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1354" r:id="rId3"/>
    <p:sldId id="1230" r:id="rId4"/>
    <p:sldId id="1231" r:id="rId5"/>
    <p:sldId id="1232" r:id="rId6"/>
    <p:sldId id="1233" r:id="rId7"/>
    <p:sldId id="1234" r:id="rId8"/>
    <p:sldId id="1235" r:id="rId9"/>
    <p:sldId id="1236" r:id="rId10"/>
    <p:sldId id="1237" r:id="rId11"/>
    <p:sldId id="1238" r:id="rId12"/>
    <p:sldId id="1351" r:id="rId13"/>
    <p:sldId id="1352" r:id="rId14"/>
    <p:sldId id="1353" r:id="rId15"/>
    <p:sldId id="1350" r:id="rId16"/>
    <p:sldId id="1239" r:id="rId17"/>
    <p:sldId id="1240" r:id="rId18"/>
    <p:sldId id="1241" r:id="rId19"/>
    <p:sldId id="1242" r:id="rId20"/>
    <p:sldId id="1243" r:id="rId21"/>
    <p:sldId id="1244" r:id="rId22"/>
    <p:sldId id="1245" r:id="rId23"/>
    <p:sldId id="1246" r:id="rId24"/>
    <p:sldId id="1196" r:id="rId25"/>
    <p:sldId id="1197" r:id="rId26"/>
    <p:sldId id="1198" r:id="rId27"/>
    <p:sldId id="1199"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p:scale>
          <a:sx n="125" d="100"/>
          <a:sy n="125" d="100"/>
        </p:scale>
        <p:origin x="4908" y="30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DATA</c:v>
                </c:pt>
              </c:strCache>
            </c:strRef>
          </c:tx>
          <c:dPt>
            <c:idx val="0"/>
            <c:bubble3D val="0"/>
            <c:spPr>
              <a:solidFill>
                <a:srgbClr val="FC7908"/>
              </a:solidFill>
              <a:ln>
                <a:noFill/>
              </a:ln>
              <a:effectLst/>
              <a:sp3d/>
            </c:spPr>
            <c:extLst>
              <c:ext xmlns:c16="http://schemas.microsoft.com/office/drawing/2014/chart" uri="{C3380CC4-5D6E-409C-BE32-E72D297353CC}">
                <c16:uniqueId val="{00000001-0117-493D-9C29-CB1BD11C104A}"/>
              </c:ext>
            </c:extLst>
          </c:dPt>
          <c:dPt>
            <c:idx val="1"/>
            <c:bubble3D val="0"/>
            <c:explosion val="42"/>
            <c:spPr>
              <a:solidFill>
                <a:srgbClr val="0F7BA8"/>
              </a:solidFill>
              <a:ln>
                <a:noFill/>
              </a:ln>
              <a:effectLst/>
              <a:sp3d/>
            </c:spPr>
            <c:extLst>
              <c:ext xmlns:c16="http://schemas.microsoft.com/office/drawing/2014/chart" uri="{C3380CC4-5D6E-409C-BE32-E72D297353CC}">
                <c16:uniqueId val="{00000003-0117-493D-9C29-CB1BD11C104A}"/>
              </c:ext>
            </c:extLst>
          </c:dPt>
          <c:dPt>
            <c:idx val="2"/>
            <c:bubble3D val="0"/>
            <c:spPr>
              <a:solidFill>
                <a:srgbClr val="33B691"/>
              </a:solidFill>
              <a:ln>
                <a:noFill/>
              </a:ln>
              <a:effectLst/>
              <a:sp3d/>
            </c:spPr>
            <c:extLst>
              <c:ext xmlns:c16="http://schemas.microsoft.com/office/drawing/2014/chart" uri="{C3380CC4-5D6E-409C-BE32-E72D297353CC}">
                <c16:uniqueId val="{00000005-0117-493D-9C29-CB1BD11C104A}"/>
              </c:ext>
            </c:extLst>
          </c:dPt>
          <c:dPt>
            <c:idx val="3"/>
            <c:bubble3D val="0"/>
            <c:spPr>
              <a:solidFill>
                <a:srgbClr val="97B31F"/>
              </a:solidFill>
              <a:ln>
                <a:noFill/>
              </a:ln>
              <a:effectLst/>
              <a:sp3d/>
            </c:spPr>
            <c:extLst>
              <c:ext xmlns:c16="http://schemas.microsoft.com/office/drawing/2014/chart" uri="{C3380CC4-5D6E-409C-BE32-E72D297353CC}">
                <c16:uniqueId val="{00000007-0117-493D-9C29-CB1BD11C104A}"/>
              </c:ext>
            </c:extLst>
          </c:dPt>
          <c:dLbls>
            <c:dLbl>
              <c:idx val="0"/>
              <c:tx>
                <c:rich>
                  <a:bodyPr/>
                  <a:lstStyle/>
                  <a:p>
                    <a:fld id="{1ECAFA3E-2464-43C6-A8F6-A9C29079C6D3}" type="CATEGORYNAME">
                      <a:rPr lang="en-US" altLang="zh-CN">
                        <a:solidFill>
                          <a:schemeClr val="bg1">
                            <a:lumMod val="50000"/>
                          </a:schemeClr>
                        </a:solidFill>
                        <a:latin typeface="Roboto" panose="02000000000000000000" pitchFamily="2" charset="0"/>
                        <a:ea typeface="Roboto" panose="02000000000000000000" pitchFamily="2" charset="0"/>
                      </a:rPr>
                      <a:pPr/>
                      <a:t>[类别名称]</a:t>
                    </a:fld>
                    <a:endParaRPr lang="zh-CN" alt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117-493D-9C29-CB1BD11C104A}"/>
                </c:ext>
              </c:extLst>
            </c:dLbl>
            <c:dLbl>
              <c:idx val="1"/>
              <c:tx>
                <c:rich>
                  <a:bodyPr/>
                  <a:lstStyle/>
                  <a:p>
                    <a:fld id="{858951D3-573B-4376-BAC5-60F8C92AF0A7}" type="CATEGORYNAME">
                      <a:rPr lang="en-US" altLang="zh-CN">
                        <a:solidFill>
                          <a:schemeClr val="bg1">
                            <a:lumMod val="50000"/>
                          </a:schemeClr>
                        </a:solidFill>
                        <a:latin typeface="Roboto" panose="02000000000000000000" pitchFamily="2" charset="0"/>
                        <a:ea typeface="Roboto" panose="02000000000000000000" pitchFamily="2" charset="0"/>
                      </a:rPr>
                      <a:pPr/>
                      <a:t>[类别名称]</a:t>
                    </a:fld>
                    <a:endParaRPr lang="zh-CN" alt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117-493D-9C29-CB1BD11C104A}"/>
                </c:ext>
              </c:extLst>
            </c:dLbl>
            <c:dLbl>
              <c:idx val="2"/>
              <c:tx>
                <c:rich>
                  <a:bodyPr/>
                  <a:lstStyle/>
                  <a:p>
                    <a:fld id="{DF55A548-431C-40E6-9A3E-691B6B25CB15}" type="CATEGORYNAME">
                      <a:rPr lang="en-US" altLang="zh-CN">
                        <a:solidFill>
                          <a:schemeClr val="bg1">
                            <a:lumMod val="50000"/>
                          </a:schemeClr>
                        </a:solidFill>
                        <a:latin typeface="Roboto" panose="02000000000000000000" pitchFamily="2" charset="0"/>
                        <a:ea typeface="Roboto" panose="02000000000000000000" pitchFamily="2" charset="0"/>
                      </a:rPr>
                      <a:pPr/>
                      <a:t>[类别名称]</a:t>
                    </a:fld>
                    <a:endParaRPr lang="zh-CN" alt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117-493D-9C29-CB1BD11C104A}"/>
                </c:ext>
              </c:extLst>
            </c:dLbl>
            <c:dLbl>
              <c:idx val="3"/>
              <c:tx>
                <c:rich>
                  <a:bodyPr/>
                  <a:lstStyle/>
                  <a:p>
                    <a:fld id="{73034F33-19FE-4371-8322-E7DAC6797C86}" type="CATEGORYNAME">
                      <a:rPr lang="en-US" altLang="zh-CN">
                        <a:solidFill>
                          <a:schemeClr val="bg1">
                            <a:lumMod val="50000"/>
                          </a:schemeClr>
                        </a:solidFill>
                        <a:latin typeface="Roboto" panose="02000000000000000000" pitchFamily="2" charset="0"/>
                        <a:ea typeface="Roboto" panose="02000000000000000000" pitchFamily="2" charset="0"/>
                      </a:rPr>
                      <a:pPr/>
                      <a:t>[类别名称]</a:t>
                    </a:fld>
                    <a:endParaRPr lang="zh-CN" alt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117-493D-9C29-CB1BD11C104A}"/>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gency FB" panose="020B0503020202020204" pitchFamily="34" charset="0"/>
                    <a:ea typeface="微软雅黑" panose="020B0503020204020204" pitchFamily="34" charset="-122"/>
                    <a:cs typeface="+mn-ea"/>
                    <a:sym typeface="Agency FB" panose="020B0503020202020204" pitchFamily="34" charset="0"/>
                  </a:defRPr>
                </a:pPr>
                <a:endParaRPr lang="zh-CN"/>
              </a:p>
            </c:txPr>
            <c:dLblPos val="outEnd"/>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One</c:v>
                </c:pt>
                <c:pt idx="1">
                  <c:v>Two</c:v>
                </c:pt>
                <c:pt idx="2">
                  <c:v>Three</c:v>
                </c:pt>
                <c:pt idx="3">
                  <c:v>Four</c:v>
                </c:pt>
              </c:strCache>
            </c:strRef>
          </c:cat>
          <c:val>
            <c:numRef>
              <c:f>Sheet1!$B$2:$B$5</c:f>
              <c:numCache>
                <c:formatCode>General</c:formatCode>
                <c:ptCount val="4"/>
                <c:pt idx="0">
                  <c:v>8</c:v>
                </c:pt>
                <c:pt idx="1">
                  <c:v>5</c:v>
                </c:pt>
                <c:pt idx="2">
                  <c:v>5</c:v>
                </c:pt>
                <c:pt idx="3">
                  <c:v>3</c:v>
                </c:pt>
              </c:numCache>
            </c:numRef>
          </c:val>
          <c:extLst>
            <c:ext xmlns:c16="http://schemas.microsoft.com/office/drawing/2014/chart" uri="{C3380CC4-5D6E-409C-BE32-E72D297353CC}">
              <c16:uniqueId val="{00000008-0117-493D-9C29-CB1BD11C104A}"/>
            </c:ext>
          </c:extLst>
        </c:ser>
        <c:dLbls>
          <c:dLblPos val="outEnd"/>
          <c:showLegendKey val="0"/>
          <c:showVal val="0"/>
          <c:showCatName val="1"/>
          <c:showSerName val="0"/>
          <c:showPercent val="0"/>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tx2"/>
                </a:solidFill>
                <a:latin typeface="Agency FB" panose="020B0503020202020204" pitchFamily="34" charset="0"/>
                <a:ea typeface="微软雅黑" panose="020B0503020204020204" pitchFamily="34" charset="-122"/>
                <a:cs typeface="+mn-ea"/>
                <a:sym typeface="Agency FB" panose="020B0503020202020204" pitchFamily="34" charset="0"/>
              </a:defRPr>
            </a:pPr>
            <a:endParaRPr lang="zh-CN"/>
          </a:p>
        </c:txPr>
      </c:legendEntry>
      <c:legendEntry>
        <c:idx val="1"/>
        <c:txPr>
          <a:bodyPr rot="0" spcFirstLastPara="1" vertOverflow="ellipsis" vert="horz" wrap="square" anchor="ctr" anchorCtr="1"/>
          <a:lstStyle/>
          <a:p>
            <a:pPr>
              <a:defRPr sz="1197" b="0" i="0" u="none" strike="noStrike" kern="1200" baseline="0">
                <a:solidFill>
                  <a:schemeClr val="tx2"/>
                </a:solidFill>
                <a:latin typeface="Agency FB" panose="020B0503020202020204" pitchFamily="34" charset="0"/>
                <a:ea typeface="微软雅黑" panose="020B0503020204020204" pitchFamily="34" charset="-122"/>
                <a:cs typeface="+mn-ea"/>
                <a:sym typeface="Agency FB" panose="020B0503020202020204" pitchFamily="34" charset="0"/>
              </a:defRPr>
            </a:pPr>
            <a:endParaRPr lang="zh-CN"/>
          </a:p>
        </c:txPr>
      </c:legendEntry>
      <c:legendEntry>
        <c:idx val="2"/>
        <c:txPr>
          <a:bodyPr rot="0" spcFirstLastPara="1" vertOverflow="ellipsis" vert="horz" wrap="square" anchor="ctr" anchorCtr="1"/>
          <a:lstStyle/>
          <a:p>
            <a:pPr>
              <a:defRPr sz="1197" b="0" i="0" u="none" strike="noStrike" kern="1200" baseline="0">
                <a:solidFill>
                  <a:schemeClr val="tx2"/>
                </a:solidFill>
                <a:latin typeface="Agency FB" panose="020B0503020202020204" pitchFamily="34" charset="0"/>
                <a:ea typeface="微软雅黑" panose="020B0503020204020204" pitchFamily="34" charset="-122"/>
                <a:cs typeface="+mn-ea"/>
                <a:sym typeface="Agency FB" panose="020B0503020202020204" pitchFamily="34" charset="0"/>
              </a:defRPr>
            </a:pPr>
            <a:endParaRPr lang="zh-CN"/>
          </a:p>
        </c:txPr>
      </c:legendEntry>
      <c:legendEntry>
        <c:idx val="3"/>
        <c:txPr>
          <a:bodyPr rot="0" spcFirstLastPara="1" vertOverflow="ellipsis" vert="horz" wrap="square" anchor="ctr" anchorCtr="1"/>
          <a:lstStyle/>
          <a:p>
            <a:pPr>
              <a:defRPr sz="1197" b="0" i="0" u="none" strike="noStrike" kern="1200" baseline="0">
                <a:solidFill>
                  <a:schemeClr val="tx2"/>
                </a:solidFill>
                <a:latin typeface="Agency FB" panose="020B0503020202020204" pitchFamily="34" charset="0"/>
                <a:ea typeface="微软雅黑" panose="020B0503020204020204" pitchFamily="34" charset="-122"/>
                <a:cs typeface="+mn-ea"/>
                <a:sym typeface="Agency FB" panose="020B0503020202020204" pitchFamily="34" charset="0"/>
              </a:defRPr>
            </a:pPr>
            <a:endParaRPr lang="zh-CN"/>
          </a:p>
        </c:txPr>
      </c:legendEntry>
      <c:layout>
        <c:manualLayout>
          <c:xMode val="edge"/>
          <c:yMode val="edge"/>
          <c:x val="0.80320913556847706"/>
          <c:y val="0.17581477753128072"/>
          <c:w val="9.7734242262338858E-2"/>
          <c:h val="0.7024416516386823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gency FB" panose="020B0503020202020204" pitchFamily="34" charset="0"/>
              <a:ea typeface="微软雅黑" panose="020B0503020204020204" pitchFamily="34" charset="-122"/>
              <a:cs typeface="+mn-ea"/>
              <a:sym typeface="Agency FB" panose="020B0503020202020204" pitchFamily="34" charset="0"/>
            </a:defRPr>
          </a:pPr>
          <a:endParaRPr lang="zh-CN"/>
        </a:p>
      </c:txPr>
    </c:legend>
    <c:plotVisOnly val="1"/>
    <c:dispBlanksAs val="gap"/>
    <c:showDLblsOverMax val="0"/>
  </c:chart>
  <c:spPr>
    <a:noFill/>
    <a:ln>
      <a:noFill/>
    </a:ln>
    <a:effectLst/>
  </c:spPr>
  <c:txPr>
    <a:bodyPr/>
    <a:lstStyle/>
    <a:p>
      <a:pPr>
        <a:defRPr>
          <a:latin typeface="Agency FB" panose="020B0503020202020204" pitchFamily="34" charset="0"/>
          <a:ea typeface="微软雅黑" panose="020B0503020204020204" pitchFamily="34" charset="-122"/>
          <a:cs typeface="+mn-ea"/>
          <a:sym typeface="Agency FB" panose="020B0503020202020204" pitchFamily="34" charset="0"/>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AADFC-CE7E-46BD-8883-0D0CC26BC3A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340A9F0-1EA0-4382-9A5C-7DB0BE3E7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69DD283-D5E6-4654-A8AE-CC5011F35318}"/>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5" name="页脚占位符 4">
            <a:extLst>
              <a:ext uri="{FF2B5EF4-FFF2-40B4-BE49-F238E27FC236}">
                <a16:creationId xmlns:a16="http://schemas.microsoft.com/office/drawing/2014/main" id="{18DE7580-6DDB-4CF6-B00F-64F4E4BF90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395747-2377-4C41-A09C-743071D0B0A7}"/>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157746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5AE682-1BAC-4F6A-B55D-773B548A519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7B4364-40D9-4C96-B75B-AFC9F284DBD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7829AFD-62DB-41E5-855E-2ED2BBBB01A2}"/>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5" name="页脚占位符 4">
            <a:extLst>
              <a:ext uri="{FF2B5EF4-FFF2-40B4-BE49-F238E27FC236}">
                <a16:creationId xmlns:a16="http://schemas.microsoft.com/office/drawing/2014/main" id="{47B4C876-212B-46BF-970D-97B6066D79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CD3DF7-2390-4F84-9FD1-9D1F8A29DFAF}"/>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165417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4DC0CE0-A9C1-406B-BBF4-FFD59267B02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BACBD-9A9A-44EE-8CCE-27459EC5409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25AB1C-4EB6-462F-8CD2-D50E44634C75}"/>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5" name="页脚占位符 4">
            <a:extLst>
              <a:ext uri="{FF2B5EF4-FFF2-40B4-BE49-F238E27FC236}">
                <a16:creationId xmlns:a16="http://schemas.microsoft.com/office/drawing/2014/main" id="{D386D61E-6727-47F2-8E38-4EE6ED04B1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15770-B910-4259-B5D6-3B6679C845CE}"/>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3331961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35346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86ACC096-5AE3-4E3B-A8F3-6528FF90957D}"/>
              </a:ext>
            </a:extLst>
          </p:cNvPr>
          <p:cNvSpPr>
            <a:spLocks noGrp="1"/>
          </p:cNvSpPr>
          <p:nvPr>
            <p:ph type="pic" sz="quarter" idx="14"/>
          </p:nvPr>
        </p:nvSpPr>
        <p:spPr>
          <a:xfrm>
            <a:off x="1523999" y="1905001"/>
            <a:ext cx="1828800" cy="1828801"/>
          </a:xfrm>
          <a:custGeom>
            <a:avLst/>
            <a:gdLst>
              <a:gd name="connsiteX0" fmla="*/ 0 w 1828800"/>
              <a:gd name="connsiteY0" fmla="*/ 0 h 1828801"/>
              <a:gd name="connsiteX1" fmla="*/ 1828800 w 1828800"/>
              <a:gd name="connsiteY1" fmla="*/ 0 h 1828801"/>
              <a:gd name="connsiteX2" fmla="*/ 1828800 w 1828800"/>
              <a:gd name="connsiteY2" fmla="*/ 1828801 h 1828801"/>
              <a:gd name="connsiteX3" fmla="*/ 0 w 1828800"/>
              <a:gd name="connsiteY3" fmla="*/ 1828801 h 1828801"/>
            </a:gdLst>
            <a:ahLst/>
            <a:cxnLst>
              <a:cxn ang="0">
                <a:pos x="connsiteX0" y="connsiteY0"/>
              </a:cxn>
              <a:cxn ang="0">
                <a:pos x="connsiteX1" y="connsiteY1"/>
              </a:cxn>
              <a:cxn ang="0">
                <a:pos x="connsiteX2" y="connsiteY2"/>
              </a:cxn>
              <a:cxn ang="0">
                <a:pos x="connsiteX3" y="connsiteY3"/>
              </a:cxn>
            </a:cxnLst>
            <a:rect l="l" t="t" r="r" b="b"/>
            <a:pathLst>
              <a:path w="1828800" h="1828801">
                <a:moveTo>
                  <a:pt x="0" y="0"/>
                </a:moveTo>
                <a:lnTo>
                  <a:pt x="1828800" y="0"/>
                </a:lnTo>
                <a:lnTo>
                  <a:pt x="1828800" y="1828801"/>
                </a:lnTo>
                <a:lnTo>
                  <a:pt x="0" y="1828801"/>
                </a:lnTo>
                <a:close/>
              </a:path>
            </a:pathLst>
          </a:custGeom>
        </p:spPr>
        <p:txBody>
          <a:bodyPr wrap="square">
            <a:noAutofit/>
          </a:bodyPr>
          <a:lstStyle/>
          <a:p>
            <a:endParaRPr lang="ru-RU" dirty="0"/>
          </a:p>
        </p:txBody>
      </p:sp>
    </p:spTree>
    <p:extLst>
      <p:ext uri="{BB962C8B-B14F-4D97-AF65-F5344CB8AC3E}">
        <p14:creationId xmlns:p14="http://schemas.microsoft.com/office/powerpoint/2010/main" val="28618282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Blank copy">
    <p:spTree>
      <p:nvGrpSpPr>
        <p:cNvPr id="1" name=""/>
        <p:cNvGrpSpPr/>
        <p:nvPr/>
      </p:nvGrpSpPr>
      <p:grpSpPr>
        <a:xfrm>
          <a:off x="0" y="0"/>
          <a:ext cx="0" cy="0"/>
          <a:chOff x="0" y="0"/>
          <a:chExt cx="0" cy="0"/>
        </a:xfrm>
      </p:grpSpPr>
      <p:sp>
        <p:nvSpPr>
          <p:cNvPr id="12" name="图片占位符 11">
            <a:extLst>
              <a:ext uri="{FF2B5EF4-FFF2-40B4-BE49-F238E27FC236}">
                <a16:creationId xmlns:a16="http://schemas.microsoft.com/office/drawing/2014/main" id="{EDCE2AF9-43F9-4A59-85B9-57BAF11141B2}"/>
              </a:ext>
            </a:extLst>
          </p:cNvPr>
          <p:cNvSpPr>
            <a:spLocks noGrp="1"/>
          </p:cNvSpPr>
          <p:nvPr>
            <p:ph type="pic" sz="quarter" idx="14"/>
          </p:nvPr>
        </p:nvSpPr>
        <p:spPr>
          <a:xfrm>
            <a:off x="-3" y="3346199"/>
            <a:ext cx="2478696" cy="2397590"/>
          </a:xfrm>
          <a:custGeom>
            <a:avLst/>
            <a:gdLst>
              <a:gd name="connsiteX0" fmla="*/ 0 w 2478696"/>
              <a:gd name="connsiteY0" fmla="*/ 0 h 2397590"/>
              <a:gd name="connsiteX1" fmla="*/ 2478696 w 2478696"/>
              <a:gd name="connsiteY1" fmla="*/ 0 h 2397590"/>
              <a:gd name="connsiteX2" fmla="*/ 2478696 w 2478696"/>
              <a:gd name="connsiteY2" fmla="*/ 2397590 h 2397590"/>
              <a:gd name="connsiteX3" fmla="*/ 0 w 2478696"/>
              <a:gd name="connsiteY3" fmla="*/ 2397590 h 2397590"/>
            </a:gdLst>
            <a:ahLst/>
            <a:cxnLst>
              <a:cxn ang="0">
                <a:pos x="connsiteX0" y="connsiteY0"/>
              </a:cxn>
              <a:cxn ang="0">
                <a:pos x="connsiteX1" y="connsiteY1"/>
              </a:cxn>
              <a:cxn ang="0">
                <a:pos x="connsiteX2" y="connsiteY2"/>
              </a:cxn>
              <a:cxn ang="0">
                <a:pos x="connsiteX3" y="connsiteY3"/>
              </a:cxn>
            </a:cxnLst>
            <a:rect l="l" t="t" r="r" b="b"/>
            <a:pathLst>
              <a:path w="2478696" h="2397590">
                <a:moveTo>
                  <a:pt x="0" y="0"/>
                </a:moveTo>
                <a:lnTo>
                  <a:pt x="2478696" y="0"/>
                </a:lnTo>
                <a:lnTo>
                  <a:pt x="2478696" y="2397590"/>
                </a:lnTo>
                <a:lnTo>
                  <a:pt x="0" y="2397590"/>
                </a:lnTo>
                <a:close/>
              </a:path>
            </a:pathLst>
          </a:custGeom>
        </p:spPr>
        <p:txBody>
          <a:bodyPr wrap="square">
            <a:noAutofit/>
          </a:bodyPr>
          <a:lstStyle/>
          <a:p>
            <a:endParaRPr lang="ru-RU" dirty="0"/>
          </a:p>
        </p:txBody>
      </p:sp>
      <p:sp>
        <p:nvSpPr>
          <p:cNvPr id="13" name="图片占位符 12">
            <a:extLst>
              <a:ext uri="{FF2B5EF4-FFF2-40B4-BE49-F238E27FC236}">
                <a16:creationId xmlns:a16="http://schemas.microsoft.com/office/drawing/2014/main" id="{FCCEB95D-5097-43A1-BE82-E4C53B4B0DE4}"/>
              </a:ext>
            </a:extLst>
          </p:cNvPr>
          <p:cNvSpPr>
            <a:spLocks noGrp="1"/>
          </p:cNvSpPr>
          <p:nvPr>
            <p:ph type="pic" sz="quarter" idx="15"/>
          </p:nvPr>
        </p:nvSpPr>
        <p:spPr>
          <a:xfrm>
            <a:off x="2458775" y="1962735"/>
            <a:ext cx="2438747" cy="2397590"/>
          </a:xfrm>
          <a:custGeom>
            <a:avLst/>
            <a:gdLst>
              <a:gd name="connsiteX0" fmla="*/ 0 w 2438747"/>
              <a:gd name="connsiteY0" fmla="*/ 0 h 2397590"/>
              <a:gd name="connsiteX1" fmla="*/ 2438747 w 2438747"/>
              <a:gd name="connsiteY1" fmla="*/ 0 h 2397590"/>
              <a:gd name="connsiteX2" fmla="*/ 2438747 w 2438747"/>
              <a:gd name="connsiteY2" fmla="*/ 2397590 h 2397590"/>
              <a:gd name="connsiteX3" fmla="*/ 0 w 2438747"/>
              <a:gd name="connsiteY3" fmla="*/ 2397590 h 2397590"/>
            </a:gdLst>
            <a:ahLst/>
            <a:cxnLst>
              <a:cxn ang="0">
                <a:pos x="connsiteX0" y="connsiteY0"/>
              </a:cxn>
              <a:cxn ang="0">
                <a:pos x="connsiteX1" y="connsiteY1"/>
              </a:cxn>
              <a:cxn ang="0">
                <a:pos x="connsiteX2" y="connsiteY2"/>
              </a:cxn>
              <a:cxn ang="0">
                <a:pos x="connsiteX3" y="connsiteY3"/>
              </a:cxn>
            </a:cxnLst>
            <a:rect l="l" t="t" r="r" b="b"/>
            <a:pathLst>
              <a:path w="2438747" h="2397590">
                <a:moveTo>
                  <a:pt x="0" y="0"/>
                </a:moveTo>
                <a:lnTo>
                  <a:pt x="2438747" y="0"/>
                </a:lnTo>
                <a:lnTo>
                  <a:pt x="2438747" y="2397590"/>
                </a:lnTo>
                <a:lnTo>
                  <a:pt x="0" y="2397590"/>
                </a:lnTo>
                <a:close/>
              </a:path>
            </a:pathLst>
          </a:custGeom>
        </p:spPr>
        <p:txBody>
          <a:bodyPr wrap="square">
            <a:noAutofit/>
          </a:bodyPr>
          <a:lstStyle/>
          <a:p>
            <a:endParaRPr lang="ru-RU" dirty="0"/>
          </a:p>
        </p:txBody>
      </p:sp>
      <p:sp>
        <p:nvSpPr>
          <p:cNvPr id="14" name="图片占位符 13">
            <a:extLst>
              <a:ext uri="{FF2B5EF4-FFF2-40B4-BE49-F238E27FC236}">
                <a16:creationId xmlns:a16="http://schemas.microsoft.com/office/drawing/2014/main" id="{98B765B3-4E78-4CE1-8A64-37DE2E362934}"/>
              </a:ext>
            </a:extLst>
          </p:cNvPr>
          <p:cNvSpPr>
            <a:spLocks noGrp="1"/>
          </p:cNvSpPr>
          <p:nvPr>
            <p:ph type="pic" sz="quarter" idx="16"/>
          </p:nvPr>
        </p:nvSpPr>
        <p:spPr>
          <a:xfrm>
            <a:off x="4875757" y="3346199"/>
            <a:ext cx="2438747" cy="2397590"/>
          </a:xfrm>
          <a:custGeom>
            <a:avLst/>
            <a:gdLst>
              <a:gd name="connsiteX0" fmla="*/ 0 w 2438747"/>
              <a:gd name="connsiteY0" fmla="*/ 0 h 2397590"/>
              <a:gd name="connsiteX1" fmla="*/ 2438747 w 2438747"/>
              <a:gd name="connsiteY1" fmla="*/ 0 h 2397590"/>
              <a:gd name="connsiteX2" fmla="*/ 2438747 w 2438747"/>
              <a:gd name="connsiteY2" fmla="*/ 2397590 h 2397590"/>
              <a:gd name="connsiteX3" fmla="*/ 0 w 2438747"/>
              <a:gd name="connsiteY3" fmla="*/ 2397590 h 2397590"/>
            </a:gdLst>
            <a:ahLst/>
            <a:cxnLst>
              <a:cxn ang="0">
                <a:pos x="connsiteX0" y="connsiteY0"/>
              </a:cxn>
              <a:cxn ang="0">
                <a:pos x="connsiteX1" y="connsiteY1"/>
              </a:cxn>
              <a:cxn ang="0">
                <a:pos x="connsiteX2" y="connsiteY2"/>
              </a:cxn>
              <a:cxn ang="0">
                <a:pos x="connsiteX3" y="connsiteY3"/>
              </a:cxn>
            </a:cxnLst>
            <a:rect l="l" t="t" r="r" b="b"/>
            <a:pathLst>
              <a:path w="2438747" h="2397590">
                <a:moveTo>
                  <a:pt x="0" y="0"/>
                </a:moveTo>
                <a:lnTo>
                  <a:pt x="2438747" y="0"/>
                </a:lnTo>
                <a:lnTo>
                  <a:pt x="2438747" y="2397590"/>
                </a:lnTo>
                <a:lnTo>
                  <a:pt x="0" y="2397590"/>
                </a:lnTo>
                <a:close/>
              </a:path>
            </a:pathLst>
          </a:custGeom>
        </p:spPr>
        <p:txBody>
          <a:bodyPr wrap="square">
            <a:noAutofit/>
          </a:bodyPr>
          <a:lstStyle/>
          <a:p>
            <a:endParaRPr lang="ru-RU" dirty="0"/>
          </a:p>
        </p:txBody>
      </p:sp>
      <p:sp>
        <p:nvSpPr>
          <p:cNvPr id="15" name="图片占位符 14">
            <a:extLst>
              <a:ext uri="{FF2B5EF4-FFF2-40B4-BE49-F238E27FC236}">
                <a16:creationId xmlns:a16="http://schemas.microsoft.com/office/drawing/2014/main" id="{4873336B-56B7-4F7B-99D4-B3443FB6F828}"/>
              </a:ext>
            </a:extLst>
          </p:cNvPr>
          <p:cNvSpPr>
            <a:spLocks noGrp="1"/>
          </p:cNvSpPr>
          <p:nvPr>
            <p:ph type="pic" sz="quarter" idx="17"/>
          </p:nvPr>
        </p:nvSpPr>
        <p:spPr>
          <a:xfrm>
            <a:off x="7309732" y="1962735"/>
            <a:ext cx="2438747" cy="2397590"/>
          </a:xfrm>
          <a:custGeom>
            <a:avLst/>
            <a:gdLst>
              <a:gd name="connsiteX0" fmla="*/ 0 w 2438747"/>
              <a:gd name="connsiteY0" fmla="*/ 0 h 2397590"/>
              <a:gd name="connsiteX1" fmla="*/ 2438747 w 2438747"/>
              <a:gd name="connsiteY1" fmla="*/ 0 h 2397590"/>
              <a:gd name="connsiteX2" fmla="*/ 2438747 w 2438747"/>
              <a:gd name="connsiteY2" fmla="*/ 2397590 h 2397590"/>
              <a:gd name="connsiteX3" fmla="*/ 0 w 2438747"/>
              <a:gd name="connsiteY3" fmla="*/ 2397590 h 2397590"/>
            </a:gdLst>
            <a:ahLst/>
            <a:cxnLst>
              <a:cxn ang="0">
                <a:pos x="connsiteX0" y="connsiteY0"/>
              </a:cxn>
              <a:cxn ang="0">
                <a:pos x="connsiteX1" y="connsiteY1"/>
              </a:cxn>
              <a:cxn ang="0">
                <a:pos x="connsiteX2" y="connsiteY2"/>
              </a:cxn>
              <a:cxn ang="0">
                <a:pos x="connsiteX3" y="connsiteY3"/>
              </a:cxn>
            </a:cxnLst>
            <a:rect l="l" t="t" r="r" b="b"/>
            <a:pathLst>
              <a:path w="2438747" h="2397590">
                <a:moveTo>
                  <a:pt x="0" y="0"/>
                </a:moveTo>
                <a:lnTo>
                  <a:pt x="2438747" y="0"/>
                </a:lnTo>
                <a:lnTo>
                  <a:pt x="2438747" y="2397590"/>
                </a:lnTo>
                <a:lnTo>
                  <a:pt x="0" y="2397590"/>
                </a:lnTo>
                <a:close/>
              </a:path>
            </a:pathLst>
          </a:custGeom>
        </p:spPr>
        <p:txBody>
          <a:bodyPr wrap="square">
            <a:noAutofit/>
          </a:bodyPr>
          <a:lstStyle/>
          <a:p>
            <a:endParaRPr lang="ru-RU" dirty="0"/>
          </a:p>
        </p:txBody>
      </p:sp>
      <p:sp>
        <p:nvSpPr>
          <p:cNvPr id="16" name="图片占位符 15">
            <a:extLst>
              <a:ext uri="{FF2B5EF4-FFF2-40B4-BE49-F238E27FC236}">
                <a16:creationId xmlns:a16="http://schemas.microsoft.com/office/drawing/2014/main" id="{87570CF1-4AB0-4412-B83C-940D8AE722E6}"/>
              </a:ext>
            </a:extLst>
          </p:cNvPr>
          <p:cNvSpPr>
            <a:spLocks noGrp="1"/>
          </p:cNvSpPr>
          <p:nvPr>
            <p:ph type="pic" sz="quarter" idx="18"/>
          </p:nvPr>
        </p:nvSpPr>
        <p:spPr>
          <a:xfrm>
            <a:off x="9753253" y="3346199"/>
            <a:ext cx="2438747" cy="2397590"/>
          </a:xfrm>
          <a:custGeom>
            <a:avLst/>
            <a:gdLst>
              <a:gd name="connsiteX0" fmla="*/ 0 w 2438747"/>
              <a:gd name="connsiteY0" fmla="*/ 0 h 2397590"/>
              <a:gd name="connsiteX1" fmla="*/ 2438747 w 2438747"/>
              <a:gd name="connsiteY1" fmla="*/ 0 h 2397590"/>
              <a:gd name="connsiteX2" fmla="*/ 2438747 w 2438747"/>
              <a:gd name="connsiteY2" fmla="*/ 2397590 h 2397590"/>
              <a:gd name="connsiteX3" fmla="*/ 0 w 2438747"/>
              <a:gd name="connsiteY3" fmla="*/ 2397590 h 2397590"/>
            </a:gdLst>
            <a:ahLst/>
            <a:cxnLst>
              <a:cxn ang="0">
                <a:pos x="connsiteX0" y="connsiteY0"/>
              </a:cxn>
              <a:cxn ang="0">
                <a:pos x="connsiteX1" y="connsiteY1"/>
              </a:cxn>
              <a:cxn ang="0">
                <a:pos x="connsiteX2" y="connsiteY2"/>
              </a:cxn>
              <a:cxn ang="0">
                <a:pos x="connsiteX3" y="connsiteY3"/>
              </a:cxn>
            </a:cxnLst>
            <a:rect l="l" t="t" r="r" b="b"/>
            <a:pathLst>
              <a:path w="2438747" h="2397590">
                <a:moveTo>
                  <a:pt x="0" y="0"/>
                </a:moveTo>
                <a:lnTo>
                  <a:pt x="2438747" y="0"/>
                </a:lnTo>
                <a:lnTo>
                  <a:pt x="2438747" y="2397590"/>
                </a:lnTo>
                <a:lnTo>
                  <a:pt x="0" y="2397590"/>
                </a:lnTo>
                <a:close/>
              </a:path>
            </a:pathLst>
          </a:custGeom>
        </p:spPr>
        <p:txBody>
          <a:bodyPr wrap="square">
            <a:noAutofit/>
          </a:bodyPr>
          <a:lstStyle/>
          <a:p>
            <a:endParaRPr lang="ru-RU" dirty="0"/>
          </a:p>
        </p:txBody>
      </p:sp>
    </p:spTree>
    <p:extLst>
      <p:ext uri="{BB962C8B-B14F-4D97-AF65-F5344CB8AC3E}">
        <p14:creationId xmlns:p14="http://schemas.microsoft.com/office/powerpoint/2010/main" val="160734202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Blank copy">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AB7F9555-A5CF-47E5-90E7-708316A5AC49}"/>
              </a:ext>
            </a:extLst>
          </p:cNvPr>
          <p:cNvSpPr>
            <a:spLocks noGrp="1"/>
          </p:cNvSpPr>
          <p:nvPr>
            <p:ph type="pic" sz="quarter" idx="14"/>
          </p:nvPr>
        </p:nvSpPr>
        <p:spPr>
          <a:xfrm>
            <a:off x="3987799" y="2289446"/>
            <a:ext cx="635000" cy="635000"/>
          </a:xfrm>
          <a:prstGeom prst="ellipse">
            <a:avLst/>
          </a:prstGeom>
        </p:spPr>
        <p:txBody>
          <a:bodyPr wrap="square">
            <a:noAutofit/>
          </a:bodyPr>
          <a:lstStyle/>
          <a:p>
            <a:endParaRPr lang="ru-RU" dirty="0"/>
          </a:p>
        </p:txBody>
      </p:sp>
      <p:sp>
        <p:nvSpPr>
          <p:cNvPr id="8" name="图片占位符 7">
            <a:extLst>
              <a:ext uri="{FF2B5EF4-FFF2-40B4-BE49-F238E27FC236}">
                <a16:creationId xmlns:a16="http://schemas.microsoft.com/office/drawing/2014/main" id="{B0BD4B2C-B390-4F69-B9CD-1690104197E5}"/>
              </a:ext>
            </a:extLst>
          </p:cNvPr>
          <p:cNvSpPr>
            <a:spLocks noGrp="1"/>
          </p:cNvSpPr>
          <p:nvPr>
            <p:ph type="pic" sz="quarter" idx="15"/>
          </p:nvPr>
        </p:nvSpPr>
        <p:spPr>
          <a:xfrm>
            <a:off x="7498557" y="2310877"/>
            <a:ext cx="635000" cy="635000"/>
          </a:xfrm>
          <a:prstGeom prst="ellipse">
            <a:avLst/>
          </a:prstGeom>
        </p:spPr>
        <p:txBody>
          <a:bodyPr wrap="square">
            <a:noAutofit/>
          </a:bodyPr>
          <a:lstStyle/>
          <a:p>
            <a:endParaRPr lang="ru-RU" dirty="0"/>
          </a:p>
        </p:txBody>
      </p:sp>
      <p:sp>
        <p:nvSpPr>
          <p:cNvPr id="9" name="图片占位符 8">
            <a:extLst>
              <a:ext uri="{FF2B5EF4-FFF2-40B4-BE49-F238E27FC236}">
                <a16:creationId xmlns:a16="http://schemas.microsoft.com/office/drawing/2014/main" id="{28DEC010-FB8E-49B0-A5E4-9D1CC2F8FB92}"/>
              </a:ext>
            </a:extLst>
          </p:cNvPr>
          <p:cNvSpPr>
            <a:spLocks noGrp="1"/>
          </p:cNvSpPr>
          <p:nvPr>
            <p:ph type="pic" sz="quarter" idx="16"/>
          </p:nvPr>
        </p:nvSpPr>
        <p:spPr>
          <a:xfrm>
            <a:off x="3987799" y="5193777"/>
            <a:ext cx="635000" cy="635000"/>
          </a:xfrm>
          <a:prstGeom prst="ellipse">
            <a:avLst/>
          </a:prstGeom>
        </p:spPr>
        <p:txBody>
          <a:bodyPr wrap="square">
            <a:noAutofit/>
          </a:bodyPr>
          <a:lstStyle/>
          <a:p>
            <a:endParaRPr lang="ru-RU" dirty="0"/>
          </a:p>
        </p:txBody>
      </p:sp>
      <p:sp>
        <p:nvSpPr>
          <p:cNvPr id="10" name="图片占位符 9">
            <a:extLst>
              <a:ext uri="{FF2B5EF4-FFF2-40B4-BE49-F238E27FC236}">
                <a16:creationId xmlns:a16="http://schemas.microsoft.com/office/drawing/2014/main" id="{F016DCAB-5E1A-4ACF-801C-0E2E0AB8E44F}"/>
              </a:ext>
            </a:extLst>
          </p:cNvPr>
          <p:cNvSpPr>
            <a:spLocks noGrp="1"/>
          </p:cNvSpPr>
          <p:nvPr>
            <p:ph type="pic" sz="quarter" idx="17"/>
          </p:nvPr>
        </p:nvSpPr>
        <p:spPr>
          <a:xfrm>
            <a:off x="7498557" y="5193777"/>
            <a:ext cx="635000" cy="635000"/>
          </a:xfrm>
          <a:prstGeom prst="ellipse">
            <a:avLst/>
          </a:prstGeom>
        </p:spPr>
        <p:txBody>
          <a:bodyPr wrap="square">
            <a:noAutofit/>
          </a:bodyPr>
          <a:lstStyle/>
          <a:p>
            <a:endParaRPr lang="ru-RU" dirty="0"/>
          </a:p>
        </p:txBody>
      </p:sp>
    </p:spTree>
    <p:extLst>
      <p:ext uri="{BB962C8B-B14F-4D97-AF65-F5344CB8AC3E}">
        <p14:creationId xmlns:p14="http://schemas.microsoft.com/office/powerpoint/2010/main" val="117569912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CDDF82DD-A381-40A9-B1A9-858D89B0CF6D}"/>
              </a:ext>
            </a:extLst>
          </p:cNvPr>
          <p:cNvSpPr>
            <a:spLocks noGrp="1"/>
          </p:cNvSpPr>
          <p:nvPr>
            <p:ph type="pic" sz="quarter" idx="14"/>
          </p:nvPr>
        </p:nvSpPr>
        <p:spPr>
          <a:xfrm>
            <a:off x="4072646" y="2359787"/>
            <a:ext cx="4020301" cy="3515551"/>
          </a:xfrm>
          <a:custGeom>
            <a:avLst/>
            <a:gdLst>
              <a:gd name="connsiteX0" fmla="*/ 2468659 w 4020301"/>
              <a:gd name="connsiteY0" fmla="*/ 32 h 3515551"/>
              <a:gd name="connsiteX1" fmla="*/ 2584741 w 4020301"/>
              <a:gd name="connsiteY1" fmla="*/ 11266 h 3515551"/>
              <a:gd name="connsiteX2" fmla="*/ 2975694 w 4020301"/>
              <a:gd name="connsiteY2" fmla="*/ 236918 h 3515551"/>
              <a:gd name="connsiteX3" fmla="*/ 3279350 w 4020301"/>
              <a:gd name="connsiteY3" fmla="*/ 269480 h 3515551"/>
              <a:gd name="connsiteX4" fmla="*/ 3468054 w 4020301"/>
              <a:gd name="connsiteY4" fmla="*/ 493341 h 3515551"/>
              <a:gd name="connsiteX5" fmla="*/ 3739915 w 4020301"/>
              <a:gd name="connsiteY5" fmla="*/ 655010 h 3515551"/>
              <a:gd name="connsiteX6" fmla="*/ 3829469 w 4020301"/>
              <a:gd name="connsiteY6" fmla="*/ 950832 h 3515551"/>
              <a:gd name="connsiteX7" fmla="*/ 4007637 w 4020301"/>
              <a:gd name="connsiteY7" fmla="*/ 1217350 h 3515551"/>
              <a:gd name="connsiteX8" fmla="*/ 3943858 w 4020301"/>
              <a:gd name="connsiteY8" fmla="*/ 1579598 h 3515551"/>
              <a:gd name="connsiteX9" fmla="*/ 3711882 w 4020301"/>
              <a:gd name="connsiteY9" fmla="*/ 2119959 h 3515551"/>
              <a:gd name="connsiteX10" fmla="*/ 3193559 w 4020301"/>
              <a:gd name="connsiteY10" fmla="*/ 2234250 h 3515551"/>
              <a:gd name="connsiteX11" fmla="*/ 2948037 w 4020301"/>
              <a:gd name="connsiteY11" fmla="*/ 2307351 h 3515551"/>
              <a:gd name="connsiteX12" fmla="*/ 2693109 w 4020301"/>
              <a:gd name="connsiteY12" fmla="*/ 2191269 h 3515551"/>
              <a:gd name="connsiteX13" fmla="*/ 2582295 w 4020301"/>
              <a:gd name="connsiteY13" fmla="*/ 2222365 h 3515551"/>
              <a:gd name="connsiteX14" fmla="*/ 2471293 w 4020301"/>
              <a:gd name="connsiteY14" fmla="*/ 2186384 h 3515551"/>
              <a:gd name="connsiteX15" fmla="*/ 2230851 w 4020301"/>
              <a:gd name="connsiteY15" fmla="*/ 2318585 h 3515551"/>
              <a:gd name="connsiteX16" fmla="*/ 1954851 w 4020301"/>
              <a:gd name="connsiteY16" fmla="*/ 2364985 h 3515551"/>
              <a:gd name="connsiteX17" fmla="*/ 1707260 w 4020301"/>
              <a:gd name="connsiteY17" fmla="*/ 2429620 h 3515551"/>
              <a:gd name="connsiteX18" fmla="*/ 1565591 w 4020301"/>
              <a:gd name="connsiteY18" fmla="*/ 2515583 h 3515551"/>
              <a:gd name="connsiteX19" fmla="*/ 1214147 w 4020301"/>
              <a:gd name="connsiteY19" fmla="*/ 2911858 h 3515551"/>
              <a:gd name="connsiteX20" fmla="*/ 791022 w 4020301"/>
              <a:gd name="connsiteY20" fmla="*/ 3515551 h 3515551"/>
              <a:gd name="connsiteX21" fmla="*/ 581624 w 4020301"/>
              <a:gd name="connsiteY21" fmla="*/ 3506271 h 3515551"/>
              <a:gd name="connsiteX22" fmla="*/ 803628 w 4020301"/>
              <a:gd name="connsiteY22" fmla="*/ 3022405 h 3515551"/>
              <a:gd name="connsiteX23" fmla="*/ 680773 w 4020301"/>
              <a:gd name="connsiteY23" fmla="*/ 2861225 h 3515551"/>
              <a:gd name="connsiteX24" fmla="*/ 538916 w 4020301"/>
              <a:gd name="connsiteY24" fmla="*/ 2720721 h 3515551"/>
              <a:gd name="connsiteX25" fmla="*/ 440896 w 4020301"/>
              <a:gd name="connsiteY25" fmla="*/ 2675786 h 3515551"/>
              <a:gd name="connsiteX26" fmla="*/ 62360 w 4020301"/>
              <a:gd name="connsiteY26" fmla="*/ 1797924 h 3515551"/>
              <a:gd name="connsiteX27" fmla="*/ 9305 w 4020301"/>
              <a:gd name="connsiteY27" fmla="*/ 1472145 h 3515551"/>
              <a:gd name="connsiteX28" fmla="*/ 160757 w 4020301"/>
              <a:gd name="connsiteY28" fmla="*/ 1212954 h 3515551"/>
              <a:gd name="connsiteX29" fmla="*/ 250123 w 4020301"/>
              <a:gd name="connsiteY29" fmla="*/ 910130 h 3515551"/>
              <a:gd name="connsiteX30" fmla="*/ 501100 w 4020301"/>
              <a:gd name="connsiteY30" fmla="*/ 725180 h 3515551"/>
              <a:gd name="connsiteX31" fmla="*/ 679644 w 4020301"/>
              <a:gd name="connsiteY31" fmla="*/ 478200 h 3515551"/>
              <a:gd name="connsiteX32" fmla="*/ 1119325 w 4020301"/>
              <a:gd name="connsiteY32" fmla="*/ 330533 h 3515551"/>
              <a:gd name="connsiteX33" fmla="*/ 1300315 w 4020301"/>
              <a:gd name="connsiteY33" fmla="*/ 183517 h 3515551"/>
              <a:gd name="connsiteX34" fmla="*/ 1549035 w 4020301"/>
              <a:gd name="connsiteY34" fmla="*/ 163329 h 3515551"/>
              <a:gd name="connsiteX35" fmla="*/ 1797567 w 4020301"/>
              <a:gd name="connsiteY35" fmla="*/ 30803 h 3515551"/>
              <a:gd name="connsiteX36" fmla="*/ 2134524 w 4020301"/>
              <a:gd name="connsiteY36" fmla="*/ 84367 h 3515551"/>
              <a:gd name="connsiteX37" fmla="*/ 2468659 w 4020301"/>
              <a:gd name="connsiteY37" fmla="*/ 32 h 3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20301" h="3515551">
                <a:moveTo>
                  <a:pt x="2468659" y="32"/>
                </a:moveTo>
                <a:cubicBezTo>
                  <a:pt x="2507416" y="357"/>
                  <a:pt x="2546360" y="4265"/>
                  <a:pt x="2584741" y="11266"/>
                </a:cubicBezTo>
                <a:cubicBezTo>
                  <a:pt x="2737322" y="39594"/>
                  <a:pt x="2875416" y="119045"/>
                  <a:pt x="2975694" y="236918"/>
                </a:cubicBezTo>
                <a:cubicBezTo>
                  <a:pt x="3077289" y="207450"/>
                  <a:pt x="3186410" y="219172"/>
                  <a:pt x="3279350" y="269480"/>
                </a:cubicBezTo>
                <a:cubicBezTo>
                  <a:pt x="3368340" y="317671"/>
                  <a:pt x="3435882" y="397610"/>
                  <a:pt x="3468054" y="493341"/>
                </a:cubicBezTo>
                <a:cubicBezTo>
                  <a:pt x="3575857" y="511250"/>
                  <a:pt x="3672937" y="568884"/>
                  <a:pt x="3739915" y="655010"/>
                </a:cubicBezTo>
                <a:cubicBezTo>
                  <a:pt x="3805387" y="739181"/>
                  <a:pt x="3837183" y="844681"/>
                  <a:pt x="3829469" y="950832"/>
                </a:cubicBezTo>
                <a:cubicBezTo>
                  <a:pt x="3918647" y="1015630"/>
                  <a:pt x="3982050" y="1110222"/>
                  <a:pt x="4007637" y="1217350"/>
                </a:cubicBezTo>
                <a:cubicBezTo>
                  <a:pt x="4037363" y="1341735"/>
                  <a:pt x="4014222" y="1472633"/>
                  <a:pt x="3943858" y="1579598"/>
                </a:cubicBezTo>
                <a:cubicBezTo>
                  <a:pt x="3963800" y="1787341"/>
                  <a:pt x="3876504" y="1990852"/>
                  <a:pt x="3711882" y="2119959"/>
                </a:cubicBezTo>
                <a:cubicBezTo>
                  <a:pt x="3565698" y="2234738"/>
                  <a:pt x="3374737" y="2276906"/>
                  <a:pt x="3193559" y="2234250"/>
                </a:cubicBezTo>
                <a:cubicBezTo>
                  <a:pt x="3122630" y="2286186"/>
                  <a:pt x="3035898" y="2311910"/>
                  <a:pt x="2948037" y="2307351"/>
                </a:cubicBezTo>
                <a:cubicBezTo>
                  <a:pt x="2851334" y="2302141"/>
                  <a:pt x="2760275" y="2260788"/>
                  <a:pt x="2693109" y="2191269"/>
                </a:cubicBezTo>
                <a:cubicBezTo>
                  <a:pt x="2659996" y="2212271"/>
                  <a:pt x="2621428" y="2223016"/>
                  <a:pt x="2582295" y="2222365"/>
                </a:cubicBezTo>
                <a:cubicBezTo>
                  <a:pt x="2542410" y="2221714"/>
                  <a:pt x="2503841" y="2209178"/>
                  <a:pt x="2471293" y="2186384"/>
                </a:cubicBezTo>
                <a:cubicBezTo>
                  <a:pt x="2401493" y="2247112"/>
                  <a:pt x="2319653" y="2292210"/>
                  <a:pt x="2230851" y="2318585"/>
                </a:cubicBezTo>
                <a:cubicBezTo>
                  <a:pt x="2141297" y="2345285"/>
                  <a:pt x="2047416" y="2352123"/>
                  <a:pt x="1954851" y="2364985"/>
                </a:cubicBezTo>
                <a:cubicBezTo>
                  <a:pt x="1869436" y="2376870"/>
                  <a:pt x="1785338" y="2393965"/>
                  <a:pt x="1707260" y="2429620"/>
                </a:cubicBezTo>
                <a:cubicBezTo>
                  <a:pt x="1656839" y="2452739"/>
                  <a:pt x="1610933" y="2483509"/>
                  <a:pt x="1565591" y="2515583"/>
                </a:cubicBezTo>
                <a:lnTo>
                  <a:pt x="1214147" y="2911858"/>
                </a:lnTo>
                <a:lnTo>
                  <a:pt x="791022" y="3515551"/>
                </a:lnTo>
                <a:lnTo>
                  <a:pt x="581624" y="3506271"/>
                </a:lnTo>
                <a:lnTo>
                  <a:pt x="803628" y="3022405"/>
                </a:lnTo>
                <a:cubicBezTo>
                  <a:pt x="766188" y="2966073"/>
                  <a:pt x="725174" y="2912184"/>
                  <a:pt x="680773" y="2861225"/>
                </a:cubicBezTo>
                <a:cubicBezTo>
                  <a:pt x="636937" y="2811080"/>
                  <a:pt x="588773" y="2764842"/>
                  <a:pt x="538916" y="2720721"/>
                </a:cubicBezTo>
                <a:cubicBezTo>
                  <a:pt x="505427" y="2707859"/>
                  <a:pt x="472503" y="2693369"/>
                  <a:pt x="440896" y="2675786"/>
                </a:cubicBezTo>
                <a:cubicBezTo>
                  <a:pt x="128961" y="2502884"/>
                  <a:pt x="-26442" y="2142263"/>
                  <a:pt x="62360" y="1797924"/>
                </a:cubicBezTo>
                <a:cubicBezTo>
                  <a:pt x="5542" y="1699262"/>
                  <a:pt x="-13272" y="1583505"/>
                  <a:pt x="9305" y="1472145"/>
                </a:cubicBezTo>
                <a:cubicBezTo>
                  <a:pt x="29812" y="1371529"/>
                  <a:pt x="82867" y="1280356"/>
                  <a:pt x="160757" y="1212954"/>
                </a:cubicBezTo>
                <a:cubicBezTo>
                  <a:pt x="139121" y="1103384"/>
                  <a:pt x="172609" y="990395"/>
                  <a:pt x="250123" y="910130"/>
                </a:cubicBezTo>
                <a:cubicBezTo>
                  <a:pt x="322744" y="835075"/>
                  <a:pt x="426221" y="798281"/>
                  <a:pt x="501100" y="725180"/>
                </a:cubicBezTo>
                <a:cubicBezTo>
                  <a:pt x="574286" y="653870"/>
                  <a:pt x="612855" y="555208"/>
                  <a:pt x="679644" y="478200"/>
                </a:cubicBezTo>
                <a:cubicBezTo>
                  <a:pt x="788389" y="353000"/>
                  <a:pt x="956773" y="296506"/>
                  <a:pt x="1119325" y="330533"/>
                </a:cubicBezTo>
                <a:cubicBezTo>
                  <a:pt x="1163914" y="265084"/>
                  <a:pt x="1226941" y="213799"/>
                  <a:pt x="1300315" y="183517"/>
                </a:cubicBezTo>
                <a:cubicBezTo>
                  <a:pt x="1379146" y="150955"/>
                  <a:pt x="1466066" y="143954"/>
                  <a:pt x="1549035" y="163329"/>
                </a:cubicBezTo>
                <a:cubicBezTo>
                  <a:pt x="1616953" y="95763"/>
                  <a:pt x="1703497" y="49526"/>
                  <a:pt x="1797567" y="30803"/>
                </a:cubicBezTo>
                <a:cubicBezTo>
                  <a:pt x="1912708" y="7847"/>
                  <a:pt x="2032365" y="26895"/>
                  <a:pt x="2134524" y="84367"/>
                </a:cubicBezTo>
                <a:cubicBezTo>
                  <a:pt x="2237248" y="27546"/>
                  <a:pt x="2352577" y="-1108"/>
                  <a:pt x="2468659" y="32"/>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310889720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FE0AAE73-6D71-4672-AFF2-30A4B5C96E59}"/>
              </a:ext>
            </a:extLst>
          </p:cNvPr>
          <p:cNvSpPr>
            <a:spLocks noGrp="1"/>
          </p:cNvSpPr>
          <p:nvPr>
            <p:ph type="pic" sz="quarter" idx="14"/>
          </p:nvPr>
        </p:nvSpPr>
        <p:spPr>
          <a:xfrm>
            <a:off x="4264025" y="2594770"/>
            <a:ext cx="3627270" cy="2243033"/>
          </a:xfrm>
          <a:custGeom>
            <a:avLst/>
            <a:gdLst>
              <a:gd name="connsiteX0" fmla="*/ 0 w 3627270"/>
              <a:gd name="connsiteY0" fmla="*/ 0 h 2243033"/>
              <a:gd name="connsiteX1" fmla="*/ 3627270 w 3627270"/>
              <a:gd name="connsiteY1" fmla="*/ 0 h 2243033"/>
              <a:gd name="connsiteX2" fmla="*/ 3627270 w 3627270"/>
              <a:gd name="connsiteY2" fmla="*/ 2243033 h 2243033"/>
              <a:gd name="connsiteX3" fmla="*/ 0 w 3627270"/>
              <a:gd name="connsiteY3" fmla="*/ 2243033 h 2243033"/>
            </a:gdLst>
            <a:ahLst/>
            <a:cxnLst>
              <a:cxn ang="0">
                <a:pos x="connsiteX0" y="connsiteY0"/>
              </a:cxn>
              <a:cxn ang="0">
                <a:pos x="connsiteX1" y="connsiteY1"/>
              </a:cxn>
              <a:cxn ang="0">
                <a:pos x="connsiteX2" y="connsiteY2"/>
              </a:cxn>
              <a:cxn ang="0">
                <a:pos x="connsiteX3" y="connsiteY3"/>
              </a:cxn>
            </a:cxnLst>
            <a:rect l="l" t="t" r="r" b="b"/>
            <a:pathLst>
              <a:path w="3627270" h="2243033">
                <a:moveTo>
                  <a:pt x="0" y="0"/>
                </a:moveTo>
                <a:lnTo>
                  <a:pt x="3627270" y="0"/>
                </a:lnTo>
                <a:lnTo>
                  <a:pt x="3627270" y="2243033"/>
                </a:lnTo>
                <a:lnTo>
                  <a:pt x="0" y="2243033"/>
                </a:lnTo>
                <a:close/>
              </a:path>
            </a:pathLst>
          </a:custGeom>
        </p:spPr>
        <p:txBody>
          <a:bodyPr wrap="square">
            <a:noAutofit/>
          </a:bodyPr>
          <a:lstStyle/>
          <a:p>
            <a:endParaRPr lang="ru-RU" dirty="0"/>
          </a:p>
        </p:txBody>
      </p:sp>
    </p:spTree>
    <p:extLst>
      <p:ext uri="{BB962C8B-B14F-4D97-AF65-F5344CB8AC3E}">
        <p14:creationId xmlns:p14="http://schemas.microsoft.com/office/powerpoint/2010/main" val="374587110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Blank copy">
    <p:spTree>
      <p:nvGrpSpPr>
        <p:cNvPr id="1" name=""/>
        <p:cNvGrpSpPr/>
        <p:nvPr/>
      </p:nvGrpSpPr>
      <p:grpSpPr>
        <a:xfrm>
          <a:off x="0" y="0"/>
          <a:ext cx="0" cy="0"/>
          <a:chOff x="0" y="0"/>
          <a:chExt cx="0" cy="0"/>
        </a:xfrm>
      </p:grpSpPr>
      <p:sp>
        <p:nvSpPr>
          <p:cNvPr id="12" name="图片占位符 11">
            <a:extLst>
              <a:ext uri="{FF2B5EF4-FFF2-40B4-BE49-F238E27FC236}">
                <a16:creationId xmlns:a16="http://schemas.microsoft.com/office/drawing/2014/main" id="{CE4679DA-191E-4D9F-B74A-62EE3FDBADB9}"/>
              </a:ext>
            </a:extLst>
          </p:cNvPr>
          <p:cNvSpPr>
            <a:spLocks noGrp="1"/>
          </p:cNvSpPr>
          <p:nvPr>
            <p:ph type="pic" sz="quarter" idx="13"/>
          </p:nvPr>
        </p:nvSpPr>
        <p:spPr>
          <a:xfrm>
            <a:off x="1362868" y="1953419"/>
            <a:ext cx="1702594" cy="1965325"/>
          </a:xfrm>
          <a:custGeom>
            <a:avLst/>
            <a:gdLst>
              <a:gd name="connsiteX0" fmla="*/ 851297 w 1702594"/>
              <a:gd name="connsiteY0" fmla="*/ 0 h 1965325"/>
              <a:gd name="connsiteX1" fmla="*/ 1702594 w 1702594"/>
              <a:gd name="connsiteY1" fmla="*/ 491331 h 1965325"/>
              <a:gd name="connsiteX2" fmla="*/ 1702515 w 1702594"/>
              <a:gd name="connsiteY2" fmla="*/ 1473994 h 1965325"/>
              <a:gd name="connsiteX3" fmla="*/ 851218 w 1702594"/>
              <a:gd name="connsiteY3" fmla="*/ 1965325 h 1965325"/>
              <a:gd name="connsiteX4" fmla="*/ 0 w 1702594"/>
              <a:gd name="connsiteY4" fmla="*/ 1473903 h 1965325"/>
              <a:gd name="connsiteX5" fmla="*/ 0 w 1702594"/>
              <a:gd name="connsiteY5" fmla="*/ 491331 h 196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2594" h="1965325">
                <a:moveTo>
                  <a:pt x="851297" y="0"/>
                </a:moveTo>
                <a:lnTo>
                  <a:pt x="1702594" y="491331"/>
                </a:lnTo>
                <a:lnTo>
                  <a:pt x="1702515" y="1473994"/>
                </a:lnTo>
                <a:lnTo>
                  <a:pt x="851218" y="1965325"/>
                </a:lnTo>
                <a:lnTo>
                  <a:pt x="0" y="1473903"/>
                </a:lnTo>
                <a:lnTo>
                  <a:pt x="0" y="491331"/>
                </a:lnTo>
                <a:close/>
              </a:path>
            </a:pathLst>
          </a:custGeom>
        </p:spPr>
        <p:txBody>
          <a:bodyPr wrap="square">
            <a:noAutofit/>
          </a:bodyPr>
          <a:lstStyle/>
          <a:p>
            <a:endParaRPr lang="ru-RU" dirty="0"/>
          </a:p>
        </p:txBody>
      </p:sp>
      <p:sp>
        <p:nvSpPr>
          <p:cNvPr id="13" name="图片占位符 12">
            <a:extLst>
              <a:ext uri="{FF2B5EF4-FFF2-40B4-BE49-F238E27FC236}">
                <a16:creationId xmlns:a16="http://schemas.microsoft.com/office/drawing/2014/main" id="{991E369C-48C7-4ABE-9A86-744BAC0F42F0}"/>
              </a:ext>
            </a:extLst>
          </p:cNvPr>
          <p:cNvSpPr>
            <a:spLocks noGrp="1"/>
          </p:cNvSpPr>
          <p:nvPr>
            <p:ph type="pic" sz="quarter" idx="14"/>
          </p:nvPr>
        </p:nvSpPr>
        <p:spPr>
          <a:xfrm>
            <a:off x="3286918" y="1953419"/>
            <a:ext cx="1701800" cy="1965325"/>
          </a:xfrm>
          <a:custGeom>
            <a:avLst/>
            <a:gdLst>
              <a:gd name="connsiteX0" fmla="*/ 850900 w 1701800"/>
              <a:gd name="connsiteY0" fmla="*/ 0 h 1965325"/>
              <a:gd name="connsiteX1" fmla="*/ 1701800 w 1701800"/>
              <a:gd name="connsiteY1" fmla="*/ 491331 h 1965325"/>
              <a:gd name="connsiteX2" fmla="*/ 1701721 w 1701800"/>
              <a:gd name="connsiteY2" fmla="*/ 1473994 h 1965325"/>
              <a:gd name="connsiteX3" fmla="*/ 850821 w 1701800"/>
              <a:gd name="connsiteY3" fmla="*/ 1965325 h 1965325"/>
              <a:gd name="connsiteX4" fmla="*/ 0 w 1701800"/>
              <a:gd name="connsiteY4" fmla="*/ 1473903 h 1965325"/>
              <a:gd name="connsiteX5" fmla="*/ 0 w 1701800"/>
              <a:gd name="connsiteY5" fmla="*/ 491331 h 196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1965325">
                <a:moveTo>
                  <a:pt x="850900" y="0"/>
                </a:moveTo>
                <a:lnTo>
                  <a:pt x="1701800" y="491331"/>
                </a:lnTo>
                <a:lnTo>
                  <a:pt x="1701721" y="1473994"/>
                </a:lnTo>
                <a:lnTo>
                  <a:pt x="850821" y="1965325"/>
                </a:lnTo>
                <a:lnTo>
                  <a:pt x="0" y="1473903"/>
                </a:lnTo>
                <a:lnTo>
                  <a:pt x="0" y="491331"/>
                </a:lnTo>
                <a:close/>
              </a:path>
            </a:pathLst>
          </a:custGeom>
        </p:spPr>
        <p:txBody>
          <a:bodyPr wrap="square">
            <a:noAutofit/>
          </a:bodyPr>
          <a:lstStyle/>
          <a:p>
            <a:endParaRPr lang="ru-RU" dirty="0"/>
          </a:p>
        </p:txBody>
      </p:sp>
      <p:sp>
        <p:nvSpPr>
          <p:cNvPr id="14" name="图片占位符 13">
            <a:extLst>
              <a:ext uri="{FF2B5EF4-FFF2-40B4-BE49-F238E27FC236}">
                <a16:creationId xmlns:a16="http://schemas.microsoft.com/office/drawing/2014/main" id="{FDE1A55B-73C7-43E9-B3A4-D6C20BE8ED41}"/>
              </a:ext>
            </a:extLst>
          </p:cNvPr>
          <p:cNvSpPr>
            <a:spLocks noGrp="1"/>
          </p:cNvSpPr>
          <p:nvPr>
            <p:ph type="pic" sz="quarter" idx="15"/>
          </p:nvPr>
        </p:nvSpPr>
        <p:spPr>
          <a:xfrm>
            <a:off x="5210174" y="1953419"/>
            <a:ext cx="1701800" cy="1965325"/>
          </a:xfrm>
          <a:custGeom>
            <a:avLst/>
            <a:gdLst>
              <a:gd name="connsiteX0" fmla="*/ 850900 w 1701800"/>
              <a:gd name="connsiteY0" fmla="*/ 0 h 1965325"/>
              <a:gd name="connsiteX1" fmla="*/ 1701800 w 1701800"/>
              <a:gd name="connsiteY1" fmla="*/ 491331 h 1965325"/>
              <a:gd name="connsiteX2" fmla="*/ 1701721 w 1701800"/>
              <a:gd name="connsiteY2" fmla="*/ 1473994 h 1965325"/>
              <a:gd name="connsiteX3" fmla="*/ 850821 w 1701800"/>
              <a:gd name="connsiteY3" fmla="*/ 1965325 h 1965325"/>
              <a:gd name="connsiteX4" fmla="*/ 0 w 1701800"/>
              <a:gd name="connsiteY4" fmla="*/ 1473903 h 1965325"/>
              <a:gd name="connsiteX5" fmla="*/ 0 w 1701800"/>
              <a:gd name="connsiteY5" fmla="*/ 491331 h 196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1965325">
                <a:moveTo>
                  <a:pt x="850900" y="0"/>
                </a:moveTo>
                <a:lnTo>
                  <a:pt x="1701800" y="491331"/>
                </a:lnTo>
                <a:lnTo>
                  <a:pt x="1701721" y="1473994"/>
                </a:lnTo>
                <a:lnTo>
                  <a:pt x="850821" y="1965325"/>
                </a:lnTo>
                <a:lnTo>
                  <a:pt x="0" y="1473903"/>
                </a:lnTo>
                <a:lnTo>
                  <a:pt x="0" y="491331"/>
                </a:lnTo>
                <a:close/>
              </a:path>
            </a:pathLst>
          </a:custGeom>
        </p:spPr>
        <p:txBody>
          <a:bodyPr wrap="square">
            <a:noAutofit/>
          </a:bodyPr>
          <a:lstStyle/>
          <a:p>
            <a:endParaRPr lang="ru-RU" dirty="0"/>
          </a:p>
        </p:txBody>
      </p:sp>
      <p:sp>
        <p:nvSpPr>
          <p:cNvPr id="15" name="图片占位符 14">
            <a:extLst>
              <a:ext uri="{FF2B5EF4-FFF2-40B4-BE49-F238E27FC236}">
                <a16:creationId xmlns:a16="http://schemas.microsoft.com/office/drawing/2014/main" id="{72F635DD-9198-4CA8-9E7C-F7D85EC34BA2}"/>
              </a:ext>
            </a:extLst>
          </p:cNvPr>
          <p:cNvSpPr>
            <a:spLocks noGrp="1"/>
          </p:cNvSpPr>
          <p:nvPr>
            <p:ph type="pic" sz="quarter" idx="16"/>
          </p:nvPr>
        </p:nvSpPr>
        <p:spPr>
          <a:xfrm>
            <a:off x="7133431" y="1953419"/>
            <a:ext cx="1701800" cy="1965325"/>
          </a:xfrm>
          <a:custGeom>
            <a:avLst/>
            <a:gdLst>
              <a:gd name="connsiteX0" fmla="*/ 850900 w 1701800"/>
              <a:gd name="connsiteY0" fmla="*/ 0 h 1965325"/>
              <a:gd name="connsiteX1" fmla="*/ 1701800 w 1701800"/>
              <a:gd name="connsiteY1" fmla="*/ 491331 h 1965325"/>
              <a:gd name="connsiteX2" fmla="*/ 1701721 w 1701800"/>
              <a:gd name="connsiteY2" fmla="*/ 1473994 h 1965325"/>
              <a:gd name="connsiteX3" fmla="*/ 850821 w 1701800"/>
              <a:gd name="connsiteY3" fmla="*/ 1965325 h 1965325"/>
              <a:gd name="connsiteX4" fmla="*/ 0 w 1701800"/>
              <a:gd name="connsiteY4" fmla="*/ 1473903 h 1965325"/>
              <a:gd name="connsiteX5" fmla="*/ 0 w 1701800"/>
              <a:gd name="connsiteY5" fmla="*/ 491331 h 196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1965325">
                <a:moveTo>
                  <a:pt x="850900" y="0"/>
                </a:moveTo>
                <a:lnTo>
                  <a:pt x="1701800" y="491331"/>
                </a:lnTo>
                <a:lnTo>
                  <a:pt x="1701721" y="1473994"/>
                </a:lnTo>
                <a:lnTo>
                  <a:pt x="850821" y="1965325"/>
                </a:lnTo>
                <a:lnTo>
                  <a:pt x="0" y="1473903"/>
                </a:lnTo>
                <a:lnTo>
                  <a:pt x="0" y="491331"/>
                </a:lnTo>
                <a:close/>
              </a:path>
            </a:pathLst>
          </a:custGeom>
        </p:spPr>
        <p:txBody>
          <a:bodyPr wrap="square">
            <a:noAutofit/>
          </a:bodyPr>
          <a:lstStyle/>
          <a:p>
            <a:endParaRPr lang="ru-RU" dirty="0"/>
          </a:p>
        </p:txBody>
      </p:sp>
      <p:sp>
        <p:nvSpPr>
          <p:cNvPr id="16" name="图片占位符 15">
            <a:extLst>
              <a:ext uri="{FF2B5EF4-FFF2-40B4-BE49-F238E27FC236}">
                <a16:creationId xmlns:a16="http://schemas.microsoft.com/office/drawing/2014/main" id="{A9C1B054-C7A5-46CA-8386-F58B2CB65BE9}"/>
              </a:ext>
            </a:extLst>
          </p:cNvPr>
          <p:cNvSpPr>
            <a:spLocks noGrp="1"/>
          </p:cNvSpPr>
          <p:nvPr>
            <p:ph type="pic" sz="quarter" idx="17"/>
          </p:nvPr>
        </p:nvSpPr>
        <p:spPr>
          <a:xfrm>
            <a:off x="9056687" y="1964532"/>
            <a:ext cx="1701800" cy="1966119"/>
          </a:xfrm>
          <a:custGeom>
            <a:avLst/>
            <a:gdLst>
              <a:gd name="connsiteX0" fmla="*/ 850900 w 1701800"/>
              <a:gd name="connsiteY0" fmla="*/ 0 h 1966119"/>
              <a:gd name="connsiteX1" fmla="*/ 1701800 w 1701800"/>
              <a:gd name="connsiteY1" fmla="*/ 491530 h 1966119"/>
              <a:gd name="connsiteX2" fmla="*/ 1701721 w 1701800"/>
              <a:gd name="connsiteY2" fmla="*/ 1474589 h 1966119"/>
              <a:gd name="connsiteX3" fmla="*/ 850821 w 1701800"/>
              <a:gd name="connsiteY3" fmla="*/ 1966119 h 1966119"/>
              <a:gd name="connsiteX4" fmla="*/ 0 w 1701800"/>
              <a:gd name="connsiteY4" fmla="*/ 1474498 h 1966119"/>
              <a:gd name="connsiteX5" fmla="*/ 0 w 1701800"/>
              <a:gd name="connsiteY5" fmla="*/ 491530 h 196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1966119">
                <a:moveTo>
                  <a:pt x="850900" y="0"/>
                </a:moveTo>
                <a:lnTo>
                  <a:pt x="1701800" y="491530"/>
                </a:lnTo>
                <a:lnTo>
                  <a:pt x="1701721" y="1474589"/>
                </a:lnTo>
                <a:lnTo>
                  <a:pt x="850821" y="1966119"/>
                </a:lnTo>
                <a:lnTo>
                  <a:pt x="0" y="1474498"/>
                </a:lnTo>
                <a:lnTo>
                  <a:pt x="0" y="491530"/>
                </a:lnTo>
                <a:close/>
              </a:path>
            </a:pathLst>
          </a:custGeom>
        </p:spPr>
        <p:txBody>
          <a:bodyPr wrap="square">
            <a:noAutofit/>
          </a:bodyPr>
          <a:lstStyle/>
          <a:p>
            <a:endParaRPr lang="ru-RU" dirty="0"/>
          </a:p>
        </p:txBody>
      </p:sp>
    </p:spTree>
    <p:extLst>
      <p:ext uri="{BB962C8B-B14F-4D97-AF65-F5344CB8AC3E}">
        <p14:creationId xmlns:p14="http://schemas.microsoft.com/office/powerpoint/2010/main" val="34980600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Blank copy">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A6538001-FF3C-404D-A59E-4F64931481E3}"/>
              </a:ext>
            </a:extLst>
          </p:cNvPr>
          <p:cNvSpPr>
            <a:spLocks noGrp="1"/>
          </p:cNvSpPr>
          <p:nvPr>
            <p:ph type="pic" sz="quarter" idx="13"/>
          </p:nvPr>
        </p:nvSpPr>
        <p:spPr>
          <a:xfrm>
            <a:off x="3637757" y="2292603"/>
            <a:ext cx="1234281" cy="1425509"/>
          </a:xfrm>
          <a:custGeom>
            <a:avLst/>
            <a:gdLst>
              <a:gd name="connsiteX0" fmla="*/ 617141 w 1234281"/>
              <a:gd name="connsiteY0" fmla="*/ 0 h 1425509"/>
              <a:gd name="connsiteX1" fmla="*/ 1234281 w 1234281"/>
              <a:gd name="connsiteY1" fmla="*/ 356394 h 1425509"/>
              <a:gd name="connsiteX2" fmla="*/ 1234224 w 1234281"/>
              <a:gd name="connsiteY2" fmla="*/ 1069181 h 1425509"/>
              <a:gd name="connsiteX3" fmla="*/ 617084 w 1234281"/>
              <a:gd name="connsiteY3" fmla="*/ 1425509 h 1425509"/>
              <a:gd name="connsiteX4" fmla="*/ 0 w 1234281"/>
              <a:gd name="connsiteY4" fmla="*/ 1069115 h 1425509"/>
              <a:gd name="connsiteX5" fmla="*/ 0 w 1234281"/>
              <a:gd name="connsiteY5" fmla="*/ 356394 h 142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4281" h="1425509">
                <a:moveTo>
                  <a:pt x="617141" y="0"/>
                </a:moveTo>
                <a:lnTo>
                  <a:pt x="1234281" y="356394"/>
                </a:lnTo>
                <a:lnTo>
                  <a:pt x="1234224" y="1069181"/>
                </a:lnTo>
                <a:lnTo>
                  <a:pt x="617084" y="1425509"/>
                </a:lnTo>
                <a:lnTo>
                  <a:pt x="0" y="1069115"/>
                </a:lnTo>
                <a:lnTo>
                  <a:pt x="0" y="356394"/>
                </a:lnTo>
                <a:close/>
              </a:path>
            </a:pathLst>
          </a:custGeom>
        </p:spPr>
        <p:txBody>
          <a:bodyPr wrap="square">
            <a:noAutofit/>
          </a:bodyPr>
          <a:lstStyle/>
          <a:p>
            <a:endParaRPr lang="ru-RU" dirty="0"/>
          </a:p>
        </p:txBody>
      </p:sp>
      <p:sp>
        <p:nvSpPr>
          <p:cNvPr id="9" name="图片占位符 8">
            <a:extLst>
              <a:ext uri="{FF2B5EF4-FFF2-40B4-BE49-F238E27FC236}">
                <a16:creationId xmlns:a16="http://schemas.microsoft.com/office/drawing/2014/main" id="{8C014BAD-1235-4665-9EB6-F01DDA18F355}"/>
              </a:ext>
            </a:extLst>
          </p:cNvPr>
          <p:cNvSpPr>
            <a:spLocks noGrp="1"/>
          </p:cNvSpPr>
          <p:nvPr>
            <p:ph type="pic" sz="quarter" idx="14"/>
          </p:nvPr>
        </p:nvSpPr>
        <p:spPr>
          <a:xfrm>
            <a:off x="5077618" y="1656557"/>
            <a:ext cx="1995488" cy="2304256"/>
          </a:xfrm>
          <a:custGeom>
            <a:avLst/>
            <a:gdLst>
              <a:gd name="connsiteX0" fmla="*/ 997744 w 1995488"/>
              <a:gd name="connsiteY0" fmla="*/ 0 h 2304256"/>
              <a:gd name="connsiteX1" fmla="*/ 1995488 w 1995488"/>
              <a:gd name="connsiteY1" fmla="*/ 576064 h 2304256"/>
              <a:gd name="connsiteX2" fmla="*/ 1995488 w 1995488"/>
              <a:gd name="connsiteY2" fmla="*/ 1728192 h 2304256"/>
              <a:gd name="connsiteX3" fmla="*/ 997652 w 1995488"/>
              <a:gd name="connsiteY3" fmla="*/ 2304256 h 2304256"/>
              <a:gd name="connsiteX4" fmla="*/ 0 w 1995488"/>
              <a:gd name="connsiteY4" fmla="*/ 1728086 h 2304256"/>
              <a:gd name="connsiteX5" fmla="*/ 0 w 1995488"/>
              <a:gd name="connsiteY5" fmla="*/ 576064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488" h="2304256">
                <a:moveTo>
                  <a:pt x="997744" y="0"/>
                </a:moveTo>
                <a:lnTo>
                  <a:pt x="1995488" y="576064"/>
                </a:lnTo>
                <a:lnTo>
                  <a:pt x="1995488" y="1728192"/>
                </a:lnTo>
                <a:lnTo>
                  <a:pt x="997652" y="2304256"/>
                </a:lnTo>
                <a:lnTo>
                  <a:pt x="0" y="1728086"/>
                </a:lnTo>
                <a:lnTo>
                  <a:pt x="0" y="576064"/>
                </a:lnTo>
                <a:close/>
              </a:path>
            </a:pathLst>
          </a:custGeom>
        </p:spPr>
        <p:txBody>
          <a:bodyPr wrap="square">
            <a:noAutofit/>
          </a:bodyPr>
          <a:lstStyle/>
          <a:p>
            <a:endParaRPr lang="ru-RU" dirty="0"/>
          </a:p>
        </p:txBody>
      </p:sp>
      <p:sp>
        <p:nvSpPr>
          <p:cNvPr id="8" name="图片占位符 7">
            <a:extLst>
              <a:ext uri="{FF2B5EF4-FFF2-40B4-BE49-F238E27FC236}">
                <a16:creationId xmlns:a16="http://schemas.microsoft.com/office/drawing/2014/main" id="{F1707C0B-AE74-4C34-A599-F5A51C5C63FC}"/>
              </a:ext>
            </a:extLst>
          </p:cNvPr>
          <p:cNvSpPr>
            <a:spLocks noGrp="1"/>
          </p:cNvSpPr>
          <p:nvPr>
            <p:ph type="pic" sz="quarter" idx="15"/>
          </p:nvPr>
        </p:nvSpPr>
        <p:spPr>
          <a:xfrm>
            <a:off x="7277894" y="2292603"/>
            <a:ext cx="1235075" cy="1425509"/>
          </a:xfrm>
          <a:custGeom>
            <a:avLst/>
            <a:gdLst>
              <a:gd name="connsiteX0" fmla="*/ 617538 w 1235075"/>
              <a:gd name="connsiteY0" fmla="*/ 0 h 1425509"/>
              <a:gd name="connsiteX1" fmla="*/ 1235075 w 1235075"/>
              <a:gd name="connsiteY1" fmla="*/ 356394 h 1425509"/>
              <a:gd name="connsiteX2" fmla="*/ 1235018 w 1235075"/>
              <a:gd name="connsiteY2" fmla="*/ 1069181 h 1425509"/>
              <a:gd name="connsiteX3" fmla="*/ 617481 w 1235075"/>
              <a:gd name="connsiteY3" fmla="*/ 1425509 h 1425509"/>
              <a:gd name="connsiteX4" fmla="*/ 0 w 1235075"/>
              <a:gd name="connsiteY4" fmla="*/ 1069115 h 1425509"/>
              <a:gd name="connsiteX5" fmla="*/ 0 w 1235075"/>
              <a:gd name="connsiteY5" fmla="*/ 356394 h 142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5075" h="1425509">
                <a:moveTo>
                  <a:pt x="617538" y="0"/>
                </a:moveTo>
                <a:lnTo>
                  <a:pt x="1235075" y="356394"/>
                </a:lnTo>
                <a:lnTo>
                  <a:pt x="1235018" y="1069181"/>
                </a:lnTo>
                <a:lnTo>
                  <a:pt x="617481" y="1425509"/>
                </a:lnTo>
                <a:lnTo>
                  <a:pt x="0" y="1069115"/>
                </a:lnTo>
                <a:lnTo>
                  <a:pt x="0" y="356394"/>
                </a:lnTo>
                <a:close/>
              </a:path>
            </a:pathLst>
          </a:custGeom>
        </p:spPr>
        <p:txBody>
          <a:bodyPr wrap="square">
            <a:noAutofit/>
          </a:bodyPr>
          <a:lstStyle/>
          <a:p>
            <a:endParaRPr lang="ru-RU" dirty="0"/>
          </a:p>
        </p:txBody>
      </p:sp>
    </p:spTree>
    <p:extLst>
      <p:ext uri="{BB962C8B-B14F-4D97-AF65-F5344CB8AC3E}">
        <p14:creationId xmlns:p14="http://schemas.microsoft.com/office/powerpoint/2010/main" val="27606513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CBE9E4-86F8-4E18-BA9C-9F05867711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864162B-E74B-4DAA-8AC7-644267073FD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70CB30D-A74A-4AC9-A294-EAAB77C2302A}"/>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5" name="页脚占位符 4">
            <a:extLst>
              <a:ext uri="{FF2B5EF4-FFF2-40B4-BE49-F238E27FC236}">
                <a16:creationId xmlns:a16="http://schemas.microsoft.com/office/drawing/2014/main" id="{DA255D0B-6676-492C-BE98-3C8B4DBAE9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B63199-4160-46C4-BA89-1ABC01FB5779}"/>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3113995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5D903F45-44CF-4BD7-9339-3CA02C4FA6C3}"/>
              </a:ext>
            </a:extLst>
          </p:cNvPr>
          <p:cNvSpPr>
            <a:spLocks noGrp="1"/>
          </p:cNvSpPr>
          <p:nvPr>
            <p:ph type="pic" sz="quarter" idx="13"/>
          </p:nvPr>
        </p:nvSpPr>
        <p:spPr>
          <a:xfrm>
            <a:off x="1742389" y="1889178"/>
            <a:ext cx="4452657" cy="2752655"/>
          </a:xfrm>
          <a:custGeom>
            <a:avLst/>
            <a:gdLst>
              <a:gd name="connsiteX0" fmla="*/ 0 w 4452657"/>
              <a:gd name="connsiteY0" fmla="*/ 0 h 2752655"/>
              <a:gd name="connsiteX1" fmla="*/ 4452657 w 4452657"/>
              <a:gd name="connsiteY1" fmla="*/ 0 h 2752655"/>
              <a:gd name="connsiteX2" fmla="*/ 4452657 w 4452657"/>
              <a:gd name="connsiteY2" fmla="*/ 2752655 h 2752655"/>
              <a:gd name="connsiteX3" fmla="*/ 0 w 4452657"/>
              <a:gd name="connsiteY3" fmla="*/ 2752655 h 2752655"/>
            </a:gdLst>
            <a:ahLst/>
            <a:cxnLst>
              <a:cxn ang="0">
                <a:pos x="connsiteX0" y="connsiteY0"/>
              </a:cxn>
              <a:cxn ang="0">
                <a:pos x="connsiteX1" y="connsiteY1"/>
              </a:cxn>
              <a:cxn ang="0">
                <a:pos x="connsiteX2" y="connsiteY2"/>
              </a:cxn>
              <a:cxn ang="0">
                <a:pos x="connsiteX3" y="connsiteY3"/>
              </a:cxn>
            </a:cxnLst>
            <a:rect l="l" t="t" r="r" b="b"/>
            <a:pathLst>
              <a:path w="4452657" h="2752655">
                <a:moveTo>
                  <a:pt x="0" y="0"/>
                </a:moveTo>
                <a:lnTo>
                  <a:pt x="4452657" y="0"/>
                </a:lnTo>
                <a:lnTo>
                  <a:pt x="4452657" y="2752655"/>
                </a:lnTo>
                <a:lnTo>
                  <a:pt x="0" y="2752655"/>
                </a:lnTo>
                <a:close/>
              </a:path>
            </a:pathLst>
          </a:custGeom>
        </p:spPr>
        <p:txBody>
          <a:bodyPr wrap="square">
            <a:noAutofit/>
          </a:bodyPr>
          <a:lstStyle/>
          <a:p>
            <a:endParaRPr lang="ru-RU" dirty="0"/>
          </a:p>
        </p:txBody>
      </p:sp>
    </p:spTree>
    <p:extLst>
      <p:ext uri="{BB962C8B-B14F-4D97-AF65-F5344CB8AC3E}">
        <p14:creationId xmlns:p14="http://schemas.microsoft.com/office/powerpoint/2010/main" val="194481704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30487D5F-7A16-4BF6-960A-D103460B05AE}"/>
              </a:ext>
            </a:extLst>
          </p:cNvPr>
          <p:cNvSpPr>
            <a:spLocks noGrp="1"/>
          </p:cNvSpPr>
          <p:nvPr>
            <p:ph type="pic" sz="quarter" idx="13"/>
          </p:nvPr>
        </p:nvSpPr>
        <p:spPr>
          <a:xfrm>
            <a:off x="4680744" y="2056606"/>
            <a:ext cx="2805113" cy="3745706"/>
          </a:xfrm>
          <a:custGeom>
            <a:avLst/>
            <a:gdLst>
              <a:gd name="connsiteX0" fmla="*/ 0 w 2805113"/>
              <a:gd name="connsiteY0" fmla="*/ 0 h 3745706"/>
              <a:gd name="connsiteX1" fmla="*/ 2805113 w 2805113"/>
              <a:gd name="connsiteY1" fmla="*/ 0 h 3745706"/>
              <a:gd name="connsiteX2" fmla="*/ 2805113 w 2805113"/>
              <a:gd name="connsiteY2" fmla="*/ 3745706 h 3745706"/>
              <a:gd name="connsiteX3" fmla="*/ 0 w 2805113"/>
              <a:gd name="connsiteY3" fmla="*/ 3745706 h 3745706"/>
            </a:gdLst>
            <a:ahLst/>
            <a:cxnLst>
              <a:cxn ang="0">
                <a:pos x="connsiteX0" y="connsiteY0"/>
              </a:cxn>
              <a:cxn ang="0">
                <a:pos x="connsiteX1" y="connsiteY1"/>
              </a:cxn>
              <a:cxn ang="0">
                <a:pos x="connsiteX2" y="connsiteY2"/>
              </a:cxn>
              <a:cxn ang="0">
                <a:pos x="connsiteX3" y="connsiteY3"/>
              </a:cxn>
            </a:cxnLst>
            <a:rect l="l" t="t" r="r" b="b"/>
            <a:pathLst>
              <a:path w="2805113" h="3745706">
                <a:moveTo>
                  <a:pt x="0" y="0"/>
                </a:moveTo>
                <a:lnTo>
                  <a:pt x="2805113" y="0"/>
                </a:lnTo>
                <a:lnTo>
                  <a:pt x="2805113" y="3745706"/>
                </a:lnTo>
                <a:lnTo>
                  <a:pt x="0" y="3745706"/>
                </a:lnTo>
                <a:close/>
              </a:path>
            </a:pathLst>
          </a:custGeom>
        </p:spPr>
        <p:txBody>
          <a:bodyPr wrap="square">
            <a:noAutofit/>
          </a:bodyPr>
          <a:lstStyle/>
          <a:p>
            <a:endParaRPr lang="ru-RU" dirty="0"/>
          </a:p>
        </p:txBody>
      </p:sp>
    </p:spTree>
    <p:extLst>
      <p:ext uri="{BB962C8B-B14F-4D97-AF65-F5344CB8AC3E}">
        <p14:creationId xmlns:p14="http://schemas.microsoft.com/office/powerpoint/2010/main" val="200226184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9A34623B-4E42-4900-85CB-5559EEEC01BF}"/>
              </a:ext>
            </a:extLst>
          </p:cNvPr>
          <p:cNvSpPr>
            <a:spLocks noGrp="1"/>
          </p:cNvSpPr>
          <p:nvPr>
            <p:ph type="pic" sz="quarter" idx="13"/>
          </p:nvPr>
        </p:nvSpPr>
        <p:spPr>
          <a:xfrm>
            <a:off x="6688136" y="2196305"/>
            <a:ext cx="3937000" cy="2220912"/>
          </a:xfrm>
          <a:custGeom>
            <a:avLst/>
            <a:gdLst>
              <a:gd name="connsiteX0" fmla="*/ 0 w 3937000"/>
              <a:gd name="connsiteY0" fmla="*/ 0 h 2220912"/>
              <a:gd name="connsiteX1" fmla="*/ 3937000 w 3937000"/>
              <a:gd name="connsiteY1" fmla="*/ 0 h 2220912"/>
              <a:gd name="connsiteX2" fmla="*/ 3937000 w 3937000"/>
              <a:gd name="connsiteY2" fmla="*/ 2220912 h 2220912"/>
              <a:gd name="connsiteX3" fmla="*/ 0 w 3937000"/>
              <a:gd name="connsiteY3" fmla="*/ 2220912 h 2220912"/>
            </a:gdLst>
            <a:ahLst/>
            <a:cxnLst>
              <a:cxn ang="0">
                <a:pos x="connsiteX0" y="connsiteY0"/>
              </a:cxn>
              <a:cxn ang="0">
                <a:pos x="connsiteX1" y="connsiteY1"/>
              </a:cxn>
              <a:cxn ang="0">
                <a:pos x="connsiteX2" y="connsiteY2"/>
              </a:cxn>
              <a:cxn ang="0">
                <a:pos x="connsiteX3" y="connsiteY3"/>
              </a:cxn>
            </a:cxnLst>
            <a:rect l="l" t="t" r="r" b="b"/>
            <a:pathLst>
              <a:path w="3937000" h="2220912">
                <a:moveTo>
                  <a:pt x="0" y="0"/>
                </a:moveTo>
                <a:lnTo>
                  <a:pt x="3937000" y="0"/>
                </a:lnTo>
                <a:lnTo>
                  <a:pt x="3937000" y="2220912"/>
                </a:lnTo>
                <a:lnTo>
                  <a:pt x="0" y="2220912"/>
                </a:lnTo>
                <a:close/>
              </a:path>
            </a:pathLst>
          </a:custGeom>
        </p:spPr>
        <p:txBody>
          <a:bodyPr wrap="square">
            <a:noAutofit/>
          </a:bodyPr>
          <a:lstStyle/>
          <a:p>
            <a:endParaRPr lang="ru-RU" dirty="0"/>
          </a:p>
        </p:txBody>
      </p:sp>
    </p:spTree>
    <p:extLst>
      <p:ext uri="{BB962C8B-B14F-4D97-AF65-F5344CB8AC3E}">
        <p14:creationId xmlns:p14="http://schemas.microsoft.com/office/powerpoint/2010/main" val="311578321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08FBE245-88A8-420B-BDD2-B61DB4EB5F1E}"/>
              </a:ext>
            </a:extLst>
          </p:cNvPr>
          <p:cNvSpPr>
            <a:spLocks noGrp="1"/>
          </p:cNvSpPr>
          <p:nvPr>
            <p:ph type="pic" sz="quarter" idx="13"/>
          </p:nvPr>
        </p:nvSpPr>
        <p:spPr>
          <a:xfrm>
            <a:off x="4910138" y="2194719"/>
            <a:ext cx="2329657" cy="3111500"/>
          </a:xfrm>
          <a:custGeom>
            <a:avLst/>
            <a:gdLst>
              <a:gd name="connsiteX0" fmla="*/ 0 w 2329657"/>
              <a:gd name="connsiteY0" fmla="*/ 0 h 3111500"/>
              <a:gd name="connsiteX1" fmla="*/ 2329657 w 2329657"/>
              <a:gd name="connsiteY1" fmla="*/ 0 h 3111500"/>
              <a:gd name="connsiteX2" fmla="*/ 2329657 w 2329657"/>
              <a:gd name="connsiteY2" fmla="*/ 3111500 h 3111500"/>
              <a:gd name="connsiteX3" fmla="*/ 0 w 2329657"/>
              <a:gd name="connsiteY3" fmla="*/ 3111500 h 3111500"/>
            </a:gdLst>
            <a:ahLst/>
            <a:cxnLst>
              <a:cxn ang="0">
                <a:pos x="connsiteX0" y="connsiteY0"/>
              </a:cxn>
              <a:cxn ang="0">
                <a:pos x="connsiteX1" y="connsiteY1"/>
              </a:cxn>
              <a:cxn ang="0">
                <a:pos x="connsiteX2" y="connsiteY2"/>
              </a:cxn>
              <a:cxn ang="0">
                <a:pos x="connsiteX3" y="connsiteY3"/>
              </a:cxn>
            </a:cxnLst>
            <a:rect l="l" t="t" r="r" b="b"/>
            <a:pathLst>
              <a:path w="2329657" h="3111500">
                <a:moveTo>
                  <a:pt x="0" y="0"/>
                </a:moveTo>
                <a:lnTo>
                  <a:pt x="2329657" y="0"/>
                </a:lnTo>
                <a:lnTo>
                  <a:pt x="2329657" y="3111500"/>
                </a:lnTo>
                <a:lnTo>
                  <a:pt x="0" y="3111500"/>
                </a:lnTo>
                <a:close/>
              </a:path>
            </a:pathLst>
          </a:custGeom>
        </p:spPr>
        <p:txBody>
          <a:bodyPr wrap="square">
            <a:noAutofit/>
          </a:bodyPr>
          <a:lstStyle/>
          <a:p>
            <a:endParaRPr lang="ru-RU" dirty="0"/>
          </a:p>
        </p:txBody>
      </p:sp>
    </p:spTree>
    <p:extLst>
      <p:ext uri="{BB962C8B-B14F-4D97-AF65-F5344CB8AC3E}">
        <p14:creationId xmlns:p14="http://schemas.microsoft.com/office/powerpoint/2010/main" val="3318545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Blank copy">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D123B62D-760D-4135-BE1E-1B45091A4919}"/>
              </a:ext>
            </a:extLst>
          </p:cNvPr>
          <p:cNvSpPr>
            <a:spLocks noGrp="1"/>
          </p:cNvSpPr>
          <p:nvPr>
            <p:ph type="pic" sz="quarter" idx="13"/>
          </p:nvPr>
        </p:nvSpPr>
        <p:spPr>
          <a:xfrm>
            <a:off x="2291557" y="1800361"/>
            <a:ext cx="2844800" cy="2844800"/>
          </a:xfrm>
          <a:prstGeom prst="ellipse">
            <a:avLst/>
          </a:prstGeom>
        </p:spPr>
        <p:txBody>
          <a:bodyPr wrap="square">
            <a:noAutofit/>
          </a:bodyPr>
          <a:lstStyle/>
          <a:p>
            <a:endParaRPr lang="ru-RU" dirty="0"/>
          </a:p>
        </p:txBody>
      </p:sp>
      <p:sp>
        <p:nvSpPr>
          <p:cNvPr id="8" name="图片占位符 7">
            <a:extLst>
              <a:ext uri="{FF2B5EF4-FFF2-40B4-BE49-F238E27FC236}">
                <a16:creationId xmlns:a16="http://schemas.microsoft.com/office/drawing/2014/main" id="{C148E0D3-B6C2-4E3A-BBD6-A80318236527}"/>
              </a:ext>
            </a:extLst>
          </p:cNvPr>
          <p:cNvSpPr>
            <a:spLocks noGrp="1"/>
          </p:cNvSpPr>
          <p:nvPr>
            <p:ph type="pic" sz="quarter" idx="14"/>
          </p:nvPr>
        </p:nvSpPr>
        <p:spPr>
          <a:xfrm>
            <a:off x="7006432" y="1800361"/>
            <a:ext cx="2845594" cy="2844800"/>
          </a:xfrm>
          <a:prstGeom prst="ellipse">
            <a:avLst/>
          </a:prstGeom>
        </p:spPr>
        <p:txBody>
          <a:bodyPr wrap="square">
            <a:noAutofit/>
          </a:bodyPr>
          <a:lstStyle/>
          <a:p>
            <a:endParaRPr lang="ru-RU" dirty="0"/>
          </a:p>
        </p:txBody>
      </p:sp>
    </p:spTree>
    <p:extLst>
      <p:ext uri="{BB962C8B-B14F-4D97-AF65-F5344CB8AC3E}">
        <p14:creationId xmlns:p14="http://schemas.microsoft.com/office/powerpoint/2010/main" val="402418131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Blank copy">
    <p:spTree>
      <p:nvGrpSpPr>
        <p:cNvPr id="1" name=""/>
        <p:cNvGrpSpPr/>
        <p:nvPr/>
      </p:nvGrpSpPr>
      <p:grpSpPr>
        <a:xfrm>
          <a:off x="0" y="0"/>
          <a:ext cx="0" cy="0"/>
          <a:chOff x="0" y="0"/>
          <a:chExt cx="0" cy="0"/>
        </a:xfrm>
      </p:grpSpPr>
      <p:sp>
        <p:nvSpPr>
          <p:cNvPr id="9" name="图片占位符 8">
            <a:extLst>
              <a:ext uri="{FF2B5EF4-FFF2-40B4-BE49-F238E27FC236}">
                <a16:creationId xmlns:a16="http://schemas.microsoft.com/office/drawing/2014/main" id="{8807100E-9442-4C83-B8CB-C9F04DBFBA5D}"/>
              </a:ext>
            </a:extLst>
          </p:cNvPr>
          <p:cNvSpPr>
            <a:spLocks noGrp="1"/>
          </p:cNvSpPr>
          <p:nvPr>
            <p:ph type="pic" sz="quarter" idx="13"/>
          </p:nvPr>
        </p:nvSpPr>
        <p:spPr>
          <a:xfrm>
            <a:off x="4586288" y="1335088"/>
            <a:ext cx="1489869" cy="2645569"/>
          </a:xfrm>
          <a:custGeom>
            <a:avLst/>
            <a:gdLst>
              <a:gd name="connsiteX0" fmla="*/ 0 w 1489869"/>
              <a:gd name="connsiteY0" fmla="*/ 0 h 2645569"/>
              <a:gd name="connsiteX1" fmla="*/ 1489869 w 1489869"/>
              <a:gd name="connsiteY1" fmla="*/ 0 h 2645569"/>
              <a:gd name="connsiteX2" fmla="*/ 1489869 w 1489869"/>
              <a:gd name="connsiteY2" fmla="*/ 2645569 h 2645569"/>
              <a:gd name="connsiteX3" fmla="*/ 0 w 1489869"/>
              <a:gd name="connsiteY3" fmla="*/ 2645569 h 2645569"/>
            </a:gdLst>
            <a:ahLst/>
            <a:cxnLst>
              <a:cxn ang="0">
                <a:pos x="connsiteX0" y="connsiteY0"/>
              </a:cxn>
              <a:cxn ang="0">
                <a:pos x="connsiteX1" y="connsiteY1"/>
              </a:cxn>
              <a:cxn ang="0">
                <a:pos x="connsiteX2" y="connsiteY2"/>
              </a:cxn>
              <a:cxn ang="0">
                <a:pos x="connsiteX3" y="connsiteY3"/>
              </a:cxn>
            </a:cxnLst>
            <a:rect l="l" t="t" r="r" b="b"/>
            <a:pathLst>
              <a:path w="1489869" h="2645569">
                <a:moveTo>
                  <a:pt x="0" y="0"/>
                </a:moveTo>
                <a:lnTo>
                  <a:pt x="1489869" y="0"/>
                </a:lnTo>
                <a:lnTo>
                  <a:pt x="1489869" y="2645569"/>
                </a:lnTo>
                <a:lnTo>
                  <a:pt x="0" y="2645569"/>
                </a:lnTo>
                <a:close/>
              </a:path>
            </a:pathLst>
          </a:custGeom>
        </p:spPr>
        <p:txBody>
          <a:bodyPr wrap="square">
            <a:noAutofit/>
          </a:bodyPr>
          <a:lstStyle/>
          <a:p>
            <a:endParaRPr lang="ru-RU" dirty="0"/>
          </a:p>
        </p:txBody>
      </p:sp>
      <p:sp>
        <p:nvSpPr>
          <p:cNvPr id="10" name="图片占位符 9">
            <a:extLst>
              <a:ext uri="{FF2B5EF4-FFF2-40B4-BE49-F238E27FC236}">
                <a16:creationId xmlns:a16="http://schemas.microsoft.com/office/drawing/2014/main" id="{1119EC91-BF2E-4D06-8896-64A535EF880C}"/>
              </a:ext>
            </a:extLst>
          </p:cNvPr>
          <p:cNvSpPr>
            <a:spLocks noGrp="1"/>
          </p:cNvSpPr>
          <p:nvPr>
            <p:ph type="pic" sz="quarter" idx="14"/>
          </p:nvPr>
        </p:nvSpPr>
        <p:spPr>
          <a:xfrm>
            <a:off x="6135688" y="1343025"/>
            <a:ext cx="1489869" cy="2646363"/>
          </a:xfrm>
          <a:custGeom>
            <a:avLst/>
            <a:gdLst>
              <a:gd name="connsiteX0" fmla="*/ 0 w 1489869"/>
              <a:gd name="connsiteY0" fmla="*/ 0 h 2646363"/>
              <a:gd name="connsiteX1" fmla="*/ 1489869 w 1489869"/>
              <a:gd name="connsiteY1" fmla="*/ 0 h 2646363"/>
              <a:gd name="connsiteX2" fmla="*/ 1489869 w 1489869"/>
              <a:gd name="connsiteY2" fmla="*/ 2646363 h 2646363"/>
              <a:gd name="connsiteX3" fmla="*/ 0 w 1489869"/>
              <a:gd name="connsiteY3" fmla="*/ 2646363 h 2646363"/>
            </a:gdLst>
            <a:ahLst/>
            <a:cxnLst>
              <a:cxn ang="0">
                <a:pos x="connsiteX0" y="connsiteY0"/>
              </a:cxn>
              <a:cxn ang="0">
                <a:pos x="connsiteX1" y="connsiteY1"/>
              </a:cxn>
              <a:cxn ang="0">
                <a:pos x="connsiteX2" y="connsiteY2"/>
              </a:cxn>
              <a:cxn ang="0">
                <a:pos x="connsiteX3" y="connsiteY3"/>
              </a:cxn>
            </a:cxnLst>
            <a:rect l="l" t="t" r="r" b="b"/>
            <a:pathLst>
              <a:path w="1489869" h="2646363">
                <a:moveTo>
                  <a:pt x="0" y="0"/>
                </a:moveTo>
                <a:lnTo>
                  <a:pt x="1489869" y="0"/>
                </a:lnTo>
                <a:lnTo>
                  <a:pt x="1489869" y="2646363"/>
                </a:lnTo>
                <a:lnTo>
                  <a:pt x="0" y="2646363"/>
                </a:lnTo>
                <a:close/>
              </a:path>
            </a:pathLst>
          </a:custGeom>
        </p:spPr>
        <p:txBody>
          <a:bodyPr wrap="square">
            <a:noAutofit/>
          </a:bodyPr>
          <a:lstStyle/>
          <a:p>
            <a:endParaRPr lang="ru-RU" dirty="0"/>
          </a:p>
        </p:txBody>
      </p:sp>
    </p:spTree>
    <p:extLst>
      <p:ext uri="{BB962C8B-B14F-4D97-AF65-F5344CB8AC3E}">
        <p14:creationId xmlns:p14="http://schemas.microsoft.com/office/powerpoint/2010/main" val="221028909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Blank copy">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60699876-E768-48A3-BC0F-0D59BFEDF357}"/>
              </a:ext>
            </a:extLst>
          </p:cNvPr>
          <p:cNvSpPr>
            <a:spLocks noGrp="1"/>
          </p:cNvSpPr>
          <p:nvPr>
            <p:ph type="pic" sz="quarter" idx="13"/>
          </p:nvPr>
        </p:nvSpPr>
        <p:spPr>
          <a:xfrm>
            <a:off x="1384300" y="1562100"/>
            <a:ext cx="2221707" cy="1270000"/>
          </a:xfrm>
          <a:custGeom>
            <a:avLst/>
            <a:gdLst>
              <a:gd name="connsiteX0" fmla="*/ 0 w 2221707"/>
              <a:gd name="connsiteY0" fmla="*/ 0 h 1270000"/>
              <a:gd name="connsiteX1" fmla="*/ 2221707 w 2221707"/>
              <a:gd name="connsiteY1" fmla="*/ 0 h 1270000"/>
              <a:gd name="connsiteX2" fmla="*/ 2221707 w 2221707"/>
              <a:gd name="connsiteY2" fmla="*/ 1270000 h 1270000"/>
              <a:gd name="connsiteX3" fmla="*/ 0 w 2221707"/>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2221707" h="1270000">
                <a:moveTo>
                  <a:pt x="0" y="0"/>
                </a:moveTo>
                <a:lnTo>
                  <a:pt x="2221707" y="0"/>
                </a:lnTo>
                <a:lnTo>
                  <a:pt x="2221707" y="1270000"/>
                </a:lnTo>
                <a:lnTo>
                  <a:pt x="0" y="1270000"/>
                </a:lnTo>
                <a:close/>
              </a:path>
            </a:pathLst>
          </a:custGeom>
        </p:spPr>
        <p:txBody>
          <a:bodyPr wrap="square">
            <a:noAutofit/>
          </a:bodyPr>
          <a:lstStyle/>
          <a:p>
            <a:endParaRPr lang="ru-RU" dirty="0"/>
          </a:p>
        </p:txBody>
      </p:sp>
      <p:sp>
        <p:nvSpPr>
          <p:cNvPr id="12" name="图片占位符 11">
            <a:extLst>
              <a:ext uri="{FF2B5EF4-FFF2-40B4-BE49-F238E27FC236}">
                <a16:creationId xmlns:a16="http://schemas.microsoft.com/office/drawing/2014/main" id="{7A63B23C-0582-40D7-BA6F-EE71DE900090}"/>
              </a:ext>
            </a:extLst>
          </p:cNvPr>
          <p:cNvSpPr>
            <a:spLocks noGrp="1"/>
          </p:cNvSpPr>
          <p:nvPr>
            <p:ph type="pic" sz="quarter" idx="14"/>
          </p:nvPr>
        </p:nvSpPr>
        <p:spPr>
          <a:xfrm>
            <a:off x="6161088" y="1562100"/>
            <a:ext cx="2220913" cy="1270000"/>
          </a:xfrm>
          <a:custGeom>
            <a:avLst/>
            <a:gdLst>
              <a:gd name="connsiteX0" fmla="*/ 0 w 2220913"/>
              <a:gd name="connsiteY0" fmla="*/ 0 h 1270000"/>
              <a:gd name="connsiteX1" fmla="*/ 2220913 w 2220913"/>
              <a:gd name="connsiteY1" fmla="*/ 0 h 1270000"/>
              <a:gd name="connsiteX2" fmla="*/ 2220913 w 2220913"/>
              <a:gd name="connsiteY2" fmla="*/ 1270000 h 1270000"/>
              <a:gd name="connsiteX3" fmla="*/ 0 w 2220913"/>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2220913" h="1270000">
                <a:moveTo>
                  <a:pt x="0" y="0"/>
                </a:moveTo>
                <a:lnTo>
                  <a:pt x="2220913" y="0"/>
                </a:lnTo>
                <a:lnTo>
                  <a:pt x="2220913" y="1270000"/>
                </a:lnTo>
                <a:lnTo>
                  <a:pt x="0" y="1270000"/>
                </a:lnTo>
                <a:close/>
              </a:path>
            </a:pathLst>
          </a:custGeom>
        </p:spPr>
        <p:txBody>
          <a:bodyPr wrap="square">
            <a:noAutofit/>
          </a:bodyPr>
          <a:lstStyle/>
          <a:p>
            <a:endParaRPr lang="ru-RU" dirty="0"/>
          </a:p>
        </p:txBody>
      </p:sp>
      <p:sp>
        <p:nvSpPr>
          <p:cNvPr id="10" name="图片占位符 9">
            <a:extLst>
              <a:ext uri="{FF2B5EF4-FFF2-40B4-BE49-F238E27FC236}">
                <a16:creationId xmlns:a16="http://schemas.microsoft.com/office/drawing/2014/main" id="{E1A78343-9230-49A4-ADF5-E040C2B8F637}"/>
              </a:ext>
            </a:extLst>
          </p:cNvPr>
          <p:cNvSpPr>
            <a:spLocks noGrp="1"/>
          </p:cNvSpPr>
          <p:nvPr>
            <p:ph type="pic" sz="quarter" idx="15"/>
          </p:nvPr>
        </p:nvSpPr>
        <p:spPr>
          <a:xfrm>
            <a:off x="1384300" y="3394869"/>
            <a:ext cx="2221707" cy="1270000"/>
          </a:xfrm>
          <a:custGeom>
            <a:avLst/>
            <a:gdLst>
              <a:gd name="connsiteX0" fmla="*/ 0 w 2221707"/>
              <a:gd name="connsiteY0" fmla="*/ 0 h 1270000"/>
              <a:gd name="connsiteX1" fmla="*/ 2221707 w 2221707"/>
              <a:gd name="connsiteY1" fmla="*/ 0 h 1270000"/>
              <a:gd name="connsiteX2" fmla="*/ 2221707 w 2221707"/>
              <a:gd name="connsiteY2" fmla="*/ 1270000 h 1270000"/>
              <a:gd name="connsiteX3" fmla="*/ 0 w 2221707"/>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2221707" h="1270000">
                <a:moveTo>
                  <a:pt x="0" y="0"/>
                </a:moveTo>
                <a:lnTo>
                  <a:pt x="2221707" y="0"/>
                </a:lnTo>
                <a:lnTo>
                  <a:pt x="2221707" y="1270000"/>
                </a:lnTo>
                <a:lnTo>
                  <a:pt x="0" y="1270000"/>
                </a:lnTo>
                <a:close/>
              </a:path>
            </a:pathLst>
          </a:custGeom>
        </p:spPr>
        <p:txBody>
          <a:bodyPr wrap="square">
            <a:noAutofit/>
          </a:bodyPr>
          <a:lstStyle/>
          <a:p>
            <a:endParaRPr lang="ru-RU" dirty="0"/>
          </a:p>
        </p:txBody>
      </p:sp>
      <p:sp>
        <p:nvSpPr>
          <p:cNvPr id="13" name="图片占位符 12">
            <a:extLst>
              <a:ext uri="{FF2B5EF4-FFF2-40B4-BE49-F238E27FC236}">
                <a16:creationId xmlns:a16="http://schemas.microsoft.com/office/drawing/2014/main" id="{041C5F74-DE24-436C-944F-9029D1600278}"/>
              </a:ext>
            </a:extLst>
          </p:cNvPr>
          <p:cNvSpPr>
            <a:spLocks noGrp="1"/>
          </p:cNvSpPr>
          <p:nvPr>
            <p:ph type="pic" sz="quarter" idx="16"/>
          </p:nvPr>
        </p:nvSpPr>
        <p:spPr>
          <a:xfrm>
            <a:off x="6161088" y="3394869"/>
            <a:ext cx="2220913" cy="1270000"/>
          </a:xfrm>
          <a:custGeom>
            <a:avLst/>
            <a:gdLst>
              <a:gd name="connsiteX0" fmla="*/ 0 w 2220913"/>
              <a:gd name="connsiteY0" fmla="*/ 0 h 1270000"/>
              <a:gd name="connsiteX1" fmla="*/ 2220913 w 2220913"/>
              <a:gd name="connsiteY1" fmla="*/ 0 h 1270000"/>
              <a:gd name="connsiteX2" fmla="*/ 2220913 w 2220913"/>
              <a:gd name="connsiteY2" fmla="*/ 1270000 h 1270000"/>
              <a:gd name="connsiteX3" fmla="*/ 0 w 2220913"/>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2220913" h="1270000">
                <a:moveTo>
                  <a:pt x="0" y="0"/>
                </a:moveTo>
                <a:lnTo>
                  <a:pt x="2220913" y="0"/>
                </a:lnTo>
                <a:lnTo>
                  <a:pt x="2220913" y="1270000"/>
                </a:lnTo>
                <a:lnTo>
                  <a:pt x="0" y="1270000"/>
                </a:lnTo>
                <a:close/>
              </a:path>
            </a:pathLst>
          </a:custGeom>
        </p:spPr>
        <p:txBody>
          <a:bodyPr wrap="square">
            <a:noAutofit/>
          </a:bodyPr>
          <a:lstStyle/>
          <a:p>
            <a:endParaRPr lang="ru-RU" dirty="0"/>
          </a:p>
        </p:txBody>
      </p:sp>
    </p:spTree>
    <p:extLst>
      <p:ext uri="{BB962C8B-B14F-4D97-AF65-F5344CB8AC3E}">
        <p14:creationId xmlns:p14="http://schemas.microsoft.com/office/powerpoint/2010/main" val="52974062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Blank copy">
    <p:spTree>
      <p:nvGrpSpPr>
        <p:cNvPr id="1" name=""/>
        <p:cNvGrpSpPr/>
        <p:nvPr/>
      </p:nvGrpSpPr>
      <p:grpSpPr>
        <a:xfrm>
          <a:off x="0" y="0"/>
          <a:ext cx="0" cy="0"/>
          <a:chOff x="0" y="0"/>
          <a:chExt cx="0" cy="0"/>
        </a:xfrm>
      </p:grpSpPr>
      <p:sp>
        <p:nvSpPr>
          <p:cNvPr id="16" name="图片占位符 15">
            <a:extLst>
              <a:ext uri="{FF2B5EF4-FFF2-40B4-BE49-F238E27FC236}">
                <a16:creationId xmlns:a16="http://schemas.microsoft.com/office/drawing/2014/main" id="{20D2F0E4-AB9C-4FAF-976D-26FC4897B33C}"/>
              </a:ext>
            </a:extLst>
          </p:cNvPr>
          <p:cNvSpPr>
            <a:spLocks noGrp="1"/>
          </p:cNvSpPr>
          <p:nvPr>
            <p:ph type="pic" sz="quarter" idx="12"/>
          </p:nvPr>
        </p:nvSpPr>
        <p:spPr>
          <a:xfrm>
            <a:off x="923925" y="1239838"/>
            <a:ext cx="10290175" cy="3165475"/>
          </a:xfrm>
          <a:custGeom>
            <a:avLst/>
            <a:gdLst>
              <a:gd name="connsiteX0" fmla="*/ 0 w 10290175"/>
              <a:gd name="connsiteY0" fmla="*/ 0 h 3165475"/>
              <a:gd name="connsiteX1" fmla="*/ 10290175 w 10290175"/>
              <a:gd name="connsiteY1" fmla="*/ 0 h 3165475"/>
              <a:gd name="connsiteX2" fmla="*/ 10290175 w 10290175"/>
              <a:gd name="connsiteY2" fmla="*/ 3165475 h 3165475"/>
              <a:gd name="connsiteX3" fmla="*/ 0 w 10290175"/>
              <a:gd name="connsiteY3" fmla="*/ 3165475 h 3165475"/>
            </a:gdLst>
            <a:ahLst/>
            <a:cxnLst>
              <a:cxn ang="0">
                <a:pos x="connsiteX0" y="connsiteY0"/>
              </a:cxn>
              <a:cxn ang="0">
                <a:pos x="connsiteX1" y="connsiteY1"/>
              </a:cxn>
              <a:cxn ang="0">
                <a:pos x="connsiteX2" y="connsiteY2"/>
              </a:cxn>
              <a:cxn ang="0">
                <a:pos x="connsiteX3" y="connsiteY3"/>
              </a:cxn>
            </a:cxnLst>
            <a:rect l="l" t="t" r="r" b="b"/>
            <a:pathLst>
              <a:path w="10290175" h="3165475">
                <a:moveTo>
                  <a:pt x="0" y="0"/>
                </a:moveTo>
                <a:lnTo>
                  <a:pt x="10290175" y="0"/>
                </a:lnTo>
                <a:lnTo>
                  <a:pt x="10290175" y="3165475"/>
                </a:lnTo>
                <a:lnTo>
                  <a:pt x="0" y="3165475"/>
                </a:lnTo>
                <a:close/>
              </a:path>
            </a:pathLst>
          </a:custGeom>
        </p:spPr>
        <p:txBody>
          <a:bodyPr wrap="square">
            <a:noAutofit/>
          </a:bodyPr>
          <a:lstStyle/>
          <a:p>
            <a:endParaRPr lang="ru-RU" dirty="0"/>
          </a:p>
        </p:txBody>
      </p:sp>
      <p:sp>
        <p:nvSpPr>
          <p:cNvPr id="17" name="图片占位符 16">
            <a:extLst>
              <a:ext uri="{FF2B5EF4-FFF2-40B4-BE49-F238E27FC236}">
                <a16:creationId xmlns:a16="http://schemas.microsoft.com/office/drawing/2014/main" id="{0BC0A6C8-CBDF-4A98-BA0D-D26B80C9B3F1}"/>
              </a:ext>
            </a:extLst>
          </p:cNvPr>
          <p:cNvSpPr>
            <a:spLocks noGrp="1"/>
          </p:cNvSpPr>
          <p:nvPr>
            <p:ph type="pic" sz="quarter" idx="13"/>
          </p:nvPr>
        </p:nvSpPr>
        <p:spPr>
          <a:xfrm>
            <a:off x="898525" y="4457700"/>
            <a:ext cx="2520950" cy="1439863"/>
          </a:xfrm>
          <a:custGeom>
            <a:avLst/>
            <a:gdLst>
              <a:gd name="connsiteX0" fmla="*/ 0 w 2520950"/>
              <a:gd name="connsiteY0" fmla="*/ 0 h 1439863"/>
              <a:gd name="connsiteX1" fmla="*/ 2520950 w 2520950"/>
              <a:gd name="connsiteY1" fmla="*/ 0 h 1439863"/>
              <a:gd name="connsiteX2" fmla="*/ 2520950 w 2520950"/>
              <a:gd name="connsiteY2" fmla="*/ 1439863 h 1439863"/>
              <a:gd name="connsiteX3" fmla="*/ 0 w 2520950"/>
              <a:gd name="connsiteY3" fmla="*/ 1439863 h 1439863"/>
            </a:gdLst>
            <a:ahLst/>
            <a:cxnLst>
              <a:cxn ang="0">
                <a:pos x="connsiteX0" y="connsiteY0"/>
              </a:cxn>
              <a:cxn ang="0">
                <a:pos x="connsiteX1" y="connsiteY1"/>
              </a:cxn>
              <a:cxn ang="0">
                <a:pos x="connsiteX2" y="connsiteY2"/>
              </a:cxn>
              <a:cxn ang="0">
                <a:pos x="connsiteX3" y="connsiteY3"/>
              </a:cxn>
            </a:cxnLst>
            <a:rect l="l" t="t" r="r" b="b"/>
            <a:pathLst>
              <a:path w="2520950" h="1439863">
                <a:moveTo>
                  <a:pt x="0" y="0"/>
                </a:moveTo>
                <a:lnTo>
                  <a:pt x="2520950" y="0"/>
                </a:lnTo>
                <a:lnTo>
                  <a:pt x="2520950" y="1439863"/>
                </a:lnTo>
                <a:lnTo>
                  <a:pt x="0" y="1439863"/>
                </a:lnTo>
                <a:close/>
              </a:path>
            </a:pathLst>
          </a:custGeom>
        </p:spPr>
        <p:txBody>
          <a:bodyPr wrap="square">
            <a:noAutofit/>
          </a:bodyPr>
          <a:lstStyle/>
          <a:p>
            <a:endParaRPr lang="ru-RU" dirty="0"/>
          </a:p>
        </p:txBody>
      </p:sp>
      <p:sp>
        <p:nvSpPr>
          <p:cNvPr id="18" name="图片占位符 17">
            <a:extLst>
              <a:ext uri="{FF2B5EF4-FFF2-40B4-BE49-F238E27FC236}">
                <a16:creationId xmlns:a16="http://schemas.microsoft.com/office/drawing/2014/main" id="{D1312334-03BB-4235-9FEE-B0D5A3C89380}"/>
              </a:ext>
            </a:extLst>
          </p:cNvPr>
          <p:cNvSpPr>
            <a:spLocks noGrp="1"/>
          </p:cNvSpPr>
          <p:nvPr>
            <p:ph type="pic" sz="quarter" idx="14"/>
          </p:nvPr>
        </p:nvSpPr>
        <p:spPr>
          <a:xfrm>
            <a:off x="3484563" y="4452938"/>
            <a:ext cx="2519362" cy="1444625"/>
          </a:xfrm>
          <a:custGeom>
            <a:avLst/>
            <a:gdLst>
              <a:gd name="connsiteX0" fmla="*/ 0 w 2519362"/>
              <a:gd name="connsiteY0" fmla="*/ 0 h 1444625"/>
              <a:gd name="connsiteX1" fmla="*/ 2519362 w 2519362"/>
              <a:gd name="connsiteY1" fmla="*/ 0 h 1444625"/>
              <a:gd name="connsiteX2" fmla="*/ 2519362 w 2519362"/>
              <a:gd name="connsiteY2" fmla="*/ 1444625 h 1444625"/>
              <a:gd name="connsiteX3" fmla="*/ 0 w 2519362"/>
              <a:gd name="connsiteY3" fmla="*/ 1444625 h 1444625"/>
            </a:gdLst>
            <a:ahLst/>
            <a:cxnLst>
              <a:cxn ang="0">
                <a:pos x="connsiteX0" y="connsiteY0"/>
              </a:cxn>
              <a:cxn ang="0">
                <a:pos x="connsiteX1" y="connsiteY1"/>
              </a:cxn>
              <a:cxn ang="0">
                <a:pos x="connsiteX2" y="connsiteY2"/>
              </a:cxn>
              <a:cxn ang="0">
                <a:pos x="connsiteX3" y="connsiteY3"/>
              </a:cxn>
            </a:cxnLst>
            <a:rect l="l" t="t" r="r" b="b"/>
            <a:pathLst>
              <a:path w="2519362" h="1444625">
                <a:moveTo>
                  <a:pt x="0" y="0"/>
                </a:moveTo>
                <a:lnTo>
                  <a:pt x="2519362" y="0"/>
                </a:lnTo>
                <a:lnTo>
                  <a:pt x="2519362" y="1444625"/>
                </a:lnTo>
                <a:lnTo>
                  <a:pt x="0" y="1444625"/>
                </a:lnTo>
                <a:close/>
              </a:path>
            </a:pathLst>
          </a:custGeom>
        </p:spPr>
        <p:txBody>
          <a:bodyPr wrap="square">
            <a:noAutofit/>
          </a:bodyPr>
          <a:lstStyle/>
          <a:p>
            <a:endParaRPr lang="ru-RU" dirty="0"/>
          </a:p>
        </p:txBody>
      </p:sp>
      <p:sp>
        <p:nvSpPr>
          <p:cNvPr id="19" name="图片占位符 18">
            <a:extLst>
              <a:ext uri="{FF2B5EF4-FFF2-40B4-BE49-F238E27FC236}">
                <a16:creationId xmlns:a16="http://schemas.microsoft.com/office/drawing/2014/main" id="{EFF2FAF1-70A0-4531-9313-EADBD594BDF1}"/>
              </a:ext>
            </a:extLst>
          </p:cNvPr>
          <p:cNvSpPr>
            <a:spLocks noGrp="1"/>
          </p:cNvSpPr>
          <p:nvPr>
            <p:ph type="pic" sz="quarter" idx="15"/>
          </p:nvPr>
        </p:nvSpPr>
        <p:spPr>
          <a:xfrm>
            <a:off x="6069013" y="4457700"/>
            <a:ext cx="2520950" cy="1439863"/>
          </a:xfrm>
          <a:custGeom>
            <a:avLst/>
            <a:gdLst>
              <a:gd name="connsiteX0" fmla="*/ 0 w 2520950"/>
              <a:gd name="connsiteY0" fmla="*/ 0 h 1439863"/>
              <a:gd name="connsiteX1" fmla="*/ 2520950 w 2520950"/>
              <a:gd name="connsiteY1" fmla="*/ 0 h 1439863"/>
              <a:gd name="connsiteX2" fmla="*/ 2520950 w 2520950"/>
              <a:gd name="connsiteY2" fmla="*/ 1439863 h 1439863"/>
              <a:gd name="connsiteX3" fmla="*/ 0 w 2520950"/>
              <a:gd name="connsiteY3" fmla="*/ 1439863 h 1439863"/>
            </a:gdLst>
            <a:ahLst/>
            <a:cxnLst>
              <a:cxn ang="0">
                <a:pos x="connsiteX0" y="connsiteY0"/>
              </a:cxn>
              <a:cxn ang="0">
                <a:pos x="connsiteX1" y="connsiteY1"/>
              </a:cxn>
              <a:cxn ang="0">
                <a:pos x="connsiteX2" y="connsiteY2"/>
              </a:cxn>
              <a:cxn ang="0">
                <a:pos x="connsiteX3" y="connsiteY3"/>
              </a:cxn>
            </a:cxnLst>
            <a:rect l="l" t="t" r="r" b="b"/>
            <a:pathLst>
              <a:path w="2520950" h="1439863">
                <a:moveTo>
                  <a:pt x="0" y="0"/>
                </a:moveTo>
                <a:lnTo>
                  <a:pt x="2520950" y="0"/>
                </a:lnTo>
                <a:lnTo>
                  <a:pt x="2520950" y="1439863"/>
                </a:lnTo>
                <a:lnTo>
                  <a:pt x="0" y="1439863"/>
                </a:lnTo>
                <a:close/>
              </a:path>
            </a:pathLst>
          </a:custGeom>
        </p:spPr>
        <p:txBody>
          <a:bodyPr wrap="square">
            <a:noAutofit/>
          </a:bodyPr>
          <a:lstStyle/>
          <a:p>
            <a:endParaRPr lang="ru-RU" dirty="0"/>
          </a:p>
        </p:txBody>
      </p:sp>
      <p:sp>
        <p:nvSpPr>
          <p:cNvPr id="20" name="图片占位符 19">
            <a:extLst>
              <a:ext uri="{FF2B5EF4-FFF2-40B4-BE49-F238E27FC236}">
                <a16:creationId xmlns:a16="http://schemas.microsoft.com/office/drawing/2014/main" id="{E3FBE461-1676-4A35-8C8C-1E1CAF5B20D8}"/>
              </a:ext>
            </a:extLst>
          </p:cNvPr>
          <p:cNvSpPr>
            <a:spLocks noGrp="1"/>
          </p:cNvSpPr>
          <p:nvPr>
            <p:ph type="pic" sz="quarter" idx="16"/>
          </p:nvPr>
        </p:nvSpPr>
        <p:spPr>
          <a:xfrm>
            <a:off x="8667750" y="4457700"/>
            <a:ext cx="2520950" cy="1439863"/>
          </a:xfrm>
          <a:custGeom>
            <a:avLst/>
            <a:gdLst>
              <a:gd name="connsiteX0" fmla="*/ 0 w 2520950"/>
              <a:gd name="connsiteY0" fmla="*/ 0 h 1439863"/>
              <a:gd name="connsiteX1" fmla="*/ 2520950 w 2520950"/>
              <a:gd name="connsiteY1" fmla="*/ 0 h 1439863"/>
              <a:gd name="connsiteX2" fmla="*/ 2520950 w 2520950"/>
              <a:gd name="connsiteY2" fmla="*/ 1439863 h 1439863"/>
              <a:gd name="connsiteX3" fmla="*/ 0 w 2520950"/>
              <a:gd name="connsiteY3" fmla="*/ 1439863 h 1439863"/>
            </a:gdLst>
            <a:ahLst/>
            <a:cxnLst>
              <a:cxn ang="0">
                <a:pos x="connsiteX0" y="connsiteY0"/>
              </a:cxn>
              <a:cxn ang="0">
                <a:pos x="connsiteX1" y="connsiteY1"/>
              </a:cxn>
              <a:cxn ang="0">
                <a:pos x="connsiteX2" y="connsiteY2"/>
              </a:cxn>
              <a:cxn ang="0">
                <a:pos x="connsiteX3" y="connsiteY3"/>
              </a:cxn>
            </a:cxnLst>
            <a:rect l="l" t="t" r="r" b="b"/>
            <a:pathLst>
              <a:path w="2520950" h="1439863">
                <a:moveTo>
                  <a:pt x="0" y="0"/>
                </a:moveTo>
                <a:lnTo>
                  <a:pt x="2520950" y="0"/>
                </a:lnTo>
                <a:lnTo>
                  <a:pt x="2520950" y="1439863"/>
                </a:lnTo>
                <a:lnTo>
                  <a:pt x="0" y="1439863"/>
                </a:lnTo>
                <a:close/>
              </a:path>
            </a:pathLst>
          </a:custGeom>
        </p:spPr>
        <p:txBody>
          <a:bodyPr wrap="square">
            <a:noAutofit/>
          </a:bodyPr>
          <a:lstStyle/>
          <a:p>
            <a:endParaRPr lang="ru-RU" dirty="0"/>
          </a:p>
        </p:txBody>
      </p:sp>
    </p:spTree>
    <p:extLst>
      <p:ext uri="{BB962C8B-B14F-4D97-AF65-F5344CB8AC3E}">
        <p14:creationId xmlns:p14="http://schemas.microsoft.com/office/powerpoint/2010/main" val="33012886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Blank copy">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41F8E524-FD1D-42C8-AA45-35DEE05B4BB4}"/>
              </a:ext>
            </a:extLst>
          </p:cNvPr>
          <p:cNvSpPr>
            <a:spLocks noGrp="1"/>
          </p:cNvSpPr>
          <p:nvPr>
            <p:ph type="pic" sz="quarter" idx="11"/>
          </p:nvPr>
        </p:nvSpPr>
        <p:spPr>
          <a:xfrm>
            <a:off x="4148138" y="1792288"/>
            <a:ext cx="1800226" cy="1800226"/>
          </a:xfrm>
          <a:custGeom>
            <a:avLst/>
            <a:gdLst>
              <a:gd name="connsiteX0" fmla="*/ 900113 w 1800226"/>
              <a:gd name="connsiteY0" fmla="*/ 0 h 1800226"/>
              <a:gd name="connsiteX1" fmla="*/ 1800226 w 1800226"/>
              <a:gd name="connsiteY1" fmla="*/ 900113 h 1800226"/>
              <a:gd name="connsiteX2" fmla="*/ 900113 w 1800226"/>
              <a:gd name="connsiteY2" fmla="*/ 1800226 h 1800226"/>
              <a:gd name="connsiteX3" fmla="*/ 0 w 1800226"/>
              <a:gd name="connsiteY3" fmla="*/ 900113 h 1800226"/>
              <a:gd name="connsiteX4" fmla="*/ 900113 w 1800226"/>
              <a:gd name="connsiteY4" fmla="*/ 0 h 1800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6" h="1800226">
                <a:moveTo>
                  <a:pt x="900113" y="0"/>
                </a:moveTo>
                <a:cubicBezTo>
                  <a:pt x="1397232" y="0"/>
                  <a:pt x="1800226" y="402994"/>
                  <a:pt x="1800226" y="900113"/>
                </a:cubicBezTo>
                <a:cubicBezTo>
                  <a:pt x="1800226" y="1397232"/>
                  <a:pt x="1397232" y="1800226"/>
                  <a:pt x="900113" y="1800226"/>
                </a:cubicBezTo>
                <a:cubicBezTo>
                  <a:pt x="402994" y="1800226"/>
                  <a:pt x="0" y="1397232"/>
                  <a:pt x="0" y="900113"/>
                </a:cubicBezTo>
                <a:cubicBezTo>
                  <a:pt x="0" y="402994"/>
                  <a:pt x="402994" y="0"/>
                  <a:pt x="900113" y="0"/>
                </a:cubicBezTo>
                <a:close/>
              </a:path>
            </a:pathLst>
          </a:custGeom>
          <a:ln w="38100">
            <a:solidFill>
              <a:schemeClr val="accent2"/>
            </a:solidFill>
          </a:ln>
        </p:spPr>
        <p:txBody>
          <a:bodyPr wrap="square">
            <a:noAutofit/>
          </a:bodyPr>
          <a:lstStyle/>
          <a:p>
            <a:endParaRPr lang="ru-RU" dirty="0"/>
          </a:p>
        </p:txBody>
      </p:sp>
      <p:sp>
        <p:nvSpPr>
          <p:cNvPr id="12" name="图片占位符 11">
            <a:extLst>
              <a:ext uri="{FF2B5EF4-FFF2-40B4-BE49-F238E27FC236}">
                <a16:creationId xmlns:a16="http://schemas.microsoft.com/office/drawing/2014/main" id="{AC42EDD1-73AB-4D12-BA78-37C35A2D01C8}"/>
              </a:ext>
            </a:extLst>
          </p:cNvPr>
          <p:cNvSpPr>
            <a:spLocks noGrp="1"/>
          </p:cNvSpPr>
          <p:nvPr>
            <p:ph type="pic" sz="quarter" idx="12"/>
          </p:nvPr>
        </p:nvSpPr>
        <p:spPr>
          <a:xfrm>
            <a:off x="4148138" y="3838575"/>
            <a:ext cx="1800226" cy="1800226"/>
          </a:xfrm>
          <a:custGeom>
            <a:avLst/>
            <a:gdLst>
              <a:gd name="connsiteX0" fmla="*/ 900113 w 1800226"/>
              <a:gd name="connsiteY0" fmla="*/ 0 h 1800226"/>
              <a:gd name="connsiteX1" fmla="*/ 1800226 w 1800226"/>
              <a:gd name="connsiteY1" fmla="*/ 900113 h 1800226"/>
              <a:gd name="connsiteX2" fmla="*/ 900113 w 1800226"/>
              <a:gd name="connsiteY2" fmla="*/ 1800226 h 1800226"/>
              <a:gd name="connsiteX3" fmla="*/ 0 w 1800226"/>
              <a:gd name="connsiteY3" fmla="*/ 900113 h 1800226"/>
              <a:gd name="connsiteX4" fmla="*/ 900113 w 1800226"/>
              <a:gd name="connsiteY4" fmla="*/ 0 h 1800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6" h="1800226">
                <a:moveTo>
                  <a:pt x="900113" y="0"/>
                </a:moveTo>
                <a:cubicBezTo>
                  <a:pt x="1397232" y="0"/>
                  <a:pt x="1800226" y="402994"/>
                  <a:pt x="1800226" y="900113"/>
                </a:cubicBezTo>
                <a:cubicBezTo>
                  <a:pt x="1800226" y="1397232"/>
                  <a:pt x="1397232" y="1800226"/>
                  <a:pt x="900113" y="1800226"/>
                </a:cubicBezTo>
                <a:cubicBezTo>
                  <a:pt x="402994" y="1800226"/>
                  <a:pt x="0" y="1397232"/>
                  <a:pt x="0" y="900113"/>
                </a:cubicBezTo>
                <a:cubicBezTo>
                  <a:pt x="0" y="402994"/>
                  <a:pt x="402994" y="0"/>
                  <a:pt x="900113" y="0"/>
                </a:cubicBezTo>
                <a:close/>
              </a:path>
            </a:pathLst>
          </a:custGeom>
          <a:ln w="38100">
            <a:solidFill>
              <a:schemeClr val="accent3"/>
            </a:solidFill>
          </a:ln>
        </p:spPr>
        <p:txBody>
          <a:bodyPr wrap="square">
            <a:noAutofit/>
          </a:bodyPr>
          <a:lstStyle/>
          <a:p>
            <a:endParaRPr lang="ru-RU" dirty="0"/>
          </a:p>
        </p:txBody>
      </p:sp>
      <p:sp>
        <p:nvSpPr>
          <p:cNvPr id="13" name="图片占位符 12">
            <a:extLst>
              <a:ext uri="{FF2B5EF4-FFF2-40B4-BE49-F238E27FC236}">
                <a16:creationId xmlns:a16="http://schemas.microsoft.com/office/drawing/2014/main" id="{C542836B-8E0C-4ED2-B07D-FA1A3C252E42}"/>
              </a:ext>
            </a:extLst>
          </p:cNvPr>
          <p:cNvSpPr>
            <a:spLocks noGrp="1"/>
          </p:cNvSpPr>
          <p:nvPr>
            <p:ph type="pic" sz="quarter" idx="13"/>
          </p:nvPr>
        </p:nvSpPr>
        <p:spPr>
          <a:xfrm>
            <a:off x="6281738" y="3838575"/>
            <a:ext cx="1800226" cy="1800226"/>
          </a:xfrm>
          <a:custGeom>
            <a:avLst/>
            <a:gdLst>
              <a:gd name="connsiteX0" fmla="*/ 900113 w 1800226"/>
              <a:gd name="connsiteY0" fmla="*/ 0 h 1800226"/>
              <a:gd name="connsiteX1" fmla="*/ 1800226 w 1800226"/>
              <a:gd name="connsiteY1" fmla="*/ 900113 h 1800226"/>
              <a:gd name="connsiteX2" fmla="*/ 900113 w 1800226"/>
              <a:gd name="connsiteY2" fmla="*/ 1800226 h 1800226"/>
              <a:gd name="connsiteX3" fmla="*/ 0 w 1800226"/>
              <a:gd name="connsiteY3" fmla="*/ 900113 h 1800226"/>
              <a:gd name="connsiteX4" fmla="*/ 900113 w 1800226"/>
              <a:gd name="connsiteY4" fmla="*/ 0 h 1800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6" h="1800226">
                <a:moveTo>
                  <a:pt x="900113" y="0"/>
                </a:moveTo>
                <a:cubicBezTo>
                  <a:pt x="1397232" y="0"/>
                  <a:pt x="1800226" y="402994"/>
                  <a:pt x="1800226" y="900113"/>
                </a:cubicBezTo>
                <a:cubicBezTo>
                  <a:pt x="1800226" y="1397232"/>
                  <a:pt x="1397232" y="1800226"/>
                  <a:pt x="900113" y="1800226"/>
                </a:cubicBezTo>
                <a:cubicBezTo>
                  <a:pt x="402994" y="1800226"/>
                  <a:pt x="0" y="1397232"/>
                  <a:pt x="0" y="900113"/>
                </a:cubicBezTo>
                <a:cubicBezTo>
                  <a:pt x="0" y="402994"/>
                  <a:pt x="402994" y="0"/>
                  <a:pt x="900113" y="0"/>
                </a:cubicBezTo>
                <a:close/>
              </a:path>
            </a:pathLst>
          </a:custGeom>
          <a:ln w="38100">
            <a:solidFill>
              <a:schemeClr val="accent5"/>
            </a:solidFill>
          </a:ln>
        </p:spPr>
        <p:txBody>
          <a:bodyPr wrap="square">
            <a:noAutofit/>
          </a:bodyPr>
          <a:lstStyle/>
          <a:p>
            <a:endParaRPr lang="ru-RU" dirty="0"/>
          </a:p>
        </p:txBody>
      </p:sp>
      <p:sp>
        <p:nvSpPr>
          <p:cNvPr id="11" name="图片占位符 10">
            <a:extLst>
              <a:ext uri="{FF2B5EF4-FFF2-40B4-BE49-F238E27FC236}">
                <a16:creationId xmlns:a16="http://schemas.microsoft.com/office/drawing/2014/main" id="{5E29466A-2FD1-42AE-8012-61DD956ABD81}"/>
              </a:ext>
            </a:extLst>
          </p:cNvPr>
          <p:cNvSpPr>
            <a:spLocks noGrp="1"/>
          </p:cNvSpPr>
          <p:nvPr>
            <p:ph type="pic" sz="quarter" idx="14"/>
          </p:nvPr>
        </p:nvSpPr>
        <p:spPr>
          <a:xfrm>
            <a:off x="6281738" y="1792288"/>
            <a:ext cx="1800226" cy="1800226"/>
          </a:xfrm>
          <a:custGeom>
            <a:avLst/>
            <a:gdLst>
              <a:gd name="connsiteX0" fmla="*/ 900113 w 1800226"/>
              <a:gd name="connsiteY0" fmla="*/ 0 h 1800226"/>
              <a:gd name="connsiteX1" fmla="*/ 1800226 w 1800226"/>
              <a:gd name="connsiteY1" fmla="*/ 900113 h 1800226"/>
              <a:gd name="connsiteX2" fmla="*/ 900113 w 1800226"/>
              <a:gd name="connsiteY2" fmla="*/ 1800226 h 1800226"/>
              <a:gd name="connsiteX3" fmla="*/ 0 w 1800226"/>
              <a:gd name="connsiteY3" fmla="*/ 900113 h 1800226"/>
              <a:gd name="connsiteX4" fmla="*/ 900113 w 1800226"/>
              <a:gd name="connsiteY4" fmla="*/ 0 h 1800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6" h="1800226">
                <a:moveTo>
                  <a:pt x="900113" y="0"/>
                </a:moveTo>
                <a:cubicBezTo>
                  <a:pt x="1397232" y="0"/>
                  <a:pt x="1800226" y="402994"/>
                  <a:pt x="1800226" y="900113"/>
                </a:cubicBezTo>
                <a:cubicBezTo>
                  <a:pt x="1800226" y="1397232"/>
                  <a:pt x="1397232" y="1800226"/>
                  <a:pt x="900113" y="1800226"/>
                </a:cubicBezTo>
                <a:cubicBezTo>
                  <a:pt x="402994" y="1800226"/>
                  <a:pt x="0" y="1397232"/>
                  <a:pt x="0" y="900113"/>
                </a:cubicBezTo>
                <a:cubicBezTo>
                  <a:pt x="0" y="402994"/>
                  <a:pt x="402994" y="0"/>
                  <a:pt x="900113" y="0"/>
                </a:cubicBezTo>
                <a:close/>
              </a:path>
            </a:pathLst>
          </a:custGeom>
          <a:ln w="38100">
            <a:solidFill>
              <a:schemeClr val="accent4"/>
            </a:solidFill>
          </a:ln>
        </p:spPr>
        <p:txBody>
          <a:bodyPr wrap="square">
            <a:noAutofit/>
          </a:bodyPr>
          <a:lstStyle/>
          <a:p>
            <a:endParaRPr lang="ru-RU" dirty="0"/>
          </a:p>
        </p:txBody>
      </p:sp>
    </p:spTree>
    <p:extLst>
      <p:ext uri="{BB962C8B-B14F-4D97-AF65-F5344CB8AC3E}">
        <p14:creationId xmlns:p14="http://schemas.microsoft.com/office/powerpoint/2010/main" val="324230479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Blank copy">
    <p:spTree>
      <p:nvGrpSpPr>
        <p:cNvPr id="1" name=""/>
        <p:cNvGrpSpPr/>
        <p:nvPr/>
      </p:nvGrpSpPr>
      <p:grpSpPr>
        <a:xfrm>
          <a:off x="0" y="0"/>
          <a:ext cx="0" cy="0"/>
          <a:chOff x="0" y="0"/>
          <a:chExt cx="0" cy="0"/>
        </a:xfrm>
      </p:grpSpPr>
      <p:sp>
        <p:nvSpPr>
          <p:cNvPr id="14" name="图片占位符 13">
            <a:extLst>
              <a:ext uri="{FF2B5EF4-FFF2-40B4-BE49-F238E27FC236}">
                <a16:creationId xmlns:a16="http://schemas.microsoft.com/office/drawing/2014/main" id="{9B652DD0-A3C2-4F99-AC11-AE5574F8918B}"/>
              </a:ext>
            </a:extLst>
          </p:cNvPr>
          <p:cNvSpPr>
            <a:spLocks noGrp="1"/>
          </p:cNvSpPr>
          <p:nvPr>
            <p:ph type="pic" sz="quarter" idx="12"/>
          </p:nvPr>
        </p:nvSpPr>
        <p:spPr>
          <a:xfrm>
            <a:off x="977900" y="2063750"/>
            <a:ext cx="1439864" cy="1439864"/>
          </a:xfrm>
          <a:custGeom>
            <a:avLst/>
            <a:gdLst>
              <a:gd name="connsiteX0" fmla="*/ 719932 w 1439864"/>
              <a:gd name="connsiteY0" fmla="*/ 0 h 1439864"/>
              <a:gd name="connsiteX1" fmla="*/ 1439864 w 1439864"/>
              <a:gd name="connsiteY1" fmla="*/ 719932 h 1439864"/>
              <a:gd name="connsiteX2" fmla="*/ 719932 w 1439864"/>
              <a:gd name="connsiteY2" fmla="*/ 1439864 h 1439864"/>
              <a:gd name="connsiteX3" fmla="*/ 0 w 1439864"/>
              <a:gd name="connsiteY3" fmla="*/ 719932 h 1439864"/>
              <a:gd name="connsiteX4" fmla="*/ 719932 w 1439864"/>
              <a:gd name="connsiteY4" fmla="*/ 0 h 1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864" h="1439864">
                <a:moveTo>
                  <a:pt x="719932" y="0"/>
                </a:moveTo>
                <a:cubicBezTo>
                  <a:pt x="1117539" y="0"/>
                  <a:pt x="1439864" y="322325"/>
                  <a:pt x="1439864" y="719932"/>
                </a:cubicBezTo>
                <a:cubicBezTo>
                  <a:pt x="1439864" y="1117539"/>
                  <a:pt x="1117539" y="1439864"/>
                  <a:pt x="719932" y="1439864"/>
                </a:cubicBezTo>
                <a:cubicBezTo>
                  <a:pt x="322325" y="1439864"/>
                  <a:pt x="0" y="1117539"/>
                  <a:pt x="0" y="719932"/>
                </a:cubicBezTo>
                <a:cubicBezTo>
                  <a:pt x="0" y="322325"/>
                  <a:pt x="322325" y="0"/>
                  <a:pt x="719932" y="0"/>
                </a:cubicBezTo>
                <a:close/>
              </a:path>
            </a:pathLst>
          </a:custGeom>
        </p:spPr>
        <p:txBody>
          <a:bodyPr wrap="square">
            <a:noAutofit/>
          </a:bodyPr>
          <a:lstStyle/>
          <a:p>
            <a:endParaRPr lang="ru-RU" dirty="0"/>
          </a:p>
        </p:txBody>
      </p:sp>
      <p:sp>
        <p:nvSpPr>
          <p:cNvPr id="15" name="图片占位符 14">
            <a:extLst>
              <a:ext uri="{FF2B5EF4-FFF2-40B4-BE49-F238E27FC236}">
                <a16:creationId xmlns:a16="http://schemas.microsoft.com/office/drawing/2014/main" id="{B811242B-615B-4E65-85BC-31381AE49976}"/>
              </a:ext>
            </a:extLst>
          </p:cNvPr>
          <p:cNvSpPr>
            <a:spLocks noGrp="1"/>
          </p:cNvSpPr>
          <p:nvPr>
            <p:ph type="pic" sz="quarter" idx="13"/>
          </p:nvPr>
        </p:nvSpPr>
        <p:spPr>
          <a:xfrm>
            <a:off x="2736851" y="2063750"/>
            <a:ext cx="1439864" cy="1439864"/>
          </a:xfrm>
          <a:custGeom>
            <a:avLst/>
            <a:gdLst>
              <a:gd name="connsiteX0" fmla="*/ 719932 w 1439864"/>
              <a:gd name="connsiteY0" fmla="*/ 0 h 1439864"/>
              <a:gd name="connsiteX1" fmla="*/ 1439864 w 1439864"/>
              <a:gd name="connsiteY1" fmla="*/ 719932 h 1439864"/>
              <a:gd name="connsiteX2" fmla="*/ 719932 w 1439864"/>
              <a:gd name="connsiteY2" fmla="*/ 1439864 h 1439864"/>
              <a:gd name="connsiteX3" fmla="*/ 0 w 1439864"/>
              <a:gd name="connsiteY3" fmla="*/ 719932 h 1439864"/>
              <a:gd name="connsiteX4" fmla="*/ 719932 w 1439864"/>
              <a:gd name="connsiteY4" fmla="*/ 0 h 1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864" h="1439864">
                <a:moveTo>
                  <a:pt x="719932" y="0"/>
                </a:moveTo>
                <a:cubicBezTo>
                  <a:pt x="1117539" y="0"/>
                  <a:pt x="1439864" y="322325"/>
                  <a:pt x="1439864" y="719932"/>
                </a:cubicBezTo>
                <a:cubicBezTo>
                  <a:pt x="1439864" y="1117539"/>
                  <a:pt x="1117539" y="1439864"/>
                  <a:pt x="719932" y="1439864"/>
                </a:cubicBezTo>
                <a:cubicBezTo>
                  <a:pt x="322325" y="1439864"/>
                  <a:pt x="0" y="1117539"/>
                  <a:pt x="0" y="719932"/>
                </a:cubicBezTo>
                <a:cubicBezTo>
                  <a:pt x="0" y="322325"/>
                  <a:pt x="322325" y="0"/>
                  <a:pt x="719932" y="0"/>
                </a:cubicBezTo>
                <a:close/>
              </a:path>
            </a:pathLst>
          </a:custGeom>
        </p:spPr>
        <p:txBody>
          <a:bodyPr wrap="square">
            <a:noAutofit/>
          </a:bodyPr>
          <a:lstStyle/>
          <a:p>
            <a:endParaRPr lang="ru-RU" dirty="0"/>
          </a:p>
        </p:txBody>
      </p:sp>
      <p:sp>
        <p:nvSpPr>
          <p:cNvPr id="16" name="图片占位符 15">
            <a:extLst>
              <a:ext uri="{FF2B5EF4-FFF2-40B4-BE49-F238E27FC236}">
                <a16:creationId xmlns:a16="http://schemas.microsoft.com/office/drawing/2014/main" id="{298436F5-0632-4E8B-9EF9-75B6D51193A3}"/>
              </a:ext>
            </a:extLst>
          </p:cNvPr>
          <p:cNvSpPr>
            <a:spLocks noGrp="1"/>
          </p:cNvSpPr>
          <p:nvPr>
            <p:ph type="pic" sz="quarter" idx="14"/>
          </p:nvPr>
        </p:nvSpPr>
        <p:spPr>
          <a:xfrm>
            <a:off x="4495802" y="2063750"/>
            <a:ext cx="1439862" cy="1439864"/>
          </a:xfrm>
          <a:custGeom>
            <a:avLst/>
            <a:gdLst>
              <a:gd name="connsiteX0" fmla="*/ 719931 w 1439862"/>
              <a:gd name="connsiteY0" fmla="*/ 0 h 1439864"/>
              <a:gd name="connsiteX1" fmla="*/ 1439862 w 1439862"/>
              <a:gd name="connsiteY1" fmla="*/ 719932 h 1439864"/>
              <a:gd name="connsiteX2" fmla="*/ 719931 w 1439862"/>
              <a:gd name="connsiteY2" fmla="*/ 1439864 h 1439864"/>
              <a:gd name="connsiteX3" fmla="*/ 0 w 1439862"/>
              <a:gd name="connsiteY3" fmla="*/ 719932 h 1439864"/>
              <a:gd name="connsiteX4" fmla="*/ 719931 w 1439862"/>
              <a:gd name="connsiteY4" fmla="*/ 0 h 1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862" h="1439864">
                <a:moveTo>
                  <a:pt x="719931" y="0"/>
                </a:moveTo>
                <a:cubicBezTo>
                  <a:pt x="1117538" y="0"/>
                  <a:pt x="1439862" y="322325"/>
                  <a:pt x="1439862" y="719932"/>
                </a:cubicBezTo>
                <a:cubicBezTo>
                  <a:pt x="1439862" y="1117539"/>
                  <a:pt x="1117538" y="1439864"/>
                  <a:pt x="719931" y="1439864"/>
                </a:cubicBezTo>
                <a:cubicBezTo>
                  <a:pt x="322324" y="1439864"/>
                  <a:pt x="0" y="1117539"/>
                  <a:pt x="0" y="719932"/>
                </a:cubicBezTo>
                <a:cubicBezTo>
                  <a:pt x="0" y="322325"/>
                  <a:pt x="322324" y="0"/>
                  <a:pt x="719931" y="0"/>
                </a:cubicBezTo>
                <a:close/>
              </a:path>
            </a:pathLst>
          </a:custGeom>
        </p:spPr>
        <p:txBody>
          <a:bodyPr wrap="square">
            <a:noAutofit/>
          </a:bodyPr>
          <a:lstStyle/>
          <a:p>
            <a:endParaRPr lang="ru-RU" dirty="0"/>
          </a:p>
        </p:txBody>
      </p:sp>
      <p:sp>
        <p:nvSpPr>
          <p:cNvPr id="18" name="图片占位符 17">
            <a:extLst>
              <a:ext uri="{FF2B5EF4-FFF2-40B4-BE49-F238E27FC236}">
                <a16:creationId xmlns:a16="http://schemas.microsoft.com/office/drawing/2014/main" id="{DEFC76D3-8331-46F2-B901-CC6BE9D9A61C}"/>
              </a:ext>
            </a:extLst>
          </p:cNvPr>
          <p:cNvSpPr>
            <a:spLocks noGrp="1"/>
          </p:cNvSpPr>
          <p:nvPr>
            <p:ph type="pic" sz="quarter" idx="16"/>
          </p:nvPr>
        </p:nvSpPr>
        <p:spPr>
          <a:xfrm>
            <a:off x="8013700" y="2063750"/>
            <a:ext cx="1439864" cy="1439864"/>
          </a:xfrm>
          <a:custGeom>
            <a:avLst/>
            <a:gdLst>
              <a:gd name="connsiteX0" fmla="*/ 719932 w 1439864"/>
              <a:gd name="connsiteY0" fmla="*/ 0 h 1439864"/>
              <a:gd name="connsiteX1" fmla="*/ 1439864 w 1439864"/>
              <a:gd name="connsiteY1" fmla="*/ 719932 h 1439864"/>
              <a:gd name="connsiteX2" fmla="*/ 719932 w 1439864"/>
              <a:gd name="connsiteY2" fmla="*/ 1439864 h 1439864"/>
              <a:gd name="connsiteX3" fmla="*/ 0 w 1439864"/>
              <a:gd name="connsiteY3" fmla="*/ 719932 h 1439864"/>
              <a:gd name="connsiteX4" fmla="*/ 719932 w 1439864"/>
              <a:gd name="connsiteY4" fmla="*/ 0 h 1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864" h="1439864">
                <a:moveTo>
                  <a:pt x="719932" y="0"/>
                </a:moveTo>
                <a:cubicBezTo>
                  <a:pt x="1117539" y="0"/>
                  <a:pt x="1439864" y="322325"/>
                  <a:pt x="1439864" y="719932"/>
                </a:cubicBezTo>
                <a:cubicBezTo>
                  <a:pt x="1439864" y="1117539"/>
                  <a:pt x="1117539" y="1439864"/>
                  <a:pt x="719932" y="1439864"/>
                </a:cubicBezTo>
                <a:cubicBezTo>
                  <a:pt x="322325" y="1439864"/>
                  <a:pt x="0" y="1117539"/>
                  <a:pt x="0" y="719932"/>
                </a:cubicBezTo>
                <a:cubicBezTo>
                  <a:pt x="0" y="322325"/>
                  <a:pt x="322325" y="0"/>
                  <a:pt x="719932" y="0"/>
                </a:cubicBezTo>
                <a:close/>
              </a:path>
            </a:pathLst>
          </a:custGeom>
        </p:spPr>
        <p:txBody>
          <a:bodyPr wrap="square">
            <a:noAutofit/>
          </a:bodyPr>
          <a:lstStyle/>
          <a:p>
            <a:endParaRPr lang="ru-RU" dirty="0"/>
          </a:p>
        </p:txBody>
      </p:sp>
      <p:sp>
        <p:nvSpPr>
          <p:cNvPr id="20" name="图片占位符 19">
            <a:extLst>
              <a:ext uri="{FF2B5EF4-FFF2-40B4-BE49-F238E27FC236}">
                <a16:creationId xmlns:a16="http://schemas.microsoft.com/office/drawing/2014/main" id="{AD43E695-8DE8-4DCB-BEC4-6E8D060B99D2}"/>
              </a:ext>
            </a:extLst>
          </p:cNvPr>
          <p:cNvSpPr>
            <a:spLocks noGrp="1"/>
          </p:cNvSpPr>
          <p:nvPr>
            <p:ph type="pic" sz="quarter" idx="17"/>
          </p:nvPr>
        </p:nvSpPr>
        <p:spPr>
          <a:xfrm>
            <a:off x="9772650" y="2063750"/>
            <a:ext cx="1439864" cy="1439864"/>
          </a:xfrm>
          <a:custGeom>
            <a:avLst/>
            <a:gdLst>
              <a:gd name="connsiteX0" fmla="*/ 719932 w 1439864"/>
              <a:gd name="connsiteY0" fmla="*/ 0 h 1439864"/>
              <a:gd name="connsiteX1" fmla="*/ 1439864 w 1439864"/>
              <a:gd name="connsiteY1" fmla="*/ 719932 h 1439864"/>
              <a:gd name="connsiteX2" fmla="*/ 719932 w 1439864"/>
              <a:gd name="connsiteY2" fmla="*/ 1439864 h 1439864"/>
              <a:gd name="connsiteX3" fmla="*/ 0 w 1439864"/>
              <a:gd name="connsiteY3" fmla="*/ 719932 h 1439864"/>
              <a:gd name="connsiteX4" fmla="*/ 719932 w 1439864"/>
              <a:gd name="connsiteY4" fmla="*/ 0 h 1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864" h="1439864">
                <a:moveTo>
                  <a:pt x="719932" y="0"/>
                </a:moveTo>
                <a:cubicBezTo>
                  <a:pt x="1117539" y="0"/>
                  <a:pt x="1439864" y="322325"/>
                  <a:pt x="1439864" y="719932"/>
                </a:cubicBezTo>
                <a:cubicBezTo>
                  <a:pt x="1439864" y="1117539"/>
                  <a:pt x="1117539" y="1439864"/>
                  <a:pt x="719932" y="1439864"/>
                </a:cubicBezTo>
                <a:cubicBezTo>
                  <a:pt x="322325" y="1439864"/>
                  <a:pt x="0" y="1117539"/>
                  <a:pt x="0" y="719932"/>
                </a:cubicBezTo>
                <a:cubicBezTo>
                  <a:pt x="0" y="322325"/>
                  <a:pt x="322325" y="0"/>
                  <a:pt x="719932" y="0"/>
                </a:cubicBezTo>
                <a:close/>
              </a:path>
            </a:pathLst>
          </a:custGeom>
        </p:spPr>
        <p:txBody>
          <a:bodyPr wrap="square">
            <a:noAutofit/>
          </a:bodyPr>
          <a:lstStyle/>
          <a:p>
            <a:endParaRPr lang="ru-RU" dirty="0"/>
          </a:p>
        </p:txBody>
      </p:sp>
      <p:sp>
        <p:nvSpPr>
          <p:cNvPr id="19" name="图片占位符 18">
            <a:extLst>
              <a:ext uri="{FF2B5EF4-FFF2-40B4-BE49-F238E27FC236}">
                <a16:creationId xmlns:a16="http://schemas.microsoft.com/office/drawing/2014/main" id="{F4CCDB51-7F7E-40EF-ABBD-4CD765FC0B41}"/>
              </a:ext>
            </a:extLst>
          </p:cNvPr>
          <p:cNvSpPr>
            <a:spLocks noGrp="1"/>
          </p:cNvSpPr>
          <p:nvPr>
            <p:ph type="pic" sz="quarter" idx="18"/>
          </p:nvPr>
        </p:nvSpPr>
        <p:spPr>
          <a:xfrm>
            <a:off x="6254751" y="2063750"/>
            <a:ext cx="1439862" cy="1439864"/>
          </a:xfrm>
          <a:custGeom>
            <a:avLst/>
            <a:gdLst>
              <a:gd name="connsiteX0" fmla="*/ 719931 w 1439862"/>
              <a:gd name="connsiteY0" fmla="*/ 0 h 1439864"/>
              <a:gd name="connsiteX1" fmla="*/ 1439862 w 1439862"/>
              <a:gd name="connsiteY1" fmla="*/ 719932 h 1439864"/>
              <a:gd name="connsiteX2" fmla="*/ 719931 w 1439862"/>
              <a:gd name="connsiteY2" fmla="*/ 1439864 h 1439864"/>
              <a:gd name="connsiteX3" fmla="*/ 0 w 1439862"/>
              <a:gd name="connsiteY3" fmla="*/ 719932 h 1439864"/>
              <a:gd name="connsiteX4" fmla="*/ 719931 w 1439862"/>
              <a:gd name="connsiteY4" fmla="*/ 0 h 1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862" h="1439864">
                <a:moveTo>
                  <a:pt x="719931" y="0"/>
                </a:moveTo>
                <a:cubicBezTo>
                  <a:pt x="1117538" y="0"/>
                  <a:pt x="1439862" y="322325"/>
                  <a:pt x="1439862" y="719932"/>
                </a:cubicBezTo>
                <a:cubicBezTo>
                  <a:pt x="1439862" y="1117539"/>
                  <a:pt x="1117538" y="1439864"/>
                  <a:pt x="719931" y="1439864"/>
                </a:cubicBezTo>
                <a:cubicBezTo>
                  <a:pt x="322324" y="1439864"/>
                  <a:pt x="0" y="1117539"/>
                  <a:pt x="0" y="719932"/>
                </a:cubicBezTo>
                <a:cubicBezTo>
                  <a:pt x="0" y="322325"/>
                  <a:pt x="322324" y="0"/>
                  <a:pt x="719931"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278065790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4CF1A7-FB1F-4A29-B99B-81516268370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CB33B0F-12E7-483D-81B2-3AB83ABD1D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CC716D8-FA17-4654-BB10-59B1227B74AF}"/>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5" name="页脚占位符 4">
            <a:extLst>
              <a:ext uri="{FF2B5EF4-FFF2-40B4-BE49-F238E27FC236}">
                <a16:creationId xmlns:a16="http://schemas.microsoft.com/office/drawing/2014/main" id="{5EB22686-F28F-45BB-BF7D-CD7274C309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3A28B6-F99A-4972-90F1-F9553AF0611D}"/>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976105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Blank copy">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875E72C1-F0D9-4D94-A785-01D1665815B3}"/>
              </a:ext>
            </a:extLst>
          </p:cNvPr>
          <p:cNvSpPr>
            <a:spLocks noGrp="1"/>
          </p:cNvSpPr>
          <p:nvPr>
            <p:ph type="pic" sz="quarter" idx="11"/>
          </p:nvPr>
        </p:nvSpPr>
        <p:spPr>
          <a:xfrm>
            <a:off x="876300" y="1787525"/>
            <a:ext cx="1260476" cy="1260476"/>
          </a:xfrm>
          <a:custGeom>
            <a:avLst/>
            <a:gdLst>
              <a:gd name="connsiteX0" fmla="*/ 630238 w 1260476"/>
              <a:gd name="connsiteY0" fmla="*/ 0 h 1260476"/>
              <a:gd name="connsiteX1" fmla="*/ 1260476 w 1260476"/>
              <a:gd name="connsiteY1" fmla="*/ 630238 h 1260476"/>
              <a:gd name="connsiteX2" fmla="*/ 630238 w 1260476"/>
              <a:gd name="connsiteY2" fmla="*/ 1260476 h 1260476"/>
              <a:gd name="connsiteX3" fmla="*/ 0 w 1260476"/>
              <a:gd name="connsiteY3" fmla="*/ 630238 h 1260476"/>
              <a:gd name="connsiteX4" fmla="*/ 630238 w 1260476"/>
              <a:gd name="connsiteY4" fmla="*/ 0 h 126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76" h="1260476">
                <a:moveTo>
                  <a:pt x="630238" y="0"/>
                </a:moveTo>
                <a:cubicBezTo>
                  <a:pt x="978309" y="0"/>
                  <a:pt x="1260476" y="282167"/>
                  <a:pt x="1260476" y="630238"/>
                </a:cubicBezTo>
                <a:cubicBezTo>
                  <a:pt x="1260476" y="978309"/>
                  <a:pt x="978309" y="1260476"/>
                  <a:pt x="630238" y="1260476"/>
                </a:cubicBezTo>
                <a:cubicBezTo>
                  <a:pt x="282167" y="1260476"/>
                  <a:pt x="0" y="978309"/>
                  <a:pt x="0" y="630238"/>
                </a:cubicBezTo>
                <a:cubicBezTo>
                  <a:pt x="0" y="282167"/>
                  <a:pt x="282167" y="0"/>
                  <a:pt x="630238" y="0"/>
                </a:cubicBezTo>
                <a:close/>
              </a:path>
            </a:pathLst>
          </a:custGeom>
        </p:spPr>
        <p:txBody>
          <a:bodyPr wrap="square">
            <a:noAutofit/>
          </a:bodyPr>
          <a:lstStyle/>
          <a:p>
            <a:endParaRPr lang="ru-RU" dirty="0"/>
          </a:p>
        </p:txBody>
      </p:sp>
      <p:sp>
        <p:nvSpPr>
          <p:cNvPr id="12" name="图片占位符 11">
            <a:extLst>
              <a:ext uri="{FF2B5EF4-FFF2-40B4-BE49-F238E27FC236}">
                <a16:creationId xmlns:a16="http://schemas.microsoft.com/office/drawing/2014/main" id="{F06DEFBB-2611-45DD-9E86-C64BB95016D4}"/>
              </a:ext>
            </a:extLst>
          </p:cNvPr>
          <p:cNvSpPr>
            <a:spLocks noGrp="1"/>
          </p:cNvSpPr>
          <p:nvPr>
            <p:ph type="pic" sz="quarter" idx="12"/>
          </p:nvPr>
        </p:nvSpPr>
        <p:spPr>
          <a:xfrm>
            <a:off x="863600" y="3863975"/>
            <a:ext cx="1258888" cy="1260476"/>
          </a:xfrm>
          <a:custGeom>
            <a:avLst/>
            <a:gdLst>
              <a:gd name="connsiteX0" fmla="*/ 629444 w 1258888"/>
              <a:gd name="connsiteY0" fmla="*/ 0 h 1260476"/>
              <a:gd name="connsiteX1" fmla="*/ 1258888 w 1258888"/>
              <a:gd name="connsiteY1" fmla="*/ 630238 h 1260476"/>
              <a:gd name="connsiteX2" fmla="*/ 629444 w 1258888"/>
              <a:gd name="connsiteY2" fmla="*/ 1260476 h 1260476"/>
              <a:gd name="connsiteX3" fmla="*/ 0 w 1258888"/>
              <a:gd name="connsiteY3" fmla="*/ 630238 h 1260476"/>
              <a:gd name="connsiteX4" fmla="*/ 629444 w 1258888"/>
              <a:gd name="connsiteY4" fmla="*/ 0 h 126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88" h="1260476">
                <a:moveTo>
                  <a:pt x="629444" y="0"/>
                </a:moveTo>
                <a:cubicBezTo>
                  <a:pt x="977076" y="0"/>
                  <a:pt x="1258888" y="282167"/>
                  <a:pt x="1258888" y="630238"/>
                </a:cubicBezTo>
                <a:cubicBezTo>
                  <a:pt x="1258888" y="978309"/>
                  <a:pt x="977076" y="1260476"/>
                  <a:pt x="629444" y="1260476"/>
                </a:cubicBezTo>
                <a:cubicBezTo>
                  <a:pt x="281812" y="1260476"/>
                  <a:pt x="0" y="978309"/>
                  <a:pt x="0" y="630238"/>
                </a:cubicBezTo>
                <a:cubicBezTo>
                  <a:pt x="0" y="282167"/>
                  <a:pt x="281812" y="0"/>
                  <a:pt x="629444" y="0"/>
                </a:cubicBezTo>
                <a:close/>
              </a:path>
            </a:pathLst>
          </a:custGeom>
        </p:spPr>
        <p:txBody>
          <a:bodyPr wrap="square">
            <a:noAutofit/>
          </a:bodyPr>
          <a:lstStyle/>
          <a:p>
            <a:endParaRPr lang="ru-RU" dirty="0"/>
          </a:p>
        </p:txBody>
      </p:sp>
      <p:sp>
        <p:nvSpPr>
          <p:cNvPr id="14" name="图片占位符 13">
            <a:extLst>
              <a:ext uri="{FF2B5EF4-FFF2-40B4-BE49-F238E27FC236}">
                <a16:creationId xmlns:a16="http://schemas.microsoft.com/office/drawing/2014/main" id="{0845A5C0-DD4B-41CE-9E6A-702B1A8B05B7}"/>
              </a:ext>
            </a:extLst>
          </p:cNvPr>
          <p:cNvSpPr>
            <a:spLocks noGrp="1"/>
          </p:cNvSpPr>
          <p:nvPr>
            <p:ph type="pic" sz="quarter" idx="13"/>
          </p:nvPr>
        </p:nvSpPr>
        <p:spPr>
          <a:xfrm>
            <a:off x="10037763" y="3863975"/>
            <a:ext cx="1258888" cy="1260476"/>
          </a:xfrm>
          <a:custGeom>
            <a:avLst/>
            <a:gdLst>
              <a:gd name="connsiteX0" fmla="*/ 629444 w 1258888"/>
              <a:gd name="connsiteY0" fmla="*/ 0 h 1260476"/>
              <a:gd name="connsiteX1" fmla="*/ 1258888 w 1258888"/>
              <a:gd name="connsiteY1" fmla="*/ 630238 h 1260476"/>
              <a:gd name="connsiteX2" fmla="*/ 629444 w 1258888"/>
              <a:gd name="connsiteY2" fmla="*/ 1260476 h 1260476"/>
              <a:gd name="connsiteX3" fmla="*/ 0 w 1258888"/>
              <a:gd name="connsiteY3" fmla="*/ 630238 h 1260476"/>
              <a:gd name="connsiteX4" fmla="*/ 629444 w 1258888"/>
              <a:gd name="connsiteY4" fmla="*/ 0 h 126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88" h="1260476">
                <a:moveTo>
                  <a:pt x="629444" y="0"/>
                </a:moveTo>
                <a:cubicBezTo>
                  <a:pt x="977076" y="0"/>
                  <a:pt x="1258888" y="282167"/>
                  <a:pt x="1258888" y="630238"/>
                </a:cubicBezTo>
                <a:cubicBezTo>
                  <a:pt x="1258888" y="978309"/>
                  <a:pt x="977076" y="1260476"/>
                  <a:pt x="629444" y="1260476"/>
                </a:cubicBezTo>
                <a:cubicBezTo>
                  <a:pt x="281812" y="1260476"/>
                  <a:pt x="0" y="978309"/>
                  <a:pt x="0" y="630238"/>
                </a:cubicBezTo>
                <a:cubicBezTo>
                  <a:pt x="0" y="282167"/>
                  <a:pt x="281812" y="0"/>
                  <a:pt x="629444" y="0"/>
                </a:cubicBezTo>
                <a:close/>
              </a:path>
            </a:pathLst>
          </a:custGeom>
        </p:spPr>
        <p:txBody>
          <a:bodyPr wrap="square">
            <a:noAutofit/>
          </a:bodyPr>
          <a:lstStyle/>
          <a:p>
            <a:endParaRPr lang="ru-RU" dirty="0"/>
          </a:p>
        </p:txBody>
      </p:sp>
      <p:sp>
        <p:nvSpPr>
          <p:cNvPr id="10" name="图片占位符 9">
            <a:extLst>
              <a:ext uri="{FF2B5EF4-FFF2-40B4-BE49-F238E27FC236}">
                <a16:creationId xmlns:a16="http://schemas.microsoft.com/office/drawing/2014/main" id="{2BA8B3F0-2FBD-42B2-AE2C-40BD79D2D442}"/>
              </a:ext>
            </a:extLst>
          </p:cNvPr>
          <p:cNvSpPr>
            <a:spLocks noGrp="1"/>
          </p:cNvSpPr>
          <p:nvPr>
            <p:ph type="pic" sz="quarter" idx="14"/>
          </p:nvPr>
        </p:nvSpPr>
        <p:spPr>
          <a:xfrm>
            <a:off x="10037763" y="1787525"/>
            <a:ext cx="1258888" cy="1260476"/>
          </a:xfrm>
          <a:custGeom>
            <a:avLst/>
            <a:gdLst>
              <a:gd name="connsiteX0" fmla="*/ 629444 w 1258888"/>
              <a:gd name="connsiteY0" fmla="*/ 0 h 1260476"/>
              <a:gd name="connsiteX1" fmla="*/ 1258888 w 1258888"/>
              <a:gd name="connsiteY1" fmla="*/ 630238 h 1260476"/>
              <a:gd name="connsiteX2" fmla="*/ 629444 w 1258888"/>
              <a:gd name="connsiteY2" fmla="*/ 1260476 h 1260476"/>
              <a:gd name="connsiteX3" fmla="*/ 0 w 1258888"/>
              <a:gd name="connsiteY3" fmla="*/ 630238 h 1260476"/>
              <a:gd name="connsiteX4" fmla="*/ 629444 w 1258888"/>
              <a:gd name="connsiteY4" fmla="*/ 0 h 126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888" h="1260476">
                <a:moveTo>
                  <a:pt x="629444" y="0"/>
                </a:moveTo>
                <a:cubicBezTo>
                  <a:pt x="977076" y="0"/>
                  <a:pt x="1258888" y="282167"/>
                  <a:pt x="1258888" y="630238"/>
                </a:cubicBezTo>
                <a:cubicBezTo>
                  <a:pt x="1258888" y="978309"/>
                  <a:pt x="977076" y="1260476"/>
                  <a:pt x="629444" y="1260476"/>
                </a:cubicBezTo>
                <a:cubicBezTo>
                  <a:pt x="281812" y="1260476"/>
                  <a:pt x="0" y="978309"/>
                  <a:pt x="0" y="630238"/>
                </a:cubicBezTo>
                <a:cubicBezTo>
                  <a:pt x="0" y="282167"/>
                  <a:pt x="281812" y="0"/>
                  <a:pt x="629444"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422837867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Blank copy">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866CC565-6FF0-46C7-861C-D8362EEB681B}"/>
              </a:ext>
            </a:extLst>
          </p:cNvPr>
          <p:cNvSpPr>
            <a:spLocks noGrp="1"/>
          </p:cNvSpPr>
          <p:nvPr>
            <p:ph type="pic" sz="quarter" idx="11"/>
          </p:nvPr>
        </p:nvSpPr>
        <p:spPr>
          <a:xfrm>
            <a:off x="4675187" y="1984375"/>
            <a:ext cx="1260476" cy="1258888"/>
          </a:xfrm>
          <a:custGeom>
            <a:avLst/>
            <a:gdLst>
              <a:gd name="connsiteX0" fmla="*/ 630238 w 1260476"/>
              <a:gd name="connsiteY0" fmla="*/ 0 h 1258888"/>
              <a:gd name="connsiteX1" fmla="*/ 1260476 w 1260476"/>
              <a:gd name="connsiteY1" fmla="*/ 629444 h 1258888"/>
              <a:gd name="connsiteX2" fmla="*/ 630238 w 1260476"/>
              <a:gd name="connsiteY2" fmla="*/ 1258888 h 1258888"/>
              <a:gd name="connsiteX3" fmla="*/ 0 w 1260476"/>
              <a:gd name="connsiteY3" fmla="*/ 629444 h 1258888"/>
              <a:gd name="connsiteX4" fmla="*/ 630238 w 1260476"/>
              <a:gd name="connsiteY4" fmla="*/ 0 h 125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76" h="1258888">
                <a:moveTo>
                  <a:pt x="630238" y="0"/>
                </a:moveTo>
                <a:cubicBezTo>
                  <a:pt x="978309" y="0"/>
                  <a:pt x="1260476" y="281812"/>
                  <a:pt x="1260476" y="629444"/>
                </a:cubicBezTo>
                <a:cubicBezTo>
                  <a:pt x="1260476" y="977076"/>
                  <a:pt x="978309" y="1258888"/>
                  <a:pt x="630238" y="1258888"/>
                </a:cubicBezTo>
                <a:cubicBezTo>
                  <a:pt x="282167" y="1258888"/>
                  <a:pt x="0" y="977076"/>
                  <a:pt x="0" y="629444"/>
                </a:cubicBezTo>
                <a:cubicBezTo>
                  <a:pt x="0" y="281812"/>
                  <a:pt x="282167" y="0"/>
                  <a:pt x="630238" y="0"/>
                </a:cubicBezTo>
                <a:close/>
              </a:path>
            </a:pathLst>
          </a:custGeom>
          <a:ln w="38100">
            <a:solidFill>
              <a:schemeClr val="bg1"/>
            </a:solidFill>
          </a:ln>
        </p:spPr>
        <p:txBody>
          <a:bodyPr wrap="square">
            <a:noAutofit/>
          </a:bodyPr>
          <a:lstStyle/>
          <a:p>
            <a:endParaRPr lang="ru-RU" dirty="0"/>
          </a:p>
        </p:txBody>
      </p:sp>
      <p:sp>
        <p:nvSpPr>
          <p:cNvPr id="11" name="图片占位符 10">
            <a:extLst>
              <a:ext uri="{FF2B5EF4-FFF2-40B4-BE49-F238E27FC236}">
                <a16:creationId xmlns:a16="http://schemas.microsoft.com/office/drawing/2014/main" id="{C3D2C65E-8466-49A1-B6C3-5C6D11C762A5}"/>
              </a:ext>
            </a:extLst>
          </p:cNvPr>
          <p:cNvSpPr>
            <a:spLocks noGrp="1"/>
          </p:cNvSpPr>
          <p:nvPr>
            <p:ph type="pic" sz="quarter" idx="12"/>
          </p:nvPr>
        </p:nvSpPr>
        <p:spPr>
          <a:xfrm>
            <a:off x="6188074" y="1984375"/>
            <a:ext cx="1260476" cy="1258888"/>
          </a:xfrm>
          <a:custGeom>
            <a:avLst/>
            <a:gdLst>
              <a:gd name="connsiteX0" fmla="*/ 630238 w 1260476"/>
              <a:gd name="connsiteY0" fmla="*/ 0 h 1258888"/>
              <a:gd name="connsiteX1" fmla="*/ 1260476 w 1260476"/>
              <a:gd name="connsiteY1" fmla="*/ 629444 h 1258888"/>
              <a:gd name="connsiteX2" fmla="*/ 630238 w 1260476"/>
              <a:gd name="connsiteY2" fmla="*/ 1258888 h 1258888"/>
              <a:gd name="connsiteX3" fmla="*/ 0 w 1260476"/>
              <a:gd name="connsiteY3" fmla="*/ 629444 h 1258888"/>
              <a:gd name="connsiteX4" fmla="*/ 630238 w 1260476"/>
              <a:gd name="connsiteY4" fmla="*/ 0 h 125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76" h="1258888">
                <a:moveTo>
                  <a:pt x="630238" y="0"/>
                </a:moveTo>
                <a:cubicBezTo>
                  <a:pt x="978309" y="0"/>
                  <a:pt x="1260476" y="281812"/>
                  <a:pt x="1260476" y="629444"/>
                </a:cubicBezTo>
                <a:cubicBezTo>
                  <a:pt x="1260476" y="977076"/>
                  <a:pt x="978309" y="1258888"/>
                  <a:pt x="630238" y="1258888"/>
                </a:cubicBezTo>
                <a:cubicBezTo>
                  <a:pt x="282167" y="1258888"/>
                  <a:pt x="0" y="977076"/>
                  <a:pt x="0" y="629444"/>
                </a:cubicBezTo>
                <a:cubicBezTo>
                  <a:pt x="0" y="281812"/>
                  <a:pt x="282167" y="0"/>
                  <a:pt x="630238" y="0"/>
                </a:cubicBezTo>
                <a:close/>
              </a:path>
            </a:pathLst>
          </a:custGeom>
          <a:ln w="38100">
            <a:solidFill>
              <a:schemeClr val="bg1"/>
            </a:solidFill>
          </a:ln>
        </p:spPr>
        <p:txBody>
          <a:bodyPr wrap="square">
            <a:noAutofit/>
          </a:bodyPr>
          <a:lstStyle/>
          <a:p>
            <a:endParaRPr lang="ru-RU" dirty="0"/>
          </a:p>
        </p:txBody>
      </p:sp>
      <p:sp>
        <p:nvSpPr>
          <p:cNvPr id="13" name="图片占位符 12">
            <a:extLst>
              <a:ext uri="{FF2B5EF4-FFF2-40B4-BE49-F238E27FC236}">
                <a16:creationId xmlns:a16="http://schemas.microsoft.com/office/drawing/2014/main" id="{72718271-C010-4D52-B50F-9045CA91266D}"/>
              </a:ext>
            </a:extLst>
          </p:cNvPr>
          <p:cNvSpPr>
            <a:spLocks noGrp="1"/>
          </p:cNvSpPr>
          <p:nvPr>
            <p:ph type="pic" sz="quarter" idx="13"/>
          </p:nvPr>
        </p:nvSpPr>
        <p:spPr>
          <a:xfrm>
            <a:off x="6188074" y="4117975"/>
            <a:ext cx="1260476" cy="1258888"/>
          </a:xfrm>
          <a:custGeom>
            <a:avLst/>
            <a:gdLst>
              <a:gd name="connsiteX0" fmla="*/ 630238 w 1260476"/>
              <a:gd name="connsiteY0" fmla="*/ 0 h 1258888"/>
              <a:gd name="connsiteX1" fmla="*/ 1260476 w 1260476"/>
              <a:gd name="connsiteY1" fmla="*/ 629444 h 1258888"/>
              <a:gd name="connsiteX2" fmla="*/ 630238 w 1260476"/>
              <a:gd name="connsiteY2" fmla="*/ 1258888 h 1258888"/>
              <a:gd name="connsiteX3" fmla="*/ 0 w 1260476"/>
              <a:gd name="connsiteY3" fmla="*/ 629444 h 1258888"/>
              <a:gd name="connsiteX4" fmla="*/ 630238 w 1260476"/>
              <a:gd name="connsiteY4" fmla="*/ 0 h 125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76" h="1258888">
                <a:moveTo>
                  <a:pt x="630238" y="0"/>
                </a:moveTo>
                <a:cubicBezTo>
                  <a:pt x="978309" y="0"/>
                  <a:pt x="1260476" y="281812"/>
                  <a:pt x="1260476" y="629444"/>
                </a:cubicBezTo>
                <a:cubicBezTo>
                  <a:pt x="1260476" y="977076"/>
                  <a:pt x="978309" y="1258888"/>
                  <a:pt x="630238" y="1258888"/>
                </a:cubicBezTo>
                <a:cubicBezTo>
                  <a:pt x="282167" y="1258888"/>
                  <a:pt x="0" y="977076"/>
                  <a:pt x="0" y="629444"/>
                </a:cubicBezTo>
                <a:cubicBezTo>
                  <a:pt x="0" y="281812"/>
                  <a:pt x="282167" y="0"/>
                  <a:pt x="630238" y="0"/>
                </a:cubicBezTo>
                <a:close/>
              </a:path>
            </a:pathLst>
          </a:custGeom>
          <a:ln w="38100">
            <a:solidFill>
              <a:schemeClr val="bg1"/>
            </a:solidFill>
          </a:ln>
        </p:spPr>
        <p:txBody>
          <a:bodyPr wrap="square">
            <a:noAutofit/>
          </a:bodyPr>
          <a:lstStyle/>
          <a:p>
            <a:endParaRPr lang="ru-RU" dirty="0"/>
          </a:p>
        </p:txBody>
      </p:sp>
      <p:sp>
        <p:nvSpPr>
          <p:cNvPr id="12" name="图片占位符 11">
            <a:extLst>
              <a:ext uri="{FF2B5EF4-FFF2-40B4-BE49-F238E27FC236}">
                <a16:creationId xmlns:a16="http://schemas.microsoft.com/office/drawing/2014/main" id="{953234B4-401D-45C0-8239-D6C80B573E08}"/>
              </a:ext>
            </a:extLst>
          </p:cNvPr>
          <p:cNvSpPr>
            <a:spLocks noGrp="1"/>
          </p:cNvSpPr>
          <p:nvPr>
            <p:ph type="pic" sz="quarter" idx="14"/>
          </p:nvPr>
        </p:nvSpPr>
        <p:spPr>
          <a:xfrm>
            <a:off x="4675187" y="4117975"/>
            <a:ext cx="1260476" cy="1258888"/>
          </a:xfrm>
          <a:custGeom>
            <a:avLst/>
            <a:gdLst>
              <a:gd name="connsiteX0" fmla="*/ 630238 w 1260476"/>
              <a:gd name="connsiteY0" fmla="*/ 0 h 1258888"/>
              <a:gd name="connsiteX1" fmla="*/ 1260476 w 1260476"/>
              <a:gd name="connsiteY1" fmla="*/ 629444 h 1258888"/>
              <a:gd name="connsiteX2" fmla="*/ 630238 w 1260476"/>
              <a:gd name="connsiteY2" fmla="*/ 1258888 h 1258888"/>
              <a:gd name="connsiteX3" fmla="*/ 0 w 1260476"/>
              <a:gd name="connsiteY3" fmla="*/ 629444 h 1258888"/>
              <a:gd name="connsiteX4" fmla="*/ 630238 w 1260476"/>
              <a:gd name="connsiteY4" fmla="*/ 0 h 125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76" h="1258888">
                <a:moveTo>
                  <a:pt x="630238" y="0"/>
                </a:moveTo>
                <a:cubicBezTo>
                  <a:pt x="978309" y="0"/>
                  <a:pt x="1260476" y="281812"/>
                  <a:pt x="1260476" y="629444"/>
                </a:cubicBezTo>
                <a:cubicBezTo>
                  <a:pt x="1260476" y="977076"/>
                  <a:pt x="978309" y="1258888"/>
                  <a:pt x="630238" y="1258888"/>
                </a:cubicBezTo>
                <a:cubicBezTo>
                  <a:pt x="282167" y="1258888"/>
                  <a:pt x="0" y="977076"/>
                  <a:pt x="0" y="629444"/>
                </a:cubicBezTo>
                <a:cubicBezTo>
                  <a:pt x="0" y="281812"/>
                  <a:pt x="282167" y="0"/>
                  <a:pt x="630238" y="0"/>
                </a:cubicBezTo>
                <a:close/>
              </a:path>
            </a:pathLst>
          </a:custGeom>
          <a:ln w="38100">
            <a:solidFill>
              <a:schemeClr val="bg1"/>
            </a:solidFill>
          </a:ln>
        </p:spPr>
        <p:txBody>
          <a:bodyPr wrap="square">
            <a:noAutofit/>
          </a:bodyPr>
          <a:lstStyle/>
          <a:p>
            <a:endParaRPr lang="ru-RU" dirty="0"/>
          </a:p>
        </p:txBody>
      </p:sp>
    </p:spTree>
    <p:extLst>
      <p:ext uri="{BB962C8B-B14F-4D97-AF65-F5344CB8AC3E}">
        <p14:creationId xmlns:p14="http://schemas.microsoft.com/office/powerpoint/2010/main" val="276069194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 copy">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4ABE7603-F68D-48C1-89FE-C9684E03F8AA}"/>
              </a:ext>
            </a:extLst>
          </p:cNvPr>
          <p:cNvSpPr>
            <a:spLocks noGrp="1"/>
          </p:cNvSpPr>
          <p:nvPr>
            <p:ph type="pic" sz="quarter" idx="11"/>
          </p:nvPr>
        </p:nvSpPr>
        <p:spPr>
          <a:xfrm>
            <a:off x="850899" y="1717674"/>
            <a:ext cx="2159000" cy="2160588"/>
          </a:xfrm>
          <a:custGeom>
            <a:avLst/>
            <a:gdLst>
              <a:gd name="connsiteX0" fmla="*/ 1079500 w 2159000"/>
              <a:gd name="connsiteY0" fmla="*/ 0 h 2160588"/>
              <a:gd name="connsiteX1" fmla="*/ 2159000 w 2159000"/>
              <a:gd name="connsiteY1" fmla="*/ 1080294 h 2160588"/>
              <a:gd name="connsiteX2" fmla="*/ 1079500 w 2159000"/>
              <a:gd name="connsiteY2" fmla="*/ 2160588 h 2160588"/>
              <a:gd name="connsiteX3" fmla="*/ 0 w 2159000"/>
              <a:gd name="connsiteY3" fmla="*/ 1080294 h 2160588"/>
              <a:gd name="connsiteX4" fmla="*/ 1079500 w 2159000"/>
              <a:gd name="connsiteY4" fmla="*/ 0 h 216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60588">
                <a:moveTo>
                  <a:pt x="1079500" y="0"/>
                </a:moveTo>
                <a:cubicBezTo>
                  <a:pt x="1675691" y="0"/>
                  <a:pt x="2159000" y="483664"/>
                  <a:pt x="2159000" y="1080294"/>
                </a:cubicBezTo>
                <a:cubicBezTo>
                  <a:pt x="2159000" y="1676924"/>
                  <a:pt x="1675691" y="2160588"/>
                  <a:pt x="1079500" y="2160588"/>
                </a:cubicBezTo>
                <a:cubicBezTo>
                  <a:pt x="483309" y="2160588"/>
                  <a:pt x="0" y="1676924"/>
                  <a:pt x="0" y="1080294"/>
                </a:cubicBezTo>
                <a:cubicBezTo>
                  <a:pt x="0" y="483664"/>
                  <a:pt x="483309" y="0"/>
                  <a:pt x="1079500" y="0"/>
                </a:cubicBezTo>
                <a:close/>
              </a:path>
            </a:pathLst>
          </a:custGeom>
        </p:spPr>
        <p:txBody>
          <a:bodyPr wrap="square">
            <a:noAutofit/>
          </a:bodyPr>
          <a:lstStyle/>
          <a:p>
            <a:endParaRPr lang="ru-RU" dirty="0"/>
          </a:p>
        </p:txBody>
      </p:sp>
      <p:sp>
        <p:nvSpPr>
          <p:cNvPr id="6" name="图片占位符 5">
            <a:extLst>
              <a:ext uri="{FF2B5EF4-FFF2-40B4-BE49-F238E27FC236}">
                <a16:creationId xmlns:a16="http://schemas.microsoft.com/office/drawing/2014/main" id="{E28A7CCA-8D77-4D58-9A25-A4AB88E558F6}"/>
              </a:ext>
            </a:extLst>
          </p:cNvPr>
          <p:cNvSpPr>
            <a:spLocks noGrp="1"/>
          </p:cNvSpPr>
          <p:nvPr>
            <p:ph type="pic" sz="quarter" idx="12"/>
          </p:nvPr>
        </p:nvSpPr>
        <p:spPr>
          <a:xfrm>
            <a:off x="6561137" y="1717674"/>
            <a:ext cx="2160588" cy="2160588"/>
          </a:xfrm>
          <a:custGeom>
            <a:avLst/>
            <a:gdLst>
              <a:gd name="connsiteX0" fmla="*/ 1080294 w 2160588"/>
              <a:gd name="connsiteY0" fmla="*/ 0 h 2160588"/>
              <a:gd name="connsiteX1" fmla="*/ 2160588 w 2160588"/>
              <a:gd name="connsiteY1" fmla="*/ 1080294 h 2160588"/>
              <a:gd name="connsiteX2" fmla="*/ 1080294 w 2160588"/>
              <a:gd name="connsiteY2" fmla="*/ 2160588 h 2160588"/>
              <a:gd name="connsiteX3" fmla="*/ 0 w 2160588"/>
              <a:gd name="connsiteY3" fmla="*/ 1080294 h 2160588"/>
              <a:gd name="connsiteX4" fmla="*/ 1080294 w 2160588"/>
              <a:gd name="connsiteY4" fmla="*/ 0 h 216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88" h="2160588">
                <a:moveTo>
                  <a:pt x="1080294" y="0"/>
                </a:moveTo>
                <a:cubicBezTo>
                  <a:pt x="1676924" y="0"/>
                  <a:pt x="2160588" y="483664"/>
                  <a:pt x="2160588" y="1080294"/>
                </a:cubicBezTo>
                <a:cubicBezTo>
                  <a:pt x="2160588" y="1676924"/>
                  <a:pt x="1676924" y="2160588"/>
                  <a:pt x="1080294" y="2160588"/>
                </a:cubicBezTo>
                <a:cubicBezTo>
                  <a:pt x="483664" y="2160588"/>
                  <a:pt x="0" y="1676924"/>
                  <a:pt x="0" y="1080294"/>
                </a:cubicBezTo>
                <a:cubicBezTo>
                  <a:pt x="0" y="483664"/>
                  <a:pt x="483664" y="0"/>
                  <a:pt x="1080294"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337236192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2D052B29-9659-4645-850B-450B30394273}"/>
              </a:ext>
            </a:extLst>
          </p:cNvPr>
          <p:cNvSpPr>
            <a:spLocks noGrp="1"/>
          </p:cNvSpPr>
          <p:nvPr>
            <p:ph type="pic" sz="quarter" idx="11"/>
          </p:nvPr>
        </p:nvSpPr>
        <p:spPr>
          <a:xfrm>
            <a:off x="1042988" y="1946275"/>
            <a:ext cx="3240088" cy="3240088"/>
          </a:xfrm>
          <a:custGeom>
            <a:avLst/>
            <a:gdLst>
              <a:gd name="connsiteX0" fmla="*/ 1620044 w 3240088"/>
              <a:gd name="connsiteY0" fmla="*/ 0 h 3240088"/>
              <a:gd name="connsiteX1" fmla="*/ 3240088 w 3240088"/>
              <a:gd name="connsiteY1" fmla="*/ 1620044 h 3240088"/>
              <a:gd name="connsiteX2" fmla="*/ 1620044 w 3240088"/>
              <a:gd name="connsiteY2" fmla="*/ 3240088 h 3240088"/>
              <a:gd name="connsiteX3" fmla="*/ 0 w 3240088"/>
              <a:gd name="connsiteY3" fmla="*/ 1620044 h 3240088"/>
              <a:gd name="connsiteX4" fmla="*/ 1620044 w 3240088"/>
              <a:gd name="connsiteY4" fmla="*/ 0 h 324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088" h="3240088">
                <a:moveTo>
                  <a:pt x="1620044" y="0"/>
                </a:moveTo>
                <a:cubicBezTo>
                  <a:pt x="2514770" y="0"/>
                  <a:pt x="3240088" y="725318"/>
                  <a:pt x="3240088" y="1620044"/>
                </a:cubicBezTo>
                <a:cubicBezTo>
                  <a:pt x="3240088" y="2514770"/>
                  <a:pt x="2514770" y="3240088"/>
                  <a:pt x="1620044" y="3240088"/>
                </a:cubicBezTo>
                <a:cubicBezTo>
                  <a:pt x="725318" y="3240088"/>
                  <a:pt x="0" y="2514770"/>
                  <a:pt x="0" y="1620044"/>
                </a:cubicBezTo>
                <a:cubicBezTo>
                  <a:pt x="0" y="725318"/>
                  <a:pt x="725318" y="0"/>
                  <a:pt x="1620044"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209389513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4B16973D-3731-4C57-B7B3-21C453EE5F56}"/>
              </a:ext>
            </a:extLst>
          </p:cNvPr>
          <p:cNvSpPr>
            <a:spLocks noGrp="1"/>
          </p:cNvSpPr>
          <p:nvPr>
            <p:ph type="pic" sz="quarter" idx="11"/>
          </p:nvPr>
        </p:nvSpPr>
        <p:spPr>
          <a:xfrm>
            <a:off x="5205989" y="2457969"/>
            <a:ext cx="1397526" cy="2748411"/>
          </a:xfrm>
          <a:custGeom>
            <a:avLst/>
            <a:gdLst>
              <a:gd name="connsiteX0" fmla="*/ 0 w 1397526"/>
              <a:gd name="connsiteY0" fmla="*/ 0 h 2748411"/>
              <a:gd name="connsiteX1" fmla="*/ 6129 w 1397526"/>
              <a:gd name="connsiteY1" fmla="*/ 0 h 2748411"/>
              <a:gd name="connsiteX2" fmla="*/ 1391397 w 1397526"/>
              <a:gd name="connsiteY2" fmla="*/ 0 h 2748411"/>
              <a:gd name="connsiteX3" fmla="*/ 1397526 w 1397526"/>
              <a:gd name="connsiteY3" fmla="*/ 0 h 2748411"/>
              <a:gd name="connsiteX4" fmla="*/ 1397526 w 1397526"/>
              <a:gd name="connsiteY4" fmla="*/ 2742290 h 2748411"/>
              <a:gd name="connsiteX5" fmla="*/ 1391397 w 1397526"/>
              <a:gd name="connsiteY5" fmla="*/ 2748411 h 2748411"/>
              <a:gd name="connsiteX6" fmla="*/ 6129 w 1397526"/>
              <a:gd name="connsiteY6" fmla="*/ 2748411 h 2748411"/>
              <a:gd name="connsiteX7" fmla="*/ 0 w 1397526"/>
              <a:gd name="connsiteY7" fmla="*/ 2742290 h 2748411"/>
              <a:gd name="connsiteX8" fmla="*/ 0 w 1397526"/>
              <a:gd name="connsiteY8" fmla="*/ 0 h 274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526" h="2748411">
                <a:moveTo>
                  <a:pt x="0" y="0"/>
                </a:moveTo>
                <a:cubicBezTo>
                  <a:pt x="0" y="0"/>
                  <a:pt x="0" y="0"/>
                  <a:pt x="6129" y="0"/>
                </a:cubicBezTo>
                <a:cubicBezTo>
                  <a:pt x="6129" y="0"/>
                  <a:pt x="6129" y="0"/>
                  <a:pt x="1391397" y="0"/>
                </a:cubicBezTo>
                <a:cubicBezTo>
                  <a:pt x="1391397" y="0"/>
                  <a:pt x="1397526" y="0"/>
                  <a:pt x="1397526" y="0"/>
                </a:cubicBezTo>
                <a:cubicBezTo>
                  <a:pt x="1397526" y="0"/>
                  <a:pt x="1397526" y="0"/>
                  <a:pt x="1397526" y="2742290"/>
                </a:cubicBezTo>
                <a:cubicBezTo>
                  <a:pt x="1397526" y="2742290"/>
                  <a:pt x="1391397" y="2748411"/>
                  <a:pt x="1391397" y="2748411"/>
                </a:cubicBezTo>
                <a:cubicBezTo>
                  <a:pt x="1391397" y="2748411"/>
                  <a:pt x="1391397" y="2748411"/>
                  <a:pt x="6129" y="2748411"/>
                </a:cubicBezTo>
                <a:cubicBezTo>
                  <a:pt x="0" y="2748411"/>
                  <a:pt x="0" y="2742290"/>
                  <a:pt x="0" y="2742290"/>
                </a:cubicBezTo>
                <a:cubicBezTo>
                  <a:pt x="0" y="2742290"/>
                  <a:pt x="0" y="2742290"/>
                  <a:pt x="0"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320313111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copy">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15FED01A-620A-4BEB-B40E-679854D32AA0}"/>
              </a:ext>
            </a:extLst>
          </p:cNvPr>
          <p:cNvSpPr>
            <a:spLocks noGrp="1"/>
          </p:cNvSpPr>
          <p:nvPr>
            <p:ph type="pic" sz="quarter" idx="11"/>
          </p:nvPr>
        </p:nvSpPr>
        <p:spPr>
          <a:xfrm>
            <a:off x="4433888" y="2106751"/>
            <a:ext cx="3128963" cy="2370138"/>
          </a:xfrm>
          <a:custGeom>
            <a:avLst/>
            <a:gdLst>
              <a:gd name="connsiteX0" fmla="*/ 6532 w 3128963"/>
              <a:gd name="connsiteY0" fmla="*/ 0 h 2370138"/>
              <a:gd name="connsiteX1" fmla="*/ 3128963 w 3128963"/>
              <a:gd name="connsiteY1" fmla="*/ 0 h 2370138"/>
              <a:gd name="connsiteX2" fmla="*/ 3128963 w 3128963"/>
              <a:gd name="connsiteY2" fmla="*/ 13058 h 2370138"/>
              <a:gd name="connsiteX3" fmla="*/ 3128963 w 3128963"/>
              <a:gd name="connsiteY3" fmla="*/ 2363609 h 2370138"/>
              <a:gd name="connsiteX4" fmla="*/ 3128963 w 3128963"/>
              <a:gd name="connsiteY4" fmla="*/ 2370138 h 2370138"/>
              <a:gd name="connsiteX5" fmla="*/ 6532 w 3128963"/>
              <a:gd name="connsiteY5" fmla="*/ 2370138 h 2370138"/>
              <a:gd name="connsiteX6" fmla="*/ 0 w 3128963"/>
              <a:gd name="connsiteY6" fmla="*/ 2363609 h 2370138"/>
              <a:gd name="connsiteX7" fmla="*/ 0 w 3128963"/>
              <a:gd name="connsiteY7" fmla="*/ 13058 h 2370138"/>
              <a:gd name="connsiteX8" fmla="*/ 6532 w 3128963"/>
              <a:gd name="connsiteY8" fmla="*/ 0 h 237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8963" h="2370138">
                <a:moveTo>
                  <a:pt x="6532" y="0"/>
                </a:moveTo>
                <a:cubicBezTo>
                  <a:pt x="3128963" y="0"/>
                  <a:pt x="3128963" y="0"/>
                  <a:pt x="3128963" y="0"/>
                </a:cubicBezTo>
                <a:cubicBezTo>
                  <a:pt x="3128963" y="0"/>
                  <a:pt x="3128963" y="6529"/>
                  <a:pt x="3128963" y="13058"/>
                </a:cubicBezTo>
                <a:cubicBezTo>
                  <a:pt x="3128963" y="2363609"/>
                  <a:pt x="3128963" y="2363609"/>
                  <a:pt x="3128963" y="2363609"/>
                </a:cubicBezTo>
                <a:cubicBezTo>
                  <a:pt x="3128963" y="2363609"/>
                  <a:pt x="3128963" y="2370138"/>
                  <a:pt x="3128963" y="2370138"/>
                </a:cubicBezTo>
                <a:cubicBezTo>
                  <a:pt x="6532" y="2370138"/>
                  <a:pt x="6532" y="2370138"/>
                  <a:pt x="6532" y="2370138"/>
                </a:cubicBezTo>
                <a:cubicBezTo>
                  <a:pt x="0" y="2370138"/>
                  <a:pt x="0" y="2363609"/>
                  <a:pt x="0" y="2363609"/>
                </a:cubicBezTo>
                <a:cubicBezTo>
                  <a:pt x="0" y="13058"/>
                  <a:pt x="0" y="13058"/>
                  <a:pt x="0" y="13058"/>
                </a:cubicBezTo>
                <a:cubicBezTo>
                  <a:pt x="0" y="6529"/>
                  <a:pt x="0" y="0"/>
                  <a:pt x="6532"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270170470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copy">
    <p:spTree>
      <p:nvGrpSpPr>
        <p:cNvPr id="1" name=""/>
        <p:cNvGrpSpPr/>
        <p:nvPr/>
      </p:nvGrpSpPr>
      <p:grpSpPr>
        <a:xfrm>
          <a:off x="0" y="0"/>
          <a:ext cx="0" cy="0"/>
          <a:chOff x="0" y="0"/>
          <a:chExt cx="0" cy="0"/>
        </a:xfrm>
      </p:grpSpPr>
      <p:sp>
        <p:nvSpPr>
          <p:cNvPr id="15" name="图片占位符 14">
            <a:extLst>
              <a:ext uri="{FF2B5EF4-FFF2-40B4-BE49-F238E27FC236}">
                <a16:creationId xmlns:a16="http://schemas.microsoft.com/office/drawing/2014/main" id="{E7F608BE-0D8A-48AA-A6FE-6E46972816BC}"/>
              </a:ext>
            </a:extLst>
          </p:cNvPr>
          <p:cNvSpPr>
            <a:spLocks noGrp="1"/>
          </p:cNvSpPr>
          <p:nvPr>
            <p:ph type="pic" sz="quarter" idx="11"/>
          </p:nvPr>
        </p:nvSpPr>
        <p:spPr>
          <a:xfrm>
            <a:off x="1276349" y="1079500"/>
            <a:ext cx="1466851" cy="1571637"/>
          </a:xfrm>
          <a:custGeom>
            <a:avLst/>
            <a:gdLst>
              <a:gd name="connsiteX0" fmla="*/ 0 w 1466851"/>
              <a:gd name="connsiteY0" fmla="*/ 0 h 1571637"/>
              <a:gd name="connsiteX1" fmla="*/ 1466851 w 1466851"/>
              <a:gd name="connsiteY1" fmla="*/ 0 h 1571637"/>
              <a:gd name="connsiteX2" fmla="*/ 1466851 w 1466851"/>
              <a:gd name="connsiteY2" fmla="*/ 1571637 h 1571637"/>
              <a:gd name="connsiteX3" fmla="*/ 0 w 1466851"/>
              <a:gd name="connsiteY3" fmla="*/ 1571637 h 1571637"/>
            </a:gdLst>
            <a:ahLst/>
            <a:cxnLst>
              <a:cxn ang="0">
                <a:pos x="connsiteX0" y="connsiteY0"/>
              </a:cxn>
              <a:cxn ang="0">
                <a:pos x="connsiteX1" y="connsiteY1"/>
              </a:cxn>
              <a:cxn ang="0">
                <a:pos x="connsiteX2" y="connsiteY2"/>
              </a:cxn>
              <a:cxn ang="0">
                <a:pos x="connsiteX3" y="connsiteY3"/>
              </a:cxn>
            </a:cxnLst>
            <a:rect l="l" t="t" r="r" b="b"/>
            <a:pathLst>
              <a:path w="1466851" h="1571637">
                <a:moveTo>
                  <a:pt x="0" y="0"/>
                </a:moveTo>
                <a:lnTo>
                  <a:pt x="1466851" y="0"/>
                </a:lnTo>
                <a:lnTo>
                  <a:pt x="1466851" y="1571637"/>
                </a:lnTo>
                <a:lnTo>
                  <a:pt x="0" y="1571637"/>
                </a:ln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800" dirty="0">
                <a:solidFill>
                  <a:schemeClr val="lt1"/>
                </a:solidFill>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17" name="图片占位符 16">
            <a:extLst>
              <a:ext uri="{FF2B5EF4-FFF2-40B4-BE49-F238E27FC236}">
                <a16:creationId xmlns:a16="http://schemas.microsoft.com/office/drawing/2014/main" id="{15B5BC07-82B4-484B-9311-E3ED7A6C5306}"/>
              </a:ext>
            </a:extLst>
          </p:cNvPr>
          <p:cNvSpPr>
            <a:spLocks noGrp="1"/>
          </p:cNvSpPr>
          <p:nvPr>
            <p:ph type="pic" sz="quarter" idx="12"/>
          </p:nvPr>
        </p:nvSpPr>
        <p:spPr>
          <a:xfrm>
            <a:off x="3262722" y="3234051"/>
            <a:ext cx="1047665" cy="1071371"/>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18" name="图片占位符 17">
            <a:extLst>
              <a:ext uri="{FF2B5EF4-FFF2-40B4-BE49-F238E27FC236}">
                <a16:creationId xmlns:a16="http://schemas.microsoft.com/office/drawing/2014/main" id="{5D24E26F-3C8F-417F-82C3-36140E423012}"/>
              </a:ext>
            </a:extLst>
          </p:cNvPr>
          <p:cNvSpPr>
            <a:spLocks noGrp="1"/>
          </p:cNvSpPr>
          <p:nvPr>
            <p:ph type="pic" sz="quarter" idx="13"/>
          </p:nvPr>
        </p:nvSpPr>
        <p:spPr>
          <a:xfrm>
            <a:off x="3262722" y="5105668"/>
            <a:ext cx="1047665" cy="1071371"/>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19" name="图片占位符 18">
            <a:extLst>
              <a:ext uri="{FF2B5EF4-FFF2-40B4-BE49-F238E27FC236}">
                <a16:creationId xmlns:a16="http://schemas.microsoft.com/office/drawing/2014/main" id="{AF118368-199A-42CD-9889-38FE184A9EC6}"/>
              </a:ext>
            </a:extLst>
          </p:cNvPr>
          <p:cNvSpPr>
            <a:spLocks noGrp="1"/>
          </p:cNvSpPr>
          <p:nvPr>
            <p:ph type="pic" sz="quarter" idx="14"/>
          </p:nvPr>
        </p:nvSpPr>
        <p:spPr>
          <a:xfrm>
            <a:off x="5553548" y="1902735"/>
            <a:ext cx="961200" cy="982800"/>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20" name="图片占位符 19">
            <a:extLst>
              <a:ext uri="{FF2B5EF4-FFF2-40B4-BE49-F238E27FC236}">
                <a16:creationId xmlns:a16="http://schemas.microsoft.com/office/drawing/2014/main" id="{8274DF21-A319-4F12-97BD-302956346313}"/>
              </a:ext>
            </a:extLst>
          </p:cNvPr>
          <p:cNvSpPr>
            <a:spLocks noGrp="1"/>
          </p:cNvSpPr>
          <p:nvPr>
            <p:ph type="pic" sz="quarter" idx="15"/>
          </p:nvPr>
        </p:nvSpPr>
        <p:spPr>
          <a:xfrm>
            <a:off x="7114460" y="1902735"/>
            <a:ext cx="961200" cy="982800"/>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21" name="图片占位符 20">
            <a:extLst>
              <a:ext uri="{FF2B5EF4-FFF2-40B4-BE49-F238E27FC236}">
                <a16:creationId xmlns:a16="http://schemas.microsoft.com/office/drawing/2014/main" id="{1E40F7D4-B87C-4481-80DA-FE722EE2306B}"/>
              </a:ext>
            </a:extLst>
          </p:cNvPr>
          <p:cNvSpPr>
            <a:spLocks noGrp="1"/>
          </p:cNvSpPr>
          <p:nvPr>
            <p:ph type="pic" sz="quarter" idx="16"/>
          </p:nvPr>
        </p:nvSpPr>
        <p:spPr>
          <a:xfrm>
            <a:off x="8640157" y="1902735"/>
            <a:ext cx="961200" cy="982800"/>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22" name="图片占位符 21">
            <a:extLst>
              <a:ext uri="{FF2B5EF4-FFF2-40B4-BE49-F238E27FC236}">
                <a16:creationId xmlns:a16="http://schemas.microsoft.com/office/drawing/2014/main" id="{417D762A-EF38-479B-9261-9E145F2BEF2E}"/>
              </a:ext>
            </a:extLst>
          </p:cNvPr>
          <p:cNvSpPr>
            <a:spLocks noGrp="1"/>
          </p:cNvSpPr>
          <p:nvPr>
            <p:ph type="pic" sz="quarter" idx="17"/>
          </p:nvPr>
        </p:nvSpPr>
        <p:spPr>
          <a:xfrm>
            <a:off x="10126057" y="1902735"/>
            <a:ext cx="961200" cy="982800"/>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23" name="图片占位符 22">
            <a:extLst>
              <a:ext uri="{FF2B5EF4-FFF2-40B4-BE49-F238E27FC236}">
                <a16:creationId xmlns:a16="http://schemas.microsoft.com/office/drawing/2014/main" id="{DEAE520F-0351-46FE-B730-D75590EE3743}"/>
              </a:ext>
            </a:extLst>
          </p:cNvPr>
          <p:cNvSpPr>
            <a:spLocks noGrp="1"/>
          </p:cNvSpPr>
          <p:nvPr>
            <p:ph type="pic" sz="quarter" idx="18"/>
          </p:nvPr>
        </p:nvSpPr>
        <p:spPr>
          <a:xfrm>
            <a:off x="5553548" y="3936191"/>
            <a:ext cx="961200" cy="982800"/>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24" name="图片占位符 23">
            <a:extLst>
              <a:ext uri="{FF2B5EF4-FFF2-40B4-BE49-F238E27FC236}">
                <a16:creationId xmlns:a16="http://schemas.microsoft.com/office/drawing/2014/main" id="{B6C9A724-9205-45E0-948F-3F8CCFB0B353}"/>
              </a:ext>
            </a:extLst>
          </p:cNvPr>
          <p:cNvSpPr>
            <a:spLocks noGrp="1"/>
          </p:cNvSpPr>
          <p:nvPr>
            <p:ph type="pic" sz="quarter" idx="19"/>
          </p:nvPr>
        </p:nvSpPr>
        <p:spPr>
          <a:xfrm>
            <a:off x="7114460" y="3936191"/>
            <a:ext cx="961200" cy="982800"/>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25" name="图片占位符 24">
            <a:extLst>
              <a:ext uri="{FF2B5EF4-FFF2-40B4-BE49-F238E27FC236}">
                <a16:creationId xmlns:a16="http://schemas.microsoft.com/office/drawing/2014/main" id="{1BA5C565-FCD2-48E1-B682-05F5C4B83A58}"/>
              </a:ext>
            </a:extLst>
          </p:cNvPr>
          <p:cNvSpPr>
            <a:spLocks noGrp="1"/>
          </p:cNvSpPr>
          <p:nvPr>
            <p:ph type="pic" sz="quarter" idx="20"/>
          </p:nvPr>
        </p:nvSpPr>
        <p:spPr>
          <a:xfrm>
            <a:off x="8640157" y="3936191"/>
            <a:ext cx="961200" cy="982800"/>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
        <p:nvSpPr>
          <p:cNvPr id="26" name="图片占位符 25">
            <a:extLst>
              <a:ext uri="{FF2B5EF4-FFF2-40B4-BE49-F238E27FC236}">
                <a16:creationId xmlns:a16="http://schemas.microsoft.com/office/drawing/2014/main" id="{47BD9C39-63E8-4A18-9EB9-2D9A45253840}"/>
              </a:ext>
            </a:extLst>
          </p:cNvPr>
          <p:cNvSpPr>
            <a:spLocks noGrp="1"/>
          </p:cNvSpPr>
          <p:nvPr>
            <p:ph type="pic" sz="quarter" idx="21"/>
          </p:nvPr>
        </p:nvSpPr>
        <p:spPr>
          <a:xfrm>
            <a:off x="10126057" y="3936191"/>
            <a:ext cx="961200" cy="982800"/>
          </a:xfrm>
          <a:custGeom>
            <a:avLst/>
            <a:gdLst>
              <a:gd name="connsiteX0" fmla="*/ 0 w 1047665"/>
              <a:gd name="connsiteY0" fmla="*/ 0 h 1071371"/>
              <a:gd name="connsiteX1" fmla="*/ 1047665 w 1047665"/>
              <a:gd name="connsiteY1" fmla="*/ 0 h 1071371"/>
              <a:gd name="connsiteX2" fmla="*/ 1047665 w 1047665"/>
              <a:gd name="connsiteY2" fmla="*/ 1071371 h 1071371"/>
              <a:gd name="connsiteX3" fmla="*/ 0 w 1047665"/>
              <a:gd name="connsiteY3" fmla="*/ 1071371 h 1071371"/>
            </a:gdLst>
            <a:ahLst/>
            <a:cxnLst>
              <a:cxn ang="0">
                <a:pos x="connsiteX0" y="connsiteY0"/>
              </a:cxn>
              <a:cxn ang="0">
                <a:pos x="connsiteX1" y="connsiteY1"/>
              </a:cxn>
              <a:cxn ang="0">
                <a:pos x="connsiteX2" y="connsiteY2"/>
              </a:cxn>
              <a:cxn ang="0">
                <a:pos x="connsiteX3" y="connsiteY3"/>
              </a:cxn>
            </a:cxnLst>
            <a:rect l="l" t="t" r="r" b="b"/>
            <a:pathLst>
              <a:path w="1047665" h="1071371">
                <a:moveTo>
                  <a:pt x="0" y="0"/>
                </a:moveTo>
                <a:lnTo>
                  <a:pt x="1047665" y="0"/>
                </a:lnTo>
                <a:lnTo>
                  <a:pt x="1047665" y="1071371"/>
                </a:lnTo>
                <a:lnTo>
                  <a:pt x="0" y="1071371"/>
                </a:lnTo>
                <a:close/>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ru-RU" sz="1800" dirty="0">
                <a:latin typeface="Agency FB" panose="020B0503020202020204" pitchFamily="34" charset="0"/>
                <a:ea typeface="微软雅黑" panose="020B0503020204020204" pitchFamily="34" charset="-122"/>
                <a:cs typeface="+mn-ea"/>
              </a:defRPr>
            </a:lvl1pPr>
          </a:lstStyle>
          <a:p>
            <a:pPr marL="0" lvl="0" algn="ctr"/>
            <a:endParaRPr lang="ru-RU" dirty="0"/>
          </a:p>
        </p:txBody>
      </p:sp>
    </p:spTree>
    <p:extLst>
      <p:ext uri="{BB962C8B-B14F-4D97-AF65-F5344CB8AC3E}">
        <p14:creationId xmlns:p14="http://schemas.microsoft.com/office/powerpoint/2010/main" val="325616286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527668"/>
      </p:ext>
    </p:extLst>
  </p:cSld>
  <p:clrMapOvr>
    <a:masterClrMapping/>
  </p:clrMapOvr>
  <p:transition spd="slow" advTm="300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100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819900" cy="6858000"/>
          </a:xfrm>
        </p:spPr>
        <p:txBody>
          <a:bodyPr/>
          <a:lstStyle/>
          <a:p>
            <a:endParaRPr lang="en-IN"/>
          </a:p>
        </p:txBody>
      </p:sp>
    </p:spTree>
    <p:extLst>
      <p:ext uri="{BB962C8B-B14F-4D97-AF65-F5344CB8AC3E}">
        <p14:creationId xmlns:p14="http://schemas.microsoft.com/office/powerpoint/2010/main" val="2288957920"/>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6DB1FD-3DCB-4086-91E7-0591F03D2C3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18EC55-ACDA-48EA-8D62-E556535077D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B98978C-86D3-46DB-814A-190794F84616}"/>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A0D5F27-F87F-4D6B-BE35-80FA36A2EE51}"/>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6" name="页脚占位符 5">
            <a:extLst>
              <a:ext uri="{FF2B5EF4-FFF2-40B4-BE49-F238E27FC236}">
                <a16:creationId xmlns:a16="http://schemas.microsoft.com/office/drawing/2014/main" id="{132D90EF-0C7F-4F82-8401-14671BF019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27142E-EC05-4ADE-A591-5D1D1CE57630}"/>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362075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431D9E-6B4E-4951-8090-D32F4862C66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42E6E3E-040D-49A3-A1EB-88951D318E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1FD4AAA-79B3-456D-87DE-EDB8747D40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0910479-D8CC-4F96-BB49-55B8C9285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59F3F07-81F1-4137-90BB-A0917380EF2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27F30B3-7005-429A-B303-98A4DF72FBC7}"/>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8" name="页脚占位符 7">
            <a:extLst>
              <a:ext uri="{FF2B5EF4-FFF2-40B4-BE49-F238E27FC236}">
                <a16:creationId xmlns:a16="http://schemas.microsoft.com/office/drawing/2014/main" id="{AEC2A89E-B2AB-4530-B9BF-E11A3DB414F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ABEC173-0E2D-40DD-A939-1E76A0B745CD}"/>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2529375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046DB5-1753-4504-9136-60C6EB511F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03EBE1-D115-43DE-8366-42B1B767349F}"/>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4" name="页脚占位符 3">
            <a:extLst>
              <a:ext uri="{FF2B5EF4-FFF2-40B4-BE49-F238E27FC236}">
                <a16:creationId xmlns:a16="http://schemas.microsoft.com/office/drawing/2014/main" id="{33F9F396-CB39-4891-95FA-EDDC130A12F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FF2C59B-DC83-47C3-A489-8F69CA375710}"/>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1569017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584A6F0-7B1C-4869-B920-FE80A312982C}"/>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3" name="页脚占位符 2">
            <a:extLst>
              <a:ext uri="{FF2B5EF4-FFF2-40B4-BE49-F238E27FC236}">
                <a16:creationId xmlns:a16="http://schemas.microsoft.com/office/drawing/2014/main" id="{56F7C242-B3EF-4AC2-9F90-01DA09172F7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784882E-5F76-40A1-9EB2-16119E6017D5}"/>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131208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426B2-C229-4601-A105-6A525CEE670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FEF14FB-E7CF-4072-859A-143E07AB44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686F938-7C45-4337-A219-8D286EFC2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18FFCE3-78ED-460C-AAFE-82D227A345F6}"/>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6" name="页脚占位符 5">
            <a:extLst>
              <a:ext uri="{FF2B5EF4-FFF2-40B4-BE49-F238E27FC236}">
                <a16:creationId xmlns:a16="http://schemas.microsoft.com/office/drawing/2014/main" id="{C31A7FDB-2716-46E4-92E1-22F67CFFDC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1A803E-10FB-42EF-9A39-31E8EBC12E50}"/>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2721662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6EBF83-948A-4CE8-9A06-59A7CFEEC1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0179BC-8CD4-44B6-ACA8-6EC4D6BA67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C3E4223-6A0A-4842-B521-68846ABB8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83A766B-4A14-4F28-8255-4FFD14211792}"/>
              </a:ext>
            </a:extLst>
          </p:cNvPr>
          <p:cNvSpPr>
            <a:spLocks noGrp="1"/>
          </p:cNvSpPr>
          <p:nvPr>
            <p:ph type="dt" sz="half" idx="10"/>
          </p:nvPr>
        </p:nvSpPr>
        <p:spPr/>
        <p:txBody>
          <a:bodyPr/>
          <a:lstStyle/>
          <a:p>
            <a:fld id="{A81CD939-3244-4647-BE60-91652B40086D}" type="datetimeFigureOut">
              <a:rPr lang="zh-CN" altLang="en-US" smtClean="0"/>
              <a:t>2018/11/4</a:t>
            </a:fld>
            <a:endParaRPr lang="zh-CN" altLang="en-US"/>
          </a:p>
        </p:txBody>
      </p:sp>
      <p:sp>
        <p:nvSpPr>
          <p:cNvPr id="6" name="页脚占位符 5">
            <a:extLst>
              <a:ext uri="{FF2B5EF4-FFF2-40B4-BE49-F238E27FC236}">
                <a16:creationId xmlns:a16="http://schemas.microsoft.com/office/drawing/2014/main" id="{8FD88DE0-672B-4764-A58B-60E6010D7B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1768777-4322-4D5D-835E-6136AA6F12BD}"/>
              </a:ext>
            </a:extLst>
          </p:cNvPr>
          <p:cNvSpPr>
            <a:spLocks noGrp="1"/>
          </p:cNvSpPr>
          <p:nvPr>
            <p:ph type="sldNum" sz="quarter" idx="12"/>
          </p:nvPr>
        </p:nvSpPr>
        <p:spPr/>
        <p:txBody>
          <a:body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1510127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DAFF0D1-B0A6-4957-8717-D05657C0A5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A32200-0CCD-4D9D-9544-DB1A9F5765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C46D8A-3F53-4DDD-B342-602273E5E5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1CD939-3244-4647-BE60-91652B40086D}" type="datetimeFigureOut">
              <a:rPr lang="zh-CN" altLang="en-US" smtClean="0"/>
              <a:t>2018/11/4</a:t>
            </a:fld>
            <a:endParaRPr lang="zh-CN" altLang="en-US"/>
          </a:p>
        </p:txBody>
      </p:sp>
      <p:sp>
        <p:nvSpPr>
          <p:cNvPr id="5" name="页脚占位符 4">
            <a:extLst>
              <a:ext uri="{FF2B5EF4-FFF2-40B4-BE49-F238E27FC236}">
                <a16:creationId xmlns:a16="http://schemas.microsoft.com/office/drawing/2014/main" id="{314C8C4A-DB01-4A41-BB68-1514EC4A08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FD5638-751A-4C90-A257-0D55AA150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F2505-6E30-45CB-80DF-D31FC0BAE5B8}" type="slidenum">
              <a:rPr lang="zh-CN" altLang="en-US" smtClean="0"/>
              <a:t>‹#›</a:t>
            </a:fld>
            <a:endParaRPr lang="zh-CN" altLang="en-US"/>
          </a:p>
        </p:txBody>
      </p:sp>
    </p:spTree>
    <p:extLst>
      <p:ext uri="{BB962C8B-B14F-4D97-AF65-F5344CB8AC3E}">
        <p14:creationId xmlns:p14="http://schemas.microsoft.com/office/powerpoint/2010/main" val="3805784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10" name="任意多边形 912">
            <a:extLst>
              <a:ext uri="{FF2B5EF4-FFF2-40B4-BE49-F238E27FC236}">
                <a16:creationId xmlns:a16="http://schemas.microsoft.com/office/drawing/2014/main" id="{4994B043-A9C0-4F6A-A780-83DC339A3D17}"/>
              </a:ext>
            </a:extLst>
          </p:cNvPr>
          <p:cNvSpPr>
            <a:spLocks noChangeArrowheads="1"/>
          </p:cNvSpPr>
          <p:nvPr/>
        </p:nvSpPr>
        <p:spPr bwMode="auto">
          <a:xfrm>
            <a:off x="1047751" y="518274"/>
            <a:ext cx="10096500" cy="5821454"/>
          </a:xfrm>
          <a:custGeom>
            <a:avLst/>
            <a:gdLst>
              <a:gd name="connsiteX0" fmla="*/ 2327286 w 7659675"/>
              <a:gd name="connsiteY0" fmla="*/ 4333875 h 4416425"/>
              <a:gd name="connsiteX1" fmla="*/ 2370150 w 7659675"/>
              <a:gd name="connsiteY1" fmla="*/ 4375150 h 4416425"/>
              <a:gd name="connsiteX2" fmla="*/ 2327286 w 7659675"/>
              <a:gd name="connsiteY2" fmla="*/ 4416425 h 4416425"/>
              <a:gd name="connsiteX3" fmla="*/ 2284427 w 7659675"/>
              <a:gd name="connsiteY3" fmla="*/ 4375150 h 4416425"/>
              <a:gd name="connsiteX4" fmla="*/ 2327286 w 7659675"/>
              <a:gd name="connsiteY4" fmla="*/ 4333875 h 4416425"/>
              <a:gd name="connsiteX5" fmla="*/ 2207407 w 7659675"/>
              <a:gd name="connsiteY5" fmla="*/ 4213225 h 4416425"/>
              <a:gd name="connsiteX6" fmla="*/ 2251064 w 7659675"/>
              <a:gd name="connsiteY6" fmla="*/ 4254500 h 4416425"/>
              <a:gd name="connsiteX7" fmla="*/ 2207407 w 7659675"/>
              <a:gd name="connsiteY7" fmla="*/ 4295775 h 4416425"/>
              <a:gd name="connsiteX8" fmla="*/ 2163750 w 7659675"/>
              <a:gd name="connsiteY8" fmla="*/ 4254500 h 4416425"/>
              <a:gd name="connsiteX9" fmla="*/ 2207407 w 7659675"/>
              <a:gd name="connsiteY9" fmla="*/ 4213225 h 4416425"/>
              <a:gd name="connsiteX10" fmla="*/ 7375513 w 7659675"/>
              <a:gd name="connsiteY10" fmla="*/ 4092575 h 4416425"/>
              <a:gd name="connsiteX11" fmla="*/ 7418376 w 7659675"/>
              <a:gd name="connsiteY11" fmla="*/ 4133850 h 4416425"/>
              <a:gd name="connsiteX12" fmla="*/ 7375513 w 7659675"/>
              <a:gd name="connsiteY12" fmla="*/ 4175125 h 4416425"/>
              <a:gd name="connsiteX13" fmla="*/ 7332650 w 7659675"/>
              <a:gd name="connsiteY13" fmla="*/ 4133850 h 4416425"/>
              <a:gd name="connsiteX14" fmla="*/ 7375513 w 7659675"/>
              <a:gd name="connsiteY14" fmla="*/ 4092575 h 4416425"/>
              <a:gd name="connsiteX15" fmla="*/ 7255657 w 7659675"/>
              <a:gd name="connsiteY15" fmla="*/ 4092575 h 4416425"/>
              <a:gd name="connsiteX16" fmla="*/ 7299314 w 7659675"/>
              <a:gd name="connsiteY16" fmla="*/ 4133850 h 4416425"/>
              <a:gd name="connsiteX17" fmla="*/ 7255657 w 7659675"/>
              <a:gd name="connsiteY17" fmla="*/ 4175125 h 4416425"/>
              <a:gd name="connsiteX18" fmla="*/ 7212000 w 7659675"/>
              <a:gd name="connsiteY18" fmla="*/ 4133850 h 4416425"/>
              <a:gd name="connsiteX19" fmla="*/ 7255657 w 7659675"/>
              <a:gd name="connsiteY19" fmla="*/ 4092575 h 4416425"/>
              <a:gd name="connsiteX20" fmla="*/ 2567769 w 7659675"/>
              <a:gd name="connsiteY20" fmla="*/ 4092575 h 4416425"/>
              <a:gd name="connsiteX21" fmla="*/ 2611426 w 7659675"/>
              <a:gd name="connsiteY21" fmla="*/ 4133850 h 4416425"/>
              <a:gd name="connsiteX22" fmla="*/ 2567769 w 7659675"/>
              <a:gd name="connsiteY22" fmla="*/ 4175125 h 4416425"/>
              <a:gd name="connsiteX23" fmla="*/ 2524112 w 7659675"/>
              <a:gd name="connsiteY23" fmla="*/ 4133850 h 4416425"/>
              <a:gd name="connsiteX24" fmla="*/ 2567769 w 7659675"/>
              <a:gd name="connsiteY24" fmla="*/ 4092575 h 4416425"/>
              <a:gd name="connsiteX25" fmla="*/ 2207407 w 7659675"/>
              <a:gd name="connsiteY25" fmla="*/ 4092575 h 4416425"/>
              <a:gd name="connsiteX26" fmla="*/ 2251064 w 7659675"/>
              <a:gd name="connsiteY26" fmla="*/ 4133850 h 4416425"/>
              <a:gd name="connsiteX27" fmla="*/ 2207407 w 7659675"/>
              <a:gd name="connsiteY27" fmla="*/ 4175125 h 4416425"/>
              <a:gd name="connsiteX28" fmla="*/ 2163750 w 7659675"/>
              <a:gd name="connsiteY28" fmla="*/ 4133850 h 4416425"/>
              <a:gd name="connsiteX29" fmla="*/ 2207407 w 7659675"/>
              <a:gd name="connsiteY29" fmla="*/ 4092575 h 4416425"/>
              <a:gd name="connsiteX30" fmla="*/ 2087550 w 7659675"/>
              <a:gd name="connsiteY30" fmla="*/ 4092575 h 4416425"/>
              <a:gd name="connsiteX31" fmla="*/ 2130413 w 7659675"/>
              <a:gd name="connsiteY31" fmla="*/ 4133850 h 4416425"/>
              <a:gd name="connsiteX32" fmla="*/ 2087550 w 7659675"/>
              <a:gd name="connsiteY32" fmla="*/ 4175125 h 4416425"/>
              <a:gd name="connsiteX33" fmla="*/ 2044687 w 7659675"/>
              <a:gd name="connsiteY33" fmla="*/ 4133850 h 4416425"/>
              <a:gd name="connsiteX34" fmla="*/ 2087550 w 7659675"/>
              <a:gd name="connsiteY34" fmla="*/ 4092575 h 4416425"/>
              <a:gd name="connsiteX35" fmla="*/ 7497750 w 7659675"/>
              <a:gd name="connsiteY35" fmla="*/ 3971925 h 4416425"/>
              <a:gd name="connsiteX36" fmla="*/ 7539025 w 7659675"/>
              <a:gd name="connsiteY36" fmla="*/ 4013994 h 4416425"/>
              <a:gd name="connsiteX37" fmla="*/ 7497750 w 7659675"/>
              <a:gd name="connsiteY37" fmla="*/ 4056063 h 4416425"/>
              <a:gd name="connsiteX38" fmla="*/ 7456475 w 7659675"/>
              <a:gd name="connsiteY38" fmla="*/ 4013994 h 4416425"/>
              <a:gd name="connsiteX39" fmla="*/ 7497750 w 7659675"/>
              <a:gd name="connsiteY39" fmla="*/ 3971925 h 4416425"/>
              <a:gd name="connsiteX40" fmla="*/ 6895294 w 7659675"/>
              <a:gd name="connsiteY40" fmla="*/ 3971925 h 4416425"/>
              <a:gd name="connsiteX41" fmla="*/ 6938951 w 7659675"/>
              <a:gd name="connsiteY41" fmla="*/ 4013994 h 4416425"/>
              <a:gd name="connsiteX42" fmla="*/ 6895294 w 7659675"/>
              <a:gd name="connsiteY42" fmla="*/ 4056063 h 4416425"/>
              <a:gd name="connsiteX43" fmla="*/ 6851637 w 7659675"/>
              <a:gd name="connsiteY43" fmla="*/ 4013994 h 4416425"/>
              <a:gd name="connsiteX44" fmla="*/ 6895294 w 7659675"/>
              <a:gd name="connsiteY44" fmla="*/ 3971925 h 4416425"/>
              <a:gd name="connsiteX45" fmla="*/ 2327264 w 7659675"/>
              <a:gd name="connsiteY45" fmla="*/ 3971925 h 4416425"/>
              <a:gd name="connsiteX46" fmla="*/ 2370127 w 7659675"/>
              <a:gd name="connsiteY46" fmla="*/ 4013994 h 4416425"/>
              <a:gd name="connsiteX47" fmla="*/ 2327264 w 7659675"/>
              <a:gd name="connsiteY47" fmla="*/ 4056063 h 4416425"/>
              <a:gd name="connsiteX48" fmla="*/ 2284401 w 7659675"/>
              <a:gd name="connsiteY48" fmla="*/ 4013994 h 4416425"/>
              <a:gd name="connsiteX49" fmla="*/ 2327264 w 7659675"/>
              <a:gd name="connsiteY49" fmla="*/ 3971925 h 4416425"/>
              <a:gd name="connsiteX50" fmla="*/ 2207408 w 7659675"/>
              <a:gd name="connsiteY50" fmla="*/ 3971925 h 4416425"/>
              <a:gd name="connsiteX51" fmla="*/ 2251065 w 7659675"/>
              <a:gd name="connsiteY51" fmla="*/ 4013994 h 4416425"/>
              <a:gd name="connsiteX52" fmla="*/ 2207408 w 7659675"/>
              <a:gd name="connsiteY52" fmla="*/ 4056063 h 4416425"/>
              <a:gd name="connsiteX53" fmla="*/ 2163751 w 7659675"/>
              <a:gd name="connsiteY53" fmla="*/ 4013994 h 4416425"/>
              <a:gd name="connsiteX54" fmla="*/ 2207408 w 7659675"/>
              <a:gd name="connsiteY54" fmla="*/ 3971925 h 4416425"/>
              <a:gd name="connsiteX55" fmla="*/ 2087550 w 7659675"/>
              <a:gd name="connsiteY55" fmla="*/ 3971925 h 4416425"/>
              <a:gd name="connsiteX56" fmla="*/ 2130414 w 7659675"/>
              <a:gd name="connsiteY56" fmla="*/ 4013994 h 4416425"/>
              <a:gd name="connsiteX57" fmla="*/ 2087550 w 7659675"/>
              <a:gd name="connsiteY57" fmla="*/ 4056063 h 4416425"/>
              <a:gd name="connsiteX58" fmla="*/ 2044687 w 7659675"/>
              <a:gd name="connsiteY58" fmla="*/ 4013994 h 4416425"/>
              <a:gd name="connsiteX59" fmla="*/ 2087550 w 7659675"/>
              <a:gd name="connsiteY59" fmla="*/ 3971925 h 4416425"/>
              <a:gd name="connsiteX60" fmla="*/ 7618400 w 7659675"/>
              <a:gd name="connsiteY60" fmla="*/ 3852863 h 4416425"/>
              <a:gd name="connsiteX61" fmla="*/ 7659675 w 7659675"/>
              <a:gd name="connsiteY61" fmla="*/ 3894138 h 4416425"/>
              <a:gd name="connsiteX62" fmla="*/ 7618400 w 7659675"/>
              <a:gd name="connsiteY62" fmla="*/ 3935413 h 4416425"/>
              <a:gd name="connsiteX63" fmla="*/ 7577125 w 7659675"/>
              <a:gd name="connsiteY63" fmla="*/ 3894138 h 4416425"/>
              <a:gd name="connsiteX64" fmla="*/ 7618400 w 7659675"/>
              <a:gd name="connsiteY64" fmla="*/ 3852863 h 4416425"/>
              <a:gd name="connsiteX65" fmla="*/ 7497750 w 7659675"/>
              <a:gd name="connsiteY65" fmla="*/ 3852863 h 4416425"/>
              <a:gd name="connsiteX66" fmla="*/ 7539025 w 7659675"/>
              <a:gd name="connsiteY66" fmla="*/ 3894138 h 4416425"/>
              <a:gd name="connsiteX67" fmla="*/ 7497750 w 7659675"/>
              <a:gd name="connsiteY67" fmla="*/ 3935413 h 4416425"/>
              <a:gd name="connsiteX68" fmla="*/ 7456475 w 7659675"/>
              <a:gd name="connsiteY68" fmla="*/ 3894138 h 4416425"/>
              <a:gd name="connsiteX69" fmla="*/ 7497750 w 7659675"/>
              <a:gd name="connsiteY69" fmla="*/ 3852863 h 4416425"/>
              <a:gd name="connsiteX70" fmla="*/ 2327264 w 7659675"/>
              <a:gd name="connsiteY70" fmla="*/ 3852862 h 4416425"/>
              <a:gd name="connsiteX71" fmla="*/ 2370127 w 7659675"/>
              <a:gd name="connsiteY71" fmla="*/ 3894137 h 4416425"/>
              <a:gd name="connsiteX72" fmla="*/ 2327264 w 7659675"/>
              <a:gd name="connsiteY72" fmla="*/ 3935412 h 4416425"/>
              <a:gd name="connsiteX73" fmla="*/ 2284401 w 7659675"/>
              <a:gd name="connsiteY73" fmla="*/ 3894137 h 4416425"/>
              <a:gd name="connsiteX74" fmla="*/ 2327264 w 7659675"/>
              <a:gd name="connsiteY74" fmla="*/ 3852862 h 4416425"/>
              <a:gd name="connsiteX75" fmla="*/ 2207408 w 7659675"/>
              <a:gd name="connsiteY75" fmla="*/ 3852862 h 4416425"/>
              <a:gd name="connsiteX76" fmla="*/ 2251065 w 7659675"/>
              <a:gd name="connsiteY76" fmla="*/ 3894137 h 4416425"/>
              <a:gd name="connsiteX77" fmla="*/ 2207408 w 7659675"/>
              <a:gd name="connsiteY77" fmla="*/ 3935412 h 4416425"/>
              <a:gd name="connsiteX78" fmla="*/ 2163751 w 7659675"/>
              <a:gd name="connsiteY78" fmla="*/ 3894137 h 4416425"/>
              <a:gd name="connsiteX79" fmla="*/ 2207408 w 7659675"/>
              <a:gd name="connsiteY79" fmla="*/ 3852862 h 4416425"/>
              <a:gd name="connsiteX80" fmla="*/ 2087551 w 7659675"/>
              <a:gd name="connsiteY80" fmla="*/ 3852862 h 4416425"/>
              <a:gd name="connsiteX81" fmla="*/ 2130414 w 7659675"/>
              <a:gd name="connsiteY81" fmla="*/ 3894137 h 4416425"/>
              <a:gd name="connsiteX82" fmla="*/ 2087551 w 7659675"/>
              <a:gd name="connsiteY82" fmla="*/ 3935412 h 4416425"/>
              <a:gd name="connsiteX83" fmla="*/ 2044688 w 7659675"/>
              <a:gd name="connsiteY83" fmla="*/ 3894137 h 4416425"/>
              <a:gd name="connsiteX84" fmla="*/ 2087551 w 7659675"/>
              <a:gd name="connsiteY84" fmla="*/ 3852862 h 4416425"/>
              <a:gd name="connsiteX85" fmla="*/ 7618400 w 7659675"/>
              <a:gd name="connsiteY85" fmla="*/ 3732213 h 4416425"/>
              <a:gd name="connsiteX86" fmla="*/ 7659675 w 7659675"/>
              <a:gd name="connsiteY86" fmla="*/ 3773488 h 4416425"/>
              <a:gd name="connsiteX87" fmla="*/ 7618400 w 7659675"/>
              <a:gd name="connsiteY87" fmla="*/ 3814763 h 4416425"/>
              <a:gd name="connsiteX88" fmla="*/ 7577125 w 7659675"/>
              <a:gd name="connsiteY88" fmla="*/ 3773488 h 4416425"/>
              <a:gd name="connsiteX89" fmla="*/ 7618400 w 7659675"/>
              <a:gd name="connsiteY89" fmla="*/ 3732213 h 4416425"/>
              <a:gd name="connsiteX90" fmla="*/ 6895294 w 7659675"/>
              <a:gd name="connsiteY90" fmla="*/ 3732213 h 4416425"/>
              <a:gd name="connsiteX91" fmla="*/ 6938951 w 7659675"/>
              <a:gd name="connsiteY91" fmla="*/ 3773488 h 4416425"/>
              <a:gd name="connsiteX92" fmla="*/ 6895294 w 7659675"/>
              <a:gd name="connsiteY92" fmla="*/ 3814763 h 4416425"/>
              <a:gd name="connsiteX93" fmla="*/ 6851637 w 7659675"/>
              <a:gd name="connsiteY93" fmla="*/ 3773488 h 4416425"/>
              <a:gd name="connsiteX94" fmla="*/ 6895294 w 7659675"/>
              <a:gd name="connsiteY94" fmla="*/ 3732213 h 4416425"/>
              <a:gd name="connsiteX95" fmla="*/ 6774644 w 7659675"/>
              <a:gd name="connsiteY95" fmla="*/ 3732213 h 4416425"/>
              <a:gd name="connsiteX96" fmla="*/ 6818301 w 7659675"/>
              <a:gd name="connsiteY96" fmla="*/ 3773488 h 4416425"/>
              <a:gd name="connsiteX97" fmla="*/ 6774644 w 7659675"/>
              <a:gd name="connsiteY97" fmla="*/ 3814763 h 4416425"/>
              <a:gd name="connsiteX98" fmla="*/ 6730987 w 7659675"/>
              <a:gd name="connsiteY98" fmla="*/ 3773488 h 4416425"/>
              <a:gd name="connsiteX99" fmla="*/ 6774644 w 7659675"/>
              <a:gd name="connsiteY99" fmla="*/ 3732213 h 4416425"/>
              <a:gd name="connsiteX100" fmla="*/ 2447915 w 7659675"/>
              <a:gd name="connsiteY100" fmla="*/ 3732212 h 4416425"/>
              <a:gd name="connsiteX101" fmla="*/ 2490778 w 7659675"/>
              <a:gd name="connsiteY101" fmla="*/ 3773487 h 4416425"/>
              <a:gd name="connsiteX102" fmla="*/ 2447915 w 7659675"/>
              <a:gd name="connsiteY102" fmla="*/ 3814762 h 4416425"/>
              <a:gd name="connsiteX103" fmla="*/ 2405051 w 7659675"/>
              <a:gd name="connsiteY103" fmla="*/ 3773487 h 4416425"/>
              <a:gd name="connsiteX104" fmla="*/ 2447915 w 7659675"/>
              <a:gd name="connsiteY104" fmla="*/ 3732212 h 4416425"/>
              <a:gd name="connsiteX105" fmla="*/ 2327265 w 7659675"/>
              <a:gd name="connsiteY105" fmla="*/ 3732212 h 4416425"/>
              <a:gd name="connsiteX106" fmla="*/ 2370127 w 7659675"/>
              <a:gd name="connsiteY106" fmla="*/ 3773487 h 4416425"/>
              <a:gd name="connsiteX107" fmla="*/ 2327265 w 7659675"/>
              <a:gd name="connsiteY107" fmla="*/ 3814762 h 4416425"/>
              <a:gd name="connsiteX108" fmla="*/ 2284402 w 7659675"/>
              <a:gd name="connsiteY108" fmla="*/ 3773487 h 4416425"/>
              <a:gd name="connsiteX109" fmla="*/ 2327265 w 7659675"/>
              <a:gd name="connsiteY109" fmla="*/ 3732212 h 4416425"/>
              <a:gd name="connsiteX110" fmla="*/ 2207408 w 7659675"/>
              <a:gd name="connsiteY110" fmla="*/ 3732212 h 4416425"/>
              <a:gd name="connsiteX111" fmla="*/ 2251065 w 7659675"/>
              <a:gd name="connsiteY111" fmla="*/ 3773487 h 4416425"/>
              <a:gd name="connsiteX112" fmla="*/ 2207408 w 7659675"/>
              <a:gd name="connsiteY112" fmla="*/ 3814762 h 4416425"/>
              <a:gd name="connsiteX113" fmla="*/ 2163752 w 7659675"/>
              <a:gd name="connsiteY113" fmla="*/ 3773487 h 4416425"/>
              <a:gd name="connsiteX114" fmla="*/ 2207408 w 7659675"/>
              <a:gd name="connsiteY114" fmla="*/ 3732212 h 4416425"/>
              <a:gd name="connsiteX115" fmla="*/ 2087551 w 7659675"/>
              <a:gd name="connsiteY115" fmla="*/ 3732212 h 4416425"/>
              <a:gd name="connsiteX116" fmla="*/ 2130414 w 7659675"/>
              <a:gd name="connsiteY116" fmla="*/ 3773487 h 4416425"/>
              <a:gd name="connsiteX117" fmla="*/ 2087551 w 7659675"/>
              <a:gd name="connsiteY117" fmla="*/ 3814762 h 4416425"/>
              <a:gd name="connsiteX118" fmla="*/ 2044688 w 7659675"/>
              <a:gd name="connsiteY118" fmla="*/ 3773487 h 4416425"/>
              <a:gd name="connsiteX119" fmla="*/ 2087551 w 7659675"/>
              <a:gd name="connsiteY119" fmla="*/ 3732212 h 4416425"/>
              <a:gd name="connsiteX120" fmla="*/ 7015150 w 7659675"/>
              <a:gd name="connsiteY120" fmla="*/ 3611563 h 4416425"/>
              <a:gd name="connsiteX121" fmla="*/ 7058013 w 7659675"/>
              <a:gd name="connsiteY121" fmla="*/ 3652838 h 4416425"/>
              <a:gd name="connsiteX122" fmla="*/ 7015150 w 7659675"/>
              <a:gd name="connsiteY122" fmla="*/ 3694113 h 4416425"/>
              <a:gd name="connsiteX123" fmla="*/ 6972287 w 7659675"/>
              <a:gd name="connsiteY123" fmla="*/ 3652838 h 4416425"/>
              <a:gd name="connsiteX124" fmla="*/ 7015150 w 7659675"/>
              <a:gd name="connsiteY124" fmla="*/ 3611563 h 4416425"/>
              <a:gd name="connsiteX125" fmla="*/ 6895294 w 7659675"/>
              <a:gd name="connsiteY125" fmla="*/ 3611563 h 4416425"/>
              <a:gd name="connsiteX126" fmla="*/ 6938951 w 7659675"/>
              <a:gd name="connsiteY126" fmla="*/ 3652838 h 4416425"/>
              <a:gd name="connsiteX127" fmla="*/ 6895294 w 7659675"/>
              <a:gd name="connsiteY127" fmla="*/ 3694113 h 4416425"/>
              <a:gd name="connsiteX128" fmla="*/ 6851637 w 7659675"/>
              <a:gd name="connsiteY128" fmla="*/ 3652838 h 4416425"/>
              <a:gd name="connsiteX129" fmla="*/ 6895294 w 7659675"/>
              <a:gd name="connsiteY129" fmla="*/ 3611563 h 4416425"/>
              <a:gd name="connsiteX130" fmla="*/ 6774644 w 7659675"/>
              <a:gd name="connsiteY130" fmla="*/ 3611563 h 4416425"/>
              <a:gd name="connsiteX131" fmla="*/ 6818301 w 7659675"/>
              <a:gd name="connsiteY131" fmla="*/ 3652838 h 4416425"/>
              <a:gd name="connsiteX132" fmla="*/ 6774644 w 7659675"/>
              <a:gd name="connsiteY132" fmla="*/ 3694113 h 4416425"/>
              <a:gd name="connsiteX133" fmla="*/ 6730987 w 7659675"/>
              <a:gd name="connsiteY133" fmla="*/ 3652838 h 4416425"/>
              <a:gd name="connsiteX134" fmla="*/ 6774644 w 7659675"/>
              <a:gd name="connsiteY134" fmla="*/ 3611563 h 4416425"/>
              <a:gd name="connsiteX135" fmla="*/ 6414282 w 7659675"/>
              <a:gd name="connsiteY135" fmla="*/ 3611563 h 4416425"/>
              <a:gd name="connsiteX136" fmla="*/ 6457939 w 7659675"/>
              <a:gd name="connsiteY136" fmla="*/ 3652838 h 4416425"/>
              <a:gd name="connsiteX137" fmla="*/ 6414282 w 7659675"/>
              <a:gd name="connsiteY137" fmla="*/ 3694113 h 4416425"/>
              <a:gd name="connsiteX138" fmla="*/ 6370625 w 7659675"/>
              <a:gd name="connsiteY138" fmla="*/ 3652838 h 4416425"/>
              <a:gd name="connsiteX139" fmla="*/ 6414282 w 7659675"/>
              <a:gd name="connsiteY139" fmla="*/ 3611563 h 4416425"/>
              <a:gd name="connsiteX140" fmla="*/ 6294425 w 7659675"/>
              <a:gd name="connsiteY140" fmla="*/ 3611563 h 4416425"/>
              <a:gd name="connsiteX141" fmla="*/ 6337288 w 7659675"/>
              <a:gd name="connsiteY141" fmla="*/ 3652838 h 4416425"/>
              <a:gd name="connsiteX142" fmla="*/ 6294425 w 7659675"/>
              <a:gd name="connsiteY142" fmla="*/ 3694113 h 4416425"/>
              <a:gd name="connsiteX143" fmla="*/ 6251562 w 7659675"/>
              <a:gd name="connsiteY143" fmla="*/ 3652838 h 4416425"/>
              <a:gd name="connsiteX144" fmla="*/ 6294425 w 7659675"/>
              <a:gd name="connsiteY144" fmla="*/ 3611563 h 4416425"/>
              <a:gd name="connsiteX145" fmla="*/ 4250519 w 7659675"/>
              <a:gd name="connsiteY145" fmla="*/ 3611563 h 4416425"/>
              <a:gd name="connsiteX146" fmla="*/ 4294176 w 7659675"/>
              <a:gd name="connsiteY146" fmla="*/ 3652838 h 4416425"/>
              <a:gd name="connsiteX147" fmla="*/ 4250519 w 7659675"/>
              <a:gd name="connsiteY147" fmla="*/ 3694113 h 4416425"/>
              <a:gd name="connsiteX148" fmla="*/ 4206862 w 7659675"/>
              <a:gd name="connsiteY148" fmla="*/ 3652838 h 4416425"/>
              <a:gd name="connsiteX149" fmla="*/ 4250519 w 7659675"/>
              <a:gd name="connsiteY149" fmla="*/ 3611563 h 4416425"/>
              <a:gd name="connsiteX150" fmla="*/ 4130663 w 7659675"/>
              <a:gd name="connsiteY150" fmla="*/ 3611562 h 4416425"/>
              <a:gd name="connsiteX151" fmla="*/ 4173526 w 7659675"/>
              <a:gd name="connsiteY151" fmla="*/ 3652837 h 4416425"/>
              <a:gd name="connsiteX152" fmla="*/ 4130663 w 7659675"/>
              <a:gd name="connsiteY152" fmla="*/ 3694112 h 4416425"/>
              <a:gd name="connsiteX153" fmla="*/ 4087800 w 7659675"/>
              <a:gd name="connsiteY153" fmla="*/ 3652837 h 4416425"/>
              <a:gd name="connsiteX154" fmla="*/ 4130663 w 7659675"/>
              <a:gd name="connsiteY154" fmla="*/ 3611562 h 4416425"/>
              <a:gd name="connsiteX155" fmla="*/ 2567771 w 7659675"/>
              <a:gd name="connsiteY155" fmla="*/ 3611562 h 4416425"/>
              <a:gd name="connsiteX156" fmla="*/ 2611428 w 7659675"/>
              <a:gd name="connsiteY156" fmla="*/ 3652837 h 4416425"/>
              <a:gd name="connsiteX157" fmla="*/ 2567771 w 7659675"/>
              <a:gd name="connsiteY157" fmla="*/ 3694112 h 4416425"/>
              <a:gd name="connsiteX158" fmla="*/ 2524114 w 7659675"/>
              <a:gd name="connsiteY158" fmla="*/ 3652837 h 4416425"/>
              <a:gd name="connsiteX159" fmla="*/ 2567771 w 7659675"/>
              <a:gd name="connsiteY159" fmla="*/ 3611562 h 4416425"/>
              <a:gd name="connsiteX160" fmla="*/ 2447915 w 7659675"/>
              <a:gd name="connsiteY160" fmla="*/ 3611562 h 4416425"/>
              <a:gd name="connsiteX161" fmla="*/ 2490778 w 7659675"/>
              <a:gd name="connsiteY161" fmla="*/ 3652837 h 4416425"/>
              <a:gd name="connsiteX162" fmla="*/ 2447915 w 7659675"/>
              <a:gd name="connsiteY162" fmla="*/ 3694112 h 4416425"/>
              <a:gd name="connsiteX163" fmla="*/ 2405052 w 7659675"/>
              <a:gd name="connsiteY163" fmla="*/ 3652837 h 4416425"/>
              <a:gd name="connsiteX164" fmla="*/ 2447915 w 7659675"/>
              <a:gd name="connsiteY164" fmla="*/ 3611562 h 4416425"/>
              <a:gd name="connsiteX165" fmla="*/ 2327265 w 7659675"/>
              <a:gd name="connsiteY165" fmla="*/ 3611562 h 4416425"/>
              <a:gd name="connsiteX166" fmla="*/ 2370128 w 7659675"/>
              <a:gd name="connsiteY166" fmla="*/ 3652837 h 4416425"/>
              <a:gd name="connsiteX167" fmla="*/ 2327265 w 7659675"/>
              <a:gd name="connsiteY167" fmla="*/ 3694112 h 4416425"/>
              <a:gd name="connsiteX168" fmla="*/ 2284402 w 7659675"/>
              <a:gd name="connsiteY168" fmla="*/ 3652837 h 4416425"/>
              <a:gd name="connsiteX169" fmla="*/ 2327265 w 7659675"/>
              <a:gd name="connsiteY169" fmla="*/ 3611562 h 4416425"/>
              <a:gd name="connsiteX170" fmla="*/ 2207409 w 7659675"/>
              <a:gd name="connsiteY170" fmla="*/ 3611562 h 4416425"/>
              <a:gd name="connsiteX171" fmla="*/ 2251065 w 7659675"/>
              <a:gd name="connsiteY171" fmla="*/ 3652837 h 4416425"/>
              <a:gd name="connsiteX172" fmla="*/ 2207409 w 7659675"/>
              <a:gd name="connsiteY172" fmla="*/ 3694112 h 4416425"/>
              <a:gd name="connsiteX173" fmla="*/ 2163752 w 7659675"/>
              <a:gd name="connsiteY173" fmla="*/ 3652837 h 4416425"/>
              <a:gd name="connsiteX174" fmla="*/ 2207409 w 7659675"/>
              <a:gd name="connsiteY174" fmla="*/ 3611562 h 4416425"/>
              <a:gd name="connsiteX175" fmla="*/ 2087551 w 7659675"/>
              <a:gd name="connsiteY175" fmla="*/ 3611562 h 4416425"/>
              <a:gd name="connsiteX176" fmla="*/ 2130414 w 7659675"/>
              <a:gd name="connsiteY176" fmla="*/ 3652837 h 4416425"/>
              <a:gd name="connsiteX177" fmla="*/ 2087551 w 7659675"/>
              <a:gd name="connsiteY177" fmla="*/ 3694112 h 4416425"/>
              <a:gd name="connsiteX178" fmla="*/ 2044689 w 7659675"/>
              <a:gd name="connsiteY178" fmla="*/ 3652837 h 4416425"/>
              <a:gd name="connsiteX179" fmla="*/ 2087551 w 7659675"/>
              <a:gd name="connsiteY179" fmla="*/ 3611562 h 4416425"/>
              <a:gd name="connsiteX180" fmla="*/ 7135800 w 7659675"/>
              <a:gd name="connsiteY180" fmla="*/ 3490913 h 4416425"/>
              <a:gd name="connsiteX181" fmla="*/ 7178663 w 7659675"/>
              <a:gd name="connsiteY181" fmla="*/ 3532188 h 4416425"/>
              <a:gd name="connsiteX182" fmla="*/ 7135800 w 7659675"/>
              <a:gd name="connsiteY182" fmla="*/ 3573463 h 4416425"/>
              <a:gd name="connsiteX183" fmla="*/ 7092937 w 7659675"/>
              <a:gd name="connsiteY183" fmla="*/ 3532188 h 4416425"/>
              <a:gd name="connsiteX184" fmla="*/ 7135800 w 7659675"/>
              <a:gd name="connsiteY184" fmla="*/ 3490913 h 4416425"/>
              <a:gd name="connsiteX185" fmla="*/ 7015150 w 7659675"/>
              <a:gd name="connsiteY185" fmla="*/ 3490913 h 4416425"/>
              <a:gd name="connsiteX186" fmla="*/ 7058013 w 7659675"/>
              <a:gd name="connsiteY186" fmla="*/ 3532188 h 4416425"/>
              <a:gd name="connsiteX187" fmla="*/ 7015150 w 7659675"/>
              <a:gd name="connsiteY187" fmla="*/ 3573463 h 4416425"/>
              <a:gd name="connsiteX188" fmla="*/ 6972287 w 7659675"/>
              <a:gd name="connsiteY188" fmla="*/ 3532188 h 4416425"/>
              <a:gd name="connsiteX189" fmla="*/ 7015150 w 7659675"/>
              <a:gd name="connsiteY189" fmla="*/ 3490913 h 4416425"/>
              <a:gd name="connsiteX190" fmla="*/ 6895294 w 7659675"/>
              <a:gd name="connsiteY190" fmla="*/ 3490913 h 4416425"/>
              <a:gd name="connsiteX191" fmla="*/ 6938951 w 7659675"/>
              <a:gd name="connsiteY191" fmla="*/ 3532188 h 4416425"/>
              <a:gd name="connsiteX192" fmla="*/ 6895294 w 7659675"/>
              <a:gd name="connsiteY192" fmla="*/ 3573463 h 4416425"/>
              <a:gd name="connsiteX193" fmla="*/ 6851637 w 7659675"/>
              <a:gd name="connsiteY193" fmla="*/ 3532188 h 4416425"/>
              <a:gd name="connsiteX194" fmla="*/ 6895294 w 7659675"/>
              <a:gd name="connsiteY194" fmla="*/ 3490913 h 4416425"/>
              <a:gd name="connsiteX195" fmla="*/ 6774644 w 7659675"/>
              <a:gd name="connsiteY195" fmla="*/ 3490913 h 4416425"/>
              <a:gd name="connsiteX196" fmla="*/ 6818301 w 7659675"/>
              <a:gd name="connsiteY196" fmla="*/ 3532188 h 4416425"/>
              <a:gd name="connsiteX197" fmla="*/ 6774644 w 7659675"/>
              <a:gd name="connsiteY197" fmla="*/ 3573463 h 4416425"/>
              <a:gd name="connsiteX198" fmla="*/ 6730987 w 7659675"/>
              <a:gd name="connsiteY198" fmla="*/ 3532188 h 4416425"/>
              <a:gd name="connsiteX199" fmla="*/ 6774644 w 7659675"/>
              <a:gd name="connsiteY199" fmla="*/ 3490913 h 4416425"/>
              <a:gd name="connsiteX200" fmla="*/ 6654788 w 7659675"/>
              <a:gd name="connsiteY200" fmla="*/ 3490913 h 4416425"/>
              <a:gd name="connsiteX201" fmla="*/ 6697651 w 7659675"/>
              <a:gd name="connsiteY201" fmla="*/ 3532188 h 4416425"/>
              <a:gd name="connsiteX202" fmla="*/ 6654788 w 7659675"/>
              <a:gd name="connsiteY202" fmla="*/ 3573463 h 4416425"/>
              <a:gd name="connsiteX203" fmla="*/ 6611925 w 7659675"/>
              <a:gd name="connsiteY203" fmla="*/ 3532188 h 4416425"/>
              <a:gd name="connsiteX204" fmla="*/ 6654788 w 7659675"/>
              <a:gd name="connsiteY204" fmla="*/ 3490913 h 4416425"/>
              <a:gd name="connsiteX205" fmla="*/ 6534138 w 7659675"/>
              <a:gd name="connsiteY205" fmla="*/ 3490913 h 4416425"/>
              <a:gd name="connsiteX206" fmla="*/ 6577001 w 7659675"/>
              <a:gd name="connsiteY206" fmla="*/ 3532188 h 4416425"/>
              <a:gd name="connsiteX207" fmla="*/ 6534138 w 7659675"/>
              <a:gd name="connsiteY207" fmla="*/ 3573463 h 4416425"/>
              <a:gd name="connsiteX208" fmla="*/ 6491275 w 7659675"/>
              <a:gd name="connsiteY208" fmla="*/ 3532188 h 4416425"/>
              <a:gd name="connsiteX209" fmla="*/ 6534138 w 7659675"/>
              <a:gd name="connsiteY209" fmla="*/ 3490913 h 4416425"/>
              <a:gd name="connsiteX210" fmla="*/ 6414282 w 7659675"/>
              <a:gd name="connsiteY210" fmla="*/ 3490913 h 4416425"/>
              <a:gd name="connsiteX211" fmla="*/ 6457939 w 7659675"/>
              <a:gd name="connsiteY211" fmla="*/ 3532188 h 4416425"/>
              <a:gd name="connsiteX212" fmla="*/ 6414282 w 7659675"/>
              <a:gd name="connsiteY212" fmla="*/ 3573463 h 4416425"/>
              <a:gd name="connsiteX213" fmla="*/ 6370625 w 7659675"/>
              <a:gd name="connsiteY213" fmla="*/ 3532188 h 4416425"/>
              <a:gd name="connsiteX214" fmla="*/ 6414282 w 7659675"/>
              <a:gd name="connsiteY214" fmla="*/ 3490913 h 4416425"/>
              <a:gd name="connsiteX215" fmla="*/ 6294425 w 7659675"/>
              <a:gd name="connsiteY215" fmla="*/ 3490913 h 4416425"/>
              <a:gd name="connsiteX216" fmla="*/ 6337288 w 7659675"/>
              <a:gd name="connsiteY216" fmla="*/ 3532188 h 4416425"/>
              <a:gd name="connsiteX217" fmla="*/ 6294425 w 7659675"/>
              <a:gd name="connsiteY217" fmla="*/ 3573463 h 4416425"/>
              <a:gd name="connsiteX218" fmla="*/ 6251562 w 7659675"/>
              <a:gd name="connsiteY218" fmla="*/ 3532188 h 4416425"/>
              <a:gd name="connsiteX219" fmla="*/ 6294425 w 7659675"/>
              <a:gd name="connsiteY219" fmla="*/ 3490913 h 4416425"/>
              <a:gd name="connsiteX220" fmla="*/ 6173775 w 7659675"/>
              <a:gd name="connsiteY220" fmla="*/ 3490913 h 4416425"/>
              <a:gd name="connsiteX221" fmla="*/ 6216638 w 7659675"/>
              <a:gd name="connsiteY221" fmla="*/ 3532188 h 4416425"/>
              <a:gd name="connsiteX222" fmla="*/ 6173775 w 7659675"/>
              <a:gd name="connsiteY222" fmla="*/ 3573463 h 4416425"/>
              <a:gd name="connsiteX223" fmla="*/ 6130912 w 7659675"/>
              <a:gd name="connsiteY223" fmla="*/ 3532188 h 4416425"/>
              <a:gd name="connsiteX224" fmla="*/ 6173775 w 7659675"/>
              <a:gd name="connsiteY224" fmla="*/ 3490913 h 4416425"/>
              <a:gd name="connsiteX225" fmla="*/ 4371169 w 7659675"/>
              <a:gd name="connsiteY225" fmla="*/ 3490913 h 4416425"/>
              <a:gd name="connsiteX226" fmla="*/ 4414826 w 7659675"/>
              <a:gd name="connsiteY226" fmla="*/ 3532188 h 4416425"/>
              <a:gd name="connsiteX227" fmla="*/ 4371169 w 7659675"/>
              <a:gd name="connsiteY227" fmla="*/ 3573463 h 4416425"/>
              <a:gd name="connsiteX228" fmla="*/ 4327512 w 7659675"/>
              <a:gd name="connsiteY228" fmla="*/ 3532188 h 4416425"/>
              <a:gd name="connsiteX229" fmla="*/ 4371169 w 7659675"/>
              <a:gd name="connsiteY229" fmla="*/ 3490913 h 4416425"/>
              <a:gd name="connsiteX230" fmla="*/ 4250519 w 7659675"/>
              <a:gd name="connsiteY230" fmla="*/ 3490913 h 4416425"/>
              <a:gd name="connsiteX231" fmla="*/ 4294176 w 7659675"/>
              <a:gd name="connsiteY231" fmla="*/ 3532188 h 4416425"/>
              <a:gd name="connsiteX232" fmla="*/ 4250519 w 7659675"/>
              <a:gd name="connsiteY232" fmla="*/ 3573463 h 4416425"/>
              <a:gd name="connsiteX233" fmla="*/ 4206862 w 7659675"/>
              <a:gd name="connsiteY233" fmla="*/ 3532188 h 4416425"/>
              <a:gd name="connsiteX234" fmla="*/ 4250519 w 7659675"/>
              <a:gd name="connsiteY234" fmla="*/ 3490913 h 4416425"/>
              <a:gd name="connsiteX235" fmla="*/ 4130663 w 7659675"/>
              <a:gd name="connsiteY235" fmla="*/ 3490913 h 4416425"/>
              <a:gd name="connsiteX236" fmla="*/ 4173526 w 7659675"/>
              <a:gd name="connsiteY236" fmla="*/ 3532188 h 4416425"/>
              <a:gd name="connsiteX237" fmla="*/ 4130663 w 7659675"/>
              <a:gd name="connsiteY237" fmla="*/ 3573463 h 4416425"/>
              <a:gd name="connsiteX238" fmla="*/ 4087800 w 7659675"/>
              <a:gd name="connsiteY238" fmla="*/ 3532188 h 4416425"/>
              <a:gd name="connsiteX239" fmla="*/ 4130663 w 7659675"/>
              <a:gd name="connsiteY239" fmla="*/ 3490913 h 4416425"/>
              <a:gd name="connsiteX240" fmla="*/ 2567771 w 7659675"/>
              <a:gd name="connsiteY240" fmla="*/ 3490912 h 4416425"/>
              <a:gd name="connsiteX241" fmla="*/ 2611429 w 7659675"/>
              <a:gd name="connsiteY241" fmla="*/ 3532187 h 4416425"/>
              <a:gd name="connsiteX242" fmla="*/ 2567771 w 7659675"/>
              <a:gd name="connsiteY242" fmla="*/ 3573462 h 4416425"/>
              <a:gd name="connsiteX243" fmla="*/ 2524114 w 7659675"/>
              <a:gd name="connsiteY243" fmla="*/ 3532187 h 4416425"/>
              <a:gd name="connsiteX244" fmla="*/ 2567771 w 7659675"/>
              <a:gd name="connsiteY244" fmla="*/ 3490912 h 4416425"/>
              <a:gd name="connsiteX245" fmla="*/ 2447915 w 7659675"/>
              <a:gd name="connsiteY245" fmla="*/ 3490912 h 4416425"/>
              <a:gd name="connsiteX246" fmla="*/ 2490779 w 7659675"/>
              <a:gd name="connsiteY246" fmla="*/ 3532187 h 4416425"/>
              <a:gd name="connsiteX247" fmla="*/ 2447915 w 7659675"/>
              <a:gd name="connsiteY247" fmla="*/ 3573462 h 4416425"/>
              <a:gd name="connsiteX248" fmla="*/ 2405053 w 7659675"/>
              <a:gd name="connsiteY248" fmla="*/ 3532187 h 4416425"/>
              <a:gd name="connsiteX249" fmla="*/ 2447915 w 7659675"/>
              <a:gd name="connsiteY249" fmla="*/ 3490912 h 4416425"/>
              <a:gd name="connsiteX250" fmla="*/ 2327266 w 7659675"/>
              <a:gd name="connsiteY250" fmla="*/ 3490912 h 4416425"/>
              <a:gd name="connsiteX251" fmla="*/ 2370128 w 7659675"/>
              <a:gd name="connsiteY251" fmla="*/ 3532187 h 4416425"/>
              <a:gd name="connsiteX252" fmla="*/ 2327266 w 7659675"/>
              <a:gd name="connsiteY252" fmla="*/ 3573462 h 4416425"/>
              <a:gd name="connsiteX253" fmla="*/ 2284402 w 7659675"/>
              <a:gd name="connsiteY253" fmla="*/ 3532187 h 4416425"/>
              <a:gd name="connsiteX254" fmla="*/ 2327266 w 7659675"/>
              <a:gd name="connsiteY254" fmla="*/ 3490912 h 4416425"/>
              <a:gd name="connsiteX255" fmla="*/ 2207409 w 7659675"/>
              <a:gd name="connsiteY255" fmla="*/ 3490912 h 4416425"/>
              <a:gd name="connsiteX256" fmla="*/ 2251066 w 7659675"/>
              <a:gd name="connsiteY256" fmla="*/ 3532187 h 4416425"/>
              <a:gd name="connsiteX257" fmla="*/ 2207409 w 7659675"/>
              <a:gd name="connsiteY257" fmla="*/ 3573462 h 4416425"/>
              <a:gd name="connsiteX258" fmla="*/ 2163752 w 7659675"/>
              <a:gd name="connsiteY258" fmla="*/ 3532187 h 4416425"/>
              <a:gd name="connsiteX259" fmla="*/ 2207409 w 7659675"/>
              <a:gd name="connsiteY259" fmla="*/ 3490912 h 4416425"/>
              <a:gd name="connsiteX260" fmla="*/ 7135800 w 7659675"/>
              <a:gd name="connsiteY260" fmla="*/ 3367088 h 4416425"/>
              <a:gd name="connsiteX261" fmla="*/ 7178663 w 7659675"/>
              <a:gd name="connsiteY261" fmla="*/ 3410745 h 4416425"/>
              <a:gd name="connsiteX262" fmla="*/ 7135800 w 7659675"/>
              <a:gd name="connsiteY262" fmla="*/ 3454402 h 4416425"/>
              <a:gd name="connsiteX263" fmla="*/ 7092937 w 7659675"/>
              <a:gd name="connsiteY263" fmla="*/ 3410745 h 4416425"/>
              <a:gd name="connsiteX264" fmla="*/ 7135800 w 7659675"/>
              <a:gd name="connsiteY264" fmla="*/ 3367088 h 4416425"/>
              <a:gd name="connsiteX265" fmla="*/ 7015150 w 7659675"/>
              <a:gd name="connsiteY265" fmla="*/ 3367088 h 4416425"/>
              <a:gd name="connsiteX266" fmla="*/ 7058013 w 7659675"/>
              <a:gd name="connsiteY266" fmla="*/ 3410745 h 4416425"/>
              <a:gd name="connsiteX267" fmla="*/ 7015150 w 7659675"/>
              <a:gd name="connsiteY267" fmla="*/ 3454402 h 4416425"/>
              <a:gd name="connsiteX268" fmla="*/ 6972287 w 7659675"/>
              <a:gd name="connsiteY268" fmla="*/ 3410745 h 4416425"/>
              <a:gd name="connsiteX269" fmla="*/ 7015150 w 7659675"/>
              <a:gd name="connsiteY269" fmla="*/ 3367088 h 4416425"/>
              <a:gd name="connsiteX270" fmla="*/ 6895294 w 7659675"/>
              <a:gd name="connsiteY270" fmla="*/ 3367088 h 4416425"/>
              <a:gd name="connsiteX271" fmla="*/ 6938951 w 7659675"/>
              <a:gd name="connsiteY271" fmla="*/ 3410745 h 4416425"/>
              <a:gd name="connsiteX272" fmla="*/ 6895294 w 7659675"/>
              <a:gd name="connsiteY272" fmla="*/ 3454402 h 4416425"/>
              <a:gd name="connsiteX273" fmla="*/ 6851637 w 7659675"/>
              <a:gd name="connsiteY273" fmla="*/ 3410745 h 4416425"/>
              <a:gd name="connsiteX274" fmla="*/ 6895294 w 7659675"/>
              <a:gd name="connsiteY274" fmla="*/ 3367088 h 4416425"/>
              <a:gd name="connsiteX275" fmla="*/ 6774644 w 7659675"/>
              <a:gd name="connsiteY275" fmla="*/ 3367088 h 4416425"/>
              <a:gd name="connsiteX276" fmla="*/ 6818301 w 7659675"/>
              <a:gd name="connsiteY276" fmla="*/ 3410745 h 4416425"/>
              <a:gd name="connsiteX277" fmla="*/ 6774644 w 7659675"/>
              <a:gd name="connsiteY277" fmla="*/ 3454402 h 4416425"/>
              <a:gd name="connsiteX278" fmla="*/ 6730987 w 7659675"/>
              <a:gd name="connsiteY278" fmla="*/ 3410745 h 4416425"/>
              <a:gd name="connsiteX279" fmla="*/ 6774644 w 7659675"/>
              <a:gd name="connsiteY279" fmla="*/ 3367088 h 4416425"/>
              <a:gd name="connsiteX280" fmla="*/ 6654788 w 7659675"/>
              <a:gd name="connsiteY280" fmla="*/ 3367088 h 4416425"/>
              <a:gd name="connsiteX281" fmla="*/ 6697651 w 7659675"/>
              <a:gd name="connsiteY281" fmla="*/ 3410745 h 4416425"/>
              <a:gd name="connsiteX282" fmla="*/ 6654788 w 7659675"/>
              <a:gd name="connsiteY282" fmla="*/ 3454402 h 4416425"/>
              <a:gd name="connsiteX283" fmla="*/ 6611925 w 7659675"/>
              <a:gd name="connsiteY283" fmla="*/ 3410745 h 4416425"/>
              <a:gd name="connsiteX284" fmla="*/ 6654788 w 7659675"/>
              <a:gd name="connsiteY284" fmla="*/ 3367088 h 4416425"/>
              <a:gd name="connsiteX285" fmla="*/ 6534138 w 7659675"/>
              <a:gd name="connsiteY285" fmla="*/ 3367088 h 4416425"/>
              <a:gd name="connsiteX286" fmla="*/ 6577001 w 7659675"/>
              <a:gd name="connsiteY286" fmla="*/ 3410745 h 4416425"/>
              <a:gd name="connsiteX287" fmla="*/ 6534138 w 7659675"/>
              <a:gd name="connsiteY287" fmla="*/ 3454402 h 4416425"/>
              <a:gd name="connsiteX288" fmla="*/ 6491275 w 7659675"/>
              <a:gd name="connsiteY288" fmla="*/ 3410745 h 4416425"/>
              <a:gd name="connsiteX289" fmla="*/ 6534138 w 7659675"/>
              <a:gd name="connsiteY289" fmla="*/ 3367088 h 4416425"/>
              <a:gd name="connsiteX290" fmla="*/ 6414282 w 7659675"/>
              <a:gd name="connsiteY290" fmla="*/ 3367088 h 4416425"/>
              <a:gd name="connsiteX291" fmla="*/ 6457939 w 7659675"/>
              <a:gd name="connsiteY291" fmla="*/ 3410745 h 4416425"/>
              <a:gd name="connsiteX292" fmla="*/ 6414282 w 7659675"/>
              <a:gd name="connsiteY292" fmla="*/ 3454402 h 4416425"/>
              <a:gd name="connsiteX293" fmla="*/ 6370625 w 7659675"/>
              <a:gd name="connsiteY293" fmla="*/ 3410745 h 4416425"/>
              <a:gd name="connsiteX294" fmla="*/ 6414282 w 7659675"/>
              <a:gd name="connsiteY294" fmla="*/ 3367088 h 4416425"/>
              <a:gd name="connsiteX295" fmla="*/ 6294425 w 7659675"/>
              <a:gd name="connsiteY295" fmla="*/ 3367088 h 4416425"/>
              <a:gd name="connsiteX296" fmla="*/ 6337288 w 7659675"/>
              <a:gd name="connsiteY296" fmla="*/ 3410745 h 4416425"/>
              <a:gd name="connsiteX297" fmla="*/ 6294425 w 7659675"/>
              <a:gd name="connsiteY297" fmla="*/ 3454402 h 4416425"/>
              <a:gd name="connsiteX298" fmla="*/ 6251562 w 7659675"/>
              <a:gd name="connsiteY298" fmla="*/ 3410745 h 4416425"/>
              <a:gd name="connsiteX299" fmla="*/ 6294425 w 7659675"/>
              <a:gd name="connsiteY299" fmla="*/ 3367088 h 4416425"/>
              <a:gd name="connsiteX300" fmla="*/ 6173775 w 7659675"/>
              <a:gd name="connsiteY300" fmla="*/ 3367088 h 4416425"/>
              <a:gd name="connsiteX301" fmla="*/ 6216638 w 7659675"/>
              <a:gd name="connsiteY301" fmla="*/ 3410745 h 4416425"/>
              <a:gd name="connsiteX302" fmla="*/ 6173775 w 7659675"/>
              <a:gd name="connsiteY302" fmla="*/ 3454402 h 4416425"/>
              <a:gd name="connsiteX303" fmla="*/ 6130912 w 7659675"/>
              <a:gd name="connsiteY303" fmla="*/ 3410745 h 4416425"/>
              <a:gd name="connsiteX304" fmla="*/ 6173775 w 7659675"/>
              <a:gd name="connsiteY304" fmla="*/ 3367088 h 4416425"/>
              <a:gd name="connsiteX305" fmla="*/ 4611675 w 7659675"/>
              <a:gd name="connsiteY305" fmla="*/ 3367088 h 4416425"/>
              <a:gd name="connsiteX306" fmla="*/ 4654538 w 7659675"/>
              <a:gd name="connsiteY306" fmla="*/ 3410745 h 4416425"/>
              <a:gd name="connsiteX307" fmla="*/ 4611675 w 7659675"/>
              <a:gd name="connsiteY307" fmla="*/ 3454402 h 4416425"/>
              <a:gd name="connsiteX308" fmla="*/ 4568812 w 7659675"/>
              <a:gd name="connsiteY308" fmla="*/ 3410745 h 4416425"/>
              <a:gd name="connsiteX309" fmla="*/ 4611675 w 7659675"/>
              <a:gd name="connsiteY309" fmla="*/ 3367088 h 4416425"/>
              <a:gd name="connsiteX310" fmla="*/ 4371169 w 7659675"/>
              <a:gd name="connsiteY310" fmla="*/ 3367088 h 4416425"/>
              <a:gd name="connsiteX311" fmla="*/ 4414826 w 7659675"/>
              <a:gd name="connsiteY311" fmla="*/ 3410745 h 4416425"/>
              <a:gd name="connsiteX312" fmla="*/ 4371169 w 7659675"/>
              <a:gd name="connsiteY312" fmla="*/ 3454402 h 4416425"/>
              <a:gd name="connsiteX313" fmla="*/ 4327512 w 7659675"/>
              <a:gd name="connsiteY313" fmla="*/ 3410745 h 4416425"/>
              <a:gd name="connsiteX314" fmla="*/ 4371169 w 7659675"/>
              <a:gd name="connsiteY314" fmla="*/ 3367088 h 4416425"/>
              <a:gd name="connsiteX315" fmla="*/ 4250519 w 7659675"/>
              <a:gd name="connsiteY315" fmla="*/ 3367088 h 4416425"/>
              <a:gd name="connsiteX316" fmla="*/ 4294176 w 7659675"/>
              <a:gd name="connsiteY316" fmla="*/ 3410745 h 4416425"/>
              <a:gd name="connsiteX317" fmla="*/ 4250519 w 7659675"/>
              <a:gd name="connsiteY317" fmla="*/ 3454402 h 4416425"/>
              <a:gd name="connsiteX318" fmla="*/ 4206862 w 7659675"/>
              <a:gd name="connsiteY318" fmla="*/ 3410745 h 4416425"/>
              <a:gd name="connsiteX319" fmla="*/ 4250519 w 7659675"/>
              <a:gd name="connsiteY319" fmla="*/ 3367088 h 4416425"/>
              <a:gd name="connsiteX320" fmla="*/ 4130663 w 7659675"/>
              <a:gd name="connsiteY320" fmla="*/ 3367088 h 4416425"/>
              <a:gd name="connsiteX321" fmla="*/ 4173526 w 7659675"/>
              <a:gd name="connsiteY321" fmla="*/ 3410745 h 4416425"/>
              <a:gd name="connsiteX322" fmla="*/ 4130663 w 7659675"/>
              <a:gd name="connsiteY322" fmla="*/ 3454402 h 4416425"/>
              <a:gd name="connsiteX323" fmla="*/ 4087800 w 7659675"/>
              <a:gd name="connsiteY323" fmla="*/ 3410745 h 4416425"/>
              <a:gd name="connsiteX324" fmla="*/ 4130663 w 7659675"/>
              <a:gd name="connsiteY324" fmla="*/ 3367088 h 4416425"/>
              <a:gd name="connsiteX325" fmla="*/ 4010013 w 7659675"/>
              <a:gd name="connsiteY325" fmla="*/ 3367088 h 4416425"/>
              <a:gd name="connsiteX326" fmla="*/ 4052876 w 7659675"/>
              <a:gd name="connsiteY326" fmla="*/ 3410745 h 4416425"/>
              <a:gd name="connsiteX327" fmla="*/ 4010013 w 7659675"/>
              <a:gd name="connsiteY327" fmla="*/ 3454402 h 4416425"/>
              <a:gd name="connsiteX328" fmla="*/ 3967150 w 7659675"/>
              <a:gd name="connsiteY328" fmla="*/ 3410745 h 4416425"/>
              <a:gd name="connsiteX329" fmla="*/ 4010013 w 7659675"/>
              <a:gd name="connsiteY329" fmla="*/ 3367088 h 4416425"/>
              <a:gd name="connsiteX330" fmla="*/ 2808278 w 7659675"/>
              <a:gd name="connsiteY330" fmla="*/ 3367087 h 4416425"/>
              <a:gd name="connsiteX331" fmla="*/ 2851141 w 7659675"/>
              <a:gd name="connsiteY331" fmla="*/ 3410744 h 4416425"/>
              <a:gd name="connsiteX332" fmla="*/ 2808278 w 7659675"/>
              <a:gd name="connsiteY332" fmla="*/ 3454401 h 4416425"/>
              <a:gd name="connsiteX333" fmla="*/ 2765415 w 7659675"/>
              <a:gd name="connsiteY333" fmla="*/ 3410744 h 4416425"/>
              <a:gd name="connsiteX334" fmla="*/ 2808278 w 7659675"/>
              <a:gd name="connsiteY334" fmla="*/ 3367087 h 4416425"/>
              <a:gd name="connsiteX335" fmla="*/ 2688422 w 7659675"/>
              <a:gd name="connsiteY335" fmla="*/ 3367087 h 4416425"/>
              <a:gd name="connsiteX336" fmla="*/ 2732079 w 7659675"/>
              <a:gd name="connsiteY336" fmla="*/ 3410744 h 4416425"/>
              <a:gd name="connsiteX337" fmla="*/ 2688422 w 7659675"/>
              <a:gd name="connsiteY337" fmla="*/ 3454401 h 4416425"/>
              <a:gd name="connsiteX338" fmla="*/ 2644765 w 7659675"/>
              <a:gd name="connsiteY338" fmla="*/ 3410744 h 4416425"/>
              <a:gd name="connsiteX339" fmla="*/ 2688422 w 7659675"/>
              <a:gd name="connsiteY339" fmla="*/ 3367087 h 4416425"/>
              <a:gd name="connsiteX340" fmla="*/ 2567772 w 7659675"/>
              <a:gd name="connsiteY340" fmla="*/ 3367087 h 4416425"/>
              <a:gd name="connsiteX341" fmla="*/ 2611429 w 7659675"/>
              <a:gd name="connsiteY341" fmla="*/ 3410744 h 4416425"/>
              <a:gd name="connsiteX342" fmla="*/ 2567772 w 7659675"/>
              <a:gd name="connsiteY342" fmla="*/ 3454401 h 4416425"/>
              <a:gd name="connsiteX343" fmla="*/ 2524115 w 7659675"/>
              <a:gd name="connsiteY343" fmla="*/ 3410744 h 4416425"/>
              <a:gd name="connsiteX344" fmla="*/ 2567772 w 7659675"/>
              <a:gd name="connsiteY344" fmla="*/ 3367087 h 4416425"/>
              <a:gd name="connsiteX345" fmla="*/ 2447916 w 7659675"/>
              <a:gd name="connsiteY345" fmla="*/ 3367087 h 4416425"/>
              <a:gd name="connsiteX346" fmla="*/ 2490779 w 7659675"/>
              <a:gd name="connsiteY346" fmla="*/ 3410744 h 4416425"/>
              <a:gd name="connsiteX347" fmla="*/ 2447916 w 7659675"/>
              <a:gd name="connsiteY347" fmla="*/ 3454401 h 4416425"/>
              <a:gd name="connsiteX348" fmla="*/ 2405053 w 7659675"/>
              <a:gd name="connsiteY348" fmla="*/ 3410744 h 4416425"/>
              <a:gd name="connsiteX349" fmla="*/ 2447916 w 7659675"/>
              <a:gd name="connsiteY349" fmla="*/ 3367087 h 4416425"/>
              <a:gd name="connsiteX350" fmla="*/ 2327266 w 7659675"/>
              <a:gd name="connsiteY350" fmla="*/ 3367087 h 4416425"/>
              <a:gd name="connsiteX351" fmla="*/ 2370129 w 7659675"/>
              <a:gd name="connsiteY351" fmla="*/ 3410744 h 4416425"/>
              <a:gd name="connsiteX352" fmla="*/ 2327266 w 7659675"/>
              <a:gd name="connsiteY352" fmla="*/ 3454401 h 4416425"/>
              <a:gd name="connsiteX353" fmla="*/ 2284403 w 7659675"/>
              <a:gd name="connsiteY353" fmla="*/ 3410744 h 4416425"/>
              <a:gd name="connsiteX354" fmla="*/ 2327266 w 7659675"/>
              <a:gd name="connsiteY354" fmla="*/ 3367087 h 4416425"/>
              <a:gd name="connsiteX355" fmla="*/ 2207409 w 7659675"/>
              <a:gd name="connsiteY355" fmla="*/ 3367087 h 4416425"/>
              <a:gd name="connsiteX356" fmla="*/ 2251066 w 7659675"/>
              <a:gd name="connsiteY356" fmla="*/ 3410744 h 4416425"/>
              <a:gd name="connsiteX357" fmla="*/ 2207409 w 7659675"/>
              <a:gd name="connsiteY357" fmla="*/ 3454401 h 4416425"/>
              <a:gd name="connsiteX358" fmla="*/ 2163752 w 7659675"/>
              <a:gd name="connsiteY358" fmla="*/ 3410744 h 4416425"/>
              <a:gd name="connsiteX359" fmla="*/ 2207409 w 7659675"/>
              <a:gd name="connsiteY359" fmla="*/ 3367087 h 4416425"/>
              <a:gd name="connsiteX360" fmla="*/ 7375513 w 7659675"/>
              <a:gd name="connsiteY360" fmla="*/ 3246438 h 4416425"/>
              <a:gd name="connsiteX361" fmla="*/ 7418376 w 7659675"/>
              <a:gd name="connsiteY361" fmla="*/ 3290095 h 4416425"/>
              <a:gd name="connsiteX362" fmla="*/ 7375513 w 7659675"/>
              <a:gd name="connsiteY362" fmla="*/ 3333752 h 4416425"/>
              <a:gd name="connsiteX363" fmla="*/ 7332650 w 7659675"/>
              <a:gd name="connsiteY363" fmla="*/ 3290095 h 4416425"/>
              <a:gd name="connsiteX364" fmla="*/ 7375513 w 7659675"/>
              <a:gd name="connsiteY364" fmla="*/ 3246438 h 4416425"/>
              <a:gd name="connsiteX365" fmla="*/ 7015150 w 7659675"/>
              <a:gd name="connsiteY365" fmla="*/ 3246438 h 4416425"/>
              <a:gd name="connsiteX366" fmla="*/ 7058013 w 7659675"/>
              <a:gd name="connsiteY366" fmla="*/ 3290095 h 4416425"/>
              <a:gd name="connsiteX367" fmla="*/ 7015150 w 7659675"/>
              <a:gd name="connsiteY367" fmla="*/ 3333752 h 4416425"/>
              <a:gd name="connsiteX368" fmla="*/ 6972287 w 7659675"/>
              <a:gd name="connsiteY368" fmla="*/ 3290095 h 4416425"/>
              <a:gd name="connsiteX369" fmla="*/ 7015150 w 7659675"/>
              <a:gd name="connsiteY369" fmla="*/ 3246438 h 4416425"/>
              <a:gd name="connsiteX370" fmla="*/ 6895294 w 7659675"/>
              <a:gd name="connsiteY370" fmla="*/ 3246438 h 4416425"/>
              <a:gd name="connsiteX371" fmla="*/ 6938951 w 7659675"/>
              <a:gd name="connsiteY371" fmla="*/ 3290095 h 4416425"/>
              <a:gd name="connsiteX372" fmla="*/ 6895294 w 7659675"/>
              <a:gd name="connsiteY372" fmla="*/ 3333752 h 4416425"/>
              <a:gd name="connsiteX373" fmla="*/ 6851637 w 7659675"/>
              <a:gd name="connsiteY373" fmla="*/ 3290095 h 4416425"/>
              <a:gd name="connsiteX374" fmla="*/ 6895294 w 7659675"/>
              <a:gd name="connsiteY374" fmla="*/ 3246438 h 4416425"/>
              <a:gd name="connsiteX375" fmla="*/ 6774644 w 7659675"/>
              <a:gd name="connsiteY375" fmla="*/ 3246438 h 4416425"/>
              <a:gd name="connsiteX376" fmla="*/ 6818301 w 7659675"/>
              <a:gd name="connsiteY376" fmla="*/ 3290095 h 4416425"/>
              <a:gd name="connsiteX377" fmla="*/ 6774644 w 7659675"/>
              <a:gd name="connsiteY377" fmla="*/ 3333752 h 4416425"/>
              <a:gd name="connsiteX378" fmla="*/ 6730987 w 7659675"/>
              <a:gd name="connsiteY378" fmla="*/ 3290095 h 4416425"/>
              <a:gd name="connsiteX379" fmla="*/ 6774644 w 7659675"/>
              <a:gd name="connsiteY379" fmla="*/ 3246438 h 4416425"/>
              <a:gd name="connsiteX380" fmla="*/ 6654788 w 7659675"/>
              <a:gd name="connsiteY380" fmla="*/ 3246438 h 4416425"/>
              <a:gd name="connsiteX381" fmla="*/ 6697651 w 7659675"/>
              <a:gd name="connsiteY381" fmla="*/ 3290095 h 4416425"/>
              <a:gd name="connsiteX382" fmla="*/ 6654788 w 7659675"/>
              <a:gd name="connsiteY382" fmla="*/ 3333752 h 4416425"/>
              <a:gd name="connsiteX383" fmla="*/ 6611925 w 7659675"/>
              <a:gd name="connsiteY383" fmla="*/ 3290095 h 4416425"/>
              <a:gd name="connsiteX384" fmla="*/ 6654788 w 7659675"/>
              <a:gd name="connsiteY384" fmla="*/ 3246438 h 4416425"/>
              <a:gd name="connsiteX385" fmla="*/ 6534138 w 7659675"/>
              <a:gd name="connsiteY385" fmla="*/ 3246438 h 4416425"/>
              <a:gd name="connsiteX386" fmla="*/ 6577001 w 7659675"/>
              <a:gd name="connsiteY386" fmla="*/ 3290095 h 4416425"/>
              <a:gd name="connsiteX387" fmla="*/ 6534138 w 7659675"/>
              <a:gd name="connsiteY387" fmla="*/ 3333752 h 4416425"/>
              <a:gd name="connsiteX388" fmla="*/ 6491275 w 7659675"/>
              <a:gd name="connsiteY388" fmla="*/ 3290095 h 4416425"/>
              <a:gd name="connsiteX389" fmla="*/ 6534138 w 7659675"/>
              <a:gd name="connsiteY389" fmla="*/ 3246438 h 4416425"/>
              <a:gd name="connsiteX390" fmla="*/ 6414282 w 7659675"/>
              <a:gd name="connsiteY390" fmla="*/ 3246438 h 4416425"/>
              <a:gd name="connsiteX391" fmla="*/ 6457939 w 7659675"/>
              <a:gd name="connsiteY391" fmla="*/ 3290095 h 4416425"/>
              <a:gd name="connsiteX392" fmla="*/ 6414282 w 7659675"/>
              <a:gd name="connsiteY392" fmla="*/ 3333752 h 4416425"/>
              <a:gd name="connsiteX393" fmla="*/ 6370625 w 7659675"/>
              <a:gd name="connsiteY393" fmla="*/ 3290095 h 4416425"/>
              <a:gd name="connsiteX394" fmla="*/ 6414282 w 7659675"/>
              <a:gd name="connsiteY394" fmla="*/ 3246438 h 4416425"/>
              <a:gd name="connsiteX395" fmla="*/ 6294425 w 7659675"/>
              <a:gd name="connsiteY395" fmla="*/ 3246438 h 4416425"/>
              <a:gd name="connsiteX396" fmla="*/ 6337288 w 7659675"/>
              <a:gd name="connsiteY396" fmla="*/ 3290095 h 4416425"/>
              <a:gd name="connsiteX397" fmla="*/ 6294425 w 7659675"/>
              <a:gd name="connsiteY397" fmla="*/ 3333752 h 4416425"/>
              <a:gd name="connsiteX398" fmla="*/ 6251562 w 7659675"/>
              <a:gd name="connsiteY398" fmla="*/ 3290095 h 4416425"/>
              <a:gd name="connsiteX399" fmla="*/ 6294425 w 7659675"/>
              <a:gd name="connsiteY399" fmla="*/ 3246438 h 4416425"/>
              <a:gd name="connsiteX400" fmla="*/ 4731532 w 7659675"/>
              <a:gd name="connsiteY400" fmla="*/ 3246438 h 4416425"/>
              <a:gd name="connsiteX401" fmla="*/ 4775189 w 7659675"/>
              <a:gd name="connsiteY401" fmla="*/ 3290095 h 4416425"/>
              <a:gd name="connsiteX402" fmla="*/ 4731532 w 7659675"/>
              <a:gd name="connsiteY402" fmla="*/ 3333752 h 4416425"/>
              <a:gd name="connsiteX403" fmla="*/ 4687875 w 7659675"/>
              <a:gd name="connsiteY403" fmla="*/ 3290095 h 4416425"/>
              <a:gd name="connsiteX404" fmla="*/ 4731532 w 7659675"/>
              <a:gd name="connsiteY404" fmla="*/ 3246438 h 4416425"/>
              <a:gd name="connsiteX405" fmla="*/ 4491025 w 7659675"/>
              <a:gd name="connsiteY405" fmla="*/ 3246438 h 4416425"/>
              <a:gd name="connsiteX406" fmla="*/ 4533888 w 7659675"/>
              <a:gd name="connsiteY406" fmla="*/ 3290095 h 4416425"/>
              <a:gd name="connsiteX407" fmla="*/ 4491025 w 7659675"/>
              <a:gd name="connsiteY407" fmla="*/ 3333752 h 4416425"/>
              <a:gd name="connsiteX408" fmla="*/ 4448162 w 7659675"/>
              <a:gd name="connsiteY408" fmla="*/ 3290095 h 4416425"/>
              <a:gd name="connsiteX409" fmla="*/ 4491025 w 7659675"/>
              <a:gd name="connsiteY409" fmla="*/ 3246438 h 4416425"/>
              <a:gd name="connsiteX410" fmla="*/ 4371169 w 7659675"/>
              <a:gd name="connsiteY410" fmla="*/ 3246438 h 4416425"/>
              <a:gd name="connsiteX411" fmla="*/ 4414826 w 7659675"/>
              <a:gd name="connsiteY411" fmla="*/ 3290095 h 4416425"/>
              <a:gd name="connsiteX412" fmla="*/ 4371169 w 7659675"/>
              <a:gd name="connsiteY412" fmla="*/ 3333752 h 4416425"/>
              <a:gd name="connsiteX413" fmla="*/ 4327512 w 7659675"/>
              <a:gd name="connsiteY413" fmla="*/ 3290095 h 4416425"/>
              <a:gd name="connsiteX414" fmla="*/ 4371169 w 7659675"/>
              <a:gd name="connsiteY414" fmla="*/ 3246438 h 4416425"/>
              <a:gd name="connsiteX415" fmla="*/ 4250519 w 7659675"/>
              <a:gd name="connsiteY415" fmla="*/ 3246438 h 4416425"/>
              <a:gd name="connsiteX416" fmla="*/ 4294176 w 7659675"/>
              <a:gd name="connsiteY416" fmla="*/ 3290095 h 4416425"/>
              <a:gd name="connsiteX417" fmla="*/ 4250519 w 7659675"/>
              <a:gd name="connsiteY417" fmla="*/ 3333752 h 4416425"/>
              <a:gd name="connsiteX418" fmla="*/ 4206862 w 7659675"/>
              <a:gd name="connsiteY418" fmla="*/ 3290095 h 4416425"/>
              <a:gd name="connsiteX419" fmla="*/ 4250519 w 7659675"/>
              <a:gd name="connsiteY419" fmla="*/ 3246438 h 4416425"/>
              <a:gd name="connsiteX420" fmla="*/ 4130663 w 7659675"/>
              <a:gd name="connsiteY420" fmla="*/ 3246438 h 4416425"/>
              <a:gd name="connsiteX421" fmla="*/ 4173526 w 7659675"/>
              <a:gd name="connsiteY421" fmla="*/ 3290095 h 4416425"/>
              <a:gd name="connsiteX422" fmla="*/ 4130663 w 7659675"/>
              <a:gd name="connsiteY422" fmla="*/ 3333752 h 4416425"/>
              <a:gd name="connsiteX423" fmla="*/ 4087800 w 7659675"/>
              <a:gd name="connsiteY423" fmla="*/ 3290095 h 4416425"/>
              <a:gd name="connsiteX424" fmla="*/ 4130663 w 7659675"/>
              <a:gd name="connsiteY424" fmla="*/ 3246438 h 4416425"/>
              <a:gd name="connsiteX425" fmla="*/ 4010013 w 7659675"/>
              <a:gd name="connsiteY425" fmla="*/ 3246438 h 4416425"/>
              <a:gd name="connsiteX426" fmla="*/ 4052876 w 7659675"/>
              <a:gd name="connsiteY426" fmla="*/ 3290095 h 4416425"/>
              <a:gd name="connsiteX427" fmla="*/ 4010013 w 7659675"/>
              <a:gd name="connsiteY427" fmla="*/ 3333752 h 4416425"/>
              <a:gd name="connsiteX428" fmla="*/ 3967150 w 7659675"/>
              <a:gd name="connsiteY428" fmla="*/ 3290095 h 4416425"/>
              <a:gd name="connsiteX429" fmla="*/ 4010013 w 7659675"/>
              <a:gd name="connsiteY429" fmla="*/ 3246438 h 4416425"/>
              <a:gd name="connsiteX430" fmla="*/ 2688423 w 7659675"/>
              <a:gd name="connsiteY430" fmla="*/ 3246437 h 4416425"/>
              <a:gd name="connsiteX431" fmla="*/ 2732080 w 7659675"/>
              <a:gd name="connsiteY431" fmla="*/ 3290094 h 4416425"/>
              <a:gd name="connsiteX432" fmla="*/ 2688423 w 7659675"/>
              <a:gd name="connsiteY432" fmla="*/ 3333751 h 4416425"/>
              <a:gd name="connsiteX433" fmla="*/ 2644767 w 7659675"/>
              <a:gd name="connsiteY433" fmla="*/ 3290094 h 4416425"/>
              <a:gd name="connsiteX434" fmla="*/ 2688423 w 7659675"/>
              <a:gd name="connsiteY434" fmla="*/ 3246437 h 4416425"/>
              <a:gd name="connsiteX435" fmla="*/ 2567773 w 7659675"/>
              <a:gd name="connsiteY435" fmla="*/ 3246437 h 4416425"/>
              <a:gd name="connsiteX436" fmla="*/ 2611430 w 7659675"/>
              <a:gd name="connsiteY436" fmla="*/ 3290094 h 4416425"/>
              <a:gd name="connsiteX437" fmla="*/ 2567773 w 7659675"/>
              <a:gd name="connsiteY437" fmla="*/ 3333751 h 4416425"/>
              <a:gd name="connsiteX438" fmla="*/ 2524116 w 7659675"/>
              <a:gd name="connsiteY438" fmla="*/ 3290094 h 4416425"/>
              <a:gd name="connsiteX439" fmla="*/ 2567773 w 7659675"/>
              <a:gd name="connsiteY439" fmla="*/ 3246437 h 4416425"/>
              <a:gd name="connsiteX440" fmla="*/ 2447916 w 7659675"/>
              <a:gd name="connsiteY440" fmla="*/ 3246437 h 4416425"/>
              <a:gd name="connsiteX441" fmla="*/ 2490780 w 7659675"/>
              <a:gd name="connsiteY441" fmla="*/ 3290094 h 4416425"/>
              <a:gd name="connsiteX442" fmla="*/ 2447916 w 7659675"/>
              <a:gd name="connsiteY442" fmla="*/ 3333751 h 4416425"/>
              <a:gd name="connsiteX443" fmla="*/ 2405054 w 7659675"/>
              <a:gd name="connsiteY443" fmla="*/ 3290094 h 4416425"/>
              <a:gd name="connsiteX444" fmla="*/ 2447916 w 7659675"/>
              <a:gd name="connsiteY444" fmla="*/ 3246437 h 4416425"/>
              <a:gd name="connsiteX445" fmla="*/ 2327267 w 7659675"/>
              <a:gd name="connsiteY445" fmla="*/ 3246437 h 4416425"/>
              <a:gd name="connsiteX446" fmla="*/ 2370130 w 7659675"/>
              <a:gd name="connsiteY446" fmla="*/ 3290094 h 4416425"/>
              <a:gd name="connsiteX447" fmla="*/ 2327267 w 7659675"/>
              <a:gd name="connsiteY447" fmla="*/ 3333751 h 4416425"/>
              <a:gd name="connsiteX448" fmla="*/ 2284404 w 7659675"/>
              <a:gd name="connsiteY448" fmla="*/ 3290094 h 4416425"/>
              <a:gd name="connsiteX449" fmla="*/ 2327267 w 7659675"/>
              <a:gd name="connsiteY449" fmla="*/ 3246437 h 4416425"/>
              <a:gd name="connsiteX450" fmla="*/ 2207410 w 7659675"/>
              <a:gd name="connsiteY450" fmla="*/ 3246437 h 4416425"/>
              <a:gd name="connsiteX451" fmla="*/ 2251067 w 7659675"/>
              <a:gd name="connsiteY451" fmla="*/ 3290094 h 4416425"/>
              <a:gd name="connsiteX452" fmla="*/ 2207410 w 7659675"/>
              <a:gd name="connsiteY452" fmla="*/ 3333751 h 4416425"/>
              <a:gd name="connsiteX453" fmla="*/ 2163753 w 7659675"/>
              <a:gd name="connsiteY453" fmla="*/ 3290094 h 4416425"/>
              <a:gd name="connsiteX454" fmla="*/ 2207410 w 7659675"/>
              <a:gd name="connsiteY454" fmla="*/ 3246437 h 4416425"/>
              <a:gd name="connsiteX455" fmla="*/ 2087553 w 7659675"/>
              <a:gd name="connsiteY455" fmla="*/ 3246437 h 4416425"/>
              <a:gd name="connsiteX456" fmla="*/ 2130416 w 7659675"/>
              <a:gd name="connsiteY456" fmla="*/ 3290094 h 4416425"/>
              <a:gd name="connsiteX457" fmla="*/ 2087553 w 7659675"/>
              <a:gd name="connsiteY457" fmla="*/ 3333751 h 4416425"/>
              <a:gd name="connsiteX458" fmla="*/ 2044690 w 7659675"/>
              <a:gd name="connsiteY458" fmla="*/ 3290094 h 4416425"/>
              <a:gd name="connsiteX459" fmla="*/ 2087553 w 7659675"/>
              <a:gd name="connsiteY459" fmla="*/ 3246437 h 4416425"/>
              <a:gd name="connsiteX460" fmla="*/ 7497750 w 7659675"/>
              <a:gd name="connsiteY460" fmla="*/ 3127375 h 4416425"/>
              <a:gd name="connsiteX461" fmla="*/ 7539025 w 7659675"/>
              <a:gd name="connsiteY461" fmla="*/ 3170238 h 4416425"/>
              <a:gd name="connsiteX462" fmla="*/ 7497750 w 7659675"/>
              <a:gd name="connsiteY462" fmla="*/ 3213101 h 4416425"/>
              <a:gd name="connsiteX463" fmla="*/ 7456475 w 7659675"/>
              <a:gd name="connsiteY463" fmla="*/ 3170238 h 4416425"/>
              <a:gd name="connsiteX464" fmla="*/ 7497750 w 7659675"/>
              <a:gd name="connsiteY464" fmla="*/ 3127375 h 4416425"/>
              <a:gd name="connsiteX465" fmla="*/ 6895294 w 7659675"/>
              <a:gd name="connsiteY465" fmla="*/ 3127375 h 4416425"/>
              <a:gd name="connsiteX466" fmla="*/ 6938951 w 7659675"/>
              <a:gd name="connsiteY466" fmla="*/ 3170238 h 4416425"/>
              <a:gd name="connsiteX467" fmla="*/ 6895294 w 7659675"/>
              <a:gd name="connsiteY467" fmla="*/ 3213101 h 4416425"/>
              <a:gd name="connsiteX468" fmla="*/ 6851637 w 7659675"/>
              <a:gd name="connsiteY468" fmla="*/ 3170238 h 4416425"/>
              <a:gd name="connsiteX469" fmla="*/ 6895294 w 7659675"/>
              <a:gd name="connsiteY469" fmla="*/ 3127375 h 4416425"/>
              <a:gd name="connsiteX470" fmla="*/ 6654788 w 7659675"/>
              <a:gd name="connsiteY470" fmla="*/ 3127375 h 4416425"/>
              <a:gd name="connsiteX471" fmla="*/ 6697651 w 7659675"/>
              <a:gd name="connsiteY471" fmla="*/ 3170238 h 4416425"/>
              <a:gd name="connsiteX472" fmla="*/ 6654788 w 7659675"/>
              <a:gd name="connsiteY472" fmla="*/ 3213101 h 4416425"/>
              <a:gd name="connsiteX473" fmla="*/ 6611925 w 7659675"/>
              <a:gd name="connsiteY473" fmla="*/ 3170238 h 4416425"/>
              <a:gd name="connsiteX474" fmla="*/ 6654788 w 7659675"/>
              <a:gd name="connsiteY474" fmla="*/ 3127375 h 4416425"/>
              <a:gd name="connsiteX475" fmla="*/ 6534138 w 7659675"/>
              <a:gd name="connsiteY475" fmla="*/ 3127375 h 4416425"/>
              <a:gd name="connsiteX476" fmla="*/ 6577001 w 7659675"/>
              <a:gd name="connsiteY476" fmla="*/ 3170238 h 4416425"/>
              <a:gd name="connsiteX477" fmla="*/ 6534138 w 7659675"/>
              <a:gd name="connsiteY477" fmla="*/ 3213101 h 4416425"/>
              <a:gd name="connsiteX478" fmla="*/ 6491275 w 7659675"/>
              <a:gd name="connsiteY478" fmla="*/ 3170238 h 4416425"/>
              <a:gd name="connsiteX479" fmla="*/ 6534138 w 7659675"/>
              <a:gd name="connsiteY479" fmla="*/ 3127375 h 4416425"/>
              <a:gd name="connsiteX480" fmla="*/ 4731532 w 7659675"/>
              <a:gd name="connsiteY480" fmla="*/ 3127375 h 4416425"/>
              <a:gd name="connsiteX481" fmla="*/ 4775189 w 7659675"/>
              <a:gd name="connsiteY481" fmla="*/ 3170238 h 4416425"/>
              <a:gd name="connsiteX482" fmla="*/ 4731532 w 7659675"/>
              <a:gd name="connsiteY482" fmla="*/ 3213101 h 4416425"/>
              <a:gd name="connsiteX483" fmla="*/ 4687875 w 7659675"/>
              <a:gd name="connsiteY483" fmla="*/ 3170238 h 4416425"/>
              <a:gd name="connsiteX484" fmla="*/ 4731532 w 7659675"/>
              <a:gd name="connsiteY484" fmla="*/ 3127375 h 4416425"/>
              <a:gd name="connsiteX485" fmla="*/ 4491025 w 7659675"/>
              <a:gd name="connsiteY485" fmla="*/ 3127375 h 4416425"/>
              <a:gd name="connsiteX486" fmla="*/ 4533888 w 7659675"/>
              <a:gd name="connsiteY486" fmla="*/ 3170238 h 4416425"/>
              <a:gd name="connsiteX487" fmla="*/ 4491025 w 7659675"/>
              <a:gd name="connsiteY487" fmla="*/ 3213101 h 4416425"/>
              <a:gd name="connsiteX488" fmla="*/ 4448162 w 7659675"/>
              <a:gd name="connsiteY488" fmla="*/ 3170238 h 4416425"/>
              <a:gd name="connsiteX489" fmla="*/ 4491025 w 7659675"/>
              <a:gd name="connsiteY489" fmla="*/ 3127375 h 4416425"/>
              <a:gd name="connsiteX490" fmla="*/ 4371169 w 7659675"/>
              <a:gd name="connsiteY490" fmla="*/ 3127375 h 4416425"/>
              <a:gd name="connsiteX491" fmla="*/ 4414826 w 7659675"/>
              <a:gd name="connsiteY491" fmla="*/ 3170238 h 4416425"/>
              <a:gd name="connsiteX492" fmla="*/ 4371169 w 7659675"/>
              <a:gd name="connsiteY492" fmla="*/ 3213101 h 4416425"/>
              <a:gd name="connsiteX493" fmla="*/ 4327512 w 7659675"/>
              <a:gd name="connsiteY493" fmla="*/ 3170238 h 4416425"/>
              <a:gd name="connsiteX494" fmla="*/ 4371169 w 7659675"/>
              <a:gd name="connsiteY494" fmla="*/ 3127375 h 4416425"/>
              <a:gd name="connsiteX495" fmla="*/ 4250519 w 7659675"/>
              <a:gd name="connsiteY495" fmla="*/ 3127375 h 4416425"/>
              <a:gd name="connsiteX496" fmla="*/ 4294176 w 7659675"/>
              <a:gd name="connsiteY496" fmla="*/ 3170238 h 4416425"/>
              <a:gd name="connsiteX497" fmla="*/ 4250519 w 7659675"/>
              <a:gd name="connsiteY497" fmla="*/ 3213101 h 4416425"/>
              <a:gd name="connsiteX498" fmla="*/ 4206862 w 7659675"/>
              <a:gd name="connsiteY498" fmla="*/ 3170238 h 4416425"/>
              <a:gd name="connsiteX499" fmla="*/ 4250519 w 7659675"/>
              <a:gd name="connsiteY499" fmla="*/ 3127375 h 4416425"/>
              <a:gd name="connsiteX500" fmla="*/ 4130663 w 7659675"/>
              <a:gd name="connsiteY500" fmla="*/ 3127375 h 4416425"/>
              <a:gd name="connsiteX501" fmla="*/ 4173526 w 7659675"/>
              <a:gd name="connsiteY501" fmla="*/ 3170238 h 4416425"/>
              <a:gd name="connsiteX502" fmla="*/ 4130663 w 7659675"/>
              <a:gd name="connsiteY502" fmla="*/ 3213101 h 4416425"/>
              <a:gd name="connsiteX503" fmla="*/ 4087800 w 7659675"/>
              <a:gd name="connsiteY503" fmla="*/ 3170238 h 4416425"/>
              <a:gd name="connsiteX504" fmla="*/ 4130663 w 7659675"/>
              <a:gd name="connsiteY504" fmla="*/ 3127375 h 4416425"/>
              <a:gd name="connsiteX505" fmla="*/ 4010013 w 7659675"/>
              <a:gd name="connsiteY505" fmla="*/ 3127375 h 4416425"/>
              <a:gd name="connsiteX506" fmla="*/ 4052876 w 7659675"/>
              <a:gd name="connsiteY506" fmla="*/ 3170238 h 4416425"/>
              <a:gd name="connsiteX507" fmla="*/ 4010013 w 7659675"/>
              <a:gd name="connsiteY507" fmla="*/ 3213101 h 4416425"/>
              <a:gd name="connsiteX508" fmla="*/ 3967150 w 7659675"/>
              <a:gd name="connsiteY508" fmla="*/ 3170238 h 4416425"/>
              <a:gd name="connsiteX509" fmla="*/ 4010013 w 7659675"/>
              <a:gd name="connsiteY509" fmla="*/ 3127375 h 4416425"/>
              <a:gd name="connsiteX510" fmla="*/ 2808279 w 7659675"/>
              <a:gd name="connsiteY510" fmla="*/ 3127375 h 4416425"/>
              <a:gd name="connsiteX511" fmla="*/ 2851142 w 7659675"/>
              <a:gd name="connsiteY511" fmla="*/ 3170238 h 4416425"/>
              <a:gd name="connsiteX512" fmla="*/ 2808279 w 7659675"/>
              <a:gd name="connsiteY512" fmla="*/ 3213101 h 4416425"/>
              <a:gd name="connsiteX513" fmla="*/ 2765416 w 7659675"/>
              <a:gd name="connsiteY513" fmla="*/ 3170238 h 4416425"/>
              <a:gd name="connsiteX514" fmla="*/ 2808279 w 7659675"/>
              <a:gd name="connsiteY514" fmla="*/ 3127375 h 4416425"/>
              <a:gd name="connsiteX515" fmla="*/ 2688424 w 7659675"/>
              <a:gd name="connsiteY515" fmla="*/ 3127375 h 4416425"/>
              <a:gd name="connsiteX516" fmla="*/ 2732081 w 7659675"/>
              <a:gd name="connsiteY516" fmla="*/ 3170238 h 4416425"/>
              <a:gd name="connsiteX517" fmla="*/ 2688424 w 7659675"/>
              <a:gd name="connsiteY517" fmla="*/ 3213101 h 4416425"/>
              <a:gd name="connsiteX518" fmla="*/ 2644767 w 7659675"/>
              <a:gd name="connsiteY518" fmla="*/ 3170238 h 4416425"/>
              <a:gd name="connsiteX519" fmla="*/ 2688424 w 7659675"/>
              <a:gd name="connsiteY519" fmla="*/ 3127375 h 4416425"/>
              <a:gd name="connsiteX520" fmla="*/ 2567773 w 7659675"/>
              <a:gd name="connsiteY520" fmla="*/ 3127375 h 4416425"/>
              <a:gd name="connsiteX521" fmla="*/ 2611430 w 7659675"/>
              <a:gd name="connsiteY521" fmla="*/ 3170238 h 4416425"/>
              <a:gd name="connsiteX522" fmla="*/ 2567773 w 7659675"/>
              <a:gd name="connsiteY522" fmla="*/ 3213101 h 4416425"/>
              <a:gd name="connsiteX523" fmla="*/ 2524116 w 7659675"/>
              <a:gd name="connsiteY523" fmla="*/ 3170238 h 4416425"/>
              <a:gd name="connsiteX524" fmla="*/ 2567773 w 7659675"/>
              <a:gd name="connsiteY524" fmla="*/ 3127375 h 4416425"/>
              <a:gd name="connsiteX525" fmla="*/ 2447916 w 7659675"/>
              <a:gd name="connsiteY525" fmla="*/ 3127375 h 4416425"/>
              <a:gd name="connsiteX526" fmla="*/ 2490781 w 7659675"/>
              <a:gd name="connsiteY526" fmla="*/ 3170238 h 4416425"/>
              <a:gd name="connsiteX527" fmla="*/ 2447916 w 7659675"/>
              <a:gd name="connsiteY527" fmla="*/ 3213101 h 4416425"/>
              <a:gd name="connsiteX528" fmla="*/ 2405054 w 7659675"/>
              <a:gd name="connsiteY528" fmla="*/ 3170238 h 4416425"/>
              <a:gd name="connsiteX529" fmla="*/ 2447916 w 7659675"/>
              <a:gd name="connsiteY529" fmla="*/ 3127375 h 4416425"/>
              <a:gd name="connsiteX530" fmla="*/ 2327267 w 7659675"/>
              <a:gd name="connsiteY530" fmla="*/ 3127375 h 4416425"/>
              <a:gd name="connsiteX531" fmla="*/ 2370130 w 7659675"/>
              <a:gd name="connsiteY531" fmla="*/ 3170238 h 4416425"/>
              <a:gd name="connsiteX532" fmla="*/ 2327267 w 7659675"/>
              <a:gd name="connsiteY532" fmla="*/ 3213101 h 4416425"/>
              <a:gd name="connsiteX533" fmla="*/ 2284404 w 7659675"/>
              <a:gd name="connsiteY533" fmla="*/ 3170238 h 4416425"/>
              <a:gd name="connsiteX534" fmla="*/ 2327267 w 7659675"/>
              <a:gd name="connsiteY534" fmla="*/ 3127375 h 4416425"/>
              <a:gd name="connsiteX535" fmla="*/ 2207411 w 7659675"/>
              <a:gd name="connsiteY535" fmla="*/ 3127375 h 4416425"/>
              <a:gd name="connsiteX536" fmla="*/ 2251068 w 7659675"/>
              <a:gd name="connsiteY536" fmla="*/ 3170238 h 4416425"/>
              <a:gd name="connsiteX537" fmla="*/ 2207411 w 7659675"/>
              <a:gd name="connsiteY537" fmla="*/ 3213101 h 4416425"/>
              <a:gd name="connsiteX538" fmla="*/ 2163754 w 7659675"/>
              <a:gd name="connsiteY538" fmla="*/ 3170238 h 4416425"/>
              <a:gd name="connsiteX539" fmla="*/ 2207411 w 7659675"/>
              <a:gd name="connsiteY539" fmla="*/ 3127375 h 4416425"/>
              <a:gd name="connsiteX540" fmla="*/ 2087554 w 7659675"/>
              <a:gd name="connsiteY540" fmla="*/ 3127375 h 4416425"/>
              <a:gd name="connsiteX541" fmla="*/ 2130416 w 7659675"/>
              <a:gd name="connsiteY541" fmla="*/ 3170238 h 4416425"/>
              <a:gd name="connsiteX542" fmla="*/ 2087554 w 7659675"/>
              <a:gd name="connsiteY542" fmla="*/ 3213101 h 4416425"/>
              <a:gd name="connsiteX543" fmla="*/ 2044691 w 7659675"/>
              <a:gd name="connsiteY543" fmla="*/ 3170238 h 4416425"/>
              <a:gd name="connsiteX544" fmla="*/ 2087554 w 7659675"/>
              <a:gd name="connsiteY544" fmla="*/ 3127375 h 4416425"/>
              <a:gd name="connsiteX545" fmla="*/ 1966903 w 7659675"/>
              <a:gd name="connsiteY545" fmla="*/ 3127375 h 4416425"/>
              <a:gd name="connsiteX546" fmla="*/ 2009767 w 7659675"/>
              <a:gd name="connsiteY546" fmla="*/ 3170238 h 4416425"/>
              <a:gd name="connsiteX547" fmla="*/ 1966903 w 7659675"/>
              <a:gd name="connsiteY547" fmla="*/ 3213101 h 4416425"/>
              <a:gd name="connsiteX548" fmla="*/ 1924041 w 7659675"/>
              <a:gd name="connsiteY548" fmla="*/ 3170238 h 4416425"/>
              <a:gd name="connsiteX549" fmla="*/ 1966903 w 7659675"/>
              <a:gd name="connsiteY549" fmla="*/ 3127375 h 4416425"/>
              <a:gd name="connsiteX550" fmla="*/ 7375513 w 7659675"/>
              <a:gd name="connsiteY550" fmla="*/ 3006725 h 4416425"/>
              <a:gd name="connsiteX551" fmla="*/ 7418376 w 7659675"/>
              <a:gd name="connsiteY551" fmla="*/ 3049588 h 4416425"/>
              <a:gd name="connsiteX552" fmla="*/ 7375513 w 7659675"/>
              <a:gd name="connsiteY552" fmla="*/ 3092451 h 4416425"/>
              <a:gd name="connsiteX553" fmla="*/ 7332650 w 7659675"/>
              <a:gd name="connsiteY553" fmla="*/ 3049588 h 4416425"/>
              <a:gd name="connsiteX554" fmla="*/ 7375513 w 7659675"/>
              <a:gd name="connsiteY554" fmla="*/ 3006725 h 4416425"/>
              <a:gd name="connsiteX555" fmla="*/ 6895294 w 7659675"/>
              <a:gd name="connsiteY555" fmla="*/ 3006725 h 4416425"/>
              <a:gd name="connsiteX556" fmla="*/ 6938951 w 7659675"/>
              <a:gd name="connsiteY556" fmla="*/ 3049588 h 4416425"/>
              <a:gd name="connsiteX557" fmla="*/ 6895294 w 7659675"/>
              <a:gd name="connsiteY557" fmla="*/ 3092451 h 4416425"/>
              <a:gd name="connsiteX558" fmla="*/ 6851637 w 7659675"/>
              <a:gd name="connsiteY558" fmla="*/ 3049588 h 4416425"/>
              <a:gd name="connsiteX559" fmla="*/ 6895294 w 7659675"/>
              <a:gd name="connsiteY559" fmla="*/ 3006725 h 4416425"/>
              <a:gd name="connsiteX560" fmla="*/ 6774644 w 7659675"/>
              <a:gd name="connsiteY560" fmla="*/ 3006725 h 4416425"/>
              <a:gd name="connsiteX561" fmla="*/ 6818301 w 7659675"/>
              <a:gd name="connsiteY561" fmla="*/ 3049588 h 4416425"/>
              <a:gd name="connsiteX562" fmla="*/ 6774644 w 7659675"/>
              <a:gd name="connsiteY562" fmla="*/ 3092451 h 4416425"/>
              <a:gd name="connsiteX563" fmla="*/ 6730987 w 7659675"/>
              <a:gd name="connsiteY563" fmla="*/ 3049588 h 4416425"/>
              <a:gd name="connsiteX564" fmla="*/ 6774644 w 7659675"/>
              <a:gd name="connsiteY564" fmla="*/ 3006725 h 4416425"/>
              <a:gd name="connsiteX565" fmla="*/ 6654788 w 7659675"/>
              <a:gd name="connsiteY565" fmla="*/ 3006725 h 4416425"/>
              <a:gd name="connsiteX566" fmla="*/ 6697651 w 7659675"/>
              <a:gd name="connsiteY566" fmla="*/ 3049588 h 4416425"/>
              <a:gd name="connsiteX567" fmla="*/ 6654788 w 7659675"/>
              <a:gd name="connsiteY567" fmla="*/ 3092451 h 4416425"/>
              <a:gd name="connsiteX568" fmla="*/ 6611925 w 7659675"/>
              <a:gd name="connsiteY568" fmla="*/ 3049588 h 4416425"/>
              <a:gd name="connsiteX569" fmla="*/ 6654788 w 7659675"/>
              <a:gd name="connsiteY569" fmla="*/ 3006725 h 4416425"/>
              <a:gd name="connsiteX570" fmla="*/ 4491025 w 7659675"/>
              <a:gd name="connsiteY570" fmla="*/ 3006725 h 4416425"/>
              <a:gd name="connsiteX571" fmla="*/ 4533888 w 7659675"/>
              <a:gd name="connsiteY571" fmla="*/ 3049588 h 4416425"/>
              <a:gd name="connsiteX572" fmla="*/ 4491025 w 7659675"/>
              <a:gd name="connsiteY572" fmla="*/ 3092451 h 4416425"/>
              <a:gd name="connsiteX573" fmla="*/ 4448162 w 7659675"/>
              <a:gd name="connsiteY573" fmla="*/ 3049588 h 4416425"/>
              <a:gd name="connsiteX574" fmla="*/ 4491025 w 7659675"/>
              <a:gd name="connsiteY574" fmla="*/ 3006725 h 4416425"/>
              <a:gd name="connsiteX575" fmla="*/ 4371169 w 7659675"/>
              <a:gd name="connsiteY575" fmla="*/ 3006725 h 4416425"/>
              <a:gd name="connsiteX576" fmla="*/ 4414826 w 7659675"/>
              <a:gd name="connsiteY576" fmla="*/ 3049588 h 4416425"/>
              <a:gd name="connsiteX577" fmla="*/ 4371169 w 7659675"/>
              <a:gd name="connsiteY577" fmla="*/ 3092451 h 4416425"/>
              <a:gd name="connsiteX578" fmla="*/ 4327512 w 7659675"/>
              <a:gd name="connsiteY578" fmla="*/ 3049588 h 4416425"/>
              <a:gd name="connsiteX579" fmla="*/ 4371169 w 7659675"/>
              <a:gd name="connsiteY579" fmla="*/ 3006725 h 4416425"/>
              <a:gd name="connsiteX580" fmla="*/ 4250519 w 7659675"/>
              <a:gd name="connsiteY580" fmla="*/ 3006725 h 4416425"/>
              <a:gd name="connsiteX581" fmla="*/ 4294176 w 7659675"/>
              <a:gd name="connsiteY581" fmla="*/ 3049588 h 4416425"/>
              <a:gd name="connsiteX582" fmla="*/ 4250519 w 7659675"/>
              <a:gd name="connsiteY582" fmla="*/ 3092451 h 4416425"/>
              <a:gd name="connsiteX583" fmla="*/ 4206862 w 7659675"/>
              <a:gd name="connsiteY583" fmla="*/ 3049588 h 4416425"/>
              <a:gd name="connsiteX584" fmla="*/ 4250519 w 7659675"/>
              <a:gd name="connsiteY584" fmla="*/ 3006725 h 4416425"/>
              <a:gd name="connsiteX585" fmla="*/ 4130663 w 7659675"/>
              <a:gd name="connsiteY585" fmla="*/ 3006725 h 4416425"/>
              <a:gd name="connsiteX586" fmla="*/ 4173526 w 7659675"/>
              <a:gd name="connsiteY586" fmla="*/ 3049588 h 4416425"/>
              <a:gd name="connsiteX587" fmla="*/ 4130663 w 7659675"/>
              <a:gd name="connsiteY587" fmla="*/ 3092451 h 4416425"/>
              <a:gd name="connsiteX588" fmla="*/ 4087800 w 7659675"/>
              <a:gd name="connsiteY588" fmla="*/ 3049588 h 4416425"/>
              <a:gd name="connsiteX589" fmla="*/ 4130663 w 7659675"/>
              <a:gd name="connsiteY589" fmla="*/ 3006725 h 4416425"/>
              <a:gd name="connsiteX590" fmla="*/ 4010013 w 7659675"/>
              <a:gd name="connsiteY590" fmla="*/ 3006725 h 4416425"/>
              <a:gd name="connsiteX591" fmla="*/ 4052876 w 7659675"/>
              <a:gd name="connsiteY591" fmla="*/ 3049588 h 4416425"/>
              <a:gd name="connsiteX592" fmla="*/ 4010013 w 7659675"/>
              <a:gd name="connsiteY592" fmla="*/ 3092451 h 4416425"/>
              <a:gd name="connsiteX593" fmla="*/ 3967150 w 7659675"/>
              <a:gd name="connsiteY593" fmla="*/ 3049588 h 4416425"/>
              <a:gd name="connsiteX594" fmla="*/ 4010013 w 7659675"/>
              <a:gd name="connsiteY594" fmla="*/ 3006725 h 4416425"/>
              <a:gd name="connsiteX595" fmla="*/ 2928930 w 7659675"/>
              <a:gd name="connsiteY595" fmla="*/ 3006725 h 4416425"/>
              <a:gd name="connsiteX596" fmla="*/ 2971794 w 7659675"/>
              <a:gd name="connsiteY596" fmla="*/ 3049588 h 4416425"/>
              <a:gd name="connsiteX597" fmla="*/ 2928930 w 7659675"/>
              <a:gd name="connsiteY597" fmla="*/ 3092451 h 4416425"/>
              <a:gd name="connsiteX598" fmla="*/ 2886067 w 7659675"/>
              <a:gd name="connsiteY598" fmla="*/ 3049588 h 4416425"/>
              <a:gd name="connsiteX599" fmla="*/ 2928930 w 7659675"/>
              <a:gd name="connsiteY599" fmla="*/ 3006725 h 4416425"/>
              <a:gd name="connsiteX600" fmla="*/ 2808281 w 7659675"/>
              <a:gd name="connsiteY600" fmla="*/ 3006725 h 4416425"/>
              <a:gd name="connsiteX601" fmla="*/ 2851143 w 7659675"/>
              <a:gd name="connsiteY601" fmla="*/ 3049588 h 4416425"/>
              <a:gd name="connsiteX602" fmla="*/ 2808281 w 7659675"/>
              <a:gd name="connsiteY602" fmla="*/ 3092451 h 4416425"/>
              <a:gd name="connsiteX603" fmla="*/ 2765418 w 7659675"/>
              <a:gd name="connsiteY603" fmla="*/ 3049588 h 4416425"/>
              <a:gd name="connsiteX604" fmla="*/ 2808281 w 7659675"/>
              <a:gd name="connsiteY604" fmla="*/ 3006725 h 4416425"/>
              <a:gd name="connsiteX605" fmla="*/ 2688425 w 7659675"/>
              <a:gd name="connsiteY605" fmla="*/ 3006725 h 4416425"/>
              <a:gd name="connsiteX606" fmla="*/ 2732082 w 7659675"/>
              <a:gd name="connsiteY606" fmla="*/ 3049588 h 4416425"/>
              <a:gd name="connsiteX607" fmla="*/ 2688425 w 7659675"/>
              <a:gd name="connsiteY607" fmla="*/ 3092451 h 4416425"/>
              <a:gd name="connsiteX608" fmla="*/ 2644768 w 7659675"/>
              <a:gd name="connsiteY608" fmla="*/ 3049588 h 4416425"/>
              <a:gd name="connsiteX609" fmla="*/ 2688425 w 7659675"/>
              <a:gd name="connsiteY609" fmla="*/ 3006725 h 4416425"/>
              <a:gd name="connsiteX610" fmla="*/ 2567775 w 7659675"/>
              <a:gd name="connsiteY610" fmla="*/ 3006725 h 4416425"/>
              <a:gd name="connsiteX611" fmla="*/ 2611432 w 7659675"/>
              <a:gd name="connsiteY611" fmla="*/ 3049588 h 4416425"/>
              <a:gd name="connsiteX612" fmla="*/ 2567775 w 7659675"/>
              <a:gd name="connsiteY612" fmla="*/ 3092451 h 4416425"/>
              <a:gd name="connsiteX613" fmla="*/ 2524118 w 7659675"/>
              <a:gd name="connsiteY613" fmla="*/ 3049588 h 4416425"/>
              <a:gd name="connsiteX614" fmla="*/ 2567775 w 7659675"/>
              <a:gd name="connsiteY614" fmla="*/ 3006725 h 4416425"/>
              <a:gd name="connsiteX615" fmla="*/ 2447918 w 7659675"/>
              <a:gd name="connsiteY615" fmla="*/ 3006725 h 4416425"/>
              <a:gd name="connsiteX616" fmla="*/ 2490782 w 7659675"/>
              <a:gd name="connsiteY616" fmla="*/ 3049588 h 4416425"/>
              <a:gd name="connsiteX617" fmla="*/ 2447918 w 7659675"/>
              <a:gd name="connsiteY617" fmla="*/ 3092451 h 4416425"/>
              <a:gd name="connsiteX618" fmla="*/ 2405055 w 7659675"/>
              <a:gd name="connsiteY618" fmla="*/ 3049588 h 4416425"/>
              <a:gd name="connsiteX619" fmla="*/ 2447918 w 7659675"/>
              <a:gd name="connsiteY619" fmla="*/ 3006725 h 4416425"/>
              <a:gd name="connsiteX620" fmla="*/ 2327269 w 7659675"/>
              <a:gd name="connsiteY620" fmla="*/ 3006725 h 4416425"/>
              <a:gd name="connsiteX621" fmla="*/ 2370131 w 7659675"/>
              <a:gd name="connsiteY621" fmla="*/ 3049588 h 4416425"/>
              <a:gd name="connsiteX622" fmla="*/ 2327269 w 7659675"/>
              <a:gd name="connsiteY622" fmla="*/ 3092451 h 4416425"/>
              <a:gd name="connsiteX623" fmla="*/ 2284406 w 7659675"/>
              <a:gd name="connsiteY623" fmla="*/ 3049588 h 4416425"/>
              <a:gd name="connsiteX624" fmla="*/ 2327269 w 7659675"/>
              <a:gd name="connsiteY624" fmla="*/ 3006725 h 4416425"/>
              <a:gd name="connsiteX625" fmla="*/ 2207412 w 7659675"/>
              <a:gd name="connsiteY625" fmla="*/ 3006725 h 4416425"/>
              <a:gd name="connsiteX626" fmla="*/ 2251069 w 7659675"/>
              <a:gd name="connsiteY626" fmla="*/ 3049588 h 4416425"/>
              <a:gd name="connsiteX627" fmla="*/ 2207412 w 7659675"/>
              <a:gd name="connsiteY627" fmla="*/ 3092451 h 4416425"/>
              <a:gd name="connsiteX628" fmla="*/ 2163755 w 7659675"/>
              <a:gd name="connsiteY628" fmla="*/ 3049588 h 4416425"/>
              <a:gd name="connsiteX629" fmla="*/ 2207412 w 7659675"/>
              <a:gd name="connsiteY629" fmla="*/ 3006725 h 4416425"/>
              <a:gd name="connsiteX630" fmla="*/ 2087555 w 7659675"/>
              <a:gd name="connsiteY630" fmla="*/ 3006725 h 4416425"/>
              <a:gd name="connsiteX631" fmla="*/ 2130418 w 7659675"/>
              <a:gd name="connsiteY631" fmla="*/ 3049588 h 4416425"/>
              <a:gd name="connsiteX632" fmla="*/ 2087555 w 7659675"/>
              <a:gd name="connsiteY632" fmla="*/ 3092451 h 4416425"/>
              <a:gd name="connsiteX633" fmla="*/ 2044692 w 7659675"/>
              <a:gd name="connsiteY633" fmla="*/ 3049588 h 4416425"/>
              <a:gd name="connsiteX634" fmla="*/ 2087555 w 7659675"/>
              <a:gd name="connsiteY634" fmla="*/ 3006725 h 4416425"/>
              <a:gd name="connsiteX635" fmla="*/ 1966905 w 7659675"/>
              <a:gd name="connsiteY635" fmla="*/ 3006725 h 4416425"/>
              <a:gd name="connsiteX636" fmla="*/ 2009767 w 7659675"/>
              <a:gd name="connsiteY636" fmla="*/ 3049588 h 4416425"/>
              <a:gd name="connsiteX637" fmla="*/ 1966905 w 7659675"/>
              <a:gd name="connsiteY637" fmla="*/ 3092451 h 4416425"/>
              <a:gd name="connsiteX638" fmla="*/ 1924042 w 7659675"/>
              <a:gd name="connsiteY638" fmla="*/ 3049588 h 4416425"/>
              <a:gd name="connsiteX639" fmla="*/ 1966905 w 7659675"/>
              <a:gd name="connsiteY639" fmla="*/ 3006725 h 4416425"/>
              <a:gd name="connsiteX640" fmla="*/ 1847048 w 7659675"/>
              <a:gd name="connsiteY640" fmla="*/ 3006725 h 4416425"/>
              <a:gd name="connsiteX641" fmla="*/ 1890705 w 7659675"/>
              <a:gd name="connsiteY641" fmla="*/ 3049588 h 4416425"/>
              <a:gd name="connsiteX642" fmla="*/ 1847048 w 7659675"/>
              <a:gd name="connsiteY642" fmla="*/ 3092451 h 4416425"/>
              <a:gd name="connsiteX643" fmla="*/ 1803391 w 7659675"/>
              <a:gd name="connsiteY643" fmla="*/ 3049588 h 4416425"/>
              <a:gd name="connsiteX644" fmla="*/ 1847048 w 7659675"/>
              <a:gd name="connsiteY644" fmla="*/ 3006725 h 4416425"/>
              <a:gd name="connsiteX645" fmla="*/ 1726398 w 7659675"/>
              <a:gd name="connsiteY645" fmla="*/ 3006725 h 4416425"/>
              <a:gd name="connsiteX646" fmla="*/ 1770055 w 7659675"/>
              <a:gd name="connsiteY646" fmla="*/ 3049588 h 4416425"/>
              <a:gd name="connsiteX647" fmla="*/ 1726398 w 7659675"/>
              <a:gd name="connsiteY647" fmla="*/ 3092451 h 4416425"/>
              <a:gd name="connsiteX648" fmla="*/ 1682741 w 7659675"/>
              <a:gd name="connsiteY648" fmla="*/ 3049588 h 4416425"/>
              <a:gd name="connsiteX649" fmla="*/ 1726398 w 7659675"/>
              <a:gd name="connsiteY649" fmla="*/ 3006725 h 4416425"/>
              <a:gd name="connsiteX650" fmla="*/ 7255657 w 7659675"/>
              <a:gd name="connsiteY650" fmla="*/ 2886075 h 4416425"/>
              <a:gd name="connsiteX651" fmla="*/ 7299314 w 7659675"/>
              <a:gd name="connsiteY651" fmla="*/ 2929732 h 4416425"/>
              <a:gd name="connsiteX652" fmla="*/ 7255657 w 7659675"/>
              <a:gd name="connsiteY652" fmla="*/ 2973389 h 4416425"/>
              <a:gd name="connsiteX653" fmla="*/ 7212000 w 7659675"/>
              <a:gd name="connsiteY653" fmla="*/ 2929732 h 4416425"/>
              <a:gd name="connsiteX654" fmla="*/ 7255657 w 7659675"/>
              <a:gd name="connsiteY654" fmla="*/ 2886075 h 4416425"/>
              <a:gd name="connsiteX655" fmla="*/ 7135800 w 7659675"/>
              <a:gd name="connsiteY655" fmla="*/ 2886075 h 4416425"/>
              <a:gd name="connsiteX656" fmla="*/ 7178663 w 7659675"/>
              <a:gd name="connsiteY656" fmla="*/ 2929732 h 4416425"/>
              <a:gd name="connsiteX657" fmla="*/ 7135800 w 7659675"/>
              <a:gd name="connsiteY657" fmla="*/ 2973389 h 4416425"/>
              <a:gd name="connsiteX658" fmla="*/ 7092937 w 7659675"/>
              <a:gd name="connsiteY658" fmla="*/ 2929732 h 4416425"/>
              <a:gd name="connsiteX659" fmla="*/ 7135800 w 7659675"/>
              <a:gd name="connsiteY659" fmla="*/ 2886075 h 4416425"/>
              <a:gd name="connsiteX660" fmla="*/ 7015150 w 7659675"/>
              <a:gd name="connsiteY660" fmla="*/ 2886075 h 4416425"/>
              <a:gd name="connsiteX661" fmla="*/ 7058013 w 7659675"/>
              <a:gd name="connsiteY661" fmla="*/ 2929732 h 4416425"/>
              <a:gd name="connsiteX662" fmla="*/ 7015150 w 7659675"/>
              <a:gd name="connsiteY662" fmla="*/ 2973389 h 4416425"/>
              <a:gd name="connsiteX663" fmla="*/ 6972287 w 7659675"/>
              <a:gd name="connsiteY663" fmla="*/ 2929732 h 4416425"/>
              <a:gd name="connsiteX664" fmla="*/ 7015150 w 7659675"/>
              <a:gd name="connsiteY664" fmla="*/ 2886075 h 4416425"/>
              <a:gd name="connsiteX665" fmla="*/ 6895294 w 7659675"/>
              <a:gd name="connsiteY665" fmla="*/ 2886075 h 4416425"/>
              <a:gd name="connsiteX666" fmla="*/ 6938951 w 7659675"/>
              <a:gd name="connsiteY666" fmla="*/ 2929732 h 4416425"/>
              <a:gd name="connsiteX667" fmla="*/ 6895294 w 7659675"/>
              <a:gd name="connsiteY667" fmla="*/ 2973389 h 4416425"/>
              <a:gd name="connsiteX668" fmla="*/ 6851637 w 7659675"/>
              <a:gd name="connsiteY668" fmla="*/ 2929732 h 4416425"/>
              <a:gd name="connsiteX669" fmla="*/ 6895294 w 7659675"/>
              <a:gd name="connsiteY669" fmla="*/ 2886075 h 4416425"/>
              <a:gd name="connsiteX670" fmla="*/ 6774644 w 7659675"/>
              <a:gd name="connsiteY670" fmla="*/ 2886075 h 4416425"/>
              <a:gd name="connsiteX671" fmla="*/ 6818301 w 7659675"/>
              <a:gd name="connsiteY671" fmla="*/ 2929732 h 4416425"/>
              <a:gd name="connsiteX672" fmla="*/ 6774644 w 7659675"/>
              <a:gd name="connsiteY672" fmla="*/ 2973389 h 4416425"/>
              <a:gd name="connsiteX673" fmla="*/ 6730987 w 7659675"/>
              <a:gd name="connsiteY673" fmla="*/ 2929732 h 4416425"/>
              <a:gd name="connsiteX674" fmla="*/ 6774644 w 7659675"/>
              <a:gd name="connsiteY674" fmla="*/ 2886075 h 4416425"/>
              <a:gd name="connsiteX675" fmla="*/ 6654788 w 7659675"/>
              <a:gd name="connsiteY675" fmla="*/ 2886075 h 4416425"/>
              <a:gd name="connsiteX676" fmla="*/ 6697651 w 7659675"/>
              <a:gd name="connsiteY676" fmla="*/ 2929732 h 4416425"/>
              <a:gd name="connsiteX677" fmla="*/ 6654788 w 7659675"/>
              <a:gd name="connsiteY677" fmla="*/ 2973389 h 4416425"/>
              <a:gd name="connsiteX678" fmla="*/ 6611925 w 7659675"/>
              <a:gd name="connsiteY678" fmla="*/ 2929732 h 4416425"/>
              <a:gd name="connsiteX679" fmla="*/ 6654788 w 7659675"/>
              <a:gd name="connsiteY679" fmla="*/ 2886075 h 4416425"/>
              <a:gd name="connsiteX680" fmla="*/ 6414282 w 7659675"/>
              <a:gd name="connsiteY680" fmla="*/ 2886075 h 4416425"/>
              <a:gd name="connsiteX681" fmla="*/ 6457939 w 7659675"/>
              <a:gd name="connsiteY681" fmla="*/ 2929732 h 4416425"/>
              <a:gd name="connsiteX682" fmla="*/ 6414282 w 7659675"/>
              <a:gd name="connsiteY682" fmla="*/ 2973389 h 4416425"/>
              <a:gd name="connsiteX683" fmla="*/ 6370625 w 7659675"/>
              <a:gd name="connsiteY683" fmla="*/ 2929732 h 4416425"/>
              <a:gd name="connsiteX684" fmla="*/ 6414282 w 7659675"/>
              <a:gd name="connsiteY684" fmla="*/ 2886075 h 4416425"/>
              <a:gd name="connsiteX685" fmla="*/ 6294425 w 7659675"/>
              <a:gd name="connsiteY685" fmla="*/ 2886075 h 4416425"/>
              <a:gd name="connsiteX686" fmla="*/ 6337288 w 7659675"/>
              <a:gd name="connsiteY686" fmla="*/ 2929732 h 4416425"/>
              <a:gd name="connsiteX687" fmla="*/ 6294425 w 7659675"/>
              <a:gd name="connsiteY687" fmla="*/ 2973389 h 4416425"/>
              <a:gd name="connsiteX688" fmla="*/ 6251562 w 7659675"/>
              <a:gd name="connsiteY688" fmla="*/ 2929732 h 4416425"/>
              <a:gd name="connsiteX689" fmla="*/ 6294425 w 7659675"/>
              <a:gd name="connsiteY689" fmla="*/ 2886075 h 4416425"/>
              <a:gd name="connsiteX690" fmla="*/ 4491025 w 7659675"/>
              <a:gd name="connsiteY690" fmla="*/ 2886075 h 4416425"/>
              <a:gd name="connsiteX691" fmla="*/ 4533888 w 7659675"/>
              <a:gd name="connsiteY691" fmla="*/ 2929732 h 4416425"/>
              <a:gd name="connsiteX692" fmla="*/ 4491025 w 7659675"/>
              <a:gd name="connsiteY692" fmla="*/ 2973389 h 4416425"/>
              <a:gd name="connsiteX693" fmla="*/ 4448162 w 7659675"/>
              <a:gd name="connsiteY693" fmla="*/ 2929732 h 4416425"/>
              <a:gd name="connsiteX694" fmla="*/ 4491025 w 7659675"/>
              <a:gd name="connsiteY694" fmla="*/ 2886075 h 4416425"/>
              <a:gd name="connsiteX695" fmla="*/ 4371169 w 7659675"/>
              <a:gd name="connsiteY695" fmla="*/ 2886075 h 4416425"/>
              <a:gd name="connsiteX696" fmla="*/ 4414826 w 7659675"/>
              <a:gd name="connsiteY696" fmla="*/ 2929732 h 4416425"/>
              <a:gd name="connsiteX697" fmla="*/ 4371169 w 7659675"/>
              <a:gd name="connsiteY697" fmla="*/ 2973389 h 4416425"/>
              <a:gd name="connsiteX698" fmla="*/ 4327512 w 7659675"/>
              <a:gd name="connsiteY698" fmla="*/ 2929732 h 4416425"/>
              <a:gd name="connsiteX699" fmla="*/ 4371169 w 7659675"/>
              <a:gd name="connsiteY699" fmla="*/ 2886075 h 4416425"/>
              <a:gd name="connsiteX700" fmla="*/ 4250519 w 7659675"/>
              <a:gd name="connsiteY700" fmla="*/ 2886075 h 4416425"/>
              <a:gd name="connsiteX701" fmla="*/ 4294176 w 7659675"/>
              <a:gd name="connsiteY701" fmla="*/ 2929732 h 4416425"/>
              <a:gd name="connsiteX702" fmla="*/ 4250519 w 7659675"/>
              <a:gd name="connsiteY702" fmla="*/ 2973389 h 4416425"/>
              <a:gd name="connsiteX703" fmla="*/ 4206862 w 7659675"/>
              <a:gd name="connsiteY703" fmla="*/ 2929732 h 4416425"/>
              <a:gd name="connsiteX704" fmla="*/ 4250519 w 7659675"/>
              <a:gd name="connsiteY704" fmla="*/ 2886075 h 4416425"/>
              <a:gd name="connsiteX705" fmla="*/ 4130663 w 7659675"/>
              <a:gd name="connsiteY705" fmla="*/ 2886075 h 4416425"/>
              <a:gd name="connsiteX706" fmla="*/ 4173526 w 7659675"/>
              <a:gd name="connsiteY706" fmla="*/ 2929732 h 4416425"/>
              <a:gd name="connsiteX707" fmla="*/ 4130663 w 7659675"/>
              <a:gd name="connsiteY707" fmla="*/ 2973389 h 4416425"/>
              <a:gd name="connsiteX708" fmla="*/ 4087800 w 7659675"/>
              <a:gd name="connsiteY708" fmla="*/ 2929732 h 4416425"/>
              <a:gd name="connsiteX709" fmla="*/ 4130663 w 7659675"/>
              <a:gd name="connsiteY709" fmla="*/ 2886075 h 4416425"/>
              <a:gd name="connsiteX710" fmla="*/ 4010013 w 7659675"/>
              <a:gd name="connsiteY710" fmla="*/ 2886075 h 4416425"/>
              <a:gd name="connsiteX711" fmla="*/ 4052876 w 7659675"/>
              <a:gd name="connsiteY711" fmla="*/ 2929732 h 4416425"/>
              <a:gd name="connsiteX712" fmla="*/ 4010013 w 7659675"/>
              <a:gd name="connsiteY712" fmla="*/ 2973389 h 4416425"/>
              <a:gd name="connsiteX713" fmla="*/ 3967150 w 7659675"/>
              <a:gd name="connsiteY713" fmla="*/ 2929732 h 4416425"/>
              <a:gd name="connsiteX714" fmla="*/ 4010013 w 7659675"/>
              <a:gd name="connsiteY714" fmla="*/ 2886075 h 4416425"/>
              <a:gd name="connsiteX715" fmla="*/ 3890157 w 7659675"/>
              <a:gd name="connsiteY715" fmla="*/ 2886075 h 4416425"/>
              <a:gd name="connsiteX716" fmla="*/ 3933814 w 7659675"/>
              <a:gd name="connsiteY716" fmla="*/ 2929732 h 4416425"/>
              <a:gd name="connsiteX717" fmla="*/ 3890157 w 7659675"/>
              <a:gd name="connsiteY717" fmla="*/ 2973389 h 4416425"/>
              <a:gd name="connsiteX718" fmla="*/ 3846500 w 7659675"/>
              <a:gd name="connsiteY718" fmla="*/ 2929732 h 4416425"/>
              <a:gd name="connsiteX719" fmla="*/ 3890157 w 7659675"/>
              <a:gd name="connsiteY719" fmla="*/ 2886075 h 4416425"/>
              <a:gd name="connsiteX720" fmla="*/ 2688426 w 7659675"/>
              <a:gd name="connsiteY720" fmla="*/ 2886075 h 4416425"/>
              <a:gd name="connsiteX721" fmla="*/ 2732083 w 7659675"/>
              <a:gd name="connsiteY721" fmla="*/ 2929732 h 4416425"/>
              <a:gd name="connsiteX722" fmla="*/ 2688426 w 7659675"/>
              <a:gd name="connsiteY722" fmla="*/ 2973389 h 4416425"/>
              <a:gd name="connsiteX723" fmla="*/ 2644769 w 7659675"/>
              <a:gd name="connsiteY723" fmla="*/ 2929732 h 4416425"/>
              <a:gd name="connsiteX724" fmla="*/ 2688426 w 7659675"/>
              <a:gd name="connsiteY724" fmla="*/ 2886075 h 4416425"/>
              <a:gd name="connsiteX725" fmla="*/ 2567775 w 7659675"/>
              <a:gd name="connsiteY725" fmla="*/ 2886075 h 4416425"/>
              <a:gd name="connsiteX726" fmla="*/ 2611433 w 7659675"/>
              <a:gd name="connsiteY726" fmla="*/ 2929732 h 4416425"/>
              <a:gd name="connsiteX727" fmla="*/ 2567775 w 7659675"/>
              <a:gd name="connsiteY727" fmla="*/ 2973389 h 4416425"/>
              <a:gd name="connsiteX728" fmla="*/ 2524119 w 7659675"/>
              <a:gd name="connsiteY728" fmla="*/ 2929732 h 4416425"/>
              <a:gd name="connsiteX729" fmla="*/ 2567775 w 7659675"/>
              <a:gd name="connsiteY729" fmla="*/ 2886075 h 4416425"/>
              <a:gd name="connsiteX730" fmla="*/ 2447918 w 7659675"/>
              <a:gd name="connsiteY730" fmla="*/ 2886075 h 4416425"/>
              <a:gd name="connsiteX731" fmla="*/ 2490783 w 7659675"/>
              <a:gd name="connsiteY731" fmla="*/ 2929732 h 4416425"/>
              <a:gd name="connsiteX732" fmla="*/ 2447918 w 7659675"/>
              <a:gd name="connsiteY732" fmla="*/ 2973389 h 4416425"/>
              <a:gd name="connsiteX733" fmla="*/ 2405056 w 7659675"/>
              <a:gd name="connsiteY733" fmla="*/ 2929732 h 4416425"/>
              <a:gd name="connsiteX734" fmla="*/ 2447918 w 7659675"/>
              <a:gd name="connsiteY734" fmla="*/ 2886075 h 4416425"/>
              <a:gd name="connsiteX735" fmla="*/ 2327270 w 7659675"/>
              <a:gd name="connsiteY735" fmla="*/ 2886075 h 4416425"/>
              <a:gd name="connsiteX736" fmla="*/ 2370132 w 7659675"/>
              <a:gd name="connsiteY736" fmla="*/ 2929732 h 4416425"/>
              <a:gd name="connsiteX737" fmla="*/ 2327270 w 7659675"/>
              <a:gd name="connsiteY737" fmla="*/ 2973389 h 4416425"/>
              <a:gd name="connsiteX738" fmla="*/ 2284407 w 7659675"/>
              <a:gd name="connsiteY738" fmla="*/ 2929732 h 4416425"/>
              <a:gd name="connsiteX739" fmla="*/ 2327270 w 7659675"/>
              <a:gd name="connsiteY739" fmla="*/ 2886075 h 4416425"/>
              <a:gd name="connsiteX740" fmla="*/ 2207413 w 7659675"/>
              <a:gd name="connsiteY740" fmla="*/ 2886075 h 4416425"/>
              <a:gd name="connsiteX741" fmla="*/ 2251070 w 7659675"/>
              <a:gd name="connsiteY741" fmla="*/ 2929732 h 4416425"/>
              <a:gd name="connsiteX742" fmla="*/ 2207413 w 7659675"/>
              <a:gd name="connsiteY742" fmla="*/ 2973389 h 4416425"/>
              <a:gd name="connsiteX743" fmla="*/ 2163756 w 7659675"/>
              <a:gd name="connsiteY743" fmla="*/ 2929732 h 4416425"/>
              <a:gd name="connsiteX744" fmla="*/ 2207413 w 7659675"/>
              <a:gd name="connsiteY744" fmla="*/ 2886075 h 4416425"/>
              <a:gd name="connsiteX745" fmla="*/ 2087556 w 7659675"/>
              <a:gd name="connsiteY745" fmla="*/ 2886075 h 4416425"/>
              <a:gd name="connsiteX746" fmla="*/ 2130419 w 7659675"/>
              <a:gd name="connsiteY746" fmla="*/ 2929732 h 4416425"/>
              <a:gd name="connsiteX747" fmla="*/ 2087556 w 7659675"/>
              <a:gd name="connsiteY747" fmla="*/ 2973389 h 4416425"/>
              <a:gd name="connsiteX748" fmla="*/ 2044693 w 7659675"/>
              <a:gd name="connsiteY748" fmla="*/ 2929732 h 4416425"/>
              <a:gd name="connsiteX749" fmla="*/ 2087556 w 7659675"/>
              <a:gd name="connsiteY749" fmla="*/ 2886075 h 4416425"/>
              <a:gd name="connsiteX750" fmla="*/ 1966906 w 7659675"/>
              <a:gd name="connsiteY750" fmla="*/ 2886075 h 4416425"/>
              <a:gd name="connsiteX751" fmla="*/ 2009769 w 7659675"/>
              <a:gd name="connsiteY751" fmla="*/ 2929732 h 4416425"/>
              <a:gd name="connsiteX752" fmla="*/ 1966906 w 7659675"/>
              <a:gd name="connsiteY752" fmla="*/ 2973389 h 4416425"/>
              <a:gd name="connsiteX753" fmla="*/ 1924043 w 7659675"/>
              <a:gd name="connsiteY753" fmla="*/ 2929732 h 4416425"/>
              <a:gd name="connsiteX754" fmla="*/ 1966906 w 7659675"/>
              <a:gd name="connsiteY754" fmla="*/ 2886075 h 4416425"/>
              <a:gd name="connsiteX755" fmla="*/ 1847049 w 7659675"/>
              <a:gd name="connsiteY755" fmla="*/ 2886075 h 4416425"/>
              <a:gd name="connsiteX756" fmla="*/ 1890707 w 7659675"/>
              <a:gd name="connsiteY756" fmla="*/ 2929732 h 4416425"/>
              <a:gd name="connsiteX757" fmla="*/ 1847049 w 7659675"/>
              <a:gd name="connsiteY757" fmla="*/ 2973389 h 4416425"/>
              <a:gd name="connsiteX758" fmla="*/ 1803392 w 7659675"/>
              <a:gd name="connsiteY758" fmla="*/ 2929732 h 4416425"/>
              <a:gd name="connsiteX759" fmla="*/ 1847049 w 7659675"/>
              <a:gd name="connsiteY759" fmla="*/ 2886075 h 4416425"/>
              <a:gd name="connsiteX760" fmla="*/ 6895294 w 7659675"/>
              <a:gd name="connsiteY760" fmla="*/ 2765425 h 4416425"/>
              <a:gd name="connsiteX761" fmla="*/ 6938951 w 7659675"/>
              <a:gd name="connsiteY761" fmla="*/ 2809082 h 4416425"/>
              <a:gd name="connsiteX762" fmla="*/ 6895294 w 7659675"/>
              <a:gd name="connsiteY762" fmla="*/ 2852739 h 4416425"/>
              <a:gd name="connsiteX763" fmla="*/ 6851637 w 7659675"/>
              <a:gd name="connsiteY763" fmla="*/ 2809082 h 4416425"/>
              <a:gd name="connsiteX764" fmla="*/ 6895294 w 7659675"/>
              <a:gd name="connsiteY764" fmla="*/ 2765425 h 4416425"/>
              <a:gd name="connsiteX765" fmla="*/ 6774644 w 7659675"/>
              <a:gd name="connsiteY765" fmla="*/ 2765425 h 4416425"/>
              <a:gd name="connsiteX766" fmla="*/ 6818301 w 7659675"/>
              <a:gd name="connsiteY766" fmla="*/ 2809082 h 4416425"/>
              <a:gd name="connsiteX767" fmla="*/ 6774644 w 7659675"/>
              <a:gd name="connsiteY767" fmla="*/ 2852739 h 4416425"/>
              <a:gd name="connsiteX768" fmla="*/ 6730987 w 7659675"/>
              <a:gd name="connsiteY768" fmla="*/ 2809082 h 4416425"/>
              <a:gd name="connsiteX769" fmla="*/ 6774644 w 7659675"/>
              <a:gd name="connsiteY769" fmla="*/ 2765425 h 4416425"/>
              <a:gd name="connsiteX770" fmla="*/ 6654788 w 7659675"/>
              <a:gd name="connsiteY770" fmla="*/ 2765425 h 4416425"/>
              <a:gd name="connsiteX771" fmla="*/ 6697651 w 7659675"/>
              <a:gd name="connsiteY771" fmla="*/ 2809082 h 4416425"/>
              <a:gd name="connsiteX772" fmla="*/ 6654788 w 7659675"/>
              <a:gd name="connsiteY772" fmla="*/ 2852739 h 4416425"/>
              <a:gd name="connsiteX773" fmla="*/ 6611925 w 7659675"/>
              <a:gd name="connsiteY773" fmla="*/ 2809082 h 4416425"/>
              <a:gd name="connsiteX774" fmla="*/ 6654788 w 7659675"/>
              <a:gd name="connsiteY774" fmla="*/ 2765425 h 4416425"/>
              <a:gd name="connsiteX775" fmla="*/ 6534138 w 7659675"/>
              <a:gd name="connsiteY775" fmla="*/ 2765425 h 4416425"/>
              <a:gd name="connsiteX776" fmla="*/ 6577001 w 7659675"/>
              <a:gd name="connsiteY776" fmla="*/ 2809082 h 4416425"/>
              <a:gd name="connsiteX777" fmla="*/ 6534138 w 7659675"/>
              <a:gd name="connsiteY777" fmla="*/ 2852739 h 4416425"/>
              <a:gd name="connsiteX778" fmla="*/ 6491275 w 7659675"/>
              <a:gd name="connsiteY778" fmla="*/ 2809082 h 4416425"/>
              <a:gd name="connsiteX779" fmla="*/ 6534138 w 7659675"/>
              <a:gd name="connsiteY779" fmla="*/ 2765425 h 4416425"/>
              <a:gd name="connsiteX780" fmla="*/ 6414282 w 7659675"/>
              <a:gd name="connsiteY780" fmla="*/ 2765425 h 4416425"/>
              <a:gd name="connsiteX781" fmla="*/ 6457939 w 7659675"/>
              <a:gd name="connsiteY781" fmla="*/ 2809082 h 4416425"/>
              <a:gd name="connsiteX782" fmla="*/ 6414282 w 7659675"/>
              <a:gd name="connsiteY782" fmla="*/ 2852739 h 4416425"/>
              <a:gd name="connsiteX783" fmla="*/ 6370625 w 7659675"/>
              <a:gd name="connsiteY783" fmla="*/ 2809082 h 4416425"/>
              <a:gd name="connsiteX784" fmla="*/ 6414282 w 7659675"/>
              <a:gd name="connsiteY784" fmla="*/ 2765425 h 4416425"/>
              <a:gd name="connsiteX785" fmla="*/ 6294425 w 7659675"/>
              <a:gd name="connsiteY785" fmla="*/ 2765425 h 4416425"/>
              <a:gd name="connsiteX786" fmla="*/ 6337288 w 7659675"/>
              <a:gd name="connsiteY786" fmla="*/ 2809082 h 4416425"/>
              <a:gd name="connsiteX787" fmla="*/ 6294425 w 7659675"/>
              <a:gd name="connsiteY787" fmla="*/ 2852739 h 4416425"/>
              <a:gd name="connsiteX788" fmla="*/ 6251562 w 7659675"/>
              <a:gd name="connsiteY788" fmla="*/ 2809082 h 4416425"/>
              <a:gd name="connsiteX789" fmla="*/ 6294425 w 7659675"/>
              <a:gd name="connsiteY789" fmla="*/ 2765425 h 4416425"/>
              <a:gd name="connsiteX790" fmla="*/ 6173775 w 7659675"/>
              <a:gd name="connsiteY790" fmla="*/ 2765425 h 4416425"/>
              <a:gd name="connsiteX791" fmla="*/ 6216638 w 7659675"/>
              <a:gd name="connsiteY791" fmla="*/ 2809082 h 4416425"/>
              <a:gd name="connsiteX792" fmla="*/ 6173775 w 7659675"/>
              <a:gd name="connsiteY792" fmla="*/ 2852739 h 4416425"/>
              <a:gd name="connsiteX793" fmla="*/ 6130912 w 7659675"/>
              <a:gd name="connsiteY793" fmla="*/ 2809082 h 4416425"/>
              <a:gd name="connsiteX794" fmla="*/ 6173775 w 7659675"/>
              <a:gd name="connsiteY794" fmla="*/ 2765425 h 4416425"/>
              <a:gd name="connsiteX795" fmla="*/ 6053919 w 7659675"/>
              <a:gd name="connsiteY795" fmla="*/ 2765425 h 4416425"/>
              <a:gd name="connsiteX796" fmla="*/ 6097576 w 7659675"/>
              <a:gd name="connsiteY796" fmla="*/ 2809082 h 4416425"/>
              <a:gd name="connsiteX797" fmla="*/ 6053919 w 7659675"/>
              <a:gd name="connsiteY797" fmla="*/ 2852739 h 4416425"/>
              <a:gd name="connsiteX798" fmla="*/ 6010262 w 7659675"/>
              <a:gd name="connsiteY798" fmla="*/ 2809082 h 4416425"/>
              <a:gd name="connsiteX799" fmla="*/ 6053919 w 7659675"/>
              <a:gd name="connsiteY799" fmla="*/ 2765425 h 4416425"/>
              <a:gd name="connsiteX800" fmla="*/ 5933269 w 7659675"/>
              <a:gd name="connsiteY800" fmla="*/ 2765425 h 4416425"/>
              <a:gd name="connsiteX801" fmla="*/ 5976926 w 7659675"/>
              <a:gd name="connsiteY801" fmla="*/ 2809082 h 4416425"/>
              <a:gd name="connsiteX802" fmla="*/ 5933269 w 7659675"/>
              <a:gd name="connsiteY802" fmla="*/ 2852739 h 4416425"/>
              <a:gd name="connsiteX803" fmla="*/ 5889612 w 7659675"/>
              <a:gd name="connsiteY803" fmla="*/ 2809082 h 4416425"/>
              <a:gd name="connsiteX804" fmla="*/ 5933269 w 7659675"/>
              <a:gd name="connsiteY804" fmla="*/ 2765425 h 4416425"/>
              <a:gd name="connsiteX805" fmla="*/ 4611675 w 7659675"/>
              <a:gd name="connsiteY805" fmla="*/ 2765425 h 4416425"/>
              <a:gd name="connsiteX806" fmla="*/ 4654538 w 7659675"/>
              <a:gd name="connsiteY806" fmla="*/ 2809082 h 4416425"/>
              <a:gd name="connsiteX807" fmla="*/ 4611675 w 7659675"/>
              <a:gd name="connsiteY807" fmla="*/ 2852739 h 4416425"/>
              <a:gd name="connsiteX808" fmla="*/ 4568812 w 7659675"/>
              <a:gd name="connsiteY808" fmla="*/ 2809082 h 4416425"/>
              <a:gd name="connsiteX809" fmla="*/ 4611675 w 7659675"/>
              <a:gd name="connsiteY809" fmla="*/ 2765425 h 4416425"/>
              <a:gd name="connsiteX810" fmla="*/ 4491025 w 7659675"/>
              <a:gd name="connsiteY810" fmla="*/ 2765425 h 4416425"/>
              <a:gd name="connsiteX811" fmla="*/ 4533888 w 7659675"/>
              <a:gd name="connsiteY811" fmla="*/ 2809082 h 4416425"/>
              <a:gd name="connsiteX812" fmla="*/ 4491025 w 7659675"/>
              <a:gd name="connsiteY812" fmla="*/ 2852739 h 4416425"/>
              <a:gd name="connsiteX813" fmla="*/ 4448162 w 7659675"/>
              <a:gd name="connsiteY813" fmla="*/ 2809082 h 4416425"/>
              <a:gd name="connsiteX814" fmla="*/ 4491025 w 7659675"/>
              <a:gd name="connsiteY814" fmla="*/ 2765425 h 4416425"/>
              <a:gd name="connsiteX815" fmla="*/ 4371169 w 7659675"/>
              <a:gd name="connsiteY815" fmla="*/ 2765425 h 4416425"/>
              <a:gd name="connsiteX816" fmla="*/ 4414826 w 7659675"/>
              <a:gd name="connsiteY816" fmla="*/ 2809082 h 4416425"/>
              <a:gd name="connsiteX817" fmla="*/ 4371169 w 7659675"/>
              <a:gd name="connsiteY817" fmla="*/ 2852739 h 4416425"/>
              <a:gd name="connsiteX818" fmla="*/ 4327512 w 7659675"/>
              <a:gd name="connsiteY818" fmla="*/ 2809082 h 4416425"/>
              <a:gd name="connsiteX819" fmla="*/ 4371169 w 7659675"/>
              <a:gd name="connsiteY819" fmla="*/ 2765425 h 4416425"/>
              <a:gd name="connsiteX820" fmla="*/ 4250519 w 7659675"/>
              <a:gd name="connsiteY820" fmla="*/ 2765425 h 4416425"/>
              <a:gd name="connsiteX821" fmla="*/ 4294176 w 7659675"/>
              <a:gd name="connsiteY821" fmla="*/ 2809082 h 4416425"/>
              <a:gd name="connsiteX822" fmla="*/ 4250519 w 7659675"/>
              <a:gd name="connsiteY822" fmla="*/ 2852739 h 4416425"/>
              <a:gd name="connsiteX823" fmla="*/ 4206862 w 7659675"/>
              <a:gd name="connsiteY823" fmla="*/ 2809082 h 4416425"/>
              <a:gd name="connsiteX824" fmla="*/ 4250519 w 7659675"/>
              <a:gd name="connsiteY824" fmla="*/ 2765425 h 4416425"/>
              <a:gd name="connsiteX825" fmla="*/ 4130663 w 7659675"/>
              <a:gd name="connsiteY825" fmla="*/ 2765425 h 4416425"/>
              <a:gd name="connsiteX826" fmla="*/ 4173526 w 7659675"/>
              <a:gd name="connsiteY826" fmla="*/ 2809082 h 4416425"/>
              <a:gd name="connsiteX827" fmla="*/ 4130663 w 7659675"/>
              <a:gd name="connsiteY827" fmla="*/ 2852739 h 4416425"/>
              <a:gd name="connsiteX828" fmla="*/ 4087800 w 7659675"/>
              <a:gd name="connsiteY828" fmla="*/ 2809082 h 4416425"/>
              <a:gd name="connsiteX829" fmla="*/ 4130663 w 7659675"/>
              <a:gd name="connsiteY829" fmla="*/ 2765425 h 4416425"/>
              <a:gd name="connsiteX830" fmla="*/ 4010013 w 7659675"/>
              <a:gd name="connsiteY830" fmla="*/ 2765425 h 4416425"/>
              <a:gd name="connsiteX831" fmla="*/ 4052876 w 7659675"/>
              <a:gd name="connsiteY831" fmla="*/ 2809082 h 4416425"/>
              <a:gd name="connsiteX832" fmla="*/ 4010013 w 7659675"/>
              <a:gd name="connsiteY832" fmla="*/ 2852739 h 4416425"/>
              <a:gd name="connsiteX833" fmla="*/ 3967150 w 7659675"/>
              <a:gd name="connsiteY833" fmla="*/ 2809082 h 4416425"/>
              <a:gd name="connsiteX834" fmla="*/ 4010013 w 7659675"/>
              <a:gd name="connsiteY834" fmla="*/ 2765425 h 4416425"/>
              <a:gd name="connsiteX835" fmla="*/ 3890157 w 7659675"/>
              <a:gd name="connsiteY835" fmla="*/ 2765425 h 4416425"/>
              <a:gd name="connsiteX836" fmla="*/ 3933814 w 7659675"/>
              <a:gd name="connsiteY836" fmla="*/ 2809082 h 4416425"/>
              <a:gd name="connsiteX837" fmla="*/ 3890157 w 7659675"/>
              <a:gd name="connsiteY837" fmla="*/ 2852739 h 4416425"/>
              <a:gd name="connsiteX838" fmla="*/ 3846500 w 7659675"/>
              <a:gd name="connsiteY838" fmla="*/ 2809082 h 4416425"/>
              <a:gd name="connsiteX839" fmla="*/ 3890157 w 7659675"/>
              <a:gd name="connsiteY839" fmla="*/ 2765425 h 4416425"/>
              <a:gd name="connsiteX840" fmla="*/ 2447920 w 7659675"/>
              <a:gd name="connsiteY840" fmla="*/ 2765425 h 4416425"/>
              <a:gd name="connsiteX841" fmla="*/ 2490783 w 7659675"/>
              <a:gd name="connsiteY841" fmla="*/ 2809082 h 4416425"/>
              <a:gd name="connsiteX842" fmla="*/ 2447920 w 7659675"/>
              <a:gd name="connsiteY842" fmla="*/ 2852739 h 4416425"/>
              <a:gd name="connsiteX843" fmla="*/ 2405057 w 7659675"/>
              <a:gd name="connsiteY843" fmla="*/ 2809082 h 4416425"/>
              <a:gd name="connsiteX844" fmla="*/ 2447920 w 7659675"/>
              <a:gd name="connsiteY844" fmla="*/ 2765425 h 4416425"/>
              <a:gd name="connsiteX845" fmla="*/ 2327270 w 7659675"/>
              <a:gd name="connsiteY845" fmla="*/ 2765425 h 4416425"/>
              <a:gd name="connsiteX846" fmla="*/ 2370132 w 7659675"/>
              <a:gd name="connsiteY846" fmla="*/ 2809082 h 4416425"/>
              <a:gd name="connsiteX847" fmla="*/ 2327270 w 7659675"/>
              <a:gd name="connsiteY847" fmla="*/ 2852739 h 4416425"/>
              <a:gd name="connsiteX848" fmla="*/ 2284407 w 7659675"/>
              <a:gd name="connsiteY848" fmla="*/ 2809082 h 4416425"/>
              <a:gd name="connsiteX849" fmla="*/ 2327270 w 7659675"/>
              <a:gd name="connsiteY849" fmla="*/ 2765425 h 4416425"/>
              <a:gd name="connsiteX850" fmla="*/ 2207414 w 7659675"/>
              <a:gd name="connsiteY850" fmla="*/ 2765425 h 4416425"/>
              <a:gd name="connsiteX851" fmla="*/ 2251071 w 7659675"/>
              <a:gd name="connsiteY851" fmla="*/ 2809082 h 4416425"/>
              <a:gd name="connsiteX852" fmla="*/ 2207414 w 7659675"/>
              <a:gd name="connsiteY852" fmla="*/ 2852739 h 4416425"/>
              <a:gd name="connsiteX853" fmla="*/ 2163757 w 7659675"/>
              <a:gd name="connsiteY853" fmla="*/ 2809082 h 4416425"/>
              <a:gd name="connsiteX854" fmla="*/ 2207414 w 7659675"/>
              <a:gd name="connsiteY854" fmla="*/ 2765425 h 4416425"/>
              <a:gd name="connsiteX855" fmla="*/ 2087557 w 7659675"/>
              <a:gd name="connsiteY855" fmla="*/ 2765425 h 4416425"/>
              <a:gd name="connsiteX856" fmla="*/ 2130420 w 7659675"/>
              <a:gd name="connsiteY856" fmla="*/ 2809082 h 4416425"/>
              <a:gd name="connsiteX857" fmla="*/ 2087557 w 7659675"/>
              <a:gd name="connsiteY857" fmla="*/ 2852739 h 4416425"/>
              <a:gd name="connsiteX858" fmla="*/ 2044693 w 7659675"/>
              <a:gd name="connsiteY858" fmla="*/ 2809082 h 4416425"/>
              <a:gd name="connsiteX859" fmla="*/ 2087557 w 7659675"/>
              <a:gd name="connsiteY859" fmla="*/ 2765425 h 4416425"/>
              <a:gd name="connsiteX860" fmla="*/ 1966907 w 7659675"/>
              <a:gd name="connsiteY860" fmla="*/ 2765425 h 4416425"/>
              <a:gd name="connsiteX861" fmla="*/ 2009770 w 7659675"/>
              <a:gd name="connsiteY861" fmla="*/ 2809082 h 4416425"/>
              <a:gd name="connsiteX862" fmla="*/ 1966907 w 7659675"/>
              <a:gd name="connsiteY862" fmla="*/ 2852739 h 4416425"/>
              <a:gd name="connsiteX863" fmla="*/ 1924044 w 7659675"/>
              <a:gd name="connsiteY863" fmla="*/ 2809082 h 4416425"/>
              <a:gd name="connsiteX864" fmla="*/ 1966907 w 7659675"/>
              <a:gd name="connsiteY864" fmla="*/ 2765425 h 4416425"/>
              <a:gd name="connsiteX865" fmla="*/ 6294425 w 7659675"/>
              <a:gd name="connsiteY865" fmla="*/ 2646363 h 4416425"/>
              <a:gd name="connsiteX866" fmla="*/ 6337288 w 7659675"/>
              <a:gd name="connsiteY866" fmla="*/ 2689226 h 4416425"/>
              <a:gd name="connsiteX867" fmla="*/ 6294425 w 7659675"/>
              <a:gd name="connsiteY867" fmla="*/ 2732089 h 4416425"/>
              <a:gd name="connsiteX868" fmla="*/ 6251562 w 7659675"/>
              <a:gd name="connsiteY868" fmla="*/ 2689226 h 4416425"/>
              <a:gd name="connsiteX869" fmla="*/ 6294425 w 7659675"/>
              <a:gd name="connsiteY869" fmla="*/ 2646363 h 4416425"/>
              <a:gd name="connsiteX870" fmla="*/ 5933269 w 7659675"/>
              <a:gd name="connsiteY870" fmla="*/ 2646363 h 4416425"/>
              <a:gd name="connsiteX871" fmla="*/ 5976926 w 7659675"/>
              <a:gd name="connsiteY871" fmla="*/ 2689226 h 4416425"/>
              <a:gd name="connsiteX872" fmla="*/ 5933269 w 7659675"/>
              <a:gd name="connsiteY872" fmla="*/ 2732089 h 4416425"/>
              <a:gd name="connsiteX873" fmla="*/ 5889612 w 7659675"/>
              <a:gd name="connsiteY873" fmla="*/ 2689226 h 4416425"/>
              <a:gd name="connsiteX874" fmla="*/ 5933269 w 7659675"/>
              <a:gd name="connsiteY874" fmla="*/ 2646363 h 4416425"/>
              <a:gd name="connsiteX875" fmla="*/ 5813413 w 7659675"/>
              <a:gd name="connsiteY875" fmla="*/ 2646363 h 4416425"/>
              <a:gd name="connsiteX876" fmla="*/ 5856276 w 7659675"/>
              <a:gd name="connsiteY876" fmla="*/ 2689226 h 4416425"/>
              <a:gd name="connsiteX877" fmla="*/ 5813413 w 7659675"/>
              <a:gd name="connsiteY877" fmla="*/ 2732089 h 4416425"/>
              <a:gd name="connsiteX878" fmla="*/ 5770550 w 7659675"/>
              <a:gd name="connsiteY878" fmla="*/ 2689226 h 4416425"/>
              <a:gd name="connsiteX879" fmla="*/ 5813413 w 7659675"/>
              <a:gd name="connsiteY879" fmla="*/ 2646363 h 4416425"/>
              <a:gd name="connsiteX880" fmla="*/ 4731532 w 7659675"/>
              <a:gd name="connsiteY880" fmla="*/ 2646363 h 4416425"/>
              <a:gd name="connsiteX881" fmla="*/ 4775189 w 7659675"/>
              <a:gd name="connsiteY881" fmla="*/ 2689226 h 4416425"/>
              <a:gd name="connsiteX882" fmla="*/ 4731532 w 7659675"/>
              <a:gd name="connsiteY882" fmla="*/ 2732089 h 4416425"/>
              <a:gd name="connsiteX883" fmla="*/ 4687875 w 7659675"/>
              <a:gd name="connsiteY883" fmla="*/ 2689226 h 4416425"/>
              <a:gd name="connsiteX884" fmla="*/ 4731532 w 7659675"/>
              <a:gd name="connsiteY884" fmla="*/ 2646363 h 4416425"/>
              <a:gd name="connsiteX885" fmla="*/ 4611675 w 7659675"/>
              <a:gd name="connsiteY885" fmla="*/ 2646363 h 4416425"/>
              <a:gd name="connsiteX886" fmla="*/ 4654538 w 7659675"/>
              <a:gd name="connsiteY886" fmla="*/ 2689226 h 4416425"/>
              <a:gd name="connsiteX887" fmla="*/ 4611675 w 7659675"/>
              <a:gd name="connsiteY887" fmla="*/ 2732089 h 4416425"/>
              <a:gd name="connsiteX888" fmla="*/ 4568812 w 7659675"/>
              <a:gd name="connsiteY888" fmla="*/ 2689226 h 4416425"/>
              <a:gd name="connsiteX889" fmla="*/ 4611675 w 7659675"/>
              <a:gd name="connsiteY889" fmla="*/ 2646363 h 4416425"/>
              <a:gd name="connsiteX890" fmla="*/ 4491025 w 7659675"/>
              <a:gd name="connsiteY890" fmla="*/ 2646363 h 4416425"/>
              <a:gd name="connsiteX891" fmla="*/ 4533888 w 7659675"/>
              <a:gd name="connsiteY891" fmla="*/ 2689226 h 4416425"/>
              <a:gd name="connsiteX892" fmla="*/ 4491025 w 7659675"/>
              <a:gd name="connsiteY892" fmla="*/ 2732089 h 4416425"/>
              <a:gd name="connsiteX893" fmla="*/ 4448162 w 7659675"/>
              <a:gd name="connsiteY893" fmla="*/ 2689226 h 4416425"/>
              <a:gd name="connsiteX894" fmla="*/ 4491025 w 7659675"/>
              <a:gd name="connsiteY894" fmla="*/ 2646363 h 4416425"/>
              <a:gd name="connsiteX895" fmla="*/ 4371169 w 7659675"/>
              <a:gd name="connsiteY895" fmla="*/ 2646363 h 4416425"/>
              <a:gd name="connsiteX896" fmla="*/ 4414826 w 7659675"/>
              <a:gd name="connsiteY896" fmla="*/ 2689226 h 4416425"/>
              <a:gd name="connsiteX897" fmla="*/ 4371169 w 7659675"/>
              <a:gd name="connsiteY897" fmla="*/ 2732089 h 4416425"/>
              <a:gd name="connsiteX898" fmla="*/ 4327512 w 7659675"/>
              <a:gd name="connsiteY898" fmla="*/ 2689226 h 4416425"/>
              <a:gd name="connsiteX899" fmla="*/ 4371169 w 7659675"/>
              <a:gd name="connsiteY899" fmla="*/ 2646363 h 4416425"/>
              <a:gd name="connsiteX900" fmla="*/ 4250519 w 7659675"/>
              <a:gd name="connsiteY900" fmla="*/ 2646363 h 4416425"/>
              <a:gd name="connsiteX901" fmla="*/ 4294176 w 7659675"/>
              <a:gd name="connsiteY901" fmla="*/ 2689226 h 4416425"/>
              <a:gd name="connsiteX902" fmla="*/ 4250519 w 7659675"/>
              <a:gd name="connsiteY902" fmla="*/ 2732089 h 4416425"/>
              <a:gd name="connsiteX903" fmla="*/ 4206862 w 7659675"/>
              <a:gd name="connsiteY903" fmla="*/ 2689226 h 4416425"/>
              <a:gd name="connsiteX904" fmla="*/ 4250519 w 7659675"/>
              <a:gd name="connsiteY904" fmla="*/ 2646363 h 4416425"/>
              <a:gd name="connsiteX905" fmla="*/ 4130663 w 7659675"/>
              <a:gd name="connsiteY905" fmla="*/ 2646363 h 4416425"/>
              <a:gd name="connsiteX906" fmla="*/ 4173526 w 7659675"/>
              <a:gd name="connsiteY906" fmla="*/ 2689226 h 4416425"/>
              <a:gd name="connsiteX907" fmla="*/ 4130663 w 7659675"/>
              <a:gd name="connsiteY907" fmla="*/ 2732089 h 4416425"/>
              <a:gd name="connsiteX908" fmla="*/ 4087800 w 7659675"/>
              <a:gd name="connsiteY908" fmla="*/ 2689226 h 4416425"/>
              <a:gd name="connsiteX909" fmla="*/ 4130663 w 7659675"/>
              <a:gd name="connsiteY909" fmla="*/ 2646363 h 4416425"/>
              <a:gd name="connsiteX910" fmla="*/ 4010013 w 7659675"/>
              <a:gd name="connsiteY910" fmla="*/ 2646363 h 4416425"/>
              <a:gd name="connsiteX911" fmla="*/ 4052876 w 7659675"/>
              <a:gd name="connsiteY911" fmla="*/ 2689226 h 4416425"/>
              <a:gd name="connsiteX912" fmla="*/ 4010013 w 7659675"/>
              <a:gd name="connsiteY912" fmla="*/ 2732089 h 4416425"/>
              <a:gd name="connsiteX913" fmla="*/ 3967150 w 7659675"/>
              <a:gd name="connsiteY913" fmla="*/ 2689226 h 4416425"/>
              <a:gd name="connsiteX914" fmla="*/ 4010013 w 7659675"/>
              <a:gd name="connsiteY914" fmla="*/ 2646363 h 4416425"/>
              <a:gd name="connsiteX915" fmla="*/ 3890157 w 7659675"/>
              <a:gd name="connsiteY915" fmla="*/ 2646363 h 4416425"/>
              <a:gd name="connsiteX916" fmla="*/ 3933814 w 7659675"/>
              <a:gd name="connsiteY916" fmla="*/ 2689226 h 4416425"/>
              <a:gd name="connsiteX917" fmla="*/ 3890157 w 7659675"/>
              <a:gd name="connsiteY917" fmla="*/ 2732089 h 4416425"/>
              <a:gd name="connsiteX918" fmla="*/ 3846500 w 7659675"/>
              <a:gd name="connsiteY918" fmla="*/ 2689226 h 4416425"/>
              <a:gd name="connsiteX919" fmla="*/ 3890157 w 7659675"/>
              <a:gd name="connsiteY919" fmla="*/ 2646363 h 4416425"/>
              <a:gd name="connsiteX920" fmla="*/ 3770300 w 7659675"/>
              <a:gd name="connsiteY920" fmla="*/ 2646363 h 4416425"/>
              <a:gd name="connsiteX921" fmla="*/ 3813163 w 7659675"/>
              <a:gd name="connsiteY921" fmla="*/ 2689226 h 4416425"/>
              <a:gd name="connsiteX922" fmla="*/ 3770300 w 7659675"/>
              <a:gd name="connsiteY922" fmla="*/ 2732089 h 4416425"/>
              <a:gd name="connsiteX923" fmla="*/ 3727437 w 7659675"/>
              <a:gd name="connsiteY923" fmla="*/ 2689226 h 4416425"/>
              <a:gd name="connsiteX924" fmla="*/ 3770300 w 7659675"/>
              <a:gd name="connsiteY924" fmla="*/ 2646363 h 4416425"/>
              <a:gd name="connsiteX925" fmla="*/ 3649650 w 7659675"/>
              <a:gd name="connsiteY925" fmla="*/ 2646363 h 4416425"/>
              <a:gd name="connsiteX926" fmla="*/ 3692513 w 7659675"/>
              <a:gd name="connsiteY926" fmla="*/ 2689226 h 4416425"/>
              <a:gd name="connsiteX927" fmla="*/ 3649650 w 7659675"/>
              <a:gd name="connsiteY927" fmla="*/ 2732089 h 4416425"/>
              <a:gd name="connsiteX928" fmla="*/ 3606787 w 7659675"/>
              <a:gd name="connsiteY928" fmla="*/ 2689226 h 4416425"/>
              <a:gd name="connsiteX929" fmla="*/ 3649650 w 7659675"/>
              <a:gd name="connsiteY929" fmla="*/ 2646363 h 4416425"/>
              <a:gd name="connsiteX930" fmla="*/ 3529794 w 7659675"/>
              <a:gd name="connsiteY930" fmla="*/ 2646363 h 4416425"/>
              <a:gd name="connsiteX931" fmla="*/ 3573451 w 7659675"/>
              <a:gd name="connsiteY931" fmla="*/ 2689226 h 4416425"/>
              <a:gd name="connsiteX932" fmla="*/ 3529794 w 7659675"/>
              <a:gd name="connsiteY932" fmla="*/ 2732089 h 4416425"/>
              <a:gd name="connsiteX933" fmla="*/ 3486137 w 7659675"/>
              <a:gd name="connsiteY933" fmla="*/ 2689226 h 4416425"/>
              <a:gd name="connsiteX934" fmla="*/ 3529794 w 7659675"/>
              <a:gd name="connsiteY934" fmla="*/ 2646363 h 4416425"/>
              <a:gd name="connsiteX935" fmla="*/ 3409156 w 7659675"/>
              <a:gd name="connsiteY935" fmla="*/ 2646362 h 4416425"/>
              <a:gd name="connsiteX936" fmla="*/ 3452813 w 7659675"/>
              <a:gd name="connsiteY936" fmla="*/ 2689225 h 4416425"/>
              <a:gd name="connsiteX937" fmla="*/ 3409156 w 7659675"/>
              <a:gd name="connsiteY937" fmla="*/ 2732088 h 4416425"/>
              <a:gd name="connsiteX938" fmla="*/ 3365502 w 7659675"/>
              <a:gd name="connsiteY938" fmla="*/ 2689225 h 4416425"/>
              <a:gd name="connsiteX939" fmla="*/ 3409156 w 7659675"/>
              <a:gd name="connsiteY939" fmla="*/ 2646362 h 4416425"/>
              <a:gd name="connsiteX940" fmla="*/ 2327271 w 7659675"/>
              <a:gd name="connsiteY940" fmla="*/ 2646362 h 4416425"/>
              <a:gd name="connsiteX941" fmla="*/ 2370133 w 7659675"/>
              <a:gd name="connsiteY941" fmla="*/ 2689225 h 4416425"/>
              <a:gd name="connsiteX942" fmla="*/ 2327271 w 7659675"/>
              <a:gd name="connsiteY942" fmla="*/ 2732088 h 4416425"/>
              <a:gd name="connsiteX943" fmla="*/ 2284408 w 7659675"/>
              <a:gd name="connsiteY943" fmla="*/ 2689225 h 4416425"/>
              <a:gd name="connsiteX944" fmla="*/ 2327271 w 7659675"/>
              <a:gd name="connsiteY944" fmla="*/ 2646362 h 4416425"/>
              <a:gd name="connsiteX945" fmla="*/ 2207414 w 7659675"/>
              <a:gd name="connsiteY945" fmla="*/ 2646362 h 4416425"/>
              <a:gd name="connsiteX946" fmla="*/ 2251071 w 7659675"/>
              <a:gd name="connsiteY946" fmla="*/ 2689225 h 4416425"/>
              <a:gd name="connsiteX947" fmla="*/ 2207414 w 7659675"/>
              <a:gd name="connsiteY947" fmla="*/ 2732088 h 4416425"/>
              <a:gd name="connsiteX948" fmla="*/ 2163757 w 7659675"/>
              <a:gd name="connsiteY948" fmla="*/ 2689225 h 4416425"/>
              <a:gd name="connsiteX949" fmla="*/ 2207414 w 7659675"/>
              <a:gd name="connsiteY949" fmla="*/ 2646362 h 4416425"/>
              <a:gd name="connsiteX950" fmla="*/ 2087557 w 7659675"/>
              <a:gd name="connsiteY950" fmla="*/ 2646362 h 4416425"/>
              <a:gd name="connsiteX951" fmla="*/ 2130420 w 7659675"/>
              <a:gd name="connsiteY951" fmla="*/ 2689225 h 4416425"/>
              <a:gd name="connsiteX952" fmla="*/ 2087557 w 7659675"/>
              <a:gd name="connsiteY952" fmla="*/ 2732088 h 4416425"/>
              <a:gd name="connsiteX953" fmla="*/ 2044694 w 7659675"/>
              <a:gd name="connsiteY953" fmla="*/ 2689225 h 4416425"/>
              <a:gd name="connsiteX954" fmla="*/ 2087557 w 7659675"/>
              <a:gd name="connsiteY954" fmla="*/ 2646362 h 4416425"/>
              <a:gd name="connsiteX955" fmla="*/ 1966907 w 7659675"/>
              <a:gd name="connsiteY955" fmla="*/ 2646362 h 4416425"/>
              <a:gd name="connsiteX956" fmla="*/ 2009770 w 7659675"/>
              <a:gd name="connsiteY956" fmla="*/ 2689225 h 4416425"/>
              <a:gd name="connsiteX957" fmla="*/ 1966907 w 7659675"/>
              <a:gd name="connsiteY957" fmla="*/ 2732088 h 4416425"/>
              <a:gd name="connsiteX958" fmla="*/ 1924044 w 7659675"/>
              <a:gd name="connsiteY958" fmla="*/ 2689225 h 4416425"/>
              <a:gd name="connsiteX959" fmla="*/ 1966907 w 7659675"/>
              <a:gd name="connsiteY959" fmla="*/ 2646362 h 4416425"/>
              <a:gd name="connsiteX960" fmla="*/ 1847050 w 7659675"/>
              <a:gd name="connsiteY960" fmla="*/ 2646362 h 4416425"/>
              <a:gd name="connsiteX961" fmla="*/ 1890708 w 7659675"/>
              <a:gd name="connsiteY961" fmla="*/ 2689225 h 4416425"/>
              <a:gd name="connsiteX962" fmla="*/ 1847050 w 7659675"/>
              <a:gd name="connsiteY962" fmla="*/ 2732088 h 4416425"/>
              <a:gd name="connsiteX963" fmla="*/ 1803394 w 7659675"/>
              <a:gd name="connsiteY963" fmla="*/ 2689225 h 4416425"/>
              <a:gd name="connsiteX964" fmla="*/ 1847050 w 7659675"/>
              <a:gd name="connsiteY964" fmla="*/ 2646362 h 4416425"/>
              <a:gd name="connsiteX965" fmla="*/ 1726400 w 7659675"/>
              <a:gd name="connsiteY965" fmla="*/ 2646362 h 4416425"/>
              <a:gd name="connsiteX966" fmla="*/ 1770057 w 7659675"/>
              <a:gd name="connsiteY966" fmla="*/ 2689225 h 4416425"/>
              <a:gd name="connsiteX967" fmla="*/ 1726400 w 7659675"/>
              <a:gd name="connsiteY967" fmla="*/ 2732088 h 4416425"/>
              <a:gd name="connsiteX968" fmla="*/ 1682743 w 7659675"/>
              <a:gd name="connsiteY968" fmla="*/ 2689225 h 4416425"/>
              <a:gd name="connsiteX969" fmla="*/ 1726400 w 7659675"/>
              <a:gd name="connsiteY969" fmla="*/ 2646362 h 4416425"/>
              <a:gd name="connsiteX970" fmla="*/ 6534138 w 7659675"/>
              <a:gd name="connsiteY970" fmla="*/ 2525713 h 4416425"/>
              <a:gd name="connsiteX971" fmla="*/ 6577001 w 7659675"/>
              <a:gd name="connsiteY971" fmla="*/ 2568576 h 4416425"/>
              <a:gd name="connsiteX972" fmla="*/ 6534138 w 7659675"/>
              <a:gd name="connsiteY972" fmla="*/ 2611439 h 4416425"/>
              <a:gd name="connsiteX973" fmla="*/ 6491275 w 7659675"/>
              <a:gd name="connsiteY973" fmla="*/ 2568576 h 4416425"/>
              <a:gd name="connsiteX974" fmla="*/ 6534138 w 7659675"/>
              <a:gd name="connsiteY974" fmla="*/ 2525713 h 4416425"/>
              <a:gd name="connsiteX975" fmla="*/ 6414282 w 7659675"/>
              <a:gd name="connsiteY975" fmla="*/ 2525713 h 4416425"/>
              <a:gd name="connsiteX976" fmla="*/ 6457939 w 7659675"/>
              <a:gd name="connsiteY976" fmla="*/ 2568576 h 4416425"/>
              <a:gd name="connsiteX977" fmla="*/ 6414282 w 7659675"/>
              <a:gd name="connsiteY977" fmla="*/ 2611439 h 4416425"/>
              <a:gd name="connsiteX978" fmla="*/ 6370625 w 7659675"/>
              <a:gd name="connsiteY978" fmla="*/ 2568576 h 4416425"/>
              <a:gd name="connsiteX979" fmla="*/ 6414282 w 7659675"/>
              <a:gd name="connsiteY979" fmla="*/ 2525713 h 4416425"/>
              <a:gd name="connsiteX980" fmla="*/ 6294425 w 7659675"/>
              <a:gd name="connsiteY980" fmla="*/ 2525713 h 4416425"/>
              <a:gd name="connsiteX981" fmla="*/ 6337288 w 7659675"/>
              <a:gd name="connsiteY981" fmla="*/ 2568576 h 4416425"/>
              <a:gd name="connsiteX982" fmla="*/ 6294425 w 7659675"/>
              <a:gd name="connsiteY982" fmla="*/ 2611439 h 4416425"/>
              <a:gd name="connsiteX983" fmla="*/ 6251562 w 7659675"/>
              <a:gd name="connsiteY983" fmla="*/ 2568576 h 4416425"/>
              <a:gd name="connsiteX984" fmla="*/ 6294425 w 7659675"/>
              <a:gd name="connsiteY984" fmla="*/ 2525713 h 4416425"/>
              <a:gd name="connsiteX985" fmla="*/ 6053919 w 7659675"/>
              <a:gd name="connsiteY985" fmla="*/ 2525713 h 4416425"/>
              <a:gd name="connsiteX986" fmla="*/ 6097576 w 7659675"/>
              <a:gd name="connsiteY986" fmla="*/ 2568576 h 4416425"/>
              <a:gd name="connsiteX987" fmla="*/ 6053919 w 7659675"/>
              <a:gd name="connsiteY987" fmla="*/ 2611439 h 4416425"/>
              <a:gd name="connsiteX988" fmla="*/ 6010262 w 7659675"/>
              <a:gd name="connsiteY988" fmla="*/ 2568576 h 4416425"/>
              <a:gd name="connsiteX989" fmla="*/ 6053919 w 7659675"/>
              <a:gd name="connsiteY989" fmla="*/ 2525713 h 4416425"/>
              <a:gd name="connsiteX990" fmla="*/ 5933269 w 7659675"/>
              <a:gd name="connsiteY990" fmla="*/ 2525713 h 4416425"/>
              <a:gd name="connsiteX991" fmla="*/ 5976926 w 7659675"/>
              <a:gd name="connsiteY991" fmla="*/ 2568576 h 4416425"/>
              <a:gd name="connsiteX992" fmla="*/ 5933269 w 7659675"/>
              <a:gd name="connsiteY992" fmla="*/ 2611439 h 4416425"/>
              <a:gd name="connsiteX993" fmla="*/ 5889612 w 7659675"/>
              <a:gd name="connsiteY993" fmla="*/ 2568576 h 4416425"/>
              <a:gd name="connsiteX994" fmla="*/ 5933269 w 7659675"/>
              <a:gd name="connsiteY994" fmla="*/ 2525713 h 4416425"/>
              <a:gd name="connsiteX995" fmla="*/ 5453050 w 7659675"/>
              <a:gd name="connsiteY995" fmla="*/ 2525713 h 4416425"/>
              <a:gd name="connsiteX996" fmla="*/ 5495913 w 7659675"/>
              <a:gd name="connsiteY996" fmla="*/ 2568576 h 4416425"/>
              <a:gd name="connsiteX997" fmla="*/ 5453050 w 7659675"/>
              <a:gd name="connsiteY997" fmla="*/ 2611439 h 4416425"/>
              <a:gd name="connsiteX998" fmla="*/ 5410187 w 7659675"/>
              <a:gd name="connsiteY998" fmla="*/ 2568576 h 4416425"/>
              <a:gd name="connsiteX999" fmla="*/ 5453050 w 7659675"/>
              <a:gd name="connsiteY999" fmla="*/ 2525713 h 4416425"/>
              <a:gd name="connsiteX1000" fmla="*/ 4851388 w 7659675"/>
              <a:gd name="connsiteY1000" fmla="*/ 2525713 h 4416425"/>
              <a:gd name="connsiteX1001" fmla="*/ 4894251 w 7659675"/>
              <a:gd name="connsiteY1001" fmla="*/ 2568576 h 4416425"/>
              <a:gd name="connsiteX1002" fmla="*/ 4851388 w 7659675"/>
              <a:gd name="connsiteY1002" fmla="*/ 2611439 h 4416425"/>
              <a:gd name="connsiteX1003" fmla="*/ 4808525 w 7659675"/>
              <a:gd name="connsiteY1003" fmla="*/ 2568576 h 4416425"/>
              <a:gd name="connsiteX1004" fmla="*/ 4851388 w 7659675"/>
              <a:gd name="connsiteY1004" fmla="*/ 2525713 h 4416425"/>
              <a:gd name="connsiteX1005" fmla="*/ 4731532 w 7659675"/>
              <a:gd name="connsiteY1005" fmla="*/ 2525713 h 4416425"/>
              <a:gd name="connsiteX1006" fmla="*/ 4775189 w 7659675"/>
              <a:gd name="connsiteY1006" fmla="*/ 2568576 h 4416425"/>
              <a:gd name="connsiteX1007" fmla="*/ 4731532 w 7659675"/>
              <a:gd name="connsiteY1007" fmla="*/ 2611439 h 4416425"/>
              <a:gd name="connsiteX1008" fmla="*/ 4687875 w 7659675"/>
              <a:gd name="connsiteY1008" fmla="*/ 2568576 h 4416425"/>
              <a:gd name="connsiteX1009" fmla="*/ 4731532 w 7659675"/>
              <a:gd name="connsiteY1009" fmla="*/ 2525713 h 4416425"/>
              <a:gd name="connsiteX1010" fmla="*/ 4611675 w 7659675"/>
              <a:gd name="connsiteY1010" fmla="*/ 2525713 h 4416425"/>
              <a:gd name="connsiteX1011" fmla="*/ 4654538 w 7659675"/>
              <a:gd name="connsiteY1011" fmla="*/ 2568576 h 4416425"/>
              <a:gd name="connsiteX1012" fmla="*/ 4611675 w 7659675"/>
              <a:gd name="connsiteY1012" fmla="*/ 2611439 h 4416425"/>
              <a:gd name="connsiteX1013" fmla="*/ 4568812 w 7659675"/>
              <a:gd name="connsiteY1013" fmla="*/ 2568576 h 4416425"/>
              <a:gd name="connsiteX1014" fmla="*/ 4611675 w 7659675"/>
              <a:gd name="connsiteY1014" fmla="*/ 2525713 h 4416425"/>
              <a:gd name="connsiteX1015" fmla="*/ 4491025 w 7659675"/>
              <a:gd name="connsiteY1015" fmla="*/ 2525713 h 4416425"/>
              <a:gd name="connsiteX1016" fmla="*/ 4533888 w 7659675"/>
              <a:gd name="connsiteY1016" fmla="*/ 2568576 h 4416425"/>
              <a:gd name="connsiteX1017" fmla="*/ 4491025 w 7659675"/>
              <a:gd name="connsiteY1017" fmla="*/ 2611439 h 4416425"/>
              <a:gd name="connsiteX1018" fmla="*/ 4448162 w 7659675"/>
              <a:gd name="connsiteY1018" fmla="*/ 2568576 h 4416425"/>
              <a:gd name="connsiteX1019" fmla="*/ 4491025 w 7659675"/>
              <a:gd name="connsiteY1019" fmla="*/ 2525713 h 4416425"/>
              <a:gd name="connsiteX1020" fmla="*/ 4371169 w 7659675"/>
              <a:gd name="connsiteY1020" fmla="*/ 2525713 h 4416425"/>
              <a:gd name="connsiteX1021" fmla="*/ 4414826 w 7659675"/>
              <a:gd name="connsiteY1021" fmla="*/ 2568576 h 4416425"/>
              <a:gd name="connsiteX1022" fmla="*/ 4371169 w 7659675"/>
              <a:gd name="connsiteY1022" fmla="*/ 2611439 h 4416425"/>
              <a:gd name="connsiteX1023" fmla="*/ 4327512 w 7659675"/>
              <a:gd name="connsiteY1023" fmla="*/ 2568576 h 4416425"/>
              <a:gd name="connsiteX1024" fmla="*/ 4371169 w 7659675"/>
              <a:gd name="connsiteY1024" fmla="*/ 2525713 h 4416425"/>
              <a:gd name="connsiteX1025" fmla="*/ 4250519 w 7659675"/>
              <a:gd name="connsiteY1025" fmla="*/ 2525713 h 4416425"/>
              <a:gd name="connsiteX1026" fmla="*/ 4294176 w 7659675"/>
              <a:gd name="connsiteY1026" fmla="*/ 2568576 h 4416425"/>
              <a:gd name="connsiteX1027" fmla="*/ 4250519 w 7659675"/>
              <a:gd name="connsiteY1027" fmla="*/ 2611439 h 4416425"/>
              <a:gd name="connsiteX1028" fmla="*/ 4206862 w 7659675"/>
              <a:gd name="connsiteY1028" fmla="*/ 2568576 h 4416425"/>
              <a:gd name="connsiteX1029" fmla="*/ 4250519 w 7659675"/>
              <a:gd name="connsiteY1029" fmla="*/ 2525713 h 4416425"/>
              <a:gd name="connsiteX1030" fmla="*/ 4130663 w 7659675"/>
              <a:gd name="connsiteY1030" fmla="*/ 2525713 h 4416425"/>
              <a:gd name="connsiteX1031" fmla="*/ 4173526 w 7659675"/>
              <a:gd name="connsiteY1031" fmla="*/ 2568576 h 4416425"/>
              <a:gd name="connsiteX1032" fmla="*/ 4130663 w 7659675"/>
              <a:gd name="connsiteY1032" fmla="*/ 2611439 h 4416425"/>
              <a:gd name="connsiteX1033" fmla="*/ 4087800 w 7659675"/>
              <a:gd name="connsiteY1033" fmla="*/ 2568576 h 4416425"/>
              <a:gd name="connsiteX1034" fmla="*/ 4130663 w 7659675"/>
              <a:gd name="connsiteY1034" fmla="*/ 2525713 h 4416425"/>
              <a:gd name="connsiteX1035" fmla="*/ 4010013 w 7659675"/>
              <a:gd name="connsiteY1035" fmla="*/ 2525713 h 4416425"/>
              <a:gd name="connsiteX1036" fmla="*/ 4052876 w 7659675"/>
              <a:gd name="connsiteY1036" fmla="*/ 2568576 h 4416425"/>
              <a:gd name="connsiteX1037" fmla="*/ 4010013 w 7659675"/>
              <a:gd name="connsiteY1037" fmla="*/ 2611439 h 4416425"/>
              <a:gd name="connsiteX1038" fmla="*/ 3967150 w 7659675"/>
              <a:gd name="connsiteY1038" fmla="*/ 2568576 h 4416425"/>
              <a:gd name="connsiteX1039" fmla="*/ 4010013 w 7659675"/>
              <a:gd name="connsiteY1039" fmla="*/ 2525713 h 4416425"/>
              <a:gd name="connsiteX1040" fmla="*/ 3890157 w 7659675"/>
              <a:gd name="connsiteY1040" fmla="*/ 2525713 h 4416425"/>
              <a:gd name="connsiteX1041" fmla="*/ 3933814 w 7659675"/>
              <a:gd name="connsiteY1041" fmla="*/ 2568576 h 4416425"/>
              <a:gd name="connsiteX1042" fmla="*/ 3890157 w 7659675"/>
              <a:gd name="connsiteY1042" fmla="*/ 2611439 h 4416425"/>
              <a:gd name="connsiteX1043" fmla="*/ 3846500 w 7659675"/>
              <a:gd name="connsiteY1043" fmla="*/ 2568576 h 4416425"/>
              <a:gd name="connsiteX1044" fmla="*/ 3890157 w 7659675"/>
              <a:gd name="connsiteY1044" fmla="*/ 2525713 h 4416425"/>
              <a:gd name="connsiteX1045" fmla="*/ 3770300 w 7659675"/>
              <a:gd name="connsiteY1045" fmla="*/ 2525713 h 4416425"/>
              <a:gd name="connsiteX1046" fmla="*/ 3813163 w 7659675"/>
              <a:gd name="connsiteY1046" fmla="*/ 2568576 h 4416425"/>
              <a:gd name="connsiteX1047" fmla="*/ 3770300 w 7659675"/>
              <a:gd name="connsiteY1047" fmla="*/ 2611439 h 4416425"/>
              <a:gd name="connsiteX1048" fmla="*/ 3727437 w 7659675"/>
              <a:gd name="connsiteY1048" fmla="*/ 2568576 h 4416425"/>
              <a:gd name="connsiteX1049" fmla="*/ 3770300 w 7659675"/>
              <a:gd name="connsiteY1049" fmla="*/ 2525713 h 4416425"/>
              <a:gd name="connsiteX1050" fmla="*/ 3649650 w 7659675"/>
              <a:gd name="connsiteY1050" fmla="*/ 2525713 h 4416425"/>
              <a:gd name="connsiteX1051" fmla="*/ 3692513 w 7659675"/>
              <a:gd name="connsiteY1051" fmla="*/ 2568576 h 4416425"/>
              <a:gd name="connsiteX1052" fmla="*/ 3649650 w 7659675"/>
              <a:gd name="connsiteY1052" fmla="*/ 2611439 h 4416425"/>
              <a:gd name="connsiteX1053" fmla="*/ 3606787 w 7659675"/>
              <a:gd name="connsiteY1053" fmla="*/ 2568576 h 4416425"/>
              <a:gd name="connsiteX1054" fmla="*/ 3649650 w 7659675"/>
              <a:gd name="connsiteY1054" fmla="*/ 2525713 h 4416425"/>
              <a:gd name="connsiteX1055" fmla="*/ 3529794 w 7659675"/>
              <a:gd name="connsiteY1055" fmla="*/ 2525713 h 4416425"/>
              <a:gd name="connsiteX1056" fmla="*/ 3573451 w 7659675"/>
              <a:gd name="connsiteY1056" fmla="*/ 2568576 h 4416425"/>
              <a:gd name="connsiteX1057" fmla="*/ 3529794 w 7659675"/>
              <a:gd name="connsiteY1057" fmla="*/ 2611439 h 4416425"/>
              <a:gd name="connsiteX1058" fmla="*/ 3486137 w 7659675"/>
              <a:gd name="connsiteY1058" fmla="*/ 2568576 h 4416425"/>
              <a:gd name="connsiteX1059" fmla="*/ 3529794 w 7659675"/>
              <a:gd name="connsiteY1059" fmla="*/ 2525713 h 4416425"/>
              <a:gd name="connsiteX1060" fmla="*/ 3409156 w 7659675"/>
              <a:gd name="connsiteY1060" fmla="*/ 2525712 h 4416425"/>
              <a:gd name="connsiteX1061" fmla="*/ 3452813 w 7659675"/>
              <a:gd name="connsiteY1061" fmla="*/ 2568575 h 4416425"/>
              <a:gd name="connsiteX1062" fmla="*/ 3409156 w 7659675"/>
              <a:gd name="connsiteY1062" fmla="*/ 2611438 h 4416425"/>
              <a:gd name="connsiteX1063" fmla="*/ 3365502 w 7659675"/>
              <a:gd name="connsiteY1063" fmla="*/ 2568575 h 4416425"/>
              <a:gd name="connsiteX1064" fmla="*/ 3409156 w 7659675"/>
              <a:gd name="connsiteY1064" fmla="*/ 2525712 h 4416425"/>
              <a:gd name="connsiteX1065" fmla="*/ 3289297 w 7659675"/>
              <a:gd name="connsiteY1065" fmla="*/ 2525712 h 4416425"/>
              <a:gd name="connsiteX1066" fmla="*/ 3332160 w 7659675"/>
              <a:gd name="connsiteY1066" fmla="*/ 2568575 h 4416425"/>
              <a:gd name="connsiteX1067" fmla="*/ 3289297 w 7659675"/>
              <a:gd name="connsiteY1067" fmla="*/ 2611438 h 4416425"/>
              <a:gd name="connsiteX1068" fmla="*/ 3246433 w 7659675"/>
              <a:gd name="connsiteY1068" fmla="*/ 2568575 h 4416425"/>
              <a:gd name="connsiteX1069" fmla="*/ 3289297 w 7659675"/>
              <a:gd name="connsiteY1069" fmla="*/ 2525712 h 4416425"/>
              <a:gd name="connsiteX1070" fmla="*/ 1726401 w 7659675"/>
              <a:gd name="connsiteY1070" fmla="*/ 2525712 h 4416425"/>
              <a:gd name="connsiteX1071" fmla="*/ 1770059 w 7659675"/>
              <a:gd name="connsiteY1071" fmla="*/ 2568575 h 4416425"/>
              <a:gd name="connsiteX1072" fmla="*/ 1726401 w 7659675"/>
              <a:gd name="connsiteY1072" fmla="*/ 2611438 h 4416425"/>
              <a:gd name="connsiteX1073" fmla="*/ 1682744 w 7659675"/>
              <a:gd name="connsiteY1073" fmla="*/ 2568575 h 4416425"/>
              <a:gd name="connsiteX1074" fmla="*/ 1726401 w 7659675"/>
              <a:gd name="connsiteY1074" fmla="*/ 2525712 h 4416425"/>
              <a:gd name="connsiteX1075" fmla="*/ 1606544 w 7659675"/>
              <a:gd name="connsiteY1075" fmla="*/ 2525712 h 4416425"/>
              <a:gd name="connsiteX1076" fmla="*/ 1649408 w 7659675"/>
              <a:gd name="connsiteY1076" fmla="*/ 2568575 h 4416425"/>
              <a:gd name="connsiteX1077" fmla="*/ 1606544 w 7659675"/>
              <a:gd name="connsiteY1077" fmla="*/ 2611438 h 4416425"/>
              <a:gd name="connsiteX1078" fmla="*/ 1563681 w 7659675"/>
              <a:gd name="connsiteY1078" fmla="*/ 2568575 h 4416425"/>
              <a:gd name="connsiteX1079" fmla="*/ 1606544 w 7659675"/>
              <a:gd name="connsiteY1079" fmla="*/ 2525712 h 4416425"/>
              <a:gd name="connsiteX1080" fmla="*/ 1485894 w 7659675"/>
              <a:gd name="connsiteY1080" fmla="*/ 2525712 h 4416425"/>
              <a:gd name="connsiteX1081" fmla="*/ 1528757 w 7659675"/>
              <a:gd name="connsiteY1081" fmla="*/ 2568575 h 4416425"/>
              <a:gd name="connsiteX1082" fmla="*/ 1485894 w 7659675"/>
              <a:gd name="connsiteY1082" fmla="*/ 2611438 h 4416425"/>
              <a:gd name="connsiteX1083" fmla="*/ 1443031 w 7659675"/>
              <a:gd name="connsiteY1083" fmla="*/ 2568575 h 4416425"/>
              <a:gd name="connsiteX1084" fmla="*/ 1485894 w 7659675"/>
              <a:gd name="connsiteY1084" fmla="*/ 2525712 h 4416425"/>
              <a:gd name="connsiteX1085" fmla="*/ 6534138 w 7659675"/>
              <a:gd name="connsiteY1085" fmla="*/ 2405063 h 4416425"/>
              <a:gd name="connsiteX1086" fmla="*/ 6577001 w 7659675"/>
              <a:gd name="connsiteY1086" fmla="*/ 2447926 h 4416425"/>
              <a:gd name="connsiteX1087" fmla="*/ 6534138 w 7659675"/>
              <a:gd name="connsiteY1087" fmla="*/ 2490789 h 4416425"/>
              <a:gd name="connsiteX1088" fmla="*/ 6491275 w 7659675"/>
              <a:gd name="connsiteY1088" fmla="*/ 2447926 h 4416425"/>
              <a:gd name="connsiteX1089" fmla="*/ 6534138 w 7659675"/>
              <a:gd name="connsiteY1089" fmla="*/ 2405063 h 4416425"/>
              <a:gd name="connsiteX1090" fmla="*/ 6414282 w 7659675"/>
              <a:gd name="connsiteY1090" fmla="*/ 2405063 h 4416425"/>
              <a:gd name="connsiteX1091" fmla="*/ 6457939 w 7659675"/>
              <a:gd name="connsiteY1091" fmla="*/ 2447926 h 4416425"/>
              <a:gd name="connsiteX1092" fmla="*/ 6414282 w 7659675"/>
              <a:gd name="connsiteY1092" fmla="*/ 2490789 h 4416425"/>
              <a:gd name="connsiteX1093" fmla="*/ 6370625 w 7659675"/>
              <a:gd name="connsiteY1093" fmla="*/ 2447926 h 4416425"/>
              <a:gd name="connsiteX1094" fmla="*/ 6414282 w 7659675"/>
              <a:gd name="connsiteY1094" fmla="*/ 2405063 h 4416425"/>
              <a:gd name="connsiteX1095" fmla="*/ 6053919 w 7659675"/>
              <a:gd name="connsiteY1095" fmla="*/ 2405063 h 4416425"/>
              <a:gd name="connsiteX1096" fmla="*/ 6097576 w 7659675"/>
              <a:gd name="connsiteY1096" fmla="*/ 2447926 h 4416425"/>
              <a:gd name="connsiteX1097" fmla="*/ 6053919 w 7659675"/>
              <a:gd name="connsiteY1097" fmla="*/ 2490789 h 4416425"/>
              <a:gd name="connsiteX1098" fmla="*/ 6010262 w 7659675"/>
              <a:gd name="connsiteY1098" fmla="*/ 2447926 h 4416425"/>
              <a:gd name="connsiteX1099" fmla="*/ 6053919 w 7659675"/>
              <a:gd name="connsiteY1099" fmla="*/ 2405063 h 4416425"/>
              <a:gd name="connsiteX1100" fmla="*/ 5933269 w 7659675"/>
              <a:gd name="connsiteY1100" fmla="*/ 2405063 h 4416425"/>
              <a:gd name="connsiteX1101" fmla="*/ 5976926 w 7659675"/>
              <a:gd name="connsiteY1101" fmla="*/ 2447926 h 4416425"/>
              <a:gd name="connsiteX1102" fmla="*/ 5933269 w 7659675"/>
              <a:gd name="connsiteY1102" fmla="*/ 2490789 h 4416425"/>
              <a:gd name="connsiteX1103" fmla="*/ 5889612 w 7659675"/>
              <a:gd name="connsiteY1103" fmla="*/ 2447926 h 4416425"/>
              <a:gd name="connsiteX1104" fmla="*/ 5933269 w 7659675"/>
              <a:gd name="connsiteY1104" fmla="*/ 2405063 h 4416425"/>
              <a:gd name="connsiteX1105" fmla="*/ 4731532 w 7659675"/>
              <a:gd name="connsiteY1105" fmla="*/ 2405063 h 4416425"/>
              <a:gd name="connsiteX1106" fmla="*/ 4775189 w 7659675"/>
              <a:gd name="connsiteY1106" fmla="*/ 2447926 h 4416425"/>
              <a:gd name="connsiteX1107" fmla="*/ 4731532 w 7659675"/>
              <a:gd name="connsiteY1107" fmla="*/ 2490789 h 4416425"/>
              <a:gd name="connsiteX1108" fmla="*/ 4687875 w 7659675"/>
              <a:gd name="connsiteY1108" fmla="*/ 2447926 h 4416425"/>
              <a:gd name="connsiteX1109" fmla="*/ 4731532 w 7659675"/>
              <a:gd name="connsiteY1109" fmla="*/ 2405063 h 4416425"/>
              <a:gd name="connsiteX1110" fmla="*/ 4611675 w 7659675"/>
              <a:gd name="connsiteY1110" fmla="*/ 2405063 h 4416425"/>
              <a:gd name="connsiteX1111" fmla="*/ 4654538 w 7659675"/>
              <a:gd name="connsiteY1111" fmla="*/ 2447926 h 4416425"/>
              <a:gd name="connsiteX1112" fmla="*/ 4611675 w 7659675"/>
              <a:gd name="connsiteY1112" fmla="*/ 2490789 h 4416425"/>
              <a:gd name="connsiteX1113" fmla="*/ 4568812 w 7659675"/>
              <a:gd name="connsiteY1113" fmla="*/ 2447926 h 4416425"/>
              <a:gd name="connsiteX1114" fmla="*/ 4611675 w 7659675"/>
              <a:gd name="connsiteY1114" fmla="*/ 2405063 h 4416425"/>
              <a:gd name="connsiteX1115" fmla="*/ 4491025 w 7659675"/>
              <a:gd name="connsiteY1115" fmla="*/ 2405063 h 4416425"/>
              <a:gd name="connsiteX1116" fmla="*/ 4533888 w 7659675"/>
              <a:gd name="connsiteY1116" fmla="*/ 2447926 h 4416425"/>
              <a:gd name="connsiteX1117" fmla="*/ 4491025 w 7659675"/>
              <a:gd name="connsiteY1117" fmla="*/ 2490789 h 4416425"/>
              <a:gd name="connsiteX1118" fmla="*/ 4448162 w 7659675"/>
              <a:gd name="connsiteY1118" fmla="*/ 2447926 h 4416425"/>
              <a:gd name="connsiteX1119" fmla="*/ 4491025 w 7659675"/>
              <a:gd name="connsiteY1119" fmla="*/ 2405063 h 4416425"/>
              <a:gd name="connsiteX1120" fmla="*/ 4371169 w 7659675"/>
              <a:gd name="connsiteY1120" fmla="*/ 2405063 h 4416425"/>
              <a:gd name="connsiteX1121" fmla="*/ 4414826 w 7659675"/>
              <a:gd name="connsiteY1121" fmla="*/ 2447926 h 4416425"/>
              <a:gd name="connsiteX1122" fmla="*/ 4371169 w 7659675"/>
              <a:gd name="connsiteY1122" fmla="*/ 2490789 h 4416425"/>
              <a:gd name="connsiteX1123" fmla="*/ 4327512 w 7659675"/>
              <a:gd name="connsiteY1123" fmla="*/ 2447926 h 4416425"/>
              <a:gd name="connsiteX1124" fmla="*/ 4371169 w 7659675"/>
              <a:gd name="connsiteY1124" fmla="*/ 2405063 h 4416425"/>
              <a:gd name="connsiteX1125" fmla="*/ 4250519 w 7659675"/>
              <a:gd name="connsiteY1125" fmla="*/ 2405063 h 4416425"/>
              <a:gd name="connsiteX1126" fmla="*/ 4294176 w 7659675"/>
              <a:gd name="connsiteY1126" fmla="*/ 2447926 h 4416425"/>
              <a:gd name="connsiteX1127" fmla="*/ 4250519 w 7659675"/>
              <a:gd name="connsiteY1127" fmla="*/ 2490789 h 4416425"/>
              <a:gd name="connsiteX1128" fmla="*/ 4206862 w 7659675"/>
              <a:gd name="connsiteY1128" fmla="*/ 2447926 h 4416425"/>
              <a:gd name="connsiteX1129" fmla="*/ 4250519 w 7659675"/>
              <a:gd name="connsiteY1129" fmla="*/ 2405063 h 4416425"/>
              <a:gd name="connsiteX1130" fmla="*/ 4130663 w 7659675"/>
              <a:gd name="connsiteY1130" fmla="*/ 2405063 h 4416425"/>
              <a:gd name="connsiteX1131" fmla="*/ 4173526 w 7659675"/>
              <a:gd name="connsiteY1131" fmla="*/ 2447926 h 4416425"/>
              <a:gd name="connsiteX1132" fmla="*/ 4130663 w 7659675"/>
              <a:gd name="connsiteY1132" fmla="*/ 2490789 h 4416425"/>
              <a:gd name="connsiteX1133" fmla="*/ 4087800 w 7659675"/>
              <a:gd name="connsiteY1133" fmla="*/ 2447926 h 4416425"/>
              <a:gd name="connsiteX1134" fmla="*/ 4130663 w 7659675"/>
              <a:gd name="connsiteY1134" fmla="*/ 2405063 h 4416425"/>
              <a:gd name="connsiteX1135" fmla="*/ 4010013 w 7659675"/>
              <a:gd name="connsiteY1135" fmla="*/ 2405063 h 4416425"/>
              <a:gd name="connsiteX1136" fmla="*/ 4052876 w 7659675"/>
              <a:gd name="connsiteY1136" fmla="*/ 2447926 h 4416425"/>
              <a:gd name="connsiteX1137" fmla="*/ 4010013 w 7659675"/>
              <a:gd name="connsiteY1137" fmla="*/ 2490789 h 4416425"/>
              <a:gd name="connsiteX1138" fmla="*/ 3967150 w 7659675"/>
              <a:gd name="connsiteY1138" fmla="*/ 2447926 h 4416425"/>
              <a:gd name="connsiteX1139" fmla="*/ 4010013 w 7659675"/>
              <a:gd name="connsiteY1139" fmla="*/ 2405063 h 4416425"/>
              <a:gd name="connsiteX1140" fmla="*/ 3890157 w 7659675"/>
              <a:gd name="connsiteY1140" fmla="*/ 2405063 h 4416425"/>
              <a:gd name="connsiteX1141" fmla="*/ 3933814 w 7659675"/>
              <a:gd name="connsiteY1141" fmla="*/ 2447926 h 4416425"/>
              <a:gd name="connsiteX1142" fmla="*/ 3890157 w 7659675"/>
              <a:gd name="connsiteY1142" fmla="*/ 2490789 h 4416425"/>
              <a:gd name="connsiteX1143" fmla="*/ 3846500 w 7659675"/>
              <a:gd name="connsiteY1143" fmla="*/ 2447926 h 4416425"/>
              <a:gd name="connsiteX1144" fmla="*/ 3890157 w 7659675"/>
              <a:gd name="connsiteY1144" fmla="*/ 2405063 h 4416425"/>
              <a:gd name="connsiteX1145" fmla="*/ 3770300 w 7659675"/>
              <a:gd name="connsiteY1145" fmla="*/ 2405063 h 4416425"/>
              <a:gd name="connsiteX1146" fmla="*/ 3813163 w 7659675"/>
              <a:gd name="connsiteY1146" fmla="*/ 2447926 h 4416425"/>
              <a:gd name="connsiteX1147" fmla="*/ 3770300 w 7659675"/>
              <a:gd name="connsiteY1147" fmla="*/ 2490789 h 4416425"/>
              <a:gd name="connsiteX1148" fmla="*/ 3727437 w 7659675"/>
              <a:gd name="connsiteY1148" fmla="*/ 2447926 h 4416425"/>
              <a:gd name="connsiteX1149" fmla="*/ 3770300 w 7659675"/>
              <a:gd name="connsiteY1149" fmla="*/ 2405063 h 4416425"/>
              <a:gd name="connsiteX1150" fmla="*/ 3649650 w 7659675"/>
              <a:gd name="connsiteY1150" fmla="*/ 2405063 h 4416425"/>
              <a:gd name="connsiteX1151" fmla="*/ 3692513 w 7659675"/>
              <a:gd name="connsiteY1151" fmla="*/ 2447926 h 4416425"/>
              <a:gd name="connsiteX1152" fmla="*/ 3649650 w 7659675"/>
              <a:gd name="connsiteY1152" fmla="*/ 2490789 h 4416425"/>
              <a:gd name="connsiteX1153" fmla="*/ 3606787 w 7659675"/>
              <a:gd name="connsiteY1153" fmla="*/ 2447926 h 4416425"/>
              <a:gd name="connsiteX1154" fmla="*/ 3649650 w 7659675"/>
              <a:gd name="connsiteY1154" fmla="*/ 2405063 h 4416425"/>
              <a:gd name="connsiteX1155" fmla="*/ 3529794 w 7659675"/>
              <a:gd name="connsiteY1155" fmla="*/ 2405063 h 4416425"/>
              <a:gd name="connsiteX1156" fmla="*/ 3573451 w 7659675"/>
              <a:gd name="connsiteY1156" fmla="*/ 2447926 h 4416425"/>
              <a:gd name="connsiteX1157" fmla="*/ 3529794 w 7659675"/>
              <a:gd name="connsiteY1157" fmla="*/ 2490789 h 4416425"/>
              <a:gd name="connsiteX1158" fmla="*/ 3486137 w 7659675"/>
              <a:gd name="connsiteY1158" fmla="*/ 2447926 h 4416425"/>
              <a:gd name="connsiteX1159" fmla="*/ 3529794 w 7659675"/>
              <a:gd name="connsiteY1159" fmla="*/ 2405063 h 4416425"/>
              <a:gd name="connsiteX1160" fmla="*/ 5453050 w 7659675"/>
              <a:gd name="connsiteY1160" fmla="*/ 2405062 h 4416425"/>
              <a:gd name="connsiteX1161" fmla="*/ 5495913 w 7659675"/>
              <a:gd name="connsiteY1161" fmla="*/ 2447925 h 4416425"/>
              <a:gd name="connsiteX1162" fmla="*/ 5453050 w 7659675"/>
              <a:gd name="connsiteY1162" fmla="*/ 2490788 h 4416425"/>
              <a:gd name="connsiteX1163" fmla="*/ 5410187 w 7659675"/>
              <a:gd name="connsiteY1163" fmla="*/ 2447925 h 4416425"/>
              <a:gd name="connsiteX1164" fmla="*/ 5453050 w 7659675"/>
              <a:gd name="connsiteY1164" fmla="*/ 2405062 h 4416425"/>
              <a:gd name="connsiteX1165" fmla="*/ 5332400 w 7659675"/>
              <a:gd name="connsiteY1165" fmla="*/ 2405062 h 4416425"/>
              <a:gd name="connsiteX1166" fmla="*/ 5375263 w 7659675"/>
              <a:gd name="connsiteY1166" fmla="*/ 2447925 h 4416425"/>
              <a:gd name="connsiteX1167" fmla="*/ 5332400 w 7659675"/>
              <a:gd name="connsiteY1167" fmla="*/ 2490788 h 4416425"/>
              <a:gd name="connsiteX1168" fmla="*/ 5289537 w 7659675"/>
              <a:gd name="connsiteY1168" fmla="*/ 2447925 h 4416425"/>
              <a:gd name="connsiteX1169" fmla="*/ 5332400 w 7659675"/>
              <a:gd name="connsiteY1169" fmla="*/ 2405062 h 4416425"/>
              <a:gd name="connsiteX1170" fmla="*/ 4851388 w 7659675"/>
              <a:gd name="connsiteY1170" fmla="*/ 2405062 h 4416425"/>
              <a:gd name="connsiteX1171" fmla="*/ 4894251 w 7659675"/>
              <a:gd name="connsiteY1171" fmla="*/ 2447925 h 4416425"/>
              <a:gd name="connsiteX1172" fmla="*/ 4851388 w 7659675"/>
              <a:gd name="connsiteY1172" fmla="*/ 2490788 h 4416425"/>
              <a:gd name="connsiteX1173" fmla="*/ 4808525 w 7659675"/>
              <a:gd name="connsiteY1173" fmla="*/ 2447925 h 4416425"/>
              <a:gd name="connsiteX1174" fmla="*/ 4851388 w 7659675"/>
              <a:gd name="connsiteY1174" fmla="*/ 2405062 h 4416425"/>
              <a:gd name="connsiteX1175" fmla="*/ 3409157 w 7659675"/>
              <a:gd name="connsiteY1175" fmla="*/ 2405062 h 4416425"/>
              <a:gd name="connsiteX1176" fmla="*/ 3452813 w 7659675"/>
              <a:gd name="connsiteY1176" fmla="*/ 2447925 h 4416425"/>
              <a:gd name="connsiteX1177" fmla="*/ 3409157 w 7659675"/>
              <a:gd name="connsiteY1177" fmla="*/ 2490788 h 4416425"/>
              <a:gd name="connsiteX1178" fmla="*/ 3365502 w 7659675"/>
              <a:gd name="connsiteY1178" fmla="*/ 2447925 h 4416425"/>
              <a:gd name="connsiteX1179" fmla="*/ 3409157 w 7659675"/>
              <a:gd name="connsiteY1179" fmla="*/ 2405062 h 4416425"/>
              <a:gd name="connsiteX1180" fmla="*/ 3289298 w 7659675"/>
              <a:gd name="connsiteY1180" fmla="*/ 2405062 h 4416425"/>
              <a:gd name="connsiteX1181" fmla="*/ 3332161 w 7659675"/>
              <a:gd name="connsiteY1181" fmla="*/ 2447925 h 4416425"/>
              <a:gd name="connsiteX1182" fmla="*/ 3289298 w 7659675"/>
              <a:gd name="connsiteY1182" fmla="*/ 2490788 h 4416425"/>
              <a:gd name="connsiteX1183" fmla="*/ 3246435 w 7659675"/>
              <a:gd name="connsiteY1183" fmla="*/ 2447925 h 4416425"/>
              <a:gd name="connsiteX1184" fmla="*/ 3289298 w 7659675"/>
              <a:gd name="connsiteY1184" fmla="*/ 2405062 h 4416425"/>
              <a:gd name="connsiteX1185" fmla="*/ 2327271 w 7659675"/>
              <a:gd name="connsiteY1185" fmla="*/ 2405062 h 4416425"/>
              <a:gd name="connsiteX1186" fmla="*/ 2370134 w 7659675"/>
              <a:gd name="connsiteY1186" fmla="*/ 2447925 h 4416425"/>
              <a:gd name="connsiteX1187" fmla="*/ 2327271 w 7659675"/>
              <a:gd name="connsiteY1187" fmla="*/ 2490788 h 4416425"/>
              <a:gd name="connsiteX1188" fmla="*/ 2284409 w 7659675"/>
              <a:gd name="connsiteY1188" fmla="*/ 2447925 h 4416425"/>
              <a:gd name="connsiteX1189" fmla="*/ 2327271 w 7659675"/>
              <a:gd name="connsiteY1189" fmla="*/ 2405062 h 4416425"/>
              <a:gd name="connsiteX1190" fmla="*/ 2207416 w 7659675"/>
              <a:gd name="connsiteY1190" fmla="*/ 2405062 h 4416425"/>
              <a:gd name="connsiteX1191" fmla="*/ 2251072 w 7659675"/>
              <a:gd name="connsiteY1191" fmla="*/ 2447925 h 4416425"/>
              <a:gd name="connsiteX1192" fmla="*/ 2207416 w 7659675"/>
              <a:gd name="connsiteY1192" fmla="*/ 2490788 h 4416425"/>
              <a:gd name="connsiteX1193" fmla="*/ 2163759 w 7659675"/>
              <a:gd name="connsiteY1193" fmla="*/ 2447925 h 4416425"/>
              <a:gd name="connsiteX1194" fmla="*/ 2207416 w 7659675"/>
              <a:gd name="connsiteY1194" fmla="*/ 2405062 h 4416425"/>
              <a:gd name="connsiteX1195" fmla="*/ 2087558 w 7659675"/>
              <a:gd name="connsiteY1195" fmla="*/ 2405062 h 4416425"/>
              <a:gd name="connsiteX1196" fmla="*/ 2130422 w 7659675"/>
              <a:gd name="connsiteY1196" fmla="*/ 2447925 h 4416425"/>
              <a:gd name="connsiteX1197" fmla="*/ 2087558 w 7659675"/>
              <a:gd name="connsiteY1197" fmla="*/ 2490788 h 4416425"/>
              <a:gd name="connsiteX1198" fmla="*/ 2044695 w 7659675"/>
              <a:gd name="connsiteY1198" fmla="*/ 2447925 h 4416425"/>
              <a:gd name="connsiteX1199" fmla="*/ 2087558 w 7659675"/>
              <a:gd name="connsiteY1199" fmla="*/ 2405062 h 4416425"/>
              <a:gd name="connsiteX1200" fmla="*/ 1966908 w 7659675"/>
              <a:gd name="connsiteY1200" fmla="*/ 2405062 h 4416425"/>
              <a:gd name="connsiteX1201" fmla="*/ 2009772 w 7659675"/>
              <a:gd name="connsiteY1201" fmla="*/ 2447925 h 4416425"/>
              <a:gd name="connsiteX1202" fmla="*/ 1966908 w 7659675"/>
              <a:gd name="connsiteY1202" fmla="*/ 2490788 h 4416425"/>
              <a:gd name="connsiteX1203" fmla="*/ 1924045 w 7659675"/>
              <a:gd name="connsiteY1203" fmla="*/ 2447925 h 4416425"/>
              <a:gd name="connsiteX1204" fmla="*/ 1966908 w 7659675"/>
              <a:gd name="connsiteY1204" fmla="*/ 2405062 h 4416425"/>
              <a:gd name="connsiteX1205" fmla="*/ 1606545 w 7659675"/>
              <a:gd name="connsiteY1205" fmla="*/ 2405062 h 4416425"/>
              <a:gd name="connsiteX1206" fmla="*/ 1649409 w 7659675"/>
              <a:gd name="connsiteY1206" fmla="*/ 2447925 h 4416425"/>
              <a:gd name="connsiteX1207" fmla="*/ 1606545 w 7659675"/>
              <a:gd name="connsiteY1207" fmla="*/ 2490788 h 4416425"/>
              <a:gd name="connsiteX1208" fmla="*/ 1563682 w 7659675"/>
              <a:gd name="connsiteY1208" fmla="*/ 2447925 h 4416425"/>
              <a:gd name="connsiteX1209" fmla="*/ 1606545 w 7659675"/>
              <a:gd name="connsiteY1209" fmla="*/ 2405062 h 4416425"/>
              <a:gd name="connsiteX1210" fmla="*/ 1485895 w 7659675"/>
              <a:gd name="connsiteY1210" fmla="*/ 2405062 h 4416425"/>
              <a:gd name="connsiteX1211" fmla="*/ 1528758 w 7659675"/>
              <a:gd name="connsiteY1211" fmla="*/ 2447925 h 4416425"/>
              <a:gd name="connsiteX1212" fmla="*/ 1485895 w 7659675"/>
              <a:gd name="connsiteY1212" fmla="*/ 2490788 h 4416425"/>
              <a:gd name="connsiteX1213" fmla="*/ 1443031 w 7659675"/>
              <a:gd name="connsiteY1213" fmla="*/ 2447925 h 4416425"/>
              <a:gd name="connsiteX1214" fmla="*/ 1485895 w 7659675"/>
              <a:gd name="connsiteY1214" fmla="*/ 2405062 h 4416425"/>
              <a:gd name="connsiteX1215" fmla="*/ 1366039 w 7659675"/>
              <a:gd name="connsiteY1215" fmla="*/ 2405062 h 4416425"/>
              <a:gd name="connsiteX1216" fmla="*/ 1409696 w 7659675"/>
              <a:gd name="connsiteY1216" fmla="*/ 2447925 h 4416425"/>
              <a:gd name="connsiteX1217" fmla="*/ 1366039 w 7659675"/>
              <a:gd name="connsiteY1217" fmla="*/ 2490788 h 4416425"/>
              <a:gd name="connsiteX1218" fmla="*/ 1322384 w 7659675"/>
              <a:gd name="connsiteY1218" fmla="*/ 2447925 h 4416425"/>
              <a:gd name="connsiteX1219" fmla="*/ 1366039 w 7659675"/>
              <a:gd name="connsiteY1219" fmla="*/ 2405062 h 4416425"/>
              <a:gd name="connsiteX1220" fmla="*/ 161925 w 7659675"/>
              <a:gd name="connsiteY1220" fmla="*/ 2405062 h 4416425"/>
              <a:gd name="connsiteX1221" fmla="*/ 203200 w 7659675"/>
              <a:gd name="connsiteY1221" fmla="*/ 2447925 h 4416425"/>
              <a:gd name="connsiteX1222" fmla="*/ 161925 w 7659675"/>
              <a:gd name="connsiteY1222" fmla="*/ 2490788 h 4416425"/>
              <a:gd name="connsiteX1223" fmla="*/ 120650 w 7659675"/>
              <a:gd name="connsiteY1223" fmla="*/ 2447925 h 4416425"/>
              <a:gd name="connsiteX1224" fmla="*/ 161925 w 7659675"/>
              <a:gd name="connsiteY1224" fmla="*/ 2405062 h 4416425"/>
              <a:gd name="connsiteX1225" fmla="*/ 41275 w 7659675"/>
              <a:gd name="connsiteY1225" fmla="*/ 2405062 h 4416425"/>
              <a:gd name="connsiteX1226" fmla="*/ 82550 w 7659675"/>
              <a:gd name="connsiteY1226" fmla="*/ 2447925 h 4416425"/>
              <a:gd name="connsiteX1227" fmla="*/ 41275 w 7659675"/>
              <a:gd name="connsiteY1227" fmla="*/ 2490788 h 4416425"/>
              <a:gd name="connsiteX1228" fmla="*/ 0 w 7659675"/>
              <a:gd name="connsiteY1228" fmla="*/ 2447925 h 4416425"/>
              <a:gd name="connsiteX1229" fmla="*/ 41275 w 7659675"/>
              <a:gd name="connsiteY1229" fmla="*/ 2405062 h 4416425"/>
              <a:gd name="connsiteX1230" fmla="*/ 6414282 w 7659675"/>
              <a:gd name="connsiteY1230" fmla="*/ 2284412 h 4416425"/>
              <a:gd name="connsiteX1231" fmla="*/ 6457939 w 7659675"/>
              <a:gd name="connsiteY1231" fmla="*/ 2328069 h 4416425"/>
              <a:gd name="connsiteX1232" fmla="*/ 6414282 w 7659675"/>
              <a:gd name="connsiteY1232" fmla="*/ 2371726 h 4416425"/>
              <a:gd name="connsiteX1233" fmla="*/ 6370625 w 7659675"/>
              <a:gd name="connsiteY1233" fmla="*/ 2328069 h 4416425"/>
              <a:gd name="connsiteX1234" fmla="*/ 6414282 w 7659675"/>
              <a:gd name="connsiteY1234" fmla="*/ 2284412 h 4416425"/>
              <a:gd name="connsiteX1235" fmla="*/ 6173775 w 7659675"/>
              <a:gd name="connsiteY1235" fmla="*/ 2284412 h 4416425"/>
              <a:gd name="connsiteX1236" fmla="*/ 6216638 w 7659675"/>
              <a:gd name="connsiteY1236" fmla="*/ 2328069 h 4416425"/>
              <a:gd name="connsiteX1237" fmla="*/ 6173775 w 7659675"/>
              <a:gd name="connsiteY1237" fmla="*/ 2371726 h 4416425"/>
              <a:gd name="connsiteX1238" fmla="*/ 6130912 w 7659675"/>
              <a:gd name="connsiteY1238" fmla="*/ 2328069 h 4416425"/>
              <a:gd name="connsiteX1239" fmla="*/ 6173775 w 7659675"/>
              <a:gd name="connsiteY1239" fmla="*/ 2284412 h 4416425"/>
              <a:gd name="connsiteX1240" fmla="*/ 5933269 w 7659675"/>
              <a:gd name="connsiteY1240" fmla="*/ 2284412 h 4416425"/>
              <a:gd name="connsiteX1241" fmla="*/ 5976926 w 7659675"/>
              <a:gd name="connsiteY1241" fmla="*/ 2328069 h 4416425"/>
              <a:gd name="connsiteX1242" fmla="*/ 5933269 w 7659675"/>
              <a:gd name="connsiteY1242" fmla="*/ 2371726 h 4416425"/>
              <a:gd name="connsiteX1243" fmla="*/ 5889612 w 7659675"/>
              <a:gd name="connsiteY1243" fmla="*/ 2328069 h 4416425"/>
              <a:gd name="connsiteX1244" fmla="*/ 5933269 w 7659675"/>
              <a:gd name="connsiteY1244" fmla="*/ 2284412 h 4416425"/>
              <a:gd name="connsiteX1245" fmla="*/ 5813413 w 7659675"/>
              <a:gd name="connsiteY1245" fmla="*/ 2284412 h 4416425"/>
              <a:gd name="connsiteX1246" fmla="*/ 5856276 w 7659675"/>
              <a:gd name="connsiteY1246" fmla="*/ 2328069 h 4416425"/>
              <a:gd name="connsiteX1247" fmla="*/ 5813413 w 7659675"/>
              <a:gd name="connsiteY1247" fmla="*/ 2371726 h 4416425"/>
              <a:gd name="connsiteX1248" fmla="*/ 5770550 w 7659675"/>
              <a:gd name="connsiteY1248" fmla="*/ 2328069 h 4416425"/>
              <a:gd name="connsiteX1249" fmla="*/ 5813413 w 7659675"/>
              <a:gd name="connsiteY1249" fmla="*/ 2284412 h 4416425"/>
              <a:gd name="connsiteX1250" fmla="*/ 5572907 w 7659675"/>
              <a:gd name="connsiteY1250" fmla="*/ 2284412 h 4416425"/>
              <a:gd name="connsiteX1251" fmla="*/ 5616564 w 7659675"/>
              <a:gd name="connsiteY1251" fmla="*/ 2328069 h 4416425"/>
              <a:gd name="connsiteX1252" fmla="*/ 5572907 w 7659675"/>
              <a:gd name="connsiteY1252" fmla="*/ 2371726 h 4416425"/>
              <a:gd name="connsiteX1253" fmla="*/ 5529250 w 7659675"/>
              <a:gd name="connsiteY1253" fmla="*/ 2328069 h 4416425"/>
              <a:gd name="connsiteX1254" fmla="*/ 5572907 w 7659675"/>
              <a:gd name="connsiteY1254" fmla="*/ 2284412 h 4416425"/>
              <a:gd name="connsiteX1255" fmla="*/ 5453050 w 7659675"/>
              <a:gd name="connsiteY1255" fmla="*/ 2284412 h 4416425"/>
              <a:gd name="connsiteX1256" fmla="*/ 5495913 w 7659675"/>
              <a:gd name="connsiteY1256" fmla="*/ 2328069 h 4416425"/>
              <a:gd name="connsiteX1257" fmla="*/ 5453050 w 7659675"/>
              <a:gd name="connsiteY1257" fmla="*/ 2371726 h 4416425"/>
              <a:gd name="connsiteX1258" fmla="*/ 5410187 w 7659675"/>
              <a:gd name="connsiteY1258" fmla="*/ 2328069 h 4416425"/>
              <a:gd name="connsiteX1259" fmla="*/ 5453050 w 7659675"/>
              <a:gd name="connsiteY1259" fmla="*/ 2284412 h 4416425"/>
              <a:gd name="connsiteX1260" fmla="*/ 5332400 w 7659675"/>
              <a:gd name="connsiteY1260" fmla="*/ 2284412 h 4416425"/>
              <a:gd name="connsiteX1261" fmla="*/ 5375263 w 7659675"/>
              <a:gd name="connsiteY1261" fmla="*/ 2328069 h 4416425"/>
              <a:gd name="connsiteX1262" fmla="*/ 5332400 w 7659675"/>
              <a:gd name="connsiteY1262" fmla="*/ 2371726 h 4416425"/>
              <a:gd name="connsiteX1263" fmla="*/ 5289537 w 7659675"/>
              <a:gd name="connsiteY1263" fmla="*/ 2328069 h 4416425"/>
              <a:gd name="connsiteX1264" fmla="*/ 5332400 w 7659675"/>
              <a:gd name="connsiteY1264" fmla="*/ 2284412 h 4416425"/>
              <a:gd name="connsiteX1265" fmla="*/ 4972038 w 7659675"/>
              <a:gd name="connsiteY1265" fmla="*/ 2284412 h 4416425"/>
              <a:gd name="connsiteX1266" fmla="*/ 5014901 w 7659675"/>
              <a:gd name="connsiteY1266" fmla="*/ 2328069 h 4416425"/>
              <a:gd name="connsiteX1267" fmla="*/ 4972038 w 7659675"/>
              <a:gd name="connsiteY1267" fmla="*/ 2371726 h 4416425"/>
              <a:gd name="connsiteX1268" fmla="*/ 4929175 w 7659675"/>
              <a:gd name="connsiteY1268" fmla="*/ 2328069 h 4416425"/>
              <a:gd name="connsiteX1269" fmla="*/ 4972038 w 7659675"/>
              <a:gd name="connsiteY1269" fmla="*/ 2284412 h 4416425"/>
              <a:gd name="connsiteX1270" fmla="*/ 4851388 w 7659675"/>
              <a:gd name="connsiteY1270" fmla="*/ 2284412 h 4416425"/>
              <a:gd name="connsiteX1271" fmla="*/ 4894251 w 7659675"/>
              <a:gd name="connsiteY1271" fmla="*/ 2328069 h 4416425"/>
              <a:gd name="connsiteX1272" fmla="*/ 4851388 w 7659675"/>
              <a:gd name="connsiteY1272" fmla="*/ 2371726 h 4416425"/>
              <a:gd name="connsiteX1273" fmla="*/ 4808525 w 7659675"/>
              <a:gd name="connsiteY1273" fmla="*/ 2328069 h 4416425"/>
              <a:gd name="connsiteX1274" fmla="*/ 4851388 w 7659675"/>
              <a:gd name="connsiteY1274" fmla="*/ 2284412 h 4416425"/>
              <a:gd name="connsiteX1275" fmla="*/ 4731532 w 7659675"/>
              <a:gd name="connsiteY1275" fmla="*/ 2284412 h 4416425"/>
              <a:gd name="connsiteX1276" fmla="*/ 4775189 w 7659675"/>
              <a:gd name="connsiteY1276" fmla="*/ 2328069 h 4416425"/>
              <a:gd name="connsiteX1277" fmla="*/ 4731532 w 7659675"/>
              <a:gd name="connsiteY1277" fmla="*/ 2371726 h 4416425"/>
              <a:gd name="connsiteX1278" fmla="*/ 4687875 w 7659675"/>
              <a:gd name="connsiteY1278" fmla="*/ 2328069 h 4416425"/>
              <a:gd name="connsiteX1279" fmla="*/ 4731532 w 7659675"/>
              <a:gd name="connsiteY1279" fmla="*/ 2284412 h 4416425"/>
              <a:gd name="connsiteX1280" fmla="*/ 4611675 w 7659675"/>
              <a:gd name="connsiteY1280" fmla="*/ 2284412 h 4416425"/>
              <a:gd name="connsiteX1281" fmla="*/ 4654538 w 7659675"/>
              <a:gd name="connsiteY1281" fmla="*/ 2328069 h 4416425"/>
              <a:gd name="connsiteX1282" fmla="*/ 4611675 w 7659675"/>
              <a:gd name="connsiteY1282" fmla="*/ 2371726 h 4416425"/>
              <a:gd name="connsiteX1283" fmla="*/ 4568812 w 7659675"/>
              <a:gd name="connsiteY1283" fmla="*/ 2328069 h 4416425"/>
              <a:gd name="connsiteX1284" fmla="*/ 4611675 w 7659675"/>
              <a:gd name="connsiteY1284" fmla="*/ 2284412 h 4416425"/>
              <a:gd name="connsiteX1285" fmla="*/ 4491025 w 7659675"/>
              <a:gd name="connsiteY1285" fmla="*/ 2284412 h 4416425"/>
              <a:gd name="connsiteX1286" fmla="*/ 4533888 w 7659675"/>
              <a:gd name="connsiteY1286" fmla="*/ 2328069 h 4416425"/>
              <a:gd name="connsiteX1287" fmla="*/ 4491025 w 7659675"/>
              <a:gd name="connsiteY1287" fmla="*/ 2371726 h 4416425"/>
              <a:gd name="connsiteX1288" fmla="*/ 4448162 w 7659675"/>
              <a:gd name="connsiteY1288" fmla="*/ 2328069 h 4416425"/>
              <a:gd name="connsiteX1289" fmla="*/ 4491025 w 7659675"/>
              <a:gd name="connsiteY1289" fmla="*/ 2284412 h 4416425"/>
              <a:gd name="connsiteX1290" fmla="*/ 4371169 w 7659675"/>
              <a:gd name="connsiteY1290" fmla="*/ 2284412 h 4416425"/>
              <a:gd name="connsiteX1291" fmla="*/ 4414826 w 7659675"/>
              <a:gd name="connsiteY1291" fmla="*/ 2328069 h 4416425"/>
              <a:gd name="connsiteX1292" fmla="*/ 4371169 w 7659675"/>
              <a:gd name="connsiteY1292" fmla="*/ 2371726 h 4416425"/>
              <a:gd name="connsiteX1293" fmla="*/ 4327512 w 7659675"/>
              <a:gd name="connsiteY1293" fmla="*/ 2328069 h 4416425"/>
              <a:gd name="connsiteX1294" fmla="*/ 4371169 w 7659675"/>
              <a:gd name="connsiteY1294" fmla="*/ 2284412 h 4416425"/>
              <a:gd name="connsiteX1295" fmla="*/ 4250519 w 7659675"/>
              <a:gd name="connsiteY1295" fmla="*/ 2284412 h 4416425"/>
              <a:gd name="connsiteX1296" fmla="*/ 4294176 w 7659675"/>
              <a:gd name="connsiteY1296" fmla="*/ 2328069 h 4416425"/>
              <a:gd name="connsiteX1297" fmla="*/ 4250519 w 7659675"/>
              <a:gd name="connsiteY1297" fmla="*/ 2371726 h 4416425"/>
              <a:gd name="connsiteX1298" fmla="*/ 4206862 w 7659675"/>
              <a:gd name="connsiteY1298" fmla="*/ 2328069 h 4416425"/>
              <a:gd name="connsiteX1299" fmla="*/ 4250519 w 7659675"/>
              <a:gd name="connsiteY1299" fmla="*/ 2284412 h 4416425"/>
              <a:gd name="connsiteX1300" fmla="*/ 4130663 w 7659675"/>
              <a:gd name="connsiteY1300" fmla="*/ 2284412 h 4416425"/>
              <a:gd name="connsiteX1301" fmla="*/ 4173526 w 7659675"/>
              <a:gd name="connsiteY1301" fmla="*/ 2328069 h 4416425"/>
              <a:gd name="connsiteX1302" fmla="*/ 4130663 w 7659675"/>
              <a:gd name="connsiteY1302" fmla="*/ 2371726 h 4416425"/>
              <a:gd name="connsiteX1303" fmla="*/ 4087800 w 7659675"/>
              <a:gd name="connsiteY1303" fmla="*/ 2328069 h 4416425"/>
              <a:gd name="connsiteX1304" fmla="*/ 4130663 w 7659675"/>
              <a:gd name="connsiteY1304" fmla="*/ 2284412 h 4416425"/>
              <a:gd name="connsiteX1305" fmla="*/ 4010013 w 7659675"/>
              <a:gd name="connsiteY1305" fmla="*/ 2284412 h 4416425"/>
              <a:gd name="connsiteX1306" fmla="*/ 4052876 w 7659675"/>
              <a:gd name="connsiteY1306" fmla="*/ 2328069 h 4416425"/>
              <a:gd name="connsiteX1307" fmla="*/ 4010013 w 7659675"/>
              <a:gd name="connsiteY1307" fmla="*/ 2371726 h 4416425"/>
              <a:gd name="connsiteX1308" fmla="*/ 3967150 w 7659675"/>
              <a:gd name="connsiteY1308" fmla="*/ 2328069 h 4416425"/>
              <a:gd name="connsiteX1309" fmla="*/ 4010013 w 7659675"/>
              <a:gd name="connsiteY1309" fmla="*/ 2284412 h 4416425"/>
              <a:gd name="connsiteX1310" fmla="*/ 3890157 w 7659675"/>
              <a:gd name="connsiteY1310" fmla="*/ 2284412 h 4416425"/>
              <a:gd name="connsiteX1311" fmla="*/ 3933814 w 7659675"/>
              <a:gd name="connsiteY1311" fmla="*/ 2328069 h 4416425"/>
              <a:gd name="connsiteX1312" fmla="*/ 3890157 w 7659675"/>
              <a:gd name="connsiteY1312" fmla="*/ 2371726 h 4416425"/>
              <a:gd name="connsiteX1313" fmla="*/ 3846500 w 7659675"/>
              <a:gd name="connsiteY1313" fmla="*/ 2328069 h 4416425"/>
              <a:gd name="connsiteX1314" fmla="*/ 3890157 w 7659675"/>
              <a:gd name="connsiteY1314" fmla="*/ 2284412 h 4416425"/>
              <a:gd name="connsiteX1315" fmla="*/ 3770300 w 7659675"/>
              <a:gd name="connsiteY1315" fmla="*/ 2284412 h 4416425"/>
              <a:gd name="connsiteX1316" fmla="*/ 3813163 w 7659675"/>
              <a:gd name="connsiteY1316" fmla="*/ 2328069 h 4416425"/>
              <a:gd name="connsiteX1317" fmla="*/ 3770300 w 7659675"/>
              <a:gd name="connsiteY1317" fmla="*/ 2371726 h 4416425"/>
              <a:gd name="connsiteX1318" fmla="*/ 3727437 w 7659675"/>
              <a:gd name="connsiteY1318" fmla="*/ 2328069 h 4416425"/>
              <a:gd name="connsiteX1319" fmla="*/ 3770300 w 7659675"/>
              <a:gd name="connsiteY1319" fmla="*/ 2284412 h 4416425"/>
              <a:gd name="connsiteX1320" fmla="*/ 3649650 w 7659675"/>
              <a:gd name="connsiteY1320" fmla="*/ 2284412 h 4416425"/>
              <a:gd name="connsiteX1321" fmla="*/ 3692513 w 7659675"/>
              <a:gd name="connsiteY1321" fmla="*/ 2328069 h 4416425"/>
              <a:gd name="connsiteX1322" fmla="*/ 3649650 w 7659675"/>
              <a:gd name="connsiteY1322" fmla="*/ 2371726 h 4416425"/>
              <a:gd name="connsiteX1323" fmla="*/ 3606787 w 7659675"/>
              <a:gd name="connsiteY1323" fmla="*/ 2328069 h 4416425"/>
              <a:gd name="connsiteX1324" fmla="*/ 3649650 w 7659675"/>
              <a:gd name="connsiteY1324" fmla="*/ 2284412 h 4416425"/>
              <a:gd name="connsiteX1325" fmla="*/ 3529794 w 7659675"/>
              <a:gd name="connsiteY1325" fmla="*/ 2284412 h 4416425"/>
              <a:gd name="connsiteX1326" fmla="*/ 3573451 w 7659675"/>
              <a:gd name="connsiteY1326" fmla="*/ 2328069 h 4416425"/>
              <a:gd name="connsiteX1327" fmla="*/ 3529794 w 7659675"/>
              <a:gd name="connsiteY1327" fmla="*/ 2371726 h 4416425"/>
              <a:gd name="connsiteX1328" fmla="*/ 3486137 w 7659675"/>
              <a:gd name="connsiteY1328" fmla="*/ 2328069 h 4416425"/>
              <a:gd name="connsiteX1329" fmla="*/ 3529794 w 7659675"/>
              <a:gd name="connsiteY1329" fmla="*/ 2284412 h 4416425"/>
              <a:gd name="connsiteX1330" fmla="*/ 3409157 w 7659675"/>
              <a:gd name="connsiteY1330" fmla="*/ 2284412 h 4416425"/>
              <a:gd name="connsiteX1331" fmla="*/ 3452813 w 7659675"/>
              <a:gd name="connsiteY1331" fmla="*/ 2328069 h 4416425"/>
              <a:gd name="connsiteX1332" fmla="*/ 3409157 w 7659675"/>
              <a:gd name="connsiteY1332" fmla="*/ 2371726 h 4416425"/>
              <a:gd name="connsiteX1333" fmla="*/ 3365502 w 7659675"/>
              <a:gd name="connsiteY1333" fmla="*/ 2328069 h 4416425"/>
              <a:gd name="connsiteX1334" fmla="*/ 3409157 w 7659675"/>
              <a:gd name="connsiteY1334" fmla="*/ 2284412 h 4416425"/>
              <a:gd name="connsiteX1335" fmla="*/ 3289298 w 7659675"/>
              <a:gd name="connsiteY1335" fmla="*/ 2284412 h 4416425"/>
              <a:gd name="connsiteX1336" fmla="*/ 3332161 w 7659675"/>
              <a:gd name="connsiteY1336" fmla="*/ 2328069 h 4416425"/>
              <a:gd name="connsiteX1337" fmla="*/ 3289298 w 7659675"/>
              <a:gd name="connsiteY1337" fmla="*/ 2371726 h 4416425"/>
              <a:gd name="connsiteX1338" fmla="*/ 3246435 w 7659675"/>
              <a:gd name="connsiteY1338" fmla="*/ 2328069 h 4416425"/>
              <a:gd name="connsiteX1339" fmla="*/ 3289298 w 7659675"/>
              <a:gd name="connsiteY1339" fmla="*/ 2284412 h 4416425"/>
              <a:gd name="connsiteX1340" fmla="*/ 1966908 w 7659675"/>
              <a:gd name="connsiteY1340" fmla="*/ 2284412 h 4416425"/>
              <a:gd name="connsiteX1341" fmla="*/ 2009772 w 7659675"/>
              <a:gd name="connsiteY1341" fmla="*/ 2328069 h 4416425"/>
              <a:gd name="connsiteX1342" fmla="*/ 1966908 w 7659675"/>
              <a:gd name="connsiteY1342" fmla="*/ 2371726 h 4416425"/>
              <a:gd name="connsiteX1343" fmla="*/ 1924045 w 7659675"/>
              <a:gd name="connsiteY1343" fmla="*/ 2328069 h 4416425"/>
              <a:gd name="connsiteX1344" fmla="*/ 1966908 w 7659675"/>
              <a:gd name="connsiteY1344" fmla="*/ 2284412 h 4416425"/>
              <a:gd name="connsiteX1345" fmla="*/ 1847053 w 7659675"/>
              <a:gd name="connsiteY1345" fmla="*/ 2284412 h 4416425"/>
              <a:gd name="connsiteX1346" fmla="*/ 1890710 w 7659675"/>
              <a:gd name="connsiteY1346" fmla="*/ 2328069 h 4416425"/>
              <a:gd name="connsiteX1347" fmla="*/ 1847053 w 7659675"/>
              <a:gd name="connsiteY1347" fmla="*/ 2371726 h 4416425"/>
              <a:gd name="connsiteX1348" fmla="*/ 1803395 w 7659675"/>
              <a:gd name="connsiteY1348" fmla="*/ 2328069 h 4416425"/>
              <a:gd name="connsiteX1349" fmla="*/ 1847053 w 7659675"/>
              <a:gd name="connsiteY1349" fmla="*/ 2284412 h 4416425"/>
              <a:gd name="connsiteX1350" fmla="*/ 1366040 w 7659675"/>
              <a:gd name="connsiteY1350" fmla="*/ 2284412 h 4416425"/>
              <a:gd name="connsiteX1351" fmla="*/ 1409697 w 7659675"/>
              <a:gd name="connsiteY1351" fmla="*/ 2328069 h 4416425"/>
              <a:gd name="connsiteX1352" fmla="*/ 1366040 w 7659675"/>
              <a:gd name="connsiteY1352" fmla="*/ 2371726 h 4416425"/>
              <a:gd name="connsiteX1353" fmla="*/ 1322386 w 7659675"/>
              <a:gd name="connsiteY1353" fmla="*/ 2328069 h 4416425"/>
              <a:gd name="connsiteX1354" fmla="*/ 1366040 w 7659675"/>
              <a:gd name="connsiteY1354" fmla="*/ 2284412 h 4416425"/>
              <a:gd name="connsiteX1355" fmla="*/ 1246186 w 7659675"/>
              <a:gd name="connsiteY1355" fmla="*/ 2284412 h 4416425"/>
              <a:gd name="connsiteX1356" fmla="*/ 1289049 w 7659675"/>
              <a:gd name="connsiteY1356" fmla="*/ 2328069 h 4416425"/>
              <a:gd name="connsiteX1357" fmla="*/ 1246186 w 7659675"/>
              <a:gd name="connsiteY1357" fmla="*/ 2371726 h 4416425"/>
              <a:gd name="connsiteX1358" fmla="*/ 1203323 w 7659675"/>
              <a:gd name="connsiteY1358" fmla="*/ 2328069 h 4416425"/>
              <a:gd name="connsiteX1359" fmla="*/ 1246186 w 7659675"/>
              <a:gd name="connsiteY1359" fmla="*/ 2284412 h 4416425"/>
              <a:gd name="connsiteX1360" fmla="*/ 1125535 w 7659675"/>
              <a:gd name="connsiteY1360" fmla="*/ 2284412 h 4416425"/>
              <a:gd name="connsiteX1361" fmla="*/ 1168398 w 7659675"/>
              <a:gd name="connsiteY1361" fmla="*/ 2328069 h 4416425"/>
              <a:gd name="connsiteX1362" fmla="*/ 1125535 w 7659675"/>
              <a:gd name="connsiteY1362" fmla="*/ 2371726 h 4416425"/>
              <a:gd name="connsiteX1363" fmla="*/ 1082672 w 7659675"/>
              <a:gd name="connsiteY1363" fmla="*/ 2328069 h 4416425"/>
              <a:gd name="connsiteX1364" fmla="*/ 1125535 w 7659675"/>
              <a:gd name="connsiteY1364" fmla="*/ 2284412 h 4416425"/>
              <a:gd name="connsiteX1365" fmla="*/ 41275 w 7659675"/>
              <a:gd name="connsiteY1365" fmla="*/ 2284412 h 4416425"/>
              <a:gd name="connsiteX1366" fmla="*/ 82550 w 7659675"/>
              <a:gd name="connsiteY1366" fmla="*/ 2328069 h 4416425"/>
              <a:gd name="connsiteX1367" fmla="*/ 41275 w 7659675"/>
              <a:gd name="connsiteY1367" fmla="*/ 2371726 h 4416425"/>
              <a:gd name="connsiteX1368" fmla="*/ 0 w 7659675"/>
              <a:gd name="connsiteY1368" fmla="*/ 2328069 h 4416425"/>
              <a:gd name="connsiteX1369" fmla="*/ 41275 w 7659675"/>
              <a:gd name="connsiteY1369" fmla="*/ 2284412 h 4416425"/>
              <a:gd name="connsiteX1370" fmla="*/ 6173775 w 7659675"/>
              <a:gd name="connsiteY1370" fmla="*/ 2163762 h 4416425"/>
              <a:gd name="connsiteX1371" fmla="*/ 6216638 w 7659675"/>
              <a:gd name="connsiteY1371" fmla="*/ 2207419 h 4416425"/>
              <a:gd name="connsiteX1372" fmla="*/ 6173775 w 7659675"/>
              <a:gd name="connsiteY1372" fmla="*/ 2251076 h 4416425"/>
              <a:gd name="connsiteX1373" fmla="*/ 6130912 w 7659675"/>
              <a:gd name="connsiteY1373" fmla="*/ 2207419 h 4416425"/>
              <a:gd name="connsiteX1374" fmla="*/ 6173775 w 7659675"/>
              <a:gd name="connsiteY1374" fmla="*/ 2163762 h 4416425"/>
              <a:gd name="connsiteX1375" fmla="*/ 6053919 w 7659675"/>
              <a:gd name="connsiteY1375" fmla="*/ 2163762 h 4416425"/>
              <a:gd name="connsiteX1376" fmla="*/ 6097576 w 7659675"/>
              <a:gd name="connsiteY1376" fmla="*/ 2207419 h 4416425"/>
              <a:gd name="connsiteX1377" fmla="*/ 6053919 w 7659675"/>
              <a:gd name="connsiteY1377" fmla="*/ 2251076 h 4416425"/>
              <a:gd name="connsiteX1378" fmla="*/ 6010262 w 7659675"/>
              <a:gd name="connsiteY1378" fmla="*/ 2207419 h 4416425"/>
              <a:gd name="connsiteX1379" fmla="*/ 6053919 w 7659675"/>
              <a:gd name="connsiteY1379" fmla="*/ 2163762 h 4416425"/>
              <a:gd name="connsiteX1380" fmla="*/ 5933269 w 7659675"/>
              <a:gd name="connsiteY1380" fmla="*/ 2163762 h 4416425"/>
              <a:gd name="connsiteX1381" fmla="*/ 5976926 w 7659675"/>
              <a:gd name="connsiteY1381" fmla="*/ 2207419 h 4416425"/>
              <a:gd name="connsiteX1382" fmla="*/ 5933269 w 7659675"/>
              <a:gd name="connsiteY1382" fmla="*/ 2251076 h 4416425"/>
              <a:gd name="connsiteX1383" fmla="*/ 5889612 w 7659675"/>
              <a:gd name="connsiteY1383" fmla="*/ 2207419 h 4416425"/>
              <a:gd name="connsiteX1384" fmla="*/ 5933269 w 7659675"/>
              <a:gd name="connsiteY1384" fmla="*/ 2163762 h 4416425"/>
              <a:gd name="connsiteX1385" fmla="*/ 5813413 w 7659675"/>
              <a:gd name="connsiteY1385" fmla="*/ 2163762 h 4416425"/>
              <a:gd name="connsiteX1386" fmla="*/ 5856276 w 7659675"/>
              <a:gd name="connsiteY1386" fmla="*/ 2207419 h 4416425"/>
              <a:gd name="connsiteX1387" fmla="*/ 5813413 w 7659675"/>
              <a:gd name="connsiteY1387" fmla="*/ 2251076 h 4416425"/>
              <a:gd name="connsiteX1388" fmla="*/ 5770550 w 7659675"/>
              <a:gd name="connsiteY1388" fmla="*/ 2207419 h 4416425"/>
              <a:gd name="connsiteX1389" fmla="*/ 5813413 w 7659675"/>
              <a:gd name="connsiteY1389" fmla="*/ 2163762 h 4416425"/>
              <a:gd name="connsiteX1390" fmla="*/ 5692763 w 7659675"/>
              <a:gd name="connsiteY1390" fmla="*/ 2163762 h 4416425"/>
              <a:gd name="connsiteX1391" fmla="*/ 5735626 w 7659675"/>
              <a:gd name="connsiteY1391" fmla="*/ 2207419 h 4416425"/>
              <a:gd name="connsiteX1392" fmla="*/ 5692763 w 7659675"/>
              <a:gd name="connsiteY1392" fmla="*/ 2251076 h 4416425"/>
              <a:gd name="connsiteX1393" fmla="*/ 5649900 w 7659675"/>
              <a:gd name="connsiteY1393" fmla="*/ 2207419 h 4416425"/>
              <a:gd name="connsiteX1394" fmla="*/ 5692763 w 7659675"/>
              <a:gd name="connsiteY1394" fmla="*/ 2163762 h 4416425"/>
              <a:gd name="connsiteX1395" fmla="*/ 5572907 w 7659675"/>
              <a:gd name="connsiteY1395" fmla="*/ 2163762 h 4416425"/>
              <a:gd name="connsiteX1396" fmla="*/ 5616564 w 7659675"/>
              <a:gd name="connsiteY1396" fmla="*/ 2207419 h 4416425"/>
              <a:gd name="connsiteX1397" fmla="*/ 5572907 w 7659675"/>
              <a:gd name="connsiteY1397" fmla="*/ 2251076 h 4416425"/>
              <a:gd name="connsiteX1398" fmla="*/ 5529250 w 7659675"/>
              <a:gd name="connsiteY1398" fmla="*/ 2207419 h 4416425"/>
              <a:gd name="connsiteX1399" fmla="*/ 5572907 w 7659675"/>
              <a:gd name="connsiteY1399" fmla="*/ 2163762 h 4416425"/>
              <a:gd name="connsiteX1400" fmla="*/ 5453050 w 7659675"/>
              <a:gd name="connsiteY1400" fmla="*/ 2163762 h 4416425"/>
              <a:gd name="connsiteX1401" fmla="*/ 5495913 w 7659675"/>
              <a:gd name="connsiteY1401" fmla="*/ 2207419 h 4416425"/>
              <a:gd name="connsiteX1402" fmla="*/ 5453050 w 7659675"/>
              <a:gd name="connsiteY1402" fmla="*/ 2251076 h 4416425"/>
              <a:gd name="connsiteX1403" fmla="*/ 5410187 w 7659675"/>
              <a:gd name="connsiteY1403" fmla="*/ 2207419 h 4416425"/>
              <a:gd name="connsiteX1404" fmla="*/ 5453050 w 7659675"/>
              <a:gd name="connsiteY1404" fmla="*/ 2163762 h 4416425"/>
              <a:gd name="connsiteX1405" fmla="*/ 5332400 w 7659675"/>
              <a:gd name="connsiteY1405" fmla="*/ 2163762 h 4416425"/>
              <a:gd name="connsiteX1406" fmla="*/ 5375263 w 7659675"/>
              <a:gd name="connsiteY1406" fmla="*/ 2207419 h 4416425"/>
              <a:gd name="connsiteX1407" fmla="*/ 5332400 w 7659675"/>
              <a:gd name="connsiteY1407" fmla="*/ 2251076 h 4416425"/>
              <a:gd name="connsiteX1408" fmla="*/ 5289537 w 7659675"/>
              <a:gd name="connsiteY1408" fmla="*/ 2207419 h 4416425"/>
              <a:gd name="connsiteX1409" fmla="*/ 5332400 w 7659675"/>
              <a:gd name="connsiteY1409" fmla="*/ 2163762 h 4416425"/>
              <a:gd name="connsiteX1410" fmla="*/ 5212544 w 7659675"/>
              <a:gd name="connsiteY1410" fmla="*/ 2163762 h 4416425"/>
              <a:gd name="connsiteX1411" fmla="*/ 5256201 w 7659675"/>
              <a:gd name="connsiteY1411" fmla="*/ 2207419 h 4416425"/>
              <a:gd name="connsiteX1412" fmla="*/ 5212544 w 7659675"/>
              <a:gd name="connsiteY1412" fmla="*/ 2251076 h 4416425"/>
              <a:gd name="connsiteX1413" fmla="*/ 5168887 w 7659675"/>
              <a:gd name="connsiteY1413" fmla="*/ 2207419 h 4416425"/>
              <a:gd name="connsiteX1414" fmla="*/ 5212544 w 7659675"/>
              <a:gd name="connsiteY1414" fmla="*/ 2163762 h 4416425"/>
              <a:gd name="connsiteX1415" fmla="*/ 4731532 w 7659675"/>
              <a:gd name="connsiteY1415" fmla="*/ 2163762 h 4416425"/>
              <a:gd name="connsiteX1416" fmla="*/ 4775189 w 7659675"/>
              <a:gd name="connsiteY1416" fmla="*/ 2207419 h 4416425"/>
              <a:gd name="connsiteX1417" fmla="*/ 4731532 w 7659675"/>
              <a:gd name="connsiteY1417" fmla="*/ 2251076 h 4416425"/>
              <a:gd name="connsiteX1418" fmla="*/ 4687875 w 7659675"/>
              <a:gd name="connsiteY1418" fmla="*/ 2207419 h 4416425"/>
              <a:gd name="connsiteX1419" fmla="*/ 4731532 w 7659675"/>
              <a:gd name="connsiteY1419" fmla="*/ 2163762 h 4416425"/>
              <a:gd name="connsiteX1420" fmla="*/ 4611675 w 7659675"/>
              <a:gd name="connsiteY1420" fmla="*/ 2163762 h 4416425"/>
              <a:gd name="connsiteX1421" fmla="*/ 4654538 w 7659675"/>
              <a:gd name="connsiteY1421" fmla="*/ 2207419 h 4416425"/>
              <a:gd name="connsiteX1422" fmla="*/ 4611675 w 7659675"/>
              <a:gd name="connsiteY1422" fmla="*/ 2251076 h 4416425"/>
              <a:gd name="connsiteX1423" fmla="*/ 4568812 w 7659675"/>
              <a:gd name="connsiteY1423" fmla="*/ 2207419 h 4416425"/>
              <a:gd name="connsiteX1424" fmla="*/ 4611675 w 7659675"/>
              <a:gd name="connsiteY1424" fmla="*/ 2163762 h 4416425"/>
              <a:gd name="connsiteX1425" fmla="*/ 4491025 w 7659675"/>
              <a:gd name="connsiteY1425" fmla="*/ 2163762 h 4416425"/>
              <a:gd name="connsiteX1426" fmla="*/ 4533888 w 7659675"/>
              <a:gd name="connsiteY1426" fmla="*/ 2207419 h 4416425"/>
              <a:gd name="connsiteX1427" fmla="*/ 4491025 w 7659675"/>
              <a:gd name="connsiteY1427" fmla="*/ 2251076 h 4416425"/>
              <a:gd name="connsiteX1428" fmla="*/ 4448162 w 7659675"/>
              <a:gd name="connsiteY1428" fmla="*/ 2207419 h 4416425"/>
              <a:gd name="connsiteX1429" fmla="*/ 4491025 w 7659675"/>
              <a:gd name="connsiteY1429" fmla="*/ 2163762 h 4416425"/>
              <a:gd name="connsiteX1430" fmla="*/ 4371169 w 7659675"/>
              <a:gd name="connsiteY1430" fmla="*/ 2163762 h 4416425"/>
              <a:gd name="connsiteX1431" fmla="*/ 4414826 w 7659675"/>
              <a:gd name="connsiteY1431" fmla="*/ 2207419 h 4416425"/>
              <a:gd name="connsiteX1432" fmla="*/ 4371169 w 7659675"/>
              <a:gd name="connsiteY1432" fmla="*/ 2251076 h 4416425"/>
              <a:gd name="connsiteX1433" fmla="*/ 4327512 w 7659675"/>
              <a:gd name="connsiteY1433" fmla="*/ 2207419 h 4416425"/>
              <a:gd name="connsiteX1434" fmla="*/ 4371169 w 7659675"/>
              <a:gd name="connsiteY1434" fmla="*/ 2163762 h 4416425"/>
              <a:gd name="connsiteX1435" fmla="*/ 4250519 w 7659675"/>
              <a:gd name="connsiteY1435" fmla="*/ 2163762 h 4416425"/>
              <a:gd name="connsiteX1436" fmla="*/ 4294176 w 7659675"/>
              <a:gd name="connsiteY1436" fmla="*/ 2207419 h 4416425"/>
              <a:gd name="connsiteX1437" fmla="*/ 4250519 w 7659675"/>
              <a:gd name="connsiteY1437" fmla="*/ 2251076 h 4416425"/>
              <a:gd name="connsiteX1438" fmla="*/ 4206862 w 7659675"/>
              <a:gd name="connsiteY1438" fmla="*/ 2207419 h 4416425"/>
              <a:gd name="connsiteX1439" fmla="*/ 4250519 w 7659675"/>
              <a:gd name="connsiteY1439" fmla="*/ 2163762 h 4416425"/>
              <a:gd name="connsiteX1440" fmla="*/ 4130663 w 7659675"/>
              <a:gd name="connsiteY1440" fmla="*/ 2163762 h 4416425"/>
              <a:gd name="connsiteX1441" fmla="*/ 4173526 w 7659675"/>
              <a:gd name="connsiteY1441" fmla="*/ 2207419 h 4416425"/>
              <a:gd name="connsiteX1442" fmla="*/ 4130663 w 7659675"/>
              <a:gd name="connsiteY1442" fmla="*/ 2251076 h 4416425"/>
              <a:gd name="connsiteX1443" fmla="*/ 4087800 w 7659675"/>
              <a:gd name="connsiteY1443" fmla="*/ 2207419 h 4416425"/>
              <a:gd name="connsiteX1444" fmla="*/ 4130663 w 7659675"/>
              <a:gd name="connsiteY1444" fmla="*/ 2163762 h 4416425"/>
              <a:gd name="connsiteX1445" fmla="*/ 4010013 w 7659675"/>
              <a:gd name="connsiteY1445" fmla="*/ 2163762 h 4416425"/>
              <a:gd name="connsiteX1446" fmla="*/ 4052876 w 7659675"/>
              <a:gd name="connsiteY1446" fmla="*/ 2207419 h 4416425"/>
              <a:gd name="connsiteX1447" fmla="*/ 4010013 w 7659675"/>
              <a:gd name="connsiteY1447" fmla="*/ 2251076 h 4416425"/>
              <a:gd name="connsiteX1448" fmla="*/ 3967150 w 7659675"/>
              <a:gd name="connsiteY1448" fmla="*/ 2207419 h 4416425"/>
              <a:gd name="connsiteX1449" fmla="*/ 4010013 w 7659675"/>
              <a:gd name="connsiteY1449" fmla="*/ 2163762 h 4416425"/>
              <a:gd name="connsiteX1450" fmla="*/ 3890157 w 7659675"/>
              <a:gd name="connsiteY1450" fmla="*/ 2163762 h 4416425"/>
              <a:gd name="connsiteX1451" fmla="*/ 3933814 w 7659675"/>
              <a:gd name="connsiteY1451" fmla="*/ 2207419 h 4416425"/>
              <a:gd name="connsiteX1452" fmla="*/ 3890157 w 7659675"/>
              <a:gd name="connsiteY1452" fmla="*/ 2251076 h 4416425"/>
              <a:gd name="connsiteX1453" fmla="*/ 3846500 w 7659675"/>
              <a:gd name="connsiteY1453" fmla="*/ 2207419 h 4416425"/>
              <a:gd name="connsiteX1454" fmla="*/ 3890157 w 7659675"/>
              <a:gd name="connsiteY1454" fmla="*/ 2163762 h 4416425"/>
              <a:gd name="connsiteX1455" fmla="*/ 3770300 w 7659675"/>
              <a:gd name="connsiteY1455" fmla="*/ 2163762 h 4416425"/>
              <a:gd name="connsiteX1456" fmla="*/ 3813163 w 7659675"/>
              <a:gd name="connsiteY1456" fmla="*/ 2207419 h 4416425"/>
              <a:gd name="connsiteX1457" fmla="*/ 3770300 w 7659675"/>
              <a:gd name="connsiteY1457" fmla="*/ 2251076 h 4416425"/>
              <a:gd name="connsiteX1458" fmla="*/ 3727437 w 7659675"/>
              <a:gd name="connsiteY1458" fmla="*/ 2207419 h 4416425"/>
              <a:gd name="connsiteX1459" fmla="*/ 3770300 w 7659675"/>
              <a:gd name="connsiteY1459" fmla="*/ 2163762 h 4416425"/>
              <a:gd name="connsiteX1460" fmla="*/ 3649650 w 7659675"/>
              <a:gd name="connsiteY1460" fmla="*/ 2163762 h 4416425"/>
              <a:gd name="connsiteX1461" fmla="*/ 3692513 w 7659675"/>
              <a:gd name="connsiteY1461" fmla="*/ 2207419 h 4416425"/>
              <a:gd name="connsiteX1462" fmla="*/ 3649650 w 7659675"/>
              <a:gd name="connsiteY1462" fmla="*/ 2251076 h 4416425"/>
              <a:gd name="connsiteX1463" fmla="*/ 3606787 w 7659675"/>
              <a:gd name="connsiteY1463" fmla="*/ 2207419 h 4416425"/>
              <a:gd name="connsiteX1464" fmla="*/ 3649650 w 7659675"/>
              <a:gd name="connsiteY1464" fmla="*/ 2163762 h 4416425"/>
              <a:gd name="connsiteX1465" fmla="*/ 3529794 w 7659675"/>
              <a:gd name="connsiteY1465" fmla="*/ 2163762 h 4416425"/>
              <a:gd name="connsiteX1466" fmla="*/ 3573451 w 7659675"/>
              <a:gd name="connsiteY1466" fmla="*/ 2207419 h 4416425"/>
              <a:gd name="connsiteX1467" fmla="*/ 3529794 w 7659675"/>
              <a:gd name="connsiteY1467" fmla="*/ 2251076 h 4416425"/>
              <a:gd name="connsiteX1468" fmla="*/ 3486137 w 7659675"/>
              <a:gd name="connsiteY1468" fmla="*/ 2207419 h 4416425"/>
              <a:gd name="connsiteX1469" fmla="*/ 3529794 w 7659675"/>
              <a:gd name="connsiteY1469" fmla="*/ 2163762 h 4416425"/>
              <a:gd name="connsiteX1470" fmla="*/ 3409158 w 7659675"/>
              <a:gd name="connsiteY1470" fmla="*/ 2163762 h 4416425"/>
              <a:gd name="connsiteX1471" fmla="*/ 3452813 w 7659675"/>
              <a:gd name="connsiteY1471" fmla="*/ 2207419 h 4416425"/>
              <a:gd name="connsiteX1472" fmla="*/ 3409158 w 7659675"/>
              <a:gd name="connsiteY1472" fmla="*/ 2251076 h 4416425"/>
              <a:gd name="connsiteX1473" fmla="*/ 3365502 w 7659675"/>
              <a:gd name="connsiteY1473" fmla="*/ 2207419 h 4416425"/>
              <a:gd name="connsiteX1474" fmla="*/ 3409158 w 7659675"/>
              <a:gd name="connsiteY1474" fmla="*/ 2163762 h 4416425"/>
              <a:gd name="connsiteX1475" fmla="*/ 1847053 w 7659675"/>
              <a:gd name="connsiteY1475" fmla="*/ 2163762 h 4416425"/>
              <a:gd name="connsiteX1476" fmla="*/ 1890710 w 7659675"/>
              <a:gd name="connsiteY1476" fmla="*/ 2207419 h 4416425"/>
              <a:gd name="connsiteX1477" fmla="*/ 1847053 w 7659675"/>
              <a:gd name="connsiteY1477" fmla="*/ 2251076 h 4416425"/>
              <a:gd name="connsiteX1478" fmla="*/ 1803396 w 7659675"/>
              <a:gd name="connsiteY1478" fmla="*/ 2207419 h 4416425"/>
              <a:gd name="connsiteX1479" fmla="*/ 1847053 w 7659675"/>
              <a:gd name="connsiteY1479" fmla="*/ 2163762 h 4416425"/>
              <a:gd name="connsiteX1480" fmla="*/ 1485896 w 7659675"/>
              <a:gd name="connsiteY1480" fmla="*/ 2163762 h 4416425"/>
              <a:gd name="connsiteX1481" fmla="*/ 1528759 w 7659675"/>
              <a:gd name="connsiteY1481" fmla="*/ 2207419 h 4416425"/>
              <a:gd name="connsiteX1482" fmla="*/ 1485896 w 7659675"/>
              <a:gd name="connsiteY1482" fmla="*/ 2251076 h 4416425"/>
              <a:gd name="connsiteX1483" fmla="*/ 1443033 w 7659675"/>
              <a:gd name="connsiteY1483" fmla="*/ 2207419 h 4416425"/>
              <a:gd name="connsiteX1484" fmla="*/ 1485896 w 7659675"/>
              <a:gd name="connsiteY1484" fmla="*/ 2163762 h 4416425"/>
              <a:gd name="connsiteX1485" fmla="*/ 1366041 w 7659675"/>
              <a:gd name="connsiteY1485" fmla="*/ 2163762 h 4416425"/>
              <a:gd name="connsiteX1486" fmla="*/ 1409697 w 7659675"/>
              <a:gd name="connsiteY1486" fmla="*/ 2207419 h 4416425"/>
              <a:gd name="connsiteX1487" fmla="*/ 1366041 w 7659675"/>
              <a:gd name="connsiteY1487" fmla="*/ 2251076 h 4416425"/>
              <a:gd name="connsiteX1488" fmla="*/ 1322386 w 7659675"/>
              <a:gd name="connsiteY1488" fmla="*/ 2207419 h 4416425"/>
              <a:gd name="connsiteX1489" fmla="*/ 1366041 w 7659675"/>
              <a:gd name="connsiteY1489" fmla="*/ 2163762 h 4416425"/>
              <a:gd name="connsiteX1490" fmla="*/ 1246186 w 7659675"/>
              <a:gd name="connsiteY1490" fmla="*/ 2163762 h 4416425"/>
              <a:gd name="connsiteX1491" fmla="*/ 1289049 w 7659675"/>
              <a:gd name="connsiteY1491" fmla="*/ 2207419 h 4416425"/>
              <a:gd name="connsiteX1492" fmla="*/ 1246186 w 7659675"/>
              <a:gd name="connsiteY1492" fmla="*/ 2251076 h 4416425"/>
              <a:gd name="connsiteX1493" fmla="*/ 1203323 w 7659675"/>
              <a:gd name="connsiteY1493" fmla="*/ 2207419 h 4416425"/>
              <a:gd name="connsiteX1494" fmla="*/ 1246186 w 7659675"/>
              <a:gd name="connsiteY1494" fmla="*/ 2163762 h 4416425"/>
              <a:gd name="connsiteX1495" fmla="*/ 1125536 w 7659675"/>
              <a:gd name="connsiteY1495" fmla="*/ 2163762 h 4416425"/>
              <a:gd name="connsiteX1496" fmla="*/ 1168399 w 7659675"/>
              <a:gd name="connsiteY1496" fmla="*/ 2207419 h 4416425"/>
              <a:gd name="connsiteX1497" fmla="*/ 1125536 w 7659675"/>
              <a:gd name="connsiteY1497" fmla="*/ 2251076 h 4416425"/>
              <a:gd name="connsiteX1498" fmla="*/ 1082673 w 7659675"/>
              <a:gd name="connsiteY1498" fmla="*/ 2207419 h 4416425"/>
              <a:gd name="connsiteX1499" fmla="*/ 1125536 w 7659675"/>
              <a:gd name="connsiteY1499" fmla="*/ 2163762 h 4416425"/>
              <a:gd name="connsiteX1500" fmla="*/ 6294425 w 7659675"/>
              <a:gd name="connsiteY1500" fmla="*/ 2044700 h 4416425"/>
              <a:gd name="connsiteX1501" fmla="*/ 6337288 w 7659675"/>
              <a:gd name="connsiteY1501" fmla="*/ 2087563 h 4416425"/>
              <a:gd name="connsiteX1502" fmla="*/ 6294425 w 7659675"/>
              <a:gd name="connsiteY1502" fmla="*/ 2130426 h 4416425"/>
              <a:gd name="connsiteX1503" fmla="*/ 6251562 w 7659675"/>
              <a:gd name="connsiteY1503" fmla="*/ 2087563 h 4416425"/>
              <a:gd name="connsiteX1504" fmla="*/ 6294425 w 7659675"/>
              <a:gd name="connsiteY1504" fmla="*/ 2044700 h 4416425"/>
              <a:gd name="connsiteX1505" fmla="*/ 6173775 w 7659675"/>
              <a:gd name="connsiteY1505" fmla="*/ 2044700 h 4416425"/>
              <a:gd name="connsiteX1506" fmla="*/ 6216638 w 7659675"/>
              <a:gd name="connsiteY1506" fmla="*/ 2087563 h 4416425"/>
              <a:gd name="connsiteX1507" fmla="*/ 6173775 w 7659675"/>
              <a:gd name="connsiteY1507" fmla="*/ 2130426 h 4416425"/>
              <a:gd name="connsiteX1508" fmla="*/ 6130912 w 7659675"/>
              <a:gd name="connsiteY1508" fmla="*/ 2087563 h 4416425"/>
              <a:gd name="connsiteX1509" fmla="*/ 6173775 w 7659675"/>
              <a:gd name="connsiteY1509" fmla="*/ 2044700 h 4416425"/>
              <a:gd name="connsiteX1510" fmla="*/ 6053919 w 7659675"/>
              <a:gd name="connsiteY1510" fmla="*/ 2044700 h 4416425"/>
              <a:gd name="connsiteX1511" fmla="*/ 6097576 w 7659675"/>
              <a:gd name="connsiteY1511" fmla="*/ 2087563 h 4416425"/>
              <a:gd name="connsiteX1512" fmla="*/ 6053919 w 7659675"/>
              <a:gd name="connsiteY1512" fmla="*/ 2130426 h 4416425"/>
              <a:gd name="connsiteX1513" fmla="*/ 6010262 w 7659675"/>
              <a:gd name="connsiteY1513" fmla="*/ 2087563 h 4416425"/>
              <a:gd name="connsiteX1514" fmla="*/ 6053919 w 7659675"/>
              <a:gd name="connsiteY1514" fmla="*/ 2044700 h 4416425"/>
              <a:gd name="connsiteX1515" fmla="*/ 5933269 w 7659675"/>
              <a:gd name="connsiteY1515" fmla="*/ 2044700 h 4416425"/>
              <a:gd name="connsiteX1516" fmla="*/ 5976926 w 7659675"/>
              <a:gd name="connsiteY1516" fmla="*/ 2087563 h 4416425"/>
              <a:gd name="connsiteX1517" fmla="*/ 5933269 w 7659675"/>
              <a:gd name="connsiteY1517" fmla="*/ 2130426 h 4416425"/>
              <a:gd name="connsiteX1518" fmla="*/ 5889612 w 7659675"/>
              <a:gd name="connsiteY1518" fmla="*/ 2087563 h 4416425"/>
              <a:gd name="connsiteX1519" fmla="*/ 5933269 w 7659675"/>
              <a:gd name="connsiteY1519" fmla="*/ 2044700 h 4416425"/>
              <a:gd name="connsiteX1520" fmla="*/ 5813413 w 7659675"/>
              <a:gd name="connsiteY1520" fmla="*/ 2044700 h 4416425"/>
              <a:gd name="connsiteX1521" fmla="*/ 5856276 w 7659675"/>
              <a:gd name="connsiteY1521" fmla="*/ 2087563 h 4416425"/>
              <a:gd name="connsiteX1522" fmla="*/ 5813413 w 7659675"/>
              <a:gd name="connsiteY1522" fmla="*/ 2130426 h 4416425"/>
              <a:gd name="connsiteX1523" fmla="*/ 5770550 w 7659675"/>
              <a:gd name="connsiteY1523" fmla="*/ 2087563 h 4416425"/>
              <a:gd name="connsiteX1524" fmla="*/ 5813413 w 7659675"/>
              <a:gd name="connsiteY1524" fmla="*/ 2044700 h 4416425"/>
              <a:gd name="connsiteX1525" fmla="*/ 5692763 w 7659675"/>
              <a:gd name="connsiteY1525" fmla="*/ 2044700 h 4416425"/>
              <a:gd name="connsiteX1526" fmla="*/ 5735626 w 7659675"/>
              <a:gd name="connsiteY1526" fmla="*/ 2087563 h 4416425"/>
              <a:gd name="connsiteX1527" fmla="*/ 5692763 w 7659675"/>
              <a:gd name="connsiteY1527" fmla="*/ 2130426 h 4416425"/>
              <a:gd name="connsiteX1528" fmla="*/ 5649900 w 7659675"/>
              <a:gd name="connsiteY1528" fmla="*/ 2087563 h 4416425"/>
              <a:gd name="connsiteX1529" fmla="*/ 5692763 w 7659675"/>
              <a:gd name="connsiteY1529" fmla="*/ 2044700 h 4416425"/>
              <a:gd name="connsiteX1530" fmla="*/ 5572907 w 7659675"/>
              <a:gd name="connsiteY1530" fmla="*/ 2044700 h 4416425"/>
              <a:gd name="connsiteX1531" fmla="*/ 5616564 w 7659675"/>
              <a:gd name="connsiteY1531" fmla="*/ 2087563 h 4416425"/>
              <a:gd name="connsiteX1532" fmla="*/ 5572907 w 7659675"/>
              <a:gd name="connsiteY1532" fmla="*/ 2130426 h 4416425"/>
              <a:gd name="connsiteX1533" fmla="*/ 5529250 w 7659675"/>
              <a:gd name="connsiteY1533" fmla="*/ 2087563 h 4416425"/>
              <a:gd name="connsiteX1534" fmla="*/ 5572907 w 7659675"/>
              <a:gd name="connsiteY1534" fmla="*/ 2044700 h 4416425"/>
              <a:gd name="connsiteX1535" fmla="*/ 5453050 w 7659675"/>
              <a:gd name="connsiteY1535" fmla="*/ 2044700 h 4416425"/>
              <a:gd name="connsiteX1536" fmla="*/ 5495913 w 7659675"/>
              <a:gd name="connsiteY1536" fmla="*/ 2087563 h 4416425"/>
              <a:gd name="connsiteX1537" fmla="*/ 5453050 w 7659675"/>
              <a:gd name="connsiteY1537" fmla="*/ 2130426 h 4416425"/>
              <a:gd name="connsiteX1538" fmla="*/ 5410187 w 7659675"/>
              <a:gd name="connsiteY1538" fmla="*/ 2087563 h 4416425"/>
              <a:gd name="connsiteX1539" fmla="*/ 5453050 w 7659675"/>
              <a:gd name="connsiteY1539" fmla="*/ 2044700 h 4416425"/>
              <a:gd name="connsiteX1540" fmla="*/ 5332400 w 7659675"/>
              <a:gd name="connsiteY1540" fmla="*/ 2044700 h 4416425"/>
              <a:gd name="connsiteX1541" fmla="*/ 5375263 w 7659675"/>
              <a:gd name="connsiteY1541" fmla="*/ 2087563 h 4416425"/>
              <a:gd name="connsiteX1542" fmla="*/ 5332400 w 7659675"/>
              <a:gd name="connsiteY1542" fmla="*/ 2130426 h 4416425"/>
              <a:gd name="connsiteX1543" fmla="*/ 5289537 w 7659675"/>
              <a:gd name="connsiteY1543" fmla="*/ 2087563 h 4416425"/>
              <a:gd name="connsiteX1544" fmla="*/ 5332400 w 7659675"/>
              <a:gd name="connsiteY1544" fmla="*/ 2044700 h 4416425"/>
              <a:gd name="connsiteX1545" fmla="*/ 5212544 w 7659675"/>
              <a:gd name="connsiteY1545" fmla="*/ 2044700 h 4416425"/>
              <a:gd name="connsiteX1546" fmla="*/ 5256201 w 7659675"/>
              <a:gd name="connsiteY1546" fmla="*/ 2087563 h 4416425"/>
              <a:gd name="connsiteX1547" fmla="*/ 5212544 w 7659675"/>
              <a:gd name="connsiteY1547" fmla="*/ 2130426 h 4416425"/>
              <a:gd name="connsiteX1548" fmla="*/ 5168887 w 7659675"/>
              <a:gd name="connsiteY1548" fmla="*/ 2087563 h 4416425"/>
              <a:gd name="connsiteX1549" fmla="*/ 5212544 w 7659675"/>
              <a:gd name="connsiteY1549" fmla="*/ 2044700 h 4416425"/>
              <a:gd name="connsiteX1550" fmla="*/ 5091894 w 7659675"/>
              <a:gd name="connsiteY1550" fmla="*/ 2044700 h 4416425"/>
              <a:gd name="connsiteX1551" fmla="*/ 5135551 w 7659675"/>
              <a:gd name="connsiteY1551" fmla="*/ 2087563 h 4416425"/>
              <a:gd name="connsiteX1552" fmla="*/ 5091894 w 7659675"/>
              <a:gd name="connsiteY1552" fmla="*/ 2130426 h 4416425"/>
              <a:gd name="connsiteX1553" fmla="*/ 5048237 w 7659675"/>
              <a:gd name="connsiteY1553" fmla="*/ 2087563 h 4416425"/>
              <a:gd name="connsiteX1554" fmla="*/ 5091894 w 7659675"/>
              <a:gd name="connsiteY1554" fmla="*/ 2044700 h 4416425"/>
              <a:gd name="connsiteX1555" fmla="*/ 4972038 w 7659675"/>
              <a:gd name="connsiteY1555" fmla="*/ 2044700 h 4416425"/>
              <a:gd name="connsiteX1556" fmla="*/ 5014901 w 7659675"/>
              <a:gd name="connsiteY1556" fmla="*/ 2087563 h 4416425"/>
              <a:gd name="connsiteX1557" fmla="*/ 4972038 w 7659675"/>
              <a:gd name="connsiteY1557" fmla="*/ 2130426 h 4416425"/>
              <a:gd name="connsiteX1558" fmla="*/ 4929175 w 7659675"/>
              <a:gd name="connsiteY1558" fmla="*/ 2087563 h 4416425"/>
              <a:gd name="connsiteX1559" fmla="*/ 4972038 w 7659675"/>
              <a:gd name="connsiteY1559" fmla="*/ 2044700 h 4416425"/>
              <a:gd name="connsiteX1560" fmla="*/ 4851388 w 7659675"/>
              <a:gd name="connsiteY1560" fmla="*/ 2044700 h 4416425"/>
              <a:gd name="connsiteX1561" fmla="*/ 4894251 w 7659675"/>
              <a:gd name="connsiteY1561" fmla="*/ 2087563 h 4416425"/>
              <a:gd name="connsiteX1562" fmla="*/ 4851388 w 7659675"/>
              <a:gd name="connsiteY1562" fmla="*/ 2130426 h 4416425"/>
              <a:gd name="connsiteX1563" fmla="*/ 4808525 w 7659675"/>
              <a:gd name="connsiteY1563" fmla="*/ 2087563 h 4416425"/>
              <a:gd name="connsiteX1564" fmla="*/ 4851388 w 7659675"/>
              <a:gd name="connsiteY1564" fmla="*/ 2044700 h 4416425"/>
              <a:gd name="connsiteX1565" fmla="*/ 4611675 w 7659675"/>
              <a:gd name="connsiteY1565" fmla="*/ 2044700 h 4416425"/>
              <a:gd name="connsiteX1566" fmla="*/ 4654538 w 7659675"/>
              <a:gd name="connsiteY1566" fmla="*/ 2087563 h 4416425"/>
              <a:gd name="connsiteX1567" fmla="*/ 4611675 w 7659675"/>
              <a:gd name="connsiteY1567" fmla="*/ 2130426 h 4416425"/>
              <a:gd name="connsiteX1568" fmla="*/ 4568812 w 7659675"/>
              <a:gd name="connsiteY1568" fmla="*/ 2087563 h 4416425"/>
              <a:gd name="connsiteX1569" fmla="*/ 4611675 w 7659675"/>
              <a:gd name="connsiteY1569" fmla="*/ 2044700 h 4416425"/>
              <a:gd name="connsiteX1570" fmla="*/ 4491025 w 7659675"/>
              <a:gd name="connsiteY1570" fmla="*/ 2044700 h 4416425"/>
              <a:gd name="connsiteX1571" fmla="*/ 4533888 w 7659675"/>
              <a:gd name="connsiteY1571" fmla="*/ 2087563 h 4416425"/>
              <a:gd name="connsiteX1572" fmla="*/ 4491025 w 7659675"/>
              <a:gd name="connsiteY1572" fmla="*/ 2130426 h 4416425"/>
              <a:gd name="connsiteX1573" fmla="*/ 4448162 w 7659675"/>
              <a:gd name="connsiteY1573" fmla="*/ 2087563 h 4416425"/>
              <a:gd name="connsiteX1574" fmla="*/ 4491025 w 7659675"/>
              <a:gd name="connsiteY1574" fmla="*/ 2044700 h 4416425"/>
              <a:gd name="connsiteX1575" fmla="*/ 4371169 w 7659675"/>
              <a:gd name="connsiteY1575" fmla="*/ 2044700 h 4416425"/>
              <a:gd name="connsiteX1576" fmla="*/ 4414826 w 7659675"/>
              <a:gd name="connsiteY1576" fmla="*/ 2087563 h 4416425"/>
              <a:gd name="connsiteX1577" fmla="*/ 4371169 w 7659675"/>
              <a:gd name="connsiteY1577" fmla="*/ 2130426 h 4416425"/>
              <a:gd name="connsiteX1578" fmla="*/ 4327512 w 7659675"/>
              <a:gd name="connsiteY1578" fmla="*/ 2087563 h 4416425"/>
              <a:gd name="connsiteX1579" fmla="*/ 4371169 w 7659675"/>
              <a:gd name="connsiteY1579" fmla="*/ 2044700 h 4416425"/>
              <a:gd name="connsiteX1580" fmla="*/ 4130663 w 7659675"/>
              <a:gd name="connsiteY1580" fmla="*/ 2044700 h 4416425"/>
              <a:gd name="connsiteX1581" fmla="*/ 4173526 w 7659675"/>
              <a:gd name="connsiteY1581" fmla="*/ 2087563 h 4416425"/>
              <a:gd name="connsiteX1582" fmla="*/ 4130663 w 7659675"/>
              <a:gd name="connsiteY1582" fmla="*/ 2130426 h 4416425"/>
              <a:gd name="connsiteX1583" fmla="*/ 4087800 w 7659675"/>
              <a:gd name="connsiteY1583" fmla="*/ 2087563 h 4416425"/>
              <a:gd name="connsiteX1584" fmla="*/ 4130663 w 7659675"/>
              <a:gd name="connsiteY1584" fmla="*/ 2044700 h 4416425"/>
              <a:gd name="connsiteX1585" fmla="*/ 3890157 w 7659675"/>
              <a:gd name="connsiteY1585" fmla="*/ 2044700 h 4416425"/>
              <a:gd name="connsiteX1586" fmla="*/ 3933814 w 7659675"/>
              <a:gd name="connsiteY1586" fmla="*/ 2087563 h 4416425"/>
              <a:gd name="connsiteX1587" fmla="*/ 3890157 w 7659675"/>
              <a:gd name="connsiteY1587" fmla="*/ 2130426 h 4416425"/>
              <a:gd name="connsiteX1588" fmla="*/ 3846500 w 7659675"/>
              <a:gd name="connsiteY1588" fmla="*/ 2087563 h 4416425"/>
              <a:gd name="connsiteX1589" fmla="*/ 3890157 w 7659675"/>
              <a:gd name="connsiteY1589" fmla="*/ 2044700 h 4416425"/>
              <a:gd name="connsiteX1590" fmla="*/ 3770300 w 7659675"/>
              <a:gd name="connsiteY1590" fmla="*/ 2044700 h 4416425"/>
              <a:gd name="connsiteX1591" fmla="*/ 3813163 w 7659675"/>
              <a:gd name="connsiteY1591" fmla="*/ 2087563 h 4416425"/>
              <a:gd name="connsiteX1592" fmla="*/ 3770300 w 7659675"/>
              <a:gd name="connsiteY1592" fmla="*/ 2130426 h 4416425"/>
              <a:gd name="connsiteX1593" fmla="*/ 3727437 w 7659675"/>
              <a:gd name="connsiteY1593" fmla="*/ 2087563 h 4416425"/>
              <a:gd name="connsiteX1594" fmla="*/ 3770300 w 7659675"/>
              <a:gd name="connsiteY1594" fmla="*/ 2044700 h 4416425"/>
              <a:gd name="connsiteX1595" fmla="*/ 3649650 w 7659675"/>
              <a:gd name="connsiteY1595" fmla="*/ 2044700 h 4416425"/>
              <a:gd name="connsiteX1596" fmla="*/ 3692513 w 7659675"/>
              <a:gd name="connsiteY1596" fmla="*/ 2087563 h 4416425"/>
              <a:gd name="connsiteX1597" fmla="*/ 3649650 w 7659675"/>
              <a:gd name="connsiteY1597" fmla="*/ 2130426 h 4416425"/>
              <a:gd name="connsiteX1598" fmla="*/ 3606787 w 7659675"/>
              <a:gd name="connsiteY1598" fmla="*/ 2087563 h 4416425"/>
              <a:gd name="connsiteX1599" fmla="*/ 3649650 w 7659675"/>
              <a:gd name="connsiteY1599" fmla="*/ 2044700 h 4416425"/>
              <a:gd name="connsiteX1600" fmla="*/ 3529794 w 7659675"/>
              <a:gd name="connsiteY1600" fmla="*/ 2044700 h 4416425"/>
              <a:gd name="connsiteX1601" fmla="*/ 3573451 w 7659675"/>
              <a:gd name="connsiteY1601" fmla="*/ 2087563 h 4416425"/>
              <a:gd name="connsiteX1602" fmla="*/ 3529794 w 7659675"/>
              <a:gd name="connsiteY1602" fmla="*/ 2130426 h 4416425"/>
              <a:gd name="connsiteX1603" fmla="*/ 3486137 w 7659675"/>
              <a:gd name="connsiteY1603" fmla="*/ 2087563 h 4416425"/>
              <a:gd name="connsiteX1604" fmla="*/ 3529794 w 7659675"/>
              <a:gd name="connsiteY1604" fmla="*/ 2044700 h 4416425"/>
              <a:gd name="connsiteX1605" fmla="*/ 1847054 w 7659675"/>
              <a:gd name="connsiteY1605" fmla="*/ 2044700 h 4416425"/>
              <a:gd name="connsiteX1606" fmla="*/ 1890711 w 7659675"/>
              <a:gd name="connsiteY1606" fmla="*/ 2087563 h 4416425"/>
              <a:gd name="connsiteX1607" fmla="*/ 1847054 w 7659675"/>
              <a:gd name="connsiteY1607" fmla="*/ 2130426 h 4416425"/>
              <a:gd name="connsiteX1608" fmla="*/ 1803397 w 7659675"/>
              <a:gd name="connsiteY1608" fmla="*/ 2087563 h 4416425"/>
              <a:gd name="connsiteX1609" fmla="*/ 1847054 w 7659675"/>
              <a:gd name="connsiteY1609" fmla="*/ 2044700 h 4416425"/>
              <a:gd name="connsiteX1610" fmla="*/ 1726404 w 7659675"/>
              <a:gd name="connsiteY1610" fmla="*/ 2044700 h 4416425"/>
              <a:gd name="connsiteX1611" fmla="*/ 1770061 w 7659675"/>
              <a:gd name="connsiteY1611" fmla="*/ 2087563 h 4416425"/>
              <a:gd name="connsiteX1612" fmla="*/ 1726404 w 7659675"/>
              <a:gd name="connsiteY1612" fmla="*/ 2130426 h 4416425"/>
              <a:gd name="connsiteX1613" fmla="*/ 1682747 w 7659675"/>
              <a:gd name="connsiteY1613" fmla="*/ 2087563 h 4416425"/>
              <a:gd name="connsiteX1614" fmla="*/ 1726404 w 7659675"/>
              <a:gd name="connsiteY1614" fmla="*/ 2044700 h 4416425"/>
              <a:gd name="connsiteX1615" fmla="*/ 1606547 w 7659675"/>
              <a:gd name="connsiteY1615" fmla="*/ 2044700 h 4416425"/>
              <a:gd name="connsiteX1616" fmla="*/ 1649410 w 7659675"/>
              <a:gd name="connsiteY1616" fmla="*/ 2087563 h 4416425"/>
              <a:gd name="connsiteX1617" fmla="*/ 1606547 w 7659675"/>
              <a:gd name="connsiteY1617" fmla="*/ 2130426 h 4416425"/>
              <a:gd name="connsiteX1618" fmla="*/ 1563684 w 7659675"/>
              <a:gd name="connsiteY1618" fmla="*/ 2087563 h 4416425"/>
              <a:gd name="connsiteX1619" fmla="*/ 1606547 w 7659675"/>
              <a:gd name="connsiteY1619" fmla="*/ 2044700 h 4416425"/>
              <a:gd name="connsiteX1620" fmla="*/ 1485897 w 7659675"/>
              <a:gd name="connsiteY1620" fmla="*/ 2044700 h 4416425"/>
              <a:gd name="connsiteX1621" fmla="*/ 1528759 w 7659675"/>
              <a:gd name="connsiteY1621" fmla="*/ 2087563 h 4416425"/>
              <a:gd name="connsiteX1622" fmla="*/ 1485897 w 7659675"/>
              <a:gd name="connsiteY1622" fmla="*/ 2130426 h 4416425"/>
              <a:gd name="connsiteX1623" fmla="*/ 1443034 w 7659675"/>
              <a:gd name="connsiteY1623" fmla="*/ 2087563 h 4416425"/>
              <a:gd name="connsiteX1624" fmla="*/ 1485897 w 7659675"/>
              <a:gd name="connsiteY1624" fmla="*/ 2044700 h 4416425"/>
              <a:gd name="connsiteX1625" fmla="*/ 1366041 w 7659675"/>
              <a:gd name="connsiteY1625" fmla="*/ 2044700 h 4416425"/>
              <a:gd name="connsiteX1626" fmla="*/ 1409698 w 7659675"/>
              <a:gd name="connsiteY1626" fmla="*/ 2087563 h 4416425"/>
              <a:gd name="connsiteX1627" fmla="*/ 1366041 w 7659675"/>
              <a:gd name="connsiteY1627" fmla="*/ 2130426 h 4416425"/>
              <a:gd name="connsiteX1628" fmla="*/ 1322386 w 7659675"/>
              <a:gd name="connsiteY1628" fmla="*/ 2087563 h 4416425"/>
              <a:gd name="connsiteX1629" fmla="*/ 1366041 w 7659675"/>
              <a:gd name="connsiteY1629" fmla="*/ 2044700 h 4416425"/>
              <a:gd name="connsiteX1630" fmla="*/ 1246187 w 7659675"/>
              <a:gd name="connsiteY1630" fmla="*/ 2044700 h 4416425"/>
              <a:gd name="connsiteX1631" fmla="*/ 1289050 w 7659675"/>
              <a:gd name="connsiteY1631" fmla="*/ 2087563 h 4416425"/>
              <a:gd name="connsiteX1632" fmla="*/ 1246187 w 7659675"/>
              <a:gd name="connsiteY1632" fmla="*/ 2130426 h 4416425"/>
              <a:gd name="connsiteX1633" fmla="*/ 1203324 w 7659675"/>
              <a:gd name="connsiteY1633" fmla="*/ 2087563 h 4416425"/>
              <a:gd name="connsiteX1634" fmla="*/ 1246187 w 7659675"/>
              <a:gd name="connsiteY1634" fmla="*/ 2044700 h 4416425"/>
              <a:gd name="connsiteX1635" fmla="*/ 1125536 w 7659675"/>
              <a:gd name="connsiteY1635" fmla="*/ 2044700 h 4416425"/>
              <a:gd name="connsiteX1636" fmla="*/ 1168399 w 7659675"/>
              <a:gd name="connsiteY1636" fmla="*/ 2087563 h 4416425"/>
              <a:gd name="connsiteX1637" fmla="*/ 1125536 w 7659675"/>
              <a:gd name="connsiteY1637" fmla="*/ 2130426 h 4416425"/>
              <a:gd name="connsiteX1638" fmla="*/ 1082673 w 7659675"/>
              <a:gd name="connsiteY1638" fmla="*/ 2087563 h 4416425"/>
              <a:gd name="connsiteX1639" fmla="*/ 1125536 w 7659675"/>
              <a:gd name="connsiteY1639" fmla="*/ 2044700 h 4416425"/>
              <a:gd name="connsiteX1640" fmla="*/ 6534138 w 7659675"/>
              <a:gd name="connsiteY1640" fmla="*/ 1924050 h 4416425"/>
              <a:gd name="connsiteX1641" fmla="*/ 6577001 w 7659675"/>
              <a:gd name="connsiteY1641" fmla="*/ 1966913 h 4416425"/>
              <a:gd name="connsiteX1642" fmla="*/ 6534138 w 7659675"/>
              <a:gd name="connsiteY1642" fmla="*/ 2009776 h 4416425"/>
              <a:gd name="connsiteX1643" fmla="*/ 6491275 w 7659675"/>
              <a:gd name="connsiteY1643" fmla="*/ 1966913 h 4416425"/>
              <a:gd name="connsiteX1644" fmla="*/ 6534138 w 7659675"/>
              <a:gd name="connsiteY1644" fmla="*/ 1924050 h 4416425"/>
              <a:gd name="connsiteX1645" fmla="*/ 6294425 w 7659675"/>
              <a:gd name="connsiteY1645" fmla="*/ 1924050 h 4416425"/>
              <a:gd name="connsiteX1646" fmla="*/ 6337288 w 7659675"/>
              <a:gd name="connsiteY1646" fmla="*/ 1966913 h 4416425"/>
              <a:gd name="connsiteX1647" fmla="*/ 6294425 w 7659675"/>
              <a:gd name="connsiteY1647" fmla="*/ 2009776 h 4416425"/>
              <a:gd name="connsiteX1648" fmla="*/ 6251562 w 7659675"/>
              <a:gd name="connsiteY1648" fmla="*/ 1966913 h 4416425"/>
              <a:gd name="connsiteX1649" fmla="*/ 6294425 w 7659675"/>
              <a:gd name="connsiteY1649" fmla="*/ 1924050 h 4416425"/>
              <a:gd name="connsiteX1650" fmla="*/ 6173775 w 7659675"/>
              <a:gd name="connsiteY1650" fmla="*/ 1924050 h 4416425"/>
              <a:gd name="connsiteX1651" fmla="*/ 6216638 w 7659675"/>
              <a:gd name="connsiteY1651" fmla="*/ 1966913 h 4416425"/>
              <a:gd name="connsiteX1652" fmla="*/ 6173775 w 7659675"/>
              <a:gd name="connsiteY1652" fmla="*/ 2009776 h 4416425"/>
              <a:gd name="connsiteX1653" fmla="*/ 6130912 w 7659675"/>
              <a:gd name="connsiteY1653" fmla="*/ 1966913 h 4416425"/>
              <a:gd name="connsiteX1654" fmla="*/ 6173775 w 7659675"/>
              <a:gd name="connsiteY1654" fmla="*/ 1924050 h 4416425"/>
              <a:gd name="connsiteX1655" fmla="*/ 6053919 w 7659675"/>
              <a:gd name="connsiteY1655" fmla="*/ 1924050 h 4416425"/>
              <a:gd name="connsiteX1656" fmla="*/ 6097576 w 7659675"/>
              <a:gd name="connsiteY1656" fmla="*/ 1966913 h 4416425"/>
              <a:gd name="connsiteX1657" fmla="*/ 6053919 w 7659675"/>
              <a:gd name="connsiteY1657" fmla="*/ 2009776 h 4416425"/>
              <a:gd name="connsiteX1658" fmla="*/ 6010262 w 7659675"/>
              <a:gd name="connsiteY1658" fmla="*/ 1966913 h 4416425"/>
              <a:gd name="connsiteX1659" fmla="*/ 6053919 w 7659675"/>
              <a:gd name="connsiteY1659" fmla="*/ 1924050 h 4416425"/>
              <a:gd name="connsiteX1660" fmla="*/ 5933269 w 7659675"/>
              <a:gd name="connsiteY1660" fmla="*/ 1924050 h 4416425"/>
              <a:gd name="connsiteX1661" fmla="*/ 5976926 w 7659675"/>
              <a:gd name="connsiteY1661" fmla="*/ 1966913 h 4416425"/>
              <a:gd name="connsiteX1662" fmla="*/ 5933269 w 7659675"/>
              <a:gd name="connsiteY1662" fmla="*/ 2009776 h 4416425"/>
              <a:gd name="connsiteX1663" fmla="*/ 5889612 w 7659675"/>
              <a:gd name="connsiteY1663" fmla="*/ 1966913 h 4416425"/>
              <a:gd name="connsiteX1664" fmla="*/ 5933269 w 7659675"/>
              <a:gd name="connsiteY1664" fmla="*/ 1924050 h 4416425"/>
              <a:gd name="connsiteX1665" fmla="*/ 5813413 w 7659675"/>
              <a:gd name="connsiteY1665" fmla="*/ 1924050 h 4416425"/>
              <a:gd name="connsiteX1666" fmla="*/ 5856276 w 7659675"/>
              <a:gd name="connsiteY1666" fmla="*/ 1966913 h 4416425"/>
              <a:gd name="connsiteX1667" fmla="*/ 5813413 w 7659675"/>
              <a:gd name="connsiteY1667" fmla="*/ 2009776 h 4416425"/>
              <a:gd name="connsiteX1668" fmla="*/ 5770550 w 7659675"/>
              <a:gd name="connsiteY1668" fmla="*/ 1966913 h 4416425"/>
              <a:gd name="connsiteX1669" fmla="*/ 5813413 w 7659675"/>
              <a:gd name="connsiteY1669" fmla="*/ 1924050 h 4416425"/>
              <a:gd name="connsiteX1670" fmla="*/ 5692763 w 7659675"/>
              <a:gd name="connsiteY1670" fmla="*/ 1924050 h 4416425"/>
              <a:gd name="connsiteX1671" fmla="*/ 5735626 w 7659675"/>
              <a:gd name="connsiteY1671" fmla="*/ 1966913 h 4416425"/>
              <a:gd name="connsiteX1672" fmla="*/ 5692763 w 7659675"/>
              <a:gd name="connsiteY1672" fmla="*/ 2009776 h 4416425"/>
              <a:gd name="connsiteX1673" fmla="*/ 5649900 w 7659675"/>
              <a:gd name="connsiteY1673" fmla="*/ 1966913 h 4416425"/>
              <a:gd name="connsiteX1674" fmla="*/ 5692763 w 7659675"/>
              <a:gd name="connsiteY1674" fmla="*/ 1924050 h 4416425"/>
              <a:gd name="connsiteX1675" fmla="*/ 5572907 w 7659675"/>
              <a:gd name="connsiteY1675" fmla="*/ 1924050 h 4416425"/>
              <a:gd name="connsiteX1676" fmla="*/ 5616564 w 7659675"/>
              <a:gd name="connsiteY1676" fmla="*/ 1966913 h 4416425"/>
              <a:gd name="connsiteX1677" fmla="*/ 5572907 w 7659675"/>
              <a:gd name="connsiteY1677" fmla="*/ 2009776 h 4416425"/>
              <a:gd name="connsiteX1678" fmla="*/ 5529250 w 7659675"/>
              <a:gd name="connsiteY1678" fmla="*/ 1966913 h 4416425"/>
              <a:gd name="connsiteX1679" fmla="*/ 5572907 w 7659675"/>
              <a:gd name="connsiteY1679" fmla="*/ 1924050 h 4416425"/>
              <a:gd name="connsiteX1680" fmla="*/ 5453050 w 7659675"/>
              <a:gd name="connsiteY1680" fmla="*/ 1924050 h 4416425"/>
              <a:gd name="connsiteX1681" fmla="*/ 5495913 w 7659675"/>
              <a:gd name="connsiteY1681" fmla="*/ 1966913 h 4416425"/>
              <a:gd name="connsiteX1682" fmla="*/ 5453050 w 7659675"/>
              <a:gd name="connsiteY1682" fmla="*/ 2009776 h 4416425"/>
              <a:gd name="connsiteX1683" fmla="*/ 5410187 w 7659675"/>
              <a:gd name="connsiteY1683" fmla="*/ 1966913 h 4416425"/>
              <a:gd name="connsiteX1684" fmla="*/ 5453050 w 7659675"/>
              <a:gd name="connsiteY1684" fmla="*/ 1924050 h 4416425"/>
              <a:gd name="connsiteX1685" fmla="*/ 5332400 w 7659675"/>
              <a:gd name="connsiteY1685" fmla="*/ 1924050 h 4416425"/>
              <a:gd name="connsiteX1686" fmla="*/ 5375263 w 7659675"/>
              <a:gd name="connsiteY1686" fmla="*/ 1966913 h 4416425"/>
              <a:gd name="connsiteX1687" fmla="*/ 5332400 w 7659675"/>
              <a:gd name="connsiteY1687" fmla="*/ 2009776 h 4416425"/>
              <a:gd name="connsiteX1688" fmla="*/ 5289537 w 7659675"/>
              <a:gd name="connsiteY1688" fmla="*/ 1966913 h 4416425"/>
              <a:gd name="connsiteX1689" fmla="*/ 5332400 w 7659675"/>
              <a:gd name="connsiteY1689" fmla="*/ 1924050 h 4416425"/>
              <a:gd name="connsiteX1690" fmla="*/ 5212544 w 7659675"/>
              <a:gd name="connsiteY1690" fmla="*/ 1924050 h 4416425"/>
              <a:gd name="connsiteX1691" fmla="*/ 5256201 w 7659675"/>
              <a:gd name="connsiteY1691" fmla="*/ 1966913 h 4416425"/>
              <a:gd name="connsiteX1692" fmla="*/ 5212544 w 7659675"/>
              <a:gd name="connsiteY1692" fmla="*/ 2009776 h 4416425"/>
              <a:gd name="connsiteX1693" fmla="*/ 5168887 w 7659675"/>
              <a:gd name="connsiteY1693" fmla="*/ 1966913 h 4416425"/>
              <a:gd name="connsiteX1694" fmla="*/ 5212544 w 7659675"/>
              <a:gd name="connsiteY1694" fmla="*/ 1924050 h 4416425"/>
              <a:gd name="connsiteX1695" fmla="*/ 5091894 w 7659675"/>
              <a:gd name="connsiteY1695" fmla="*/ 1924050 h 4416425"/>
              <a:gd name="connsiteX1696" fmla="*/ 5135551 w 7659675"/>
              <a:gd name="connsiteY1696" fmla="*/ 1966913 h 4416425"/>
              <a:gd name="connsiteX1697" fmla="*/ 5091894 w 7659675"/>
              <a:gd name="connsiteY1697" fmla="*/ 2009776 h 4416425"/>
              <a:gd name="connsiteX1698" fmla="*/ 5048237 w 7659675"/>
              <a:gd name="connsiteY1698" fmla="*/ 1966913 h 4416425"/>
              <a:gd name="connsiteX1699" fmla="*/ 5091894 w 7659675"/>
              <a:gd name="connsiteY1699" fmla="*/ 1924050 h 4416425"/>
              <a:gd name="connsiteX1700" fmla="*/ 4972038 w 7659675"/>
              <a:gd name="connsiteY1700" fmla="*/ 1924050 h 4416425"/>
              <a:gd name="connsiteX1701" fmla="*/ 5014901 w 7659675"/>
              <a:gd name="connsiteY1701" fmla="*/ 1966913 h 4416425"/>
              <a:gd name="connsiteX1702" fmla="*/ 4972038 w 7659675"/>
              <a:gd name="connsiteY1702" fmla="*/ 2009776 h 4416425"/>
              <a:gd name="connsiteX1703" fmla="*/ 4929175 w 7659675"/>
              <a:gd name="connsiteY1703" fmla="*/ 1966913 h 4416425"/>
              <a:gd name="connsiteX1704" fmla="*/ 4972038 w 7659675"/>
              <a:gd name="connsiteY1704" fmla="*/ 1924050 h 4416425"/>
              <a:gd name="connsiteX1705" fmla="*/ 4851388 w 7659675"/>
              <a:gd name="connsiteY1705" fmla="*/ 1924050 h 4416425"/>
              <a:gd name="connsiteX1706" fmla="*/ 4894251 w 7659675"/>
              <a:gd name="connsiteY1706" fmla="*/ 1966913 h 4416425"/>
              <a:gd name="connsiteX1707" fmla="*/ 4851388 w 7659675"/>
              <a:gd name="connsiteY1707" fmla="*/ 2009776 h 4416425"/>
              <a:gd name="connsiteX1708" fmla="*/ 4808525 w 7659675"/>
              <a:gd name="connsiteY1708" fmla="*/ 1966913 h 4416425"/>
              <a:gd name="connsiteX1709" fmla="*/ 4851388 w 7659675"/>
              <a:gd name="connsiteY1709" fmla="*/ 1924050 h 4416425"/>
              <a:gd name="connsiteX1710" fmla="*/ 4731532 w 7659675"/>
              <a:gd name="connsiteY1710" fmla="*/ 1924050 h 4416425"/>
              <a:gd name="connsiteX1711" fmla="*/ 4775189 w 7659675"/>
              <a:gd name="connsiteY1711" fmla="*/ 1966913 h 4416425"/>
              <a:gd name="connsiteX1712" fmla="*/ 4731532 w 7659675"/>
              <a:gd name="connsiteY1712" fmla="*/ 2009776 h 4416425"/>
              <a:gd name="connsiteX1713" fmla="*/ 4687875 w 7659675"/>
              <a:gd name="connsiteY1713" fmla="*/ 1966913 h 4416425"/>
              <a:gd name="connsiteX1714" fmla="*/ 4731532 w 7659675"/>
              <a:gd name="connsiteY1714" fmla="*/ 1924050 h 4416425"/>
              <a:gd name="connsiteX1715" fmla="*/ 4611675 w 7659675"/>
              <a:gd name="connsiteY1715" fmla="*/ 1924050 h 4416425"/>
              <a:gd name="connsiteX1716" fmla="*/ 4654538 w 7659675"/>
              <a:gd name="connsiteY1716" fmla="*/ 1966913 h 4416425"/>
              <a:gd name="connsiteX1717" fmla="*/ 4611675 w 7659675"/>
              <a:gd name="connsiteY1717" fmla="*/ 2009776 h 4416425"/>
              <a:gd name="connsiteX1718" fmla="*/ 4568812 w 7659675"/>
              <a:gd name="connsiteY1718" fmla="*/ 1966913 h 4416425"/>
              <a:gd name="connsiteX1719" fmla="*/ 4611675 w 7659675"/>
              <a:gd name="connsiteY1719" fmla="*/ 1924050 h 4416425"/>
              <a:gd name="connsiteX1720" fmla="*/ 4491025 w 7659675"/>
              <a:gd name="connsiteY1720" fmla="*/ 1924050 h 4416425"/>
              <a:gd name="connsiteX1721" fmla="*/ 4533888 w 7659675"/>
              <a:gd name="connsiteY1721" fmla="*/ 1966913 h 4416425"/>
              <a:gd name="connsiteX1722" fmla="*/ 4491025 w 7659675"/>
              <a:gd name="connsiteY1722" fmla="*/ 2009776 h 4416425"/>
              <a:gd name="connsiteX1723" fmla="*/ 4448162 w 7659675"/>
              <a:gd name="connsiteY1723" fmla="*/ 1966913 h 4416425"/>
              <a:gd name="connsiteX1724" fmla="*/ 4491025 w 7659675"/>
              <a:gd name="connsiteY1724" fmla="*/ 1924050 h 4416425"/>
              <a:gd name="connsiteX1725" fmla="*/ 4371169 w 7659675"/>
              <a:gd name="connsiteY1725" fmla="*/ 1924050 h 4416425"/>
              <a:gd name="connsiteX1726" fmla="*/ 4414826 w 7659675"/>
              <a:gd name="connsiteY1726" fmla="*/ 1966913 h 4416425"/>
              <a:gd name="connsiteX1727" fmla="*/ 4371169 w 7659675"/>
              <a:gd name="connsiteY1727" fmla="*/ 2009776 h 4416425"/>
              <a:gd name="connsiteX1728" fmla="*/ 4327512 w 7659675"/>
              <a:gd name="connsiteY1728" fmla="*/ 1966913 h 4416425"/>
              <a:gd name="connsiteX1729" fmla="*/ 4371169 w 7659675"/>
              <a:gd name="connsiteY1729" fmla="*/ 1924050 h 4416425"/>
              <a:gd name="connsiteX1730" fmla="*/ 4130663 w 7659675"/>
              <a:gd name="connsiteY1730" fmla="*/ 1924050 h 4416425"/>
              <a:gd name="connsiteX1731" fmla="*/ 4173526 w 7659675"/>
              <a:gd name="connsiteY1731" fmla="*/ 1966913 h 4416425"/>
              <a:gd name="connsiteX1732" fmla="*/ 4130663 w 7659675"/>
              <a:gd name="connsiteY1732" fmla="*/ 2009776 h 4416425"/>
              <a:gd name="connsiteX1733" fmla="*/ 4087800 w 7659675"/>
              <a:gd name="connsiteY1733" fmla="*/ 1966913 h 4416425"/>
              <a:gd name="connsiteX1734" fmla="*/ 4130663 w 7659675"/>
              <a:gd name="connsiteY1734" fmla="*/ 1924050 h 4416425"/>
              <a:gd name="connsiteX1735" fmla="*/ 4010013 w 7659675"/>
              <a:gd name="connsiteY1735" fmla="*/ 1924050 h 4416425"/>
              <a:gd name="connsiteX1736" fmla="*/ 4052876 w 7659675"/>
              <a:gd name="connsiteY1736" fmla="*/ 1966913 h 4416425"/>
              <a:gd name="connsiteX1737" fmla="*/ 4010013 w 7659675"/>
              <a:gd name="connsiteY1737" fmla="*/ 2009776 h 4416425"/>
              <a:gd name="connsiteX1738" fmla="*/ 3967150 w 7659675"/>
              <a:gd name="connsiteY1738" fmla="*/ 1966913 h 4416425"/>
              <a:gd name="connsiteX1739" fmla="*/ 4010013 w 7659675"/>
              <a:gd name="connsiteY1739" fmla="*/ 1924050 h 4416425"/>
              <a:gd name="connsiteX1740" fmla="*/ 3890157 w 7659675"/>
              <a:gd name="connsiteY1740" fmla="*/ 1924050 h 4416425"/>
              <a:gd name="connsiteX1741" fmla="*/ 3933814 w 7659675"/>
              <a:gd name="connsiteY1741" fmla="*/ 1966913 h 4416425"/>
              <a:gd name="connsiteX1742" fmla="*/ 3890157 w 7659675"/>
              <a:gd name="connsiteY1742" fmla="*/ 2009776 h 4416425"/>
              <a:gd name="connsiteX1743" fmla="*/ 3846500 w 7659675"/>
              <a:gd name="connsiteY1743" fmla="*/ 1966913 h 4416425"/>
              <a:gd name="connsiteX1744" fmla="*/ 3890157 w 7659675"/>
              <a:gd name="connsiteY1744" fmla="*/ 1924050 h 4416425"/>
              <a:gd name="connsiteX1745" fmla="*/ 3770300 w 7659675"/>
              <a:gd name="connsiteY1745" fmla="*/ 1924050 h 4416425"/>
              <a:gd name="connsiteX1746" fmla="*/ 3813163 w 7659675"/>
              <a:gd name="connsiteY1746" fmla="*/ 1966913 h 4416425"/>
              <a:gd name="connsiteX1747" fmla="*/ 3770300 w 7659675"/>
              <a:gd name="connsiteY1747" fmla="*/ 2009776 h 4416425"/>
              <a:gd name="connsiteX1748" fmla="*/ 3727437 w 7659675"/>
              <a:gd name="connsiteY1748" fmla="*/ 1966913 h 4416425"/>
              <a:gd name="connsiteX1749" fmla="*/ 3770300 w 7659675"/>
              <a:gd name="connsiteY1749" fmla="*/ 1924050 h 4416425"/>
              <a:gd name="connsiteX1750" fmla="*/ 3529794 w 7659675"/>
              <a:gd name="connsiteY1750" fmla="*/ 1924050 h 4416425"/>
              <a:gd name="connsiteX1751" fmla="*/ 3573451 w 7659675"/>
              <a:gd name="connsiteY1751" fmla="*/ 1966913 h 4416425"/>
              <a:gd name="connsiteX1752" fmla="*/ 3529794 w 7659675"/>
              <a:gd name="connsiteY1752" fmla="*/ 2009776 h 4416425"/>
              <a:gd name="connsiteX1753" fmla="*/ 3486137 w 7659675"/>
              <a:gd name="connsiteY1753" fmla="*/ 1966913 h 4416425"/>
              <a:gd name="connsiteX1754" fmla="*/ 3529794 w 7659675"/>
              <a:gd name="connsiteY1754" fmla="*/ 1924050 h 4416425"/>
              <a:gd name="connsiteX1755" fmla="*/ 1966912 w 7659675"/>
              <a:gd name="connsiteY1755" fmla="*/ 1924050 h 4416425"/>
              <a:gd name="connsiteX1756" fmla="*/ 2009775 w 7659675"/>
              <a:gd name="connsiteY1756" fmla="*/ 1966913 h 4416425"/>
              <a:gd name="connsiteX1757" fmla="*/ 1966912 w 7659675"/>
              <a:gd name="connsiteY1757" fmla="*/ 2009776 h 4416425"/>
              <a:gd name="connsiteX1758" fmla="*/ 1924049 w 7659675"/>
              <a:gd name="connsiteY1758" fmla="*/ 1966913 h 4416425"/>
              <a:gd name="connsiteX1759" fmla="*/ 1966912 w 7659675"/>
              <a:gd name="connsiteY1759" fmla="*/ 1924050 h 4416425"/>
              <a:gd name="connsiteX1760" fmla="*/ 1847055 w 7659675"/>
              <a:gd name="connsiteY1760" fmla="*/ 1924050 h 4416425"/>
              <a:gd name="connsiteX1761" fmla="*/ 1890712 w 7659675"/>
              <a:gd name="connsiteY1761" fmla="*/ 1966913 h 4416425"/>
              <a:gd name="connsiteX1762" fmla="*/ 1847055 w 7659675"/>
              <a:gd name="connsiteY1762" fmla="*/ 2009776 h 4416425"/>
              <a:gd name="connsiteX1763" fmla="*/ 1803397 w 7659675"/>
              <a:gd name="connsiteY1763" fmla="*/ 1966913 h 4416425"/>
              <a:gd name="connsiteX1764" fmla="*/ 1847055 w 7659675"/>
              <a:gd name="connsiteY1764" fmla="*/ 1924050 h 4416425"/>
              <a:gd name="connsiteX1765" fmla="*/ 1726405 w 7659675"/>
              <a:gd name="connsiteY1765" fmla="*/ 1924050 h 4416425"/>
              <a:gd name="connsiteX1766" fmla="*/ 1770062 w 7659675"/>
              <a:gd name="connsiteY1766" fmla="*/ 1966913 h 4416425"/>
              <a:gd name="connsiteX1767" fmla="*/ 1726405 w 7659675"/>
              <a:gd name="connsiteY1767" fmla="*/ 2009776 h 4416425"/>
              <a:gd name="connsiteX1768" fmla="*/ 1682747 w 7659675"/>
              <a:gd name="connsiteY1768" fmla="*/ 1966913 h 4416425"/>
              <a:gd name="connsiteX1769" fmla="*/ 1726405 w 7659675"/>
              <a:gd name="connsiteY1769" fmla="*/ 1924050 h 4416425"/>
              <a:gd name="connsiteX1770" fmla="*/ 1606548 w 7659675"/>
              <a:gd name="connsiteY1770" fmla="*/ 1924050 h 4416425"/>
              <a:gd name="connsiteX1771" fmla="*/ 1649411 w 7659675"/>
              <a:gd name="connsiteY1771" fmla="*/ 1966913 h 4416425"/>
              <a:gd name="connsiteX1772" fmla="*/ 1606548 w 7659675"/>
              <a:gd name="connsiteY1772" fmla="*/ 2009776 h 4416425"/>
              <a:gd name="connsiteX1773" fmla="*/ 1563684 w 7659675"/>
              <a:gd name="connsiteY1773" fmla="*/ 1966913 h 4416425"/>
              <a:gd name="connsiteX1774" fmla="*/ 1606548 w 7659675"/>
              <a:gd name="connsiteY1774" fmla="*/ 1924050 h 4416425"/>
              <a:gd name="connsiteX1775" fmla="*/ 1485897 w 7659675"/>
              <a:gd name="connsiteY1775" fmla="*/ 1924050 h 4416425"/>
              <a:gd name="connsiteX1776" fmla="*/ 1528760 w 7659675"/>
              <a:gd name="connsiteY1776" fmla="*/ 1966913 h 4416425"/>
              <a:gd name="connsiteX1777" fmla="*/ 1485897 w 7659675"/>
              <a:gd name="connsiteY1777" fmla="*/ 2009776 h 4416425"/>
              <a:gd name="connsiteX1778" fmla="*/ 1443034 w 7659675"/>
              <a:gd name="connsiteY1778" fmla="*/ 1966913 h 4416425"/>
              <a:gd name="connsiteX1779" fmla="*/ 1485897 w 7659675"/>
              <a:gd name="connsiteY1779" fmla="*/ 1924050 h 4416425"/>
              <a:gd name="connsiteX1780" fmla="*/ 1366042 w 7659675"/>
              <a:gd name="connsiteY1780" fmla="*/ 1924050 h 4416425"/>
              <a:gd name="connsiteX1781" fmla="*/ 1409698 w 7659675"/>
              <a:gd name="connsiteY1781" fmla="*/ 1966913 h 4416425"/>
              <a:gd name="connsiteX1782" fmla="*/ 1366042 w 7659675"/>
              <a:gd name="connsiteY1782" fmla="*/ 2009776 h 4416425"/>
              <a:gd name="connsiteX1783" fmla="*/ 1322387 w 7659675"/>
              <a:gd name="connsiteY1783" fmla="*/ 1966913 h 4416425"/>
              <a:gd name="connsiteX1784" fmla="*/ 1366042 w 7659675"/>
              <a:gd name="connsiteY1784" fmla="*/ 1924050 h 4416425"/>
              <a:gd name="connsiteX1785" fmla="*/ 1246188 w 7659675"/>
              <a:gd name="connsiteY1785" fmla="*/ 1924050 h 4416425"/>
              <a:gd name="connsiteX1786" fmla="*/ 1289051 w 7659675"/>
              <a:gd name="connsiteY1786" fmla="*/ 1966913 h 4416425"/>
              <a:gd name="connsiteX1787" fmla="*/ 1246188 w 7659675"/>
              <a:gd name="connsiteY1787" fmla="*/ 2009776 h 4416425"/>
              <a:gd name="connsiteX1788" fmla="*/ 1203325 w 7659675"/>
              <a:gd name="connsiteY1788" fmla="*/ 1966913 h 4416425"/>
              <a:gd name="connsiteX1789" fmla="*/ 1246188 w 7659675"/>
              <a:gd name="connsiteY1789" fmla="*/ 1924050 h 4416425"/>
              <a:gd name="connsiteX1790" fmla="*/ 1125537 w 7659675"/>
              <a:gd name="connsiteY1790" fmla="*/ 1924050 h 4416425"/>
              <a:gd name="connsiteX1791" fmla="*/ 1168401 w 7659675"/>
              <a:gd name="connsiteY1791" fmla="*/ 1966913 h 4416425"/>
              <a:gd name="connsiteX1792" fmla="*/ 1125537 w 7659675"/>
              <a:gd name="connsiteY1792" fmla="*/ 2009776 h 4416425"/>
              <a:gd name="connsiteX1793" fmla="*/ 1082674 w 7659675"/>
              <a:gd name="connsiteY1793" fmla="*/ 1966913 h 4416425"/>
              <a:gd name="connsiteX1794" fmla="*/ 1125537 w 7659675"/>
              <a:gd name="connsiteY1794" fmla="*/ 1924050 h 4416425"/>
              <a:gd name="connsiteX1795" fmla="*/ 1005682 w 7659675"/>
              <a:gd name="connsiteY1795" fmla="*/ 1924050 h 4416425"/>
              <a:gd name="connsiteX1796" fmla="*/ 1049338 w 7659675"/>
              <a:gd name="connsiteY1796" fmla="*/ 1966913 h 4416425"/>
              <a:gd name="connsiteX1797" fmla="*/ 1005682 w 7659675"/>
              <a:gd name="connsiteY1797" fmla="*/ 2009776 h 4416425"/>
              <a:gd name="connsiteX1798" fmla="*/ 962024 w 7659675"/>
              <a:gd name="connsiteY1798" fmla="*/ 1966913 h 4416425"/>
              <a:gd name="connsiteX1799" fmla="*/ 1005682 w 7659675"/>
              <a:gd name="connsiteY1799" fmla="*/ 1924050 h 4416425"/>
              <a:gd name="connsiteX1800" fmla="*/ 6654788 w 7659675"/>
              <a:gd name="connsiteY1800" fmla="*/ 1803400 h 4416425"/>
              <a:gd name="connsiteX1801" fmla="*/ 6697651 w 7659675"/>
              <a:gd name="connsiteY1801" fmla="*/ 1847057 h 4416425"/>
              <a:gd name="connsiteX1802" fmla="*/ 6654788 w 7659675"/>
              <a:gd name="connsiteY1802" fmla="*/ 1890714 h 4416425"/>
              <a:gd name="connsiteX1803" fmla="*/ 6611925 w 7659675"/>
              <a:gd name="connsiteY1803" fmla="*/ 1847057 h 4416425"/>
              <a:gd name="connsiteX1804" fmla="*/ 6654788 w 7659675"/>
              <a:gd name="connsiteY1804" fmla="*/ 1803400 h 4416425"/>
              <a:gd name="connsiteX1805" fmla="*/ 6534138 w 7659675"/>
              <a:gd name="connsiteY1805" fmla="*/ 1803400 h 4416425"/>
              <a:gd name="connsiteX1806" fmla="*/ 6577001 w 7659675"/>
              <a:gd name="connsiteY1806" fmla="*/ 1847057 h 4416425"/>
              <a:gd name="connsiteX1807" fmla="*/ 6534138 w 7659675"/>
              <a:gd name="connsiteY1807" fmla="*/ 1890714 h 4416425"/>
              <a:gd name="connsiteX1808" fmla="*/ 6491275 w 7659675"/>
              <a:gd name="connsiteY1808" fmla="*/ 1847057 h 4416425"/>
              <a:gd name="connsiteX1809" fmla="*/ 6534138 w 7659675"/>
              <a:gd name="connsiteY1809" fmla="*/ 1803400 h 4416425"/>
              <a:gd name="connsiteX1810" fmla="*/ 6414282 w 7659675"/>
              <a:gd name="connsiteY1810" fmla="*/ 1803400 h 4416425"/>
              <a:gd name="connsiteX1811" fmla="*/ 6457939 w 7659675"/>
              <a:gd name="connsiteY1811" fmla="*/ 1847057 h 4416425"/>
              <a:gd name="connsiteX1812" fmla="*/ 6414282 w 7659675"/>
              <a:gd name="connsiteY1812" fmla="*/ 1890714 h 4416425"/>
              <a:gd name="connsiteX1813" fmla="*/ 6370625 w 7659675"/>
              <a:gd name="connsiteY1813" fmla="*/ 1847057 h 4416425"/>
              <a:gd name="connsiteX1814" fmla="*/ 6414282 w 7659675"/>
              <a:gd name="connsiteY1814" fmla="*/ 1803400 h 4416425"/>
              <a:gd name="connsiteX1815" fmla="*/ 6173775 w 7659675"/>
              <a:gd name="connsiteY1815" fmla="*/ 1803400 h 4416425"/>
              <a:gd name="connsiteX1816" fmla="*/ 6216638 w 7659675"/>
              <a:gd name="connsiteY1816" fmla="*/ 1847057 h 4416425"/>
              <a:gd name="connsiteX1817" fmla="*/ 6173775 w 7659675"/>
              <a:gd name="connsiteY1817" fmla="*/ 1890714 h 4416425"/>
              <a:gd name="connsiteX1818" fmla="*/ 6130912 w 7659675"/>
              <a:gd name="connsiteY1818" fmla="*/ 1847057 h 4416425"/>
              <a:gd name="connsiteX1819" fmla="*/ 6173775 w 7659675"/>
              <a:gd name="connsiteY1819" fmla="*/ 1803400 h 4416425"/>
              <a:gd name="connsiteX1820" fmla="*/ 6053919 w 7659675"/>
              <a:gd name="connsiteY1820" fmla="*/ 1803400 h 4416425"/>
              <a:gd name="connsiteX1821" fmla="*/ 6097576 w 7659675"/>
              <a:gd name="connsiteY1821" fmla="*/ 1847057 h 4416425"/>
              <a:gd name="connsiteX1822" fmla="*/ 6053919 w 7659675"/>
              <a:gd name="connsiteY1822" fmla="*/ 1890714 h 4416425"/>
              <a:gd name="connsiteX1823" fmla="*/ 6010262 w 7659675"/>
              <a:gd name="connsiteY1823" fmla="*/ 1847057 h 4416425"/>
              <a:gd name="connsiteX1824" fmla="*/ 6053919 w 7659675"/>
              <a:gd name="connsiteY1824" fmla="*/ 1803400 h 4416425"/>
              <a:gd name="connsiteX1825" fmla="*/ 5933269 w 7659675"/>
              <a:gd name="connsiteY1825" fmla="*/ 1803400 h 4416425"/>
              <a:gd name="connsiteX1826" fmla="*/ 5976926 w 7659675"/>
              <a:gd name="connsiteY1826" fmla="*/ 1847057 h 4416425"/>
              <a:gd name="connsiteX1827" fmla="*/ 5933269 w 7659675"/>
              <a:gd name="connsiteY1827" fmla="*/ 1890714 h 4416425"/>
              <a:gd name="connsiteX1828" fmla="*/ 5889612 w 7659675"/>
              <a:gd name="connsiteY1828" fmla="*/ 1847057 h 4416425"/>
              <a:gd name="connsiteX1829" fmla="*/ 5933269 w 7659675"/>
              <a:gd name="connsiteY1829" fmla="*/ 1803400 h 4416425"/>
              <a:gd name="connsiteX1830" fmla="*/ 5813413 w 7659675"/>
              <a:gd name="connsiteY1830" fmla="*/ 1803400 h 4416425"/>
              <a:gd name="connsiteX1831" fmla="*/ 5856276 w 7659675"/>
              <a:gd name="connsiteY1831" fmla="*/ 1847057 h 4416425"/>
              <a:gd name="connsiteX1832" fmla="*/ 5813413 w 7659675"/>
              <a:gd name="connsiteY1832" fmla="*/ 1890714 h 4416425"/>
              <a:gd name="connsiteX1833" fmla="*/ 5770550 w 7659675"/>
              <a:gd name="connsiteY1833" fmla="*/ 1847057 h 4416425"/>
              <a:gd name="connsiteX1834" fmla="*/ 5813413 w 7659675"/>
              <a:gd name="connsiteY1834" fmla="*/ 1803400 h 4416425"/>
              <a:gd name="connsiteX1835" fmla="*/ 5692763 w 7659675"/>
              <a:gd name="connsiteY1835" fmla="*/ 1803400 h 4416425"/>
              <a:gd name="connsiteX1836" fmla="*/ 5735626 w 7659675"/>
              <a:gd name="connsiteY1836" fmla="*/ 1847057 h 4416425"/>
              <a:gd name="connsiteX1837" fmla="*/ 5692763 w 7659675"/>
              <a:gd name="connsiteY1837" fmla="*/ 1890714 h 4416425"/>
              <a:gd name="connsiteX1838" fmla="*/ 5649900 w 7659675"/>
              <a:gd name="connsiteY1838" fmla="*/ 1847057 h 4416425"/>
              <a:gd name="connsiteX1839" fmla="*/ 5692763 w 7659675"/>
              <a:gd name="connsiteY1839" fmla="*/ 1803400 h 4416425"/>
              <a:gd name="connsiteX1840" fmla="*/ 5572907 w 7659675"/>
              <a:gd name="connsiteY1840" fmla="*/ 1803400 h 4416425"/>
              <a:gd name="connsiteX1841" fmla="*/ 5616564 w 7659675"/>
              <a:gd name="connsiteY1841" fmla="*/ 1847057 h 4416425"/>
              <a:gd name="connsiteX1842" fmla="*/ 5572907 w 7659675"/>
              <a:gd name="connsiteY1842" fmla="*/ 1890714 h 4416425"/>
              <a:gd name="connsiteX1843" fmla="*/ 5529250 w 7659675"/>
              <a:gd name="connsiteY1843" fmla="*/ 1847057 h 4416425"/>
              <a:gd name="connsiteX1844" fmla="*/ 5572907 w 7659675"/>
              <a:gd name="connsiteY1844" fmla="*/ 1803400 h 4416425"/>
              <a:gd name="connsiteX1845" fmla="*/ 5453050 w 7659675"/>
              <a:gd name="connsiteY1845" fmla="*/ 1803400 h 4416425"/>
              <a:gd name="connsiteX1846" fmla="*/ 5495913 w 7659675"/>
              <a:gd name="connsiteY1846" fmla="*/ 1847057 h 4416425"/>
              <a:gd name="connsiteX1847" fmla="*/ 5453050 w 7659675"/>
              <a:gd name="connsiteY1847" fmla="*/ 1890714 h 4416425"/>
              <a:gd name="connsiteX1848" fmla="*/ 5410187 w 7659675"/>
              <a:gd name="connsiteY1848" fmla="*/ 1847057 h 4416425"/>
              <a:gd name="connsiteX1849" fmla="*/ 5453050 w 7659675"/>
              <a:gd name="connsiteY1849" fmla="*/ 1803400 h 4416425"/>
              <a:gd name="connsiteX1850" fmla="*/ 5332400 w 7659675"/>
              <a:gd name="connsiteY1850" fmla="*/ 1803400 h 4416425"/>
              <a:gd name="connsiteX1851" fmla="*/ 5375263 w 7659675"/>
              <a:gd name="connsiteY1851" fmla="*/ 1847057 h 4416425"/>
              <a:gd name="connsiteX1852" fmla="*/ 5332400 w 7659675"/>
              <a:gd name="connsiteY1852" fmla="*/ 1890714 h 4416425"/>
              <a:gd name="connsiteX1853" fmla="*/ 5289537 w 7659675"/>
              <a:gd name="connsiteY1853" fmla="*/ 1847057 h 4416425"/>
              <a:gd name="connsiteX1854" fmla="*/ 5332400 w 7659675"/>
              <a:gd name="connsiteY1854" fmla="*/ 1803400 h 4416425"/>
              <a:gd name="connsiteX1855" fmla="*/ 5212544 w 7659675"/>
              <a:gd name="connsiteY1855" fmla="*/ 1803400 h 4416425"/>
              <a:gd name="connsiteX1856" fmla="*/ 5256201 w 7659675"/>
              <a:gd name="connsiteY1856" fmla="*/ 1847057 h 4416425"/>
              <a:gd name="connsiteX1857" fmla="*/ 5212544 w 7659675"/>
              <a:gd name="connsiteY1857" fmla="*/ 1890714 h 4416425"/>
              <a:gd name="connsiteX1858" fmla="*/ 5168887 w 7659675"/>
              <a:gd name="connsiteY1858" fmla="*/ 1847057 h 4416425"/>
              <a:gd name="connsiteX1859" fmla="*/ 5212544 w 7659675"/>
              <a:gd name="connsiteY1859" fmla="*/ 1803400 h 4416425"/>
              <a:gd name="connsiteX1860" fmla="*/ 5091894 w 7659675"/>
              <a:gd name="connsiteY1860" fmla="*/ 1803400 h 4416425"/>
              <a:gd name="connsiteX1861" fmla="*/ 5135551 w 7659675"/>
              <a:gd name="connsiteY1861" fmla="*/ 1847057 h 4416425"/>
              <a:gd name="connsiteX1862" fmla="*/ 5091894 w 7659675"/>
              <a:gd name="connsiteY1862" fmla="*/ 1890714 h 4416425"/>
              <a:gd name="connsiteX1863" fmla="*/ 5048237 w 7659675"/>
              <a:gd name="connsiteY1863" fmla="*/ 1847057 h 4416425"/>
              <a:gd name="connsiteX1864" fmla="*/ 5091894 w 7659675"/>
              <a:gd name="connsiteY1864" fmla="*/ 1803400 h 4416425"/>
              <a:gd name="connsiteX1865" fmla="*/ 4972038 w 7659675"/>
              <a:gd name="connsiteY1865" fmla="*/ 1803400 h 4416425"/>
              <a:gd name="connsiteX1866" fmla="*/ 5014901 w 7659675"/>
              <a:gd name="connsiteY1866" fmla="*/ 1847057 h 4416425"/>
              <a:gd name="connsiteX1867" fmla="*/ 4972038 w 7659675"/>
              <a:gd name="connsiteY1867" fmla="*/ 1890714 h 4416425"/>
              <a:gd name="connsiteX1868" fmla="*/ 4929175 w 7659675"/>
              <a:gd name="connsiteY1868" fmla="*/ 1847057 h 4416425"/>
              <a:gd name="connsiteX1869" fmla="*/ 4972038 w 7659675"/>
              <a:gd name="connsiteY1869" fmla="*/ 1803400 h 4416425"/>
              <a:gd name="connsiteX1870" fmla="*/ 4851388 w 7659675"/>
              <a:gd name="connsiteY1870" fmla="*/ 1803400 h 4416425"/>
              <a:gd name="connsiteX1871" fmla="*/ 4894251 w 7659675"/>
              <a:gd name="connsiteY1871" fmla="*/ 1847057 h 4416425"/>
              <a:gd name="connsiteX1872" fmla="*/ 4851388 w 7659675"/>
              <a:gd name="connsiteY1872" fmla="*/ 1890714 h 4416425"/>
              <a:gd name="connsiteX1873" fmla="*/ 4808525 w 7659675"/>
              <a:gd name="connsiteY1873" fmla="*/ 1847057 h 4416425"/>
              <a:gd name="connsiteX1874" fmla="*/ 4851388 w 7659675"/>
              <a:gd name="connsiteY1874" fmla="*/ 1803400 h 4416425"/>
              <a:gd name="connsiteX1875" fmla="*/ 4731532 w 7659675"/>
              <a:gd name="connsiteY1875" fmla="*/ 1803400 h 4416425"/>
              <a:gd name="connsiteX1876" fmla="*/ 4775189 w 7659675"/>
              <a:gd name="connsiteY1876" fmla="*/ 1847057 h 4416425"/>
              <a:gd name="connsiteX1877" fmla="*/ 4731532 w 7659675"/>
              <a:gd name="connsiteY1877" fmla="*/ 1890714 h 4416425"/>
              <a:gd name="connsiteX1878" fmla="*/ 4687875 w 7659675"/>
              <a:gd name="connsiteY1878" fmla="*/ 1847057 h 4416425"/>
              <a:gd name="connsiteX1879" fmla="*/ 4731532 w 7659675"/>
              <a:gd name="connsiteY1879" fmla="*/ 1803400 h 4416425"/>
              <a:gd name="connsiteX1880" fmla="*/ 4611675 w 7659675"/>
              <a:gd name="connsiteY1880" fmla="*/ 1803400 h 4416425"/>
              <a:gd name="connsiteX1881" fmla="*/ 4654538 w 7659675"/>
              <a:gd name="connsiteY1881" fmla="*/ 1847057 h 4416425"/>
              <a:gd name="connsiteX1882" fmla="*/ 4611675 w 7659675"/>
              <a:gd name="connsiteY1882" fmla="*/ 1890714 h 4416425"/>
              <a:gd name="connsiteX1883" fmla="*/ 4568812 w 7659675"/>
              <a:gd name="connsiteY1883" fmla="*/ 1847057 h 4416425"/>
              <a:gd name="connsiteX1884" fmla="*/ 4611675 w 7659675"/>
              <a:gd name="connsiteY1884" fmla="*/ 1803400 h 4416425"/>
              <a:gd name="connsiteX1885" fmla="*/ 4491025 w 7659675"/>
              <a:gd name="connsiteY1885" fmla="*/ 1803400 h 4416425"/>
              <a:gd name="connsiteX1886" fmla="*/ 4533888 w 7659675"/>
              <a:gd name="connsiteY1886" fmla="*/ 1847057 h 4416425"/>
              <a:gd name="connsiteX1887" fmla="*/ 4491025 w 7659675"/>
              <a:gd name="connsiteY1887" fmla="*/ 1890714 h 4416425"/>
              <a:gd name="connsiteX1888" fmla="*/ 4448162 w 7659675"/>
              <a:gd name="connsiteY1888" fmla="*/ 1847057 h 4416425"/>
              <a:gd name="connsiteX1889" fmla="*/ 4491025 w 7659675"/>
              <a:gd name="connsiteY1889" fmla="*/ 1803400 h 4416425"/>
              <a:gd name="connsiteX1890" fmla="*/ 4371169 w 7659675"/>
              <a:gd name="connsiteY1890" fmla="*/ 1803400 h 4416425"/>
              <a:gd name="connsiteX1891" fmla="*/ 4414826 w 7659675"/>
              <a:gd name="connsiteY1891" fmla="*/ 1847057 h 4416425"/>
              <a:gd name="connsiteX1892" fmla="*/ 4371169 w 7659675"/>
              <a:gd name="connsiteY1892" fmla="*/ 1890714 h 4416425"/>
              <a:gd name="connsiteX1893" fmla="*/ 4327512 w 7659675"/>
              <a:gd name="connsiteY1893" fmla="*/ 1847057 h 4416425"/>
              <a:gd name="connsiteX1894" fmla="*/ 4371169 w 7659675"/>
              <a:gd name="connsiteY1894" fmla="*/ 1803400 h 4416425"/>
              <a:gd name="connsiteX1895" fmla="*/ 4250519 w 7659675"/>
              <a:gd name="connsiteY1895" fmla="*/ 1803400 h 4416425"/>
              <a:gd name="connsiteX1896" fmla="*/ 4294176 w 7659675"/>
              <a:gd name="connsiteY1896" fmla="*/ 1847057 h 4416425"/>
              <a:gd name="connsiteX1897" fmla="*/ 4250519 w 7659675"/>
              <a:gd name="connsiteY1897" fmla="*/ 1890714 h 4416425"/>
              <a:gd name="connsiteX1898" fmla="*/ 4206862 w 7659675"/>
              <a:gd name="connsiteY1898" fmla="*/ 1847057 h 4416425"/>
              <a:gd name="connsiteX1899" fmla="*/ 4250519 w 7659675"/>
              <a:gd name="connsiteY1899" fmla="*/ 1803400 h 4416425"/>
              <a:gd name="connsiteX1900" fmla="*/ 4130663 w 7659675"/>
              <a:gd name="connsiteY1900" fmla="*/ 1803400 h 4416425"/>
              <a:gd name="connsiteX1901" fmla="*/ 4173526 w 7659675"/>
              <a:gd name="connsiteY1901" fmla="*/ 1847057 h 4416425"/>
              <a:gd name="connsiteX1902" fmla="*/ 4130663 w 7659675"/>
              <a:gd name="connsiteY1902" fmla="*/ 1890714 h 4416425"/>
              <a:gd name="connsiteX1903" fmla="*/ 4087800 w 7659675"/>
              <a:gd name="connsiteY1903" fmla="*/ 1847057 h 4416425"/>
              <a:gd name="connsiteX1904" fmla="*/ 4130663 w 7659675"/>
              <a:gd name="connsiteY1904" fmla="*/ 1803400 h 4416425"/>
              <a:gd name="connsiteX1905" fmla="*/ 4010013 w 7659675"/>
              <a:gd name="connsiteY1905" fmla="*/ 1803400 h 4416425"/>
              <a:gd name="connsiteX1906" fmla="*/ 4052876 w 7659675"/>
              <a:gd name="connsiteY1906" fmla="*/ 1847057 h 4416425"/>
              <a:gd name="connsiteX1907" fmla="*/ 4010013 w 7659675"/>
              <a:gd name="connsiteY1907" fmla="*/ 1890714 h 4416425"/>
              <a:gd name="connsiteX1908" fmla="*/ 3967150 w 7659675"/>
              <a:gd name="connsiteY1908" fmla="*/ 1847057 h 4416425"/>
              <a:gd name="connsiteX1909" fmla="*/ 4010013 w 7659675"/>
              <a:gd name="connsiteY1909" fmla="*/ 1803400 h 4416425"/>
              <a:gd name="connsiteX1910" fmla="*/ 3890157 w 7659675"/>
              <a:gd name="connsiteY1910" fmla="*/ 1803400 h 4416425"/>
              <a:gd name="connsiteX1911" fmla="*/ 3933814 w 7659675"/>
              <a:gd name="connsiteY1911" fmla="*/ 1847057 h 4416425"/>
              <a:gd name="connsiteX1912" fmla="*/ 3890157 w 7659675"/>
              <a:gd name="connsiteY1912" fmla="*/ 1890714 h 4416425"/>
              <a:gd name="connsiteX1913" fmla="*/ 3846500 w 7659675"/>
              <a:gd name="connsiteY1913" fmla="*/ 1847057 h 4416425"/>
              <a:gd name="connsiteX1914" fmla="*/ 3890157 w 7659675"/>
              <a:gd name="connsiteY1914" fmla="*/ 1803400 h 4416425"/>
              <a:gd name="connsiteX1915" fmla="*/ 3649650 w 7659675"/>
              <a:gd name="connsiteY1915" fmla="*/ 1803400 h 4416425"/>
              <a:gd name="connsiteX1916" fmla="*/ 3692513 w 7659675"/>
              <a:gd name="connsiteY1916" fmla="*/ 1847057 h 4416425"/>
              <a:gd name="connsiteX1917" fmla="*/ 3649650 w 7659675"/>
              <a:gd name="connsiteY1917" fmla="*/ 1890714 h 4416425"/>
              <a:gd name="connsiteX1918" fmla="*/ 3606787 w 7659675"/>
              <a:gd name="connsiteY1918" fmla="*/ 1847057 h 4416425"/>
              <a:gd name="connsiteX1919" fmla="*/ 3649650 w 7659675"/>
              <a:gd name="connsiteY1919" fmla="*/ 1803400 h 4416425"/>
              <a:gd name="connsiteX1920" fmla="*/ 3529794 w 7659675"/>
              <a:gd name="connsiteY1920" fmla="*/ 1803400 h 4416425"/>
              <a:gd name="connsiteX1921" fmla="*/ 3573451 w 7659675"/>
              <a:gd name="connsiteY1921" fmla="*/ 1847057 h 4416425"/>
              <a:gd name="connsiteX1922" fmla="*/ 3529794 w 7659675"/>
              <a:gd name="connsiteY1922" fmla="*/ 1890714 h 4416425"/>
              <a:gd name="connsiteX1923" fmla="*/ 3486137 w 7659675"/>
              <a:gd name="connsiteY1923" fmla="*/ 1847057 h 4416425"/>
              <a:gd name="connsiteX1924" fmla="*/ 3529794 w 7659675"/>
              <a:gd name="connsiteY1924" fmla="*/ 1803400 h 4416425"/>
              <a:gd name="connsiteX1925" fmla="*/ 3409158 w 7659675"/>
              <a:gd name="connsiteY1925" fmla="*/ 1803400 h 4416425"/>
              <a:gd name="connsiteX1926" fmla="*/ 3452816 w 7659675"/>
              <a:gd name="connsiteY1926" fmla="*/ 1847057 h 4416425"/>
              <a:gd name="connsiteX1927" fmla="*/ 3409158 w 7659675"/>
              <a:gd name="connsiteY1927" fmla="*/ 1890714 h 4416425"/>
              <a:gd name="connsiteX1928" fmla="*/ 3365502 w 7659675"/>
              <a:gd name="connsiteY1928" fmla="*/ 1847057 h 4416425"/>
              <a:gd name="connsiteX1929" fmla="*/ 3409158 w 7659675"/>
              <a:gd name="connsiteY1929" fmla="*/ 1803400 h 4416425"/>
              <a:gd name="connsiteX1930" fmla="*/ 2087562 w 7659675"/>
              <a:gd name="connsiteY1930" fmla="*/ 1803400 h 4416425"/>
              <a:gd name="connsiteX1931" fmla="*/ 2130426 w 7659675"/>
              <a:gd name="connsiteY1931" fmla="*/ 1847057 h 4416425"/>
              <a:gd name="connsiteX1932" fmla="*/ 2087562 w 7659675"/>
              <a:gd name="connsiteY1932" fmla="*/ 1890714 h 4416425"/>
              <a:gd name="connsiteX1933" fmla="*/ 2044699 w 7659675"/>
              <a:gd name="connsiteY1933" fmla="*/ 1847057 h 4416425"/>
              <a:gd name="connsiteX1934" fmla="*/ 2087562 w 7659675"/>
              <a:gd name="connsiteY1934" fmla="*/ 1803400 h 4416425"/>
              <a:gd name="connsiteX1935" fmla="*/ 1966912 w 7659675"/>
              <a:gd name="connsiteY1935" fmla="*/ 1803400 h 4416425"/>
              <a:gd name="connsiteX1936" fmla="*/ 2009776 w 7659675"/>
              <a:gd name="connsiteY1936" fmla="*/ 1847057 h 4416425"/>
              <a:gd name="connsiteX1937" fmla="*/ 1966912 w 7659675"/>
              <a:gd name="connsiteY1937" fmla="*/ 1890714 h 4416425"/>
              <a:gd name="connsiteX1938" fmla="*/ 1924049 w 7659675"/>
              <a:gd name="connsiteY1938" fmla="*/ 1847057 h 4416425"/>
              <a:gd name="connsiteX1939" fmla="*/ 1966912 w 7659675"/>
              <a:gd name="connsiteY1939" fmla="*/ 1803400 h 4416425"/>
              <a:gd name="connsiteX1940" fmla="*/ 1847055 w 7659675"/>
              <a:gd name="connsiteY1940" fmla="*/ 1803400 h 4416425"/>
              <a:gd name="connsiteX1941" fmla="*/ 1890713 w 7659675"/>
              <a:gd name="connsiteY1941" fmla="*/ 1847057 h 4416425"/>
              <a:gd name="connsiteX1942" fmla="*/ 1847055 w 7659675"/>
              <a:gd name="connsiteY1942" fmla="*/ 1890714 h 4416425"/>
              <a:gd name="connsiteX1943" fmla="*/ 1803399 w 7659675"/>
              <a:gd name="connsiteY1943" fmla="*/ 1847057 h 4416425"/>
              <a:gd name="connsiteX1944" fmla="*/ 1847055 w 7659675"/>
              <a:gd name="connsiteY1944" fmla="*/ 1803400 h 4416425"/>
              <a:gd name="connsiteX1945" fmla="*/ 1726405 w 7659675"/>
              <a:gd name="connsiteY1945" fmla="*/ 1803400 h 4416425"/>
              <a:gd name="connsiteX1946" fmla="*/ 1770062 w 7659675"/>
              <a:gd name="connsiteY1946" fmla="*/ 1847057 h 4416425"/>
              <a:gd name="connsiteX1947" fmla="*/ 1726405 w 7659675"/>
              <a:gd name="connsiteY1947" fmla="*/ 1890714 h 4416425"/>
              <a:gd name="connsiteX1948" fmla="*/ 1682748 w 7659675"/>
              <a:gd name="connsiteY1948" fmla="*/ 1847057 h 4416425"/>
              <a:gd name="connsiteX1949" fmla="*/ 1726405 w 7659675"/>
              <a:gd name="connsiteY1949" fmla="*/ 1803400 h 4416425"/>
              <a:gd name="connsiteX1950" fmla="*/ 1606549 w 7659675"/>
              <a:gd name="connsiteY1950" fmla="*/ 1803400 h 4416425"/>
              <a:gd name="connsiteX1951" fmla="*/ 1649412 w 7659675"/>
              <a:gd name="connsiteY1951" fmla="*/ 1847057 h 4416425"/>
              <a:gd name="connsiteX1952" fmla="*/ 1606549 w 7659675"/>
              <a:gd name="connsiteY1952" fmla="*/ 1890714 h 4416425"/>
              <a:gd name="connsiteX1953" fmla="*/ 1563685 w 7659675"/>
              <a:gd name="connsiteY1953" fmla="*/ 1847057 h 4416425"/>
              <a:gd name="connsiteX1954" fmla="*/ 1606549 w 7659675"/>
              <a:gd name="connsiteY1954" fmla="*/ 1803400 h 4416425"/>
              <a:gd name="connsiteX1955" fmla="*/ 1485898 w 7659675"/>
              <a:gd name="connsiteY1955" fmla="*/ 1803400 h 4416425"/>
              <a:gd name="connsiteX1956" fmla="*/ 1528761 w 7659675"/>
              <a:gd name="connsiteY1956" fmla="*/ 1847057 h 4416425"/>
              <a:gd name="connsiteX1957" fmla="*/ 1485898 w 7659675"/>
              <a:gd name="connsiteY1957" fmla="*/ 1890714 h 4416425"/>
              <a:gd name="connsiteX1958" fmla="*/ 1443035 w 7659675"/>
              <a:gd name="connsiteY1958" fmla="*/ 1847057 h 4416425"/>
              <a:gd name="connsiteX1959" fmla="*/ 1485898 w 7659675"/>
              <a:gd name="connsiteY1959" fmla="*/ 1803400 h 4416425"/>
              <a:gd name="connsiteX1960" fmla="*/ 1366044 w 7659675"/>
              <a:gd name="connsiteY1960" fmla="*/ 1803400 h 4416425"/>
              <a:gd name="connsiteX1961" fmla="*/ 1409700 w 7659675"/>
              <a:gd name="connsiteY1961" fmla="*/ 1847057 h 4416425"/>
              <a:gd name="connsiteX1962" fmla="*/ 1366044 w 7659675"/>
              <a:gd name="connsiteY1962" fmla="*/ 1890714 h 4416425"/>
              <a:gd name="connsiteX1963" fmla="*/ 1322388 w 7659675"/>
              <a:gd name="connsiteY1963" fmla="*/ 1847057 h 4416425"/>
              <a:gd name="connsiteX1964" fmla="*/ 1366044 w 7659675"/>
              <a:gd name="connsiteY1964" fmla="*/ 1803400 h 4416425"/>
              <a:gd name="connsiteX1965" fmla="*/ 1246189 w 7659675"/>
              <a:gd name="connsiteY1965" fmla="*/ 1803400 h 4416425"/>
              <a:gd name="connsiteX1966" fmla="*/ 1289052 w 7659675"/>
              <a:gd name="connsiteY1966" fmla="*/ 1847057 h 4416425"/>
              <a:gd name="connsiteX1967" fmla="*/ 1246189 w 7659675"/>
              <a:gd name="connsiteY1967" fmla="*/ 1890714 h 4416425"/>
              <a:gd name="connsiteX1968" fmla="*/ 1203326 w 7659675"/>
              <a:gd name="connsiteY1968" fmla="*/ 1847057 h 4416425"/>
              <a:gd name="connsiteX1969" fmla="*/ 1246189 w 7659675"/>
              <a:gd name="connsiteY1969" fmla="*/ 1803400 h 4416425"/>
              <a:gd name="connsiteX1970" fmla="*/ 1125539 w 7659675"/>
              <a:gd name="connsiteY1970" fmla="*/ 1803400 h 4416425"/>
              <a:gd name="connsiteX1971" fmla="*/ 1168402 w 7659675"/>
              <a:gd name="connsiteY1971" fmla="*/ 1847057 h 4416425"/>
              <a:gd name="connsiteX1972" fmla="*/ 1125539 w 7659675"/>
              <a:gd name="connsiteY1972" fmla="*/ 1890714 h 4416425"/>
              <a:gd name="connsiteX1973" fmla="*/ 1082675 w 7659675"/>
              <a:gd name="connsiteY1973" fmla="*/ 1847057 h 4416425"/>
              <a:gd name="connsiteX1974" fmla="*/ 1125539 w 7659675"/>
              <a:gd name="connsiteY1974" fmla="*/ 1803400 h 4416425"/>
              <a:gd name="connsiteX1975" fmla="*/ 1005682 w 7659675"/>
              <a:gd name="connsiteY1975" fmla="*/ 1803400 h 4416425"/>
              <a:gd name="connsiteX1976" fmla="*/ 1049339 w 7659675"/>
              <a:gd name="connsiteY1976" fmla="*/ 1847057 h 4416425"/>
              <a:gd name="connsiteX1977" fmla="*/ 1005682 w 7659675"/>
              <a:gd name="connsiteY1977" fmla="*/ 1890714 h 4416425"/>
              <a:gd name="connsiteX1978" fmla="*/ 962025 w 7659675"/>
              <a:gd name="connsiteY1978" fmla="*/ 1847057 h 4416425"/>
              <a:gd name="connsiteX1979" fmla="*/ 1005682 w 7659675"/>
              <a:gd name="connsiteY1979" fmla="*/ 1803400 h 4416425"/>
              <a:gd name="connsiteX1980" fmla="*/ 6654788 w 7659675"/>
              <a:gd name="connsiteY1980" fmla="*/ 1682750 h 4416425"/>
              <a:gd name="connsiteX1981" fmla="*/ 6697651 w 7659675"/>
              <a:gd name="connsiteY1981" fmla="*/ 1726407 h 4416425"/>
              <a:gd name="connsiteX1982" fmla="*/ 6654788 w 7659675"/>
              <a:gd name="connsiteY1982" fmla="*/ 1770064 h 4416425"/>
              <a:gd name="connsiteX1983" fmla="*/ 6611925 w 7659675"/>
              <a:gd name="connsiteY1983" fmla="*/ 1726407 h 4416425"/>
              <a:gd name="connsiteX1984" fmla="*/ 6654788 w 7659675"/>
              <a:gd name="connsiteY1984" fmla="*/ 1682750 h 4416425"/>
              <a:gd name="connsiteX1985" fmla="*/ 6414282 w 7659675"/>
              <a:gd name="connsiteY1985" fmla="*/ 1682750 h 4416425"/>
              <a:gd name="connsiteX1986" fmla="*/ 6457939 w 7659675"/>
              <a:gd name="connsiteY1986" fmla="*/ 1726407 h 4416425"/>
              <a:gd name="connsiteX1987" fmla="*/ 6414282 w 7659675"/>
              <a:gd name="connsiteY1987" fmla="*/ 1770064 h 4416425"/>
              <a:gd name="connsiteX1988" fmla="*/ 6370625 w 7659675"/>
              <a:gd name="connsiteY1988" fmla="*/ 1726407 h 4416425"/>
              <a:gd name="connsiteX1989" fmla="*/ 6414282 w 7659675"/>
              <a:gd name="connsiteY1989" fmla="*/ 1682750 h 4416425"/>
              <a:gd name="connsiteX1990" fmla="*/ 6294425 w 7659675"/>
              <a:gd name="connsiteY1990" fmla="*/ 1682750 h 4416425"/>
              <a:gd name="connsiteX1991" fmla="*/ 6337288 w 7659675"/>
              <a:gd name="connsiteY1991" fmla="*/ 1726407 h 4416425"/>
              <a:gd name="connsiteX1992" fmla="*/ 6294425 w 7659675"/>
              <a:gd name="connsiteY1992" fmla="*/ 1770064 h 4416425"/>
              <a:gd name="connsiteX1993" fmla="*/ 6251562 w 7659675"/>
              <a:gd name="connsiteY1993" fmla="*/ 1726407 h 4416425"/>
              <a:gd name="connsiteX1994" fmla="*/ 6294425 w 7659675"/>
              <a:gd name="connsiteY1994" fmla="*/ 1682750 h 4416425"/>
              <a:gd name="connsiteX1995" fmla="*/ 6173776 w 7659675"/>
              <a:gd name="connsiteY1995" fmla="*/ 1682750 h 4416425"/>
              <a:gd name="connsiteX1996" fmla="*/ 6216639 w 7659675"/>
              <a:gd name="connsiteY1996" fmla="*/ 1726407 h 4416425"/>
              <a:gd name="connsiteX1997" fmla="*/ 6173776 w 7659675"/>
              <a:gd name="connsiteY1997" fmla="*/ 1770064 h 4416425"/>
              <a:gd name="connsiteX1998" fmla="*/ 6130913 w 7659675"/>
              <a:gd name="connsiteY1998" fmla="*/ 1726407 h 4416425"/>
              <a:gd name="connsiteX1999" fmla="*/ 6173776 w 7659675"/>
              <a:gd name="connsiteY1999" fmla="*/ 1682750 h 4416425"/>
              <a:gd name="connsiteX2000" fmla="*/ 6053919 w 7659675"/>
              <a:gd name="connsiteY2000" fmla="*/ 1682750 h 4416425"/>
              <a:gd name="connsiteX2001" fmla="*/ 6097576 w 7659675"/>
              <a:gd name="connsiteY2001" fmla="*/ 1726407 h 4416425"/>
              <a:gd name="connsiteX2002" fmla="*/ 6053919 w 7659675"/>
              <a:gd name="connsiteY2002" fmla="*/ 1770064 h 4416425"/>
              <a:gd name="connsiteX2003" fmla="*/ 6010262 w 7659675"/>
              <a:gd name="connsiteY2003" fmla="*/ 1726407 h 4416425"/>
              <a:gd name="connsiteX2004" fmla="*/ 6053919 w 7659675"/>
              <a:gd name="connsiteY2004" fmla="*/ 1682750 h 4416425"/>
              <a:gd name="connsiteX2005" fmla="*/ 5933269 w 7659675"/>
              <a:gd name="connsiteY2005" fmla="*/ 1682750 h 4416425"/>
              <a:gd name="connsiteX2006" fmla="*/ 5976926 w 7659675"/>
              <a:gd name="connsiteY2006" fmla="*/ 1726407 h 4416425"/>
              <a:gd name="connsiteX2007" fmla="*/ 5933269 w 7659675"/>
              <a:gd name="connsiteY2007" fmla="*/ 1770064 h 4416425"/>
              <a:gd name="connsiteX2008" fmla="*/ 5889612 w 7659675"/>
              <a:gd name="connsiteY2008" fmla="*/ 1726407 h 4416425"/>
              <a:gd name="connsiteX2009" fmla="*/ 5933269 w 7659675"/>
              <a:gd name="connsiteY2009" fmla="*/ 1682750 h 4416425"/>
              <a:gd name="connsiteX2010" fmla="*/ 5813413 w 7659675"/>
              <a:gd name="connsiteY2010" fmla="*/ 1682750 h 4416425"/>
              <a:gd name="connsiteX2011" fmla="*/ 5856276 w 7659675"/>
              <a:gd name="connsiteY2011" fmla="*/ 1726407 h 4416425"/>
              <a:gd name="connsiteX2012" fmla="*/ 5813413 w 7659675"/>
              <a:gd name="connsiteY2012" fmla="*/ 1770064 h 4416425"/>
              <a:gd name="connsiteX2013" fmla="*/ 5770550 w 7659675"/>
              <a:gd name="connsiteY2013" fmla="*/ 1726407 h 4416425"/>
              <a:gd name="connsiteX2014" fmla="*/ 5813413 w 7659675"/>
              <a:gd name="connsiteY2014" fmla="*/ 1682750 h 4416425"/>
              <a:gd name="connsiteX2015" fmla="*/ 5692763 w 7659675"/>
              <a:gd name="connsiteY2015" fmla="*/ 1682750 h 4416425"/>
              <a:gd name="connsiteX2016" fmla="*/ 5735626 w 7659675"/>
              <a:gd name="connsiteY2016" fmla="*/ 1726407 h 4416425"/>
              <a:gd name="connsiteX2017" fmla="*/ 5692763 w 7659675"/>
              <a:gd name="connsiteY2017" fmla="*/ 1770064 h 4416425"/>
              <a:gd name="connsiteX2018" fmla="*/ 5649900 w 7659675"/>
              <a:gd name="connsiteY2018" fmla="*/ 1726407 h 4416425"/>
              <a:gd name="connsiteX2019" fmla="*/ 5692763 w 7659675"/>
              <a:gd name="connsiteY2019" fmla="*/ 1682750 h 4416425"/>
              <a:gd name="connsiteX2020" fmla="*/ 5572907 w 7659675"/>
              <a:gd name="connsiteY2020" fmla="*/ 1682750 h 4416425"/>
              <a:gd name="connsiteX2021" fmla="*/ 5616564 w 7659675"/>
              <a:gd name="connsiteY2021" fmla="*/ 1726407 h 4416425"/>
              <a:gd name="connsiteX2022" fmla="*/ 5572907 w 7659675"/>
              <a:gd name="connsiteY2022" fmla="*/ 1770064 h 4416425"/>
              <a:gd name="connsiteX2023" fmla="*/ 5529250 w 7659675"/>
              <a:gd name="connsiteY2023" fmla="*/ 1726407 h 4416425"/>
              <a:gd name="connsiteX2024" fmla="*/ 5572907 w 7659675"/>
              <a:gd name="connsiteY2024" fmla="*/ 1682750 h 4416425"/>
              <a:gd name="connsiteX2025" fmla="*/ 5453050 w 7659675"/>
              <a:gd name="connsiteY2025" fmla="*/ 1682750 h 4416425"/>
              <a:gd name="connsiteX2026" fmla="*/ 5495913 w 7659675"/>
              <a:gd name="connsiteY2026" fmla="*/ 1726407 h 4416425"/>
              <a:gd name="connsiteX2027" fmla="*/ 5453050 w 7659675"/>
              <a:gd name="connsiteY2027" fmla="*/ 1770064 h 4416425"/>
              <a:gd name="connsiteX2028" fmla="*/ 5410187 w 7659675"/>
              <a:gd name="connsiteY2028" fmla="*/ 1726407 h 4416425"/>
              <a:gd name="connsiteX2029" fmla="*/ 5453050 w 7659675"/>
              <a:gd name="connsiteY2029" fmla="*/ 1682750 h 4416425"/>
              <a:gd name="connsiteX2030" fmla="*/ 5332400 w 7659675"/>
              <a:gd name="connsiteY2030" fmla="*/ 1682750 h 4416425"/>
              <a:gd name="connsiteX2031" fmla="*/ 5375263 w 7659675"/>
              <a:gd name="connsiteY2031" fmla="*/ 1726407 h 4416425"/>
              <a:gd name="connsiteX2032" fmla="*/ 5332400 w 7659675"/>
              <a:gd name="connsiteY2032" fmla="*/ 1770064 h 4416425"/>
              <a:gd name="connsiteX2033" fmla="*/ 5289537 w 7659675"/>
              <a:gd name="connsiteY2033" fmla="*/ 1726407 h 4416425"/>
              <a:gd name="connsiteX2034" fmla="*/ 5332400 w 7659675"/>
              <a:gd name="connsiteY2034" fmla="*/ 1682750 h 4416425"/>
              <a:gd name="connsiteX2035" fmla="*/ 5212544 w 7659675"/>
              <a:gd name="connsiteY2035" fmla="*/ 1682750 h 4416425"/>
              <a:gd name="connsiteX2036" fmla="*/ 5256201 w 7659675"/>
              <a:gd name="connsiteY2036" fmla="*/ 1726407 h 4416425"/>
              <a:gd name="connsiteX2037" fmla="*/ 5212544 w 7659675"/>
              <a:gd name="connsiteY2037" fmla="*/ 1770064 h 4416425"/>
              <a:gd name="connsiteX2038" fmla="*/ 5168887 w 7659675"/>
              <a:gd name="connsiteY2038" fmla="*/ 1726407 h 4416425"/>
              <a:gd name="connsiteX2039" fmla="*/ 5212544 w 7659675"/>
              <a:gd name="connsiteY2039" fmla="*/ 1682750 h 4416425"/>
              <a:gd name="connsiteX2040" fmla="*/ 5091894 w 7659675"/>
              <a:gd name="connsiteY2040" fmla="*/ 1682750 h 4416425"/>
              <a:gd name="connsiteX2041" fmla="*/ 5135551 w 7659675"/>
              <a:gd name="connsiteY2041" fmla="*/ 1726407 h 4416425"/>
              <a:gd name="connsiteX2042" fmla="*/ 5091894 w 7659675"/>
              <a:gd name="connsiteY2042" fmla="*/ 1770064 h 4416425"/>
              <a:gd name="connsiteX2043" fmla="*/ 5048237 w 7659675"/>
              <a:gd name="connsiteY2043" fmla="*/ 1726407 h 4416425"/>
              <a:gd name="connsiteX2044" fmla="*/ 5091894 w 7659675"/>
              <a:gd name="connsiteY2044" fmla="*/ 1682750 h 4416425"/>
              <a:gd name="connsiteX2045" fmla="*/ 4972038 w 7659675"/>
              <a:gd name="connsiteY2045" fmla="*/ 1682750 h 4416425"/>
              <a:gd name="connsiteX2046" fmla="*/ 5014901 w 7659675"/>
              <a:gd name="connsiteY2046" fmla="*/ 1726407 h 4416425"/>
              <a:gd name="connsiteX2047" fmla="*/ 4972038 w 7659675"/>
              <a:gd name="connsiteY2047" fmla="*/ 1770064 h 4416425"/>
              <a:gd name="connsiteX2048" fmla="*/ 4929175 w 7659675"/>
              <a:gd name="connsiteY2048" fmla="*/ 1726407 h 4416425"/>
              <a:gd name="connsiteX2049" fmla="*/ 4972038 w 7659675"/>
              <a:gd name="connsiteY2049" fmla="*/ 1682750 h 4416425"/>
              <a:gd name="connsiteX2050" fmla="*/ 4851388 w 7659675"/>
              <a:gd name="connsiteY2050" fmla="*/ 1682750 h 4416425"/>
              <a:gd name="connsiteX2051" fmla="*/ 4894251 w 7659675"/>
              <a:gd name="connsiteY2051" fmla="*/ 1726407 h 4416425"/>
              <a:gd name="connsiteX2052" fmla="*/ 4851388 w 7659675"/>
              <a:gd name="connsiteY2052" fmla="*/ 1770064 h 4416425"/>
              <a:gd name="connsiteX2053" fmla="*/ 4808525 w 7659675"/>
              <a:gd name="connsiteY2053" fmla="*/ 1726407 h 4416425"/>
              <a:gd name="connsiteX2054" fmla="*/ 4851388 w 7659675"/>
              <a:gd name="connsiteY2054" fmla="*/ 1682750 h 4416425"/>
              <a:gd name="connsiteX2055" fmla="*/ 4731532 w 7659675"/>
              <a:gd name="connsiteY2055" fmla="*/ 1682750 h 4416425"/>
              <a:gd name="connsiteX2056" fmla="*/ 4775189 w 7659675"/>
              <a:gd name="connsiteY2056" fmla="*/ 1726407 h 4416425"/>
              <a:gd name="connsiteX2057" fmla="*/ 4731532 w 7659675"/>
              <a:gd name="connsiteY2057" fmla="*/ 1770064 h 4416425"/>
              <a:gd name="connsiteX2058" fmla="*/ 4687875 w 7659675"/>
              <a:gd name="connsiteY2058" fmla="*/ 1726407 h 4416425"/>
              <a:gd name="connsiteX2059" fmla="*/ 4731532 w 7659675"/>
              <a:gd name="connsiteY2059" fmla="*/ 1682750 h 4416425"/>
              <a:gd name="connsiteX2060" fmla="*/ 4611675 w 7659675"/>
              <a:gd name="connsiteY2060" fmla="*/ 1682750 h 4416425"/>
              <a:gd name="connsiteX2061" fmla="*/ 4654538 w 7659675"/>
              <a:gd name="connsiteY2061" fmla="*/ 1726407 h 4416425"/>
              <a:gd name="connsiteX2062" fmla="*/ 4611675 w 7659675"/>
              <a:gd name="connsiteY2062" fmla="*/ 1770064 h 4416425"/>
              <a:gd name="connsiteX2063" fmla="*/ 4568812 w 7659675"/>
              <a:gd name="connsiteY2063" fmla="*/ 1726407 h 4416425"/>
              <a:gd name="connsiteX2064" fmla="*/ 4611675 w 7659675"/>
              <a:gd name="connsiteY2064" fmla="*/ 1682750 h 4416425"/>
              <a:gd name="connsiteX2065" fmla="*/ 4491025 w 7659675"/>
              <a:gd name="connsiteY2065" fmla="*/ 1682750 h 4416425"/>
              <a:gd name="connsiteX2066" fmla="*/ 4533888 w 7659675"/>
              <a:gd name="connsiteY2066" fmla="*/ 1726407 h 4416425"/>
              <a:gd name="connsiteX2067" fmla="*/ 4491025 w 7659675"/>
              <a:gd name="connsiteY2067" fmla="*/ 1770064 h 4416425"/>
              <a:gd name="connsiteX2068" fmla="*/ 4448162 w 7659675"/>
              <a:gd name="connsiteY2068" fmla="*/ 1726407 h 4416425"/>
              <a:gd name="connsiteX2069" fmla="*/ 4491025 w 7659675"/>
              <a:gd name="connsiteY2069" fmla="*/ 1682750 h 4416425"/>
              <a:gd name="connsiteX2070" fmla="*/ 4130663 w 7659675"/>
              <a:gd name="connsiteY2070" fmla="*/ 1682750 h 4416425"/>
              <a:gd name="connsiteX2071" fmla="*/ 4173526 w 7659675"/>
              <a:gd name="connsiteY2071" fmla="*/ 1726407 h 4416425"/>
              <a:gd name="connsiteX2072" fmla="*/ 4130663 w 7659675"/>
              <a:gd name="connsiteY2072" fmla="*/ 1770064 h 4416425"/>
              <a:gd name="connsiteX2073" fmla="*/ 4087800 w 7659675"/>
              <a:gd name="connsiteY2073" fmla="*/ 1726407 h 4416425"/>
              <a:gd name="connsiteX2074" fmla="*/ 4130663 w 7659675"/>
              <a:gd name="connsiteY2074" fmla="*/ 1682750 h 4416425"/>
              <a:gd name="connsiteX2075" fmla="*/ 4010013 w 7659675"/>
              <a:gd name="connsiteY2075" fmla="*/ 1682750 h 4416425"/>
              <a:gd name="connsiteX2076" fmla="*/ 4052876 w 7659675"/>
              <a:gd name="connsiteY2076" fmla="*/ 1726407 h 4416425"/>
              <a:gd name="connsiteX2077" fmla="*/ 4010013 w 7659675"/>
              <a:gd name="connsiteY2077" fmla="*/ 1770064 h 4416425"/>
              <a:gd name="connsiteX2078" fmla="*/ 3967150 w 7659675"/>
              <a:gd name="connsiteY2078" fmla="*/ 1726407 h 4416425"/>
              <a:gd name="connsiteX2079" fmla="*/ 4010013 w 7659675"/>
              <a:gd name="connsiteY2079" fmla="*/ 1682750 h 4416425"/>
              <a:gd name="connsiteX2080" fmla="*/ 3890157 w 7659675"/>
              <a:gd name="connsiteY2080" fmla="*/ 1682750 h 4416425"/>
              <a:gd name="connsiteX2081" fmla="*/ 3933814 w 7659675"/>
              <a:gd name="connsiteY2081" fmla="*/ 1726407 h 4416425"/>
              <a:gd name="connsiteX2082" fmla="*/ 3890157 w 7659675"/>
              <a:gd name="connsiteY2082" fmla="*/ 1770064 h 4416425"/>
              <a:gd name="connsiteX2083" fmla="*/ 3846500 w 7659675"/>
              <a:gd name="connsiteY2083" fmla="*/ 1726407 h 4416425"/>
              <a:gd name="connsiteX2084" fmla="*/ 3890157 w 7659675"/>
              <a:gd name="connsiteY2084" fmla="*/ 1682750 h 4416425"/>
              <a:gd name="connsiteX2085" fmla="*/ 3770300 w 7659675"/>
              <a:gd name="connsiteY2085" fmla="*/ 1682750 h 4416425"/>
              <a:gd name="connsiteX2086" fmla="*/ 3813163 w 7659675"/>
              <a:gd name="connsiteY2086" fmla="*/ 1726407 h 4416425"/>
              <a:gd name="connsiteX2087" fmla="*/ 3770300 w 7659675"/>
              <a:gd name="connsiteY2087" fmla="*/ 1770064 h 4416425"/>
              <a:gd name="connsiteX2088" fmla="*/ 3727437 w 7659675"/>
              <a:gd name="connsiteY2088" fmla="*/ 1726407 h 4416425"/>
              <a:gd name="connsiteX2089" fmla="*/ 3770300 w 7659675"/>
              <a:gd name="connsiteY2089" fmla="*/ 1682750 h 4416425"/>
              <a:gd name="connsiteX2090" fmla="*/ 3649650 w 7659675"/>
              <a:gd name="connsiteY2090" fmla="*/ 1682750 h 4416425"/>
              <a:gd name="connsiteX2091" fmla="*/ 3692513 w 7659675"/>
              <a:gd name="connsiteY2091" fmla="*/ 1726407 h 4416425"/>
              <a:gd name="connsiteX2092" fmla="*/ 3649650 w 7659675"/>
              <a:gd name="connsiteY2092" fmla="*/ 1770064 h 4416425"/>
              <a:gd name="connsiteX2093" fmla="*/ 3606787 w 7659675"/>
              <a:gd name="connsiteY2093" fmla="*/ 1726407 h 4416425"/>
              <a:gd name="connsiteX2094" fmla="*/ 3649650 w 7659675"/>
              <a:gd name="connsiteY2094" fmla="*/ 1682750 h 4416425"/>
              <a:gd name="connsiteX2095" fmla="*/ 2327279 w 7659675"/>
              <a:gd name="connsiteY2095" fmla="*/ 1682750 h 4416425"/>
              <a:gd name="connsiteX2096" fmla="*/ 2370140 w 7659675"/>
              <a:gd name="connsiteY2096" fmla="*/ 1726407 h 4416425"/>
              <a:gd name="connsiteX2097" fmla="*/ 2327279 w 7659675"/>
              <a:gd name="connsiteY2097" fmla="*/ 1770064 h 4416425"/>
              <a:gd name="connsiteX2098" fmla="*/ 2284416 w 7659675"/>
              <a:gd name="connsiteY2098" fmla="*/ 1726407 h 4416425"/>
              <a:gd name="connsiteX2099" fmla="*/ 2327279 w 7659675"/>
              <a:gd name="connsiteY2099" fmla="*/ 1682750 h 4416425"/>
              <a:gd name="connsiteX2100" fmla="*/ 2207422 w 7659675"/>
              <a:gd name="connsiteY2100" fmla="*/ 1682750 h 4416425"/>
              <a:gd name="connsiteX2101" fmla="*/ 2251077 w 7659675"/>
              <a:gd name="connsiteY2101" fmla="*/ 1726407 h 4416425"/>
              <a:gd name="connsiteX2102" fmla="*/ 2207422 w 7659675"/>
              <a:gd name="connsiteY2102" fmla="*/ 1770064 h 4416425"/>
              <a:gd name="connsiteX2103" fmla="*/ 2163764 w 7659675"/>
              <a:gd name="connsiteY2103" fmla="*/ 1726407 h 4416425"/>
              <a:gd name="connsiteX2104" fmla="*/ 2207422 w 7659675"/>
              <a:gd name="connsiteY2104" fmla="*/ 1682750 h 4416425"/>
              <a:gd name="connsiteX2105" fmla="*/ 2087565 w 7659675"/>
              <a:gd name="connsiteY2105" fmla="*/ 1682750 h 4416425"/>
              <a:gd name="connsiteX2106" fmla="*/ 2130427 w 7659675"/>
              <a:gd name="connsiteY2106" fmla="*/ 1726407 h 4416425"/>
              <a:gd name="connsiteX2107" fmla="*/ 2087565 w 7659675"/>
              <a:gd name="connsiteY2107" fmla="*/ 1770064 h 4416425"/>
              <a:gd name="connsiteX2108" fmla="*/ 2044701 w 7659675"/>
              <a:gd name="connsiteY2108" fmla="*/ 1726407 h 4416425"/>
              <a:gd name="connsiteX2109" fmla="*/ 2087565 w 7659675"/>
              <a:gd name="connsiteY2109" fmla="*/ 1682750 h 4416425"/>
              <a:gd name="connsiteX2110" fmla="*/ 1966914 w 7659675"/>
              <a:gd name="connsiteY2110" fmla="*/ 1682750 h 4416425"/>
              <a:gd name="connsiteX2111" fmla="*/ 2009777 w 7659675"/>
              <a:gd name="connsiteY2111" fmla="*/ 1726407 h 4416425"/>
              <a:gd name="connsiteX2112" fmla="*/ 1966914 w 7659675"/>
              <a:gd name="connsiteY2112" fmla="*/ 1770064 h 4416425"/>
              <a:gd name="connsiteX2113" fmla="*/ 1924051 w 7659675"/>
              <a:gd name="connsiteY2113" fmla="*/ 1726407 h 4416425"/>
              <a:gd name="connsiteX2114" fmla="*/ 1966914 w 7659675"/>
              <a:gd name="connsiteY2114" fmla="*/ 1682750 h 4416425"/>
              <a:gd name="connsiteX2115" fmla="*/ 1847057 w 7659675"/>
              <a:gd name="connsiteY2115" fmla="*/ 1682750 h 4416425"/>
              <a:gd name="connsiteX2116" fmla="*/ 1890714 w 7659675"/>
              <a:gd name="connsiteY2116" fmla="*/ 1726407 h 4416425"/>
              <a:gd name="connsiteX2117" fmla="*/ 1847057 w 7659675"/>
              <a:gd name="connsiteY2117" fmla="*/ 1770064 h 4416425"/>
              <a:gd name="connsiteX2118" fmla="*/ 1803400 w 7659675"/>
              <a:gd name="connsiteY2118" fmla="*/ 1726407 h 4416425"/>
              <a:gd name="connsiteX2119" fmla="*/ 1847057 w 7659675"/>
              <a:gd name="connsiteY2119" fmla="*/ 1682750 h 4416425"/>
              <a:gd name="connsiteX2120" fmla="*/ 1606550 w 7659675"/>
              <a:gd name="connsiteY2120" fmla="*/ 1682750 h 4416425"/>
              <a:gd name="connsiteX2121" fmla="*/ 1649414 w 7659675"/>
              <a:gd name="connsiteY2121" fmla="*/ 1726407 h 4416425"/>
              <a:gd name="connsiteX2122" fmla="*/ 1606550 w 7659675"/>
              <a:gd name="connsiteY2122" fmla="*/ 1770064 h 4416425"/>
              <a:gd name="connsiteX2123" fmla="*/ 1563687 w 7659675"/>
              <a:gd name="connsiteY2123" fmla="*/ 1726407 h 4416425"/>
              <a:gd name="connsiteX2124" fmla="*/ 1606550 w 7659675"/>
              <a:gd name="connsiteY2124" fmla="*/ 1682750 h 4416425"/>
              <a:gd name="connsiteX2125" fmla="*/ 1485899 w 7659675"/>
              <a:gd name="connsiteY2125" fmla="*/ 1682750 h 4416425"/>
              <a:gd name="connsiteX2126" fmla="*/ 1528763 w 7659675"/>
              <a:gd name="connsiteY2126" fmla="*/ 1726407 h 4416425"/>
              <a:gd name="connsiteX2127" fmla="*/ 1485899 w 7659675"/>
              <a:gd name="connsiteY2127" fmla="*/ 1770064 h 4416425"/>
              <a:gd name="connsiteX2128" fmla="*/ 1443036 w 7659675"/>
              <a:gd name="connsiteY2128" fmla="*/ 1726407 h 4416425"/>
              <a:gd name="connsiteX2129" fmla="*/ 1485899 w 7659675"/>
              <a:gd name="connsiteY2129" fmla="*/ 1682750 h 4416425"/>
              <a:gd name="connsiteX2130" fmla="*/ 1366045 w 7659675"/>
              <a:gd name="connsiteY2130" fmla="*/ 1682750 h 4416425"/>
              <a:gd name="connsiteX2131" fmla="*/ 1409701 w 7659675"/>
              <a:gd name="connsiteY2131" fmla="*/ 1726407 h 4416425"/>
              <a:gd name="connsiteX2132" fmla="*/ 1366045 w 7659675"/>
              <a:gd name="connsiteY2132" fmla="*/ 1770064 h 4416425"/>
              <a:gd name="connsiteX2133" fmla="*/ 1322391 w 7659675"/>
              <a:gd name="connsiteY2133" fmla="*/ 1726407 h 4416425"/>
              <a:gd name="connsiteX2134" fmla="*/ 1366045 w 7659675"/>
              <a:gd name="connsiteY2134" fmla="*/ 1682750 h 4416425"/>
              <a:gd name="connsiteX2135" fmla="*/ 1246191 w 7659675"/>
              <a:gd name="connsiteY2135" fmla="*/ 1682750 h 4416425"/>
              <a:gd name="connsiteX2136" fmla="*/ 1289054 w 7659675"/>
              <a:gd name="connsiteY2136" fmla="*/ 1726407 h 4416425"/>
              <a:gd name="connsiteX2137" fmla="*/ 1246191 w 7659675"/>
              <a:gd name="connsiteY2137" fmla="*/ 1770064 h 4416425"/>
              <a:gd name="connsiteX2138" fmla="*/ 1203328 w 7659675"/>
              <a:gd name="connsiteY2138" fmla="*/ 1726407 h 4416425"/>
              <a:gd name="connsiteX2139" fmla="*/ 1246191 w 7659675"/>
              <a:gd name="connsiteY2139" fmla="*/ 1682750 h 4416425"/>
              <a:gd name="connsiteX2140" fmla="*/ 1125540 w 7659675"/>
              <a:gd name="connsiteY2140" fmla="*/ 1682750 h 4416425"/>
              <a:gd name="connsiteX2141" fmla="*/ 1168404 w 7659675"/>
              <a:gd name="connsiteY2141" fmla="*/ 1726407 h 4416425"/>
              <a:gd name="connsiteX2142" fmla="*/ 1125540 w 7659675"/>
              <a:gd name="connsiteY2142" fmla="*/ 1770064 h 4416425"/>
              <a:gd name="connsiteX2143" fmla="*/ 1082677 w 7659675"/>
              <a:gd name="connsiteY2143" fmla="*/ 1726407 h 4416425"/>
              <a:gd name="connsiteX2144" fmla="*/ 1125540 w 7659675"/>
              <a:gd name="connsiteY2144" fmla="*/ 1682750 h 4416425"/>
              <a:gd name="connsiteX2145" fmla="*/ 1005703 w 7659675"/>
              <a:gd name="connsiteY2145" fmla="*/ 1682750 h 4416425"/>
              <a:gd name="connsiteX2146" fmla="*/ 1049365 w 7659675"/>
              <a:gd name="connsiteY2146" fmla="*/ 1726407 h 4416425"/>
              <a:gd name="connsiteX2147" fmla="*/ 1005703 w 7659675"/>
              <a:gd name="connsiteY2147" fmla="*/ 1770064 h 4416425"/>
              <a:gd name="connsiteX2148" fmla="*/ 962047 w 7659675"/>
              <a:gd name="connsiteY2148" fmla="*/ 1726407 h 4416425"/>
              <a:gd name="connsiteX2149" fmla="*/ 1005703 w 7659675"/>
              <a:gd name="connsiteY2149" fmla="*/ 1682750 h 4416425"/>
              <a:gd name="connsiteX2150" fmla="*/ 6053920 w 7659675"/>
              <a:gd name="connsiteY2150" fmla="*/ 1563688 h 4416425"/>
              <a:gd name="connsiteX2151" fmla="*/ 6097577 w 7659675"/>
              <a:gd name="connsiteY2151" fmla="*/ 1606551 h 4416425"/>
              <a:gd name="connsiteX2152" fmla="*/ 6053920 w 7659675"/>
              <a:gd name="connsiteY2152" fmla="*/ 1649414 h 4416425"/>
              <a:gd name="connsiteX2153" fmla="*/ 6010263 w 7659675"/>
              <a:gd name="connsiteY2153" fmla="*/ 1606551 h 4416425"/>
              <a:gd name="connsiteX2154" fmla="*/ 6053920 w 7659675"/>
              <a:gd name="connsiteY2154" fmla="*/ 1563688 h 4416425"/>
              <a:gd name="connsiteX2155" fmla="*/ 5933270 w 7659675"/>
              <a:gd name="connsiteY2155" fmla="*/ 1563688 h 4416425"/>
              <a:gd name="connsiteX2156" fmla="*/ 5976927 w 7659675"/>
              <a:gd name="connsiteY2156" fmla="*/ 1606551 h 4416425"/>
              <a:gd name="connsiteX2157" fmla="*/ 5933270 w 7659675"/>
              <a:gd name="connsiteY2157" fmla="*/ 1649414 h 4416425"/>
              <a:gd name="connsiteX2158" fmla="*/ 5889613 w 7659675"/>
              <a:gd name="connsiteY2158" fmla="*/ 1606551 h 4416425"/>
              <a:gd name="connsiteX2159" fmla="*/ 5933270 w 7659675"/>
              <a:gd name="connsiteY2159" fmla="*/ 1563688 h 4416425"/>
              <a:gd name="connsiteX2160" fmla="*/ 5813413 w 7659675"/>
              <a:gd name="connsiteY2160" fmla="*/ 1563688 h 4416425"/>
              <a:gd name="connsiteX2161" fmla="*/ 5856276 w 7659675"/>
              <a:gd name="connsiteY2161" fmla="*/ 1606551 h 4416425"/>
              <a:gd name="connsiteX2162" fmla="*/ 5813413 w 7659675"/>
              <a:gd name="connsiteY2162" fmla="*/ 1649414 h 4416425"/>
              <a:gd name="connsiteX2163" fmla="*/ 5770550 w 7659675"/>
              <a:gd name="connsiteY2163" fmla="*/ 1606551 h 4416425"/>
              <a:gd name="connsiteX2164" fmla="*/ 5813413 w 7659675"/>
              <a:gd name="connsiteY2164" fmla="*/ 1563688 h 4416425"/>
              <a:gd name="connsiteX2165" fmla="*/ 5692763 w 7659675"/>
              <a:gd name="connsiteY2165" fmla="*/ 1563688 h 4416425"/>
              <a:gd name="connsiteX2166" fmla="*/ 5735626 w 7659675"/>
              <a:gd name="connsiteY2166" fmla="*/ 1606551 h 4416425"/>
              <a:gd name="connsiteX2167" fmla="*/ 5692763 w 7659675"/>
              <a:gd name="connsiteY2167" fmla="*/ 1649414 h 4416425"/>
              <a:gd name="connsiteX2168" fmla="*/ 5649900 w 7659675"/>
              <a:gd name="connsiteY2168" fmla="*/ 1606551 h 4416425"/>
              <a:gd name="connsiteX2169" fmla="*/ 5692763 w 7659675"/>
              <a:gd name="connsiteY2169" fmla="*/ 1563688 h 4416425"/>
              <a:gd name="connsiteX2170" fmla="*/ 5572907 w 7659675"/>
              <a:gd name="connsiteY2170" fmla="*/ 1563688 h 4416425"/>
              <a:gd name="connsiteX2171" fmla="*/ 5616564 w 7659675"/>
              <a:gd name="connsiteY2171" fmla="*/ 1606551 h 4416425"/>
              <a:gd name="connsiteX2172" fmla="*/ 5572907 w 7659675"/>
              <a:gd name="connsiteY2172" fmla="*/ 1649414 h 4416425"/>
              <a:gd name="connsiteX2173" fmla="*/ 5529250 w 7659675"/>
              <a:gd name="connsiteY2173" fmla="*/ 1606551 h 4416425"/>
              <a:gd name="connsiteX2174" fmla="*/ 5572907 w 7659675"/>
              <a:gd name="connsiteY2174" fmla="*/ 1563688 h 4416425"/>
              <a:gd name="connsiteX2175" fmla="*/ 5453051 w 7659675"/>
              <a:gd name="connsiteY2175" fmla="*/ 1563688 h 4416425"/>
              <a:gd name="connsiteX2176" fmla="*/ 5495914 w 7659675"/>
              <a:gd name="connsiteY2176" fmla="*/ 1606551 h 4416425"/>
              <a:gd name="connsiteX2177" fmla="*/ 5453051 w 7659675"/>
              <a:gd name="connsiteY2177" fmla="*/ 1649414 h 4416425"/>
              <a:gd name="connsiteX2178" fmla="*/ 5410188 w 7659675"/>
              <a:gd name="connsiteY2178" fmla="*/ 1606551 h 4416425"/>
              <a:gd name="connsiteX2179" fmla="*/ 5453051 w 7659675"/>
              <a:gd name="connsiteY2179" fmla="*/ 1563688 h 4416425"/>
              <a:gd name="connsiteX2180" fmla="*/ 5332401 w 7659675"/>
              <a:gd name="connsiteY2180" fmla="*/ 1563688 h 4416425"/>
              <a:gd name="connsiteX2181" fmla="*/ 5375264 w 7659675"/>
              <a:gd name="connsiteY2181" fmla="*/ 1606551 h 4416425"/>
              <a:gd name="connsiteX2182" fmla="*/ 5332401 w 7659675"/>
              <a:gd name="connsiteY2182" fmla="*/ 1649414 h 4416425"/>
              <a:gd name="connsiteX2183" fmla="*/ 5289538 w 7659675"/>
              <a:gd name="connsiteY2183" fmla="*/ 1606551 h 4416425"/>
              <a:gd name="connsiteX2184" fmla="*/ 5332401 w 7659675"/>
              <a:gd name="connsiteY2184" fmla="*/ 1563688 h 4416425"/>
              <a:gd name="connsiteX2185" fmla="*/ 5212545 w 7659675"/>
              <a:gd name="connsiteY2185" fmla="*/ 1563688 h 4416425"/>
              <a:gd name="connsiteX2186" fmla="*/ 5256202 w 7659675"/>
              <a:gd name="connsiteY2186" fmla="*/ 1606551 h 4416425"/>
              <a:gd name="connsiteX2187" fmla="*/ 5212545 w 7659675"/>
              <a:gd name="connsiteY2187" fmla="*/ 1649414 h 4416425"/>
              <a:gd name="connsiteX2188" fmla="*/ 5168888 w 7659675"/>
              <a:gd name="connsiteY2188" fmla="*/ 1606551 h 4416425"/>
              <a:gd name="connsiteX2189" fmla="*/ 5212545 w 7659675"/>
              <a:gd name="connsiteY2189" fmla="*/ 1563688 h 4416425"/>
              <a:gd name="connsiteX2190" fmla="*/ 5091895 w 7659675"/>
              <a:gd name="connsiteY2190" fmla="*/ 1563688 h 4416425"/>
              <a:gd name="connsiteX2191" fmla="*/ 5135552 w 7659675"/>
              <a:gd name="connsiteY2191" fmla="*/ 1606551 h 4416425"/>
              <a:gd name="connsiteX2192" fmla="*/ 5091895 w 7659675"/>
              <a:gd name="connsiteY2192" fmla="*/ 1649414 h 4416425"/>
              <a:gd name="connsiteX2193" fmla="*/ 5048238 w 7659675"/>
              <a:gd name="connsiteY2193" fmla="*/ 1606551 h 4416425"/>
              <a:gd name="connsiteX2194" fmla="*/ 5091895 w 7659675"/>
              <a:gd name="connsiteY2194" fmla="*/ 1563688 h 4416425"/>
              <a:gd name="connsiteX2195" fmla="*/ 4972038 w 7659675"/>
              <a:gd name="connsiteY2195" fmla="*/ 1563688 h 4416425"/>
              <a:gd name="connsiteX2196" fmla="*/ 5014901 w 7659675"/>
              <a:gd name="connsiteY2196" fmla="*/ 1606551 h 4416425"/>
              <a:gd name="connsiteX2197" fmla="*/ 4972038 w 7659675"/>
              <a:gd name="connsiteY2197" fmla="*/ 1649414 h 4416425"/>
              <a:gd name="connsiteX2198" fmla="*/ 4929175 w 7659675"/>
              <a:gd name="connsiteY2198" fmla="*/ 1606551 h 4416425"/>
              <a:gd name="connsiteX2199" fmla="*/ 4972038 w 7659675"/>
              <a:gd name="connsiteY2199" fmla="*/ 1563688 h 4416425"/>
              <a:gd name="connsiteX2200" fmla="*/ 4851388 w 7659675"/>
              <a:gd name="connsiteY2200" fmla="*/ 1563688 h 4416425"/>
              <a:gd name="connsiteX2201" fmla="*/ 4894251 w 7659675"/>
              <a:gd name="connsiteY2201" fmla="*/ 1606551 h 4416425"/>
              <a:gd name="connsiteX2202" fmla="*/ 4851388 w 7659675"/>
              <a:gd name="connsiteY2202" fmla="*/ 1649414 h 4416425"/>
              <a:gd name="connsiteX2203" fmla="*/ 4808525 w 7659675"/>
              <a:gd name="connsiteY2203" fmla="*/ 1606551 h 4416425"/>
              <a:gd name="connsiteX2204" fmla="*/ 4851388 w 7659675"/>
              <a:gd name="connsiteY2204" fmla="*/ 1563688 h 4416425"/>
              <a:gd name="connsiteX2205" fmla="*/ 4611676 w 7659675"/>
              <a:gd name="connsiteY2205" fmla="*/ 1563688 h 4416425"/>
              <a:gd name="connsiteX2206" fmla="*/ 4654539 w 7659675"/>
              <a:gd name="connsiteY2206" fmla="*/ 1606551 h 4416425"/>
              <a:gd name="connsiteX2207" fmla="*/ 4611676 w 7659675"/>
              <a:gd name="connsiteY2207" fmla="*/ 1649414 h 4416425"/>
              <a:gd name="connsiteX2208" fmla="*/ 4568813 w 7659675"/>
              <a:gd name="connsiteY2208" fmla="*/ 1606551 h 4416425"/>
              <a:gd name="connsiteX2209" fmla="*/ 4611676 w 7659675"/>
              <a:gd name="connsiteY2209" fmla="*/ 1563688 h 4416425"/>
              <a:gd name="connsiteX2210" fmla="*/ 4491026 w 7659675"/>
              <a:gd name="connsiteY2210" fmla="*/ 1563688 h 4416425"/>
              <a:gd name="connsiteX2211" fmla="*/ 4533889 w 7659675"/>
              <a:gd name="connsiteY2211" fmla="*/ 1606551 h 4416425"/>
              <a:gd name="connsiteX2212" fmla="*/ 4491026 w 7659675"/>
              <a:gd name="connsiteY2212" fmla="*/ 1649414 h 4416425"/>
              <a:gd name="connsiteX2213" fmla="*/ 4448163 w 7659675"/>
              <a:gd name="connsiteY2213" fmla="*/ 1606551 h 4416425"/>
              <a:gd name="connsiteX2214" fmla="*/ 4491026 w 7659675"/>
              <a:gd name="connsiteY2214" fmla="*/ 1563688 h 4416425"/>
              <a:gd name="connsiteX2215" fmla="*/ 4250520 w 7659675"/>
              <a:gd name="connsiteY2215" fmla="*/ 1563688 h 4416425"/>
              <a:gd name="connsiteX2216" fmla="*/ 4294177 w 7659675"/>
              <a:gd name="connsiteY2216" fmla="*/ 1606551 h 4416425"/>
              <a:gd name="connsiteX2217" fmla="*/ 4250520 w 7659675"/>
              <a:gd name="connsiteY2217" fmla="*/ 1649414 h 4416425"/>
              <a:gd name="connsiteX2218" fmla="*/ 4206863 w 7659675"/>
              <a:gd name="connsiteY2218" fmla="*/ 1606551 h 4416425"/>
              <a:gd name="connsiteX2219" fmla="*/ 4250520 w 7659675"/>
              <a:gd name="connsiteY2219" fmla="*/ 1563688 h 4416425"/>
              <a:gd name="connsiteX2220" fmla="*/ 4130663 w 7659675"/>
              <a:gd name="connsiteY2220" fmla="*/ 1563688 h 4416425"/>
              <a:gd name="connsiteX2221" fmla="*/ 4173526 w 7659675"/>
              <a:gd name="connsiteY2221" fmla="*/ 1606551 h 4416425"/>
              <a:gd name="connsiteX2222" fmla="*/ 4130663 w 7659675"/>
              <a:gd name="connsiteY2222" fmla="*/ 1649414 h 4416425"/>
              <a:gd name="connsiteX2223" fmla="*/ 4087800 w 7659675"/>
              <a:gd name="connsiteY2223" fmla="*/ 1606551 h 4416425"/>
              <a:gd name="connsiteX2224" fmla="*/ 4130663 w 7659675"/>
              <a:gd name="connsiteY2224" fmla="*/ 1563688 h 4416425"/>
              <a:gd name="connsiteX2225" fmla="*/ 4010013 w 7659675"/>
              <a:gd name="connsiteY2225" fmla="*/ 1563688 h 4416425"/>
              <a:gd name="connsiteX2226" fmla="*/ 4052876 w 7659675"/>
              <a:gd name="connsiteY2226" fmla="*/ 1606551 h 4416425"/>
              <a:gd name="connsiteX2227" fmla="*/ 4010013 w 7659675"/>
              <a:gd name="connsiteY2227" fmla="*/ 1649414 h 4416425"/>
              <a:gd name="connsiteX2228" fmla="*/ 3967150 w 7659675"/>
              <a:gd name="connsiteY2228" fmla="*/ 1606551 h 4416425"/>
              <a:gd name="connsiteX2229" fmla="*/ 4010013 w 7659675"/>
              <a:gd name="connsiteY2229" fmla="*/ 1563688 h 4416425"/>
              <a:gd name="connsiteX2230" fmla="*/ 3890157 w 7659675"/>
              <a:gd name="connsiteY2230" fmla="*/ 1563688 h 4416425"/>
              <a:gd name="connsiteX2231" fmla="*/ 3933814 w 7659675"/>
              <a:gd name="connsiteY2231" fmla="*/ 1606551 h 4416425"/>
              <a:gd name="connsiteX2232" fmla="*/ 3890157 w 7659675"/>
              <a:gd name="connsiteY2232" fmla="*/ 1649414 h 4416425"/>
              <a:gd name="connsiteX2233" fmla="*/ 3846500 w 7659675"/>
              <a:gd name="connsiteY2233" fmla="*/ 1606551 h 4416425"/>
              <a:gd name="connsiteX2234" fmla="*/ 3890157 w 7659675"/>
              <a:gd name="connsiteY2234" fmla="*/ 1563688 h 4416425"/>
              <a:gd name="connsiteX2235" fmla="*/ 3770301 w 7659675"/>
              <a:gd name="connsiteY2235" fmla="*/ 1563688 h 4416425"/>
              <a:gd name="connsiteX2236" fmla="*/ 3813164 w 7659675"/>
              <a:gd name="connsiteY2236" fmla="*/ 1606551 h 4416425"/>
              <a:gd name="connsiteX2237" fmla="*/ 3770301 w 7659675"/>
              <a:gd name="connsiteY2237" fmla="*/ 1649414 h 4416425"/>
              <a:gd name="connsiteX2238" fmla="*/ 3727438 w 7659675"/>
              <a:gd name="connsiteY2238" fmla="*/ 1606551 h 4416425"/>
              <a:gd name="connsiteX2239" fmla="*/ 3770301 w 7659675"/>
              <a:gd name="connsiteY2239" fmla="*/ 1563688 h 4416425"/>
              <a:gd name="connsiteX2240" fmla="*/ 3529795 w 7659675"/>
              <a:gd name="connsiteY2240" fmla="*/ 1563688 h 4416425"/>
              <a:gd name="connsiteX2241" fmla="*/ 3573452 w 7659675"/>
              <a:gd name="connsiteY2241" fmla="*/ 1606551 h 4416425"/>
              <a:gd name="connsiteX2242" fmla="*/ 3529795 w 7659675"/>
              <a:gd name="connsiteY2242" fmla="*/ 1649414 h 4416425"/>
              <a:gd name="connsiteX2243" fmla="*/ 3486138 w 7659675"/>
              <a:gd name="connsiteY2243" fmla="*/ 1606551 h 4416425"/>
              <a:gd name="connsiteX2244" fmla="*/ 3529795 w 7659675"/>
              <a:gd name="connsiteY2244" fmla="*/ 1563688 h 4416425"/>
              <a:gd name="connsiteX2245" fmla="*/ 6774644 w 7659675"/>
              <a:gd name="connsiteY2245" fmla="*/ 1563687 h 4416425"/>
              <a:gd name="connsiteX2246" fmla="*/ 6818301 w 7659675"/>
              <a:gd name="connsiteY2246" fmla="*/ 1606550 h 4416425"/>
              <a:gd name="connsiteX2247" fmla="*/ 6774644 w 7659675"/>
              <a:gd name="connsiteY2247" fmla="*/ 1649413 h 4416425"/>
              <a:gd name="connsiteX2248" fmla="*/ 6730987 w 7659675"/>
              <a:gd name="connsiteY2248" fmla="*/ 1606550 h 4416425"/>
              <a:gd name="connsiteX2249" fmla="*/ 6774644 w 7659675"/>
              <a:gd name="connsiteY2249" fmla="*/ 1563687 h 4416425"/>
              <a:gd name="connsiteX2250" fmla="*/ 6414282 w 7659675"/>
              <a:gd name="connsiteY2250" fmla="*/ 1563687 h 4416425"/>
              <a:gd name="connsiteX2251" fmla="*/ 6457939 w 7659675"/>
              <a:gd name="connsiteY2251" fmla="*/ 1606550 h 4416425"/>
              <a:gd name="connsiteX2252" fmla="*/ 6414282 w 7659675"/>
              <a:gd name="connsiteY2252" fmla="*/ 1649413 h 4416425"/>
              <a:gd name="connsiteX2253" fmla="*/ 6370625 w 7659675"/>
              <a:gd name="connsiteY2253" fmla="*/ 1606550 h 4416425"/>
              <a:gd name="connsiteX2254" fmla="*/ 6414282 w 7659675"/>
              <a:gd name="connsiteY2254" fmla="*/ 1563687 h 4416425"/>
              <a:gd name="connsiteX2255" fmla="*/ 6294425 w 7659675"/>
              <a:gd name="connsiteY2255" fmla="*/ 1563687 h 4416425"/>
              <a:gd name="connsiteX2256" fmla="*/ 6337288 w 7659675"/>
              <a:gd name="connsiteY2256" fmla="*/ 1606550 h 4416425"/>
              <a:gd name="connsiteX2257" fmla="*/ 6294425 w 7659675"/>
              <a:gd name="connsiteY2257" fmla="*/ 1649413 h 4416425"/>
              <a:gd name="connsiteX2258" fmla="*/ 6251562 w 7659675"/>
              <a:gd name="connsiteY2258" fmla="*/ 1606550 h 4416425"/>
              <a:gd name="connsiteX2259" fmla="*/ 6294425 w 7659675"/>
              <a:gd name="connsiteY2259" fmla="*/ 1563687 h 4416425"/>
              <a:gd name="connsiteX2260" fmla="*/ 6173775 w 7659675"/>
              <a:gd name="connsiteY2260" fmla="*/ 1563687 h 4416425"/>
              <a:gd name="connsiteX2261" fmla="*/ 6216638 w 7659675"/>
              <a:gd name="connsiteY2261" fmla="*/ 1606550 h 4416425"/>
              <a:gd name="connsiteX2262" fmla="*/ 6173775 w 7659675"/>
              <a:gd name="connsiteY2262" fmla="*/ 1649413 h 4416425"/>
              <a:gd name="connsiteX2263" fmla="*/ 6130912 w 7659675"/>
              <a:gd name="connsiteY2263" fmla="*/ 1606550 h 4416425"/>
              <a:gd name="connsiteX2264" fmla="*/ 6173775 w 7659675"/>
              <a:gd name="connsiteY2264" fmla="*/ 1563687 h 4416425"/>
              <a:gd name="connsiteX2265" fmla="*/ 2447927 w 7659675"/>
              <a:gd name="connsiteY2265" fmla="*/ 1563687 h 4416425"/>
              <a:gd name="connsiteX2266" fmla="*/ 2490793 w 7659675"/>
              <a:gd name="connsiteY2266" fmla="*/ 1606550 h 4416425"/>
              <a:gd name="connsiteX2267" fmla="*/ 2447927 w 7659675"/>
              <a:gd name="connsiteY2267" fmla="*/ 1649413 h 4416425"/>
              <a:gd name="connsiteX2268" fmla="*/ 2405065 w 7659675"/>
              <a:gd name="connsiteY2268" fmla="*/ 1606550 h 4416425"/>
              <a:gd name="connsiteX2269" fmla="*/ 2447927 w 7659675"/>
              <a:gd name="connsiteY2269" fmla="*/ 1563687 h 4416425"/>
              <a:gd name="connsiteX2270" fmla="*/ 2207423 w 7659675"/>
              <a:gd name="connsiteY2270" fmla="*/ 1563687 h 4416425"/>
              <a:gd name="connsiteX2271" fmla="*/ 2251079 w 7659675"/>
              <a:gd name="connsiteY2271" fmla="*/ 1606550 h 4416425"/>
              <a:gd name="connsiteX2272" fmla="*/ 2207423 w 7659675"/>
              <a:gd name="connsiteY2272" fmla="*/ 1649413 h 4416425"/>
              <a:gd name="connsiteX2273" fmla="*/ 2163765 w 7659675"/>
              <a:gd name="connsiteY2273" fmla="*/ 1606550 h 4416425"/>
              <a:gd name="connsiteX2274" fmla="*/ 2207423 w 7659675"/>
              <a:gd name="connsiteY2274" fmla="*/ 1563687 h 4416425"/>
              <a:gd name="connsiteX2275" fmla="*/ 2087566 w 7659675"/>
              <a:gd name="connsiteY2275" fmla="*/ 1563687 h 4416425"/>
              <a:gd name="connsiteX2276" fmla="*/ 2130429 w 7659675"/>
              <a:gd name="connsiteY2276" fmla="*/ 1606550 h 4416425"/>
              <a:gd name="connsiteX2277" fmla="*/ 2087566 w 7659675"/>
              <a:gd name="connsiteY2277" fmla="*/ 1649413 h 4416425"/>
              <a:gd name="connsiteX2278" fmla="*/ 2044703 w 7659675"/>
              <a:gd name="connsiteY2278" fmla="*/ 1606550 h 4416425"/>
              <a:gd name="connsiteX2279" fmla="*/ 2087566 w 7659675"/>
              <a:gd name="connsiteY2279" fmla="*/ 1563687 h 4416425"/>
              <a:gd name="connsiteX2280" fmla="*/ 1966916 w 7659675"/>
              <a:gd name="connsiteY2280" fmla="*/ 1563687 h 4416425"/>
              <a:gd name="connsiteX2281" fmla="*/ 2009778 w 7659675"/>
              <a:gd name="connsiteY2281" fmla="*/ 1606550 h 4416425"/>
              <a:gd name="connsiteX2282" fmla="*/ 1966916 w 7659675"/>
              <a:gd name="connsiteY2282" fmla="*/ 1649413 h 4416425"/>
              <a:gd name="connsiteX2283" fmla="*/ 1924052 w 7659675"/>
              <a:gd name="connsiteY2283" fmla="*/ 1606550 h 4416425"/>
              <a:gd name="connsiteX2284" fmla="*/ 1966916 w 7659675"/>
              <a:gd name="connsiteY2284" fmla="*/ 1563687 h 4416425"/>
              <a:gd name="connsiteX2285" fmla="*/ 1726408 w 7659675"/>
              <a:gd name="connsiteY2285" fmla="*/ 1563687 h 4416425"/>
              <a:gd name="connsiteX2286" fmla="*/ 1770066 w 7659675"/>
              <a:gd name="connsiteY2286" fmla="*/ 1606550 h 4416425"/>
              <a:gd name="connsiteX2287" fmla="*/ 1726408 w 7659675"/>
              <a:gd name="connsiteY2287" fmla="*/ 1649413 h 4416425"/>
              <a:gd name="connsiteX2288" fmla="*/ 1682751 w 7659675"/>
              <a:gd name="connsiteY2288" fmla="*/ 1606550 h 4416425"/>
              <a:gd name="connsiteX2289" fmla="*/ 1726408 w 7659675"/>
              <a:gd name="connsiteY2289" fmla="*/ 1563687 h 4416425"/>
              <a:gd name="connsiteX2290" fmla="*/ 1606550 w 7659675"/>
              <a:gd name="connsiteY2290" fmla="*/ 1563687 h 4416425"/>
              <a:gd name="connsiteX2291" fmla="*/ 1649415 w 7659675"/>
              <a:gd name="connsiteY2291" fmla="*/ 1606550 h 4416425"/>
              <a:gd name="connsiteX2292" fmla="*/ 1606550 w 7659675"/>
              <a:gd name="connsiteY2292" fmla="*/ 1649413 h 4416425"/>
              <a:gd name="connsiteX2293" fmla="*/ 1563688 w 7659675"/>
              <a:gd name="connsiteY2293" fmla="*/ 1606550 h 4416425"/>
              <a:gd name="connsiteX2294" fmla="*/ 1606550 w 7659675"/>
              <a:gd name="connsiteY2294" fmla="*/ 1563687 h 4416425"/>
              <a:gd name="connsiteX2295" fmla="*/ 1485900 w 7659675"/>
              <a:gd name="connsiteY2295" fmla="*/ 1563687 h 4416425"/>
              <a:gd name="connsiteX2296" fmla="*/ 1528763 w 7659675"/>
              <a:gd name="connsiteY2296" fmla="*/ 1606550 h 4416425"/>
              <a:gd name="connsiteX2297" fmla="*/ 1485900 w 7659675"/>
              <a:gd name="connsiteY2297" fmla="*/ 1649413 h 4416425"/>
              <a:gd name="connsiteX2298" fmla="*/ 1443038 w 7659675"/>
              <a:gd name="connsiteY2298" fmla="*/ 1606550 h 4416425"/>
              <a:gd name="connsiteX2299" fmla="*/ 1485900 w 7659675"/>
              <a:gd name="connsiteY2299" fmla="*/ 1563687 h 4416425"/>
              <a:gd name="connsiteX2300" fmla="*/ 1366045 w 7659675"/>
              <a:gd name="connsiteY2300" fmla="*/ 1563687 h 4416425"/>
              <a:gd name="connsiteX2301" fmla="*/ 1409702 w 7659675"/>
              <a:gd name="connsiteY2301" fmla="*/ 1606550 h 4416425"/>
              <a:gd name="connsiteX2302" fmla="*/ 1366045 w 7659675"/>
              <a:gd name="connsiteY2302" fmla="*/ 1649413 h 4416425"/>
              <a:gd name="connsiteX2303" fmla="*/ 1322392 w 7659675"/>
              <a:gd name="connsiteY2303" fmla="*/ 1606550 h 4416425"/>
              <a:gd name="connsiteX2304" fmla="*/ 1366045 w 7659675"/>
              <a:gd name="connsiteY2304" fmla="*/ 1563687 h 4416425"/>
              <a:gd name="connsiteX2305" fmla="*/ 1246193 w 7659675"/>
              <a:gd name="connsiteY2305" fmla="*/ 1563687 h 4416425"/>
              <a:gd name="connsiteX2306" fmla="*/ 1289055 w 7659675"/>
              <a:gd name="connsiteY2306" fmla="*/ 1606550 h 4416425"/>
              <a:gd name="connsiteX2307" fmla="*/ 1246193 w 7659675"/>
              <a:gd name="connsiteY2307" fmla="*/ 1649413 h 4416425"/>
              <a:gd name="connsiteX2308" fmla="*/ 1203329 w 7659675"/>
              <a:gd name="connsiteY2308" fmla="*/ 1606550 h 4416425"/>
              <a:gd name="connsiteX2309" fmla="*/ 1246193 w 7659675"/>
              <a:gd name="connsiteY2309" fmla="*/ 1563687 h 4416425"/>
              <a:gd name="connsiteX2310" fmla="*/ 1125542 w 7659675"/>
              <a:gd name="connsiteY2310" fmla="*/ 1563687 h 4416425"/>
              <a:gd name="connsiteX2311" fmla="*/ 1168405 w 7659675"/>
              <a:gd name="connsiteY2311" fmla="*/ 1606550 h 4416425"/>
              <a:gd name="connsiteX2312" fmla="*/ 1125542 w 7659675"/>
              <a:gd name="connsiteY2312" fmla="*/ 1649413 h 4416425"/>
              <a:gd name="connsiteX2313" fmla="*/ 1082679 w 7659675"/>
              <a:gd name="connsiteY2313" fmla="*/ 1606550 h 4416425"/>
              <a:gd name="connsiteX2314" fmla="*/ 1125542 w 7659675"/>
              <a:gd name="connsiteY2314" fmla="*/ 1563687 h 4416425"/>
              <a:gd name="connsiteX2315" fmla="*/ 1005685 w 7659675"/>
              <a:gd name="connsiteY2315" fmla="*/ 1563687 h 4416425"/>
              <a:gd name="connsiteX2316" fmla="*/ 1049343 w 7659675"/>
              <a:gd name="connsiteY2316" fmla="*/ 1606550 h 4416425"/>
              <a:gd name="connsiteX2317" fmla="*/ 1005685 w 7659675"/>
              <a:gd name="connsiteY2317" fmla="*/ 1649413 h 4416425"/>
              <a:gd name="connsiteX2318" fmla="*/ 962029 w 7659675"/>
              <a:gd name="connsiteY2318" fmla="*/ 1606550 h 4416425"/>
              <a:gd name="connsiteX2319" fmla="*/ 1005685 w 7659675"/>
              <a:gd name="connsiteY2319" fmla="*/ 1563687 h 4416425"/>
              <a:gd name="connsiteX2320" fmla="*/ 6053920 w 7659675"/>
              <a:gd name="connsiteY2320" fmla="*/ 1443038 h 4416425"/>
              <a:gd name="connsiteX2321" fmla="*/ 6097577 w 7659675"/>
              <a:gd name="connsiteY2321" fmla="*/ 1485901 h 4416425"/>
              <a:gd name="connsiteX2322" fmla="*/ 6053920 w 7659675"/>
              <a:gd name="connsiteY2322" fmla="*/ 1528764 h 4416425"/>
              <a:gd name="connsiteX2323" fmla="*/ 6010263 w 7659675"/>
              <a:gd name="connsiteY2323" fmla="*/ 1485901 h 4416425"/>
              <a:gd name="connsiteX2324" fmla="*/ 6053920 w 7659675"/>
              <a:gd name="connsiteY2324" fmla="*/ 1443038 h 4416425"/>
              <a:gd name="connsiteX2325" fmla="*/ 5933270 w 7659675"/>
              <a:gd name="connsiteY2325" fmla="*/ 1443038 h 4416425"/>
              <a:gd name="connsiteX2326" fmla="*/ 5976927 w 7659675"/>
              <a:gd name="connsiteY2326" fmla="*/ 1485901 h 4416425"/>
              <a:gd name="connsiteX2327" fmla="*/ 5933270 w 7659675"/>
              <a:gd name="connsiteY2327" fmla="*/ 1528764 h 4416425"/>
              <a:gd name="connsiteX2328" fmla="*/ 5889613 w 7659675"/>
              <a:gd name="connsiteY2328" fmla="*/ 1485901 h 4416425"/>
              <a:gd name="connsiteX2329" fmla="*/ 5933270 w 7659675"/>
              <a:gd name="connsiteY2329" fmla="*/ 1443038 h 4416425"/>
              <a:gd name="connsiteX2330" fmla="*/ 5813413 w 7659675"/>
              <a:gd name="connsiteY2330" fmla="*/ 1443038 h 4416425"/>
              <a:gd name="connsiteX2331" fmla="*/ 5856276 w 7659675"/>
              <a:gd name="connsiteY2331" fmla="*/ 1485901 h 4416425"/>
              <a:gd name="connsiteX2332" fmla="*/ 5813413 w 7659675"/>
              <a:gd name="connsiteY2332" fmla="*/ 1528764 h 4416425"/>
              <a:gd name="connsiteX2333" fmla="*/ 5770550 w 7659675"/>
              <a:gd name="connsiteY2333" fmla="*/ 1485901 h 4416425"/>
              <a:gd name="connsiteX2334" fmla="*/ 5813413 w 7659675"/>
              <a:gd name="connsiteY2334" fmla="*/ 1443038 h 4416425"/>
              <a:gd name="connsiteX2335" fmla="*/ 5692763 w 7659675"/>
              <a:gd name="connsiteY2335" fmla="*/ 1443038 h 4416425"/>
              <a:gd name="connsiteX2336" fmla="*/ 5735626 w 7659675"/>
              <a:gd name="connsiteY2336" fmla="*/ 1485901 h 4416425"/>
              <a:gd name="connsiteX2337" fmla="*/ 5692763 w 7659675"/>
              <a:gd name="connsiteY2337" fmla="*/ 1528764 h 4416425"/>
              <a:gd name="connsiteX2338" fmla="*/ 5649900 w 7659675"/>
              <a:gd name="connsiteY2338" fmla="*/ 1485901 h 4416425"/>
              <a:gd name="connsiteX2339" fmla="*/ 5692763 w 7659675"/>
              <a:gd name="connsiteY2339" fmla="*/ 1443038 h 4416425"/>
              <a:gd name="connsiteX2340" fmla="*/ 5572907 w 7659675"/>
              <a:gd name="connsiteY2340" fmla="*/ 1443038 h 4416425"/>
              <a:gd name="connsiteX2341" fmla="*/ 5616564 w 7659675"/>
              <a:gd name="connsiteY2341" fmla="*/ 1485901 h 4416425"/>
              <a:gd name="connsiteX2342" fmla="*/ 5572907 w 7659675"/>
              <a:gd name="connsiteY2342" fmla="*/ 1528764 h 4416425"/>
              <a:gd name="connsiteX2343" fmla="*/ 5529250 w 7659675"/>
              <a:gd name="connsiteY2343" fmla="*/ 1485901 h 4416425"/>
              <a:gd name="connsiteX2344" fmla="*/ 5572907 w 7659675"/>
              <a:gd name="connsiteY2344" fmla="*/ 1443038 h 4416425"/>
              <a:gd name="connsiteX2345" fmla="*/ 5453051 w 7659675"/>
              <a:gd name="connsiteY2345" fmla="*/ 1443038 h 4416425"/>
              <a:gd name="connsiteX2346" fmla="*/ 5495914 w 7659675"/>
              <a:gd name="connsiteY2346" fmla="*/ 1485901 h 4416425"/>
              <a:gd name="connsiteX2347" fmla="*/ 5453051 w 7659675"/>
              <a:gd name="connsiteY2347" fmla="*/ 1528764 h 4416425"/>
              <a:gd name="connsiteX2348" fmla="*/ 5410188 w 7659675"/>
              <a:gd name="connsiteY2348" fmla="*/ 1485901 h 4416425"/>
              <a:gd name="connsiteX2349" fmla="*/ 5453051 w 7659675"/>
              <a:gd name="connsiteY2349" fmla="*/ 1443038 h 4416425"/>
              <a:gd name="connsiteX2350" fmla="*/ 5332401 w 7659675"/>
              <a:gd name="connsiteY2350" fmla="*/ 1443038 h 4416425"/>
              <a:gd name="connsiteX2351" fmla="*/ 5375264 w 7659675"/>
              <a:gd name="connsiteY2351" fmla="*/ 1485901 h 4416425"/>
              <a:gd name="connsiteX2352" fmla="*/ 5332401 w 7659675"/>
              <a:gd name="connsiteY2352" fmla="*/ 1528764 h 4416425"/>
              <a:gd name="connsiteX2353" fmla="*/ 5289538 w 7659675"/>
              <a:gd name="connsiteY2353" fmla="*/ 1485901 h 4416425"/>
              <a:gd name="connsiteX2354" fmla="*/ 5332401 w 7659675"/>
              <a:gd name="connsiteY2354" fmla="*/ 1443038 h 4416425"/>
              <a:gd name="connsiteX2355" fmla="*/ 5212545 w 7659675"/>
              <a:gd name="connsiteY2355" fmla="*/ 1443038 h 4416425"/>
              <a:gd name="connsiteX2356" fmla="*/ 5256202 w 7659675"/>
              <a:gd name="connsiteY2356" fmla="*/ 1485901 h 4416425"/>
              <a:gd name="connsiteX2357" fmla="*/ 5212545 w 7659675"/>
              <a:gd name="connsiteY2357" fmla="*/ 1528764 h 4416425"/>
              <a:gd name="connsiteX2358" fmla="*/ 5168888 w 7659675"/>
              <a:gd name="connsiteY2358" fmla="*/ 1485901 h 4416425"/>
              <a:gd name="connsiteX2359" fmla="*/ 5212545 w 7659675"/>
              <a:gd name="connsiteY2359" fmla="*/ 1443038 h 4416425"/>
              <a:gd name="connsiteX2360" fmla="*/ 5091895 w 7659675"/>
              <a:gd name="connsiteY2360" fmla="*/ 1443038 h 4416425"/>
              <a:gd name="connsiteX2361" fmla="*/ 5135552 w 7659675"/>
              <a:gd name="connsiteY2361" fmla="*/ 1485901 h 4416425"/>
              <a:gd name="connsiteX2362" fmla="*/ 5091895 w 7659675"/>
              <a:gd name="connsiteY2362" fmla="*/ 1528764 h 4416425"/>
              <a:gd name="connsiteX2363" fmla="*/ 5048238 w 7659675"/>
              <a:gd name="connsiteY2363" fmla="*/ 1485901 h 4416425"/>
              <a:gd name="connsiteX2364" fmla="*/ 5091895 w 7659675"/>
              <a:gd name="connsiteY2364" fmla="*/ 1443038 h 4416425"/>
              <a:gd name="connsiteX2365" fmla="*/ 4972038 w 7659675"/>
              <a:gd name="connsiteY2365" fmla="*/ 1443038 h 4416425"/>
              <a:gd name="connsiteX2366" fmla="*/ 5014901 w 7659675"/>
              <a:gd name="connsiteY2366" fmla="*/ 1485901 h 4416425"/>
              <a:gd name="connsiteX2367" fmla="*/ 4972038 w 7659675"/>
              <a:gd name="connsiteY2367" fmla="*/ 1528764 h 4416425"/>
              <a:gd name="connsiteX2368" fmla="*/ 4929175 w 7659675"/>
              <a:gd name="connsiteY2368" fmla="*/ 1485901 h 4416425"/>
              <a:gd name="connsiteX2369" fmla="*/ 4972038 w 7659675"/>
              <a:gd name="connsiteY2369" fmla="*/ 1443038 h 4416425"/>
              <a:gd name="connsiteX2370" fmla="*/ 4851388 w 7659675"/>
              <a:gd name="connsiteY2370" fmla="*/ 1443038 h 4416425"/>
              <a:gd name="connsiteX2371" fmla="*/ 4894251 w 7659675"/>
              <a:gd name="connsiteY2371" fmla="*/ 1485901 h 4416425"/>
              <a:gd name="connsiteX2372" fmla="*/ 4851388 w 7659675"/>
              <a:gd name="connsiteY2372" fmla="*/ 1528764 h 4416425"/>
              <a:gd name="connsiteX2373" fmla="*/ 4808525 w 7659675"/>
              <a:gd name="connsiteY2373" fmla="*/ 1485901 h 4416425"/>
              <a:gd name="connsiteX2374" fmla="*/ 4851388 w 7659675"/>
              <a:gd name="connsiteY2374" fmla="*/ 1443038 h 4416425"/>
              <a:gd name="connsiteX2375" fmla="*/ 4731532 w 7659675"/>
              <a:gd name="connsiteY2375" fmla="*/ 1443038 h 4416425"/>
              <a:gd name="connsiteX2376" fmla="*/ 4775189 w 7659675"/>
              <a:gd name="connsiteY2376" fmla="*/ 1485901 h 4416425"/>
              <a:gd name="connsiteX2377" fmla="*/ 4731532 w 7659675"/>
              <a:gd name="connsiteY2377" fmla="*/ 1528764 h 4416425"/>
              <a:gd name="connsiteX2378" fmla="*/ 4687875 w 7659675"/>
              <a:gd name="connsiteY2378" fmla="*/ 1485901 h 4416425"/>
              <a:gd name="connsiteX2379" fmla="*/ 4731532 w 7659675"/>
              <a:gd name="connsiteY2379" fmla="*/ 1443038 h 4416425"/>
              <a:gd name="connsiteX2380" fmla="*/ 4611676 w 7659675"/>
              <a:gd name="connsiteY2380" fmla="*/ 1443038 h 4416425"/>
              <a:gd name="connsiteX2381" fmla="*/ 4654539 w 7659675"/>
              <a:gd name="connsiteY2381" fmla="*/ 1485901 h 4416425"/>
              <a:gd name="connsiteX2382" fmla="*/ 4611676 w 7659675"/>
              <a:gd name="connsiteY2382" fmla="*/ 1528764 h 4416425"/>
              <a:gd name="connsiteX2383" fmla="*/ 4568813 w 7659675"/>
              <a:gd name="connsiteY2383" fmla="*/ 1485901 h 4416425"/>
              <a:gd name="connsiteX2384" fmla="*/ 4611676 w 7659675"/>
              <a:gd name="connsiteY2384" fmla="*/ 1443038 h 4416425"/>
              <a:gd name="connsiteX2385" fmla="*/ 4491026 w 7659675"/>
              <a:gd name="connsiteY2385" fmla="*/ 1443038 h 4416425"/>
              <a:gd name="connsiteX2386" fmla="*/ 4533889 w 7659675"/>
              <a:gd name="connsiteY2386" fmla="*/ 1485901 h 4416425"/>
              <a:gd name="connsiteX2387" fmla="*/ 4491026 w 7659675"/>
              <a:gd name="connsiteY2387" fmla="*/ 1528764 h 4416425"/>
              <a:gd name="connsiteX2388" fmla="*/ 4448163 w 7659675"/>
              <a:gd name="connsiteY2388" fmla="*/ 1485901 h 4416425"/>
              <a:gd name="connsiteX2389" fmla="*/ 4491026 w 7659675"/>
              <a:gd name="connsiteY2389" fmla="*/ 1443038 h 4416425"/>
              <a:gd name="connsiteX2390" fmla="*/ 4371170 w 7659675"/>
              <a:gd name="connsiteY2390" fmla="*/ 1443038 h 4416425"/>
              <a:gd name="connsiteX2391" fmla="*/ 4414827 w 7659675"/>
              <a:gd name="connsiteY2391" fmla="*/ 1485901 h 4416425"/>
              <a:gd name="connsiteX2392" fmla="*/ 4371170 w 7659675"/>
              <a:gd name="connsiteY2392" fmla="*/ 1528764 h 4416425"/>
              <a:gd name="connsiteX2393" fmla="*/ 4327513 w 7659675"/>
              <a:gd name="connsiteY2393" fmla="*/ 1485901 h 4416425"/>
              <a:gd name="connsiteX2394" fmla="*/ 4371170 w 7659675"/>
              <a:gd name="connsiteY2394" fmla="*/ 1443038 h 4416425"/>
              <a:gd name="connsiteX2395" fmla="*/ 4250520 w 7659675"/>
              <a:gd name="connsiteY2395" fmla="*/ 1443038 h 4416425"/>
              <a:gd name="connsiteX2396" fmla="*/ 4294177 w 7659675"/>
              <a:gd name="connsiteY2396" fmla="*/ 1485901 h 4416425"/>
              <a:gd name="connsiteX2397" fmla="*/ 4250520 w 7659675"/>
              <a:gd name="connsiteY2397" fmla="*/ 1528764 h 4416425"/>
              <a:gd name="connsiteX2398" fmla="*/ 4206863 w 7659675"/>
              <a:gd name="connsiteY2398" fmla="*/ 1485901 h 4416425"/>
              <a:gd name="connsiteX2399" fmla="*/ 4250520 w 7659675"/>
              <a:gd name="connsiteY2399" fmla="*/ 1443038 h 4416425"/>
              <a:gd name="connsiteX2400" fmla="*/ 4130663 w 7659675"/>
              <a:gd name="connsiteY2400" fmla="*/ 1443038 h 4416425"/>
              <a:gd name="connsiteX2401" fmla="*/ 4173526 w 7659675"/>
              <a:gd name="connsiteY2401" fmla="*/ 1485901 h 4416425"/>
              <a:gd name="connsiteX2402" fmla="*/ 4130663 w 7659675"/>
              <a:gd name="connsiteY2402" fmla="*/ 1528764 h 4416425"/>
              <a:gd name="connsiteX2403" fmla="*/ 4087800 w 7659675"/>
              <a:gd name="connsiteY2403" fmla="*/ 1485901 h 4416425"/>
              <a:gd name="connsiteX2404" fmla="*/ 4130663 w 7659675"/>
              <a:gd name="connsiteY2404" fmla="*/ 1443038 h 4416425"/>
              <a:gd name="connsiteX2405" fmla="*/ 4010013 w 7659675"/>
              <a:gd name="connsiteY2405" fmla="*/ 1443038 h 4416425"/>
              <a:gd name="connsiteX2406" fmla="*/ 4052876 w 7659675"/>
              <a:gd name="connsiteY2406" fmla="*/ 1485901 h 4416425"/>
              <a:gd name="connsiteX2407" fmla="*/ 4010013 w 7659675"/>
              <a:gd name="connsiteY2407" fmla="*/ 1528764 h 4416425"/>
              <a:gd name="connsiteX2408" fmla="*/ 3967150 w 7659675"/>
              <a:gd name="connsiteY2408" fmla="*/ 1485901 h 4416425"/>
              <a:gd name="connsiteX2409" fmla="*/ 4010013 w 7659675"/>
              <a:gd name="connsiteY2409" fmla="*/ 1443038 h 4416425"/>
              <a:gd name="connsiteX2410" fmla="*/ 3890157 w 7659675"/>
              <a:gd name="connsiteY2410" fmla="*/ 1443038 h 4416425"/>
              <a:gd name="connsiteX2411" fmla="*/ 3933814 w 7659675"/>
              <a:gd name="connsiteY2411" fmla="*/ 1485901 h 4416425"/>
              <a:gd name="connsiteX2412" fmla="*/ 3890157 w 7659675"/>
              <a:gd name="connsiteY2412" fmla="*/ 1528764 h 4416425"/>
              <a:gd name="connsiteX2413" fmla="*/ 3846500 w 7659675"/>
              <a:gd name="connsiteY2413" fmla="*/ 1485901 h 4416425"/>
              <a:gd name="connsiteX2414" fmla="*/ 3890157 w 7659675"/>
              <a:gd name="connsiteY2414" fmla="*/ 1443038 h 4416425"/>
              <a:gd name="connsiteX2415" fmla="*/ 3770301 w 7659675"/>
              <a:gd name="connsiteY2415" fmla="*/ 1443038 h 4416425"/>
              <a:gd name="connsiteX2416" fmla="*/ 3813164 w 7659675"/>
              <a:gd name="connsiteY2416" fmla="*/ 1485901 h 4416425"/>
              <a:gd name="connsiteX2417" fmla="*/ 3770301 w 7659675"/>
              <a:gd name="connsiteY2417" fmla="*/ 1528764 h 4416425"/>
              <a:gd name="connsiteX2418" fmla="*/ 3727438 w 7659675"/>
              <a:gd name="connsiteY2418" fmla="*/ 1485901 h 4416425"/>
              <a:gd name="connsiteX2419" fmla="*/ 3770301 w 7659675"/>
              <a:gd name="connsiteY2419" fmla="*/ 1443038 h 4416425"/>
              <a:gd name="connsiteX2420" fmla="*/ 3649651 w 7659675"/>
              <a:gd name="connsiteY2420" fmla="*/ 1443038 h 4416425"/>
              <a:gd name="connsiteX2421" fmla="*/ 3692514 w 7659675"/>
              <a:gd name="connsiteY2421" fmla="*/ 1485901 h 4416425"/>
              <a:gd name="connsiteX2422" fmla="*/ 3649651 w 7659675"/>
              <a:gd name="connsiteY2422" fmla="*/ 1528764 h 4416425"/>
              <a:gd name="connsiteX2423" fmla="*/ 3606788 w 7659675"/>
              <a:gd name="connsiteY2423" fmla="*/ 1485901 h 4416425"/>
              <a:gd name="connsiteX2424" fmla="*/ 3649651 w 7659675"/>
              <a:gd name="connsiteY2424" fmla="*/ 1443038 h 4416425"/>
              <a:gd name="connsiteX2425" fmla="*/ 3529795 w 7659675"/>
              <a:gd name="connsiteY2425" fmla="*/ 1443038 h 4416425"/>
              <a:gd name="connsiteX2426" fmla="*/ 3573452 w 7659675"/>
              <a:gd name="connsiteY2426" fmla="*/ 1485901 h 4416425"/>
              <a:gd name="connsiteX2427" fmla="*/ 3529795 w 7659675"/>
              <a:gd name="connsiteY2427" fmla="*/ 1528764 h 4416425"/>
              <a:gd name="connsiteX2428" fmla="*/ 3486138 w 7659675"/>
              <a:gd name="connsiteY2428" fmla="*/ 1485901 h 4416425"/>
              <a:gd name="connsiteX2429" fmla="*/ 3529795 w 7659675"/>
              <a:gd name="connsiteY2429" fmla="*/ 1443038 h 4416425"/>
              <a:gd name="connsiteX2430" fmla="*/ 6774644 w 7659675"/>
              <a:gd name="connsiteY2430" fmla="*/ 1443037 h 4416425"/>
              <a:gd name="connsiteX2431" fmla="*/ 6818301 w 7659675"/>
              <a:gd name="connsiteY2431" fmla="*/ 1485900 h 4416425"/>
              <a:gd name="connsiteX2432" fmla="*/ 6774644 w 7659675"/>
              <a:gd name="connsiteY2432" fmla="*/ 1528763 h 4416425"/>
              <a:gd name="connsiteX2433" fmla="*/ 6730987 w 7659675"/>
              <a:gd name="connsiteY2433" fmla="*/ 1485900 h 4416425"/>
              <a:gd name="connsiteX2434" fmla="*/ 6774644 w 7659675"/>
              <a:gd name="connsiteY2434" fmla="*/ 1443037 h 4416425"/>
              <a:gd name="connsiteX2435" fmla="*/ 6534138 w 7659675"/>
              <a:gd name="connsiteY2435" fmla="*/ 1443037 h 4416425"/>
              <a:gd name="connsiteX2436" fmla="*/ 6577001 w 7659675"/>
              <a:gd name="connsiteY2436" fmla="*/ 1485900 h 4416425"/>
              <a:gd name="connsiteX2437" fmla="*/ 6534138 w 7659675"/>
              <a:gd name="connsiteY2437" fmla="*/ 1528763 h 4416425"/>
              <a:gd name="connsiteX2438" fmla="*/ 6491275 w 7659675"/>
              <a:gd name="connsiteY2438" fmla="*/ 1485900 h 4416425"/>
              <a:gd name="connsiteX2439" fmla="*/ 6534138 w 7659675"/>
              <a:gd name="connsiteY2439" fmla="*/ 1443037 h 4416425"/>
              <a:gd name="connsiteX2440" fmla="*/ 6414282 w 7659675"/>
              <a:gd name="connsiteY2440" fmla="*/ 1443037 h 4416425"/>
              <a:gd name="connsiteX2441" fmla="*/ 6457939 w 7659675"/>
              <a:gd name="connsiteY2441" fmla="*/ 1485900 h 4416425"/>
              <a:gd name="connsiteX2442" fmla="*/ 6414282 w 7659675"/>
              <a:gd name="connsiteY2442" fmla="*/ 1528763 h 4416425"/>
              <a:gd name="connsiteX2443" fmla="*/ 6370625 w 7659675"/>
              <a:gd name="connsiteY2443" fmla="*/ 1485900 h 4416425"/>
              <a:gd name="connsiteX2444" fmla="*/ 6414282 w 7659675"/>
              <a:gd name="connsiteY2444" fmla="*/ 1443037 h 4416425"/>
              <a:gd name="connsiteX2445" fmla="*/ 6294425 w 7659675"/>
              <a:gd name="connsiteY2445" fmla="*/ 1443037 h 4416425"/>
              <a:gd name="connsiteX2446" fmla="*/ 6337288 w 7659675"/>
              <a:gd name="connsiteY2446" fmla="*/ 1485900 h 4416425"/>
              <a:gd name="connsiteX2447" fmla="*/ 6294425 w 7659675"/>
              <a:gd name="connsiteY2447" fmla="*/ 1528763 h 4416425"/>
              <a:gd name="connsiteX2448" fmla="*/ 6251562 w 7659675"/>
              <a:gd name="connsiteY2448" fmla="*/ 1485900 h 4416425"/>
              <a:gd name="connsiteX2449" fmla="*/ 6294425 w 7659675"/>
              <a:gd name="connsiteY2449" fmla="*/ 1443037 h 4416425"/>
              <a:gd name="connsiteX2450" fmla="*/ 6173775 w 7659675"/>
              <a:gd name="connsiteY2450" fmla="*/ 1443037 h 4416425"/>
              <a:gd name="connsiteX2451" fmla="*/ 6216638 w 7659675"/>
              <a:gd name="connsiteY2451" fmla="*/ 1485900 h 4416425"/>
              <a:gd name="connsiteX2452" fmla="*/ 6173775 w 7659675"/>
              <a:gd name="connsiteY2452" fmla="*/ 1528763 h 4416425"/>
              <a:gd name="connsiteX2453" fmla="*/ 6130912 w 7659675"/>
              <a:gd name="connsiteY2453" fmla="*/ 1485900 h 4416425"/>
              <a:gd name="connsiteX2454" fmla="*/ 6173775 w 7659675"/>
              <a:gd name="connsiteY2454" fmla="*/ 1443037 h 4416425"/>
              <a:gd name="connsiteX2455" fmla="*/ 3409161 w 7659675"/>
              <a:gd name="connsiteY2455" fmla="*/ 1443037 h 4416425"/>
              <a:gd name="connsiteX2456" fmla="*/ 3452818 w 7659675"/>
              <a:gd name="connsiteY2456" fmla="*/ 1485900 h 4416425"/>
              <a:gd name="connsiteX2457" fmla="*/ 3409161 w 7659675"/>
              <a:gd name="connsiteY2457" fmla="*/ 1528763 h 4416425"/>
              <a:gd name="connsiteX2458" fmla="*/ 3365504 w 7659675"/>
              <a:gd name="connsiteY2458" fmla="*/ 1485900 h 4416425"/>
              <a:gd name="connsiteX2459" fmla="*/ 3409161 w 7659675"/>
              <a:gd name="connsiteY2459" fmla="*/ 1443037 h 4416425"/>
              <a:gd name="connsiteX2460" fmla="*/ 2447929 w 7659675"/>
              <a:gd name="connsiteY2460" fmla="*/ 1443037 h 4416425"/>
              <a:gd name="connsiteX2461" fmla="*/ 2490795 w 7659675"/>
              <a:gd name="connsiteY2461" fmla="*/ 1485900 h 4416425"/>
              <a:gd name="connsiteX2462" fmla="*/ 2447929 w 7659675"/>
              <a:gd name="connsiteY2462" fmla="*/ 1528763 h 4416425"/>
              <a:gd name="connsiteX2463" fmla="*/ 2405067 w 7659675"/>
              <a:gd name="connsiteY2463" fmla="*/ 1485900 h 4416425"/>
              <a:gd name="connsiteX2464" fmla="*/ 2447929 w 7659675"/>
              <a:gd name="connsiteY2464" fmla="*/ 1443037 h 4416425"/>
              <a:gd name="connsiteX2465" fmla="*/ 2327281 w 7659675"/>
              <a:gd name="connsiteY2465" fmla="*/ 1443037 h 4416425"/>
              <a:gd name="connsiteX2466" fmla="*/ 2370143 w 7659675"/>
              <a:gd name="connsiteY2466" fmla="*/ 1485900 h 4416425"/>
              <a:gd name="connsiteX2467" fmla="*/ 2327281 w 7659675"/>
              <a:gd name="connsiteY2467" fmla="*/ 1528763 h 4416425"/>
              <a:gd name="connsiteX2468" fmla="*/ 2284418 w 7659675"/>
              <a:gd name="connsiteY2468" fmla="*/ 1485900 h 4416425"/>
              <a:gd name="connsiteX2469" fmla="*/ 2327281 w 7659675"/>
              <a:gd name="connsiteY2469" fmla="*/ 1443037 h 4416425"/>
              <a:gd name="connsiteX2470" fmla="*/ 2207425 w 7659675"/>
              <a:gd name="connsiteY2470" fmla="*/ 1443037 h 4416425"/>
              <a:gd name="connsiteX2471" fmla="*/ 2251080 w 7659675"/>
              <a:gd name="connsiteY2471" fmla="*/ 1485900 h 4416425"/>
              <a:gd name="connsiteX2472" fmla="*/ 2207425 w 7659675"/>
              <a:gd name="connsiteY2472" fmla="*/ 1528763 h 4416425"/>
              <a:gd name="connsiteX2473" fmla="*/ 2163766 w 7659675"/>
              <a:gd name="connsiteY2473" fmla="*/ 1485900 h 4416425"/>
              <a:gd name="connsiteX2474" fmla="*/ 2207425 w 7659675"/>
              <a:gd name="connsiteY2474" fmla="*/ 1443037 h 4416425"/>
              <a:gd name="connsiteX2475" fmla="*/ 2087567 w 7659675"/>
              <a:gd name="connsiteY2475" fmla="*/ 1443037 h 4416425"/>
              <a:gd name="connsiteX2476" fmla="*/ 2130430 w 7659675"/>
              <a:gd name="connsiteY2476" fmla="*/ 1485900 h 4416425"/>
              <a:gd name="connsiteX2477" fmla="*/ 2087567 w 7659675"/>
              <a:gd name="connsiteY2477" fmla="*/ 1528763 h 4416425"/>
              <a:gd name="connsiteX2478" fmla="*/ 2044704 w 7659675"/>
              <a:gd name="connsiteY2478" fmla="*/ 1485900 h 4416425"/>
              <a:gd name="connsiteX2479" fmla="*/ 2087567 w 7659675"/>
              <a:gd name="connsiteY2479" fmla="*/ 1443037 h 4416425"/>
              <a:gd name="connsiteX2480" fmla="*/ 1966916 w 7659675"/>
              <a:gd name="connsiteY2480" fmla="*/ 1443037 h 4416425"/>
              <a:gd name="connsiteX2481" fmla="*/ 2009779 w 7659675"/>
              <a:gd name="connsiteY2481" fmla="*/ 1485900 h 4416425"/>
              <a:gd name="connsiteX2482" fmla="*/ 1966916 w 7659675"/>
              <a:gd name="connsiteY2482" fmla="*/ 1528763 h 4416425"/>
              <a:gd name="connsiteX2483" fmla="*/ 1924054 w 7659675"/>
              <a:gd name="connsiteY2483" fmla="*/ 1485900 h 4416425"/>
              <a:gd name="connsiteX2484" fmla="*/ 1966916 w 7659675"/>
              <a:gd name="connsiteY2484" fmla="*/ 1443037 h 4416425"/>
              <a:gd name="connsiteX2485" fmla="*/ 1847059 w 7659675"/>
              <a:gd name="connsiteY2485" fmla="*/ 1443037 h 4416425"/>
              <a:gd name="connsiteX2486" fmla="*/ 1890717 w 7659675"/>
              <a:gd name="connsiteY2486" fmla="*/ 1485900 h 4416425"/>
              <a:gd name="connsiteX2487" fmla="*/ 1847059 w 7659675"/>
              <a:gd name="connsiteY2487" fmla="*/ 1528763 h 4416425"/>
              <a:gd name="connsiteX2488" fmla="*/ 1803403 w 7659675"/>
              <a:gd name="connsiteY2488" fmla="*/ 1485900 h 4416425"/>
              <a:gd name="connsiteX2489" fmla="*/ 1847059 w 7659675"/>
              <a:gd name="connsiteY2489" fmla="*/ 1443037 h 4416425"/>
              <a:gd name="connsiteX2490" fmla="*/ 1726410 w 7659675"/>
              <a:gd name="connsiteY2490" fmla="*/ 1443037 h 4416425"/>
              <a:gd name="connsiteX2491" fmla="*/ 1770067 w 7659675"/>
              <a:gd name="connsiteY2491" fmla="*/ 1485900 h 4416425"/>
              <a:gd name="connsiteX2492" fmla="*/ 1726410 w 7659675"/>
              <a:gd name="connsiteY2492" fmla="*/ 1528763 h 4416425"/>
              <a:gd name="connsiteX2493" fmla="*/ 1682752 w 7659675"/>
              <a:gd name="connsiteY2493" fmla="*/ 1485900 h 4416425"/>
              <a:gd name="connsiteX2494" fmla="*/ 1726410 w 7659675"/>
              <a:gd name="connsiteY2494" fmla="*/ 1443037 h 4416425"/>
              <a:gd name="connsiteX2495" fmla="*/ 1606552 w 7659675"/>
              <a:gd name="connsiteY2495" fmla="*/ 1443037 h 4416425"/>
              <a:gd name="connsiteX2496" fmla="*/ 1649415 w 7659675"/>
              <a:gd name="connsiteY2496" fmla="*/ 1485900 h 4416425"/>
              <a:gd name="connsiteX2497" fmla="*/ 1606552 w 7659675"/>
              <a:gd name="connsiteY2497" fmla="*/ 1528763 h 4416425"/>
              <a:gd name="connsiteX2498" fmla="*/ 1563688 w 7659675"/>
              <a:gd name="connsiteY2498" fmla="*/ 1485900 h 4416425"/>
              <a:gd name="connsiteX2499" fmla="*/ 1606552 w 7659675"/>
              <a:gd name="connsiteY2499" fmla="*/ 1443037 h 4416425"/>
              <a:gd name="connsiteX2500" fmla="*/ 1485901 w 7659675"/>
              <a:gd name="connsiteY2500" fmla="*/ 1443037 h 4416425"/>
              <a:gd name="connsiteX2501" fmla="*/ 1528764 w 7659675"/>
              <a:gd name="connsiteY2501" fmla="*/ 1485900 h 4416425"/>
              <a:gd name="connsiteX2502" fmla="*/ 1485901 w 7659675"/>
              <a:gd name="connsiteY2502" fmla="*/ 1528763 h 4416425"/>
              <a:gd name="connsiteX2503" fmla="*/ 1443039 w 7659675"/>
              <a:gd name="connsiteY2503" fmla="*/ 1485900 h 4416425"/>
              <a:gd name="connsiteX2504" fmla="*/ 1485901 w 7659675"/>
              <a:gd name="connsiteY2504" fmla="*/ 1443037 h 4416425"/>
              <a:gd name="connsiteX2505" fmla="*/ 1366046 w 7659675"/>
              <a:gd name="connsiteY2505" fmla="*/ 1443037 h 4416425"/>
              <a:gd name="connsiteX2506" fmla="*/ 1409703 w 7659675"/>
              <a:gd name="connsiteY2506" fmla="*/ 1485900 h 4416425"/>
              <a:gd name="connsiteX2507" fmla="*/ 1366046 w 7659675"/>
              <a:gd name="connsiteY2507" fmla="*/ 1528763 h 4416425"/>
              <a:gd name="connsiteX2508" fmla="*/ 1322393 w 7659675"/>
              <a:gd name="connsiteY2508" fmla="*/ 1485900 h 4416425"/>
              <a:gd name="connsiteX2509" fmla="*/ 1366046 w 7659675"/>
              <a:gd name="connsiteY2509" fmla="*/ 1443037 h 4416425"/>
              <a:gd name="connsiteX2510" fmla="*/ 1246194 w 7659675"/>
              <a:gd name="connsiteY2510" fmla="*/ 1443037 h 4416425"/>
              <a:gd name="connsiteX2511" fmla="*/ 1289057 w 7659675"/>
              <a:gd name="connsiteY2511" fmla="*/ 1485900 h 4416425"/>
              <a:gd name="connsiteX2512" fmla="*/ 1246194 w 7659675"/>
              <a:gd name="connsiteY2512" fmla="*/ 1528763 h 4416425"/>
              <a:gd name="connsiteX2513" fmla="*/ 1203331 w 7659675"/>
              <a:gd name="connsiteY2513" fmla="*/ 1485900 h 4416425"/>
              <a:gd name="connsiteX2514" fmla="*/ 1246194 w 7659675"/>
              <a:gd name="connsiteY2514" fmla="*/ 1443037 h 4416425"/>
              <a:gd name="connsiteX2515" fmla="*/ 1125543 w 7659675"/>
              <a:gd name="connsiteY2515" fmla="*/ 1443037 h 4416425"/>
              <a:gd name="connsiteX2516" fmla="*/ 1168407 w 7659675"/>
              <a:gd name="connsiteY2516" fmla="*/ 1485900 h 4416425"/>
              <a:gd name="connsiteX2517" fmla="*/ 1125543 w 7659675"/>
              <a:gd name="connsiteY2517" fmla="*/ 1528763 h 4416425"/>
              <a:gd name="connsiteX2518" fmla="*/ 1082680 w 7659675"/>
              <a:gd name="connsiteY2518" fmla="*/ 1485900 h 4416425"/>
              <a:gd name="connsiteX2519" fmla="*/ 1125543 w 7659675"/>
              <a:gd name="connsiteY2519" fmla="*/ 1443037 h 4416425"/>
              <a:gd name="connsiteX2520" fmla="*/ 1005687 w 7659675"/>
              <a:gd name="connsiteY2520" fmla="*/ 1443037 h 4416425"/>
              <a:gd name="connsiteX2521" fmla="*/ 1049344 w 7659675"/>
              <a:gd name="connsiteY2521" fmla="*/ 1485900 h 4416425"/>
              <a:gd name="connsiteX2522" fmla="*/ 1005687 w 7659675"/>
              <a:gd name="connsiteY2522" fmla="*/ 1528763 h 4416425"/>
              <a:gd name="connsiteX2523" fmla="*/ 962030 w 7659675"/>
              <a:gd name="connsiteY2523" fmla="*/ 1485900 h 4416425"/>
              <a:gd name="connsiteX2524" fmla="*/ 1005687 w 7659675"/>
              <a:gd name="connsiteY2524" fmla="*/ 1443037 h 4416425"/>
              <a:gd name="connsiteX2525" fmla="*/ 885037 w 7659675"/>
              <a:gd name="connsiteY2525" fmla="*/ 1443037 h 4416425"/>
              <a:gd name="connsiteX2526" fmla="*/ 928693 w 7659675"/>
              <a:gd name="connsiteY2526" fmla="*/ 1485900 h 4416425"/>
              <a:gd name="connsiteX2527" fmla="*/ 885037 w 7659675"/>
              <a:gd name="connsiteY2527" fmla="*/ 1528763 h 4416425"/>
              <a:gd name="connsiteX2528" fmla="*/ 841380 w 7659675"/>
              <a:gd name="connsiteY2528" fmla="*/ 1485900 h 4416425"/>
              <a:gd name="connsiteX2529" fmla="*/ 885037 w 7659675"/>
              <a:gd name="connsiteY2529" fmla="*/ 1443037 h 4416425"/>
              <a:gd name="connsiteX2530" fmla="*/ 6053920 w 7659675"/>
              <a:gd name="connsiteY2530" fmla="*/ 1322388 h 4416425"/>
              <a:gd name="connsiteX2531" fmla="*/ 6097577 w 7659675"/>
              <a:gd name="connsiteY2531" fmla="*/ 1366045 h 4416425"/>
              <a:gd name="connsiteX2532" fmla="*/ 6053920 w 7659675"/>
              <a:gd name="connsiteY2532" fmla="*/ 1409702 h 4416425"/>
              <a:gd name="connsiteX2533" fmla="*/ 6010263 w 7659675"/>
              <a:gd name="connsiteY2533" fmla="*/ 1366045 h 4416425"/>
              <a:gd name="connsiteX2534" fmla="*/ 6053920 w 7659675"/>
              <a:gd name="connsiteY2534" fmla="*/ 1322388 h 4416425"/>
              <a:gd name="connsiteX2535" fmla="*/ 5933270 w 7659675"/>
              <a:gd name="connsiteY2535" fmla="*/ 1322388 h 4416425"/>
              <a:gd name="connsiteX2536" fmla="*/ 5976927 w 7659675"/>
              <a:gd name="connsiteY2536" fmla="*/ 1366045 h 4416425"/>
              <a:gd name="connsiteX2537" fmla="*/ 5933270 w 7659675"/>
              <a:gd name="connsiteY2537" fmla="*/ 1409702 h 4416425"/>
              <a:gd name="connsiteX2538" fmla="*/ 5889613 w 7659675"/>
              <a:gd name="connsiteY2538" fmla="*/ 1366045 h 4416425"/>
              <a:gd name="connsiteX2539" fmla="*/ 5933270 w 7659675"/>
              <a:gd name="connsiteY2539" fmla="*/ 1322388 h 4416425"/>
              <a:gd name="connsiteX2540" fmla="*/ 5813413 w 7659675"/>
              <a:gd name="connsiteY2540" fmla="*/ 1322388 h 4416425"/>
              <a:gd name="connsiteX2541" fmla="*/ 5856276 w 7659675"/>
              <a:gd name="connsiteY2541" fmla="*/ 1366045 h 4416425"/>
              <a:gd name="connsiteX2542" fmla="*/ 5813413 w 7659675"/>
              <a:gd name="connsiteY2542" fmla="*/ 1409702 h 4416425"/>
              <a:gd name="connsiteX2543" fmla="*/ 5770550 w 7659675"/>
              <a:gd name="connsiteY2543" fmla="*/ 1366045 h 4416425"/>
              <a:gd name="connsiteX2544" fmla="*/ 5813413 w 7659675"/>
              <a:gd name="connsiteY2544" fmla="*/ 1322388 h 4416425"/>
              <a:gd name="connsiteX2545" fmla="*/ 5692763 w 7659675"/>
              <a:gd name="connsiteY2545" fmla="*/ 1322388 h 4416425"/>
              <a:gd name="connsiteX2546" fmla="*/ 5735626 w 7659675"/>
              <a:gd name="connsiteY2546" fmla="*/ 1366045 h 4416425"/>
              <a:gd name="connsiteX2547" fmla="*/ 5692763 w 7659675"/>
              <a:gd name="connsiteY2547" fmla="*/ 1409702 h 4416425"/>
              <a:gd name="connsiteX2548" fmla="*/ 5649900 w 7659675"/>
              <a:gd name="connsiteY2548" fmla="*/ 1366045 h 4416425"/>
              <a:gd name="connsiteX2549" fmla="*/ 5692763 w 7659675"/>
              <a:gd name="connsiteY2549" fmla="*/ 1322388 h 4416425"/>
              <a:gd name="connsiteX2550" fmla="*/ 5572907 w 7659675"/>
              <a:gd name="connsiteY2550" fmla="*/ 1322388 h 4416425"/>
              <a:gd name="connsiteX2551" fmla="*/ 5616564 w 7659675"/>
              <a:gd name="connsiteY2551" fmla="*/ 1366045 h 4416425"/>
              <a:gd name="connsiteX2552" fmla="*/ 5572907 w 7659675"/>
              <a:gd name="connsiteY2552" fmla="*/ 1409702 h 4416425"/>
              <a:gd name="connsiteX2553" fmla="*/ 5529250 w 7659675"/>
              <a:gd name="connsiteY2553" fmla="*/ 1366045 h 4416425"/>
              <a:gd name="connsiteX2554" fmla="*/ 5572907 w 7659675"/>
              <a:gd name="connsiteY2554" fmla="*/ 1322388 h 4416425"/>
              <a:gd name="connsiteX2555" fmla="*/ 5453051 w 7659675"/>
              <a:gd name="connsiteY2555" fmla="*/ 1322388 h 4416425"/>
              <a:gd name="connsiteX2556" fmla="*/ 5495914 w 7659675"/>
              <a:gd name="connsiteY2556" fmla="*/ 1366045 h 4416425"/>
              <a:gd name="connsiteX2557" fmla="*/ 5453051 w 7659675"/>
              <a:gd name="connsiteY2557" fmla="*/ 1409702 h 4416425"/>
              <a:gd name="connsiteX2558" fmla="*/ 5410188 w 7659675"/>
              <a:gd name="connsiteY2558" fmla="*/ 1366045 h 4416425"/>
              <a:gd name="connsiteX2559" fmla="*/ 5453051 w 7659675"/>
              <a:gd name="connsiteY2559" fmla="*/ 1322388 h 4416425"/>
              <a:gd name="connsiteX2560" fmla="*/ 5332401 w 7659675"/>
              <a:gd name="connsiteY2560" fmla="*/ 1322388 h 4416425"/>
              <a:gd name="connsiteX2561" fmla="*/ 5375264 w 7659675"/>
              <a:gd name="connsiteY2561" fmla="*/ 1366045 h 4416425"/>
              <a:gd name="connsiteX2562" fmla="*/ 5332401 w 7659675"/>
              <a:gd name="connsiteY2562" fmla="*/ 1409702 h 4416425"/>
              <a:gd name="connsiteX2563" fmla="*/ 5289538 w 7659675"/>
              <a:gd name="connsiteY2563" fmla="*/ 1366045 h 4416425"/>
              <a:gd name="connsiteX2564" fmla="*/ 5332401 w 7659675"/>
              <a:gd name="connsiteY2564" fmla="*/ 1322388 h 4416425"/>
              <a:gd name="connsiteX2565" fmla="*/ 5212545 w 7659675"/>
              <a:gd name="connsiteY2565" fmla="*/ 1322388 h 4416425"/>
              <a:gd name="connsiteX2566" fmla="*/ 5256202 w 7659675"/>
              <a:gd name="connsiteY2566" fmla="*/ 1366045 h 4416425"/>
              <a:gd name="connsiteX2567" fmla="*/ 5212545 w 7659675"/>
              <a:gd name="connsiteY2567" fmla="*/ 1409702 h 4416425"/>
              <a:gd name="connsiteX2568" fmla="*/ 5168888 w 7659675"/>
              <a:gd name="connsiteY2568" fmla="*/ 1366045 h 4416425"/>
              <a:gd name="connsiteX2569" fmla="*/ 5212545 w 7659675"/>
              <a:gd name="connsiteY2569" fmla="*/ 1322388 h 4416425"/>
              <a:gd name="connsiteX2570" fmla="*/ 5091895 w 7659675"/>
              <a:gd name="connsiteY2570" fmla="*/ 1322388 h 4416425"/>
              <a:gd name="connsiteX2571" fmla="*/ 5135552 w 7659675"/>
              <a:gd name="connsiteY2571" fmla="*/ 1366045 h 4416425"/>
              <a:gd name="connsiteX2572" fmla="*/ 5091895 w 7659675"/>
              <a:gd name="connsiteY2572" fmla="*/ 1409702 h 4416425"/>
              <a:gd name="connsiteX2573" fmla="*/ 5048238 w 7659675"/>
              <a:gd name="connsiteY2573" fmla="*/ 1366045 h 4416425"/>
              <a:gd name="connsiteX2574" fmla="*/ 5091895 w 7659675"/>
              <a:gd name="connsiteY2574" fmla="*/ 1322388 h 4416425"/>
              <a:gd name="connsiteX2575" fmla="*/ 4972038 w 7659675"/>
              <a:gd name="connsiteY2575" fmla="*/ 1322388 h 4416425"/>
              <a:gd name="connsiteX2576" fmla="*/ 5014901 w 7659675"/>
              <a:gd name="connsiteY2576" fmla="*/ 1366045 h 4416425"/>
              <a:gd name="connsiteX2577" fmla="*/ 4972038 w 7659675"/>
              <a:gd name="connsiteY2577" fmla="*/ 1409702 h 4416425"/>
              <a:gd name="connsiteX2578" fmla="*/ 4929175 w 7659675"/>
              <a:gd name="connsiteY2578" fmla="*/ 1366045 h 4416425"/>
              <a:gd name="connsiteX2579" fmla="*/ 4972038 w 7659675"/>
              <a:gd name="connsiteY2579" fmla="*/ 1322388 h 4416425"/>
              <a:gd name="connsiteX2580" fmla="*/ 4851388 w 7659675"/>
              <a:gd name="connsiteY2580" fmla="*/ 1322388 h 4416425"/>
              <a:gd name="connsiteX2581" fmla="*/ 4894251 w 7659675"/>
              <a:gd name="connsiteY2581" fmla="*/ 1366045 h 4416425"/>
              <a:gd name="connsiteX2582" fmla="*/ 4851388 w 7659675"/>
              <a:gd name="connsiteY2582" fmla="*/ 1409702 h 4416425"/>
              <a:gd name="connsiteX2583" fmla="*/ 4808525 w 7659675"/>
              <a:gd name="connsiteY2583" fmla="*/ 1366045 h 4416425"/>
              <a:gd name="connsiteX2584" fmla="*/ 4851388 w 7659675"/>
              <a:gd name="connsiteY2584" fmla="*/ 1322388 h 4416425"/>
              <a:gd name="connsiteX2585" fmla="*/ 4731532 w 7659675"/>
              <a:gd name="connsiteY2585" fmla="*/ 1322388 h 4416425"/>
              <a:gd name="connsiteX2586" fmla="*/ 4775189 w 7659675"/>
              <a:gd name="connsiteY2586" fmla="*/ 1366045 h 4416425"/>
              <a:gd name="connsiteX2587" fmla="*/ 4731532 w 7659675"/>
              <a:gd name="connsiteY2587" fmla="*/ 1409702 h 4416425"/>
              <a:gd name="connsiteX2588" fmla="*/ 4687875 w 7659675"/>
              <a:gd name="connsiteY2588" fmla="*/ 1366045 h 4416425"/>
              <a:gd name="connsiteX2589" fmla="*/ 4731532 w 7659675"/>
              <a:gd name="connsiteY2589" fmla="*/ 1322388 h 4416425"/>
              <a:gd name="connsiteX2590" fmla="*/ 4611676 w 7659675"/>
              <a:gd name="connsiteY2590" fmla="*/ 1322388 h 4416425"/>
              <a:gd name="connsiteX2591" fmla="*/ 4654539 w 7659675"/>
              <a:gd name="connsiteY2591" fmla="*/ 1366045 h 4416425"/>
              <a:gd name="connsiteX2592" fmla="*/ 4611676 w 7659675"/>
              <a:gd name="connsiteY2592" fmla="*/ 1409702 h 4416425"/>
              <a:gd name="connsiteX2593" fmla="*/ 4568813 w 7659675"/>
              <a:gd name="connsiteY2593" fmla="*/ 1366045 h 4416425"/>
              <a:gd name="connsiteX2594" fmla="*/ 4611676 w 7659675"/>
              <a:gd name="connsiteY2594" fmla="*/ 1322388 h 4416425"/>
              <a:gd name="connsiteX2595" fmla="*/ 4491026 w 7659675"/>
              <a:gd name="connsiteY2595" fmla="*/ 1322388 h 4416425"/>
              <a:gd name="connsiteX2596" fmla="*/ 4533889 w 7659675"/>
              <a:gd name="connsiteY2596" fmla="*/ 1366045 h 4416425"/>
              <a:gd name="connsiteX2597" fmla="*/ 4491026 w 7659675"/>
              <a:gd name="connsiteY2597" fmla="*/ 1409702 h 4416425"/>
              <a:gd name="connsiteX2598" fmla="*/ 4448163 w 7659675"/>
              <a:gd name="connsiteY2598" fmla="*/ 1366045 h 4416425"/>
              <a:gd name="connsiteX2599" fmla="*/ 4491026 w 7659675"/>
              <a:gd name="connsiteY2599" fmla="*/ 1322388 h 4416425"/>
              <a:gd name="connsiteX2600" fmla="*/ 4371170 w 7659675"/>
              <a:gd name="connsiteY2600" fmla="*/ 1322388 h 4416425"/>
              <a:gd name="connsiteX2601" fmla="*/ 4414827 w 7659675"/>
              <a:gd name="connsiteY2601" fmla="*/ 1366045 h 4416425"/>
              <a:gd name="connsiteX2602" fmla="*/ 4371170 w 7659675"/>
              <a:gd name="connsiteY2602" fmla="*/ 1409702 h 4416425"/>
              <a:gd name="connsiteX2603" fmla="*/ 4327513 w 7659675"/>
              <a:gd name="connsiteY2603" fmla="*/ 1366045 h 4416425"/>
              <a:gd name="connsiteX2604" fmla="*/ 4371170 w 7659675"/>
              <a:gd name="connsiteY2604" fmla="*/ 1322388 h 4416425"/>
              <a:gd name="connsiteX2605" fmla="*/ 4250520 w 7659675"/>
              <a:gd name="connsiteY2605" fmla="*/ 1322388 h 4416425"/>
              <a:gd name="connsiteX2606" fmla="*/ 4294177 w 7659675"/>
              <a:gd name="connsiteY2606" fmla="*/ 1366045 h 4416425"/>
              <a:gd name="connsiteX2607" fmla="*/ 4250520 w 7659675"/>
              <a:gd name="connsiteY2607" fmla="*/ 1409702 h 4416425"/>
              <a:gd name="connsiteX2608" fmla="*/ 4206863 w 7659675"/>
              <a:gd name="connsiteY2608" fmla="*/ 1366045 h 4416425"/>
              <a:gd name="connsiteX2609" fmla="*/ 4250520 w 7659675"/>
              <a:gd name="connsiteY2609" fmla="*/ 1322388 h 4416425"/>
              <a:gd name="connsiteX2610" fmla="*/ 4130663 w 7659675"/>
              <a:gd name="connsiteY2610" fmla="*/ 1322388 h 4416425"/>
              <a:gd name="connsiteX2611" fmla="*/ 4173526 w 7659675"/>
              <a:gd name="connsiteY2611" fmla="*/ 1366045 h 4416425"/>
              <a:gd name="connsiteX2612" fmla="*/ 4130663 w 7659675"/>
              <a:gd name="connsiteY2612" fmla="*/ 1409702 h 4416425"/>
              <a:gd name="connsiteX2613" fmla="*/ 4087800 w 7659675"/>
              <a:gd name="connsiteY2613" fmla="*/ 1366045 h 4416425"/>
              <a:gd name="connsiteX2614" fmla="*/ 4130663 w 7659675"/>
              <a:gd name="connsiteY2614" fmla="*/ 1322388 h 4416425"/>
              <a:gd name="connsiteX2615" fmla="*/ 3890157 w 7659675"/>
              <a:gd name="connsiteY2615" fmla="*/ 1322388 h 4416425"/>
              <a:gd name="connsiteX2616" fmla="*/ 3933814 w 7659675"/>
              <a:gd name="connsiteY2616" fmla="*/ 1366045 h 4416425"/>
              <a:gd name="connsiteX2617" fmla="*/ 3890157 w 7659675"/>
              <a:gd name="connsiteY2617" fmla="*/ 1409702 h 4416425"/>
              <a:gd name="connsiteX2618" fmla="*/ 3846500 w 7659675"/>
              <a:gd name="connsiteY2618" fmla="*/ 1366045 h 4416425"/>
              <a:gd name="connsiteX2619" fmla="*/ 3890157 w 7659675"/>
              <a:gd name="connsiteY2619" fmla="*/ 1322388 h 4416425"/>
              <a:gd name="connsiteX2620" fmla="*/ 3770301 w 7659675"/>
              <a:gd name="connsiteY2620" fmla="*/ 1322388 h 4416425"/>
              <a:gd name="connsiteX2621" fmla="*/ 3813164 w 7659675"/>
              <a:gd name="connsiteY2621" fmla="*/ 1366045 h 4416425"/>
              <a:gd name="connsiteX2622" fmla="*/ 3770301 w 7659675"/>
              <a:gd name="connsiteY2622" fmla="*/ 1409702 h 4416425"/>
              <a:gd name="connsiteX2623" fmla="*/ 3727438 w 7659675"/>
              <a:gd name="connsiteY2623" fmla="*/ 1366045 h 4416425"/>
              <a:gd name="connsiteX2624" fmla="*/ 3770301 w 7659675"/>
              <a:gd name="connsiteY2624" fmla="*/ 1322388 h 4416425"/>
              <a:gd name="connsiteX2625" fmla="*/ 3529795 w 7659675"/>
              <a:gd name="connsiteY2625" fmla="*/ 1322388 h 4416425"/>
              <a:gd name="connsiteX2626" fmla="*/ 3573452 w 7659675"/>
              <a:gd name="connsiteY2626" fmla="*/ 1366045 h 4416425"/>
              <a:gd name="connsiteX2627" fmla="*/ 3529795 w 7659675"/>
              <a:gd name="connsiteY2627" fmla="*/ 1409702 h 4416425"/>
              <a:gd name="connsiteX2628" fmla="*/ 3486138 w 7659675"/>
              <a:gd name="connsiteY2628" fmla="*/ 1366045 h 4416425"/>
              <a:gd name="connsiteX2629" fmla="*/ 3529795 w 7659675"/>
              <a:gd name="connsiteY2629" fmla="*/ 1322388 h 4416425"/>
              <a:gd name="connsiteX2630" fmla="*/ 6654788 w 7659675"/>
              <a:gd name="connsiteY2630" fmla="*/ 1322387 h 4416425"/>
              <a:gd name="connsiteX2631" fmla="*/ 6697651 w 7659675"/>
              <a:gd name="connsiteY2631" fmla="*/ 1366044 h 4416425"/>
              <a:gd name="connsiteX2632" fmla="*/ 6654788 w 7659675"/>
              <a:gd name="connsiteY2632" fmla="*/ 1409701 h 4416425"/>
              <a:gd name="connsiteX2633" fmla="*/ 6611925 w 7659675"/>
              <a:gd name="connsiteY2633" fmla="*/ 1366044 h 4416425"/>
              <a:gd name="connsiteX2634" fmla="*/ 6654788 w 7659675"/>
              <a:gd name="connsiteY2634" fmla="*/ 1322387 h 4416425"/>
              <a:gd name="connsiteX2635" fmla="*/ 6534138 w 7659675"/>
              <a:gd name="connsiteY2635" fmla="*/ 1322387 h 4416425"/>
              <a:gd name="connsiteX2636" fmla="*/ 6577001 w 7659675"/>
              <a:gd name="connsiteY2636" fmla="*/ 1366044 h 4416425"/>
              <a:gd name="connsiteX2637" fmla="*/ 6534138 w 7659675"/>
              <a:gd name="connsiteY2637" fmla="*/ 1409701 h 4416425"/>
              <a:gd name="connsiteX2638" fmla="*/ 6491275 w 7659675"/>
              <a:gd name="connsiteY2638" fmla="*/ 1366044 h 4416425"/>
              <a:gd name="connsiteX2639" fmla="*/ 6534138 w 7659675"/>
              <a:gd name="connsiteY2639" fmla="*/ 1322387 h 4416425"/>
              <a:gd name="connsiteX2640" fmla="*/ 6414282 w 7659675"/>
              <a:gd name="connsiteY2640" fmla="*/ 1322387 h 4416425"/>
              <a:gd name="connsiteX2641" fmla="*/ 6457939 w 7659675"/>
              <a:gd name="connsiteY2641" fmla="*/ 1366044 h 4416425"/>
              <a:gd name="connsiteX2642" fmla="*/ 6414282 w 7659675"/>
              <a:gd name="connsiteY2642" fmla="*/ 1409701 h 4416425"/>
              <a:gd name="connsiteX2643" fmla="*/ 6370625 w 7659675"/>
              <a:gd name="connsiteY2643" fmla="*/ 1366044 h 4416425"/>
              <a:gd name="connsiteX2644" fmla="*/ 6414282 w 7659675"/>
              <a:gd name="connsiteY2644" fmla="*/ 1322387 h 4416425"/>
              <a:gd name="connsiteX2645" fmla="*/ 6294425 w 7659675"/>
              <a:gd name="connsiteY2645" fmla="*/ 1322387 h 4416425"/>
              <a:gd name="connsiteX2646" fmla="*/ 6337288 w 7659675"/>
              <a:gd name="connsiteY2646" fmla="*/ 1366044 h 4416425"/>
              <a:gd name="connsiteX2647" fmla="*/ 6294425 w 7659675"/>
              <a:gd name="connsiteY2647" fmla="*/ 1409701 h 4416425"/>
              <a:gd name="connsiteX2648" fmla="*/ 6251562 w 7659675"/>
              <a:gd name="connsiteY2648" fmla="*/ 1366044 h 4416425"/>
              <a:gd name="connsiteX2649" fmla="*/ 6294425 w 7659675"/>
              <a:gd name="connsiteY2649" fmla="*/ 1322387 h 4416425"/>
              <a:gd name="connsiteX2650" fmla="*/ 6173775 w 7659675"/>
              <a:gd name="connsiteY2650" fmla="*/ 1322387 h 4416425"/>
              <a:gd name="connsiteX2651" fmla="*/ 6216638 w 7659675"/>
              <a:gd name="connsiteY2651" fmla="*/ 1366044 h 4416425"/>
              <a:gd name="connsiteX2652" fmla="*/ 6173775 w 7659675"/>
              <a:gd name="connsiteY2652" fmla="*/ 1409701 h 4416425"/>
              <a:gd name="connsiteX2653" fmla="*/ 6130912 w 7659675"/>
              <a:gd name="connsiteY2653" fmla="*/ 1366044 h 4416425"/>
              <a:gd name="connsiteX2654" fmla="*/ 6173775 w 7659675"/>
              <a:gd name="connsiteY2654" fmla="*/ 1322387 h 4416425"/>
              <a:gd name="connsiteX2655" fmla="*/ 2327282 w 7659675"/>
              <a:gd name="connsiteY2655" fmla="*/ 1322387 h 4416425"/>
              <a:gd name="connsiteX2656" fmla="*/ 2370144 w 7659675"/>
              <a:gd name="connsiteY2656" fmla="*/ 1366044 h 4416425"/>
              <a:gd name="connsiteX2657" fmla="*/ 2327282 w 7659675"/>
              <a:gd name="connsiteY2657" fmla="*/ 1409701 h 4416425"/>
              <a:gd name="connsiteX2658" fmla="*/ 2284419 w 7659675"/>
              <a:gd name="connsiteY2658" fmla="*/ 1366044 h 4416425"/>
              <a:gd name="connsiteX2659" fmla="*/ 2327282 w 7659675"/>
              <a:gd name="connsiteY2659" fmla="*/ 1322387 h 4416425"/>
              <a:gd name="connsiteX2660" fmla="*/ 2207426 w 7659675"/>
              <a:gd name="connsiteY2660" fmla="*/ 1322387 h 4416425"/>
              <a:gd name="connsiteX2661" fmla="*/ 2251082 w 7659675"/>
              <a:gd name="connsiteY2661" fmla="*/ 1366044 h 4416425"/>
              <a:gd name="connsiteX2662" fmla="*/ 2207426 w 7659675"/>
              <a:gd name="connsiteY2662" fmla="*/ 1409701 h 4416425"/>
              <a:gd name="connsiteX2663" fmla="*/ 2163768 w 7659675"/>
              <a:gd name="connsiteY2663" fmla="*/ 1366044 h 4416425"/>
              <a:gd name="connsiteX2664" fmla="*/ 2207426 w 7659675"/>
              <a:gd name="connsiteY2664" fmla="*/ 1322387 h 4416425"/>
              <a:gd name="connsiteX2665" fmla="*/ 1847061 w 7659675"/>
              <a:gd name="connsiteY2665" fmla="*/ 1322387 h 4416425"/>
              <a:gd name="connsiteX2666" fmla="*/ 1890719 w 7659675"/>
              <a:gd name="connsiteY2666" fmla="*/ 1366044 h 4416425"/>
              <a:gd name="connsiteX2667" fmla="*/ 1847061 w 7659675"/>
              <a:gd name="connsiteY2667" fmla="*/ 1409701 h 4416425"/>
              <a:gd name="connsiteX2668" fmla="*/ 1803404 w 7659675"/>
              <a:gd name="connsiteY2668" fmla="*/ 1366044 h 4416425"/>
              <a:gd name="connsiteX2669" fmla="*/ 1847061 w 7659675"/>
              <a:gd name="connsiteY2669" fmla="*/ 1322387 h 4416425"/>
              <a:gd name="connsiteX2670" fmla="*/ 1726410 w 7659675"/>
              <a:gd name="connsiteY2670" fmla="*/ 1322387 h 4416425"/>
              <a:gd name="connsiteX2671" fmla="*/ 1770068 w 7659675"/>
              <a:gd name="connsiteY2671" fmla="*/ 1366044 h 4416425"/>
              <a:gd name="connsiteX2672" fmla="*/ 1726410 w 7659675"/>
              <a:gd name="connsiteY2672" fmla="*/ 1409701 h 4416425"/>
              <a:gd name="connsiteX2673" fmla="*/ 1682753 w 7659675"/>
              <a:gd name="connsiteY2673" fmla="*/ 1366044 h 4416425"/>
              <a:gd name="connsiteX2674" fmla="*/ 1726410 w 7659675"/>
              <a:gd name="connsiteY2674" fmla="*/ 1322387 h 4416425"/>
              <a:gd name="connsiteX2675" fmla="*/ 1606553 w 7659675"/>
              <a:gd name="connsiteY2675" fmla="*/ 1322387 h 4416425"/>
              <a:gd name="connsiteX2676" fmla="*/ 1649418 w 7659675"/>
              <a:gd name="connsiteY2676" fmla="*/ 1366044 h 4416425"/>
              <a:gd name="connsiteX2677" fmla="*/ 1606553 w 7659675"/>
              <a:gd name="connsiteY2677" fmla="*/ 1409701 h 4416425"/>
              <a:gd name="connsiteX2678" fmla="*/ 1563689 w 7659675"/>
              <a:gd name="connsiteY2678" fmla="*/ 1366044 h 4416425"/>
              <a:gd name="connsiteX2679" fmla="*/ 1606553 w 7659675"/>
              <a:gd name="connsiteY2679" fmla="*/ 1322387 h 4416425"/>
              <a:gd name="connsiteX2680" fmla="*/ 1485902 w 7659675"/>
              <a:gd name="connsiteY2680" fmla="*/ 1322387 h 4416425"/>
              <a:gd name="connsiteX2681" fmla="*/ 1528765 w 7659675"/>
              <a:gd name="connsiteY2681" fmla="*/ 1366044 h 4416425"/>
              <a:gd name="connsiteX2682" fmla="*/ 1485902 w 7659675"/>
              <a:gd name="connsiteY2682" fmla="*/ 1409701 h 4416425"/>
              <a:gd name="connsiteX2683" fmla="*/ 1443040 w 7659675"/>
              <a:gd name="connsiteY2683" fmla="*/ 1366044 h 4416425"/>
              <a:gd name="connsiteX2684" fmla="*/ 1485902 w 7659675"/>
              <a:gd name="connsiteY2684" fmla="*/ 1322387 h 4416425"/>
              <a:gd name="connsiteX2685" fmla="*/ 1366049 w 7659675"/>
              <a:gd name="connsiteY2685" fmla="*/ 1322387 h 4416425"/>
              <a:gd name="connsiteX2686" fmla="*/ 1409705 w 7659675"/>
              <a:gd name="connsiteY2686" fmla="*/ 1366044 h 4416425"/>
              <a:gd name="connsiteX2687" fmla="*/ 1366049 w 7659675"/>
              <a:gd name="connsiteY2687" fmla="*/ 1409701 h 4416425"/>
              <a:gd name="connsiteX2688" fmla="*/ 1322395 w 7659675"/>
              <a:gd name="connsiteY2688" fmla="*/ 1366044 h 4416425"/>
              <a:gd name="connsiteX2689" fmla="*/ 1366049 w 7659675"/>
              <a:gd name="connsiteY2689" fmla="*/ 1322387 h 4416425"/>
              <a:gd name="connsiteX2690" fmla="*/ 1246196 w 7659675"/>
              <a:gd name="connsiteY2690" fmla="*/ 1322387 h 4416425"/>
              <a:gd name="connsiteX2691" fmla="*/ 1289059 w 7659675"/>
              <a:gd name="connsiteY2691" fmla="*/ 1366044 h 4416425"/>
              <a:gd name="connsiteX2692" fmla="*/ 1246196 w 7659675"/>
              <a:gd name="connsiteY2692" fmla="*/ 1409701 h 4416425"/>
              <a:gd name="connsiteX2693" fmla="*/ 1203333 w 7659675"/>
              <a:gd name="connsiteY2693" fmla="*/ 1366044 h 4416425"/>
              <a:gd name="connsiteX2694" fmla="*/ 1246196 w 7659675"/>
              <a:gd name="connsiteY2694" fmla="*/ 1322387 h 4416425"/>
              <a:gd name="connsiteX2695" fmla="*/ 1125545 w 7659675"/>
              <a:gd name="connsiteY2695" fmla="*/ 1322387 h 4416425"/>
              <a:gd name="connsiteX2696" fmla="*/ 1168408 w 7659675"/>
              <a:gd name="connsiteY2696" fmla="*/ 1366044 h 4416425"/>
              <a:gd name="connsiteX2697" fmla="*/ 1125545 w 7659675"/>
              <a:gd name="connsiteY2697" fmla="*/ 1409701 h 4416425"/>
              <a:gd name="connsiteX2698" fmla="*/ 1082682 w 7659675"/>
              <a:gd name="connsiteY2698" fmla="*/ 1366044 h 4416425"/>
              <a:gd name="connsiteX2699" fmla="*/ 1125545 w 7659675"/>
              <a:gd name="connsiteY2699" fmla="*/ 1322387 h 4416425"/>
              <a:gd name="connsiteX2700" fmla="*/ 1005689 w 7659675"/>
              <a:gd name="connsiteY2700" fmla="*/ 1322387 h 4416425"/>
              <a:gd name="connsiteX2701" fmla="*/ 1049346 w 7659675"/>
              <a:gd name="connsiteY2701" fmla="*/ 1366044 h 4416425"/>
              <a:gd name="connsiteX2702" fmla="*/ 1005689 w 7659675"/>
              <a:gd name="connsiteY2702" fmla="*/ 1409701 h 4416425"/>
              <a:gd name="connsiteX2703" fmla="*/ 962032 w 7659675"/>
              <a:gd name="connsiteY2703" fmla="*/ 1366044 h 4416425"/>
              <a:gd name="connsiteX2704" fmla="*/ 1005689 w 7659675"/>
              <a:gd name="connsiteY2704" fmla="*/ 1322387 h 4416425"/>
              <a:gd name="connsiteX2705" fmla="*/ 885038 w 7659675"/>
              <a:gd name="connsiteY2705" fmla="*/ 1322387 h 4416425"/>
              <a:gd name="connsiteX2706" fmla="*/ 928695 w 7659675"/>
              <a:gd name="connsiteY2706" fmla="*/ 1366044 h 4416425"/>
              <a:gd name="connsiteX2707" fmla="*/ 885038 w 7659675"/>
              <a:gd name="connsiteY2707" fmla="*/ 1409701 h 4416425"/>
              <a:gd name="connsiteX2708" fmla="*/ 841382 w 7659675"/>
              <a:gd name="connsiteY2708" fmla="*/ 1366044 h 4416425"/>
              <a:gd name="connsiteX2709" fmla="*/ 885038 w 7659675"/>
              <a:gd name="connsiteY2709" fmla="*/ 1322387 h 4416425"/>
              <a:gd name="connsiteX2710" fmla="*/ 6053920 w 7659675"/>
              <a:gd name="connsiteY2710" fmla="*/ 1201738 h 4416425"/>
              <a:gd name="connsiteX2711" fmla="*/ 6097577 w 7659675"/>
              <a:gd name="connsiteY2711" fmla="*/ 1245395 h 4416425"/>
              <a:gd name="connsiteX2712" fmla="*/ 6053920 w 7659675"/>
              <a:gd name="connsiteY2712" fmla="*/ 1289052 h 4416425"/>
              <a:gd name="connsiteX2713" fmla="*/ 6010263 w 7659675"/>
              <a:gd name="connsiteY2713" fmla="*/ 1245395 h 4416425"/>
              <a:gd name="connsiteX2714" fmla="*/ 6053920 w 7659675"/>
              <a:gd name="connsiteY2714" fmla="*/ 1201738 h 4416425"/>
              <a:gd name="connsiteX2715" fmla="*/ 5813413 w 7659675"/>
              <a:gd name="connsiteY2715" fmla="*/ 1201738 h 4416425"/>
              <a:gd name="connsiteX2716" fmla="*/ 5856276 w 7659675"/>
              <a:gd name="connsiteY2716" fmla="*/ 1245395 h 4416425"/>
              <a:gd name="connsiteX2717" fmla="*/ 5813413 w 7659675"/>
              <a:gd name="connsiteY2717" fmla="*/ 1289052 h 4416425"/>
              <a:gd name="connsiteX2718" fmla="*/ 5770550 w 7659675"/>
              <a:gd name="connsiteY2718" fmla="*/ 1245395 h 4416425"/>
              <a:gd name="connsiteX2719" fmla="*/ 5813413 w 7659675"/>
              <a:gd name="connsiteY2719" fmla="*/ 1201738 h 4416425"/>
              <a:gd name="connsiteX2720" fmla="*/ 5692763 w 7659675"/>
              <a:gd name="connsiteY2720" fmla="*/ 1201738 h 4416425"/>
              <a:gd name="connsiteX2721" fmla="*/ 5735626 w 7659675"/>
              <a:gd name="connsiteY2721" fmla="*/ 1245395 h 4416425"/>
              <a:gd name="connsiteX2722" fmla="*/ 5692763 w 7659675"/>
              <a:gd name="connsiteY2722" fmla="*/ 1289052 h 4416425"/>
              <a:gd name="connsiteX2723" fmla="*/ 5649900 w 7659675"/>
              <a:gd name="connsiteY2723" fmla="*/ 1245395 h 4416425"/>
              <a:gd name="connsiteX2724" fmla="*/ 5692763 w 7659675"/>
              <a:gd name="connsiteY2724" fmla="*/ 1201738 h 4416425"/>
              <a:gd name="connsiteX2725" fmla="*/ 5572907 w 7659675"/>
              <a:gd name="connsiteY2725" fmla="*/ 1201738 h 4416425"/>
              <a:gd name="connsiteX2726" fmla="*/ 5616564 w 7659675"/>
              <a:gd name="connsiteY2726" fmla="*/ 1245395 h 4416425"/>
              <a:gd name="connsiteX2727" fmla="*/ 5572907 w 7659675"/>
              <a:gd name="connsiteY2727" fmla="*/ 1289052 h 4416425"/>
              <a:gd name="connsiteX2728" fmla="*/ 5529250 w 7659675"/>
              <a:gd name="connsiteY2728" fmla="*/ 1245395 h 4416425"/>
              <a:gd name="connsiteX2729" fmla="*/ 5572907 w 7659675"/>
              <a:gd name="connsiteY2729" fmla="*/ 1201738 h 4416425"/>
              <a:gd name="connsiteX2730" fmla="*/ 5453051 w 7659675"/>
              <a:gd name="connsiteY2730" fmla="*/ 1201738 h 4416425"/>
              <a:gd name="connsiteX2731" fmla="*/ 5495914 w 7659675"/>
              <a:gd name="connsiteY2731" fmla="*/ 1245395 h 4416425"/>
              <a:gd name="connsiteX2732" fmla="*/ 5453051 w 7659675"/>
              <a:gd name="connsiteY2732" fmla="*/ 1289052 h 4416425"/>
              <a:gd name="connsiteX2733" fmla="*/ 5410188 w 7659675"/>
              <a:gd name="connsiteY2733" fmla="*/ 1245395 h 4416425"/>
              <a:gd name="connsiteX2734" fmla="*/ 5453051 w 7659675"/>
              <a:gd name="connsiteY2734" fmla="*/ 1201738 h 4416425"/>
              <a:gd name="connsiteX2735" fmla="*/ 5332401 w 7659675"/>
              <a:gd name="connsiteY2735" fmla="*/ 1201738 h 4416425"/>
              <a:gd name="connsiteX2736" fmla="*/ 5375264 w 7659675"/>
              <a:gd name="connsiteY2736" fmla="*/ 1245395 h 4416425"/>
              <a:gd name="connsiteX2737" fmla="*/ 5332401 w 7659675"/>
              <a:gd name="connsiteY2737" fmla="*/ 1289052 h 4416425"/>
              <a:gd name="connsiteX2738" fmla="*/ 5289538 w 7659675"/>
              <a:gd name="connsiteY2738" fmla="*/ 1245395 h 4416425"/>
              <a:gd name="connsiteX2739" fmla="*/ 5332401 w 7659675"/>
              <a:gd name="connsiteY2739" fmla="*/ 1201738 h 4416425"/>
              <a:gd name="connsiteX2740" fmla="*/ 5212545 w 7659675"/>
              <a:gd name="connsiteY2740" fmla="*/ 1201738 h 4416425"/>
              <a:gd name="connsiteX2741" fmla="*/ 5256202 w 7659675"/>
              <a:gd name="connsiteY2741" fmla="*/ 1245395 h 4416425"/>
              <a:gd name="connsiteX2742" fmla="*/ 5212545 w 7659675"/>
              <a:gd name="connsiteY2742" fmla="*/ 1289052 h 4416425"/>
              <a:gd name="connsiteX2743" fmla="*/ 5168888 w 7659675"/>
              <a:gd name="connsiteY2743" fmla="*/ 1245395 h 4416425"/>
              <a:gd name="connsiteX2744" fmla="*/ 5212545 w 7659675"/>
              <a:gd name="connsiteY2744" fmla="*/ 1201738 h 4416425"/>
              <a:gd name="connsiteX2745" fmla="*/ 5091895 w 7659675"/>
              <a:gd name="connsiteY2745" fmla="*/ 1201738 h 4416425"/>
              <a:gd name="connsiteX2746" fmla="*/ 5135552 w 7659675"/>
              <a:gd name="connsiteY2746" fmla="*/ 1245395 h 4416425"/>
              <a:gd name="connsiteX2747" fmla="*/ 5091895 w 7659675"/>
              <a:gd name="connsiteY2747" fmla="*/ 1289052 h 4416425"/>
              <a:gd name="connsiteX2748" fmla="*/ 5048238 w 7659675"/>
              <a:gd name="connsiteY2748" fmla="*/ 1245395 h 4416425"/>
              <a:gd name="connsiteX2749" fmla="*/ 5091895 w 7659675"/>
              <a:gd name="connsiteY2749" fmla="*/ 1201738 h 4416425"/>
              <a:gd name="connsiteX2750" fmla="*/ 4972038 w 7659675"/>
              <a:gd name="connsiteY2750" fmla="*/ 1201738 h 4416425"/>
              <a:gd name="connsiteX2751" fmla="*/ 5014901 w 7659675"/>
              <a:gd name="connsiteY2751" fmla="*/ 1245395 h 4416425"/>
              <a:gd name="connsiteX2752" fmla="*/ 4972038 w 7659675"/>
              <a:gd name="connsiteY2752" fmla="*/ 1289052 h 4416425"/>
              <a:gd name="connsiteX2753" fmla="*/ 4929175 w 7659675"/>
              <a:gd name="connsiteY2753" fmla="*/ 1245395 h 4416425"/>
              <a:gd name="connsiteX2754" fmla="*/ 4972038 w 7659675"/>
              <a:gd name="connsiteY2754" fmla="*/ 1201738 h 4416425"/>
              <a:gd name="connsiteX2755" fmla="*/ 4851388 w 7659675"/>
              <a:gd name="connsiteY2755" fmla="*/ 1201738 h 4416425"/>
              <a:gd name="connsiteX2756" fmla="*/ 4894251 w 7659675"/>
              <a:gd name="connsiteY2756" fmla="*/ 1245395 h 4416425"/>
              <a:gd name="connsiteX2757" fmla="*/ 4851388 w 7659675"/>
              <a:gd name="connsiteY2757" fmla="*/ 1289052 h 4416425"/>
              <a:gd name="connsiteX2758" fmla="*/ 4808525 w 7659675"/>
              <a:gd name="connsiteY2758" fmla="*/ 1245395 h 4416425"/>
              <a:gd name="connsiteX2759" fmla="*/ 4851388 w 7659675"/>
              <a:gd name="connsiteY2759" fmla="*/ 1201738 h 4416425"/>
              <a:gd name="connsiteX2760" fmla="*/ 4731532 w 7659675"/>
              <a:gd name="connsiteY2760" fmla="*/ 1201738 h 4416425"/>
              <a:gd name="connsiteX2761" fmla="*/ 4775189 w 7659675"/>
              <a:gd name="connsiteY2761" fmla="*/ 1245395 h 4416425"/>
              <a:gd name="connsiteX2762" fmla="*/ 4731532 w 7659675"/>
              <a:gd name="connsiteY2762" fmla="*/ 1289052 h 4416425"/>
              <a:gd name="connsiteX2763" fmla="*/ 4687875 w 7659675"/>
              <a:gd name="connsiteY2763" fmla="*/ 1245395 h 4416425"/>
              <a:gd name="connsiteX2764" fmla="*/ 4731532 w 7659675"/>
              <a:gd name="connsiteY2764" fmla="*/ 1201738 h 4416425"/>
              <a:gd name="connsiteX2765" fmla="*/ 4611676 w 7659675"/>
              <a:gd name="connsiteY2765" fmla="*/ 1201738 h 4416425"/>
              <a:gd name="connsiteX2766" fmla="*/ 4654539 w 7659675"/>
              <a:gd name="connsiteY2766" fmla="*/ 1245395 h 4416425"/>
              <a:gd name="connsiteX2767" fmla="*/ 4611676 w 7659675"/>
              <a:gd name="connsiteY2767" fmla="*/ 1289052 h 4416425"/>
              <a:gd name="connsiteX2768" fmla="*/ 4568813 w 7659675"/>
              <a:gd name="connsiteY2768" fmla="*/ 1245395 h 4416425"/>
              <a:gd name="connsiteX2769" fmla="*/ 4611676 w 7659675"/>
              <a:gd name="connsiteY2769" fmla="*/ 1201738 h 4416425"/>
              <a:gd name="connsiteX2770" fmla="*/ 4491026 w 7659675"/>
              <a:gd name="connsiteY2770" fmla="*/ 1201738 h 4416425"/>
              <a:gd name="connsiteX2771" fmla="*/ 4533889 w 7659675"/>
              <a:gd name="connsiteY2771" fmla="*/ 1245395 h 4416425"/>
              <a:gd name="connsiteX2772" fmla="*/ 4491026 w 7659675"/>
              <a:gd name="connsiteY2772" fmla="*/ 1289052 h 4416425"/>
              <a:gd name="connsiteX2773" fmla="*/ 4448163 w 7659675"/>
              <a:gd name="connsiteY2773" fmla="*/ 1245395 h 4416425"/>
              <a:gd name="connsiteX2774" fmla="*/ 4491026 w 7659675"/>
              <a:gd name="connsiteY2774" fmla="*/ 1201738 h 4416425"/>
              <a:gd name="connsiteX2775" fmla="*/ 4371170 w 7659675"/>
              <a:gd name="connsiteY2775" fmla="*/ 1201738 h 4416425"/>
              <a:gd name="connsiteX2776" fmla="*/ 4414827 w 7659675"/>
              <a:gd name="connsiteY2776" fmla="*/ 1245395 h 4416425"/>
              <a:gd name="connsiteX2777" fmla="*/ 4371170 w 7659675"/>
              <a:gd name="connsiteY2777" fmla="*/ 1289052 h 4416425"/>
              <a:gd name="connsiteX2778" fmla="*/ 4327513 w 7659675"/>
              <a:gd name="connsiteY2778" fmla="*/ 1245395 h 4416425"/>
              <a:gd name="connsiteX2779" fmla="*/ 4371170 w 7659675"/>
              <a:gd name="connsiteY2779" fmla="*/ 1201738 h 4416425"/>
              <a:gd name="connsiteX2780" fmla="*/ 4250520 w 7659675"/>
              <a:gd name="connsiteY2780" fmla="*/ 1201738 h 4416425"/>
              <a:gd name="connsiteX2781" fmla="*/ 4294177 w 7659675"/>
              <a:gd name="connsiteY2781" fmla="*/ 1245395 h 4416425"/>
              <a:gd name="connsiteX2782" fmla="*/ 4250520 w 7659675"/>
              <a:gd name="connsiteY2782" fmla="*/ 1289052 h 4416425"/>
              <a:gd name="connsiteX2783" fmla="*/ 4206863 w 7659675"/>
              <a:gd name="connsiteY2783" fmla="*/ 1245395 h 4416425"/>
              <a:gd name="connsiteX2784" fmla="*/ 4250520 w 7659675"/>
              <a:gd name="connsiteY2784" fmla="*/ 1201738 h 4416425"/>
              <a:gd name="connsiteX2785" fmla="*/ 4130663 w 7659675"/>
              <a:gd name="connsiteY2785" fmla="*/ 1201738 h 4416425"/>
              <a:gd name="connsiteX2786" fmla="*/ 4173526 w 7659675"/>
              <a:gd name="connsiteY2786" fmla="*/ 1245395 h 4416425"/>
              <a:gd name="connsiteX2787" fmla="*/ 4130663 w 7659675"/>
              <a:gd name="connsiteY2787" fmla="*/ 1289052 h 4416425"/>
              <a:gd name="connsiteX2788" fmla="*/ 4087800 w 7659675"/>
              <a:gd name="connsiteY2788" fmla="*/ 1245395 h 4416425"/>
              <a:gd name="connsiteX2789" fmla="*/ 4130663 w 7659675"/>
              <a:gd name="connsiteY2789" fmla="*/ 1201738 h 4416425"/>
              <a:gd name="connsiteX2790" fmla="*/ 3890157 w 7659675"/>
              <a:gd name="connsiteY2790" fmla="*/ 1201738 h 4416425"/>
              <a:gd name="connsiteX2791" fmla="*/ 3933814 w 7659675"/>
              <a:gd name="connsiteY2791" fmla="*/ 1245395 h 4416425"/>
              <a:gd name="connsiteX2792" fmla="*/ 3890157 w 7659675"/>
              <a:gd name="connsiteY2792" fmla="*/ 1289052 h 4416425"/>
              <a:gd name="connsiteX2793" fmla="*/ 3846500 w 7659675"/>
              <a:gd name="connsiteY2793" fmla="*/ 1245395 h 4416425"/>
              <a:gd name="connsiteX2794" fmla="*/ 3890157 w 7659675"/>
              <a:gd name="connsiteY2794" fmla="*/ 1201738 h 4416425"/>
              <a:gd name="connsiteX2795" fmla="*/ 3770301 w 7659675"/>
              <a:gd name="connsiteY2795" fmla="*/ 1201738 h 4416425"/>
              <a:gd name="connsiteX2796" fmla="*/ 3813164 w 7659675"/>
              <a:gd name="connsiteY2796" fmla="*/ 1245395 h 4416425"/>
              <a:gd name="connsiteX2797" fmla="*/ 3770301 w 7659675"/>
              <a:gd name="connsiteY2797" fmla="*/ 1289052 h 4416425"/>
              <a:gd name="connsiteX2798" fmla="*/ 3727438 w 7659675"/>
              <a:gd name="connsiteY2798" fmla="*/ 1245395 h 4416425"/>
              <a:gd name="connsiteX2799" fmla="*/ 3770301 w 7659675"/>
              <a:gd name="connsiteY2799" fmla="*/ 1201738 h 4416425"/>
              <a:gd name="connsiteX2800" fmla="*/ 6895294 w 7659675"/>
              <a:gd name="connsiteY2800" fmla="*/ 1201737 h 4416425"/>
              <a:gd name="connsiteX2801" fmla="*/ 6938951 w 7659675"/>
              <a:gd name="connsiteY2801" fmla="*/ 1245394 h 4416425"/>
              <a:gd name="connsiteX2802" fmla="*/ 6895294 w 7659675"/>
              <a:gd name="connsiteY2802" fmla="*/ 1289051 h 4416425"/>
              <a:gd name="connsiteX2803" fmla="*/ 6851637 w 7659675"/>
              <a:gd name="connsiteY2803" fmla="*/ 1245394 h 4416425"/>
              <a:gd name="connsiteX2804" fmla="*/ 6895294 w 7659675"/>
              <a:gd name="connsiteY2804" fmla="*/ 1201737 h 4416425"/>
              <a:gd name="connsiteX2805" fmla="*/ 6534138 w 7659675"/>
              <a:gd name="connsiteY2805" fmla="*/ 1201737 h 4416425"/>
              <a:gd name="connsiteX2806" fmla="*/ 6577001 w 7659675"/>
              <a:gd name="connsiteY2806" fmla="*/ 1245394 h 4416425"/>
              <a:gd name="connsiteX2807" fmla="*/ 6534138 w 7659675"/>
              <a:gd name="connsiteY2807" fmla="*/ 1289051 h 4416425"/>
              <a:gd name="connsiteX2808" fmla="*/ 6491275 w 7659675"/>
              <a:gd name="connsiteY2808" fmla="*/ 1245394 h 4416425"/>
              <a:gd name="connsiteX2809" fmla="*/ 6534138 w 7659675"/>
              <a:gd name="connsiteY2809" fmla="*/ 1201737 h 4416425"/>
              <a:gd name="connsiteX2810" fmla="*/ 6414282 w 7659675"/>
              <a:gd name="connsiteY2810" fmla="*/ 1201737 h 4416425"/>
              <a:gd name="connsiteX2811" fmla="*/ 6457939 w 7659675"/>
              <a:gd name="connsiteY2811" fmla="*/ 1245394 h 4416425"/>
              <a:gd name="connsiteX2812" fmla="*/ 6414282 w 7659675"/>
              <a:gd name="connsiteY2812" fmla="*/ 1289051 h 4416425"/>
              <a:gd name="connsiteX2813" fmla="*/ 6370625 w 7659675"/>
              <a:gd name="connsiteY2813" fmla="*/ 1245394 h 4416425"/>
              <a:gd name="connsiteX2814" fmla="*/ 6414282 w 7659675"/>
              <a:gd name="connsiteY2814" fmla="*/ 1201737 h 4416425"/>
              <a:gd name="connsiteX2815" fmla="*/ 6294425 w 7659675"/>
              <a:gd name="connsiteY2815" fmla="*/ 1201737 h 4416425"/>
              <a:gd name="connsiteX2816" fmla="*/ 6337288 w 7659675"/>
              <a:gd name="connsiteY2816" fmla="*/ 1245394 h 4416425"/>
              <a:gd name="connsiteX2817" fmla="*/ 6294425 w 7659675"/>
              <a:gd name="connsiteY2817" fmla="*/ 1289051 h 4416425"/>
              <a:gd name="connsiteX2818" fmla="*/ 6251562 w 7659675"/>
              <a:gd name="connsiteY2818" fmla="*/ 1245394 h 4416425"/>
              <a:gd name="connsiteX2819" fmla="*/ 6294425 w 7659675"/>
              <a:gd name="connsiteY2819" fmla="*/ 1201737 h 4416425"/>
              <a:gd name="connsiteX2820" fmla="*/ 6173775 w 7659675"/>
              <a:gd name="connsiteY2820" fmla="*/ 1201737 h 4416425"/>
              <a:gd name="connsiteX2821" fmla="*/ 6216638 w 7659675"/>
              <a:gd name="connsiteY2821" fmla="*/ 1245394 h 4416425"/>
              <a:gd name="connsiteX2822" fmla="*/ 6173775 w 7659675"/>
              <a:gd name="connsiteY2822" fmla="*/ 1289051 h 4416425"/>
              <a:gd name="connsiteX2823" fmla="*/ 6130912 w 7659675"/>
              <a:gd name="connsiteY2823" fmla="*/ 1245394 h 4416425"/>
              <a:gd name="connsiteX2824" fmla="*/ 6173775 w 7659675"/>
              <a:gd name="connsiteY2824" fmla="*/ 1201737 h 4416425"/>
              <a:gd name="connsiteX2825" fmla="*/ 2808294 w 7659675"/>
              <a:gd name="connsiteY2825" fmla="*/ 1201737 h 4416425"/>
              <a:gd name="connsiteX2826" fmla="*/ 2851156 w 7659675"/>
              <a:gd name="connsiteY2826" fmla="*/ 1245394 h 4416425"/>
              <a:gd name="connsiteX2827" fmla="*/ 2808294 w 7659675"/>
              <a:gd name="connsiteY2827" fmla="*/ 1289051 h 4416425"/>
              <a:gd name="connsiteX2828" fmla="*/ 2765432 w 7659675"/>
              <a:gd name="connsiteY2828" fmla="*/ 1245394 h 4416425"/>
              <a:gd name="connsiteX2829" fmla="*/ 2808294 w 7659675"/>
              <a:gd name="connsiteY2829" fmla="*/ 1201737 h 4416425"/>
              <a:gd name="connsiteX2830" fmla="*/ 2688441 w 7659675"/>
              <a:gd name="connsiteY2830" fmla="*/ 1201737 h 4416425"/>
              <a:gd name="connsiteX2831" fmla="*/ 2732098 w 7659675"/>
              <a:gd name="connsiteY2831" fmla="*/ 1245394 h 4416425"/>
              <a:gd name="connsiteX2832" fmla="*/ 2688441 w 7659675"/>
              <a:gd name="connsiteY2832" fmla="*/ 1289051 h 4416425"/>
              <a:gd name="connsiteX2833" fmla="*/ 2644785 w 7659675"/>
              <a:gd name="connsiteY2833" fmla="*/ 1245394 h 4416425"/>
              <a:gd name="connsiteX2834" fmla="*/ 2688441 w 7659675"/>
              <a:gd name="connsiteY2834" fmla="*/ 1201737 h 4416425"/>
              <a:gd name="connsiteX2835" fmla="*/ 2207427 w 7659675"/>
              <a:gd name="connsiteY2835" fmla="*/ 1201737 h 4416425"/>
              <a:gd name="connsiteX2836" fmla="*/ 2251082 w 7659675"/>
              <a:gd name="connsiteY2836" fmla="*/ 1245394 h 4416425"/>
              <a:gd name="connsiteX2837" fmla="*/ 2207427 w 7659675"/>
              <a:gd name="connsiteY2837" fmla="*/ 1289051 h 4416425"/>
              <a:gd name="connsiteX2838" fmla="*/ 2163769 w 7659675"/>
              <a:gd name="connsiteY2838" fmla="*/ 1245394 h 4416425"/>
              <a:gd name="connsiteX2839" fmla="*/ 2207427 w 7659675"/>
              <a:gd name="connsiteY2839" fmla="*/ 1201737 h 4416425"/>
              <a:gd name="connsiteX2840" fmla="*/ 2087568 w 7659675"/>
              <a:gd name="connsiteY2840" fmla="*/ 1201737 h 4416425"/>
              <a:gd name="connsiteX2841" fmla="*/ 2130432 w 7659675"/>
              <a:gd name="connsiteY2841" fmla="*/ 1245394 h 4416425"/>
              <a:gd name="connsiteX2842" fmla="*/ 2087568 w 7659675"/>
              <a:gd name="connsiteY2842" fmla="*/ 1289051 h 4416425"/>
              <a:gd name="connsiteX2843" fmla="*/ 2044705 w 7659675"/>
              <a:gd name="connsiteY2843" fmla="*/ 1245394 h 4416425"/>
              <a:gd name="connsiteX2844" fmla="*/ 2087568 w 7659675"/>
              <a:gd name="connsiteY2844" fmla="*/ 1201737 h 4416425"/>
              <a:gd name="connsiteX2845" fmla="*/ 1726413 w 7659675"/>
              <a:gd name="connsiteY2845" fmla="*/ 1201737 h 4416425"/>
              <a:gd name="connsiteX2846" fmla="*/ 1770069 w 7659675"/>
              <a:gd name="connsiteY2846" fmla="*/ 1245394 h 4416425"/>
              <a:gd name="connsiteX2847" fmla="*/ 1726413 w 7659675"/>
              <a:gd name="connsiteY2847" fmla="*/ 1289051 h 4416425"/>
              <a:gd name="connsiteX2848" fmla="*/ 1682755 w 7659675"/>
              <a:gd name="connsiteY2848" fmla="*/ 1245394 h 4416425"/>
              <a:gd name="connsiteX2849" fmla="*/ 1726413 w 7659675"/>
              <a:gd name="connsiteY2849" fmla="*/ 1201737 h 4416425"/>
              <a:gd name="connsiteX2850" fmla="*/ 1606555 w 7659675"/>
              <a:gd name="connsiteY2850" fmla="*/ 1201737 h 4416425"/>
              <a:gd name="connsiteX2851" fmla="*/ 1649419 w 7659675"/>
              <a:gd name="connsiteY2851" fmla="*/ 1245394 h 4416425"/>
              <a:gd name="connsiteX2852" fmla="*/ 1606555 w 7659675"/>
              <a:gd name="connsiteY2852" fmla="*/ 1289051 h 4416425"/>
              <a:gd name="connsiteX2853" fmla="*/ 1563692 w 7659675"/>
              <a:gd name="connsiteY2853" fmla="*/ 1245394 h 4416425"/>
              <a:gd name="connsiteX2854" fmla="*/ 1606555 w 7659675"/>
              <a:gd name="connsiteY2854" fmla="*/ 1201737 h 4416425"/>
              <a:gd name="connsiteX2855" fmla="*/ 1485903 w 7659675"/>
              <a:gd name="connsiteY2855" fmla="*/ 1201737 h 4416425"/>
              <a:gd name="connsiteX2856" fmla="*/ 1528766 w 7659675"/>
              <a:gd name="connsiteY2856" fmla="*/ 1245394 h 4416425"/>
              <a:gd name="connsiteX2857" fmla="*/ 1485903 w 7659675"/>
              <a:gd name="connsiteY2857" fmla="*/ 1289051 h 4416425"/>
              <a:gd name="connsiteX2858" fmla="*/ 1443042 w 7659675"/>
              <a:gd name="connsiteY2858" fmla="*/ 1245394 h 4416425"/>
              <a:gd name="connsiteX2859" fmla="*/ 1485903 w 7659675"/>
              <a:gd name="connsiteY2859" fmla="*/ 1201737 h 4416425"/>
              <a:gd name="connsiteX2860" fmla="*/ 1366050 w 7659675"/>
              <a:gd name="connsiteY2860" fmla="*/ 1201737 h 4416425"/>
              <a:gd name="connsiteX2861" fmla="*/ 1409706 w 7659675"/>
              <a:gd name="connsiteY2861" fmla="*/ 1245394 h 4416425"/>
              <a:gd name="connsiteX2862" fmla="*/ 1366050 w 7659675"/>
              <a:gd name="connsiteY2862" fmla="*/ 1289051 h 4416425"/>
              <a:gd name="connsiteX2863" fmla="*/ 1322397 w 7659675"/>
              <a:gd name="connsiteY2863" fmla="*/ 1245394 h 4416425"/>
              <a:gd name="connsiteX2864" fmla="*/ 1366050 w 7659675"/>
              <a:gd name="connsiteY2864" fmla="*/ 1201737 h 4416425"/>
              <a:gd name="connsiteX2865" fmla="*/ 1246198 w 7659675"/>
              <a:gd name="connsiteY2865" fmla="*/ 1201737 h 4416425"/>
              <a:gd name="connsiteX2866" fmla="*/ 1289061 w 7659675"/>
              <a:gd name="connsiteY2866" fmla="*/ 1245394 h 4416425"/>
              <a:gd name="connsiteX2867" fmla="*/ 1246198 w 7659675"/>
              <a:gd name="connsiteY2867" fmla="*/ 1289051 h 4416425"/>
              <a:gd name="connsiteX2868" fmla="*/ 1203334 w 7659675"/>
              <a:gd name="connsiteY2868" fmla="*/ 1245394 h 4416425"/>
              <a:gd name="connsiteX2869" fmla="*/ 1246198 w 7659675"/>
              <a:gd name="connsiteY2869" fmla="*/ 1201737 h 4416425"/>
              <a:gd name="connsiteX2870" fmla="*/ 1125546 w 7659675"/>
              <a:gd name="connsiteY2870" fmla="*/ 1201737 h 4416425"/>
              <a:gd name="connsiteX2871" fmla="*/ 1168410 w 7659675"/>
              <a:gd name="connsiteY2871" fmla="*/ 1245394 h 4416425"/>
              <a:gd name="connsiteX2872" fmla="*/ 1125546 w 7659675"/>
              <a:gd name="connsiteY2872" fmla="*/ 1289051 h 4416425"/>
              <a:gd name="connsiteX2873" fmla="*/ 1082683 w 7659675"/>
              <a:gd name="connsiteY2873" fmla="*/ 1245394 h 4416425"/>
              <a:gd name="connsiteX2874" fmla="*/ 1125546 w 7659675"/>
              <a:gd name="connsiteY2874" fmla="*/ 1201737 h 4416425"/>
              <a:gd name="connsiteX2875" fmla="*/ 1005690 w 7659675"/>
              <a:gd name="connsiteY2875" fmla="*/ 1201737 h 4416425"/>
              <a:gd name="connsiteX2876" fmla="*/ 1049348 w 7659675"/>
              <a:gd name="connsiteY2876" fmla="*/ 1245394 h 4416425"/>
              <a:gd name="connsiteX2877" fmla="*/ 1005690 w 7659675"/>
              <a:gd name="connsiteY2877" fmla="*/ 1289051 h 4416425"/>
              <a:gd name="connsiteX2878" fmla="*/ 962034 w 7659675"/>
              <a:gd name="connsiteY2878" fmla="*/ 1245394 h 4416425"/>
              <a:gd name="connsiteX2879" fmla="*/ 1005690 w 7659675"/>
              <a:gd name="connsiteY2879" fmla="*/ 1201737 h 4416425"/>
              <a:gd name="connsiteX2880" fmla="*/ 282580 w 7659675"/>
              <a:gd name="connsiteY2880" fmla="*/ 1201737 h 4416425"/>
              <a:gd name="connsiteX2881" fmla="*/ 323859 w 7659675"/>
              <a:gd name="connsiteY2881" fmla="*/ 1245394 h 4416425"/>
              <a:gd name="connsiteX2882" fmla="*/ 282580 w 7659675"/>
              <a:gd name="connsiteY2882" fmla="*/ 1289051 h 4416425"/>
              <a:gd name="connsiteX2883" fmla="*/ 241305 w 7659675"/>
              <a:gd name="connsiteY2883" fmla="*/ 1245394 h 4416425"/>
              <a:gd name="connsiteX2884" fmla="*/ 282580 w 7659675"/>
              <a:gd name="connsiteY2884" fmla="*/ 1201737 h 4416425"/>
              <a:gd name="connsiteX2885" fmla="*/ 161930 w 7659675"/>
              <a:gd name="connsiteY2885" fmla="*/ 1201737 h 4416425"/>
              <a:gd name="connsiteX2886" fmla="*/ 203205 w 7659675"/>
              <a:gd name="connsiteY2886" fmla="*/ 1245394 h 4416425"/>
              <a:gd name="connsiteX2887" fmla="*/ 161930 w 7659675"/>
              <a:gd name="connsiteY2887" fmla="*/ 1289051 h 4416425"/>
              <a:gd name="connsiteX2888" fmla="*/ 120656 w 7659675"/>
              <a:gd name="connsiteY2888" fmla="*/ 1245394 h 4416425"/>
              <a:gd name="connsiteX2889" fmla="*/ 161930 w 7659675"/>
              <a:gd name="connsiteY2889" fmla="*/ 1201737 h 4416425"/>
              <a:gd name="connsiteX2890" fmla="*/ 41281 w 7659675"/>
              <a:gd name="connsiteY2890" fmla="*/ 1201737 h 4416425"/>
              <a:gd name="connsiteX2891" fmla="*/ 82556 w 7659675"/>
              <a:gd name="connsiteY2891" fmla="*/ 1245394 h 4416425"/>
              <a:gd name="connsiteX2892" fmla="*/ 41281 w 7659675"/>
              <a:gd name="connsiteY2892" fmla="*/ 1289051 h 4416425"/>
              <a:gd name="connsiteX2893" fmla="*/ 6 w 7659675"/>
              <a:gd name="connsiteY2893" fmla="*/ 1245394 h 4416425"/>
              <a:gd name="connsiteX2894" fmla="*/ 41281 w 7659675"/>
              <a:gd name="connsiteY2894" fmla="*/ 1201737 h 4416425"/>
              <a:gd name="connsiteX2895" fmla="*/ 6895294 w 7659675"/>
              <a:gd name="connsiteY2895" fmla="*/ 1082675 h 4416425"/>
              <a:gd name="connsiteX2896" fmla="*/ 6938951 w 7659675"/>
              <a:gd name="connsiteY2896" fmla="*/ 1125538 h 4416425"/>
              <a:gd name="connsiteX2897" fmla="*/ 6895294 w 7659675"/>
              <a:gd name="connsiteY2897" fmla="*/ 1168401 h 4416425"/>
              <a:gd name="connsiteX2898" fmla="*/ 6851637 w 7659675"/>
              <a:gd name="connsiteY2898" fmla="*/ 1125538 h 4416425"/>
              <a:gd name="connsiteX2899" fmla="*/ 6895294 w 7659675"/>
              <a:gd name="connsiteY2899" fmla="*/ 1082675 h 4416425"/>
              <a:gd name="connsiteX2900" fmla="*/ 6294425 w 7659675"/>
              <a:gd name="connsiteY2900" fmla="*/ 1082675 h 4416425"/>
              <a:gd name="connsiteX2901" fmla="*/ 6337288 w 7659675"/>
              <a:gd name="connsiteY2901" fmla="*/ 1125538 h 4416425"/>
              <a:gd name="connsiteX2902" fmla="*/ 6294425 w 7659675"/>
              <a:gd name="connsiteY2902" fmla="*/ 1168401 h 4416425"/>
              <a:gd name="connsiteX2903" fmla="*/ 6251562 w 7659675"/>
              <a:gd name="connsiteY2903" fmla="*/ 1125538 h 4416425"/>
              <a:gd name="connsiteX2904" fmla="*/ 6294425 w 7659675"/>
              <a:gd name="connsiteY2904" fmla="*/ 1082675 h 4416425"/>
              <a:gd name="connsiteX2905" fmla="*/ 6173775 w 7659675"/>
              <a:gd name="connsiteY2905" fmla="*/ 1082675 h 4416425"/>
              <a:gd name="connsiteX2906" fmla="*/ 6216638 w 7659675"/>
              <a:gd name="connsiteY2906" fmla="*/ 1125538 h 4416425"/>
              <a:gd name="connsiteX2907" fmla="*/ 6173775 w 7659675"/>
              <a:gd name="connsiteY2907" fmla="*/ 1168401 h 4416425"/>
              <a:gd name="connsiteX2908" fmla="*/ 6130912 w 7659675"/>
              <a:gd name="connsiteY2908" fmla="*/ 1125538 h 4416425"/>
              <a:gd name="connsiteX2909" fmla="*/ 6173775 w 7659675"/>
              <a:gd name="connsiteY2909" fmla="*/ 1082675 h 4416425"/>
              <a:gd name="connsiteX2910" fmla="*/ 5933270 w 7659675"/>
              <a:gd name="connsiteY2910" fmla="*/ 1082675 h 4416425"/>
              <a:gd name="connsiteX2911" fmla="*/ 5976927 w 7659675"/>
              <a:gd name="connsiteY2911" fmla="*/ 1125538 h 4416425"/>
              <a:gd name="connsiteX2912" fmla="*/ 5933270 w 7659675"/>
              <a:gd name="connsiteY2912" fmla="*/ 1168401 h 4416425"/>
              <a:gd name="connsiteX2913" fmla="*/ 5889613 w 7659675"/>
              <a:gd name="connsiteY2913" fmla="*/ 1125538 h 4416425"/>
              <a:gd name="connsiteX2914" fmla="*/ 5933270 w 7659675"/>
              <a:gd name="connsiteY2914" fmla="*/ 1082675 h 4416425"/>
              <a:gd name="connsiteX2915" fmla="*/ 5813413 w 7659675"/>
              <a:gd name="connsiteY2915" fmla="*/ 1082675 h 4416425"/>
              <a:gd name="connsiteX2916" fmla="*/ 5856276 w 7659675"/>
              <a:gd name="connsiteY2916" fmla="*/ 1125538 h 4416425"/>
              <a:gd name="connsiteX2917" fmla="*/ 5813413 w 7659675"/>
              <a:gd name="connsiteY2917" fmla="*/ 1168401 h 4416425"/>
              <a:gd name="connsiteX2918" fmla="*/ 5770550 w 7659675"/>
              <a:gd name="connsiteY2918" fmla="*/ 1125538 h 4416425"/>
              <a:gd name="connsiteX2919" fmla="*/ 5813413 w 7659675"/>
              <a:gd name="connsiteY2919" fmla="*/ 1082675 h 4416425"/>
              <a:gd name="connsiteX2920" fmla="*/ 5692763 w 7659675"/>
              <a:gd name="connsiteY2920" fmla="*/ 1082675 h 4416425"/>
              <a:gd name="connsiteX2921" fmla="*/ 5735626 w 7659675"/>
              <a:gd name="connsiteY2921" fmla="*/ 1125538 h 4416425"/>
              <a:gd name="connsiteX2922" fmla="*/ 5692763 w 7659675"/>
              <a:gd name="connsiteY2922" fmla="*/ 1168401 h 4416425"/>
              <a:gd name="connsiteX2923" fmla="*/ 5649900 w 7659675"/>
              <a:gd name="connsiteY2923" fmla="*/ 1125538 h 4416425"/>
              <a:gd name="connsiteX2924" fmla="*/ 5692763 w 7659675"/>
              <a:gd name="connsiteY2924" fmla="*/ 1082675 h 4416425"/>
              <a:gd name="connsiteX2925" fmla="*/ 5572907 w 7659675"/>
              <a:gd name="connsiteY2925" fmla="*/ 1082675 h 4416425"/>
              <a:gd name="connsiteX2926" fmla="*/ 5616564 w 7659675"/>
              <a:gd name="connsiteY2926" fmla="*/ 1125538 h 4416425"/>
              <a:gd name="connsiteX2927" fmla="*/ 5572907 w 7659675"/>
              <a:gd name="connsiteY2927" fmla="*/ 1168401 h 4416425"/>
              <a:gd name="connsiteX2928" fmla="*/ 5529250 w 7659675"/>
              <a:gd name="connsiteY2928" fmla="*/ 1125538 h 4416425"/>
              <a:gd name="connsiteX2929" fmla="*/ 5572907 w 7659675"/>
              <a:gd name="connsiteY2929" fmla="*/ 1082675 h 4416425"/>
              <a:gd name="connsiteX2930" fmla="*/ 5453051 w 7659675"/>
              <a:gd name="connsiteY2930" fmla="*/ 1082675 h 4416425"/>
              <a:gd name="connsiteX2931" fmla="*/ 5495914 w 7659675"/>
              <a:gd name="connsiteY2931" fmla="*/ 1125538 h 4416425"/>
              <a:gd name="connsiteX2932" fmla="*/ 5453051 w 7659675"/>
              <a:gd name="connsiteY2932" fmla="*/ 1168401 h 4416425"/>
              <a:gd name="connsiteX2933" fmla="*/ 5410188 w 7659675"/>
              <a:gd name="connsiteY2933" fmla="*/ 1125538 h 4416425"/>
              <a:gd name="connsiteX2934" fmla="*/ 5453051 w 7659675"/>
              <a:gd name="connsiteY2934" fmla="*/ 1082675 h 4416425"/>
              <a:gd name="connsiteX2935" fmla="*/ 5332401 w 7659675"/>
              <a:gd name="connsiteY2935" fmla="*/ 1082675 h 4416425"/>
              <a:gd name="connsiteX2936" fmla="*/ 5375264 w 7659675"/>
              <a:gd name="connsiteY2936" fmla="*/ 1125538 h 4416425"/>
              <a:gd name="connsiteX2937" fmla="*/ 5332401 w 7659675"/>
              <a:gd name="connsiteY2937" fmla="*/ 1168401 h 4416425"/>
              <a:gd name="connsiteX2938" fmla="*/ 5289538 w 7659675"/>
              <a:gd name="connsiteY2938" fmla="*/ 1125538 h 4416425"/>
              <a:gd name="connsiteX2939" fmla="*/ 5332401 w 7659675"/>
              <a:gd name="connsiteY2939" fmla="*/ 1082675 h 4416425"/>
              <a:gd name="connsiteX2940" fmla="*/ 5212545 w 7659675"/>
              <a:gd name="connsiteY2940" fmla="*/ 1082675 h 4416425"/>
              <a:gd name="connsiteX2941" fmla="*/ 5256202 w 7659675"/>
              <a:gd name="connsiteY2941" fmla="*/ 1125538 h 4416425"/>
              <a:gd name="connsiteX2942" fmla="*/ 5212545 w 7659675"/>
              <a:gd name="connsiteY2942" fmla="*/ 1168401 h 4416425"/>
              <a:gd name="connsiteX2943" fmla="*/ 5168888 w 7659675"/>
              <a:gd name="connsiteY2943" fmla="*/ 1125538 h 4416425"/>
              <a:gd name="connsiteX2944" fmla="*/ 5212545 w 7659675"/>
              <a:gd name="connsiteY2944" fmla="*/ 1082675 h 4416425"/>
              <a:gd name="connsiteX2945" fmla="*/ 5091895 w 7659675"/>
              <a:gd name="connsiteY2945" fmla="*/ 1082675 h 4416425"/>
              <a:gd name="connsiteX2946" fmla="*/ 5135552 w 7659675"/>
              <a:gd name="connsiteY2946" fmla="*/ 1125538 h 4416425"/>
              <a:gd name="connsiteX2947" fmla="*/ 5091895 w 7659675"/>
              <a:gd name="connsiteY2947" fmla="*/ 1168401 h 4416425"/>
              <a:gd name="connsiteX2948" fmla="*/ 5048238 w 7659675"/>
              <a:gd name="connsiteY2948" fmla="*/ 1125538 h 4416425"/>
              <a:gd name="connsiteX2949" fmla="*/ 5091895 w 7659675"/>
              <a:gd name="connsiteY2949" fmla="*/ 1082675 h 4416425"/>
              <a:gd name="connsiteX2950" fmla="*/ 4972038 w 7659675"/>
              <a:gd name="connsiteY2950" fmla="*/ 1082675 h 4416425"/>
              <a:gd name="connsiteX2951" fmla="*/ 5014901 w 7659675"/>
              <a:gd name="connsiteY2951" fmla="*/ 1125538 h 4416425"/>
              <a:gd name="connsiteX2952" fmla="*/ 4972038 w 7659675"/>
              <a:gd name="connsiteY2952" fmla="*/ 1168401 h 4416425"/>
              <a:gd name="connsiteX2953" fmla="*/ 4929175 w 7659675"/>
              <a:gd name="connsiteY2953" fmla="*/ 1125538 h 4416425"/>
              <a:gd name="connsiteX2954" fmla="*/ 4972038 w 7659675"/>
              <a:gd name="connsiteY2954" fmla="*/ 1082675 h 4416425"/>
              <a:gd name="connsiteX2955" fmla="*/ 4851388 w 7659675"/>
              <a:gd name="connsiteY2955" fmla="*/ 1082675 h 4416425"/>
              <a:gd name="connsiteX2956" fmla="*/ 4894251 w 7659675"/>
              <a:gd name="connsiteY2956" fmla="*/ 1125538 h 4416425"/>
              <a:gd name="connsiteX2957" fmla="*/ 4851388 w 7659675"/>
              <a:gd name="connsiteY2957" fmla="*/ 1168401 h 4416425"/>
              <a:gd name="connsiteX2958" fmla="*/ 4808525 w 7659675"/>
              <a:gd name="connsiteY2958" fmla="*/ 1125538 h 4416425"/>
              <a:gd name="connsiteX2959" fmla="*/ 4851388 w 7659675"/>
              <a:gd name="connsiteY2959" fmla="*/ 1082675 h 4416425"/>
              <a:gd name="connsiteX2960" fmla="*/ 4731532 w 7659675"/>
              <a:gd name="connsiteY2960" fmla="*/ 1082675 h 4416425"/>
              <a:gd name="connsiteX2961" fmla="*/ 4775189 w 7659675"/>
              <a:gd name="connsiteY2961" fmla="*/ 1125538 h 4416425"/>
              <a:gd name="connsiteX2962" fmla="*/ 4731532 w 7659675"/>
              <a:gd name="connsiteY2962" fmla="*/ 1168401 h 4416425"/>
              <a:gd name="connsiteX2963" fmla="*/ 4687875 w 7659675"/>
              <a:gd name="connsiteY2963" fmla="*/ 1125538 h 4416425"/>
              <a:gd name="connsiteX2964" fmla="*/ 4731532 w 7659675"/>
              <a:gd name="connsiteY2964" fmla="*/ 1082675 h 4416425"/>
              <a:gd name="connsiteX2965" fmla="*/ 4611676 w 7659675"/>
              <a:gd name="connsiteY2965" fmla="*/ 1082675 h 4416425"/>
              <a:gd name="connsiteX2966" fmla="*/ 4654539 w 7659675"/>
              <a:gd name="connsiteY2966" fmla="*/ 1125538 h 4416425"/>
              <a:gd name="connsiteX2967" fmla="*/ 4611676 w 7659675"/>
              <a:gd name="connsiteY2967" fmla="*/ 1168401 h 4416425"/>
              <a:gd name="connsiteX2968" fmla="*/ 4568813 w 7659675"/>
              <a:gd name="connsiteY2968" fmla="*/ 1125538 h 4416425"/>
              <a:gd name="connsiteX2969" fmla="*/ 4611676 w 7659675"/>
              <a:gd name="connsiteY2969" fmla="*/ 1082675 h 4416425"/>
              <a:gd name="connsiteX2970" fmla="*/ 4491026 w 7659675"/>
              <a:gd name="connsiteY2970" fmla="*/ 1082675 h 4416425"/>
              <a:gd name="connsiteX2971" fmla="*/ 4533889 w 7659675"/>
              <a:gd name="connsiteY2971" fmla="*/ 1125538 h 4416425"/>
              <a:gd name="connsiteX2972" fmla="*/ 4491026 w 7659675"/>
              <a:gd name="connsiteY2972" fmla="*/ 1168401 h 4416425"/>
              <a:gd name="connsiteX2973" fmla="*/ 4448163 w 7659675"/>
              <a:gd name="connsiteY2973" fmla="*/ 1125538 h 4416425"/>
              <a:gd name="connsiteX2974" fmla="*/ 4491026 w 7659675"/>
              <a:gd name="connsiteY2974" fmla="*/ 1082675 h 4416425"/>
              <a:gd name="connsiteX2975" fmla="*/ 4371170 w 7659675"/>
              <a:gd name="connsiteY2975" fmla="*/ 1082675 h 4416425"/>
              <a:gd name="connsiteX2976" fmla="*/ 4414827 w 7659675"/>
              <a:gd name="connsiteY2976" fmla="*/ 1125538 h 4416425"/>
              <a:gd name="connsiteX2977" fmla="*/ 4371170 w 7659675"/>
              <a:gd name="connsiteY2977" fmla="*/ 1168401 h 4416425"/>
              <a:gd name="connsiteX2978" fmla="*/ 4327513 w 7659675"/>
              <a:gd name="connsiteY2978" fmla="*/ 1125538 h 4416425"/>
              <a:gd name="connsiteX2979" fmla="*/ 4371170 w 7659675"/>
              <a:gd name="connsiteY2979" fmla="*/ 1082675 h 4416425"/>
              <a:gd name="connsiteX2980" fmla="*/ 4250520 w 7659675"/>
              <a:gd name="connsiteY2980" fmla="*/ 1082675 h 4416425"/>
              <a:gd name="connsiteX2981" fmla="*/ 4294177 w 7659675"/>
              <a:gd name="connsiteY2981" fmla="*/ 1125538 h 4416425"/>
              <a:gd name="connsiteX2982" fmla="*/ 4250520 w 7659675"/>
              <a:gd name="connsiteY2982" fmla="*/ 1168401 h 4416425"/>
              <a:gd name="connsiteX2983" fmla="*/ 4206863 w 7659675"/>
              <a:gd name="connsiteY2983" fmla="*/ 1125538 h 4416425"/>
              <a:gd name="connsiteX2984" fmla="*/ 4250520 w 7659675"/>
              <a:gd name="connsiteY2984" fmla="*/ 1082675 h 4416425"/>
              <a:gd name="connsiteX2985" fmla="*/ 4130663 w 7659675"/>
              <a:gd name="connsiteY2985" fmla="*/ 1082675 h 4416425"/>
              <a:gd name="connsiteX2986" fmla="*/ 4173526 w 7659675"/>
              <a:gd name="connsiteY2986" fmla="*/ 1125538 h 4416425"/>
              <a:gd name="connsiteX2987" fmla="*/ 4130663 w 7659675"/>
              <a:gd name="connsiteY2987" fmla="*/ 1168401 h 4416425"/>
              <a:gd name="connsiteX2988" fmla="*/ 4087800 w 7659675"/>
              <a:gd name="connsiteY2988" fmla="*/ 1125538 h 4416425"/>
              <a:gd name="connsiteX2989" fmla="*/ 4130663 w 7659675"/>
              <a:gd name="connsiteY2989" fmla="*/ 1082675 h 4416425"/>
              <a:gd name="connsiteX2990" fmla="*/ 3890157 w 7659675"/>
              <a:gd name="connsiteY2990" fmla="*/ 1082675 h 4416425"/>
              <a:gd name="connsiteX2991" fmla="*/ 3933814 w 7659675"/>
              <a:gd name="connsiteY2991" fmla="*/ 1125538 h 4416425"/>
              <a:gd name="connsiteX2992" fmla="*/ 3890157 w 7659675"/>
              <a:gd name="connsiteY2992" fmla="*/ 1168401 h 4416425"/>
              <a:gd name="connsiteX2993" fmla="*/ 3846500 w 7659675"/>
              <a:gd name="connsiteY2993" fmla="*/ 1125538 h 4416425"/>
              <a:gd name="connsiteX2994" fmla="*/ 3890157 w 7659675"/>
              <a:gd name="connsiteY2994" fmla="*/ 1082675 h 4416425"/>
              <a:gd name="connsiteX2995" fmla="*/ 3770301 w 7659675"/>
              <a:gd name="connsiteY2995" fmla="*/ 1082675 h 4416425"/>
              <a:gd name="connsiteX2996" fmla="*/ 3813164 w 7659675"/>
              <a:gd name="connsiteY2996" fmla="*/ 1125538 h 4416425"/>
              <a:gd name="connsiteX2997" fmla="*/ 3770301 w 7659675"/>
              <a:gd name="connsiteY2997" fmla="*/ 1168401 h 4416425"/>
              <a:gd name="connsiteX2998" fmla="*/ 3727438 w 7659675"/>
              <a:gd name="connsiteY2998" fmla="*/ 1125538 h 4416425"/>
              <a:gd name="connsiteX2999" fmla="*/ 3770301 w 7659675"/>
              <a:gd name="connsiteY2999" fmla="*/ 1082675 h 4416425"/>
              <a:gd name="connsiteX3000" fmla="*/ 3289311 w 7659675"/>
              <a:gd name="connsiteY3000" fmla="*/ 1082675 h 4416425"/>
              <a:gd name="connsiteX3001" fmla="*/ 3332176 w 7659675"/>
              <a:gd name="connsiteY3001" fmla="*/ 1125538 h 4416425"/>
              <a:gd name="connsiteX3002" fmla="*/ 3289311 w 7659675"/>
              <a:gd name="connsiteY3002" fmla="*/ 1168401 h 4416425"/>
              <a:gd name="connsiteX3003" fmla="*/ 3246449 w 7659675"/>
              <a:gd name="connsiteY3003" fmla="*/ 1125538 h 4416425"/>
              <a:gd name="connsiteX3004" fmla="*/ 3289311 w 7659675"/>
              <a:gd name="connsiteY3004" fmla="*/ 1082675 h 4416425"/>
              <a:gd name="connsiteX3005" fmla="*/ 3168662 w 7659675"/>
              <a:gd name="connsiteY3005" fmla="*/ 1082675 h 4416425"/>
              <a:gd name="connsiteX3006" fmla="*/ 3211525 w 7659675"/>
              <a:gd name="connsiteY3006" fmla="*/ 1125538 h 4416425"/>
              <a:gd name="connsiteX3007" fmla="*/ 3168662 w 7659675"/>
              <a:gd name="connsiteY3007" fmla="*/ 1168401 h 4416425"/>
              <a:gd name="connsiteX3008" fmla="*/ 3125801 w 7659675"/>
              <a:gd name="connsiteY3008" fmla="*/ 1125538 h 4416425"/>
              <a:gd name="connsiteX3009" fmla="*/ 3168662 w 7659675"/>
              <a:gd name="connsiteY3009" fmla="*/ 1082675 h 4416425"/>
              <a:gd name="connsiteX3010" fmla="*/ 2808295 w 7659675"/>
              <a:gd name="connsiteY3010" fmla="*/ 1082675 h 4416425"/>
              <a:gd name="connsiteX3011" fmla="*/ 2851159 w 7659675"/>
              <a:gd name="connsiteY3011" fmla="*/ 1125538 h 4416425"/>
              <a:gd name="connsiteX3012" fmla="*/ 2808295 w 7659675"/>
              <a:gd name="connsiteY3012" fmla="*/ 1168401 h 4416425"/>
              <a:gd name="connsiteX3013" fmla="*/ 2765433 w 7659675"/>
              <a:gd name="connsiteY3013" fmla="*/ 1125538 h 4416425"/>
              <a:gd name="connsiteX3014" fmla="*/ 2808295 w 7659675"/>
              <a:gd name="connsiteY3014" fmla="*/ 1082675 h 4416425"/>
              <a:gd name="connsiteX3015" fmla="*/ 2688443 w 7659675"/>
              <a:gd name="connsiteY3015" fmla="*/ 1082675 h 4416425"/>
              <a:gd name="connsiteX3016" fmla="*/ 2732098 w 7659675"/>
              <a:gd name="connsiteY3016" fmla="*/ 1125538 h 4416425"/>
              <a:gd name="connsiteX3017" fmla="*/ 2688443 w 7659675"/>
              <a:gd name="connsiteY3017" fmla="*/ 1168401 h 4416425"/>
              <a:gd name="connsiteX3018" fmla="*/ 2644786 w 7659675"/>
              <a:gd name="connsiteY3018" fmla="*/ 1125538 h 4416425"/>
              <a:gd name="connsiteX3019" fmla="*/ 2688443 w 7659675"/>
              <a:gd name="connsiteY3019" fmla="*/ 1082675 h 4416425"/>
              <a:gd name="connsiteX3020" fmla="*/ 2327285 w 7659675"/>
              <a:gd name="connsiteY3020" fmla="*/ 1082675 h 4416425"/>
              <a:gd name="connsiteX3021" fmla="*/ 2370146 w 7659675"/>
              <a:gd name="connsiteY3021" fmla="*/ 1125538 h 4416425"/>
              <a:gd name="connsiteX3022" fmla="*/ 2327285 w 7659675"/>
              <a:gd name="connsiteY3022" fmla="*/ 1168401 h 4416425"/>
              <a:gd name="connsiteX3023" fmla="*/ 2284421 w 7659675"/>
              <a:gd name="connsiteY3023" fmla="*/ 1125538 h 4416425"/>
              <a:gd name="connsiteX3024" fmla="*/ 2327285 w 7659675"/>
              <a:gd name="connsiteY3024" fmla="*/ 1082675 h 4416425"/>
              <a:gd name="connsiteX3025" fmla="*/ 1847064 w 7659675"/>
              <a:gd name="connsiteY3025" fmla="*/ 1082675 h 4416425"/>
              <a:gd name="connsiteX3026" fmla="*/ 1890722 w 7659675"/>
              <a:gd name="connsiteY3026" fmla="*/ 1125538 h 4416425"/>
              <a:gd name="connsiteX3027" fmla="*/ 1847064 w 7659675"/>
              <a:gd name="connsiteY3027" fmla="*/ 1168401 h 4416425"/>
              <a:gd name="connsiteX3028" fmla="*/ 1803406 w 7659675"/>
              <a:gd name="connsiteY3028" fmla="*/ 1125538 h 4416425"/>
              <a:gd name="connsiteX3029" fmla="*/ 1847064 w 7659675"/>
              <a:gd name="connsiteY3029" fmla="*/ 1082675 h 4416425"/>
              <a:gd name="connsiteX3030" fmla="*/ 1726413 w 7659675"/>
              <a:gd name="connsiteY3030" fmla="*/ 1082675 h 4416425"/>
              <a:gd name="connsiteX3031" fmla="*/ 1770071 w 7659675"/>
              <a:gd name="connsiteY3031" fmla="*/ 1125538 h 4416425"/>
              <a:gd name="connsiteX3032" fmla="*/ 1726413 w 7659675"/>
              <a:gd name="connsiteY3032" fmla="*/ 1168401 h 4416425"/>
              <a:gd name="connsiteX3033" fmla="*/ 1682756 w 7659675"/>
              <a:gd name="connsiteY3033" fmla="*/ 1125538 h 4416425"/>
              <a:gd name="connsiteX3034" fmla="*/ 1726413 w 7659675"/>
              <a:gd name="connsiteY3034" fmla="*/ 1082675 h 4416425"/>
              <a:gd name="connsiteX3035" fmla="*/ 1606556 w 7659675"/>
              <a:gd name="connsiteY3035" fmla="*/ 1082675 h 4416425"/>
              <a:gd name="connsiteX3036" fmla="*/ 1649420 w 7659675"/>
              <a:gd name="connsiteY3036" fmla="*/ 1125538 h 4416425"/>
              <a:gd name="connsiteX3037" fmla="*/ 1606556 w 7659675"/>
              <a:gd name="connsiteY3037" fmla="*/ 1168401 h 4416425"/>
              <a:gd name="connsiteX3038" fmla="*/ 1563693 w 7659675"/>
              <a:gd name="connsiteY3038" fmla="*/ 1125538 h 4416425"/>
              <a:gd name="connsiteX3039" fmla="*/ 1606556 w 7659675"/>
              <a:gd name="connsiteY3039" fmla="*/ 1082675 h 4416425"/>
              <a:gd name="connsiteX3040" fmla="*/ 1485906 w 7659675"/>
              <a:gd name="connsiteY3040" fmla="*/ 1082675 h 4416425"/>
              <a:gd name="connsiteX3041" fmla="*/ 1528768 w 7659675"/>
              <a:gd name="connsiteY3041" fmla="*/ 1125538 h 4416425"/>
              <a:gd name="connsiteX3042" fmla="*/ 1485906 w 7659675"/>
              <a:gd name="connsiteY3042" fmla="*/ 1168401 h 4416425"/>
              <a:gd name="connsiteX3043" fmla="*/ 1443043 w 7659675"/>
              <a:gd name="connsiteY3043" fmla="*/ 1125538 h 4416425"/>
              <a:gd name="connsiteX3044" fmla="*/ 1485906 w 7659675"/>
              <a:gd name="connsiteY3044" fmla="*/ 1082675 h 4416425"/>
              <a:gd name="connsiteX3045" fmla="*/ 1366052 w 7659675"/>
              <a:gd name="connsiteY3045" fmla="*/ 1082675 h 4416425"/>
              <a:gd name="connsiteX3046" fmla="*/ 1409707 w 7659675"/>
              <a:gd name="connsiteY3046" fmla="*/ 1125538 h 4416425"/>
              <a:gd name="connsiteX3047" fmla="*/ 1366052 w 7659675"/>
              <a:gd name="connsiteY3047" fmla="*/ 1168401 h 4416425"/>
              <a:gd name="connsiteX3048" fmla="*/ 1322398 w 7659675"/>
              <a:gd name="connsiteY3048" fmla="*/ 1125538 h 4416425"/>
              <a:gd name="connsiteX3049" fmla="*/ 1366052 w 7659675"/>
              <a:gd name="connsiteY3049" fmla="*/ 1082675 h 4416425"/>
              <a:gd name="connsiteX3050" fmla="*/ 1246199 w 7659675"/>
              <a:gd name="connsiteY3050" fmla="*/ 1082675 h 4416425"/>
              <a:gd name="connsiteX3051" fmla="*/ 1289062 w 7659675"/>
              <a:gd name="connsiteY3051" fmla="*/ 1125538 h 4416425"/>
              <a:gd name="connsiteX3052" fmla="*/ 1246199 w 7659675"/>
              <a:gd name="connsiteY3052" fmla="*/ 1168401 h 4416425"/>
              <a:gd name="connsiteX3053" fmla="*/ 1203336 w 7659675"/>
              <a:gd name="connsiteY3053" fmla="*/ 1125538 h 4416425"/>
              <a:gd name="connsiteX3054" fmla="*/ 1246199 w 7659675"/>
              <a:gd name="connsiteY3054" fmla="*/ 1082675 h 4416425"/>
              <a:gd name="connsiteX3055" fmla="*/ 1125548 w 7659675"/>
              <a:gd name="connsiteY3055" fmla="*/ 1082675 h 4416425"/>
              <a:gd name="connsiteX3056" fmla="*/ 1168411 w 7659675"/>
              <a:gd name="connsiteY3056" fmla="*/ 1125538 h 4416425"/>
              <a:gd name="connsiteX3057" fmla="*/ 1125548 w 7659675"/>
              <a:gd name="connsiteY3057" fmla="*/ 1168401 h 4416425"/>
              <a:gd name="connsiteX3058" fmla="*/ 1082685 w 7659675"/>
              <a:gd name="connsiteY3058" fmla="*/ 1125538 h 4416425"/>
              <a:gd name="connsiteX3059" fmla="*/ 1125548 w 7659675"/>
              <a:gd name="connsiteY3059" fmla="*/ 1082675 h 4416425"/>
              <a:gd name="connsiteX3060" fmla="*/ 1005692 w 7659675"/>
              <a:gd name="connsiteY3060" fmla="*/ 1082675 h 4416425"/>
              <a:gd name="connsiteX3061" fmla="*/ 1049349 w 7659675"/>
              <a:gd name="connsiteY3061" fmla="*/ 1125538 h 4416425"/>
              <a:gd name="connsiteX3062" fmla="*/ 1005692 w 7659675"/>
              <a:gd name="connsiteY3062" fmla="*/ 1168401 h 4416425"/>
              <a:gd name="connsiteX3063" fmla="*/ 962035 w 7659675"/>
              <a:gd name="connsiteY3063" fmla="*/ 1125538 h 4416425"/>
              <a:gd name="connsiteX3064" fmla="*/ 1005692 w 7659675"/>
              <a:gd name="connsiteY3064" fmla="*/ 1082675 h 4416425"/>
              <a:gd name="connsiteX3065" fmla="*/ 524681 w 7659675"/>
              <a:gd name="connsiteY3065" fmla="*/ 1082675 h 4416425"/>
              <a:gd name="connsiteX3066" fmla="*/ 568338 w 7659675"/>
              <a:gd name="connsiteY3066" fmla="*/ 1125538 h 4416425"/>
              <a:gd name="connsiteX3067" fmla="*/ 524681 w 7659675"/>
              <a:gd name="connsiteY3067" fmla="*/ 1168401 h 4416425"/>
              <a:gd name="connsiteX3068" fmla="*/ 481024 w 7659675"/>
              <a:gd name="connsiteY3068" fmla="*/ 1125538 h 4416425"/>
              <a:gd name="connsiteX3069" fmla="*/ 524681 w 7659675"/>
              <a:gd name="connsiteY3069" fmla="*/ 1082675 h 4416425"/>
              <a:gd name="connsiteX3070" fmla="*/ 403234 w 7659675"/>
              <a:gd name="connsiteY3070" fmla="*/ 1082675 h 4416425"/>
              <a:gd name="connsiteX3071" fmla="*/ 444510 w 7659675"/>
              <a:gd name="connsiteY3071" fmla="*/ 1125538 h 4416425"/>
              <a:gd name="connsiteX3072" fmla="*/ 403234 w 7659675"/>
              <a:gd name="connsiteY3072" fmla="*/ 1168401 h 4416425"/>
              <a:gd name="connsiteX3073" fmla="*/ 361960 w 7659675"/>
              <a:gd name="connsiteY3073" fmla="*/ 1125538 h 4416425"/>
              <a:gd name="connsiteX3074" fmla="*/ 403234 w 7659675"/>
              <a:gd name="connsiteY3074" fmla="*/ 1082675 h 4416425"/>
              <a:gd name="connsiteX3075" fmla="*/ 282581 w 7659675"/>
              <a:gd name="connsiteY3075" fmla="*/ 1082675 h 4416425"/>
              <a:gd name="connsiteX3076" fmla="*/ 323860 w 7659675"/>
              <a:gd name="connsiteY3076" fmla="*/ 1125538 h 4416425"/>
              <a:gd name="connsiteX3077" fmla="*/ 282581 w 7659675"/>
              <a:gd name="connsiteY3077" fmla="*/ 1168401 h 4416425"/>
              <a:gd name="connsiteX3078" fmla="*/ 241306 w 7659675"/>
              <a:gd name="connsiteY3078" fmla="*/ 1125538 h 4416425"/>
              <a:gd name="connsiteX3079" fmla="*/ 282581 w 7659675"/>
              <a:gd name="connsiteY3079" fmla="*/ 1082675 h 4416425"/>
              <a:gd name="connsiteX3080" fmla="*/ 6895294 w 7659675"/>
              <a:gd name="connsiteY3080" fmla="*/ 962025 h 4416425"/>
              <a:gd name="connsiteX3081" fmla="*/ 6938951 w 7659675"/>
              <a:gd name="connsiteY3081" fmla="*/ 1004888 h 4416425"/>
              <a:gd name="connsiteX3082" fmla="*/ 6895294 w 7659675"/>
              <a:gd name="connsiteY3082" fmla="*/ 1047751 h 4416425"/>
              <a:gd name="connsiteX3083" fmla="*/ 6851637 w 7659675"/>
              <a:gd name="connsiteY3083" fmla="*/ 1004888 h 4416425"/>
              <a:gd name="connsiteX3084" fmla="*/ 6895294 w 7659675"/>
              <a:gd name="connsiteY3084" fmla="*/ 962025 h 4416425"/>
              <a:gd name="connsiteX3085" fmla="*/ 6774644 w 7659675"/>
              <a:gd name="connsiteY3085" fmla="*/ 962025 h 4416425"/>
              <a:gd name="connsiteX3086" fmla="*/ 6818301 w 7659675"/>
              <a:gd name="connsiteY3086" fmla="*/ 1004888 h 4416425"/>
              <a:gd name="connsiteX3087" fmla="*/ 6774644 w 7659675"/>
              <a:gd name="connsiteY3087" fmla="*/ 1047751 h 4416425"/>
              <a:gd name="connsiteX3088" fmla="*/ 6730987 w 7659675"/>
              <a:gd name="connsiteY3088" fmla="*/ 1004888 h 4416425"/>
              <a:gd name="connsiteX3089" fmla="*/ 6774644 w 7659675"/>
              <a:gd name="connsiteY3089" fmla="*/ 962025 h 4416425"/>
              <a:gd name="connsiteX3090" fmla="*/ 6294425 w 7659675"/>
              <a:gd name="connsiteY3090" fmla="*/ 962025 h 4416425"/>
              <a:gd name="connsiteX3091" fmla="*/ 6337288 w 7659675"/>
              <a:gd name="connsiteY3091" fmla="*/ 1004888 h 4416425"/>
              <a:gd name="connsiteX3092" fmla="*/ 6294425 w 7659675"/>
              <a:gd name="connsiteY3092" fmla="*/ 1047751 h 4416425"/>
              <a:gd name="connsiteX3093" fmla="*/ 6251562 w 7659675"/>
              <a:gd name="connsiteY3093" fmla="*/ 1004888 h 4416425"/>
              <a:gd name="connsiteX3094" fmla="*/ 6294425 w 7659675"/>
              <a:gd name="connsiteY3094" fmla="*/ 962025 h 4416425"/>
              <a:gd name="connsiteX3095" fmla="*/ 6173775 w 7659675"/>
              <a:gd name="connsiteY3095" fmla="*/ 962025 h 4416425"/>
              <a:gd name="connsiteX3096" fmla="*/ 6216638 w 7659675"/>
              <a:gd name="connsiteY3096" fmla="*/ 1004888 h 4416425"/>
              <a:gd name="connsiteX3097" fmla="*/ 6173775 w 7659675"/>
              <a:gd name="connsiteY3097" fmla="*/ 1047751 h 4416425"/>
              <a:gd name="connsiteX3098" fmla="*/ 6130912 w 7659675"/>
              <a:gd name="connsiteY3098" fmla="*/ 1004888 h 4416425"/>
              <a:gd name="connsiteX3099" fmla="*/ 6173775 w 7659675"/>
              <a:gd name="connsiteY3099" fmla="*/ 962025 h 4416425"/>
              <a:gd name="connsiteX3100" fmla="*/ 6053920 w 7659675"/>
              <a:gd name="connsiteY3100" fmla="*/ 962025 h 4416425"/>
              <a:gd name="connsiteX3101" fmla="*/ 6097577 w 7659675"/>
              <a:gd name="connsiteY3101" fmla="*/ 1004888 h 4416425"/>
              <a:gd name="connsiteX3102" fmla="*/ 6053920 w 7659675"/>
              <a:gd name="connsiteY3102" fmla="*/ 1047751 h 4416425"/>
              <a:gd name="connsiteX3103" fmla="*/ 6010263 w 7659675"/>
              <a:gd name="connsiteY3103" fmla="*/ 1004888 h 4416425"/>
              <a:gd name="connsiteX3104" fmla="*/ 6053920 w 7659675"/>
              <a:gd name="connsiteY3104" fmla="*/ 962025 h 4416425"/>
              <a:gd name="connsiteX3105" fmla="*/ 5933270 w 7659675"/>
              <a:gd name="connsiteY3105" fmla="*/ 962025 h 4416425"/>
              <a:gd name="connsiteX3106" fmla="*/ 5976927 w 7659675"/>
              <a:gd name="connsiteY3106" fmla="*/ 1004888 h 4416425"/>
              <a:gd name="connsiteX3107" fmla="*/ 5933270 w 7659675"/>
              <a:gd name="connsiteY3107" fmla="*/ 1047751 h 4416425"/>
              <a:gd name="connsiteX3108" fmla="*/ 5889613 w 7659675"/>
              <a:gd name="connsiteY3108" fmla="*/ 1004888 h 4416425"/>
              <a:gd name="connsiteX3109" fmla="*/ 5933270 w 7659675"/>
              <a:gd name="connsiteY3109" fmla="*/ 962025 h 4416425"/>
              <a:gd name="connsiteX3110" fmla="*/ 5813413 w 7659675"/>
              <a:gd name="connsiteY3110" fmla="*/ 962025 h 4416425"/>
              <a:gd name="connsiteX3111" fmla="*/ 5856276 w 7659675"/>
              <a:gd name="connsiteY3111" fmla="*/ 1004888 h 4416425"/>
              <a:gd name="connsiteX3112" fmla="*/ 5813413 w 7659675"/>
              <a:gd name="connsiteY3112" fmla="*/ 1047751 h 4416425"/>
              <a:gd name="connsiteX3113" fmla="*/ 5770550 w 7659675"/>
              <a:gd name="connsiteY3113" fmla="*/ 1004888 h 4416425"/>
              <a:gd name="connsiteX3114" fmla="*/ 5813413 w 7659675"/>
              <a:gd name="connsiteY3114" fmla="*/ 962025 h 4416425"/>
              <a:gd name="connsiteX3115" fmla="*/ 5692763 w 7659675"/>
              <a:gd name="connsiteY3115" fmla="*/ 962025 h 4416425"/>
              <a:gd name="connsiteX3116" fmla="*/ 5735626 w 7659675"/>
              <a:gd name="connsiteY3116" fmla="*/ 1004888 h 4416425"/>
              <a:gd name="connsiteX3117" fmla="*/ 5692763 w 7659675"/>
              <a:gd name="connsiteY3117" fmla="*/ 1047751 h 4416425"/>
              <a:gd name="connsiteX3118" fmla="*/ 5649900 w 7659675"/>
              <a:gd name="connsiteY3118" fmla="*/ 1004888 h 4416425"/>
              <a:gd name="connsiteX3119" fmla="*/ 5692763 w 7659675"/>
              <a:gd name="connsiteY3119" fmla="*/ 962025 h 4416425"/>
              <a:gd name="connsiteX3120" fmla="*/ 5572907 w 7659675"/>
              <a:gd name="connsiteY3120" fmla="*/ 962025 h 4416425"/>
              <a:gd name="connsiteX3121" fmla="*/ 5616564 w 7659675"/>
              <a:gd name="connsiteY3121" fmla="*/ 1004888 h 4416425"/>
              <a:gd name="connsiteX3122" fmla="*/ 5572907 w 7659675"/>
              <a:gd name="connsiteY3122" fmla="*/ 1047751 h 4416425"/>
              <a:gd name="connsiteX3123" fmla="*/ 5529250 w 7659675"/>
              <a:gd name="connsiteY3123" fmla="*/ 1004888 h 4416425"/>
              <a:gd name="connsiteX3124" fmla="*/ 5572907 w 7659675"/>
              <a:gd name="connsiteY3124" fmla="*/ 962025 h 4416425"/>
              <a:gd name="connsiteX3125" fmla="*/ 5453051 w 7659675"/>
              <a:gd name="connsiteY3125" fmla="*/ 962025 h 4416425"/>
              <a:gd name="connsiteX3126" fmla="*/ 5495914 w 7659675"/>
              <a:gd name="connsiteY3126" fmla="*/ 1004888 h 4416425"/>
              <a:gd name="connsiteX3127" fmla="*/ 5453051 w 7659675"/>
              <a:gd name="connsiteY3127" fmla="*/ 1047751 h 4416425"/>
              <a:gd name="connsiteX3128" fmla="*/ 5410188 w 7659675"/>
              <a:gd name="connsiteY3128" fmla="*/ 1004888 h 4416425"/>
              <a:gd name="connsiteX3129" fmla="*/ 5453051 w 7659675"/>
              <a:gd name="connsiteY3129" fmla="*/ 962025 h 4416425"/>
              <a:gd name="connsiteX3130" fmla="*/ 5332401 w 7659675"/>
              <a:gd name="connsiteY3130" fmla="*/ 962025 h 4416425"/>
              <a:gd name="connsiteX3131" fmla="*/ 5375264 w 7659675"/>
              <a:gd name="connsiteY3131" fmla="*/ 1004888 h 4416425"/>
              <a:gd name="connsiteX3132" fmla="*/ 5332401 w 7659675"/>
              <a:gd name="connsiteY3132" fmla="*/ 1047751 h 4416425"/>
              <a:gd name="connsiteX3133" fmla="*/ 5289538 w 7659675"/>
              <a:gd name="connsiteY3133" fmla="*/ 1004888 h 4416425"/>
              <a:gd name="connsiteX3134" fmla="*/ 5332401 w 7659675"/>
              <a:gd name="connsiteY3134" fmla="*/ 962025 h 4416425"/>
              <a:gd name="connsiteX3135" fmla="*/ 5212545 w 7659675"/>
              <a:gd name="connsiteY3135" fmla="*/ 962025 h 4416425"/>
              <a:gd name="connsiteX3136" fmla="*/ 5256202 w 7659675"/>
              <a:gd name="connsiteY3136" fmla="*/ 1004888 h 4416425"/>
              <a:gd name="connsiteX3137" fmla="*/ 5212545 w 7659675"/>
              <a:gd name="connsiteY3137" fmla="*/ 1047751 h 4416425"/>
              <a:gd name="connsiteX3138" fmla="*/ 5168888 w 7659675"/>
              <a:gd name="connsiteY3138" fmla="*/ 1004888 h 4416425"/>
              <a:gd name="connsiteX3139" fmla="*/ 5212545 w 7659675"/>
              <a:gd name="connsiteY3139" fmla="*/ 962025 h 4416425"/>
              <a:gd name="connsiteX3140" fmla="*/ 5091895 w 7659675"/>
              <a:gd name="connsiteY3140" fmla="*/ 962025 h 4416425"/>
              <a:gd name="connsiteX3141" fmla="*/ 5135552 w 7659675"/>
              <a:gd name="connsiteY3141" fmla="*/ 1004888 h 4416425"/>
              <a:gd name="connsiteX3142" fmla="*/ 5091895 w 7659675"/>
              <a:gd name="connsiteY3142" fmla="*/ 1047751 h 4416425"/>
              <a:gd name="connsiteX3143" fmla="*/ 5048238 w 7659675"/>
              <a:gd name="connsiteY3143" fmla="*/ 1004888 h 4416425"/>
              <a:gd name="connsiteX3144" fmla="*/ 5091895 w 7659675"/>
              <a:gd name="connsiteY3144" fmla="*/ 962025 h 4416425"/>
              <a:gd name="connsiteX3145" fmla="*/ 4972038 w 7659675"/>
              <a:gd name="connsiteY3145" fmla="*/ 962025 h 4416425"/>
              <a:gd name="connsiteX3146" fmla="*/ 5014901 w 7659675"/>
              <a:gd name="connsiteY3146" fmla="*/ 1004888 h 4416425"/>
              <a:gd name="connsiteX3147" fmla="*/ 4972038 w 7659675"/>
              <a:gd name="connsiteY3147" fmla="*/ 1047751 h 4416425"/>
              <a:gd name="connsiteX3148" fmla="*/ 4929175 w 7659675"/>
              <a:gd name="connsiteY3148" fmla="*/ 1004888 h 4416425"/>
              <a:gd name="connsiteX3149" fmla="*/ 4972038 w 7659675"/>
              <a:gd name="connsiteY3149" fmla="*/ 962025 h 4416425"/>
              <a:gd name="connsiteX3150" fmla="*/ 4851388 w 7659675"/>
              <a:gd name="connsiteY3150" fmla="*/ 962025 h 4416425"/>
              <a:gd name="connsiteX3151" fmla="*/ 4894251 w 7659675"/>
              <a:gd name="connsiteY3151" fmla="*/ 1004888 h 4416425"/>
              <a:gd name="connsiteX3152" fmla="*/ 4851388 w 7659675"/>
              <a:gd name="connsiteY3152" fmla="*/ 1047751 h 4416425"/>
              <a:gd name="connsiteX3153" fmla="*/ 4808525 w 7659675"/>
              <a:gd name="connsiteY3153" fmla="*/ 1004888 h 4416425"/>
              <a:gd name="connsiteX3154" fmla="*/ 4851388 w 7659675"/>
              <a:gd name="connsiteY3154" fmla="*/ 962025 h 4416425"/>
              <a:gd name="connsiteX3155" fmla="*/ 4731532 w 7659675"/>
              <a:gd name="connsiteY3155" fmla="*/ 962025 h 4416425"/>
              <a:gd name="connsiteX3156" fmla="*/ 4775189 w 7659675"/>
              <a:gd name="connsiteY3156" fmla="*/ 1004888 h 4416425"/>
              <a:gd name="connsiteX3157" fmla="*/ 4731532 w 7659675"/>
              <a:gd name="connsiteY3157" fmla="*/ 1047751 h 4416425"/>
              <a:gd name="connsiteX3158" fmla="*/ 4687875 w 7659675"/>
              <a:gd name="connsiteY3158" fmla="*/ 1004888 h 4416425"/>
              <a:gd name="connsiteX3159" fmla="*/ 4731532 w 7659675"/>
              <a:gd name="connsiteY3159" fmla="*/ 962025 h 4416425"/>
              <a:gd name="connsiteX3160" fmla="*/ 4611676 w 7659675"/>
              <a:gd name="connsiteY3160" fmla="*/ 962025 h 4416425"/>
              <a:gd name="connsiteX3161" fmla="*/ 4654539 w 7659675"/>
              <a:gd name="connsiteY3161" fmla="*/ 1004888 h 4416425"/>
              <a:gd name="connsiteX3162" fmla="*/ 4611676 w 7659675"/>
              <a:gd name="connsiteY3162" fmla="*/ 1047751 h 4416425"/>
              <a:gd name="connsiteX3163" fmla="*/ 4568813 w 7659675"/>
              <a:gd name="connsiteY3163" fmla="*/ 1004888 h 4416425"/>
              <a:gd name="connsiteX3164" fmla="*/ 4611676 w 7659675"/>
              <a:gd name="connsiteY3164" fmla="*/ 962025 h 4416425"/>
              <a:gd name="connsiteX3165" fmla="*/ 4491026 w 7659675"/>
              <a:gd name="connsiteY3165" fmla="*/ 962025 h 4416425"/>
              <a:gd name="connsiteX3166" fmla="*/ 4533889 w 7659675"/>
              <a:gd name="connsiteY3166" fmla="*/ 1004888 h 4416425"/>
              <a:gd name="connsiteX3167" fmla="*/ 4491026 w 7659675"/>
              <a:gd name="connsiteY3167" fmla="*/ 1047751 h 4416425"/>
              <a:gd name="connsiteX3168" fmla="*/ 4448163 w 7659675"/>
              <a:gd name="connsiteY3168" fmla="*/ 1004888 h 4416425"/>
              <a:gd name="connsiteX3169" fmla="*/ 4491026 w 7659675"/>
              <a:gd name="connsiteY3169" fmla="*/ 962025 h 4416425"/>
              <a:gd name="connsiteX3170" fmla="*/ 4371170 w 7659675"/>
              <a:gd name="connsiteY3170" fmla="*/ 962025 h 4416425"/>
              <a:gd name="connsiteX3171" fmla="*/ 4414827 w 7659675"/>
              <a:gd name="connsiteY3171" fmla="*/ 1004888 h 4416425"/>
              <a:gd name="connsiteX3172" fmla="*/ 4371170 w 7659675"/>
              <a:gd name="connsiteY3172" fmla="*/ 1047751 h 4416425"/>
              <a:gd name="connsiteX3173" fmla="*/ 4327513 w 7659675"/>
              <a:gd name="connsiteY3173" fmla="*/ 1004888 h 4416425"/>
              <a:gd name="connsiteX3174" fmla="*/ 4371170 w 7659675"/>
              <a:gd name="connsiteY3174" fmla="*/ 962025 h 4416425"/>
              <a:gd name="connsiteX3175" fmla="*/ 4250520 w 7659675"/>
              <a:gd name="connsiteY3175" fmla="*/ 962025 h 4416425"/>
              <a:gd name="connsiteX3176" fmla="*/ 4294177 w 7659675"/>
              <a:gd name="connsiteY3176" fmla="*/ 1004888 h 4416425"/>
              <a:gd name="connsiteX3177" fmla="*/ 4250520 w 7659675"/>
              <a:gd name="connsiteY3177" fmla="*/ 1047751 h 4416425"/>
              <a:gd name="connsiteX3178" fmla="*/ 4206863 w 7659675"/>
              <a:gd name="connsiteY3178" fmla="*/ 1004888 h 4416425"/>
              <a:gd name="connsiteX3179" fmla="*/ 4250520 w 7659675"/>
              <a:gd name="connsiteY3179" fmla="*/ 962025 h 4416425"/>
              <a:gd name="connsiteX3180" fmla="*/ 4130663 w 7659675"/>
              <a:gd name="connsiteY3180" fmla="*/ 962025 h 4416425"/>
              <a:gd name="connsiteX3181" fmla="*/ 4173526 w 7659675"/>
              <a:gd name="connsiteY3181" fmla="*/ 1004888 h 4416425"/>
              <a:gd name="connsiteX3182" fmla="*/ 4130663 w 7659675"/>
              <a:gd name="connsiteY3182" fmla="*/ 1047751 h 4416425"/>
              <a:gd name="connsiteX3183" fmla="*/ 4087800 w 7659675"/>
              <a:gd name="connsiteY3183" fmla="*/ 1004888 h 4416425"/>
              <a:gd name="connsiteX3184" fmla="*/ 4130663 w 7659675"/>
              <a:gd name="connsiteY3184" fmla="*/ 962025 h 4416425"/>
              <a:gd name="connsiteX3185" fmla="*/ 4010013 w 7659675"/>
              <a:gd name="connsiteY3185" fmla="*/ 962025 h 4416425"/>
              <a:gd name="connsiteX3186" fmla="*/ 4052876 w 7659675"/>
              <a:gd name="connsiteY3186" fmla="*/ 1004888 h 4416425"/>
              <a:gd name="connsiteX3187" fmla="*/ 4010013 w 7659675"/>
              <a:gd name="connsiteY3187" fmla="*/ 1047751 h 4416425"/>
              <a:gd name="connsiteX3188" fmla="*/ 3967150 w 7659675"/>
              <a:gd name="connsiteY3188" fmla="*/ 1004888 h 4416425"/>
              <a:gd name="connsiteX3189" fmla="*/ 4010013 w 7659675"/>
              <a:gd name="connsiteY3189" fmla="*/ 962025 h 4416425"/>
              <a:gd name="connsiteX3190" fmla="*/ 3890157 w 7659675"/>
              <a:gd name="connsiteY3190" fmla="*/ 962025 h 4416425"/>
              <a:gd name="connsiteX3191" fmla="*/ 3933814 w 7659675"/>
              <a:gd name="connsiteY3191" fmla="*/ 1004888 h 4416425"/>
              <a:gd name="connsiteX3192" fmla="*/ 3890157 w 7659675"/>
              <a:gd name="connsiteY3192" fmla="*/ 1047751 h 4416425"/>
              <a:gd name="connsiteX3193" fmla="*/ 3846500 w 7659675"/>
              <a:gd name="connsiteY3193" fmla="*/ 1004888 h 4416425"/>
              <a:gd name="connsiteX3194" fmla="*/ 3890157 w 7659675"/>
              <a:gd name="connsiteY3194" fmla="*/ 962025 h 4416425"/>
              <a:gd name="connsiteX3195" fmla="*/ 3048809 w 7659675"/>
              <a:gd name="connsiteY3195" fmla="*/ 962025 h 4416425"/>
              <a:gd name="connsiteX3196" fmla="*/ 3092468 w 7659675"/>
              <a:gd name="connsiteY3196" fmla="*/ 1004888 h 4416425"/>
              <a:gd name="connsiteX3197" fmla="*/ 3048809 w 7659675"/>
              <a:gd name="connsiteY3197" fmla="*/ 1047751 h 4416425"/>
              <a:gd name="connsiteX3198" fmla="*/ 3005152 w 7659675"/>
              <a:gd name="connsiteY3198" fmla="*/ 1004888 h 4416425"/>
              <a:gd name="connsiteX3199" fmla="*/ 3048809 w 7659675"/>
              <a:gd name="connsiteY3199" fmla="*/ 962025 h 4416425"/>
              <a:gd name="connsiteX3200" fmla="*/ 2928946 w 7659675"/>
              <a:gd name="connsiteY3200" fmla="*/ 962025 h 4416425"/>
              <a:gd name="connsiteX3201" fmla="*/ 2971812 w 7659675"/>
              <a:gd name="connsiteY3201" fmla="*/ 1004888 h 4416425"/>
              <a:gd name="connsiteX3202" fmla="*/ 2928946 w 7659675"/>
              <a:gd name="connsiteY3202" fmla="*/ 1047751 h 4416425"/>
              <a:gd name="connsiteX3203" fmla="*/ 2886087 w 7659675"/>
              <a:gd name="connsiteY3203" fmla="*/ 1004888 h 4416425"/>
              <a:gd name="connsiteX3204" fmla="*/ 2928946 w 7659675"/>
              <a:gd name="connsiteY3204" fmla="*/ 962025 h 4416425"/>
              <a:gd name="connsiteX3205" fmla="*/ 2808298 w 7659675"/>
              <a:gd name="connsiteY3205" fmla="*/ 962025 h 4416425"/>
              <a:gd name="connsiteX3206" fmla="*/ 2851160 w 7659675"/>
              <a:gd name="connsiteY3206" fmla="*/ 1004888 h 4416425"/>
              <a:gd name="connsiteX3207" fmla="*/ 2808298 w 7659675"/>
              <a:gd name="connsiteY3207" fmla="*/ 1047751 h 4416425"/>
              <a:gd name="connsiteX3208" fmla="*/ 2765436 w 7659675"/>
              <a:gd name="connsiteY3208" fmla="*/ 1004888 h 4416425"/>
              <a:gd name="connsiteX3209" fmla="*/ 2808298 w 7659675"/>
              <a:gd name="connsiteY3209" fmla="*/ 962025 h 4416425"/>
              <a:gd name="connsiteX3210" fmla="*/ 2688444 w 7659675"/>
              <a:gd name="connsiteY3210" fmla="*/ 962025 h 4416425"/>
              <a:gd name="connsiteX3211" fmla="*/ 2732099 w 7659675"/>
              <a:gd name="connsiteY3211" fmla="*/ 1004888 h 4416425"/>
              <a:gd name="connsiteX3212" fmla="*/ 2688444 w 7659675"/>
              <a:gd name="connsiteY3212" fmla="*/ 1047751 h 4416425"/>
              <a:gd name="connsiteX3213" fmla="*/ 2644786 w 7659675"/>
              <a:gd name="connsiteY3213" fmla="*/ 1004888 h 4416425"/>
              <a:gd name="connsiteX3214" fmla="*/ 2688444 w 7659675"/>
              <a:gd name="connsiteY3214" fmla="*/ 962025 h 4416425"/>
              <a:gd name="connsiteX3215" fmla="*/ 2447932 w 7659675"/>
              <a:gd name="connsiteY3215" fmla="*/ 962025 h 4416425"/>
              <a:gd name="connsiteX3216" fmla="*/ 2490796 w 7659675"/>
              <a:gd name="connsiteY3216" fmla="*/ 1004888 h 4416425"/>
              <a:gd name="connsiteX3217" fmla="*/ 2447932 w 7659675"/>
              <a:gd name="connsiteY3217" fmla="*/ 1047751 h 4416425"/>
              <a:gd name="connsiteX3218" fmla="*/ 2405068 w 7659675"/>
              <a:gd name="connsiteY3218" fmla="*/ 1004888 h 4416425"/>
              <a:gd name="connsiteX3219" fmla="*/ 2447932 w 7659675"/>
              <a:gd name="connsiteY3219" fmla="*/ 962025 h 4416425"/>
              <a:gd name="connsiteX3220" fmla="*/ 2327285 w 7659675"/>
              <a:gd name="connsiteY3220" fmla="*/ 962025 h 4416425"/>
              <a:gd name="connsiteX3221" fmla="*/ 2370149 w 7659675"/>
              <a:gd name="connsiteY3221" fmla="*/ 1004888 h 4416425"/>
              <a:gd name="connsiteX3222" fmla="*/ 2327285 w 7659675"/>
              <a:gd name="connsiteY3222" fmla="*/ 1047751 h 4416425"/>
              <a:gd name="connsiteX3223" fmla="*/ 2284425 w 7659675"/>
              <a:gd name="connsiteY3223" fmla="*/ 1004888 h 4416425"/>
              <a:gd name="connsiteX3224" fmla="*/ 2327285 w 7659675"/>
              <a:gd name="connsiteY3224" fmla="*/ 962025 h 4416425"/>
              <a:gd name="connsiteX3225" fmla="*/ 2207431 w 7659675"/>
              <a:gd name="connsiteY3225" fmla="*/ 962025 h 4416425"/>
              <a:gd name="connsiteX3226" fmla="*/ 2251087 w 7659675"/>
              <a:gd name="connsiteY3226" fmla="*/ 1004888 h 4416425"/>
              <a:gd name="connsiteX3227" fmla="*/ 2207431 w 7659675"/>
              <a:gd name="connsiteY3227" fmla="*/ 1047751 h 4416425"/>
              <a:gd name="connsiteX3228" fmla="*/ 2163772 w 7659675"/>
              <a:gd name="connsiteY3228" fmla="*/ 1004888 h 4416425"/>
              <a:gd name="connsiteX3229" fmla="*/ 2207431 w 7659675"/>
              <a:gd name="connsiteY3229" fmla="*/ 962025 h 4416425"/>
              <a:gd name="connsiteX3230" fmla="*/ 2087572 w 7659675"/>
              <a:gd name="connsiteY3230" fmla="*/ 962025 h 4416425"/>
              <a:gd name="connsiteX3231" fmla="*/ 2130435 w 7659675"/>
              <a:gd name="connsiteY3231" fmla="*/ 1004888 h 4416425"/>
              <a:gd name="connsiteX3232" fmla="*/ 2087572 w 7659675"/>
              <a:gd name="connsiteY3232" fmla="*/ 1047751 h 4416425"/>
              <a:gd name="connsiteX3233" fmla="*/ 2044709 w 7659675"/>
              <a:gd name="connsiteY3233" fmla="*/ 1004888 h 4416425"/>
              <a:gd name="connsiteX3234" fmla="*/ 2087572 w 7659675"/>
              <a:gd name="connsiteY3234" fmla="*/ 962025 h 4416425"/>
              <a:gd name="connsiteX3235" fmla="*/ 1966922 w 7659675"/>
              <a:gd name="connsiteY3235" fmla="*/ 962025 h 4416425"/>
              <a:gd name="connsiteX3236" fmla="*/ 2009786 w 7659675"/>
              <a:gd name="connsiteY3236" fmla="*/ 1004888 h 4416425"/>
              <a:gd name="connsiteX3237" fmla="*/ 1966922 w 7659675"/>
              <a:gd name="connsiteY3237" fmla="*/ 1047751 h 4416425"/>
              <a:gd name="connsiteX3238" fmla="*/ 1924058 w 7659675"/>
              <a:gd name="connsiteY3238" fmla="*/ 1004888 h 4416425"/>
              <a:gd name="connsiteX3239" fmla="*/ 1966922 w 7659675"/>
              <a:gd name="connsiteY3239" fmla="*/ 962025 h 4416425"/>
              <a:gd name="connsiteX3240" fmla="*/ 1847064 w 7659675"/>
              <a:gd name="connsiteY3240" fmla="*/ 962025 h 4416425"/>
              <a:gd name="connsiteX3241" fmla="*/ 1890722 w 7659675"/>
              <a:gd name="connsiteY3241" fmla="*/ 1004888 h 4416425"/>
              <a:gd name="connsiteX3242" fmla="*/ 1847064 w 7659675"/>
              <a:gd name="connsiteY3242" fmla="*/ 1047751 h 4416425"/>
              <a:gd name="connsiteX3243" fmla="*/ 1803408 w 7659675"/>
              <a:gd name="connsiteY3243" fmla="*/ 1004888 h 4416425"/>
              <a:gd name="connsiteX3244" fmla="*/ 1847064 w 7659675"/>
              <a:gd name="connsiteY3244" fmla="*/ 962025 h 4416425"/>
              <a:gd name="connsiteX3245" fmla="*/ 1726415 w 7659675"/>
              <a:gd name="connsiteY3245" fmla="*/ 962025 h 4416425"/>
              <a:gd name="connsiteX3246" fmla="*/ 1770073 w 7659675"/>
              <a:gd name="connsiteY3246" fmla="*/ 1004888 h 4416425"/>
              <a:gd name="connsiteX3247" fmla="*/ 1726415 w 7659675"/>
              <a:gd name="connsiteY3247" fmla="*/ 1047751 h 4416425"/>
              <a:gd name="connsiteX3248" fmla="*/ 1682758 w 7659675"/>
              <a:gd name="connsiteY3248" fmla="*/ 1004888 h 4416425"/>
              <a:gd name="connsiteX3249" fmla="*/ 1726415 w 7659675"/>
              <a:gd name="connsiteY3249" fmla="*/ 962025 h 4416425"/>
              <a:gd name="connsiteX3250" fmla="*/ 1606558 w 7659675"/>
              <a:gd name="connsiteY3250" fmla="*/ 962025 h 4416425"/>
              <a:gd name="connsiteX3251" fmla="*/ 1649422 w 7659675"/>
              <a:gd name="connsiteY3251" fmla="*/ 1004888 h 4416425"/>
              <a:gd name="connsiteX3252" fmla="*/ 1606558 w 7659675"/>
              <a:gd name="connsiteY3252" fmla="*/ 1047751 h 4416425"/>
              <a:gd name="connsiteX3253" fmla="*/ 1563693 w 7659675"/>
              <a:gd name="connsiteY3253" fmla="*/ 1004888 h 4416425"/>
              <a:gd name="connsiteX3254" fmla="*/ 1606558 w 7659675"/>
              <a:gd name="connsiteY3254" fmla="*/ 962025 h 4416425"/>
              <a:gd name="connsiteX3255" fmla="*/ 1485906 w 7659675"/>
              <a:gd name="connsiteY3255" fmla="*/ 962025 h 4416425"/>
              <a:gd name="connsiteX3256" fmla="*/ 1528769 w 7659675"/>
              <a:gd name="connsiteY3256" fmla="*/ 1004888 h 4416425"/>
              <a:gd name="connsiteX3257" fmla="*/ 1485906 w 7659675"/>
              <a:gd name="connsiteY3257" fmla="*/ 1047751 h 4416425"/>
              <a:gd name="connsiteX3258" fmla="*/ 1443044 w 7659675"/>
              <a:gd name="connsiteY3258" fmla="*/ 1004888 h 4416425"/>
              <a:gd name="connsiteX3259" fmla="*/ 1485906 w 7659675"/>
              <a:gd name="connsiteY3259" fmla="*/ 962025 h 4416425"/>
              <a:gd name="connsiteX3260" fmla="*/ 1366053 w 7659675"/>
              <a:gd name="connsiteY3260" fmla="*/ 962025 h 4416425"/>
              <a:gd name="connsiteX3261" fmla="*/ 1409709 w 7659675"/>
              <a:gd name="connsiteY3261" fmla="*/ 1004888 h 4416425"/>
              <a:gd name="connsiteX3262" fmla="*/ 1366053 w 7659675"/>
              <a:gd name="connsiteY3262" fmla="*/ 1047751 h 4416425"/>
              <a:gd name="connsiteX3263" fmla="*/ 1322399 w 7659675"/>
              <a:gd name="connsiteY3263" fmla="*/ 1004888 h 4416425"/>
              <a:gd name="connsiteX3264" fmla="*/ 1366053 w 7659675"/>
              <a:gd name="connsiteY3264" fmla="*/ 962025 h 4416425"/>
              <a:gd name="connsiteX3265" fmla="*/ 1246201 w 7659675"/>
              <a:gd name="connsiteY3265" fmla="*/ 962025 h 4416425"/>
              <a:gd name="connsiteX3266" fmla="*/ 1289064 w 7659675"/>
              <a:gd name="connsiteY3266" fmla="*/ 1004888 h 4416425"/>
              <a:gd name="connsiteX3267" fmla="*/ 1246201 w 7659675"/>
              <a:gd name="connsiteY3267" fmla="*/ 1047751 h 4416425"/>
              <a:gd name="connsiteX3268" fmla="*/ 1203338 w 7659675"/>
              <a:gd name="connsiteY3268" fmla="*/ 1004888 h 4416425"/>
              <a:gd name="connsiteX3269" fmla="*/ 1246201 w 7659675"/>
              <a:gd name="connsiteY3269" fmla="*/ 962025 h 4416425"/>
              <a:gd name="connsiteX3270" fmla="*/ 1125550 w 7659675"/>
              <a:gd name="connsiteY3270" fmla="*/ 962025 h 4416425"/>
              <a:gd name="connsiteX3271" fmla="*/ 1168414 w 7659675"/>
              <a:gd name="connsiteY3271" fmla="*/ 1004888 h 4416425"/>
              <a:gd name="connsiteX3272" fmla="*/ 1125550 w 7659675"/>
              <a:gd name="connsiteY3272" fmla="*/ 1047751 h 4416425"/>
              <a:gd name="connsiteX3273" fmla="*/ 1082686 w 7659675"/>
              <a:gd name="connsiteY3273" fmla="*/ 1004888 h 4416425"/>
              <a:gd name="connsiteX3274" fmla="*/ 1125550 w 7659675"/>
              <a:gd name="connsiteY3274" fmla="*/ 962025 h 4416425"/>
              <a:gd name="connsiteX3275" fmla="*/ 1005695 w 7659675"/>
              <a:gd name="connsiteY3275" fmla="*/ 962025 h 4416425"/>
              <a:gd name="connsiteX3276" fmla="*/ 1049351 w 7659675"/>
              <a:gd name="connsiteY3276" fmla="*/ 1004888 h 4416425"/>
              <a:gd name="connsiteX3277" fmla="*/ 1005695 w 7659675"/>
              <a:gd name="connsiteY3277" fmla="*/ 1047751 h 4416425"/>
              <a:gd name="connsiteX3278" fmla="*/ 962038 w 7659675"/>
              <a:gd name="connsiteY3278" fmla="*/ 1004888 h 4416425"/>
              <a:gd name="connsiteX3279" fmla="*/ 1005695 w 7659675"/>
              <a:gd name="connsiteY3279" fmla="*/ 962025 h 4416425"/>
              <a:gd name="connsiteX3280" fmla="*/ 885045 w 7659675"/>
              <a:gd name="connsiteY3280" fmla="*/ 962025 h 4416425"/>
              <a:gd name="connsiteX3281" fmla="*/ 928699 w 7659675"/>
              <a:gd name="connsiteY3281" fmla="*/ 1004888 h 4416425"/>
              <a:gd name="connsiteX3282" fmla="*/ 885045 w 7659675"/>
              <a:gd name="connsiteY3282" fmla="*/ 1047751 h 4416425"/>
              <a:gd name="connsiteX3283" fmla="*/ 841387 w 7659675"/>
              <a:gd name="connsiteY3283" fmla="*/ 1004888 h 4416425"/>
              <a:gd name="connsiteX3284" fmla="*/ 885045 w 7659675"/>
              <a:gd name="connsiteY3284" fmla="*/ 962025 h 4416425"/>
              <a:gd name="connsiteX3285" fmla="*/ 765187 w 7659675"/>
              <a:gd name="connsiteY3285" fmla="*/ 962025 h 4416425"/>
              <a:gd name="connsiteX3286" fmla="*/ 808052 w 7659675"/>
              <a:gd name="connsiteY3286" fmla="*/ 1004888 h 4416425"/>
              <a:gd name="connsiteX3287" fmla="*/ 765187 w 7659675"/>
              <a:gd name="connsiteY3287" fmla="*/ 1047751 h 4416425"/>
              <a:gd name="connsiteX3288" fmla="*/ 722325 w 7659675"/>
              <a:gd name="connsiteY3288" fmla="*/ 1004888 h 4416425"/>
              <a:gd name="connsiteX3289" fmla="*/ 765187 w 7659675"/>
              <a:gd name="connsiteY3289" fmla="*/ 962025 h 4416425"/>
              <a:gd name="connsiteX3290" fmla="*/ 644537 w 7659675"/>
              <a:gd name="connsiteY3290" fmla="*/ 962025 h 4416425"/>
              <a:gd name="connsiteX3291" fmla="*/ 687400 w 7659675"/>
              <a:gd name="connsiteY3291" fmla="*/ 1004888 h 4416425"/>
              <a:gd name="connsiteX3292" fmla="*/ 644537 w 7659675"/>
              <a:gd name="connsiteY3292" fmla="*/ 1047751 h 4416425"/>
              <a:gd name="connsiteX3293" fmla="*/ 601675 w 7659675"/>
              <a:gd name="connsiteY3293" fmla="*/ 1004888 h 4416425"/>
              <a:gd name="connsiteX3294" fmla="*/ 644537 w 7659675"/>
              <a:gd name="connsiteY3294" fmla="*/ 962025 h 4416425"/>
              <a:gd name="connsiteX3295" fmla="*/ 524682 w 7659675"/>
              <a:gd name="connsiteY3295" fmla="*/ 962025 h 4416425"/>
              <a:gd name="connsiteX3296" fmla="*/ 568339 w 7659675"/>
              <a:gd name="connsiteY3296" fmla="*/ 1004888 h 4416425"/>
              <a:gd name="connsiteX3297" fmla="*/ 524682 w 7659675"/>
              <a:gd name="connsiteY3297" fmla="*/ 1047751 h 4416425"/>
              <a:gd name="connsiteX3298" fmla="*/ 481025 w 7659675"/>
              <a:gd name="connsiteY3298" fmla="*/ 1004888 h 4416425"/>
              <a:gd name="connsiteX3299" fmla="*/ 524682 w 7659675"/>
              <a:gd name="connsiteY3299" fmla="*/ 962025 h 4416425"/>
              <a:gd name="connsiteX3300" fmla="*/ 403236 w 7659675"/>
              <a:gd name="connsiteY3300" fmla="*/ 962025 h 4416425"/>
              <a:gd name="connsiteX3301" fmla="*/ 444512 w 7659675"/>
              <a:gd name="connsiteY3301" fmla="*/ 1004888 h 4416425"/>
              <a:gd name="connsiteX3302" fmla="*/ 403236 w 7659675"/>
              <a:gd name="connsiteY3302" fmla="*/ 1047751 h 4416425"/>
              <a:gd name="connsiteX3303" fmla="*/ 361962 w 7659675"/>
              <a:gd name="connsiteY3303" fmla="*/ 1004888 h 4416425"/>
              <a:gd name="connsiteX3304" fmla="*/ 403236 w 7659675"/>
              <a:gd name="connsiteY3304" fmla="*/ 962025 h 4416425"/>
              <a:gd name="connsiteX3305" fmla="*/ 6895294 w 7659675"/>
              <a:gd name="connsiteY3305" fmla="*/ 841375 h 4416425"/>
              <a:gd name="connsiteX3306" fmla="*/ 6938951 w 7659675"/>
              <a:gd name="connsiteY3306" fmla="*/ 884238 h 4416425"/>
              <a:gd name="connsiteX3307" fmla="*/ 6895294 w 7659675"/>
              <a:gd name="connsiteY3307" fmla="*/ 927101 h 4416425"/>
              <a:gd name="connsiteX3308" fmla="*/ 6851637 w 7659675"/>
              <a:gd name="connsiteY3308" fmla="*/ 884238 h 4416425"/>
              <a:gd name="connsiteX3309" fmla="*/ 6895294 w 7659675"/>
              <a:gd name="connsiteY3309" fmla="*/ 841375 h 4416425"/>
              <a:gd name="connsiteX3310" fmla="*/ 6774644 w 7659675"/>
              <a:gd name="connsiteY3310" fmla="*/ 841375 h 4416425"/>
              <a:gd name="connsiteX3311" fmla="*/ 6818301 w 7659675"/>
              <a:gd name="connsiteY3311" fmla="*/ 884238 h 4416425"/>
              <a:gd name="connsiteX3312" fmla="*/ 6774644 w 7659675"/>
              <a:gd name="connsiteY3312" fmla="*/ 927101 h 4416425"/>
              <a:gd name="connsiteX3313" fmla="*/ 6730987 w 7659675"/>
              <a:gd name="connsiteY3313" fmla="*/ 884238 h 4416425"/>
              <a:gd name="connsiteX3314" fmla="*/ 6774644 w 7659675"/>
              <a:gd name="connsiteY3314" fmla="*/ 841375 h 4416425"/>
              <a:gd name="connsiteX3315" fmla="*/ 6534138 w 7659675"/>
              <a:gd name="connsiteY3315" fmla="*/ 841375 h 4416425"/>
              <a:gd name="connsiteX3316" fmla="*/ 6577001 w 7659675"/>
              <a:gd name="connsiteY3316" fmla="*/ 884238 h 4416425"/>
              <a:gd name="connsiteX3317" fmla="*/ 6534138 w 7659675"/>
              <a:gd name="connsiteY3317" fmla="*/ 927101 h 4416425"/>
              <a:gd name="connsiteX3318" fmla="*/ 6491275 w 7659675"/>
              <a:gd name="connsiteY3318" fmla="*/ 884238 h 4416425"/>
              <a:gd name="connsiteX3319" fmla="*/ 6534138 w 7659675"/>
              <a:gd name="connsiteY3319" fmla="*/ 841375 h 4416425"/>
              <a:gd name="connsiteX3320" fmla="*/ 6414282 w 7659675"/>
              <a:gd name="connsiteY3320" fmla="*/ 841375 h 4416425"/>
              <a:gd name="connsiteX3321" fmla="*/ 6457939 w 7659675"/>
              <a:gd name="connsiteY3321" fmla="*/ 884238 h 4416425"/>
              <a:gd name="connsiteX3322" fmla="*/ 6414282 w 7659675"/>
              <a:gd name="connsiteY3322" fmla="*/ 927101 h 4416425"/>
              <a:gd name="connsiteX3323" fmla="*/ 6370625 w 7659675"/>
              <a:gd name="connsiteY3323" fmla="*/ 884238 h 4416425"/>
              <a:gd name="connsiteX3324" fmla="*/ 6414282 w 7659675"/>
              <a:gd name="connsiteY3324" fmla="*/ 841375 h 4416425"/>
              <a:gd name="connsiteX3325" fmla="*/ 6294425 w 7659675"/>
              <a:gd name="connsiteY3325" fmla="*/ 841375 h 4416425"/>
              <a:gd name="connsiteX3326" fmla="*/ 6337288 w 7659675"/>
              <a:gd name="connsiteY3326" fmla="*/ 884238 h 4416425"/>
              <a:gd name="connsiteX3327" fmla="*/ 6294425 w 7659675"/>
              <a:gd name="connsiteY3327" fmla="*/ 927101 h 4416425"/>
              <a:gd name="connsiteX3328" fmla="*/ 6251562 w 7659675"/>
              <a:gd name="connsiteY3328" fmla="*/ 884238 h 4416425"/>
              <a:gd name="connsiteX3329" fmla="*/ 6294425 w 7659675"/>
              <a:gd name="connsiteY3329" fmla="*/ 841375 h 4416425"/>
              <a:gd name="connsiteX3330" fmla="*/ 6173775 w 7659675"/>
              <a:gd name="connsiteY3330" fmla="*/ 841375 h 4416425"/>
              <a:gd name="connsiteX3331" fmla="*/ 6216638 w 7659675"/>
              <a:gd name="connsiteY3331" fmla="*/ 884238 h 4416425"/>
              <a:gd name="connsiteX3332" fmla="*/ 6173775 w 7659675"/>
              <a:gd name="connsiteY3332" fmla="*/ 927101 h 4416425"/>
              <a:gd name="connsiteX3333" fmla="*/ 6130912 w 7659675"/>
              <a:gd name="connsiteY3333" fmla="*/ 884238 h 4416425"/>
              <a:gd name="connsiteX3334" fmla="*/ 6173775 w 7659675"/>
              <a:gd name="connsiteY3334" fmla="*/ 841375 h 4416425"/>
              <a:gd name="connsiteX3335" fmla="*/ 6053920 w 7659675"/>
              <a:gd name="connsiteY3335" fmla="*/ 841375 h 4416425"/>
              <a:gd name="connsiteX3336" fmla="*/ 6097577 w 7659675"/>
              <a:gd name="connsiteY3336" fmla="*/ 884238 h 4416425"/>
              <a:gd name="connsiteX3337" fmla="*/ 6053920 w 7659675"/>
              <a:gd name="connsiteY3337" fmla="*/ 927101 h 4416425"/>
              <a:gd name="connsiteX3338" fmla="*/ 6010263 w 7659675"/>
              <a:gd name="connsiteY3338" fmla="*/ 884238 h 4416425"/>
              <a:gd name="connsiteX3339" fmla="*/ 6053920 w 7659675"/>
              <a:gd name="connsiteY3339" fmla="*/ 841375 h 4416425"/>
              <a:gd name="connsiteX3340" fmla="*/ 5933270 w 7659675"/>
              <a:gd name="connsiteY3340" fmla="*/ 841375 h 4416425"/>
              <a:gd name="connsiteX3341" fmla="*/ 5976927 w 7659675"/>
              <a:gd name="connsiteY3341" fmla="*/ 884238 h 4416425"/>
              <a:gd name="connsiteX3342" fmla="*/ 5933270 w 7659675"/>
              <a:gd name="connsiteY3342" fmla="*/ 927101 h 4416425"/>
              <a:gd name="connsiteX3343" fmla="*/ 5889613 w 7659675"/>
              <a:gd name="connsiteY3343" fmla="*/ 884238 h 4416425"/>
              <a:gd name="connsiteX3344" fmla="*/ 5933270 w 7659675"/>
              <a:gd name="connsiteY3344" fmla="*/ 841375 h 4416425"/>
              <a:gd name="connsiteX3345" fmla="*/ 5813413 w 7659675"/>
              <a:gd name="connsiteY3345" fmla="*/ 841375 h 4416425"/>
              <a:gd name="connsiteX3346" fmla="*/ 5856276 w 7659675"/>
              <a:gd name="connsiteY3346" fmla="*/ 884238 h 4416425"/>
              <a:gd name="connsiteX3347" fmla="*/ 5813413 w 7659675"/>
              <a:gd name="connsiteY3347" fmla="*/ 927101 h 4416425"/>
              <a:gd name="connsiteX3348" fmla="*/ 5770550 w 7659675"/>
              <a:gd name="connsiteY3348" fmla="*/ 884238 h 4416425"/>
              <a:gd name="connsiteX3349" fmla="*/ 5813413 w 7659675"/>
              <a:gd name="connsiteY3349" fmla="*/ 841375 h 4416425"/>
              <a:gd name="connsiteX3350" fmla="*/ 5692763 w 7659675"/>
              <a:gd name="connsiteY3350" fmla="*/ 841375 h 4416425"/>
              <a:gd name="connsiteX3351" fmla="*/ 5735626 w 7659675"/>
              <a:gd name="connsiteY3351" fmla="*/ 884238 h 4416425"/>
              <a:gd name="connsiteX3352" fmla="*/ 5692763 w 7659675"/>
              <a:gd name="connsiteY3352" fmla="*/ 927101 h 4416425"/>
              <a:gd name="connsiteX3353" fmla="*/ 5649900 w 7659675"/>
              <a:gd name="connsiteY3353" fmla="*/ 884238 h 4416425"/>
              <a:gd name="connsiteX3354" fmla="*/ 5692763 w 7659675"/>
              <a:gd name="connsiteY3354" fmla="*/ 841375 h 4416425"/>
              <a:gd name="connsiteX3355" fmla="*/ 5572907 w 7659675"/>
              <a:gd name="connsiteY3355" fmla="*/ 841375 h 4416425"/>
              <a:gd name="connsiteX3356" fmla="*/ 5616564 w 7659675"/>
              <a:gd name="connsiteY3356" fmla="*/ 884238 h 4416425"/>
              <a:gd name="connsiteX3357" fmla="*/ 5572907 w 7659675"/>
              <a:gd name="connsiteY3357" fmla="*/ 927101 h 4416425"/>
              <a:gd name="connsiteX3358" fmla="*/ 5529250 w 7659675"/>
              <a:gd name="connsiteY3358" fmla="*/ 884238 h 4416425"/>
              <a:gd name="connsiteX3359" fmla="*/ 5572907 w 7659675"/>
              <a:gd name="connsiteY3359" fmla="*/ 841375 h 4416425"/>
              <a:gd name="connsiteX3360" fmla="*/ 5453051 w 7659675"/>
              <a:gd name="connsiteY3360" fmla="*/ 841375 h 4416425"/>
              <a:gd name="connsiteX3361" fmla="*/ 5495914 w 7659675"/>
              <a:gd name="connsiteY3361" fmla="*/ 884238 h 4416425"/>
              <a:gd name="connsiteX3362" fmla="*/ 5453051 w 7659675"/>
              <a:gd name="connsiteY3362" fmla="*/ 927101 h 4416425"/>
              <a:gd name="connsiteX3363" fmla="*/ 5410188 w 7659675"/>
              <a:gd name="connsiteY3363" fmla="*/ 884238 h 4416425"/>
              <a:gd name="connsiteX3364" fmla="*/ 5453051 w 7659675"/>
              <a:gd name="connsiteY3364" fmla="*/ 841375 h 4416425"/>
              <a:gd name="connsiteX3365" fmla="*/ 5332401 w 7659675"/>
              <a:gd name="connsiteY3365" fmla="*/ 841375 h 4416425"/>
              <a:gd name="connsiteX3366" fmla="*/ 5375264 w 7659675"/>
              <a:gd name="connsiteY3366" fmla="*/ 884238 h 4416425"/>
              <a:gd name="connsiteX3367" fmla="*/ 5332401 w 7659675"/>
              <a:gd name="connsiteY3367" fmla="*/ 927101 h 4416425"/>
              <a:gd name="connsiteX3368" fmla="*/ 5289538 w 7659675"/>
              <a:gd name="connsiteY3368" fmla="*/ 884238 h 4416425"/>
              <a:gd name="connsiteX3369" fmla="*/ 5332401 w 7659675"/>
              <a:gd name="connsiteY3369" fmla="*/ 841375 h 4416425"/>
              <a:gd name="connsiteX3370" fmla="*/ 5212545 w 7659675"/>
              <a:gd name="connsiteY3370" fmla="*/ 841375 h 4416425"/>
              <a:gd name="connsiteX3371" fmla="*/ 5256202 w 7659675"/>
              <a:gd name="connsiteY3371" fmla="*/ 884238 h 4416425"/>
              <a:gd name="connsiteX3372" fmla="*/ 5212545 w 7659675"/>
              <a:gd name="connsiteY3372" fmla="*/ 927101 h 4416425"/>
              <a:gd name="connsiteX3373" fmla="*/ 5168888 w 7659675"/>
              <a:gd name="connsiteY3373" fmla="*/ 884238 h 4416425"/>
              <a:gd name="connsiteX3374" fmla="*/ 5212545 w 7659675"/>
              <a:gd name="connsiteY3374" fmla="*/ 841375 h 4416425"/>
              <a:gd name="connsiteX3375" fmla="*/ 5091895 w 7659675"/>
              <a:gd name="connsiteY3375" fmla="*/ 841375 h 4416425"/>
              <a:gd name="connsiteX3376" fmla="*/ 5135552 w 7659675"/>
              <a:gd name="connsiteY3376" fmla="*/ 884238 h 4416425"/>
              <a:gd name="connsiteX3377" fmla="*/ 5091895 w 7659675"/>
              <a:gd name="connsiteY3377" fmla="*/ 927101 h 4416425"/>
              <a:gd name="connsiteX3378" fmla="*/ 5048238 w 7659675"/>
              <a:gd name="connsiteY3378" fmla="*/ 884238 h 4416425"/>
              <a:gd name="connsiteX3379" fmla="*/ 5091895 w 7659675"/>
              <a:gd name="connsiteY3379" fmla="*/ 841375 h 4416425"/>
              <a:gd name="connsiteX3380" fmla="*/ 4972038 w 7659675"/>
              <a:gd name="connsiteY3380" fmla="*/ 841375 h 4416425"/>
              <a:gd name="connsiteX3381" fmla="*/ 5014901 w 7659675"/>
              <a:gd name="connsiteY3381" fmla="*/ 884238 h 4416425"/>
              <a:gd name="connsiteX3382" fmla="*/ 4972038 w 7659675"/>
              <a:gd name="connsiteY3382" fmla="*/ 927101 h 4416425"/>
              <a:gd name="connsiteX3383" fmla="*/ 4929175 w 7659675"/>
              <a:gd name="connsiteY3383" fmla="*/ 884238 h 4416425"/>
              <a:gd name="connsiteX3384" fmla="*/ 4972038 w 7659675"/>
              <a:gd name="connsiteY3384" fmla="*/ 841375 h 4416425"/>
              <a:gd name="connsiteX3385" fmla="*/ 4851388 w 7659675"/>
              <a:gd name="connsiteY3385" fmla="*/ 841375 h 4416425"/>
              <a:gd name="connsiteX3386" fmla="*/ 4894251 w 7659675"/>
              <a:gd name="connsiteY3386" fmla="*/ 884238 h 4416425"/>
              <a:gd name="connsiteX3387" fmla="*/ 4851388 w 7659675"/>
              <a:gd name="connsiteY3387" fmla="*/ 927101 h 4416425"/>
              <a:gd name="connsiteX3388" fmla="*/ 4808525 w 7659675"/>
              <a:gd name="connsiteY3388" fmla="*/ 884238 h 4416425"/>
              <a:gd name="connsiteX3389" fmla="*/ 4851388 w 7659675"/>
              <a:gd name="connsiteY3389" fmla="*/ 841375 h 4416425"/>
              <a:gd name="connsiteX3390" fmla="*/ 4731532 w 7659675"/>
              <a:gd name="connsiteY3390" fmla="*/ 841375 h 4416425"/>
              <a:gd name="connsiteX3391" fmla="*/ 4775189 w 7659675"/>
              <a:gd name="connsiteY3391" fmla="*/ 884238 h 4416425"/>
              <a:gd name="connsiteX3392" fmla="*/ 4731532 w 7659675"/>
              <a:gd name="connsiteY3392" fmla="*/ 927101 h 4416425"/>
              <a:gd name="connsiteX3393" fmla="*/ 4687875 w 7659675"/>
              <a:gd name="connsiteY3393" fmla="*/ 884238 h 4416425"/>
              <a:gd name="connsiteX3394" fmla="*/ 4731532 w 7659675"/>
              <a:gd name="connsiteY3394" fmla="*/ 841375 h 4416425"/>
              <a:gd name="connsiteX3395" fmla="*/ 4611676 w 7659675"/>
              <a:gd name="connsiteY3395" fmla="*/ 841375 h 4416425"/>
              <a:gd name="connsiteX3396" fmla="*/ 4654539 w 7659675"/>
              <a:gd name="connsiteY3396" fmla="*/ 884238 h 4416425"/>
              <a:gd name="connsiteX3397" fmla="*/ 4611676 w 7659675"/>
              <a:gd name="connsiteY3397" fmla="*/ 927101 h 4416425"/>
              <a:gd name="connsiteX3398" fmla="*/ 4568813 w 7659675"/>
              <a:gd name="connsiteY3398" fmla="*/ 884238 h 4416425"/>
              <a:gd name="connsiteX3399" fmla="*/ 4611676 w 7659675"/>
              <a:gd name="connsiteY3399" fmla="*/ 841375 h 4416425"/>
              <a:gd name="connsiteX3400" fmla="*/ 4491026 w 7659675"/>
              <a:gd name="connsiteY3400" fmla="*/ 841375 h 4416425"/>
              <a:gd name="connsiteX3401" fmla="*/ 4533889 w 7659675"/>
              <a:gd name="connsiteY3401" fmla="*/ 884238 h 4416425"/>
              <a:gd name="connsiteX3402" fmla="*/ 4491026 w 7659675"/>
              <a:gd name="connsiteY3402" fmla="*/ 927101 h 4416425"/>
              <a:gd name="connsiteX3403" fmla="*/ 4448163 w 7659675"/>
              <a:gd name="connsiteY3403" fmla="*/ 884238 h 4416425"/>
              <a:gd name="connsiteX3404" fmla="*/ 4491026 w 7659675"/>
              <a:gd name="connsiteY3404" fmla="*/ 841375 h 4416425"/>
              <a:gd name="connsiteX3405" fmla="*/ 4250520 w 7659675"/>
              <a:gd name="connsiteY3405" fmla="*/ 841375 h 4416425"/>
              <a:gd name="connsiteX3406" fmla="*/ 4294177 w 7659675"/>
              <a:gd name="connsiteY3406" fmla="*/ 884238 h 4416425"/>
              <a:gd name="connsiteX3407" fmla="*/ 4250520 w 7659675"/>
              <a:gd name="connsiteY3407" fmla="*/ 927101 h 4416425"/>
              <a:gd name="connsiteX3408" fmla="*/ 4206863 w 7659675"/>
              <a:gd name="connsiteY3408" fmla="*/ 884238 h 4416425"/>
              <a:gd name="connsiteX3409" fmla="*/ 4250520 w 7659675"/>
              <a:gd name="connsiteY3409" fmla="*/ 841375 h 4416425"/>
              <a:gd name="connsiteX3410" fmla="*/ 4130663 w 7659675"/>
              <a:gd name="connsiteY3410" fmla="*/ 841375 h 4416425"/>
              <a:gd name="connsiteX3411" fmla="*/ 4173526 w 7659675"/>
              <a:gd name="connsiteY3411" fmla="*/ 884238 h 4416425"/>
              <a:gd name="connsiteX3412" fmla="*/ 4130663 w 7659675"/>
              <a:gd name="connsiteY3412" fmla="*/ 927101 h 4416425"/>
              <a:gd name="connsiteX3413" fmla="*/ 4087800 w 7659675"/>
              <a:gd name="connsiteY3413" fmla="*/ 884238 h 4416425"/>
              <a:gd name="connsiteX3414" fmla="*/ 4130663 w 7659675"/>
              <a:gd name="connsiteY3414" fmla="*/ 841375 h 4416425"/>
              <a:gd name="connsiteX3415" fmla="*/ 4010013 w 7659675"/>
              <a:gd name="connsiteY3415" fmla="*/ 841375 h 4416425"/>
              <a:gd name="connsiteX3416" fmla="*/ 4052876 w 7659675"/>
              <a:gd name="connsiteY3416" fmla="*/ 884238 h 4416425"/>
              <a:gd name="connsiteX3417" fmla="*/ 4010013 w 7659675"/>
              <a:gd name="connsiteY3417" fmla="*/ 927101 h 4416425"/>
              <a:gd name="connsiteX3418" fmla="*/ 3967150 w 7659675"/>
              <a:gd name="connsiteY3418" fmla="*/ 884238 h 4416425"/>
              <a:gd name="connsiteX3419" fmla="*/ 4010013 w 7659675"/>
              <a:gd name="connsiteY3419" fmla="*/ 841375 h 4416425"/>
              <a:gd name="connsiteX3420" fmla="*/ 3890157 w 7659675"/>
              <a:gd name="connsiteY3420" fmla="*/ 841375 h 4416425"/>
              <a:gd name="connsiteX3421" fmla="*/ 3933814 w 7659675"/>
              <a:gd name="connsiteY3421" fmla="*/ 884238 h 4416425"/>
              <a:gd name="connsiteX3422" fmla="*/ 3890157 w 7659675"/>
              <a:gd name="connsiteY3422" fmla="*/ 927101 h 4416425"/>
              <a:gd name="connsiteX3423" fmla="*/ 3846500 w 7659675"/>
              <a:gd name="connsiteY3423" fmla="*/ 884238 h 4416425"/>
              <a:gd name="connsiteX3424" fmla="*/ 3890157 w 7659675"/>
              <a:gd name="connsiteY3424" fmla="*/ 841375 h 4416425"/>
              <a:gd name="connsiteX3425" fmla="*/ 3168666 w 7659675"/>
              <a:gd name="connsiteY3425" fmla="*/ 841375 h 4416425"/>
              <a:gd name="connsiteX3426" fmla="*/ 3211528 w 7659675"/>
              <a:gd name="connsiteY3426" fmla="*/ 884238 h 4416425"/>
              <a:gd name="connsiteX3427" fmla="*/ 3168666 w 7659675"/>
              <a:gd name="connsiteY3427" fmla="*/ 927101 h 4416425"/>
              <a:gd name="connsiteX3428" fmla="*/ 3125804 w 7659675"/>
              <a:gd name="connsiteY3428" fmla="*/ 884238 h 4416425"/>
              <a:gd name="connsiteX3429" fmla="*/ 3168666 w 7659675"/>
              <a:gd name="connsiteY3429" fmla="*/ 841375 h 4416425"/>
              <a:gd name="connsiteX3430" fmla="*/ 3048811 w 7659675"/>
              <a:gd name="connsiteY3430" fmla="*/ 841375 h 4416425"/>
              <a:gd name="connsiteX3431" fmla="*/ 3092468 w 7659675"/>
              <a:gd name="connsiteY3431" fmla="*/ 884238 h 4416425"/>
              <a:gd name="connsiteX3432" fmla="*/ 3048811 w 7659675"/>
              <a:gd name="connsiteY3432" fmla="*/ 927101 h 4416425"/>
              <a:gd name="connsiteX3433" fmla="*/ 3005153 w 7659675"/>
              <a:gd name="connsiteY3433" fmla="*/ 884238 h 4416425"/>
              <a:gd name="connsiteX3434" fmla="*/ 3048811 w 7659675"/>
              <a:gd name="connsiteY3434" fmla="*/ 841375 h 4416425"/>
              <a:gd name="connsiteX3435" fmla="*/ 2928946 w 7659675"/>
              <a:gd name="connsiteY3435" fmla="*/ 841375 h 4416425"/>
              <a:gd name="connsiteX3436" fmla="*/ 2971812 w 7659675"/>
              <a:gd name="connsiteY3436" fmla="*/ 884238 h 4416425"/>
              <a:gd name="connsiteX3437" fmla="*/ 2928946 w 7659675"/>
              <a:gd name="connsiteY3437" fmla="*/ 927101 h 4416425"/>
              <a:gd name="connsiteX3438" fmla="*/ 2886087 w 7659675"/>
              <a:gd name="connsiteY3438" fmla="*/ 884238 h 4416425"/>
              <a:gd name="connsiteX3439" fmla="*/ 2928946 w 7659675"/>
              <a:gd name="connsiteY3439" fmla="*/ 841375 h 4416425"/>
              <a:gd name="connsiteX3440" fmla="*/ 2808298 w 7659675"/>
              <a:gd name="connsiteY3440" fmla="*/ 841375 h 4416425"/>
              <a:gd name="connsiteX3441" fmla="*/ 2851160 w 7659675"/>
              <a:gd name="connsiteY3441" fmla="*/ 884238 h 4416425"/>
              <a:gd name="connsiteX3442" fmla="*/ 2808298 w 7659675"/>
              <a:gd name="connsiteY3442" fmla="*/ 927101 h 4416425"/>
              <a:gd name="connsiteX3443" fmla="*/ 2765437 w 7659675"/>
              <a:gd name="connsiteY3443" fmla="*/ 884238 h 4416425"/>
              <a:gd name="connsiteX3444" fmla="*/ 2808298 w 7659675"/>
              <a:gd name="connsiteY3444" fmla="*/ 841375 h 4416425"/>
              <a:gd name="connsiteX3445" fmla="*/ 2688444 w 7659675"/>
              <a:gd name="connsiteY3445" fmla="*/ 841375 h 4416425"/>
              <a:gd name="connsiteX3446" fmla="*/ 2732101 w 7659675"/>
              <a:gd name="connsiteY3446" fmla="*/ 884238 h 4416425"/>
              <a:gd name="connsiteX3447" fmla="*/ 2688444 w 7659675"/>
              <a:gd name="connsiteY3447" fmla="*/ 927101 h 4416425"/>
              <a:gd name="connsiteX3448" fmla="*/ 2644788 w 7659675"/>
              <a:gd name="connsiteY3448" fmla="*/ 884238 h 4416425"/>
              <a:gd name="connsiteX3449" fmla="*/ 2688444 w 7659675"/>
              <a:gd name="connsiteY3449" fmla="*/ 841375 h 4416425"/>
              <a:gd name="connsiteX3450" fmla="*/ 2447932 w 7659675"/>
              <a:gd name="connsiteY3450" fmla="*/ 841375 h 4416425"/>
              <a:gd name="connsiteX3451" fmla="*/ 2490796 w 7659675"/>
              <a:gd name="connsiteY3451" fmla="*/ 884238 h 4416425"/>
              <a:gd name="connsiteX3452" fmla="*/ 2447932 w 7659675"/>
              <a:gd name="connsiteY3452" fmla="*/ 927101 h 4416425"/>
              <a:gd name="connsiteX3453" fmla="*/ 2405068 w 7659675"/>
              <a:gd name="connsiteY3453" fmla="*/ 884238 h 4416425"/>
              <a:gd name="connsiteX3454" fmla="*/ 2447932 w 7659675"/>
              <a:gd name="connsiteY3454" fmla="*/ 841375 h 4416425"/>
              <a:gd name="connsiteX3455" fmla="*/ 2327286 w 7659675"/>
              <a:gd name="connsiteY3455" fmla="*/ 841375 h 4416425"/>
              <a:gd name="connsiteX3456" fmla="*/ 2370149 w 7659675"/>
              <a:gd name="connsiteY3456" fmla="*/ 884238 h 4416425"/>
              <a:gd name="connsiteX3457" fmla="*/ 2327286 w 7659675"/>
              <a:gd name="connsiteY3457" fmla="*/ 927101 h 4416425"/>
              <a:gd name="connsiteX3458" fmla="*/ 2284425 w 7659675"/>
              <a:gd name="connsiteY3458" fmla="*/ 884238 h 4416425"/>
              <a:gd name="connsiteX3459" fmla="*/ 2327286 w 7659675"/>
              <a:gd name="connsiteY3459" fmla="*/ 841375 h 4416425"/>
              <a:gd name="connsiteX3460" fmla="*/ 2087574 w 7659675"/>
              <a:gd name="connsiteY3460" fmla="*/ 841375 h 4416425"/>
              <a:gd name="connsiteX3461" fmla="*/ 2130437 w 7659675"/>
              <a:gd name="connsiteY3461" fmla="*/ 884238 h 4416425"/>
              <a:gd name="connsiteX3462" fmla="*/ 2087574 w 7659675"/>
              <a:gd name="connsiteY3462" fmla="*/ 927101 h 4416425"/>
              <a:gd name="connsiteX3463" fmla="*/ 2044711 w 7659675"/>
              <a:gd name="connsiteY3463" fmla="*/ 884238 h 4416425"/>
              <a:gd name="connsiteX3464" fmla="*/ 2087574 w 7659675"/>
              <a:gd name="connsiteY3464" fmla="*/ 841375 h 4416425"/>
              <a:gd name="connsiteX3465" fmla="*/ 1966924 w 7659675"/>
              <a:gd name="connsiteY3465" fmla="*/ 841375 h 4416425"/>
              <a:gd name="connsiteX3466" fmla="*/ 2009787 w 7659675"/>
              <a:gd name="connsiteY3466" fmla="*/ 884238 h 4416425"/>
              <a:gd name="connsiteX3467" fmla="*/ 1966924 w 7659675"/>
              <a:gd name="connsiteY3467" fmla="*/ 927101 h 4416425"/>
              <a:gd name="connsiteX3468" fmla="*/ 1924062 w 7659675"/>
              <a:gd name="connsiteY3468" fmla="*/ 884238 h 4416425"/>
              <a:gd name="connsiteX3469" fmla="*/ 1966924 w 7659675"/>
              <a:gd name="connsiteY3469" fmla="*/ 841375 h 4416425"/>
              <a:gd name="connsiteX3470" fmla="*/ 1847067 w 7659675"/>
              <a:gd name="connsiteY3470" fmla="*/ 841375 h 4416425"/>
              <a:gd name="connsiteX3471" fmla="*/ 1890725 w 7659675"/>
              <a:gd name="connsiteY3471" fmla="*/ 884238 h 4416425"/>
              <a:gd name="connsiteX3472" fmla="*/ 1847067 w 7659675"/>
              <a:gd name="connsiteY3472" fmla="*/ 927101 h 4416425"/>
              <a:gd name="connsiteX3473" fmla="*/ 1803408 w 7659675"/>
              <a:gd name="connsiteY3473" fmla="*/ 884238 h 4416425"/>
              <a:gd name="connsiteX3474" fmla="*/ 1847067 w 7659675"/>
              <a:gd name="connsiteY3474" fmla="*/ 841375 h 4416425"/>
              <a:gd name="connsiteX3475" fmla="*/ 1726417 w 7659675"/>
              <a:gd name="connsiteY3475" fmla="*/ 841375 h 4416425"/>
              <a:gd name="connsiteX3476" fmla="*/ 1770073 w 7659675"/>
              <a:gd name="connsiteY3476" fmla="*/ 884238 h 4416425"/>
              <a:gd name="connsiteX3477" fmla="*/ 1726417 w 7659675"/>
              <a:gd name="connsiteY3477" fmla="*/ 927101 h 4416425"/>
              <a:gd name="connsiteX3478" fmla="*/ 1682760 w 7659675"/>
              <a:gd name="connsiteY3478" fmla="*/ 884238 h 4416425"/>
              <a:gd name="connsiteX3479" fmla="*/ 1726417 w 7659675"/>
              <a:gd name="connsiteY3479" fmla="*/ 841375 h 4416425"/>
              <a:gd name="connsiteX3480" fmla="*/ 1606560 w 7659675"/>
              <a:gd name="connsiteY3480" fmla="*/ 841375 h 4416425"/>
              <a:gd name="connsiteX3481" fmla="*/ 1649423 w 7659675"/>
              <a:gd name="connsiteY3481" fmla="*/ 884238 h 4416425"/>
              <a:gd name="connsiteX3482" fmla="*/ 1606560 w 7659675"/>
              <a:gd name="connsiteY3482" fmla="*/ 927101 h 4416425"/>
              <a:gd name="connsiteX3483" fmla="*/ 1563696 w 7659675"/>
              <a:gd name="connsiteY3483" fmla="*/ 884238 h 4416425"/>
              <a:gd name="connsiteX3484" fmla="*/ 1606560 w 7659675"/>
              <a:gd name="connsiteY3484" fmla="*/ 841375 h 4416425"/>
              <a:gd name="connsiteX3485" fmla="*/ 1485908 w 7659675"/>
              <a:gd name="connsiteY3485" fmla="*/ 841375 h 4416425"/>
              <a:gd name="connsiteX3486" fmla="*/ 1528771 w 7659675"/>
              <a:gd name="connsiteY3486" fmla="*/ 884238 h 4416425"/>
              <a:gd name="connsiteX3487" fmla="*/ 1485908 w 7659675"/>
              <a:gd name="connsiteY3487" fmla="*/ 927101 h 4416425"/>
              <a:gd name="connsiteX3488" fmla="*/ 1443047 w 7659675"/>
              <a:gd name="connsiteY3488" fmla="*/ 884238 h 4416425"/>
              <a:gd name="connsiteX3489" fmla="*/ 1485908 w 7659675"/>
              <a:gd name="connsiteY3489" fmla="*/ 841375 h 4416425"/>
              <a:gd name="connsiteX3490" fmla="*/ 1366056 w 7659675"/>
              <a:gd name="connsiteY3490" fmla="*/ 841375 h 4416425"/>
              <a:gd name="connsiteX3491" fmla="*/ 1409711 w 7659675"/>
              <a:gd name="connsiteY3491" fmla="*/ 884238 h 4416425"/>
              <a:gd name="connsiteX3492" fmla="*/ 1366056 w 7659675"/>
              <a:gd name="connsiteY3492" fmla="*/ 927101 h 4416425"/>
              <a:gd name="connsiteX3493" fmla="*/ 1322403 w 7659675"/>
              <a:gd name="connsiteY3493" fmla="*/ 884238 h 4416425"/>
              <a:gd name="connsiteX3494" fmla="*/ 1366056 w 7659675"/>
              <a:gd name="connsiteY3494" fmla="*/ 841375 h 4416425"/>
              <a:gd name="connsiteX3495" fmla="*/ 1246203 w 7659675"/>
              <a:gd name="connsiteY3495" fmla="*/ 841375 h 4416425"/>
              <a:gd name="connsiteX3496" fmla="*/ 1289067 w 7659675"/>
              <a:gd name="connsiteY3496" fmla="*/ 884238 h 4416425"/>
              <a:gd name="connsiteX3497" fmla="*/ 1246203 w 7659675"/>
              <a:gd name="connsiteY3497" fmla="*/ 927101 h 4416425"/>
              <a:gd name="connsiteX3498" fmla="*/ 1203340 w 7659675"/>
              <a:gd name="connsiteY3498" fmla="*/ 884238 h 4416425"/>
              <a:gd name="connsiteX3499" fmla="*/ 1246203 w 7659675"/>
              <a:gd name="connsiteY3499" fmla="*/ 841375 h 4416425"/>
              <a:gd name="connsiteX3500" fmla="*/ 1125552 w 7659675"/>
              <a:gd name="connsiteY3500" fmla="*/ 841375 h 4416425"/>
              <a:gd name="connsiteX3501" fmla="*/ 1168416 w 7659675"/>
              <a:gd name="connsiteY3501" fmla="*/ 884238 h 4416425"/>
              <a:gd name="connsiteX3502" fmla="*/ 1125552 w 7659675"/>
              <a:gd name="connsiteY3502" fmla="*/ 927101 h 4416425"/>
              <a:gd name="connsiteX3503" fmla="*/ 1082689 w 7659675"/>
              <a:gd name="connsiteY3503" fmla="*/ 884238 h 4416425"/>
              <a:gd name="connsiteX3504" fmla="*/ 1125552 w 7659675"/>
              <a:gd name="connsiteY3504" fmla="*/ 841375 h 4416425"/>
              <a:gd name="connsiteX3505" fmla="*/ 1005696 w 7659675"/>
              <a:gd name="connsiteY3505" fmla="*/ 841375 h 4416425"/>
              <a:gd name="connsiteX3506" fmla="*/ 1049354 w 7659675"/>
              <a:gd name="connsiteY3506" fmla="*/ 884238 h 4416425"/>
              <a:gd name="connsiteX3507" fmla="*/ 1005696 w 7659675"/>
              <a:gd name="connsiteY3507" fmla="*/ 927101 h 4416425"/>
              <a:gd name="connsiteX3508" fmla="*/ 962040 w 7659675"/>
              <a:gd name="connsiteY3508" fmla="*/ 884238 h 4416425"/>
              <a:gd name="connsiteX3509" fmla="*/ 1005696 w 7659675"/>
              <a:gd name="connsiteY3509" fmla="*/ 841375 h 4416425"/>
              <a:gd name="connsiteX3510" fmla="*/ 885047 w 7659675"/>
              <a:gd name="connsiteY3510" fmla="*/ 841375 h 4416425"/>
              <a:gd name="connsiteX3511" fmla="*/ 928701 w 7659675"/>
              <a:gd name="connsiteY3511" fmla="*/ 884238 h 4416425"/>
              <a:gd name="connsiteX3512" fmla="*/ 885047 w 7659675"/>
              <a:gd name="connsiteY3512" fmla="*/ 927101 h 4416425"/>
              <a:gd name="connsiteX3513" fmla="*/ 841389 w 7659675"/>
              <a:gd name="connsiteY3513" fmla="*/ 884238 h 4416425"/>
              <a:gd name="connsiteX3514" fmla="*/ 885047 w 7659675"/>
              <a:gd name="connsiteY3514" fmla="*/ 841375 h 4416425"/>
              <a:gd name="connsiteX3515" fmla="*/ 765190 w 7659675"/>
              <a:gd name="connsiteY3515" fmla="*/ 841375 h 4416425"/>
              <a:gd name="connsiteX3516" fmla="*/ 808054 w 7659675"/>
              <a:gd name="connsiteY3516" fmla="*/ 884238 h 4416425"/>
              <a:gd name="connsiteX3517" fmla="*/ 765190 w 7659675"/>
              <a:gd name="connsiteY3517" fmla="*/ 927101 h 4416425"/>
              <a:gd name="connsiteX3518" fmla="*/ 722327 w 7659675"/>
              <a:gd name="connsiteY3518" fmla="*/ 884238 h 4416425"/>
              <a:gd name="connsiteX3519" fmla="*/ 765190 w 7659675"/>
              <a:gd name="connsiteY3519" fmla="*/ 841375 h 4416425"/>
              <a:gd name="connsiteX3520" fmla="*/ 644539 w 7659675"/>
              <a:gd name="connsiteY3520" fmla="*/ 841375 h 4416425"/>
              <a:gd name="connsiteX3521" fmla="*/ 687402 w 7659675"/>
              <a:gd name="connsiteY3521" fmla="*/ 884238 h 4416425"/>
              <a:gd name="connsiteX3522" fmla="*/ 644539 w 7659675"/>
              <a:gd name="connsiteY3522" fmla="*/ 927101 h 4416425"/>
              <a:gd name="connsiteX3523" fmla="*/ 601677 w 7659675"/>
              <a:gd name="connsiteY3523" fmla="*/ 884238 h 4416425"/>
              <a:gd name="connsiteX3524" fmla="*/ 644539 w 7659675"/>
              <a:gd name="connsiteY3524" fmla="*/ 841375 h 4416425"/>
              <a:gd name="connsiteX3525" fmla="*/ 524685 w 7659675"/>
              <a:gd name="connsiteY3525" fmla="*/ 841375 h 4416425"/>
              <a:gd name="connsiteX3526" fmla="*/ 568342 w 7659675"/>
              <a:gd name="connsiteY3526" fmla="*/ 884238 h 4416425"/>
              <a:gd name="connsiteX3527" fmla="*/ 524685 w 7659675"/>
              <a:gd name="connsiteY3527" fmla="*/ 927101 h 4416425"/>
              <a:gd name="connsiteX3528" fmla="*/ 481028 w 7659675"/>
              <a:gd name="connsiteY3528" fmla="*/ 884238 h 4416425"/>
              <a:gd name="connsiteX3529" fmla="*/ 524685 w 7659675"/>
              <a:gd name="connsiteY3529" fmla="*/ 841375 h 4416425"/>
              <a:gd name="connsiteX3530" fmla="*/ 403238 w 7659675"/>
              <a:gd name="connsiteY3530" fmla="*/ 841375 h 4416425"/>
              <a:gd name="connsiteX3531" fmla="*/ 444514 w 7659675"/>
              <a:gd name="connsiteY3531" fmla="*/ 884238 h 4416425"/>
              <a:gd name="connsiteX3532" fmla="*/ 403238 w 7659675"/>
              <a:gd name="connsiteY3532" fmla="*/ 927101 h 4416425"/>
              <a:gd name="connsiteX3533" fmla="*/ 361964 w 7659675"/>
              <a:gd name="connsiteY3533" fmla="*/ 884238 h 4416425"/>
              <a:gd name="connsiteX3534" fmla="*/ 403238 w 7659675"/>
              <a:gd name="connsiteY3534" fmla="*/ 841375 h 4416425"/>
              <a:gd name="connsiteX3535" fmla="*/ 6776414 w 7659675"/>
              <a:gd name="connsiteY3535" fmla="*/ 720725 h 4416425"/>
              <a:gd name="connsiteX3536" fmla="*/ 6776414 w 7659675"/>
              <a:gd name="connsiteY3536" fmla="*/ 808038 h 4416425"/>
              <a:gd name="connsiteX3537" fmla="*/ 6730987 w 7659675"/>
              <a:gd name="connsiteY3537" fmla="*/ 766280 h 4416425"/>
              <a:gd name="connsiteX3538" fmla="*/ 6776414 w 7659675"/>
              <a:gd name="connsiteY3538" fmla="*/ 720725 h 4416425"/>
              <a:gd name="connsiteX3539" fmla="*/ 6654788 w 7659675"/>
              <a:gd name="connsiteY3539" fmla="*/ 720725 h 4416425"/>
              <a:gd name="connsiteX3540" fmla="*/ 6697651 w 7659675"/>
              <a:gd name="connsiteY3540" fmla="*/ 764382 h 4416425"/>
              <a:gd name="connsiteX3541" fmla="*/ 6654788 w 7659675"/>
              <a:gd name="connsiteY3541" fmla="*/ 808040 h 4416425"/>
              <a:gd name="connsiteX3542" fmla="*/ 6611925 w 7659675"/>
              <a:gd name="connsiteY3542" fmla="*/ 764382 h 4416425"/>
              <a:gd name="connsiteX3543" fmla="*/ 6654788 w 7659675"/>
              <a:gd name="connsiteY3543" fmla="*/ 720725 h 4416425"/>
              <a:gd name="connsiteX3544" fmla="*/ 6534138 w 7659675"/>
              <a:gd name="connsiteY3544" fmla="*/ 720725 h 4416425"/>
              <a:gd name="connsiteX3545" fmla="*/ 6577001 w 7659675"/>
              <a:gd name="connsiteY3545" fmla="*/ 764382 h 4416425"/>
              <a:gd name="connsiteX3546" fmla="*/ 6534138 w 7659675"/>
              <a:gd name="connsiteY3546" fmla="*/ 808040 h 4416425"/>
              <a:gd name="connsiteX3547" fmla="*/ 6491275 w 7659675"/>
              <a:gd name="connsiteY3547" fmla="*/ 764382 h 4416425"/>
              <a:gd name="connsiteX3548" fmla="*/ 6534138 w 7659675"/>
              <a:gd name="connsiteY3548" fmla="*/ 720725 h 4416425"/>
              <a:gd name="connsiteX3549" fmla="*/ 6414282 w 7659675"/>
              <a:gd name="connsiteY3549" fmla="*/ 720725 h 4416425"/>
              <a:gd name="connsiteX3550" fmla="*/ 6457939 w 7659675"/>
              <a:gd name="connsiteY3550" fmla="*/ 764382 h 4416425"/>
              <a:gd name="connsiteX3551" fmla="*/ 6414282 w 7659675"/>
              <a:gd name="connsiteY3551" fmla="*/ 808040 h 4416425"/>
              <a:gd name="connsiteX3552" fmla="*/ 6370625 w 7659675"/>
              <a:gd name="connsiteY3552" fmla="*/ 764382 h 4416425"/>
              <a:gd name="connsiteX3553" fmla="*/ 6414282 w 7659675"/>
              <a:gd name="connsiteY3553" fmla="*/ 720725 h 4416425"/>
              <a:gd name="connsiteX3554" fmla="*/ 6294425 w 7659675"/>
              <a:gd name="connsiteY3554" fmla="*/ 720725 h 4416425"/>
              <a:gd name="connsiteX3555" fmla="*/ 6337288 w 7659675"/>
              <a:gd name="connsiteY3555" fmla="*/ 764382 h 4416425"/>
              <a:gd name="connsiteX3556" fmla="*/ 6294425 w 7659675"/>
              <a:gd name="connsiteY3556" fmla="*/ 808040 h 4416425"/>
              <a:gd name="connsiteX3557" fmla="*/ 6251562 w 7659675"/>
              <a:gd name="connsiteY3557" fmla="*/ 764382 h 4416425"/>
              <a:gd name="connsiteX3558" fmla="*/ 6294425 w 7659675"/>
              <a:gd name="connsiteY3558" fmla="*/ 720725 h 4416425"/>
              <a:gd name="connsiteX3559" fmla="*/ 6173775 w 7659675"/>
              <a:gd name="connsiteY3559" fmla="*/ 720725 h 4416425"/>
              <a:gd name="connsiteX3560" fmla="*/ 6216638 w 7659675"/>
              <a:gd name="connsiteY3560" fmla="*/ 764382 h 4416425"/>
              <a:gd name="connsiteX3561" fmla="*/ 6173775 w 7659675"/>
              <a:gd name="connsiteY3561" fmla="*/ 808040 h 4416425"/>
              <a:gd name="connsiteX3562" fmla="*/ 6130912 w 7659675"/>
              <a:gd name="connsiteY3562" fmla="*/ 764382 h 4416425"/>
              <a:gd name="connsiteX3563" fmla="*/ 6173775 w 7659675"/>
              <a:gd name="connsiteY3563" fmla="*/ 720725 h 4416425"/>
              <a:gd name="connsiteX3564" fmla="*/ 6053920 w 7659675"/>
              <a:gd name="connsiteY3564" fmla="*/ 720725 h 4416425"/>
              <a:gd name="connsiteX3565" fmla="*/ 6097577 w 7659675"/>
              <a:gd name="connsiteY3565" fmla="*/ 764382 h 4416425"/>
              <a:gd name="connsiteX3566" fmla="*/ 6053920 w 7659675"/>
              <a:gd name="connsiteY3566" fmla="*/ 808040 h 4416425"/>
              <a:gd name="connsiteX3567" fmla="*/ 6010263 w 7659675"/>
              <a:gd name="connsiteY3567" fmla="*/ 764382 h 4416425"/>
              <a:gd name="connsiteX3568" fmla="*/ 6053920 w 7659675"/>
              <a:gd name="connsiteY3568" fmla="*/ 720725 h 4416425"/>
              <a:gd name="connsiteX3569" fmla="*/ 5933270 w 7659675"/>
              <a:gd name="connsiteY3569" fmla="*/ 720725 h 4416425"/>
              <a:gd name="connsiteX3570" fmla="*/ 5976927 w 7659675"/>
              <a:gd name="connsiteY3570" fmla="*/ 764382 h 4416425"/>
              <a:gd name="connsiteX3571" fmla="*/ 5933270 w 7659675"/>
              <a:gd name="connsiteY3571" fmla="*/ 808040 h 4416425"/>
              <a:gd name="connsiteX3572" fmla="*/ 5889613 w 7659675"/>
              <a:gd name="connsiteY3572" fmla="*/ 764382 h 4416425"/>
              <a:gd name="connsiteX3573" fmla="*/ 5933270 w 7659675"/>
              <a:gd name="connsiteY3573" fmla="*/ 720725 h 4416425"/>
              <a:gd name="connsiteX3574" fmla="*/ 5813413 w 7659675"/>
              <a:gd name="connsiteY3574" fmla="*/ 720725 h 4416425"/>
              <a:gd name="connsiteX3575" fmla="*/ 5856276 w 7659675"/>
              <a:gd name="connsiteY3575" fmla="*/ 764382 h 4416425"/>
              <a:gd name="connsiteX3576" fmla="*/ 5813413 w 7659675"/>
              <a:gd name="connsiteY3576" fmla="*/ 808040 h 4416425"/>
              <a:gd name="connsiteX3577" fmla="*/ 5770550 w 7659675"/>
              <a:gd name="connsiteY3577" fmla="*/ 764382 h 4416425"/>
              <a:gd name="connsiteX3578" fmla="*/ 5813413 w 7659675"/>
              <a:gd name="connsiteY3578" fmla="*/ 720725 h 4416425"/>
              <a:gd name="connsiteX3579" fmla="*/ 5692763 w 7659675"/>
              <a:gd name="connsiteY3579" fmla="*/ 720725 h 4416425"/>
              <a:gd name="connsiteX3580" fmla="*/ 5735626 w 7659675"/>
              <a:gd name="connsiteY3580" fmla="*/ 764382 h 4416425"/>
              <a:gd name="connsiteX3581" fmla="*/ 5692763 w 7659675"/>
              <a:gd name="connsiteY3581" fmla="*/ 808040 h 4416425"/>
              <a:gd name="connsiteX3582" fmla="*/ 5649900 w 7659675"/>
              <a:gd name="connsiteY3582" fmla="*/ 764382 h 4416425"/>
              <a:gd name="connsiteX3583" fmla="*/ 5692763 w 7659675"/>
              <a:gd name="connsiteY3583" fmla="*/ 720725 h 4416425"/>
              <a:gd name="connsiteX3584" fmla="*/ 5572907 w 7659675"/>
              <a:gd name="connsiteY3584" fmla="*/ 720725 h 4416425"/>
              <a:gd name="connsiteX3585" fmla="*/ 5616564 w 7659675"/>
              <a:gd name="connsiteY3585" fmla="*/ 764382 h 4416425"/>
              <a:gd name="connsiteX3586" fmla="*/ 5572907 w 7659675"/>
              <a:gd name="connsiteY3586" fmla="*/ 808040 h 4416425"/>
              <a:gd name="connsiteX3587" fmla="*/ 5529250 w 7659675"/>
              <a:gd name="connsiteY3587" fmla="*/ 764382 h 4416425"/>
              <a:gd name="connsiteX3588" fmla="*/ 5572907 w 7659675"/>
              <a:gd name="connsiteY3588" fmla="*/ 720725 h 4416425"/>
              <a:gd name="connsiteX3589" fmla="*/ 5453051 w 7659675"/>
              <a:gd name="connsiteY3589" fmla="*/ 720725 h 4416425"/>
              <a:gd name="connsiteX3590" fmla="*/ 5495914 w 7659675"/>
              <a:gd name="connsiteY3590" fmla="*/ 764382 h 4416425"/>
              <a:gd name="connsiteX3591" fmla="*/ 5453051 w 7659675"/>
              <a:gd name="connsiteY3591" fmla="*/ 808040 h 4416425"/>
              <a:gd name="connsiteX3592" fmla="*/ 5410188 w 7659675"/>
              <a:gd name="connsiteY3592" fmla="*/ 764382 h 4416425"/>
              <a:gd name="connsiteX3593" fmla="*/ 5453051 w 7659675"/>
              <a:gd name="connsiteY3593" fmla="*/ 720725 h 4416425"/>
              <a:gd name="connsiteX3594" fmla="*/ 5332401 w 7659675"/>
              <a:gd name="connsiteY3594" fmla="*/ 720725 h 4416425"/>
              <a:gd name="connsiteX3595" fmla="*/ 5375264 w 7659675"/>
              <a:gd name="connsiteY3595" fmla="*/ 764382 h 4416425"/>
              <a:gd name="connsiteX3596" fmla="*/ 5332401 w 7659675"/>
              <a:gd name="connsiteY3596" fmla="*/ 808040 h 4416425"/>
              <a:gd name="connsiteX3597" fmla="*/ 5289538 w 7659675"/>
              <a:gd name="connsiteY3597" fmla="*/ 764382 h 4416425"/>
              <a:gd name="connsiteX3598" fmla="*/ 5332401 w 7659675"/>
              <a:gd name="connsiteY3598" fmla="*/ 720725 h 4416425"/>
              <a:gd name="connsiteX3599" fmla="*/ 5212545 w 7659675"/>
              <a:gd name="connsiteY3599" fmla="*/ 720725 h 4416425"/>
              <a:gd name="connsiteX3600" fmla="*/ 5256202 w 7659675"/>
              <a:gd name="connsiteY3600" fmla="*/ 764382 h 4416425"/>
              <a:gd name="connsiteX3601" fmla="*/ 5212545 w 7659675"/>
              <a:gd name="connsiteY3601" fmla="*/ 808040 h 4416425"/>
              <a:gd name="connsiteX3602" fmla="*/ 5168888 w 7659675"/>
              <a:gd name="connsiteY3602" fmla="*/ 764382 h 4416425"/>
              <a:gd name="connsiteX3603" fmla="*/ 5212545 w 7659675"/>
              <a:gd name="connsiteY3603" fmla="*/ 720725 h 4416425"/>
              <a:gd name="connsiteX3604" fmla="*/ 5091895 w 7659675"/>
              <a:gd name="connsiteY3604" fmla="*/ 720725 h 4416425"/>
              <a:gd name="connsiteX3605" fmla="*/ 5135552 w 7659675"/>
              <a:gd name="connsiteY3605" fmla="*/ 764382 h 4416425"/>
              <a:gd name="connsiteX3606" fmla="*/ 5091895 w 7659675"/>
              <a:gd name="connsiteY3606" fmla="*/ 808040 h 4416425"/>
              <a:gd name="connsiteX3607" fmla="*/ 5048238 w 7659675"/>
              <a:gd name="connsiteY3607" fmla="*/ 764382 h 4416425"/>
              <a:gd name="connsiteX3608" fmla="*/ 5091895 w 7659675"/>
              <a:gd name="connsiteY3608" fmla="*/ 720725 h 4416425"/>
              <a:gd name="connsiteX3609" fmla="*/ 4972038 w 7659675"/>
              <a:gd name="connsiteY3609" fmla="*/ 720725 h 4416425"/>
              <a:gd name="connsiteX3610" fmla="*/ 5014901 w 7659675"/>
              <a:gd name="connsiteY3610" fmla="*/ 764382 h 4416425"/>
              <a:gd name="connsiteX3611" fmla="*/ 4972038 w 7659675"/>
              <a:gd name="connsiteY3611" fmla="*/ 808040 h 4416425"/>
              <a:gd name="connsiteX3612" fmla="*/ 4929175 w 7659675"/>
              <a:gd name="connsiteY3612" fmla="*/ 764382 h 4416425"/>
              <a:gd name="connsiteX3613" fmla="*/ 4972038 w 7659675"/>
              <a:gd name="connsiteY3613" fmla="*/ 720725 h 4416425"/>
              <a:gd name="connsiteX3614" fmla="*/ 4851388 w 7659675"/>
              <a:gd name="connsiteY3614" fmla="*/ 720725 h 4416425"/>
              <a:gd name="connsiteX3615" fmla="*/ 4894251 w 7659675"/>
              <a:gd name="connsiteY3615" fmla="*/ 764382 h 4416425"/>
              <a:gd name="connsiteX3616" fmla="*/ 4851388 w 7659675"/>
              <a:gd name="connsiteY3616" fmla="*/ 808040 h 4416425"/>
              <a:gd name="connsiteX3617" fmla="*/ 4808525 w 7659675"/>
              <a:gd name="connsiteY3617" fmla="*/ 764382 h 4416425"/>
              <a:gd name="connsiteX3618" fmla="*/ 4851388 w 7659675"/>
              <a:gd name="connsiteY3618" fmla="*/ 720725 h 4416425"/>
              <a:gd name="connsiteX3619" fmla="*/ 4611676 w 7659675"/>
              <a:gd name="connsiteY3619" fmla="*/ 720725 h 4416425"/>
              <a:gd name="connsiteX3620" fmla="*/ 4654539 w 7659675"/>
              <a:gd name="connsiteY3620" fmla="*/ 764382 h 4416425"/>
              <a:gd name="connsiteX3621" fmla="*/ 4611676 w 7659675"/>
              <a:gd name="connsiteY3621" fmla="*/ 808040 h 4416425"/>
              <a:gd name="connsiteX3622" fmla="*/ 4568813 w 7659675"/>
              <a:gd name="connsiteY3622" fmla="*/ 764382 h 4416425"/>
              <a:gd name="connsiteX3623" fmla="*/ 4611676 w 7659675"/>
              <a:gd name="connsiteY3623" fmla="*/ 720725 h 4416425"/>
              <a:gd name="connsiteX3624" fmla="*/ 3168667 w 7659675"/>
              <a:gd name="connsiteY3624" fmla="*/ 720725 h 4416425"/>
              <a:gd name="connsiteX3625" fmla="*/ 3211530 w 7659675"/>
              <a:gd name="connsiteY3625" fmla="*/ 764382 h 4416425"/>
              <a:gd name="connsiteX3626" fmla="*/ 3168667 w 7659675"/>
              <a:gd name="connsiteY3626" fmla="*/ 808040 h 4416425"/>
              <a:gd name="connsiteX3627" fmla="*/ 3125805 w 7659675"/>
              <a:gd name="connsiteY3627" fmla="*/ 764382 h 4416425"/>
              <a:gd name="connsiteX3628" fmla="*/ 3168667 w 7659675"/>
              <a:gd name="connsiteY3628" fmla="*/ 720725 h 4416425"/>
              <a:gd name="connsiteX3629" fmla="*/ 3048812 w 7659675"/>
              <a:gd name="connsiteY3629" fmla="*/ 720725 h 4416425"/>
              <a:gd name="connsiteX3630" fmla="*/ 3092469 w 7659675"/>
              <a:gd name="connsiteY3630" fmla="*/ 764382 h 4416425"/>
              <a:gd name="connsiteX3631" fmla="*/ 3048812 w 7659675"/>
              <a:gd name="connsiteY3631" fmla="*/ 808040 h 4416425"/>
              <a:gd name="connsiteX3632" fmla="*/ 3005153 w 7659675"/>
              <a:gd name="connsiteY3632" fmla="*/ 764382 h 4416425"/>
              <a:gd name="connsiteX3633" fmla="*/ 3048812 w 7659675"/>
              <a:gd name="connsiteY3633" fmla="*/ 720725 h 4416425"/>
              <a:gd name="connsiteX3634" fmla="*/ 2928948 w 7659675"/>
              <a:gd name="connsiteY3634" fmla="*/ 720725 h 4416425"/>
              <a:gd name="connsiteX3635" fmla="*/ 2971813 w 7659675"/>
              <a:gd name="connsiteY3635" fmla="*/ 764382 h 4416425"/>
              <a:gd name="connsiteX3636" fmla="*/ 2928948 w 7659675"/>
              <a:gd name="connsiteY3636" fmla="*/ 808040 h 4416425"/>
              <a:gd name="connsiteX3637" fmla="*/ 2886087 w 7659675"/>
              <a:gd name="connsiteY3637" fmla="*/ 764382 h 4416425"/>
              <a:gd name="connsiteX3638" fmla="*/ 2928948 w 7659675"/>
              <a:gd name="connsiteY3638" fmla="*/ 720725 h 4416425"/>
              <a:gd name="connsiteX3639" fmla="*/ 2808298 w 7659675"/>
              <a:gd name="connsiteY3639" fmla="*/ 720725 h 4416425"/>
              <a:gd name="connsiteX3640" fmla="*/ 2851160 w 7659675"/>
              <a:gd name="connsiteY3640" fmla="*/ 764382 h 4416425"/>
              <a:gd name="connsiteX3641" fmla="*/ 2808298 w 7659675"/>
              <a:gd name="connsiteY3641" fmla="*/ 808040 h 4416425"/>
              <a:gd name="connsiteX3642" fmla="*/ 2765437 w 7659675"/>
              <a:gd name="connsiteY3642" fmla="*/ 764382 h 4416425"/>
              <a:gd name="connsiteX3643" fmla="*/ 2808298 w 7659675"/>
              <a:gd name="connsiteY3643" fmla="*/ 720725 h 4416425"/>
              <a:gd name="connsiteX3644" fmla="*/ 2327286 w 7659675"/>
              <a:gd name="connsiteY3644" fmla="*/ 720725 h 4416425"/>
              <a:gd name="connsiteX3645" fmla="*/ 2370149 w 7659675"/>
              <a:gd name="connsiteY3645" fmla="*/ 764382 h 4416425"/>
              <a:gd name="connsiteX3646" fmla="*/ 2327286 w 7659675"/>
              <a:gd name="connsiteY3646" fmla="*/ 808040 h 4416425"/>
              <a:gd name="connsiteX3647" fmla="*/ 2284425 w 7659675"/>
              <a:gd name="connsiteY3647" fmla="*/ 764382 h 4416425"/>
              <a:gd name="connsiteX3648" fmla="*/ 2327286 w 7659675"/>
              <a:gd name="connsiteY3648" fmla="*/ 720725 h 4416425"/>
              <a:gd name="connsiteX3649" fmla="*/ 2207433 w 7659675"/>
              <a:gd name="connsiteY3649" fmla="*/ 720725 h 4416425"/>
              <a:gd name="connsiteX3650" fmla="*/ 2251088 w 7659675"/>
              <a:gd name="connsiteY3650" fmla="*/ 764382 h 4416425"/>
              <a:gd name="connsiteX3651" fmla="*/ 2207433 w 7659675"/>
              <a:gd name="connsiteY3651" fmla="*/ 808040 h 4416425"/>
              <a:gd name="connsiteX3652" fmla="*/ 2163773 w 7659675"/>
              <a:gd name="connsiteY3652" fmla="*/ 764382 h 4416425"/>
              <a:gd name="connsiteX3653" fmla="*/ 2207433 w 7659675"/>
              <a:gd name="connsiteY3653" fmla="*/ 720725 h 4416425"/>
              <a:gd name="connsiteX3654" fmla="*/ 2087574 w 7659675"/>
              <a:gd name="connsiteY3654" fmla="*/ 720725 h 4416425"/>
              <a:gd name="connsiteX3655" fmla="*/ 2130437 w 7659675"/>
              <a:gd name="connsiteY3655" fmla="*/ 764382 h 4416425"/>
              <a:gd name="connsiteX3656" fmla="*/ 2087574 w 7659675"/>
              <a:gd name="connsiteY3656" fmla="*/ 808040 h 4416425"/>
              <a:gd name="connsiteX3657" fmla="*/ 2044711 w 7659675"/>
              <a:gd name="connsiteY3657" fmla="*/ 764382 h 4416425"/>
              <a:gd name="connsiteX3658" fmla="*/ 2087574 w 7659675"/>
              <a:gd name="connsiteY3658" fmla="*/ 720725 h 4416425"/>
              <a:gd name="connsiteX3659" fmla="*/ 1966924 w 7659675"/>
              <a:gd name="connsiteY3659" fmla="*/ 720725 h 4416425"/>
              <a:gd name="connsiteX3660" fmla="*/ 2009787 w 7659675"/>
              <a:gd name="connsiteY3660" fmla="*/ 764382 h 4416425"/>
              <a:gd name="connsiteX3661" fmla="*/ 1966924 w 7659675"/>
              <a:gd name="connsiteY3661" fmla="*/ 808040 h 4416425"/>
              <a:gd name="connsiteX3662" fmla="*/ 1924062 w 7659675"/>
              <a:gd name="connsiteY3662" fmla="*/ 764382 h 4416425"/>
              <a:gd name="connsiteX3663" fmla="*/ 1966924 w 7659675"/>
              <a:gd name="connsiteY3663" fmla="*/ 720725 h 4416425"/>
              <a:gd name="connsiteX3664" fmla="*/ 1726418 w 7659675"/>
              <a:gd name="connsiteY3664" fmla="*/ 720725 h 4416425"/>
              <a:gd name="connsiteX3665" fmla="*/ 1770074 w 7659675"/>
              <a:gd name="connsiteY3665" fmla="*/ 764382 h 4416425"/>
              <a:gd name="connsiteX3666" fmla="*/ 1726418 w 7659675"/>
              <a:gd name="connsiteY3666" fmla="*/ 808040 h 4416425"/>
              <a:gd name="connsiteX3667" fmla="*/ 1682761 w 7659675"/>
              <a:gd name="connsiteY3667" fmla="*/ 764382 h 4416425"/>
              <a:gd name="connsiteX3668" fmla="*/ 1726418 w 7659675"/>
              <a:gd name="connsiteY3668" fmla="*/ 720725 h 4416425"/>
              <a:gd name="connsiteX3669" fmla="*/ 1606560 w 7659675"/>
              <a:gd name="connsiteY3669" fmla="*/ 720725 h 4416425"/>
              <a:gd name="connsiteX3670" fmla="*/ 1649423 w 7659675"/>
              <a:gd name="connsiteY3670" fmla="*/ 764382 h 4416425"/>
              <a:gd name="connsiteX3671" fmla="*/ 1606560 w 7659675"/>
              <a:gd name="connsiteY3671" fmla="*/ 808040 h 4416425"/>
              <a:gd name="connsiteX3672" fmla="*/ 1563697 w 7659675"/>
              <a:gd name="connsiteY3672" fmla="*/ 764382 h 4416425"/>
              <a:gd name="connsiteX3673" fmla="*/ 1606560 w 7659675"/>
              <a:gd name="connsiteY3673" fmla="*/ 720725 h 4416425"/>
              <a:gd name="connsiteX3674" fmla="*/ 1485909 w 7659675"/>
              <a:gd name="connsiteY3674" fmla="*/ 720725 h 4416425"/>
              <a:gd name="connsiteX3675" fmla="*/ 1528772 w 7659675"/>
              <a:gd name="connsiteY3675" fmla="*/ 764382 h 4416425"/>
              <a:gd name="connsiteX3676" fmla="*/ 1485909 w 7659675"/>
              <a:gd name="connsiteY3676" fmla="*/ 808040 h 4416425"/>
              <a:gd name="connsiteX3677" fmla="*/ 1443048 w 7659675"/>
              <a:gd name="connsiteY3677" fmla="*/ 764382 h 4416425"/>
              <a:gd name="connsiteX3678" fmla="*/ 1485909 w 7659675"/>
              <a:gd name="connsiteY3678" fmla="*/ 720725 h 4416425"/>
              <a:gd name="connsiteX3679" fmla="*/ 1366056 w 7659675"/>
              <a:gd name="connsiteY3679" fmla="*/ 720725 h 4416425"/>
              <a:gd name="connsiteX3680" fmla="*/ 1409713 w 7659675"/>
              <a:gd name="connsiteY3680" fmla="*/ 764382 h 4416425"/>
              <a:gd name="connsiteX3681" fmla="*/ 1366056 w 7659675"/>
              <a:gd name="connsiteY3681" fmla="*/ 808040 h 4416425"/>
              <a:gd name="connsiteX3682" fmla="*/ 1322405 w 7659675"/>
              <a:gd name="connsiteY3682" fmla="*/ 764382 h 4416425"/>
              <a:gd name="connsiteX3683" fmla="*/ 1366056 w 7659675"/>
              <a:gd name="connsiteY3683" fmla="*/ 720725 h 4416425"/>
              <a:gd name="connsiteX3684" fmla="*/ 1246204 w 7659675"/>
              <a:gd name="connsiteY3684" fmla="*/ 720725 h 4416425"/>
              <a:gd name="connsiteX3685" fmla="*/ 1289067 w 7659675"/>
              <a:gd name="connsiteY3685" fmla="*/ 764382 h 4416425"/>
              <a:gd name="connsiteX3686" fmla="*/ 1246204 w 7659675"/>
              <a:gd name="connsiteY3686" fmla="*/ 808040 h 4416425"/>
              <a:gd name="connsiteX3687" fmla="*/ 1203342 w 7659675"/>
              <a:gd name="connsiteY3687" fmla="*/ 764382 h 4416425"/>
              <a:gd name="connsiteX3688" fmla="*/ 1246204 w 7659675"/>
              <a:gd name="connsiteY3688" fmla="*/ 720725 h 4416425"/>
              <a:gd name="connsiteX3689" fmla="*/ 1125553 w 7659675"/>
              <a:gd name="connsiteY3689" fmla="*/ 720725 h 4416425"/>
              <a:gd name="connsiteX3690" fmla="*/ 1168417 w 7659675"/>
              <a:gd name="connsiteY3690" fmla="*/ 764382 h 4416425"/>
              <a:gd name="connsiteX3691" fmla="*/ 1125553 w 7659675"/>
              <a:gd name="connsiteY3691" fmla="*/ 808040 h 4416425"/>
              <a:gd name="connsiteX3692" fmla="*/ 1082689 w 7659675"/>
              <a:gd name="connsiteY3692" fmla="*/ 764382 h 4416425"/>
              <a:gd name="connsiteX3693" fmla="*/ 1125553 w 7659675"/>
              <a:gd name="connsiteY3693" fmla="*/ 720725 h 4416425"/>
              <a:gd name="connsiteX3694" fmla="*/ 1005698 w 7659675"/>
              <a:gd name="connsiteY3694" fmla="*/ 720725 h 4416425"/>
              <a:gd name="connsiteX3695" fmla="*/ 1049354 w 7659675"/>
              <a:gd name="connsiteY3695" fmla="*/ 764382 h 4416425"/>
              <a:gd name="connsiteX3696" fmla="*/ 1005698 w 7659675"/>
              <a:gd name="connsiteY3696" fmla="*/ 808040 h 4416425"/>
              <a:gd name="connsiteX3697" fmla="*/ 962041 w 7659675"/>
              <a:gd name="connsiteY3697" fmla="*/ 764382 h 4416425"/>
              <a:gd name="connsiteX3698" fmla="*/ 1005698 w 7659675"/>
              <a:gd name="connsiteY3698" fmla="*/ 720725 h 4416425"/>
              <a:gd name="connsiteX3699" fmla="*/ 885048 w 7659675"/>
              <a:gd name="connsiteY3699" fmla="*/ 720725 h 4416425"/>
              <a:gd name="connsiteX3700" fmla="*/ 928704 w 7659675"/>
              <a:gd name="connsiteY3700" fmla="*/ 764382 h 4416425"/>
              <a:gd name="connsiteX3701" fmla="*/ 885048 w 7659675"/>
              <a:gd name="connsiteY3701" fmla="*/ 808040 h 4416425"/>
              <a:gd name="connsiteX3702" fmla="*/ 841390 w 7659675"/>
              <a:gd name="connsiteY3702" fmla="*/ 764382 h 4416425"/>
              <a:gd name="connsiteX3703" fmla="*/ 885048 w 7659675"/>
              <a:gd name="connsiteY3703" fmla="*/ 720725 h 4416425"/>
              <a:gd name="connsiteX3704" fmla="*/ 765192 w 7659675"/>
              <a:gd name="connsiteY3704" fmla="*/ 720725 h 4416425"/>
              <a:gd name="connsiteX3705" fmla="*/ 808057 w 7659675"/>
              <a:gd name="connsiteY3705" fmla="*/ 764382 h 4416425"/>
              <a:gd name="connsiteX3706" fmla="*/ 765192 w 7659675"/>
              <a:gd name="connsiteY3706" fmla="*/ 808040 h 4416425"/>
              <a:gd name="connsiteX3707" fmla="*/ 722329 w 7659675"/>
              <a:gd name="connsiteY3707" fmla="*/ 764382 h 4416425"/>
              <a:gd name="connsiteX3708" fmla="*/ 765192 w 7659675"/>
              <a:gd name="connsiteY3708" fmla="*/ 720725 h 4416425"/>
              <a:gd name="connsiteX3709" fmla="*/ 644540 w 7659675"/>
              <a:gd name="connsiteY3709" fmla="*/ 720725 h 4416425"/>
              <a:gd name="connsiteX3710" fmla="*/ 687404 w 7659675"/>
              <a:gd name="connsiteY3710" fmla="*/ 764382 h 4416425"/>
              <a:gd name="connsiteX3711" fmla="*/ 644540 w 7659675"/>
              <a:gd name="connsiteY3711" fmla="*/ 808040 h 4416425"/>
              <a:gd name="connsiteX3712" fmla="*/ 601678 w 7659675"/>
              <a:gd name="connsiteY3712" fmla="*/ 764382 h 4416425"/>
              <a:gd name="connsiteX3713" fmla="*/ 644540 w 7659675"/>
              <a:gd name="connsiteY3713" fmla="*/ 720725 h 4416425"/>
              <a:gd name="connsiteX3714" fmla="*/ 524686 w 7659675"/>
              <a:gd name="connsiteY3714" fmla="*/ 720725 h 4416425"/>
              <a:gd name="connsiteX3715" fmla="*/ 568344 w 7659675"/>
              <a:gd name="connsiteY3715" fmla="*/ 764382 h 4416425"/>
              <a:gd name="connsiteX3716" fmla="*/ 524686 w 7659675"/>
              <a:gd name="connsiteY3716" fmla="*/ 808040 h 4416425"/>
              <a:gd name="connsiteX3717" fmla="*/ 481029 w 7659675"/>
              <a:gd name="connsiteY3717" fmla="*/ 764382 h 4416425"/>
              <a:gd name="connsiteX3718" fmla="*/ 524686 w 7659675"/>
              <a:gd name="connsiteY3718" fmla="*/ 720725 h 4416425"/>
              <a:gd name="connsiteX3719" fmla="*/ 7015150 w 7659675"/>
              <a:gd name="connsiteY3719" fmla="*/ 600075 h 4416425"/>
              <a:gd name="connsiteX3720" fmla="*/ 7058013 w 7659675"/>
              <a:gd name="connsiteY3720" fmla="*/ 643732 h 4416425"/>
              <a:gd name="connsiteX3721" fmla="*/ 7015150 w 7659675"/>
              <a:gd name="connsiteY3721" fmla="*/ 687389 h 4416425"/>
              <a:gd name="connsiteX3722" fmla="*/ 6972287 w 7659675"/>
              <a:gd name="connsiteY3722" fmla="*/ 643732 h 4416425"/>
              <a:gd name="connsiteX3723" fmla="*/ 7015150 w 7659675"/>
              <a:gd name="connsiteY3723" fmla="*/ 600075 h 4416425"/>
              <a:gd name="connsiteX3724" fmla="*/ 6895294 w 7659675"/>
              <a:gd name="connsiteY3724" fmla="*/ 600075 h 4416425"/>
              <a:gd name="connsiteX3725" fmla="*/ 6938951 w 7659675"/>
              <a:gd name="connsiteY3725" fmla="*/ 643732 h 4416425"/>
              <a:gd name="connsiteX3726" fmla="*/ 6895294 w 7659675"/>
              <a:gd name="connsiteY3726" fmla="*/ 687389 h 4416425"/>
              <a:gd name="connsiteX3727" fmla="*/ 6851637 w 7659675"/>
              <a:gd name="connsiteY3727" fmla="*/ 643732 h 4416425"/>
              <a:gd name="connsiteX3728" fmla="*/ 6895294 w 7659675"/>
              <a:gd name="connsiteY3728" fmla="*/ 600075 h 4416425"/>
              <a:gd name="connsiteX3729" fmla="*/ 6774644 w 7659675"/>
              <a:gd name="connsiteY3729" fmla="*/ 600075 h 4416425"/>
              <a:gd name="connsiteX3730" fmla="*/ 6818301 w 7659675"/>
              <a:gd name="connsiteY3730" fmla="*/ 643732 h 4416425"/>
              <a:gd name="connsiteX3731" fmla="*/ 6774644 w 7659675"/>
              <a:gd name="connsiteY3731" fmla="*/ 687389 h 4416425"/>
              <a:gd name="connsiteX3732" fmla="*/ 6730987 w 7659675"/>
              <a:gd name="connsiteY3732" fmla="*/ 643732 h 4416425"/>
              <a:gd name="connsiteX3733" fmla="*/ 6774644 w 7659675"/>
              <a:gd name="connsiteY3733" fmla="*/ 600075 h 4416425"/>
              <a:gd name="connsiteX3734" fmla="*/ 6654788 w 7659675"/>
              <a:gd name="connsiteY3734" fmla="*/ 600075 h 4416425"/>
              <a:gd name="connsiteX3735" fmla="*/ 6697651 w 7659675"/>
              <a:gd name="connsiteY3735" fmla="*/ 643732 h 4416425"/>
              <a:gd name="connsiteX3736" fmla="*/ 6654788 w 7659675"/>
              <a:gd name="connsiteY3736" fmla="*/ 687389 h 4416425"/>
              <a:gd name="connsiteX3737" fmla="*/ 6611925 w 7659675"/>
              <a:gd name="connsiteY3737" fmla="*/ 643732 h 4416425"/>
              <a:gd name="connsiteX3738" fmla="*/ 6654788 w 7659675"/>
              <a:gd name="connsiteY3738" fmla="*/ 600075 h 4416425"/>
              <a:gd name="connsiteX3739" fmla="*/ 6534138 w 7659675"/>
              <a:gd name="connsiteY3739" fmla="*/ 600075 h 4416425"/>
              <a:gd name="connsiteX3740" fmla="*/ 6577001 w 7659675"/>
              <a:gd name="connsiteY3740" fmla="*/ 643732 h 4416425"/>
              <a:gd name="connsiteX3741" fmla="*/ 6534138 w 7659675"/>
              <a:gd name="connsiteY3741" fmla="*/ 687389 h 4416425"/>
              <a:gd name="connsiteX3742" fmla="*/ 6491275 w 7659675"/>
              <a:gd name="connsiteY3742" fmla="*/ 643732 h 4416425"/>
              <a:gd name="connsiteX3743" fmla="*/ 6534138 w 7659675"/>
              <a:gd name="connsiteY3743" fmla="*/ 600075 h 4416425"/>
              <a:gd name="connsiteX3744" fmla="*/ 6414282 w 7659675"/>
              <a:gd name="connsiteY3744" fmla="*/ 600075 h 4416425"/>
              <a:gd name="connsiteX3745" fmla="*/ 6457939 w 7659675"/>
              <a:gd name="connsiteY3745" fmla="*/ 643732 h 4416425"/>
              <a:gd name="connsiteX3746" fmla="*/ 6414282 w 7659675"/>
              <a:gd name="connsiteY3746" fmla="*/ 687389 h 4416425"/>
              <a:gd name="connsiteX3747" fmla="*/ 6370625 w 7659675"/>
              <a:gd name="connsiteY3747" fmla="*/ 643732 h 4416425"/>
              <a:gd name="connsiteX3748" fmla="*/ 6414282 w 7659675"/>
              <a:gd name="connsiteY3748" fmla="*/ 600075 h 4416425"/>
              <a:gd name="connsiteX3749" fmla="*/ 6294425 w 7659675"/>
              <a:gd name="connsiteY3749" fmla="*/ 600075 h 4416425"/>
              <a:gd name="connsiteX3750" fmla="*/ 6337288 w 7659675"/>
              <a:gd name="connsiteY3750" fmla="*/ 643732 h 4416425"/>
              <a:gd name="connsiteX3751" fmla="*/ 6294425 w 7659675"/>
              <a:gd name="connsiteY3751" fmla="*/ 687389 h 4416425"/>
              <a:gd name="connsiteX3752" fmla="*/ 6251562 w 7659675"/>
              <a:gd name="connsiteY3752" fmla="*/ 643732 h 4416425"/>
              <a:gd name="connsiteX3753" fmla="*/ 6294425 w 7659675"/>
              <a:gd name="connsiteY3753" fmla="*/ 600075 h 4416425"/>
              <a:gd name="connsiteX3754" fmla="*/ 6173775 w 7659675"/>
              <a:gd name="connsiteY3754" fmla="*/ 600075 h 4416425"/>
              <a:gd name="connsiteX3755" fmla="*/ 6216638 w 7659675"/>
              <a:gd name="connsiteY3755" fmla="*/ 643732 h 4416425"/>
              <a:gd name="connsiteX3756" fmla="*/ 6173775 w 7659675"/>
              <a:gd name="connsiteY3756" fmla="*/ 687389 h 4416425"/>
              <a:gd name="connsiteX3757" fmla="*/ 6130912 w 7659675"/>
              <a:gd name="connsiteY3757" fmla="*/ 643732 h 4416425"/>
              <a:gd name="connsiteX3758" fmla="*/ 6173775 w 7659675"/>
              <a:gd name="connsiteY3758" fmla="*/ 600075 h 4416425"/>
              <a:gd name="connsiteX3759" fmla="*/ 6053920 w 7659675"/>
              <a:gd name="connsiteY3759" fmla="*/ 600075 h 4416425"/>
              <a:gd name="connsiteX3760" fmla="*/ 6097577 w 7659675"/>
              <a:gd name="connsiteY3760" fmla="*/ 643732 h 4416425"/>
              <a:gd name="connsiteX3761" fmla="*/ 6053920 w 7659675"/>
              <a:gd name="connsiteY3761" fmla="*/ 687389 h 4416425"/>
              <a:gd name="connsiteX3762" fmla="*/ 6010263 w 7659675"/>
              <a:gd name="connsiteY3762" fmla="*/ 643732 h 4416425"/>
              <a:gd name="connsiteX3763" fmla="*/ 6053920 w 7659675"/>
              <a:gd name="connsiteY3763" fmla="*/ 600075 h 4416425"/>
              <a:gd name="connsiteX3764" fmla="*/ 5933270 w 7659675"/>
              <a:gd name="connsiteY3764" fmla="*/ 600075 h 4416425"/>
              <a:gd name="connsiteX3765" fmla="*/ 5976927 w 7659675"/>
              <a:gd name="connsiteY3765" fmla="*/ 643732 h 4416425"/>
              <a:gd name="connsiteX3766" fmla="*/ 5933270 w 7659675"/>
              <a:gd name="connsiteY3766" fmla="*/ 687389 h 4416425"/>
              <a:gd name="connsiteX3767" fmla="*/ 5889613 w 7659675"/>
              <a:gd name="connsiteY3767" fmla="*/ 643732 h 4416425"/>
              <a:gd name="connsiteX3768" fmla="*/ 5933270 w 7659675"/>
              <a:gd name="connsiteY3768" fmla="*/ 600075 h 4416425"/>
              <a:gd name="connsiteX3769" fmla="*/ 5813413 w 7659675"/>
              <a:gd name="connsiteY3769" fmla="*/ 600075 h 4416425"/>
              <a:gd name="connsiteX3770" fmla="*/ 5856276 w 7659675"/>
              <a:gd name="connsiteY3770" fmla="*/ 643732 h 4416425"/>
              <a:gd name="connsiteX3771" fmla="*/ 5813413 w 7659675"/>
              <a:gd name="connsiteY3771" fmla="*/ 687389 h 4416425"/>
              <a:gd name="connsiteX3772" fmla="*/ 5770550 w 7659675"/>
              <a:gd name="connsiteY3772" fmla="*/ 643732 h 4416425"/>
              <a:gd name="connsiteX3773" fmla="*/ 5813413 w 7659675"/>
              <a:gd name="connsiteY3773" fmla="*/ 600075 h 4416425"/>
              <a:gd name="connsiteX3774" fmla="*/ 5692763 w 7659675"/>
              <a:gd name="connsiteY3774" fmla="*/ 600075 h 4416425"/>
              <a:gd name="connsiteX3775" fmla="*/ 5735626 w 7659675"/>
              <a:gd name="connsiteY3775" fmla="*/ 643732 h 4416425"/>
              <a:gd name="connsiteX3776" fmla="*/ 5692763 w 7659675"/>
              <a:gd name="connsiteY3776" fmla="*/ 687389 h 4416425"/>
              <a:gd name="connsiteX3777" fmla="*/ 5649900 w 7659675"/>
              <a:gd name="connsiteY3777" fmla="*/ 643732 h 4416425"/>
              <a:gd name="connsiteX3778" fmla="*/ 5692763 w 7659675"/>
              <a:gd name="connsiteY3778" fmla="*/ 600075 h 4416425"/>
              <a:gd name="connsiteX3779" fmla="*/ 5572907 w 7659675"/>
              <a:gd name="connsiteY3779" fmla="*/ 600075 h 4416425"/>
              <a:gd name="connsiteX3780" fmla="*/ 5616564 w 7659675"/>
              <a:gd name="connsiteY3780" fmla="*/ 643732 h 4416425"/>
              <a:gd name="connsiteX3781" fmla="*/ 5572907 w 7659675"/>
              <a:gd name="connsiteY3781" fmla="*/ 687389 h 4416425"/>
              <a:gd name="connsiteX3782" fmla="*/ 5529250 w 7659675"/>
              <a:gd name="connsiteY3782" fmla="*/ 643732 h 4416425"/>
              <a:gd name="connsiteX3783" fmla="*/ 5572907 w 7659675"/>
              <a:gd name="connsiteY3783" fmla="*/ 600075 h 4416425"/>
              <a:gd name="connsiteX3784" fmla="*/ 5453051 w 7659675"/>
              <a:gd name="connsiteY3784" fmla="*/ 600075 h 4416425"/>
              <a:gd name="connsiteX3785" fmla="*/ 5495914 w 7659675"/>
              <a:gd name="connsiteY3785" fmla="*/ 643732 h 4416425"/>
              <a:gd name="connsiteX3786" fmla="*/ 5453051 w 7659675"/>
              <a:gd name="connsiteY3786" fmla="*/ 687389 h 4416425"/>
              <a:gd name="connsiteX3787" fmla="*/ 5410188 w 7659675"/>
              <a:gd name="connsiteY3787" fmla="*/ 643732 h 4416425"/>
              <a:gd name="connsiteX3788" fmla="*/ 5453051 w 7659675"/>
              <a:gd name="connsiteY3788" fmla="*/ 600075 h 4416425"/>
              <a:gd name="connsiteX3789" fmla="*/ 5332401 w 7659675"/>
              <a:gd name="connsiteY3789" fmla="*/ 600075 h 4416425"/>
              <a:gd name="connsiteX3790" fmla="*/ 5375264 w 7659675"/>
              <a:gd name="connsiteY3790" fmla="*/ 643732 h 4416425"/>
              <a:gd name="connsiteX3791" fmla="*/ 5332401 w 7659675"/>
              <a:gd name="connsiteY3791" fmla="*/ 687389 h 4416425"/>
              <a:gd name="connsiteX3792" fmla="*/ 5289538 w 7659675"/>
              <a:gd name="connsiteY3792" fmla="*/ 643732 h 4416425"/>
              <a:gd name="connsiteX3793" fmla="*/ 5332401 w 7659675"/>
              <a:gd name="connsiteY3793" fmla="*/ 600075 h 4416425"/>
              <a:gd name="connsiteX3794" fmla="*/ 5212545 w 7659675"/>
              <a:gd name="connsiteY3794" fmla="*/ 600075 h 4416425"/>
              <a:gd name="connsiteX3795" fmla="*/ 5256202 w 7659675"/>
              <a:gd name="connsiteY3795" fmla="*/ 643732 h 4416425"/>
              <a:gd name="connsiteX3796" fmla="*/ 5212545 w 7659675"/>
              <a:gd name="connsiteY3796" fmla="*/ 687389 h 4416425"/>
              <a:gd name="connsiteX3797" fmla="*/ 5168888 w 7659675"/>
              <a:gd name="connsiteY3797" fmla="*/ 643732 h 4416425"/>
              <a:gd name="connsiteX3798" fmla="*/ 5212545 w 7659675"/>
              <a:gd name="connsiteY3798" fmla="*/ 600075 h 4416425"/>
              <a:gd name="connsiteX3799" fmla="*/ 5091895 w 7659675"/>
              <a:gd name="connsiteY3799" fmla="*/ 600075 h 4416425"/>
              <a:gd name="connsiteX3800" fmla="*/ 5135552 w 7659675"/>
              <a:gd name="connsiteY3800" fmla="*/ 643732 h 4416425"/>
              <a:gd name="connsiteX3801" fmla="*/ 5091895 w 7659675"/>
              <a:gd name="connsiteY3801" fmla="*/ 687389 h 4416425"/>
              <a:gd name="connsiteX3802" fmla="*/ 5048238 w 7659675"/>
              <a:gd name="connsiteY3802" fmla="*/ 643732 h 4416425"/>
              <a:gd name="connsiteX3803" fmla="*/ 5091895 w 7659675"/>
              <a:gd name="connsiteY3803" fmla="*/ 600075 h 4416425"/>
              <a:gd name="connsiteX3804" fmla="*/ 4972038 w 7659675"/>
              <a:gd name="connsiteY3804" fmla="*/ 600075 h 4416425"/>
              <a:gd name="connsiteX3805" fmla="*/ 5014901 w 7659675"/>
              <a:gd name="connsiteY3805" fmla="*/ 643732 h 4416425"/>
              <a:gd name="connsiteX3806" fmla="*/ 4972038 w 7659675"/>
              <a:gd name="connsiteY3806" fmla="*/ 687389 h 4416425"/>
              <a:gd name="connsiteX3807" fmla="*/ 4929175 w 7659675"/>
              <a:gd name="connsiteY3807" fmla="*/ 643732 h 4416425"/>
              <a:gd name="connsiteX3808" fmla="*/ 4972038 w 7659675"/>
              <a:gd name="connsiteY3808" fmla="*/ 600075 h 4416425"/>
              <a:gd name="connsiteX3809" fmla="*/ 4851388 w 7659675"/>
              <a:gd name="connsiteY3809" fmla="*/ 600075 h 4416425"/>
              <a:gd name="connsiteX3810" fmla="*/ 4894251 w 7659675"/>
              <a:gd name="connsiteY3810" fmla="*/ 643732 h 4416425"/>
              <a:gd name="connsiteX3811" fmla="*/ 4851388 w 7659675"/>
              <a:gd name="connsiteY3811" fmla="*/ 687389 h 4416425"/>
              <a:gd name="connsiteX3812" fmla="*/ 4808525 w 7659675"/>
              <a:gd name="connsiteY3812" fmla="*/ 643732 h 4416425"/>
              <a:gd name="connsiteX3813" fmla="*/ 4851388 w 7659675"/>
              <a:gd name="connsiteY3813" fmla="*/ 600075 h 4416425"/>
              <a:gd name="connsiteX3814" fmla="*/ 4491026 w 7659675"/>
              <a:gd name="connsiteY3814" fmla="*/ 600075 h 4416425"/>
              <a:gd name="connsiteX3815" fmla="*/ 4533889 w 7659675"/>
              <a:gd name="connsiteY3815" fmla="*/ 643732 h 4416425"/>
              <a:gd name="connsiteX3816" fmla="*/ 4491026 w 7659675"/>
              <a:gd name="connsiteY3816" fmla="*/ 687389 h 4416425"/>
              <a:gd name="connsiteX3817" fmla="*/ 4448163 w 7659675"/>
              <a:gd name="connsiteY3817" fmla="*/ 643732 h 4416425"/>
              <a:gd name="connsiteX3818" fmla="*/ 4491026 w 7659675"/>
              <a:gd name="connsiteY3818" fmla="*/ 600075 h 4416425"/>
              <a:gd name="connsiteX3819" fmla="*/ 3289319 w 7659675"/>
              <a:gd name="connsiteY3819" fmla="*/ 600075 h 4416425"/>
              <a:gd name="connsiteX3820" fmla="*/ 3332182 w 7659675"/>
              <a:gd name="connsiteY3820" fmla="*/ 643732 h 4416425"/>
              <a:gd name="connsiteX3821" fmla="*/ 3289319 w 7659675"/>
              <a:gd name="connsiteY3821" fmla="*/ 687389 h 4416425"/>
              <a:gd name="connsiteX3822" fmla="*/ 3246455 w 7659675"/>
              <a:gd name="connsiteY3822" fmla="*/ 643732 h 4416425"/>
              <a:gd name="connsiteX3823" fmla="*/ 3289319 w 7659675"/>
              <a:gd name="connsiteY3823" fmla="*/ 600075 h 4416425"/>
              <a:gd name="connsiteX3824" fmla="*/ 3168669 w 7659675"/>
              <a:gd name="connsiteY3824" fmla="*/ 600075 h 4416425"/>
              <a:gd name="connsiteX3825" fmla="*/ 3211532 w 7659675"/>
              <a:gd name="connsiteY3825" fmla="*/ 643732 h 4416425"/>
              <a:gd name="connsiteX3826" fmla="*/ 3168669 w 7659675"/>
              <a:gd name="connsiteY3826" fmla="*/ 687389 h 4416425"/>
              <a:gd name="connsiteX3827" fmla="*/ 3125806 w 7659675"/>
              <a:gd name="connsiteY3827" fmla="*/ 643732 h 4416425"/>
              <a:gd name="connsiteX3828" fmla="*/ 3168669 w 7659675"/>
              <a:gd name="connsiteY3828" fmla="*/ 600075 h 4416425"/>
              <a:gd name="connsiteX3829" fmla="*/ 3048813 w 7659675"/>
              <a:gd name="connsiteY3829" fmla="*/ 600075 h 4416425"/>
              <a:gd name="connsiteX3830" fmla="*/ 3092470 w 7659675"/>
              <a:gd name="connsiteY3830" fmla="*/ 643732 h 4416425"/>
              <a:gd name="connsiteX3831" fmla="*/ 3048813 w 7659675"/>
              <a:gd name="connsiteY3831" fmla="*/ 687389 h 4416425"/>
              <a:gd name="connsiteX3832" fmla="*/ 3005156 w 7659675"/>
              <a:gd name="connsiteY3832" fmla="*/ 643732 h 4416425"/>
              <a:gd name="connsiteX3833" fmla="*/ 3048813 w 7659675"/>
              <a:gd name="connsiteY3833" fmla="*/ 600075 h 4416425"/>
              <a:gd name="connsiteX3834" fmla="*/ 2928949 w 7659675"/>
              <a:gd name="connsiteY3834" fmla="*/ 600075 h 4416425"/>
              <a:gd name="connsiteX3835" fmla="*/ 2971813 w 7659675"/>
              <a:gd name="connsiteY3835" fmla="*/ 643732 h 4416425"/>
              <a:gd name="connsiteX3836" fmla="*/ 2928949 w 7659675"/>
              <a:gd name="connsiteY3836" fmla="*/ 687389 h 4416425"/>
              <a:gd name="connsiteX3837" fmla="*/ 2886087 w 7659675"/>
              <a:gd name="connsiteY3837" fmla="*/ 643732 h 4416425"/>
              <a:gd name="connsiteX3838" fmla="*/ 2928949 w 7659675"/>
              <a:gd name="connsiteY3838" fmla="*/ 600075 h 4416425"/>
              <a:gd name="connsiteX3839" fmla="*/ 2808299 w 7659675"/>
              <a:gd name="connsiteY3839" fmla="*/ 600075 h 4416425"/>
              <a:gd name="connsiteX3840" fmla="*/ 2851162 w 7659675"/>
              <a:gd name="connsiteY3840" fmla="*/ 643732 h 4416425"/>
              <a:gd name="connsiteX3841" fmla="*/ 2808299 w 7659675"/>
              <a:gd name="connsiteY3841" fmla="*/ 687389 h 4416425"/>
              <a:gd name="connsiteX3842" fmla="*/ 2765438 w 7659675"/>
              <a:gd name="connsiteY3842" fmla="*/ 643732 h 4416425"/>
              <a:gd name="connsiteX3843" fmla="*/ 2808299 w 7659675"/>
              <a:gd name="connsiteY3843" fmla="*/ 600075 h 4416425"/>
              <a:gd name="connsiteX3844" fmla="*/ 2327286 w 7659675"/>
              <a:gd name="connsiteY3844" fmla="*/ 600075 h 4416425"/>
              <a:gd name="connsiteX3845" fmla="*/ 2370149 w 7659675"/>
              <a:gd name="connsiteY3845" fmla="*/ 643732 h 4416425"/>
              <a:gd name="connsiteX3846" fmla="*/ 2327286 w 7659675"/>
              <a:gd name="connsiteY3846" fmla="*/ 687389 h 4416425"/>
              <a:gd name="connsiteX3847" fmla="*/ 2284425 w 7659675"/>
              <a:gd name="connsiteY3847" fmla="*/ 643732 h 4416425"/>
              <a:gd name="connsiteX3848" fmla="*/ 2327286 w 7659675"/>
              <a:gd name="connsiteY3848" fmla="*/ 600075 h 4416425"/>
              <a:gd name="connsiteX3849" fmla="*/ 2207433 w 7659675"/>
              <a:gd name="connsiteY3849" fmla="*/ 600075 h 4416425"/>
              <a:gd name="connsiteX3850" fmla="*/ 2251088 w 7659675"/>
              <a:gd name="connsiteY3850" fmla="*/ 643732 h 4416425"/>
              <a:gd name="connsiteX3851" fmla="*/ 2207433 w 7659675"/>
              <a:gd name="connsiteY3851" fmla="*/ 687389 h 4416425"/>
              <a:gd name="connsiteX3852" fmla="*/ 2163775 w 7659675"/>
              <a:gd name="connsiteY3852" fmla="*/ 643732 h 4416425"/>
              <a:gd name="connsiteX3853" fmla="*/ 2207433 w 7659675"/>
              <a:gd name="connsiteY3853" fmla="*/ 600075 h 4416425"/>
              <a:gd name="connsiteX3854" fmla="*/ 2087575 w 7659675"/>
              <a:gd name="connsiteY3854" fmla="*/ 600075 h 4416425"/>
              <a:gd name="connsiteX3855" fmla="*/ 2130439 w 7659675"/>
              <a:gd name="connsiteY3855" fmla="*/ 643732 h 4416425"/>
              <a:gd name="connsiteX3856" fmla="*/ 2087575 w 7659675"/>
              <a:gd name="connsiteY3856" fmla="*/ 687389 h 4416425"/>
              <a:gd name="connsiteX3857" fmla="*/ 2044711 w 7659675"/>
              <a:gd name="connsiteY3857" fmla="*/ 643732 h 4416425"/>
              <a:gd name="connsiteX3858" fmla="*/ 2087575 w 7659675"/>
              <a:gd name="connsiteY3858" fmla="*/ 600075 h 4416425"/>
              <a:gd name="connsiteX3859" fmla="*/ 1966924 w 7659675"/>
              <a:gd name="connsiteY3859" fmla="*/ 600075 h 4416425"/>
              <a:gd name="connsiteX3860" fmla="*/ 2009789 w 7659675"/>
              <a:gd name="connsiteY3860" fmla="*/ 643732 h 4416425"/>
              <a:gd name="connsiteX3861" fmla="*/ 1966924 w 7659675"/>
              <a:gd name="connsiteY3861" fmla="*/ 687389 h 4416425"/>
              <a:gd name="connsiteX3862" fmla="*/ 1924063 w 7659675"/>
              <a:gd name="connsiteY3862" fmla="*/ 643732 h 4416425"/>
              <a:gd name="connsiteX3863" fmla="*/ 1966924 w 7659675"/>
              <a:gd name="connsiteY3863" fmla="*/ 600075 h 4416425"/>
              <a:gd name="connsiteX3864" fmla="*/ 1726418 w 7659675"/>
              <a:gd name="connsiteY3864" fmla="*/ 600075 h 4416425"/>
              <a:gd name="connsiteX3865" fmla="*/ 1770076 w 7659675"/>
              <a:gd name="connsiteY3865" fmla="*/ 643732 h 4416425"/>
              <a:gd name="connsiteX3866" fmla="*/ 1726418 w 7659675"/>
              <a:gd name="connsiteY3866" fmla="*/ 687389 h 4416425"/>
              <a:gd name="connsiteX3867" fmla="*/ 1682761 w 7659675"/>
              <a:gd name="connsiteY3867" fmla="*/ 643732 h 4416425"/>
              <a:gd name="connsiteX3868" fmla="*/ 1726418 w 7659675"/>
              <a:gd name="connsiteY3868" fmla="*/ 600075 h 4416425"/>
              <a:gd name="connsiteX3869" fmla="*/ 1606561 w 7659675"/>
              <a:gd name="connsiteY3869" fmla="*/ 600075 h 4416425"/>
              <a:gd name="connsiteX3870" fmla="*/ 1649424 w 7659675"/>
              <a:gd name="connsiteY3870" fmla="*/ 643732 h 4416425"/>
              <a:gd name="connsiteX3871" fmla="*/ 1606561 w 7659675"/>
              <a:gd name="connsiteY3871" fmla="*/ 687389 h 4416425"/>
              <a:gd name="connsiteX3872" fmla="*/ 1563697 w 7659675"/>
              <a:gd name="connsiteY3872" fmla="*/ 643732 h 4416425"/>
              <a:gd name="connsiteX3873" fmla="*/ 1606561 w 7659675"/>
              <a:gd name="connsiteY3873" fmla="*/ 600075 h 4416425"/>
              <a:gd name="connsiteX3874" fmla="*/ 1366057 w 7659675"/>
              <a:gd name="connsiteY3874" fmla="*/ 600075 h 4416425"/>
              <a:gd name="connsiteX3875" fmla="*/ 1409713 w 7659675"/>
              <a:gd name="connsiteY3875" fmla="*/ 643732 h 4416425"/>
              <a:gd name="connsiteX3876" fmla="*/ 1366057 w 7659675"/>
              <a:gd name="connsiteY3876" fmla="*/ 687389 h 4416425"/>
              <a:gd name="connsiteX3877" fmla="*/ 1322408 w 7659675"/>
              <a:gd name="connsiteY3877" fmla="*/ 643732 h 4416425"/>
              <a:gd name="connsiteX3878" fmla="*/ 1366057 w 7659675"/>
              <a:gd name="connsiteY3878" fmla="*/ 600075 h 4416425"/>
              <a:gd name="connsiteX3879" fmla="*/ 1246206 w 7659675"/>
              <a:gd name="connsiteY3879" fmla="*/ 600075 h 4416425"/>
              <a:gd name="connsiteX3880" fmla="*/ 1289067 w 7659675"/>
              <a:gd name="connsiteY3880" fmla="*/ 643732 h 4416425"/>
              <a:gd name="connsiteX3881" fmla="*/ 1246206 w 7659675"/>
              <a:gd name="connsiteY3881" fmla="*/ 687389 h 4416425"/>
              <a:gd name="connsiteX3882" fmla="*/ 1203345 w 7659675"/>
              <a:gd name="connsiteY3882" fmla="*/ 643732 h 4416425"/>
              <a:gd name="connsiteX3883" fmla="*/ 1246206 w 7659675"/>
              <a:gd name="connsiteY3883" fmla="*/ 600075 h 4416425"/>
              <a:gd name="connsiteX3884" fmla="*/ 1125554 w 7659675"/>
              <a:gd name="connsiteY3884" fmla="*/ 600075 h 4416425"/>
              <a:gd name="connsiteX3885" fmla="*/ 1168419 w 7659675"/>
              <a:gd name="connsiteY3885" fmla="*/ 643732 h 4416425"/>
              <a:gd name="connsiteX3886" fmla="*/ 1125554 w 7659675"/>
              <a:gd name="connsiteY3886" fmla="*/ 687389 h 4416425"/>
              <a:gd name="connsiteX3887" fmla="*/ 1082694 w 7659675"/>
              <a:gd name="connsiteY3887" fmla="*/ 643732 h 4416425"/>
              <a:gd name="connsiteX3888" fmla="*/ 1125554 w 7659675"/>
              <a:gd name="connsiteY3888" fmla="*/ 600075 h 4416425"/>
              <a:gd name="connsiteX3889" fmla="*/ 1005701 w 7659675"/>
              <a:gd name="connsiteY3889" fmla="*/ 600075 h 4416425"/>
              <a:gd name="connsiteX3890" fmla="*/ 1049356 w 7659675"/>
              <a:gd name="connsiteY3890" fmla="*/ 643732 h 4416425"/>
              <a:gd name="connsiteX3891" fmla="*/ 1005701 w 7659675"/>
              <a:gd name="connsiteY3891" fmla="*/ 687389 h 4416425"/>
              <a:gd name="connsiteX3892" fmla="*/ 962042 w 7659675"/>
              <a:gd name="connsiteY3892" fmla="*/ 643732 h 4416425"/>
              <a:gd name="connsiteX3893" fmla="*/ 1005701 w 7659675"/>
              <a:gd name="connsiteY3893" fmla="*/ 600075 h 4416425"/>
              <a:gd name="connsiteX3894" fmla="*/ 885052 w 7659675"/>
              <a:gd name="connsiteY3894" fmla="*/ 600075 h 4416425"/>
              <a:gd name="connsiteX3895" fmla="*/ 928705 w 7659675"/>
              <a:gd name="connsiteY3895" fmla="*/ 643732 h 4416425"/>
              <a:gd name="connsiteX3896" fmla="*/ 885052 w 7659675"/>
              <a:gd name="connsiteY3896" fmla="*/ 687389 h 4416425"/>
              <a:gd name="connsiteX3897" fmla="*/ 841391 w 7659675"/>
              <a:gd name="connsiteY3897" fmla="*/ 643732 h 4416425"/>
              <a:gd name="connsiteX3898" fmla="*/ 885052 w 7659675"/>
              <a:gd name="connsiteY3898" fmla="*/ 600075 h 4416425"/>
              <a:gd name="connsiteX3899" fmla="*/ 765192 w 7659675"/>
              <a:gd name="connsiteY3899" fmla="*/ 600075 h 4416425"/>
              <a:gd name="connsiteX3900" fmla="*/ 808058 w 7659675"/>
              <a:gd name="connsiteY3900" fmla="*/ 643732 h 4416425"/>
              <a:gd name="connsiteX3901" fmla="*/ 765192 w 7659675"/>
              <a:gd name="connsiteY3901" fmla="*/ 687389 h 4416425"/>
              <a:gd name="connsiteX3902" fmla="*/ 722329 w 7659675"/>
              <a:gd name="connsiteY3902" fmla="*/ 643732 h 4416425"/>
              <a:gd name="connsiteX3903" fmla="*/ 765192 w 7659675"/>
              <a:gd name="connsiteY3903" fmla="*/ 600075 h 4416425"/>
              <a:gd name="connsiteX3904" fmla="*/ 644540 w 7659675"/>
              <a:gd name="connsiteY3904" fmla="*/ 600075 h 4416425"/>
              <a:gd name="connsiteX3905" fmla="*/ 687407 w 7659675"/>
              <a:gd name="connsiteY3905" fmla="*/ 643732 h 4416425"/>
              <a:gd name="connsiteX3906" fmla="*/ 644540 w 7659675"/>
              <a:gd name="connsiteY3906" fmla="*/ 687389 h 4416425"/>
              <a:gd name="connsiteX3907" fmla="*/ 601679 w 7659675"/>
              <a:gd name="connsiteY3907" fmla="*/ 643732 h 4416425"/>
              <a:gd name="connsiteX3908" fmla="*/ 644540 w 7659675"/>
              <a:gd name="connsiteY3908" fmla="*/ 600075 h 4416425"/>
              <a:gd name="connsiteX3909" fmla="*/ 524689 w 7659675"/>
              <a:gd name="connsiteY3909" fmla="*/ 600075 h 4416425"/>
              <a:gd name="connsiteX3910" fmla="*/ 568345 w 7659675"/>
              <a:gd name="connsiteY3910" fmla="*/ 643732 h 4416425"/>
              <a:gd name="connsiteX3911" fmla="*/ 524689 w 7659675"/>
              <a:gd name="connsiteY3911" fmla="*/ 687389 h 4416425"/>
              <a:gd name="connsiteX3912" fmla="*/ 481029 w 7659675"/>
              <a:gd name="connsiteY3912" fmla="*/ 643732 h 4416425"/>
              <a:gd name="connsiteX3913" fmla="*/ 524689 w 7659675"/>
              <a:gd name="connsiteY3913" fmla="*/ 600075 h 4416425"/>
              <a:gd name="connsiteX3914" fmla="*/ 6053920 w 7659675"/>
              <a:gd name="connsiteY3914" fmla="*/ 481013 h 4416425"/>
              <a:gd name="connsiteX3915" fmla="*/ 6097577 w 7659675"/>
              <a:gd name="connsiteY3915" fmla="*/ 523876 h 4416425"/>
              <a:gd name="connsiteX3916" fmla="*/ 6053920 w 7659675"/>
              <a:gd name="connsiteY3916" fmla="*/ 566739 h 4416425"/>
              <a:gd name="connsiteX3917" fmla="*/ 6010263 w 7659675"/>
              <a:gd name="connsiteY3917" fmla="*/ 523876 h 4416425"/>
              <a:gd name="connsiteX3918" fmla="*/ 6053920 w 7659675"/>
              <a:gd name="connsiteY3918" fmla="*/ 481013 h 4416425"/>
              <a:gd name="connsiteX3919" fmla="*/ 5933270 w 7659675"/>
              <a:gd name="connsiteY3919" fmla="*/ 481013 h 4416425"/>
              <a:gd name="connsiteX3920" fmla="*/ 5976927 w 7659675"/>
              <a:gd name="connsiteY3920" fmla="*/ 523876 h 4416425"/>
              <a:gd name="connsiteX3921" fmla="*/ 5933270 w 7659675"/>
              <a:gd name="connsiteY3921" fmla="*/ 566739 h 4416425"/>
              <a:gd name="connsiteX3922" fmla="*/ 5889613 w 7659675"/>
              <a:gd name="connsiteY3922" fmla="*/ 523876 h 4416425"/>
              <a:gd name="connsiteX3923" fmla="*/ 5933270 w 7659675"/>
              <a:gd name="connsiteY3923" fmla="*/ 481013 h 4416425"/>
              <a:gd name="connsiteX3924" fmla="*/ 5813413 w 7659675"/>
              <a:gd name="connsiteY3924" fmla="*/ 481013 h 4416425"/>
              <a:gd name="connsiteX3925" fmla="*/ 5856276 w 7659675"/>
              <a:gd name="connsiteY3925" fmla="*/ 523876 h 4416425"/>
              <a:gd name="connsiteX3926" fmla="*/ 5813413 w 7659675"/>
              <a:gd name="connsiteY3926" fmla="*/ 566739 h 4416425"/>
              <a:gd name="connsiteX3927" fmla="*/ 5770550 w 7659675"/>
              <a:gd name="connsiteY3927" fmla="*/ 523876 h 4416425"/>
              <a:gd name="connsiteX3928" fmla="*/ 5813413 w 7659675"/>
              <a:gd name="connsiteY3928" fmla="*/ 481013 h 4416425"/>
              <a:gd name="connsiteX3929" fmla="*/ 5692763 w 7659675"/>
              <a:gd name="connsiteY3929" fmla="*/ 481013 h 4416425"/>
              <a:gd name="connsiteX3930" fmla="*/ 5735626 w 7659675"/>
              <a:gd name="connsiteY3930" fmla="*/ 523876 h 4416425"/>
              <a:gd name="connsiteX3931" fmla="*/ 5692763 w 7659675"/>
              <a:gd name="connsiteY3931" fmla="*/ 566739 h 4416425"/>
              <a:gd name="connsiteX3932" fmla="*/ 5649900 w 7659675"/>
              <a:gd name="connsiteY3932" fmla="*/ 523876 h 4416425"/>
              <a:gd name="connsiteX3933" fmla="*/ 5692763 w 7659675"/>
              <a:gd name="connsiteY3933" fmla="*/ 481013 h 4416425"/>
              <a:gd name="connsiteX3934" fmla="*/ 5572907 w 7659675"/>
              <a:gd name="connsiteY3934" fmla="*/ 481013 h 4416425"/>
              <a:gd name="connsiteX3935" fmla="*/ 5616564 w 7659675"/>
              <a:gd name="connsiteY3935" fmla="*/ 523876 h 4416425"/>
              <a:gd name="connsiteX3936" fmla="*/ 5572907 w 7659675"/>
              <a:gd name="connsiteY3936" fmla="*/ 566739 h 4416425"/>
              <a:gd name="connsiteX3937" fmla="*/ 5529250 w 7659675"/>
              <a:gd name="connsiteY3937" fmla="*/ 523876 h 4416425"/>
              <a:gd name="connsiteX3938" fmla="*/ 5572907 w 7659675"/>
              <a:gd name="connsiteY3938" fmla="*/ 481013 h 4416425"/>
              <a:gd name="connsiteX3939" fmla="*/ 5453051 w 7659675"/>
              <a:gd name="connsiteY3939" fmla="*/ 481013 h 4416425"/>
              <a:gd name="connsiteX3940" fmla="*/ 5495914 w 7659675"/>
              <a:gd name="connsiteY3940" fmla="*/ 523876 h 4416425"/>
              <a:gd name="connsiteX3941" fmla="*/ 5453051 w 7659675"/>
              <a:gd name="connsiteY3941" fmla="*/ 566739 h 4416425"/>
              <a:gd name="connsiteX3942" fmla="*/ 5410188 w 7659675"/>
              <a:gd name="connsiteY3942" fmla="*/ 523876 h 4416425"/>
              <a:gd name="connsiteX3943" fmla="*/ 5453051 w 7659675"/>
              <a:gd name="connsiteY3943" fmla="*/ 481013 h 4416425"/>
              <a:gd name="connsiteX3944" fmla="*/ 5332401 w 7659675"/>
              <a:gd name="connsiteY3944" fmla="*/ 481013 h 4416425"/>
              <a:gd name="connsiteX3945" fmla="*/ 5375264 w 7659675"/>
              <a:gd name="connsiteY3945" fmla="*/ 523876 h 4416425"/>
              <a:gd name="connsiteX3946" fmla="*/ 5332401 w 7659675"/>
              <a:gd name="connsiteY3946" fmla="*/ 566739 h 4416425"/>
              <a:gd name="connsiteX3947" fmla="*/ 5289538 w 7659675"/>
              <a:gd name="connsiteY3947" fmla="*/ 523876 h 4416425"/>
              <a:gd name="connsiteX3948" fmla="*/ 5332401 w 7659675"/>
              <a:gd name="connsiteY3948" fmla="*/ 481013 h 4416425"/>
              <a:gd name="connsiteX3949" fmla="*/ 5212545 w 7659675"/>
              <a:gd name="connsiteY3949" fmla="*/ 481013 h 4416425"/>
              <a:gd name="connsiteX3950" fmla="*/ 5256202 w 7659675"/>
              <a:gd name="connsiteY3950" fmla="*/ 523876 h 4416425"/>
              <a:gd name="connsiteX3951" fmla="*/ 5212545 w 7659675"/>
              <a:gd name="connsiteY3951" fmla="*/ 566739 h 4416425"/>
              <a:gd name="connsiteX3952" fmla="*/ 5168888 w 7659675"/>
              <a:gd name="connsiteY3952" fmla="*/ 523876 h 4416425"/>
              <a:gd name="connsiteX3953" fmla="*/ 5212545 w 7659675"/>
              <a:gd name="connsiteY3953" fmla="*/ 481013 h 4416425"/>
              <a:gd name="connsiteX3954" fmla="*/ 5091895 w 7659675"/>
              <a:gd name="connsiteY3954" fmla="*/ 481013 h 4416425"/>
              <a:gd name="connsiteX3955" fmla="*/ 5135552 w 7659675"/>
              <a:gd name="connsiteY3955" fmla="*/ 523876 h 4416425"/>
              <a:gd name="connsiteX3956" fmla="*/ 5091895 w 7659675"/>
              <a:gd name="connsiteY3956" fmla="*/ 566739 h 4416425"/>
              <a:gd name="connsiteX3957" fmla="*/ 5048238 w 7659675"/>
              <a:gd name="connsiteY3957" fmla="*/ 523876 h 4416425"/>
              <a:gd name="connsiteX3958" fmla="*/ 5091895 w 7659675"/>
              <a:gd name="connsiteY3958" fmla="*/ 481013 h 4416425"/>
              <a:gd name="connsiteX3959" fmla="*/ 4491026 w 7659675"/>
              <a:gd name="connsiteY3959" fmla="*/ 481013 h 4416425"/>
              <a:gd name="connsiteX3960" fmla="*/ 4533889 w 7659675"/>
              <a:gd name="connsiteY3960" fmla="*/ 523876 h 4416425"/>
              <a:gd name="connsiteX3961" fmla="*/ 4491026 w 7659675"/>
              <a:gd name="connsiteY3961" fmla="*/ 566739 h 4416425"/>
              <a:gd name="connsiteX3962" fmla="*/ 4448163 w 7659675"/>
              <a:gd name="connsiteY3962" fmla="*/ 523876 h 4416425"/>
              <a:gd name="connsiteX3963" fmla="*/ 4491026 w 7659675"/>
              <a:gd name="connsiteY3963" fmla="*/ 481013 h 4416425"/>
              <a:gd name="connsiteX3964" fmla="*/ 3890157 w 7659675"/>
              <a:gd name="connsiteY3964" fmla="*/ 481013 h 4416425"/>
              <a:gd name="connsiteX3965" fmla="*/ 3933814 w 7659675"/>
              <a:gd name="connsiteY3965" fmla="*/ 523876 h 4416425"/>
              <a:gd name="connsiteX3966" fmla="*/ 3890157 w 7659675"/>
              <a:gd name="connsiteY3966" fmla="*/ 566739 h 4416425"/>
              <a:gd name="connsiteX3967" fmla="*/ 3846500 w 7659675"/>
              <a:gd name="connsiteY3967" fmla="*/ 523876 h 4416425"/>
              <a:gd name="connsiteX3968" fmla="*/ 3890157 w 7659675"/>
              <a:gd name="connsiteY3968" fmla="*/ 481013 h 4416425"/>
              <a:gd name="connsiteX3969" fmla="*/ 3289319 w 7659675"/>
              <a:gd name="connsiteY3969" fmla="*/ 481013 h 4416425"/>
              <a:gd name="connsiteX3970" fmla="*/ 3332182 w 7659675"/>
              <a:gd name="connsiteY3970" fmla="*/ 523876 h 4416425"/>
              <a:gd name="connsiteX3971" fmla="*/ 3289319 w 7659675"/>
              <a:gd name="connsiteY3971" fmla="*/ 566739 h 4416425"/>
              <a:gd name="connsiteX3972" fmla="*/ 3246455 w 7659675"/>
              <a:gd name="connsiteY3972" fmla="*/ 523876 h 4416425"/>
              <a:gd name="connsiteX3973" fmla="*/ 3289319 w 7659675"/>
              <a:gd name="connsiteY3973" fmla="*/ 481013 h 4416425"/>
              <a:gd name="connsiteX3974" fmla="*/ 3168669 w 7659675"/>
              <a:gd name="connsiteY3974" fmla="*/ 481013 h 4416425"/>
              <a:gd name="connsiteX3975" fmla="*/ 3211532 w 7659675"/>
              <a:gd name="connsiteY3975" fmla="*/ 523876 h 4416425"/>
              <a:gd name="connsiteX3976" fmla="*/ 3168669 w 7659675"/>
              <a:gd name="connsiteY3976" fmla="*/ 566739 h 4416425"/>
              <a:gd name="connsiteX3977" fmla="*/ 3125806 w 7659675"/>
              <a:gd name="connsiteY3977" fmla="*/ 523876 h 4416425"/>
              <a:gd name="connsiteX3978" fmla="*/ 3168669 w 7659675"/>
              <a:gd name="connsiteY3978" fmla="*/ 481013 h 4416425"/>
              <a:gd name="connsiteX3979" fmla="*/ 3048815 w 7659675"/>
              <a:gd name="connsiteY3979" fmla="*/ 481013 h 4416425"/>
              <a:gd name="connsiteX3980" fmla="*/ 3092470 w 7659675"/>
              <a:gd name="connsiteY3980" fmla="*/ 523876 h 4416425"/>
              <a:gd name="connsiteX3981" fmla="*/ 3048815 w 7659675"/>
              <a:gd name="connsiteY3981" fmla="*/ 566739 h 4416425"/>
              <a:gd name="connsiteX3982" fmla="*/ 3005156 w 7659675"/>
              <a:gd name="connsiteY3982" fmla="*/ 523876 h 4416425"/>
              <a:gd name="connsiteX3983" fmla="*/ 3048815 w 7659675"/>
              <a:gd name="connsiteY3983" fmla="*/ 481013 h 4416425"/>
              <a:gd name="connsiteX3984" fmla="*/ 2928949 w 7659675"/>
              <a:gd name="connsiteY3984" fmla="*/ 481013 h 4416425"/>
              <a:gd name="connsiteX3985" fmla="*/ 2971815 w 7659675"/>
              <a:gd name="connsiteY3985" fmla="*/ 523876 h 4416425"/>
              <a:gd name="connsiteX3986" fmla="*/ 2928949 w 7659675"/>
              <a:gd name="connsiteY3986" fmla="*/ 566739 h 4416425"/>
              <a:gd name="connsiteX3987" fmla="*/ 2886093 w 7659675"/>
              <a:gd name="connsiteY3987" fmla="*/ 523876 h 4416425"/>
              <a:gd name="connsiteX3988" fmla="*/ 2928949 w 7659675"/>
              <a:gd name="connsiteY3988" fmla="*/ 481013 h 4416425"/>
              <a:gd name="connsiteX3989" fmla="*/ 2808300 w 7659675"/>
              <a:gd name="connsiteY3989" fmla="*/ 481013 h 4416425"/>
              <a:gd name="connsiteX3990" fmla="*/ 2851162 w 7659675"/>
              <a:gd name="connsiteY3990" fmla="*/ 523876 h 4416425"/>
              <a:gd name="connsiteX3991" fmla="*/ 2808300 w 7659675"/>
              <a:gd name="connsiteY3991" fmla="*/ 566739 h 4416425"/>
              <a:gd name="connsiteX3992" fmla="*/ 2765438 w 7659675"/>
              <a:gd name="connsiteY3992" fmla="*/ 523876 h 4416425"/>
              <a:gd name="connsiteX3993" fmla="*/ 2808300 w 7659675"/>
              <a:gd name="connsiteY3993" fmla="*/ 481013 h 4416425"/>
              <a:gd name="connsiteX3994" fmla="*/ 2688448 w 7659675"/>
              <a:gd name="connsiteY3994" fmla="*/ 481013 h 4416425"/>
              <a:gd name="connsiteX3995" fmla="*/ 2732103 w 7659675"/>
              <a:gd name="connsiteY3995" fmla="*/ 523876 h 4416425"/>
              <a:gd name="connsiteX3996" fmla="*/ 2688448 w 7659675"/>
              <a:gd name="connsiteY3996" fmla="*/ 566739 h 4416425"/>
              <a:gd name="connsiteX3997" fmla="*/ 2644789 w 7659675"/>
              <a:gd name="connsiteY3997" fmla="*/ 523876 h 4416425"/>
              <a:gd name="connsiteX3998" fmla="*/ 2688448 w 7659675"/>
              <a:gd name="connsiteY3998" fmla="*/ 481013 h 4416425"/>
              <a:gd name="connsiteX3999" fmla="*/ 6895294 w 7659675"/>
              <a:gd name="connsiteY3999" fmla="*/ 481012 h 4416425"/>
              <a:gd name="connsiteX4000" fmla="*/ 6938951 w 7659675"/>
              <a:gd name="connsiteY4000" fmla="*/ 523875 h 4416425"/>
              <a:gd name="connsiteX4001" fmla="*/ 6895294 w 7659675"/>
              <a:gd name="connsiteY4001" fmla="*/ 566738 h 4416425"/>
              <a:gd name="connsiteX4002" fmla="*/ 6851637 w 7659675"/>
              <a:gd name="connsiteY4002" fmla="*/ 523875 h 4416425"/>
              <a:gd name="connsiteX4003" fmla="*/ 6895294 w 7659675"/>
              <a:gd name="connsiteY4003" fmla="*/ 481012 h 4416425"/>
              <a:gd name="connsiteX4004" fmla="*/ 6774644 w 7659675"/>
              <a:gd name="connsiteY4004" fmla="*/ 481012 h 4416425"/>
              <a:gd name="connsiteX4005" fmla="*/ 6818301 w 7659675"/>
              <a:gd name="connsiteY4005" fmla="*/ 523875 h 4416425"/>
              <a:gd name="connsiteX4006" fmla="*/ 6774644 w 7659675"/>
              <a:gd name="connsiteY4006" fmla="*/ 566738 h 4416425"/>
              <a:gd name="connsiteX4007" fmla="*/ 6730987 w 7659675"/>
              <a:gd name="connsiteY4007" fmla="*/ 523875 h 4416425"/>
              <a:gd name="connsiteX4008" fmla="*/ 6774644 w 7659675"/>
              <a:gd name="connsiteY4008" fmla="*/ 481012 h 4416425"/>
              <a:gd name="connsiteX4009" fmla="*/ 6654788 w 7659675"/>
              <a:gd name="connsiteY4009" fmla="*/ 481012 h 4416425"/>
              <a:gd name="connsiteX4010" fmla="*/ 6697651 w 7659675"/>
              <a:gd name="connsiteY4010" fmla="*/ 523875 h 4416425"/>
              <a:gd name="connsiteX4011" fmla="*/ 6654788 w 7659675"/>
              <a:gd name="connsiteY4011" fmla="*/ 566738 h 4416425"/>
              <a:gd name="connsiteX4012" fmla="*/ 6611925 w 7659675"/>
              <a:gd name="connsiteY4012" fmla="*/ 523875 h 4416425"/>
              <a:gd name="connsiteX4013" fmla="*/ 6654788 w 7659675"/>
              <a:gd name="connsiteY4013" fmla="*/ 481012 h 4416425"/>
              <a:gd name="connsiteX4014" fmla="*/ 6534138 w 7659675"/>
              <a:gd name="connsiteY4014" fmla="*/ 481012 h 4416425"/>
              <a:gd name="connsiteX4015" fmla="*/ 6577001 w 7659675"/>
              <a:gd name="connsiteY4015" fmla="*/ 523875 h 4416425"/>
              <a:gd name="connsiteX4016" fmla="*/ 6534138 w 7659675"/>
              <a:gd name="connsiteY4016" fmla="*/ 566738 h 4416425"/>
              <a:gd name="connsiteX4017" fmla="*/ 6491275 w 7659675"/>
              <a:gd name="connsiteY4017" fmla="*/ 523875 h 4416425"/>
              <a:gd name="connsiteX4018" fmla="*/ 6534138 w 7659675"/>
              <a:gd name="connsiteY4018" fmla="*/ 481012 h 4416425"/>
              <a:gd name="connsiteX4019" fmla="*/ 6414282 w 7659675"/>
              <a:gd name="connsiteY4019" fmla="*/ 481012 h 4416425"/>
              <a:gd name="connsiteX4020" fmla="*/ 6457939 w 7659675"/>
              <a:gd name="connsiteY4020" fmla="*/ 523875 h 4416425"/>
              <a:gd name="connsiteX4021" fmla="*/ 6414282 w 7659675"/>
              <a:gd name="connsiteY4021" fmla="*/ 566738 h 4416425"/>
              <a:gd name="connsiteX4022" fmla="*/ 6370625 w 7659675"/>
              <a:gd name="connsiteY4022" fmla="*/ 523875 h 4416425"/>
              <a:gd name="connsiteX4023" fmla="*/ 6414282 w 7659675"/>
              <a:gd name="connsiteY4023" fmla="*/ 481012 h 4416425"/>
              <a:gd name="connsiteX4024" fmla="*/ 6294425 w 7659675"/>
              <a:gd name="connsiteY4024" fmla="*/ 481012 h 4416425"/>
              <a:gd name="connsiteX4025" fmla="*/ 6337288 w 7659675"/>
              <a:gd name="connsiteY4025" fmla="*/ 523875 h 4416425"/>
              <a:gd name="connsiteX4026" fmla="*/ 6294425 w 7659675"/>
              <a:gd name="connsiteY4026" fmla="*/ 566738 h 4416425"/>
              <a:gd name="connsiteX4027" fmla="*/ 6251562 w 7659675"/>
              <a:gd name="connsiteY4027" fmla="*/ 523875 h 4416425"/>
              <a:gd name="connsiteX4028" fmla="*/ 6294425 w 7659675"/>
              <a:gd name="connsiteY4028" fmla="*/ 481012 h 4416425"/>
              <a:gd name="connsiteX4029" fmla="*/ 6173775 w 7659675"/>
              <a:gd name="connsiteY4029" fmla="*/ 481012 h 4416425"/>
              <a:gd name="connsiteX4030" fmla="*/ 6216638 w 7659675"/>
              <a:gd name="connsiteY4030" fmla="*/ 523875 h 4416425"/>
              <a:gd name="connsiteX4031" fmla="*/ 6173775 w 7659675"/>
              <a:gd name="connsiteY4031" fmla="*/ 566738 h 4416425"/>
              <a:gd name="connsiteX4032" fmla="*/ 6130912 w 7659675"/>
              <a:gd name="connsiteY4032" fmla="*/ 523875 h 4416425"/>
              <a:gd name="connsiteX4033" fmla="*/ 6173775 w 7659675"/>
              <a:gd name="connsiteY4033" fmla="*/ 481012 h 4416425"/>
              <a:gd name="connsiteX4034" fmla="*/ 2567794 w 7659675"/>
              <a:gd name="connsiteY4034" fmla="*/ 481012 h 4416425"/>
              <a:gd name="connsiteX4035" fmla="*/ 2611453 w 7659675"/>
              <a:gd name="connsiteY4035" fmla="*/ 523875 h 4416425"/>
              <a:gd name="connsiteX4036" fmla="*/ 2567794 w 7659675"/>
              <a:gd name="connsiteY4036" fmla="*/ 566738 h 4416425"/>
              <a:gd name="connsiteX4037" fmla="*/ 2524138 w 7659675"/>
              <a:gd name="connsiteY4037" fmla="*/ 523875 h 4416425"/>
              <a:gd name="connsiteX4038" fmla="*/ 2567794 w 7659675"/>
              <a:gd name="connsiteY4038" fmla="*/ 481012 h 4416425"/>
              <a:gd name="connsiteX4039" fmla="*/ 2327286 w 7659675"/>
              <a:gd name="connsiteY4039" fmla="*/ 481012 h 4416425"/>
              <a:gd name="connsiteX4040" fmla="*/ 2370149 w 7659675"/>
              <a:gd name="connsiteY4040" fmla="*/ 523875 h 4416425"/>
              <a:gd name="connsiteX4041" fmla="*/ 2327286 w 7659675"/>
              <a:gd name="connsiteY4041" fmla="*/ 566738 h 4416425"/>
              <a:gd name="connsiteX4042" fmla="*/ 2284425 w 7659675"/>
              <a:gd name="connsiteY4042" fmla="*/ 523875 h 4416425"/>
              <a:gd name="connsiteX4043" fmla="*/ 2327286 w 7659675"/>
              <a:gd name="connsiteY4043" fmla="*/ 481012 h 4416425"/>
              <a:gd name="connsiteX4044" fmla="*/ 2087576 w 7659675"/>
              <a:gd name="connsiteY4044" fmla="*/ 481012 h 4416425"/>
              <a:gd name="connsiteX4045" fmla="*/ 2130439 w 7659675"/>
              <a:gd name="connsiteY4045" fmla="*/ 523875 h 4416425"/>
              <a:gd name="connsiteX4046" fmla="*/ 2087576 w 7659675"/>
              <a:gd name="connsiteY4046" fmla="*/ 566738 h 4416425"/>
              <a:gd name="connsiteX4047" fmla="*/ 2044713 w 7659675"/>
              <a:gd name="connsiteY4047" fmla="*/ 523875 h 4416425"/>
              <a:gd name="connsiteX4048" fmla="*/ 2087576 w 7659675"/>
              <a:gd name="connsiteY4048" fmla="*/ 481012 h 4416425"/>
              <a:gd name="connsiteX4049" fmla="*/ 1966926 w 7659675"/>
              <a:gd name="connsiteY4049" fmla="*/ 481012 h 4416425"/>
              <a:gd name="connsiteX4050" fmla="*/ 2009789 w 7659675"/>
              <a:gd name="connsiteY4050" fmla="*/ 523875 h 4416425"/>
              <a:gd name="connsiteX4051" fmla="*/ 1966926 w 7659675"/>
              <a:gd name="connsiteY4051" fmla="*/ 566738 h 4416425"/>
              <a:gd name="connsiteX4052" fmla="*/ 1924065 w 7659675"/>
              <a:gd name="connsiteY4052" fmla="*/ 523875 h 4416425"/>
              <a:gd name="connsiteX4053" fmla="*/ 1966926 w 7659675"/>
              <a:gd name="connsiteY4053" fmla="*/ 481012 h 4416425"/>
              <a:gd name="connsiteX4054" fmla="*/ 1847069 w 7659675"/>
              <a:gd name="connsiteY4054" fmla="*/ 481012 h 4416425"/>
              <a:gd name="connsiteX4055" fmla="*/ 1890727 w 7659675"/>
              <a:gd name="connsiteY4055" fmla="*/ 523875 h 4416425"/>
              <a:gd name="connsiteX4056" fmla="*/ 1847069 w 7659675"/>
              <a:gd name="connsiteY4056" fmla="*/ 566738 h 4416425"/>
              <a:gd name="connsiteX4057" fmla="*/ 1803412 w 7659675"/>
              <a:gd name="connsiteY4057" fmla="*/ 523875 h 4416425"/>
              <a:gd name="connsiteX4058" fmla="*/ 1847069 w 7659675"/>
              <a:gd name="connsiteY4058" fmla="*/ 481012 h 4416425"/>
              <a:gd name="connsiteX4059" fmla="*/ 1606562 w 7659675"/>
              <a:gd name="connsiteY4059" fmla="*/ 481012 h 4416425"/>
              <a:gd name="connsiteX4060" fmla="*/ 1649426 w 7659675"/>
              <a:gd name="connsiteY4060" fmla="*/ 523875 h 4416425"/>
              <a:gd name="connsiteX4061" fmla="*/ 1606562 w 7659675"/>
              <a:gd name="connsiteY4061" fmla="*/ 566738 h 4416425"/>
              <a:gd name="connsiteX4062" fmla="*/ 1563698 w 7659675"/>
              <a:gd name="connsiteY4062" fmla="*/ 523875 h 4416425"/>
              <a:gd name="connsiteX4063" fmla="*/ 1606562 w 7659675"/>
              <a:gd name="connsiteY4063" fmla="*/ 481012 h 4416425"/>
              <a:gd name="connsiteX4064" fmla="*/ 1485910 w 7659675"/>
              <a:gd name="connsiteY4064" fmla="*/ 481012 h 4416425"/>
              <a:gd name="connsiteX4065" fmla="*/ 1528774 w 7659675"/>
              <a:gd name="connsiteY4065" fmla="*/ 523875 h 4416425"/>
              <a:gd name="connsiteX4066" fmla="*/ 1485910 w 7659675"/>
              <a:gd name="connsiteY4066" fmla="*/ 566738 h 4416425"/>
              <a:gd name="connsiteX4067" fmla="*/ 1443048 w 7659675"/>
              <a:gd name="connsiteY4067" fmla="*/ 523875 h 4416425"/>
              <a:gd name="connsiteX4068" fmla="*/ 1485910 w 7659675"/>
              <a:gd name="connsiteY4068" fmla="*/ 481012 h 4416425"/>
              <a:gd name="connsiteX4069" fmla="*/ 1005701 w 7659675"/>
              <a:gd name="connsiteY4069" fmla="*/ 481012 h 4416425"/>
              <a:gd name="connsiteX4070" fmla="*/ 1049357 w 7659675"/>
              <a:gd name="connsiteY4070" fmla="*/ 523875 h 4416425"/>
              <a:gd name="connsiteX4071" fmla="*/ 1005701 w 7659675"/>
              <a:gd name="connsiteY4071" fmla="*/ 566738 h 4416425"/>
              <a:gd name="connsiteX4072" fmla="*/ 962047 w 7659675"/>
              <a:gd name="connsiteY4072" fmla="*/ 523875 h 4416425"/>
              <a:gd name="connsiteX4073" fmla="*/ 1005701 w 7659675"/>
              <a:gd name="connsiteY4073" fmla="*/ 481012 h 4416425"/>
              <a:gd name="connsiteX4074" fmla="*/ 885053 w 7659675"/>
              <a:gd name="connsiteY4074" fmla="*/ 481012 h 4416425"/>
              <a:gd name="connsiteX4075" fmla="*/ 928706 w 7659675"/>
              <a:gd name="connsiteY4075" fmla="*/ 523875 h 4416425"/>
              <a:gd name="connsiteX4076" fmla="*/ 885053 w 7659675"/>
              <a:gd name="connsiteY4076" fmla="*/ 566738 h 4416425"/>
              <a:gd name="connsiteX4077" fmla="*/ 841392 w 7659675"/>
              <a:gd name="connsiteY4077" fmla="*/ 523875 h 4416425"/>
              <a:gd name="connsiteX4078" fmla="*/ 885053 w 7659675"/>
              <a:gd name="connsiteY4078" fmla="*/ 481012 h 4416425"/>
              <a:gd name="connsiteX4079" fmla="*/ 765194 w 7659675"/>
              <a:gd name="connsiteY4079" fmla="*/ 481012 h 4416425"/>
              <a:gd name="connsiteX4080" fmla="*/ 808058 w 7659675"/>
              <a:gd name="connsiteY4080" fmla="*/ 523875 h 4416425"/>
              <a:gd name="connsiteX4081" fmla="*/ 765194 w 7659675"/>
              <a:gd name="connsiteY4081" fmla="*/ 566738 h 4416425"/>
              <a:gd name="connsiteX4082" fmla="*/ 722334 w 7659675"/>
              <a:gd name="connsiteY4082" fmla="*/ 523875 h 4416425"/>
              <a:gd name="connsiteX4083" fmla="*/ 765194 w 7659675"/>
              <a:gd name="connsiteY4083" fmla="*/ 481012 h 4416425"/>
              <a:gd name="connsiteX4084" fmla="*/ 644543 w 7659675"/>
              <a:gd name="connsiteY4084" fmla="*/ 481012 h 4416425"/>
              <a:gd name="connsiteX4085" fmla="*/ 687407 w 7659675"/>
              <a:gd name="connsiteY4085" fmla="*/ 523875 h 4416425"/>
              <a:gd name="connsiteX4086" fmla="*/ 644543 w 7659675"/>
              <a:gd name="connsiteY4086" fmla="*/ 566738 h 4416425"/>
              <a:gd name="connsiteX4087" fmla="*/ 601679 w 7659675"/>
              <a:gd name="connsiteY4087" fmla="*/ 523875 h 4416425"/>
              <a:gd name="connsiteX4088" fmla="*/ 644543 w 7659675"/>
              <a:gd name="connsiteY4088" fmla="*/ 481012 h 4416425"/>
              <a:gd name="connsiteX4089" fmla="*/ 6053920 w 7659675"/>
              <a:gd name="connsiteY4089" fmla="*/ 360363 h 4416425"/>
              <a:gd name="connsiteX4090" fmla="*/ 6097577 w 7659675"/>
              <a:gd name="connsiteY4090" fmla="*/ 403226 h 4416425"/>
              <a:gd name="connsiteX4091" fmla="*/ 6053920 w 7659675"/>
              <a:gd name="connsiteY4091" fmla="*/ 446089 h 4416425"/>
              <a:gd name="connsiteX4092" fmla="*/ 6010263 w 7659675"/>
              <a:gd name="connsiteY4092" fmla="*/ 403226 h 4416425"/>
              <a:gd name="connsiteX4093" fmla="*/ 6053920 w 7659675"/>
              <a:gd name="connsiteY4093" fmla="*/ 360363 h 4416425"/>
              <a:gd name="connsiteX4094" fmla="*/ 5933270 w 7659675"/>
              <a:gd name="connsiteY4094" fmla="*/ 360363 h 4416425"/>
              <a:gd name="connsiteX4095" fmla="*/ 5976927 w 7659675"/>
              <a:gd name="connsiteY4095" fmla="*/ 403226 h 4416425"/>
              <a:gd name="connsiteX4096" fmla="*/ 5933270 w 7659675"/>
              <a:gd name="connsiteY4096" fmla="*/ 446089 h 4416425"/>
              <a:gd name="connsiteX4097" fmla="*/ 5889613 w 7659675"/>
              <a:gd name="connsiteY4097" fmla="*/ 403226 h 4416425"/>
              <a:gd name="connsiteX4098" fmla="*/ 5933270 w 7659675"/>
              <a:gd name="connsiteY4098" fmla="*/ 360363 h 4416425"/>
              <a:gd name="connsiteX4099" fmla="*/ 5813413 w 7659675"/>
              <a:gd name="connsiteY4099" fmla="*/ 360363 h 4416425"/>
              <a:gd name="connsiteX4100" fmla="*/ 5856276 w 7659675"/>
              <a:gd name="connsiteY4100" fmla="*/ 403226 h 4416425"/>
              <a:gd name="connsiteX4101" fmla="*/ 5813413 w 7659675"/>
              <a:gd name="connsiteY4101" fmla="*/ 446089 h 4416425"/>
              <a:gd name="connsiteX4102" fmla="*/ 5770550 w 7659675"/>
              <a:gd name="connsiteY4102" fmla="*/ 403226 h 4416425"/>
              <a:gd name="connsiteX4103" fmla="*/ 5813413 w 7659675"/>
              <a:gd name="connsiteY4103" fmla="*/ 360363 h 4416425"/>
              <a:gd name="connsiteX4104" fmla="*/ 5692763 w 7659675"/>
              <a:gd name="connsiteY4104" fmla="*/ 360363 h 4416425"/>
              <a:gd name="connsiteX4105" fmla="*/ 5735626 w 7659675"/>
              <a:gd name="connsiteY4105" fmla="*/ 403226 h 4416425"/>
              <a:gd name="connsiteX4106" fmla="*/ 5692763 w 7659675"/>
              <a:gd name="connsiteY4106" fmla="*/ 446089 h 4416425"/>
              <a:gd name="connsiteX4107" fmla="*/ 5649900 w 7659675"/>
              <a:gd name="connsiteY4107" fmla="*/ 403226 h 4416425"/>
              <a:gd name="connsiteX4108" fmla="*/ 5692763 w 7659675"/>
              <a:gd name="connsiteY4108" fmla="*/ 360363 h 4416425"/>
              <a:gd name="connsiteX4109" fmla="*/ 5572907 w 7659675"/>
              <a:gd name="connsiteY4109" fmla="*/ 360363 h 4416425"/>
              <a:gd name="connsiteX4110" fmla="*/ 5616564 w 7659675"/>
              <a:gd name="connsiteY4110" fmla="*/ 403226 h 4416425"/>
              <a:gd name="connsiteX4111" fmla="*/ 5572907 w 7659675"/>
              <a:gd name="connsiteY4111" fmla="*/ 446089 h 4416425"/>
              <a:gd name="connsiteX4112" fmla="*/ 5529250 w 7659675"/>
              <a:gd name="connsiteY4112" fmla="*/ 403226 h 4416425"/>
              <a:gd name="connsiteX4113" fmla="*/ 5572907 w 7659675"/>
              <a:gd name="connsiteY4113" fmla="*/ 360363 h 4416425"/>
              <a:gd name="connsiteX4114" fmla="*/ 5453051 w 7659675"/>
              <a:gd name="connsiteY4114" fmla="*/ 360363 h 4416425"/>
              <a:gd name="connsiteX4115" fmla="*/ 5495914 w 7659675"/>
              <a:gd name="connsiteY4115" fmla="*/ 403226 h 4416425"/>
              <a:gd name="connsiteX4116" fmla="*/ 5453051 w 7659675"/>
              <a:gd name="connsiteY4116" fmla="*/ 446089 h 4416425"/>
              <a:gd name="connsiteX4117" fmla="*/ 5410188 w 7659675"/>
              <a:gd name="connsiteY4117" fmla="*/ 403226 h 4416425"/>
              <a:gd name="connsiteX4118" fmla="*/ 5453051 w 7659675"/>
              <a:gd name="connsiteY4118" fmla="*/ 360363 h 4416425"/>
              <a:gd name="connsiteX4119" fmla="*/ 5332401 w 7659675"/>
              <a:gd name="connsiteY4119" fmla="*/ 360363 h 4416425"/>
              <a:gd name="connsiteX4120" fmla="*/ 5375264 w 7659675"/>
              <a:gd name="connsiteY4120" fmla="*/ 403226 h 4416425"/>
              <a:gd name="connsiteX4121" fmla="*/ 5332401 w 7659675"/>
              <a:gd name="connsiteY4121" fmla="*/ 446089 h 4416425"/>
              <a:gd name="connsiteX4122" fmla="*/ 5289538 w 7659675"/>
              <a:gd name="connsiteY4122" fmla="*/ 403226 h 4416425"/>
              <a:gd name="connsiteX4123" fmla="*/ 5332401 w 7659675"/>
              <a:gd name="connsiteY4123" fmla="*/ 360363 h 4416425"/>
              <a:gd name="connsiteX4124" fmla="*/ 5212545 w 7659675"/>
              <a:gd name="connsiteY4124" fmla="*/ 360363 h 4416425"/>
              <a:gd name="connsiteX4125" fmla="*/ 5256202 w 7659675"/>
              <a:gd name="connsiteY4125" fmla="*/ 403226 h 4416425"/>
              <a:gd name="connsiteX4126" fmla="*/ 5212545 w 7659675"/>
              <a:gd name="connsiteY4126" fmla="*/ 446089 h 4416425"/>
              <a:gd name="connsiteX4127" fmla="*/ 5168888 w 7659675"/>
              <a:gd name="connsiteY4127" fmla="*/ 403226 h 4416425"/>
              <a:gd name="connsiteX4128" fmla="*/ 5212545 w 7659675"/>
              <a:gd name="connsiteY4128" fmla="*/ 360363 h 4416425"/>
              <a:gd name="connsiteX4129" fmla="*/ 5091895 w 7659675"/>
              <a:gd name="connsiteY4129" fmla="*/ 360363 h 4416425"/>
              <a:gd name="connsiteX4130" fmla="*/ 5135552 w 7659675"/>
              <a:gd name="connsiteY4130" fmla="*/ 403226 h 4416425"/>
              <a:gd name="connsiteX4131" fmla="*/ 5091895 w 7659675"/>
              <a:gd name="connsiteY4131" fmla="*/ 446089 h 4416425"/>
              <a:gd name="connsiteX4132" fmla="*/ 5048238 w 7659675"/>
              <a:gd name="connsiteY4132" fmla="*/ 403226 h 4416425"/>
              <a:gd name="connsiteX4133" fmla="*/ 5091895 w 7659675"/>
              <a:gd name="connsiteY4133" fmla="*/ 360363 h 4416425"/>
              <a:gd name="connsiteX4134" fmla="*/ 4611676 w 7659675"/>
              <a:gd name="connsiteY4134" fmla="*/ 360363 h 4416425"/>
              <a:gd name="connsiteX4135" fmla="*/ 4654539 w 7659675"/>
              <a:gd name="connsiteY4135" fmla="*/ 403226 h 4416425"/>
              <a:gd name="connsiteX4136" fmla="*/ 4611676 w 7659675"/>
              <a:gd name="connsiteY4136" fmla="*/ 446089 h 4416425"/>
              <a:gd name="connsiteX4137" fmla="*/ 4568813 w 7659675"/>
              <a:gd name="connsiteY4137" fmla="*/ 403226 h 4416425"/>
              <a:gd name="connsiteX4138" fmla="*/ 4611676 w 7659675"/>
              <a:gd name="connsiteY4138" fmla="*/ 360363 h 4416425"/>
              <a:gd name="connsiteX4139" fmla="*/ 3890157 w 7659675"/>
              <a:gd name="connsiteY4139" fmla="*/ 360363 h 4416425"/>
              <a:gd name="connsiteX4140" fmla="*/ 3933814 w 7659675"/>
              <a:gd name="connsiteY4140" fmla="*/ 403226 h 4416425"/>
              <a:gd name="connsiteX4141" fmla="*/ 3890157 w 7659675"/>
              <a:gd name="connsiteY4141" fmla="*/ 446089 h 4416425"/>
              <a:gd name="connsiteX4142" fmla="*/ 3846500 w 7659675"/>
              <a:gd name="connsiteY4142" fmla="*/ 403226 h 4416425"/>
              <a:gd name="connsiteX4143" fmla="*/ 3890157 w 7659675"/>
              <a:gd name="connsiteY4143" fmla="*/ 360363 h 4416425"/>
              <a:gd name="connsiteX4144" fmla="*/ 3770301 w 7659675"/>
              <a:gd name="connsiteY4144" fmla="*/ 360363 h 4416425"/>
              <a:gd name="connsiteX4145" fmla="*/ 3813164 w 7659675"/>
              <a:gd name="connsiteY4145" fmla="*/ 403226 h 4416425"/>
              <a:gd name="connsiteX4146" fmla="*/ 3770301 w 7659675"/>
              <a:gd name="connsiteY4146" fmla="*/ 446089 h 4416425"/>
              <a:gd name="connsiteX4147" fmla="*/ 3727438 w 7659675"/>
              <a:gd name="connsiteY4147" fmla="*/ 403226 h 4416425"/>
              <a:gd name="connsiteX4148" fmla="*/ 3770301 w 7659675"/>
              <a:gd name="connsiteY4148" fmla="*/ 360363 h 4416425"/>
              <a:gd name="connsiteX4149" fmla="*/ 3289319 w 7659675"/>
              <a:gd name="connsiteY4149" fmla="*/ 360363 h 4416425"/>
              <a:gd name="connsiteX4150" fmla="*/ 3332182 w 7659675"/>
              <a:gd name="connsiteY4150" fmla="*/ 403226 h 4416425"/>
              <a:gd name="connsiteX4151" fmla="*/ 3289319 w 7659675"/>
              <a:gd name="connsiteY4151" fmla="*/ 446089 h 4416425"/>
              <a:gd name="connsiteX4152" fmla="*/ 3246455 w 7659675"/>
              <a:gd name="connsiteY4152" fmla="*/ 403226 h 4416425"/>
              <a:gd name="connsiteX4153" fmla="*/ 3289319 w 7659675"/>
              <a:gd name="connsiteY4153" fmla="*/ 360363 h 4416425"/>
              <a:gd name="connsiteX4154" fmla="*/ 3168669 w 7659675"/>
              <a:gd name="connsiteY4154" fmla="*/ 360363 h 4416425"/>
              <a:gd name="connsiteX4155" fmla="*/ 3211532 w 7659675"/>
              <a:gd name="connsiteY4155" fmla="*/ 403226 h 4416425"/>
              <a:gd name="connsiteX4156" fmla="*/ 3168669 w 7659675"/>
              <a:gd name="connsiteY4156" fmla="*/ 446089 h 4416425"/>
              <a:gd name="connsiteX4157" fmla="*/ 3125806 w 7659675"/>
              <a:gd name="connsiteY4157" fmla="*/ 403226 h 4416425"/>
              <a:gd name="connsiteX4158" fmla="*/ 3168669 w 7659675"/>
              <a:gd name="connsiteY4158" fmla="*/ 360363 h 4416425"/>
              <a:gd name="connsiteX4159" fmla="*/ 3048815 w 7659675"/>
              <a:gd name="connsiteY4159" fmla="*/ 360363 h 4416425"/>
              <a:gd name="connsiteX4160" fmla="*/ 3092470 w 7659675"/>
              <a:gd name="connsiteY4160" fmla="*/ 403226 h 4416425"/>
              <a:gd name="connsiteX4161" fmla="*/ 3048815 w 7659675"/>
              <a:gd name="connsiteY4161" fmla="*/ 446089 h 4416425"/>
              <a:gd name="connsiteX4162" fmla="*/ 3005156 w 7659675"/>
              <a:gd name="connsiteY4162" fmla="*/ 403226 h 4416425"/>
              <a:gd name="connsiteX4163" fmla="*/ 3048815 w 7659675"/>
              <a:gd name="connsiteY4163" fmla="*/ 360363 h 4416425"/>
              <a:gd name="connsiteX4164" fmla="*/ 2928949 w 7659675"/>
              <a:gd name="connsiteY4164" fmla="*/ 360363 h 4416425"/>
              <a:gd name="connsiteX4165" fmla="*/ 2971815 w 7659675"/>
              <a:gd name="connsiteY4165" fmla="*/ 403226 h 4416425"/>
              <a:gd name="connsiteX4166" fmla="*/ 2928949 w 7659675"/>
              <a:gd name="connsiteY4166" fmla="*/ 446089 h 4416425"/>
              <a:gd name="connsiteX4167" fmla="*/ 2886093 w 7659675"/>
              <a:gd name="connsiteY4167" fmla="*/ 403226 h 4416425"/>
              <a:gd name="connsiteX4168" fmla="*/ 2928949 w 7659675"/>
              <a:gd name="connsiteY4168" fmla="*/ 360363 h 4416425"/>
              <a:gd name="connsiteX4169" fmla="*/ 2808300 w 7659675"/>
              <a:gd name="connsiteY4169" fmla="*/ 360363 h 4416425"/>
              <a:gd name="connsiteX4170" fmla="*/ 2851162 w 7659675"/>
              <a:gd name="connsiteY4170" fmla="*/ 403226 h 4416425"/>
              <a:gd name="connsiteX4171" fmla="*/ 2808300 w 7659675"/>
              <a:gd name="connsiteY4171" fmla="*/ 446089 h 4416425"/>
              <a:gd name="connsiteX4172" fmla="*/ 2765438 w 7659675"/>
              <a:gd name="connsiteY4172" fmla="*/ 403226 h 4416425"/>
              <a:gd name="connsiteX4173" fmla="*/ 2808300 w 7659675"/>
              <a:gd name="connsiteY4173" fmla="*/ 360363 h 4416425"/>
              <a:gd name="connsiteX4174" fmla="*/ 2688448 w 7659675"/>
              <a:gd name="connsiteY4174" fmla="*/ 360363 h 4416425"/>
              <a:gd name="connsiteX4175" fmla="*/ 2732103 w 7659675"/>
              <a:gd name="connsiteY4175" fmla="*/ 403226 h 4416425"/>
              <a:gd name="connsiteX4176" fmla="*/ 2688448 w 7659675"/>
              <a:gd name="connsiteY4176" fmla="*/ 446089 h 4416425"/>
              <a:gd name="connsiteX4177" fmla="*/ 2644789 w 7659675"/>
              <a:gd name="connsiteY4177" fmla="*/ 403226 h 4416425"/>
              <a:gd name="connsiteX4178" fmla="*/ 2688448 w 7659675"/>
              <a:gd name="connsiteY4178" fmla="*/ 360363 h 4416425"/>
              <a:gd name="connsiteX4179" fmla="*/ 2567794 w 7659675"/>
              <a:gd name="connsiteY4179" fmla="*/ 360363 h 4416425"/>
              <a:gd name="connsiteX4180" fmla="*/ 2611453 w 7659675"/>
              <a:gd name="connsiteY4180" fmla="*/ 403226 h 4416425"/>
              <a:gd name="connsiteX4181" fmla="*/ 2567794 w 7659675"/>
              <a:gd name="connsiteY4181" fmla="*/ 446089 h 4416425"/>
              <a:gd name="connsiteX4182" fmla="*/ 2524138 w 7659675"/>
              <a:gd name="connsiteY4182" fmla="*/ 403226 h 4416425"/>
              <a:gd name="connsiteX4183" fmla="*/ 2567794 w 7659675"/>
              <a:gd name="connsiteY4183" fmla="*/ 360363 h 4416425"/>
              <a:gd name="connsiteX4184" fmla="*/ 2447934 w 7659675"/>
              <a:gd name="connsiteY4184" fmla="*/ 360363 h 4416425"/>
              <a:gd name="connsiteX4185" fmla="*/ 2490803 w 7659675"/>
              <a:gd name="connsiteY4185" fmla="*/ 403226 h 4416425"/>
              <a:gd name="connsiteX4186" fmla="*/ 2447934 w 7659675"/>
              <a:gd name="connsiteY4186" fmla="*/ 446089 h 4416425"/>
              <a:gd name="connsiteX4187" fmla="*/ 2405070 w 7659675"/>
              <a:gd name="connsiteY4187" fmla="*/ 403226 h 4416425"/>
              <a:gd name="connsiteX4188" fmla="*/ 2447934 w 7659675"/>
              <a:gd name="connsiteY4188" fmla="*/ 360363 h 4416425"/>
              <a:gd name="connsiteX4189" fmla="*/ 2327286 w 7659675"/>
              <a:gd name="connsiteY4189" fmla="*/ 360363 h 4416425"/>
              <a:gd name="connsiteX4190" fmla="*/ 2370149 w 7659675"/>
              <a:gd name="connsiteY4190" fmla="*/ 403226 h 4416425"/>
              <a:gd name="connsiteX4191" fmla="*/ 2327286 w 7659675"/>
              <a:gd name="connsiteY4191" fmla="*/ 446089 h 4416425"/>
              <a:gd name="connsiteX4192" fmla="*/ 2284427 w 7659675"/>
              <a:gd name="connsiteY4192" fmla="*/ 403226 h 4416425"/>
              <a:gd name="connsiteX4193" fmla="*/ 2327286 w 7659675"/>
              <a:gd name="connsiteY4193" fmla="*/ 360363 h 4416425"/>
              <a:gd name="connsiteX4194" fmla="*/ 2207435 w 7659675"/>
              <a:gd name="connsiteY4194" fmla="*/ 360363 h 4416425"/>
              <a:gd name="connsiteX4195" fmla="*/ 2251088 w 7659675"/>
              <a:gd name="connsiteY4195" fmla="*/ 403226 h 4416425"/>
              <a:gd name="connsiteX4196" fmla="*/ 2207435 w 7659675"/>
              <a:gd name="connsiteY4196" fmla="*/ 446089 h 4416425"/>
              <a:gd name="connsiteX4197" fmla="*/ 2163776 w 7659675"/>
              <a:gd name="connsiteY4197" fmla="*/ 403226 h 4416425"/>
              <a:gd name="connsiteX4198" fmla="*/ 2207435 w 7659675"/>
              <a:gd name="connsiteY4198" fmla="*/ 360363 h 4416425"/>
              <a:gd name="connsiteX4199" fmla="*/ 2087576 w 7659675"/>
              <a:gd name="connsiteY4199" fmla="*/ 360363 h 4416425"/>
              <a:gd name="connsiteX4200" fmla="*/ 2130439 w 7659675"/>
              <a:gd name="connsiteY4200" fmla="*/ 403226 h 4416425"/>
              <a:gd name="connsiteX4201" fmla="*/ 2087576 w 7659675"/>
              <a:gd name="connsiteY4201" fmla="*/ 446089 h 4416425"/>
              <a:gd name="connsiteX4202" fmla="*/ 2044713 w 7659675"/>
              <a:gd name="connsiteY4202" fmla="*/ 403226 h 4416425"/>
              <a:gd name="connsiteX4203" fmla="*/ 2087576 w 7659675"/>
              <a:gd name="connsiteY4203" fmla="*/ 360363 h 4416425"/>
              <a:gd name="connsiteX4204" fmla="*/ 1966926 w 7659675"/>
              <a:gd name="connsiteY4204" fmla="*/ 360363 h 4416425"/>
              <a:gd name="connsiteX4205" fmla="*/ 2009789 w 7659675"/>
              <a:gd name="connsiteY4205" fmla="*/ 403226 h 4416425"/>
              <a:gd name="connsiteX4206" fmla="*/ 1966926 w 7659675"/>
              <a:gd name="connsiteY4206" fmla="*/ 446089 h 4416425"/>
              <a:gd name="connsiteX4207" fmla="*/ 1924065 w 7659675"/>
              <a:gd name="connsiteY4207" fmla="*/ 403226 h 4416425"/>
              <a:gd name="connsiteX4208" fmla="*/ 1966926 w 7659675"/>
              <a:gd name="connsiteY4208" fmla="*/ 360363 h 4416425"/>
              <a:gd name="connsiteX4209" fmla="*/ 1847069 w 7659675"/>
              <a:gd name="connsiteY4209" fmla="*/ 360363 h 4416425"/>
              <a:gd name="connsiteX4210" fmla="*/ 1890727 w 7659675"/>
              <a:gd name="connsiteY4210" fmla="*/ 403226 h 4416425"/>
              <a:gd name="connsiteX4211" fmla="*/ 1847069 w 7659675"/>
              <a:gd name="connsiteY4211" fmla="*/ 446089 h 4416425"/>
              <a:gd name="connsiteX4212" fmla="*/ 1803412 w 7659675"/>
              <a:gd name="connsiteY4212" fmla="*/ 403226 h 4416425"/>
              <a:gd name="connsiteX4213" fmla="*/ 1847069 w 7659675"/>
              <a:gd name="connsiteY4213" fmla="*/ 360363 h 4416425"/>
              <a:gd name="connsiteX4214" fmla="*/ 1726418 w 7659675"/>
              <a:gd name="connsiteY4214" fmla="*/ 360363 h 4416425"/>
              <a:gd name="connsiteX4215" fmla="*/ 1770077 w 7659675"/>
              <a:gd name="connsiteY4215" fmla="*/ 403226 h 4416425"/>
              <a:gd name="connsiteX4216" fmla="*/ 1726418 w 7659675"/>
              <a:gd name="connsiteY4216" fmla="*/ 446089 h 4416425"/>
              <a:gd name="connsiteX4217" fmla="*/ 1682763 w 7659675"/>
              <a:gd name="connsiteY4217" fmla="*/ 403226 h 4416425"/>
              <a:gd name="connsiteX4218" fmla="*/ 1726418 w 7659675"/>
              <a:gd name="connsiteY4218" fmla="*/ 360363 h 4416425"/>
              <a:gd name="connsiteX4219" fmla="*/ 1606562 w 7659675"/>
              <a:gd name="connsiteY4219" fmla="*/ 360363 h 4416425"/>
              <a:gd name="connsiteX4220" fmla="*/ 1649426 w 7659675"/>
              <a:gd name="connsiteY4220" fmla="*/ 403226 h 4416425"/>
              <a:gd name="connsiteX4221" fmla="*/ 1606562 w 7659675"/>
              <a:gd name="connsiteY4221" fmla="*/ 446089 h 4416425"/>
              <a:gd name="connsiteX4222" fmla="*/ 1563698 w 7659675"/>
              <a:gd name="connsiteY4222" fmla="*/ 403226 h 4416425"/>
              <a:gd name="connsiteX4223" fmla="*/ 1606562 w 7659675"/>
              <a:gd name="connsiteY4223" fmla="*/ 360363 h 4416425"/>
              <a:gd name="connsiteX4224" fmla="*/ 885053 w 7659675"/>
              <a:gd name="connsiteY4224" fmla="*/ 360363 h 4416425"/>
              <a:gd name="connsiteX4225" fmla="*/ 928706 w 7659675"/>
              <a:gd name="connsiteY4225" fmla="*/ 403226 h 4416425"/>
              <a:gd name="connsiteX4226" fmla="*/ 885053 w 7659675"/>
              <a:gd name="connsiteY4226" fmla="*/ 446089 h 4416425"/>
              <a:gd name="connsiteX4227" fmla="*/ 841392 w 7659675"/>
              <a:gd name="connsiteY4227" fmla="*/ 403226 h 4416425"/>
              <a:gd name="connsiteX4228" fmla="*/ 885053 w 7659675"/>
              <a:gd name="connsiteY4228" fmla="*/ 360363 h 4416425"/>
              <a:gd name="connsiteX4229" fmla="*/ 7135800 w 7659675"/>
              <a:gd name="connsiteY4229" fmla="*/ 360362 h 4416425"/>
              <a:gd name="connsiteX4230" fmla="*/ 7178663 w 7659675"/>
              <a:gd name="connsiteY4230" fmla="*/ 403225 h 4416425"/>
              <a:gd name="connsiteX4231" fmla="*/ 7135800 w 7659675"/>
              <a:gd name="connsiteY4231" fmla="*/ 446088 h 4416425"/>
              <a:gd name="connsiteX4232" fmla="*/ 7092937 w 7659675"/>
              <a:gd name="connsiteY4232" fmla="*/ 403225 h 4416425"/>
              <a:gd name="connsiteX4233" fmla="*/ 7135800 w 7659675"/>
              <a:gd name="connsiteY4233" fmla="*/ 360362 h 4416425"/>
              <a:gd name="connsiteX4234" fmla="*/ 7015150 w 7659675"/>
              <a:gd name="connsiteY4234" fmla="*/ 360362 h 4416425"/>
              <a:gd name="connsiteX4235" fmla="*/ 7058013 w 7659675"/>
              <a:gd name="connsiteY4235" fmla="*/ 403225 h 4416425"/>
              <a:gd name="connsiteX4236" fmla="*/ 7015150 w 7659675"/>
              <a:gd name="connsiteY4236" fmla="*/ 446088 h 4416425"/>
              <a:gd name="connsiteX4237" fmla="*/ 6972287 w 7659675"/>
              <a:gd name="connsiteY4237" fmla="*/ 403225 h 4416425"/>
              <a:gd name="connsiteX4238" fmla="*/ 7015150 w 7659675"/>
              <a:gd name="connsiteY4238" fmla="*/ 360362 h 4416425"/>
              <a:gd name="connsiteX4239" fmla="*/ 6895294 w 7659675"/>
              <a:gd name="connsiteY4239" fmla="*/ 360362 h 4416425"/>
              <a:gd name="connsiteX4240" fmla="*/ 6938951 w 7659675"/>
              <a:gd name="connsiteY4240" fmla="*/ 403225 h 4416425"/>
              <a:gd name="connsiteX4241" fmla="*/ 6895294 w 7659675"/>
              <a:gd name="connsiteY4241" fmla="*/ 446088 h 4416425"/>
              <a:gd name="connsiteX4242" fmla="*/ 6851637 w 7659675"/>
              <a:gd name="connsiteY4242" fmla="*/ 403225 h 4416425"/>
              <a:gd name="connsiteX4243" fmla="*/ 6895294 w 7659675"/>
              <a:gd name="connsiteY4243" fmla="*/ 360362 h 4416425"/>
              <a:gd name="connsiteX4244" fmla="*/ 6774644 w 7659675"/>
              <a:gd name="connsiteY4244" fmla="*/ 360362 h 4416425"/>
              <a:gd name="connsiteX4245" fmla="*/ 6818301 w 7659675"/>
              <a:gd name="connsiteY4245" fmla="*/ 403225 h 4416425"/>
              <a:gd name="connsiteX4246" fmla="*/ 6774644 w 7659675"/>
              <a:gd name="connsiteY4246" fmla="*/ 446088 h 4416425"/>
              <a:gd name="connsiteX4247" fmla="*/ 6730987 w 7659675"/>
              <a:gd name="connsiteY4247" fmla="*/ 403225 h 4416425"/>
              <a:gd name="connsiteX4248" fmla="*/ 6774644 w 7659675"/>
              <a:gd name="connsiteY4248" fmla="*/ 360362 h 4416425"/>
              <a:gd name="connsiteX4249" fmla="*/ 6654788 w 7659675"/>
              <a:gd name="connsiteY4249" fmla="*/ 360362 h 4416425"/>
              <a:gd name="connsiteX4250" fmla="*/ 6697651 w 7659675"/>
              <a:gd name="connsiteY4250" fmla="*/ 403225 h 4416425"/>
              <a:gd name="connsiteX4251" fmla="*/ 6654788 w 7659675"/>
              <a:gd name="connsiteY4251" fmla="*/ 446088 h 4416425"/>
              <a:gd name="connsiteX4252" fmla="*/ 6611925 w 7659675"/>
              <a:gd name="connsiteY4252" fmla="*/ 403225 h 4416425"/>
              <a:gd name="connsiteX4253" fmla="*/ 6654788 w 7659675"/>
              <a:gd name="connsiteY4253" fmla="*/ 360362 h 4416425"/>
              <a:gd name="connsiteX4254" fmla="*/ 6534138 w 7659675"/>
              <a:gd name="connsiteY4254" fmla="*/ 360362 h 4416425"/>
              <a:gd name="connsiteX4255" fmla="*/ 6577001 w 7659675"/>
              <a:gd name="connsiteY4255" fmla="*/ 403225 h 4416425"/>
              <a:gd name="connsiteX4256" fmla="*/ 6534138 w 7659675"/>
              <a:gd name="connsiteY4256" fmla="*/ 446088 h 4416425"/>
              <a:gd name="connsiteX4257" fmla="*/ 6491275 w 7659675"/>
              <a:gd name="connsiteY4257" fmla="*/ 403225 h 4416425"/>
              <a:gd name="connsiteX4258" fmla="*/ 6534138 w 7659675"/>
              <a:gd name="connsiteY4258" fmla="*/ 360362 h 4416425"/>
              <a:gd name="connsiteX4259" fmla="*/ 6414282 w 7659675"/>
              <a:gd name="connsiteY4259" fmla="*/ 360362 h 4416425"/>
              <a:gd name="connsiteX4260" fmla="*/ 6457939 w 7659675"/>
              <a:gd name="connsiteY4260" fmla="*/ 403225 h 4416425"/>
              <a:gd name="connsiteX4261" fmla="*/ 6414282 w 7659675"/>
              <a:gd name="connsiteY4261" fmla="*/ 446088 h 4416425"/>
              <a:gd name="connsiteX4262" fmla="*/ 6370625 w 7659675"/>
              <a:gd name="connsiteY4262" fmla="*/ 403225 h 4416425"/>
              <a:gd name="connsiteX4263" fmla="*/ 6414282 w 7659675"/>
              <a:gd name="connsiteY4263" fmla="*/ 360362 h 4416425"/>
              <a:gd name="connsiteX4264" fmla="*/ 6294425 w 7659675"/>
              <a:gd name="connsiteY4264" fmla="*/ 360362 h 4416425"/>
              <a:gd name="connsiteX4265" fmla="*/ 6337288 w 7659675"/>
              <a:gd name="connsiteY4265" fmla="*/ 403225 h 4416425"/>
              <a:gd name="connsiteX4266" fmla="*/ 6294425 w 7659675"/>
              <a:gd name="connsiteY4266" fmla="*/ 446088 h 4416425"/>
              <a:gd name="connsiteX4267" fmla="*/ 6251562 w 7659675"/>
              <a:gd name="connsiteY4267" fmla="*/ 403225 h 4416425"/>
              <a:gd name="connsiteX4268" fmla="*/ 6294425 w 7659675"/>
              <a:gd name="connsiteY4268" fmla="*/ 360362 h 4416425"/>
              <a:gd name="connsiteX4269" fmla="*/ 6173775 w 7659675"/>
              <a:gd name="connsiteY4269" fmla="*/ 360362 h 4416425"/>
              <a:gd name="connsiteX4270" fmla="*/ 6216638 w 7659675"/>
              <a:gd name="connsiteY4270" fmla="*/ 403225 h 4416425"/>
              <a:gd name="connsiteX4271" fmla="*/ 6173775 w 7659675"/>
              <a:gd name="connsiteY4271" fmla="*/ 446088 h 4416425"/>
              <a:gd name="connsiteX4272" fmla="*/ 6130912 w 7659675"/>
              <a:gd name="connsiteY4272" fmla="*/ 403225 h 4416425"/>
              <a:gd name="connsiteX4273" fmla="*/ 6173775 w 7659675"/>
              <a:gd name="connsiteY4273" fmla="*/ 360362 h 4416425"/>
              <a:gd name="connsiteX4274" fmla="*/ 7015151 w 7659675"/>
              <a:gd name="connsiteY4274" fmla="*/ 239714 h 4416425"/>
              <a:gd name="connsiteX4275" fmla="*/ 7058014 w 7659675"/>
              <a:gd name="connsiteY4275" fmla="*/ 283370 h 4416425"/>
              <a:gd name="connsiteX4276" fmla="*/ 7015151 w 7659675"/>
              <a:gd name="connsiteY4276" fmla="*/ 327027 h 4416425"/>
              <a:gd name="connsiteX4277" fmla="*/ 6972288 w 7659675"/>
              <a:gd name="connsiteY4277" fmla="*/ 283370 h 4416425"/>
              <a:gd name="connsiteX4278" fmla="*/ 7015151 w 7659675"/>
              <a:gd name="connsiteY4278" fmla="*/ 239714 h 4416425"/>
              <a:gd name="connsiteX4279" fmla="*/ 6895295 w 7659675"/>
              <a:gd name="connsiteY4279" fmla="*/ 239714 h 4416425"/>
              <a:gd name="connsiteX4280" fmla="*/ 6938952 w 7659675"/>
              <a:gd name="connsiteY4280" fmla="*/ 283370 h 4416425"/>
              <a:gd name="connsiteX4281" fmla="*/ 6895295 w 7659675"/>
              <a:gd name="connsiteY4281" fmla="*/ 327027 h 4416425"/>
              <a:gd name="connsiteX4282" fmla="*/ 6851638 w 7659675"/>
              <a:gd name="connsiteY4282" fmla="*/ 283370 h 4416425"/>
              <a:gd name="connsiteX4283" fmla="*/ 6895295 w 7659675"/>
              <a:gd name="connsiteY4283" fmla="*/ 239714 h 4416425"/>
              <a:gd name="connsiteX4284" fmla="*/ 6774645 w 7659675"/>
              <a:gd name="connsiteY4284" fmla="*/ 239714 h 4416425"/>
              <a:gd name="connsiteX4285" fmla="*/ 6818302 w 7659675"/>
              <a:gd name="connsiteY4285" fmla="*/ 283370 h 4416425"/>
              <a:gd name="connsiteX4286" fmla="*/ 6774645 w 7659675"/>
              <a:gd name="connsiteY4286" fmla="*/ 327027 h 4416425"/>
              <a:gd name="connsiteX4287" fmla="*/ 6730988 w 7659675"/>
              <a:gd name="connsiteY4287" fmla="*/ 283370 h 4416425"/>
              <a:gd name="connsiteX4288" fmla="*/ 6774645 w 7659675"/>
              <a:gd name="connsiteY4288" fmla="*/ 239714 h 4416425"/>
              <a:gd name="connsiteX4289" fmla="*/ 5332401 w 7659675"/>
              <a:gd name="connsiteY4289" fmla="*/ 239714 h 4416425"/>
              <a:gd name="connsiteX4290" fmla="*/ 5375264 w 7659675"/>
              <a:gd name="connsiteY4290" fmla="*/ 283370 h 4416425"/>
              <a:gd name="connsiteX4291" fmla="*/ 5332401 w 7659675"/>
              <a:gd name="connsiteY4291" fmla="*/ 327027 h 4416425"/>
              <a:gd name="connsiteX4292" fmla="*/ 5289538 w 7659675"/>
              <a:gd name="connsiteY4292" fmla="*/ 283370 h 4416425"/>
              <a:gd name="connsiteX4293" fmla="*/ 5332401 w 7659675"/>
              <a:gd name="connsiteY4293" fmla="*/ 239714 h 4416425"/>
              <a:gd name="connsiteX4294" fmla="*/ 5212545 w 7659675"/>
              <a:gd name="connsiteY4294" fmla="*/ 239714 h 4416425"/>
              <a:gd name="connsiteX4295" fmla="*/ 5256202 w 7659675"/>
              <a:gd name="connsiteY4295" fmla="*/ 283370 h 4416425"/>
              <a:gd name="connsiteX4296" fmla="*/ 5212545 w 7659675"/>
              <a:gd name="connsiteY4296" fmla="*/ 327027 h 4416425"/>
              <a:gd name="connsiteX4297" fmla="*/ 5168888 w 7659675"/>
              <a:gd name="connsiteY4297" fmla="*/ 283370 h 4416425"/>
              <a:gd name="connsiteX4298" fmla="*/ 5212545 w 7659675"/>
              <a:gd name="connsiteY4298" fmla="*/ 239714 h 4416425"/>
              <a:gd name="connsiteX4299" fmla="*/ 4371170 w 7659675"/>
              <a:gd name="connsiteY4299" fmla="*/ 239714 h 4416425"/>
              <a:gd name="connsiteX4300" fmla="*/ 4414827 w 7659675"/>
              <a:gd name="connsiteY4300" fmla="*/ 283370 h 4416425"/>
              <a:gd name="connsiteX4301" fmla="*/ 4371170 w 7659675"/>
              <a:gd name="connsiteY4301" fmla="*/ 327027 h 4416425"/>
              <a:gd name="connsiteX4302" fmla="*/ 4327513 w 7659675"/>
              <a:gd name="connsiteY4302" fmla="*/ 283370 h 4416425"/>
              <a:gd name="connsiteX4303" fmla="*/ 4371170 w 7659675"/>
              <a:gd name="connsiteY4303" fmla="*/ 239714 h 4416425"/>
              <a:gd name="connsiteX4304" fmla="*/ 4250520 w 7659675"/>
              <a:gd name="connsiteY4304" fmla="*/ 239714 h 4416425"/>
              <a:gd name="connsiteX4305" fmla="*/ 4294177 w 7659675"/>
              <a:gd name="connsiteY4305" fmla="*/ 283370 h 4416425"/>
              <a:gd name="connsiteX4306" fmla="*/ 4250520 w 7659675"/>
              <a:gd name="connsiteY4306" fmla="*/ 327027 h 4416425"/>
              <a:gd name="connsiteX4307" fmla="*/ 4206863 w 7659675"/>
              <a:gd name="connsiteY4307" fmla="*/ 283370 h 4416425"/>
              <a:gd name="connsiteX4308" fmla="*/ 4250520 w 7659675"/>
              <a:gd name="connsiteY4308" fmla="*/ 239714 h 4416425"/>
              <a:gd name="connsiteX4309" fmla="*/ 4010013 w 7659675"/>
              <a:gd name="connsiteY4309" fmla="*/ 239714 h 4416425"/>
              <a:gd name="connsiteX4310" fmla="*/ 4052876 w 7659675"/>
              <a:gd name="connsiteY4310" fmla="*/ 283370 h 4416425"/>
              <a:gd name="connsiteX4311" fmla="*/ 4010013 w 7659675"/>
              <a:gd name="connsiteY4311" fmla="*/ 327027 h 4416425"/>
              <a:gd name="connsiteX4312" fmla="*/ 3967150 w 7659675"/>
              <a:gd name="connsiteY4312" fmla="*/ 283370 h 4416425"/>
              <a:gd name="connsiteX4313" fmla="*/ 4010013 w 7659675"/>
              <a:gd name="connsiteY4313" fmla="*/ 239714 h 4416425"/>
              <a:gd name="connsiteX4314" fmla="*/ 3890157 w 7659675"/>
              <a:gd name="connsiteY4314" fmla="*/ 239714 h 4416425"/>
              <a:gd name="connsiteX4315" fmla="*/ 3933814 w 7659675"/>
              <a:gd name="connsiteY4315" fmla="*/ 283370 h 4416425"/>
              <a:gd name="connsiteX4316" fmla="*/ 3890157 w 7659675"/>
              <a:gd name="connsiteY4316" fmla="*/ 327027 h 4416425"/>
              <a:gd name="connsiteX4317" fmla="*/ 3846500 w 7659675"/>
              <a:gd name="connsiteY4317" fmla="*/ 283370 h 4416425"/>
              <a:gd name="connsiteX4318" fmla="*/ 3890157 w 7659675"/>
              <a:gd name="connsiteY4318" fmla="*/ 239714 h 4416425"/>
              <a:gd name="connsiteX4319" fmla="*/ 3409175 w 7659675"/>
              <a:gd name="connsiteY4319" fmla="*/ 239714 h 4416425"/>
              <a:gd name="connsiteX4320" fmla="*/ 3452834 w 7659675"/>
              <a:gd name="connsiteY4320" fmla="*/ 283370 h 4416425"/>
              <a:gd name="connsiteX4321" fmla="*/ 3409175 w 7659675"/>
              <a:gd name="connsiteY4321" fmla="*/ 327027 h 4416425"/>
              <a:gd name="connsiteX4322" fmla="*/ 3365521 w 7659675"/>
              <a:gd name="connsiteY4322" fmla="*/ 283370 h 4416425"/>
              <a:gd name="connsiteX4323" fmla="*/ 3409175 w 7659675"/>
              <a:gd name="connsiteY4323" fmla="*/ 239714 h 4416425"/>
              <a:gd name="connsiteX4324" fmla="*/ 3289319 w 7659675"/>
              <a:gd name="connsiteY4324" fmla="*/ 239714 h 4416425"/>
              <a:gd name="connsiteX4325" fmla="*/ 3332182 w 7659675"/>
              <a:gd name="connsiteY4325" fmla="*/ 283370 h 4416425"/>
              <a:gd name="connsiteX4326" fmla="*/ 3289319 w 7659675"/>
              <a:gd name="connsiteY4326" fmla="*/ 327027 h 4416425"/>
              <a:gd name="connsiteX4327" fmla="*/ 3246455 w 7659675"/>
              <a:gd name="connsiteY4327" fmla="*/ 283370 h 4416425"/>
              <a:gd name="connsiteX4328" fmla="*/ 3289319 w 7659675"/>
              <a:gd name="connsiteY4328" fmla="*/ 239714 h 4416425"/>
              <a:gd name="connsiteX4329" fmla="*/ 3168669 w 7659675"/>
              <a:gd name="connsiteY4329" fmla="*/ 239714 h 4416425"/>
              <a:gd name="connsiteX4330" fmla="*/ 3211532 w 7659675"/>
              <a:gd name="connsiteY4330" fmla="*/ 283370 h 4416425"/>
              <a:gd name="connsiteX4331" fmla="*/ 3168669 w 7659675"/>
              <a:gd name="connsiteY4331" fmla="*/ 327027 h 4416425"/>
              <a:gd name="connsiteX4332" fmla="*/ 3125806 w 7659675"/>
              <a:gd name="connsiteY4332" fmla="*/ 283370 h 4416425"/>
              <a:gd name="connsiteX4333" fmla="*/ 3168669 w 7659675"/>
              <a:gd name="connsiteY4333" fmla="*/ 239714 h 4416425"/>
              <a:gd name="connsiteX4334" fmla="*/ 3048815 w 7659675"/>
              <a:gd name="connsiteY4334" fmla="*/ 239714 h 4416425"/>
              <a:gd name="connsiteX4335" fmla="*/ 3092470 w 7659675"/>
              <a:gd name="connsiteY4335" fmla="*/ 283370 h 4416425"/>
              <a:gd name="connsiteX4336" fmla="*/ 3048815 w 7659675"/>
              <a:gd name="connsiteY4336" fmla="*/ 327027 h 4416425"/>
              <a:gd name="connsiteX4337" fmla="*/ 3005156 w 7659675"/>
              <a:gd name="connsiteY4337" fmla="*/ 283370 h 4416425"/>
              <a:gd name="connsiteX4338" fmla="*/ 3048815 w 7659675"/>
              <a:gd name="connsiteY4338" fmla="*/ 239714 h 4416425"/>
              <a:gd name="connsiteX4339" fmla="*/ 2928949 w 7659675"/>
              <a:gd name="connsiteY4339" fmla="*/ 239714 h 4416425"/>
              <a:gd name="connsiteX4340" fmla="*/ 2971815 w 7659675"/>
              <a:gd name="connsiteY4340" fmla="*/ 283370 h 4416425"/>
              <a:gd name="connsiteX4341" fmla="*/ 2928949 w 7659675"/>
              <a:gd name="connsiteY4341" fmla="*/ 327027 h 4416425"/>
              <a:gd name="connsiteX4342" fmla="*/ 2886093 w 7659675"/>
              <a:gd name="connsiteY4342" fmla="*/ 283370 h 4416425"/>
              <a:gd name="connsiteX4343" fmla="*/ 2928949 w 7659675"/>
              <a:gd name="connsiteY4343" fmla="*/ 239714 h 4416425"/>
              <a:gd name="connsiteX4344" fmla="*/ 2808300 w 7659675"/>
              <a:gd name="connsiteY4344" fmla="*/ 239714 h 4416425"/>
              <a:gd name="connsiteX4345" fmla="*/ 2851162 w 7659675"/>
              <a:gd name="connsiteY4345" fmla="*/ 283370 h 4416425"/>
              <a:gd name="connsiteX4346" fmla="*/ 2808300 w 7659675"/>
              <a:gd name="connsiteY4346" fmla="*/ 327027 h 4416425"/>
              <a:gd name="connsiteX4347" fmla="*/ 2765438 w 7659675"/>
              <a:gd name="connsiteY4347" fmla="*/ 283370 h 4416425"/>
              <a:gd name="connsiteX4348" fmla="*/ 2808300 w 7659675"/>
              <a:gd name="connsiteY4348" fmla="*/ 239714 h 4416425"/>
              <a:gd name="connsiteX4349" fmla="*/ 2688448 w 7659675"/>
              <a:gd name="connsiteY4349" fmla="*/ 239714 h 4416425"/>
              <a:gd name="connsiteX4350" fmla="*/ 2732103 w 7659675"/>
              <a:gd name="connsiteY4350" fmla="*/ 283370 h 4416425"/>
              <a:gd name="connsiteX4351" fmla="*/ 2688448 w 7659675"/>
              <a:gd name="connsiteY4351" fmla="*/ 327027 h 4416425"/>
              <a:gd name="connsiteX4352" fmla="*/ 2644789 w 7659675"/>
              <a:gd name="connsiteY4352" fmla="*/ 283370 h 4416425"/>
              <a:gd name="connsiteX4353" fmla="*/ 2688448 w 7659675"/>
              <a:gd name="connsiteY4353" fmla="*/ 239714 h 4416425"/>
              <a:gd name="connsiteX4354" fmla="*/ 2447934 w 7659675"/>
              <a:gd name="connsiteY4354" fmla="*/ 239714 h 4416425"/>
              <a:gd name="connsiteX4355" fmla="*/ 2490803 w 7659675"/>
              <a:gd name="connsiteY4355" fmla="*/ 283370 h 4416425"/>
              <a:gd name="connsiteX4356" fmla="*/ 2447934 w 7659675"/>
              <a:gd name="connsiteY4356" fmla="*/ 327027 h 4416425"/>
              <a:gd name="connsiteX4357" fmla="*/ 2405070 w 7659675"/>
              <a:gd name="connsiteY4357" fmla="*/ 283370 h 4416425"/>
              <a:gd name="connsiteX4358" fmla="*/ 2447934 w 7659675"/>
              <a:gd name="connsiteY4358" fmla="*/ 239714 h 4416425"/>
              <a:gd name="connsiteX4359" fmla="*/ 2327286 w 7659675"/>
              <a:gd name="connsiteY4359" fmla="*/ 239714 h 4416425"/>
              <a:gd name="connsiteX4360" fmla="*/ 2370149 w 7659675"/>
              <a:gd name="connsiteY4360" fmla="*/ 283370 h 4416425"/>
              <a:gd name="connsiteX4361" fmla="*/ 2327286 w 7659675"/>
              <a:gd name="connsiteY4361" fmla="*/ 327027 h 4416425"/>
              <a:gd name="connsiteX4362" fmla="*/ 2284427 w 7659675"/>
              <a:gd name="connsiteY4362" fmla="*/ 283370 h 4416425"/>
              <a:gd name="connsiteX4363" fmla="*/ 2327286 w 7659675"/>
              <a:gd name="connsiteY4363" fmla="*/ 239714 h 4416425"/>
              <a:gd name="connsiteX4364" fmla="*/ 2087576 w 7659675"/>
              <a:gd name="connsiteY4364" fmla="*/ 239714 h 4416425"/>
              <a:gd name="connsiteX4365" fmla="*/ 2130439 w 7659675"/>
              <a:gd name="connsiteY4365" fmla="*/ 283370 h 4416425"/>
              <a:gd name="connsiteX4366" fmla="*/ 2087576 w 7659675"/>
              <a:gd name="connsiteY4366" fmla="*/ 327027 h 4416425"/>
              <a:gd name="connsiteX4367" fmla="*/ 2044713 w 7659675"/>
              <a:gd name="connsiteY4367" fmla="*/ 283370 h 4416425"/>
              <a:gd name="connsiteX4368" fmla="*/ 2087576 w 7659675"/>
              <a:gd name="connsiteY4368" fmla="*/ 239714 h 4416425"/>
              <a:gd name="connsiteX4369" fmla="*/ 1847069 w 7659675"/>
              <a:gd name="connsiteY4369" fmla="*/ 239714 h 4416425"/>
              <a:gd name="connsiteX4370" fmla="*/ 1890727 w 7659675"/>
              <a:gd name="connsiteY4370" fmla="*/ 283370 h 4416425"/>
              <a:gd name="connsiteX4371" fmla="*/ 1847069 w 7659675"/>
              <a:gd name="connsiteY4371" fmla="*/ 327027 h 4416425"/>
              <a:gd name="connsiteX4372" fmla="*/ 1803412 w 7659675"/>
              <a:gd name="connsiteY4372" fmla="*/ 283370 h 4416425"/>
              <a:gd name="connsiteX4373" fmla="*/ 1847069 w 7659675"/>
              <a:gd name="connsiteY4373" fmla="*/ 239714 h 4416425"/>
              <a:gd name="connsiteX4374" fmla="*/ 1726418 w 7659675"/>
              <a:gd name="connsiteY4374" fmla="*/ 239714 h 4416425"/>
              <a:gd name="connsiteX4375" fmla="*/ 1770077 w 7659675"/>
              <a:gd name="connsiteY4375" fmla="*/ 283370 h 4416425"/>
              <a:gd name="connsiteX4376" fmla="*/ 1726418 w 7659675"/>
              <a:gd name="connsiteY4376" fmla="*/ 327027 h 4416425"/>
              <a:gd name="connsiteX4377" fmla="*/ 1682763 w 7659675"/>
              <a:gd name="connsiteY4377" fmla="*/ 283370 h 4416425"/>
              <a:gd name="connsiteX4378" fmla="*/ 1726418 w 7659675"/>
              <a:gd name="connsiteY4378" fmla="*/ 239714 h 4416425"/>
              <a:gd name="connsiteX4379" fmla="*/ 6654788 w 7659675"/>
              <a:gd name="connsiteY4379" fmla="*/ 239712 h 4416425"/>
              <a:gd name="connsiteX4380" fmla="*/ 6697651 w 7659675"/>
              <a:gd name="connsiteY4380" fmla="*/ 283369 h 4416425"/>
              <a:gd name="connsiteX4381" fmla="*/ 6654788 w 7659675"/>
              <a:gd name="connsiteY4381" fmla="*/ 327026 h 4416425"/>
              <a:gd name="connsiteX4382" fmla="*/ 6611925 w 7659675"/>
              <a:gd name="connsiteY4382" fmla="*/ 283369 h 4416425"/>
              <a:gd name="connsiteX4383" fmla="*/ 6654788 w 7659675"/>
              <a:gd name="connsiteY4383" fmla="*/ 239712 h 4416425"/>
              <a:gd name="connsiteX4384" fmla="*/ 6294425 w 7659675"/>
              <a:gd name="connsiteY4384" fmla="*/ 239712 h 4416425"/>
              <a:gd name="connsiteX4385" fmla="*/ 6337288 w 7659675"/>
              <a:gd name="connsiteY4385" fmla="*/ 283369 h 4416425"/>
              <a:gd name="connsiteX4386" fmla="*/ 6294425 w 7659675"/>
              <a:gd name="connsiteY4386" fmla="*/ 327026 h 4416425"/>
              <a:gd name="connsiteX4387" fmla="*/ 6251562 w 7659675"/>
              <a:gd name="connsiteY4387" fmla="*/ 283369 h 4416425"/>
              <a:gd name="connsiteX4388" fmla="*/ 6294425 w 7659675"/>
              <a:gd name="connsiteY4388" fmla="*/ 239712 h 4416425"/>
              <a:gd name="connsiteX4389" fmla="*/ 6173775 w 7659675"/>
              <a:gd name="connsiteY4389" fmla="*/ 239712 h 4416425"/>
              <a:gd name="connsiteX4390" fmla="*/ 6216638 w 7659675"/>
              <a:gd name="connsiteY4390" fmla="*/ 283369 h 4416425"/>
              <a:gd name="connsiteX4391" fmla="*/ 6173775 w 7659675"/>
              <a:gd name="connsiteY4391" fmla="*/ 327026 h 4416425"/>
              <a:gd name="connsiteX4392" fmla="*/ 6130912 w 7659675"/>
              <a:gd name="connsiteY4392" fmla="*/ 283369 h 4416425"/>
              <a:gd name="connsiteX4393" fmla="*/ 6173775 w 7659675"/>
              <a:gd name="connsiteY4393" fmla="*/ 239712 h 4416425"/>
              <a:gd name="connsiteX4394" fmla="*/ 5813413 w 7659675"/>
              <a:gd name="connsiteY4394" fmla="*/ 119063 h 4416425"/>
              <a:gd name="connsiteX4395" fmla="*/ 5856276 w 7659675"/>
              <a:gd name="connsiteY4395" fmla="*/ 162721 h 4416425"/>
              <a:gd name="connsiteX4396" fmla="*/ 5813413 w 7659675"/>
              <a:gd name="connsiteY4396" fmla="*/ 206377 h 4416425"/>
              <a:gd name="connsiteX4397" fmla="*/ 5770550 w 7659675"/>
              <a:gd name="connsiteY4397" fmla="*/ 162721 h 4416425"/>
              <a:gd name="connsiteX4398" fmla="*/ 5813413 w 7659675"/>
              <a:gd name="connsiteY4398" fmla="*/ 119063 h 4416425"/>
              <a:gd name="connsiteX4399" fmla="*/ 5091895 w 7659675"/>
              <a:gd name="connsiteY4399" fmla="*/ 119063 h 4416425"/>
              <a:gd name="connsiteX4400" fmla="*/ 5135552 w 7659675"/>
              <a:gd name="connsiteY4400" fmla="*/ 162721 h 4416425"/>
              <a:gd name="connsiteX4401" fmla="*/ 5091895 w 7659675"/>
              <a:gd name="connsiteY4401" fmla="*/ 206377 h 4416425"/>
              <a:gd name="connsiteX4402" fmla="*/ 5048238 w 7659675"/>
              <a:gd name="connsiteY4402" fmla="*/ 162721 h 4416425"/>
              <a:gd name="connsiteX4403" fmla="*/ 5091895 w 7659675"/>
              <a:gd name="connsiteY4403" fmla="*/ 119063 h 4416425"/>
              <a:gd name="connsiteX4404" fmla="*/ 4972038 w 7659675"/>
              <a:gd name="connsiteY4404" fmla="*/ 119063 h 4416425"/>
              <a:gd name="connsiteX4405" fmla="*/ 5014901 w 7659675"/>
              <a:gd name="connsiteY4405" fmla="*/ 162721 h 4416425"/>
              <a:gd name="connsiteX4406" fmla="*/ 4972038 w 7659675"/>
              <a:gd name="connsiteY4406" fmla="*/ 206377 h 4416425"/>
              <a:gd name="connsiteX4407" fmla="*/ 4929175 w 7659675"/>
              <a:gd name="connsiteY4407" fmla="*/ 162721 h 4416425"/>
              <a:gd name="connsiteX4408" fmla="*/ 4972038 w 7659675"/>
              <a:gd name="connsiteY4408" fmla="*/ 119063 h 4416425"/>
              <a:gd name="connsiteX4409" fmla="*/ 4491026 w 7659675"/>
              <a:gd name="connsiteY4409" fmla="*/ 119063 h 4416425"/>
              <a:gd name="connsiteX4410" fmla="*/ 4533889 w 7659675"/>
              <a:gd name="connsiteY4410" fmla="*/ 162721 h 4416425"/>
              <a:gd name="connsiteX4411" fmla="*/ 4491026 w 7659675"/>
              <a:gd name="connsiteY4411" fmla="*/ 206377 h 4416425"/>
              <a:gd name="connsiteX4412" fmla="*/ 4448163 w 7659675"/>
              <a:gd name="connsiteY4412" fmla="*/ 162721 h 4416425"/>
              <a:gd name="connsiteX4413" fmla="*/ 4491026 w 7659675"/>
              <a:gd name="connsiteY4413" fmla="*/ 119063 h 4416425"/>
              <a:gd name="connsiteX4414" fmla="*/ 3289319 w 7659675"/>
              <a:gd name="connsiteY4414" fmla="*/ 119063 h 4416425"/>
              <a:gd name="connsiteX4415" fmla="*/ 3332182 w 7659675"/>
              <a:gd name="connsiteY4415" fmla="*/ 162721 h 4416425"/>
              <a:gd name="connsiteX4416" fmla="*/ 3289319 w 7659675"/>
              <a:gd name="connsiteY4416" fmla="*/ 206377 h 4416425"/>
              <a:gd name="connsiteX4417" fmla="*/ 3246455 w 7659675"/>
              <a:gd name="connsiteY4417" fmla="*/ 162721 h 4416425"/>
              <a:gd name="connsiteX4418" fmla="*/ 3289319 w 7659675"/>
              <a:gd name="connsiteY4418" fmla="*/ 119063 h 4416425"/>
              <a:gd name="connsiteX4419" fmla="*/ 3168669 w 7659675"/>
              <a:gd name="connsiteY4419" fmla="*/ 119063 h 4416425"/>
              <a:gd name="connsiteX4420" fmla="*/ 3211532 w 7659675"/>
              <a:gd name="connsiteY4420" fmla="*/ 162721 h 4416425"/>
              <a:gd name="connsiteX4421" fmla="*/ 3168669 w 7659675"/>
              <a:gd name="connsiteY4421" fmla="*/ 206377 h 4416425"/>
              <a:gd name="connsiteX4422" fmla="*/ 3125806 w 7659675"/>
              <a:gd name="connsiteY4422" fmla="*/ 162721 h 4416425"/>
              <a:gd name="connsiteX4423" fmla="*/ 3168669 w 7659675"/>
              <a:gd name="connsiteY4423" fmla="*/ 119063 h 4416425"/>
              <a:gd name="connsiteX4424" fmla="*/ 3048815 w 7659675"/>
              <a:gd name="connsiteY4424" fmla="*/ 119063 h 4416425"/>
              <a:gd name="connsiteX4425" fmla="*/ 3092470 w 7659675"/>
              <a:gd name="connsiteY4425" fmla="*/ 162721 h 4416425"/>
              <a:gd name="connsiteX4426" fmla="*/ 3048815 w 7659675"/>
              <a:gd name="connsiteY4426" fmla="*/ 206377 h 4416425"/>
              <a:gd name="connsiteX4427" fmla="*/ 3005156 w 7659675"/>
              <a:gd name="connsiteY4427" fmla="*/ 162721 h 4416425"/>
              <a:gd name="connsiteX4428" fmla="*/ 3048815 w 7659675"/>
              <a:gd name="connsiteY4428" fmla="*/ 119063 h 4416425"/>
              <a:gd name="connsiteX4429" fmla="*/ 2928949 w 7659675"/>
              <a:gd name="connsiteY4429" fmla="*/ 119063 h 4416425"/>
              <a:gd name="connsiteX4430" fmla="*/ 2971815 w 7659675"/>
              <a:gd name="connsiteY4430" fmla="*/ 162721 h 4416425"/>
              <a:gd name="connsiteX4431" fmla="*/ 2928949 w 7659675"/>
              <a:gd name="connsiteY4431" fmla="*/ 206377 h 4416425"/>
              <a:gd name="connsiteX4432" fmla="*/ 2886093 w 7659675"/>
              <a:gd name="connsiteY4432" fmla="*/ 162721 h 4416425"/>
              <a:gd name="connsiteX4433" fmla="*/ 2928949 w 7659675"/>
              <a:gd name="connsiteY4433" fmla="*/ 119063 h 4416425"/>
              <a:gd name="connsiteX4434" fmla="*/ 2808300 w 7659675"/>
              <a:gd name="connsiteY4434" fmla="*/ 119063 h 4416425"/>
              <a:gd name="connsiteX4435" fmla="*/ 2851162 w 7659675"/>
              <a:gd name="connsiteY4435" fmla="*/ 162721 h 4416425"/>
              <a:gd name="connsiteX4436" fmla="*/ 2808300 w 7659675"/>
              <a:gd name="connsiteY4436" fmla="*/ 206377 h 4416425"/>
              <a:gd name="connsiteX4437" fmla="*/ 2765438 w 7659675"/>
              <a:gd name="connsiteY4437" fmla="*/ 162721 h 4416425"/>
              <a:gd name="connsiteX4438" fmla="*/ 2808300 w 7659675"/>
              <a:gd name="connsiteY4438" fmla="*/ 119063 h 4416425"/>
              <a:gd name="connsiteX4439" fmla="*/ 2688448 w 7659675"/>
              <a:gd name="connsiteY4439" fmla="*/ 119063 h 4416425"/>
              <a:gd name="connsiteX4440" fmla="*/ 2732103 w 7659675"/>
              <a:gd name="connsiteY4440" fmla="*/ 162721 h 4416425"/>
              <a:gd name="connsiteX4441" fmla="*/ 2688448 w 7659675"/>
              <a:gd name="connsiteY4441" fmla="*/ 206377 h 4416425"/>
              <a:gd name="connsiteX4442" fmla="*/ 2644789 w 7659675"/>
              <a:gd name="connsiteY4442" fmla="*/ 162721 h 4416425"/>
              <a:gd name="connsiteX4443" fmla="*/ 2688448 w 7659675"/>
              <a:gd name="connsiteY4443" fmla="*/ 119063 h 4416425"/>
              <a:gd name="connsiteX4444" fmla="*/ 2567794 w 7659675"/>
              <a:gd name="connsiteY4444" fmla="*/ 119063 h 4416425"/>
              <a:gd name="connsiteX4445" fmla="*/ 2611453 w 7659675"/>
              <a:gd name="connsiteY4445" fmla="*/ 162721 h 4416425"/>
              <a:gd name="connsiteX4446" fmla="*/ 2567794 w 7659675"/>
              <a:gd name="connsiteY4446" fmla="*/ 206377 h 4416425"/>
              <a:gd name="connsiteX4447" fmla="*/ 2524138 w 7659675"/>
              <a:gd name="connsiteY4447" fmla="*/ 162721 h 4416425"/>
              <a:gd name="connsiteX4448" fmla="*/ 2567794 w 7659675"/>
              <a:gd name="connsiteY4448" fmla="*/ 119063 h 4416425"/>
              <a:gd name="connsiteX4449" fmla="*/ 2447934 w 7659675"/>
              <a:gd name="connsiteY4449" fmla="*/ 119063 h 4416425"/>
              <a:gd name="connsiteX4450" fmla="*/ 2490803 w 7659675"/>
              <a:gd name="connsiteY4450" fmla="*/ 162721 h 4416425"/>
              <a:gd name="connsiteX4451" fmla="*/ 2447934 w 7659675"/>
              <a:gd name="connsiteY4451" fmla="*/ 206377 h 4416425"/>
              <a:gd name="connsiteX4452" fmla="*/ 2405070 w 7659675"/>
              <a:gd name="connsiteY4452" fmla="*/ 162721 h 4416425"/>
              <a:gd name="connsiteX4453" fmla="*/ 2447934 w 7659675"/>
              <a:gd name="connsiteY4453" fmla="*/ 119063 h 4416425"/>
              <a:gd name="connsiteX4454" fmla="*/ 2327286 w 7659675"/>
              <a:gd name="connsiteY4454" fmla="*/ 119063 h 4416425"/>
              <a:gd name="connsiteX4455" fmla="*/ 2370149 w 7659675"/>
              <a:gd name="connsiteY4455" fmla="*/ 162721 h 4416425"/>
              <a:gd name="connsiteX4456" fmla="*/ 2327286 w 7659675"/>
              <a:gd name="connsiteY4456" fmla="*/ 206377 h 4416425"/>
              <a:gd name="connsiteX4457" fmla="*/ 2284427 w 7659675"/>
              <a:gd name="connsiteY4457" fmla="*/ 162721 h 4416425"/>
              <a:gd name="connsiteX4458" fmla="*/ 2327286 w 7659675"/>
              <a:gd name="connsiteY4458" fmla="*/ 119063 h 4416425"/>
              <a:gd name="connsiteX4459" fmla="*/ 2207435 w 7659675"/>
              <a:gd name="connsiteY4459" fmla="*/ 119063 h 4416425"/>
              <a:gd name="connsiteX4460" fmla="*/ 2251088 w 7659675"/>
              <a:gd name="connsiteY4460" fmla="*/ 162721 h 4416425"/>
              <a:gd name="connsiteX4461" fmla="*/ 2207435 w 7659675"/>
              <a:gd name="connsiteY4461" fmla="*/ 206377 h 4416425"/>
              <a:gd name="connsiteX4462" fmla="*/ 2163776 w 7659675"/>
              <a:gd name="connsiteY4462" fmla="*/ 162721 h 4416425"/>
              <a:gd name="connsiteX4463" fmla="*/ 2207435 w 7659675"/>
              <a:gd name="connsiteY4463" fmla="*/ 119063 h 4416425"/>
              <a:gd name="connsiteX4464" fmla="*/ 1966926 w 7659675"/>
              <a:gd name="connsiteY4464" fmla="*/ 119063 h 4416425"/>
              <a:gd name="connsiteX4465" fmla="*/ 2009789 w 7659675"/>
              <a:gd name="connsiteY4465" fmla="*/ 162721 h 4416425"/>
              <a:gd name="connsiteX4466" fmla="*/ 1966926 w 7659675"/>
              <a:gd name="connsiteY4466" fmla="*/ 206377 h 4416425"/>
              <a:gd name="connsiteX4467" fmla="*/ 1924065 w 7659675"/>
              <a:gd name="connsiteY4467" fmla="*/ 162721 h 4416425"/>
              <a:gd name="connsiteX4468" fmla="*/ 1966926 w 7659675"/>
              <a:gd name="connsiteY4468" fmla="*/ 119063 h 4416425"/>
              <a:gd name="connsiteX4469" fmla="*/ 6654788 w 7659675"/>
              <a:gd name="connsiteY4469" fmla="*/ 0 h 4416425"/>
              <a:gd name="connsiteX4470" fmla="*/ 6697651 w 7659675"/>
              <a:gd name="connsiteY4470" fmla="*/ 42863 h 4416425"/>
              <a:gd name="connsiteX4471" fmla="*/ 6654788 w 7659675"/>
              <a:gd name="connsiteY4471" fmla="*/ 85726 h 4416425"/>
              <a:gd name="connsiteX4472" fmla="*/ 6611925 w 7659675"/>
              <a:gd name="connsiteY4472" fmla="*/ 42863 h 4416425"/>
              <a:gd name="connsiteX4473" fmla="*/ 6654788 w 7659675"/>
              <a:gd name="connsiteY4473" fmla="*/ 0 h 4416425"/>
              <a:gd name="connsiteX4474" fmla="*/ 5933270 w 7659675"/>
              <a:gd name="connsiteY4474" fmla="*/ 0 h 4416425"/>
              <a:gd name="connsiteX4475" fmla="*/ 5976927 w 7659675"/>
              <a:gd name="connsiteY4475" fmla="*/ 42863 h 4416425"/>
              <a:gd name="connsiteX4476" fmla="*/ 5933270 w 7659675"/>
              <a:gd name="connsiteY4476" fmla="*/ 85726 h 4416425"/>
              <a:gd name="connsiteX4477" fmla="*/ 5889613 w 7659675"/>
              <a:gd name="connsiteY4477" fmla="*/ 42863 h 4416425"/>
              <a:gd name="connsiteX4478" fmla="*/ 5933270 w 7659675"/>
              <a:gd name="connsiteY4478" fmla="*/ 0 h 4416425"/>
              <a:gd name="connsiteX4479" fmla="*/ 5813413 w 7659675"/>
              <a:gd name="connsiteY4479" fmla="*/ 0 h 4416425"/>
              <a:gd name="connsiteX4480" fmla="*/ 5856276 w 7659675"/>
              <a:gd name="connsiteY4480" fmla="*/ 42863 h 4416425"/>
              <a:gd name="connsiteX4481" fmla="*/ 5813413 w 7659675"/>
              <a:gd name="connsiteY4481" fmla="*/ 85726 h 4416425"/>
              <a:gd name="connsiteX4482" fmla="*/ 5770550 w 7659675"/>
              <a:gd name="connsiteY4482" fmla="*/ 42863 h 4416425"/>
              <a:gd name="connsiteX4483" fmla="*/ 5813413 w 7659675"/>
              <a:gd name="connsiteY4483" fmla="*/ 0 h 4416425"/>
              <a:gd name="connsiteX4484" fmla="*/ 4851388 w 7659675"/>
              <a:gd name="connsiteY4484" fmla="*/ 0 h 4416425"/>
              <a:gd name="connsiteX4485" fmla="*/ 4894251 w 7659675"/>
              <a:gd name="connsiteY4485" fmla="*/ 42863 h 4416425"/>
              <a:gd name="connsiteX4486" fmla="*/ 4851388 w 7659675"/>
              <a:gd name="connsiteY4486" fmla="*/ 85726 h 4416425"/>
              <a:gd name="connsiteX4487" fmla="*/ 4808525 w 7659675"/>
              <a:gd name="connsiteY4487" fmla="*/ 42863 h 4416425"/>
              <a:gd name="connsiteX4488" fmla="*/ 4851388 w 7659675"/>
              <a:gd name="connsiteY4488" fmla="*/ 0 h 4416425"/>
              <a:gd name="connsiteX4489" fmla="*/ 3168669 w 7659675"/>
              <a:gd name="connsiteY4489" fmla="*/ 0 h 4416425"/>
              <a:gd name="connsiteX4490" fmla="*/ 3211532 w 7659675"/>
              <a:gd name="connsiteY4490" fmla="*/ 42863 h 4416425"/>
              <a:gd name="connsiteX4491" fmla="*/ 3168669 w 7659675"/>
              <a:gd name="connsiteY4491" fmla="*/ 85726 h 4416425"/>
              <a:gd name="connsiteX4492" fmla="*/ 3125806 w 7659675"/>
              <a:gd name="connsiteY4492" fmla="*/ 42863 h 4416425"/>
              <a:gd name="connsiteX4493" fmla="*/ 3168669 w 7659675"/>
              <a:gd name="connsiteY4493" fmla="*/ 0 h 4416425"/>
              <a:gd name="connsiteX4494" fmla="*/ 2688448 w 7659675"/>
              <a:gd name="connsiteY4494" fmla="*/ 0 h 4416425"/>
              <a:gd name="connsiteX4495" fmla="*/ 2732103 w 7659675"/>
              <a:gd name="connsiteY4495" fmla="*/ 42863 h 4416425"/>
              <a:gd name="connsiteX4496" fmla="*/ 2688448 w 7659675"/>
              <a:gd name="connsiteY4496" fmla="*/ 85726 h 4416425"/>
              <a:gd name="connsiteX4497" fmla="*/ 2644789 w 7659675"/>
              <a:gd name="connsiteY4497" fmla="*/ 42863 h 4416425"/>
              <a:gd name="connsiteX4498" fmla="*/ 2688448 w 7659675"/>
              <a:gd name="connsiteY4498" fmla="*/ 0 h 4416425"/>
              <a:gd name="connsiteX4499" fmla="*/ 2567794 w 7659675"/>
              <a:gd name="connsiteY4499" fmla="*/ 0 h 4416425"/>
              <a:gd name="connsiteX4500" fmla="*/ 2611453 w 7659675"/>
              <a:gd name="connsiteY4500" fmla="*/ 42863 h 4416425"/>
              <a:gd name="connsiteX4501" fmla="*/ 2567794 w 7659675"/>
              <a:gd name="connsiteY4501" fmla="*/ 85726 h 4416425"/>
              <a:gd name="connsiteX4502" fmla="*/ 2524138 w 7659675"/>
              <a:gd name="connsiteY4502" fmla="*/ 42863 h 4416425"/>
              <a:gd name="connsiteX4503" fmla="*/ 2567794 w 7659675"/>
              <a:gd name="connsiteY4503" fmla="*/ 0 h 441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Lst>
            <a:rect l="l" t="t" r="r" b="b"/>
            <a:pathLst>
              <a:path w="7659675" h="4416425">
                <a:moveTo>
                  <a:pt x="2327286" y="4333875"/>
                </a:moveTo>
                <a:cubicBezTo>
                  <a:pt x="2350959" y="4333875"/>
                  <a:pt x="2370150" y="4352354"/>
                  <a:pt x="2370150" y="4375150"/>
                </a:cubicBezTo>
                <a:cubicBezTo>
                  <a:pt x="2370150" y="4397946"/>
                  <a:pt x="2350959" y="4416425"/>
                  <a:pt x="2327286" y="4416425"/>
                </a:cubicBezTo>
                <a:cubicBezTo>
                  <a:pt x="2303614" y="4416425"/>
                  <a:pt x="2284427" y="4397946"/>
                  <a:pt x="2284427" y="4375150"/>
                </a:cubicBezTo>
                <a:cubicBezTo>
                  <a:pt x="2284427" y="4352354"/>
                  <a:pt x="2303614" y="4333875"/>
                  <a:pt x="2327286" y="4333875"/>
                </a:cubicBezTo>
                <a:close/>
                <a:moveTo>
                  <a:pt x="2207407" y="4213225"/>
                </a:moveTo>
                <a:cubicBezTo>
                  <a:pt x="2231518" y="4213225"/>
                  <a:pt x="2251064" y="4231704"/>
                  <a:pt x="2251064" y="4254500"/>
                </a:cubicBezTo>
                <a:cubicBezTo>
                  <a:pt x="2251064" y="4277296"/>
                  <a:pt x="2231518" y="4295775"/>
                  <a:pt x="2207407" y="4295775"/>
                </a:cubicBezTo>
                <a:cubicBezTo>
                  <a:pt x="2183296" y="4295775"/>
                  <a:pt x="2163750" y="4277296"/>
                  <a:pt x="2163750" y="4254500"/>
                </a:cubicBezTo>
                <a:cubicBezTo>
                  <a:pt x="2163750" y="4231704"/>
                  <a:pt x="2183296" y="4213225"/>
                  <a:pt x="2207407" y="4213225"/>
                </a:cubicBezTo>
                <a:close/>
                <a:moveTo>
                  <a:pt x="7375513" y="4092575"/>
                </a:moveTo>
                <a:cubicBezTo>
                  <a:pt x="7399186" y="4092575"/>
                  <a:pt x="7418376" y="4111054"/>
                  <a:pt x="7418376" y="4133850"/>
                </a:cubicBezTo>
                <a:cubicBezTo>
                  <a:pt x="7418376" y="4156646"/>
                  <a:pt x="7399186" y="4175125"/>
                  <a:pt x="7375513" y="4175125"/>
                </a:cubicBezTo>
                <a:cubicBezTo>
                  <a:pt x="7351840" y="4175125"/>
                  <a:pt x="7332650" y="4156646"/>
                  <a:pt x="7332650" y="4133850"/>
                </a:cubicBezTo>
                <a:cubicBezTo>
                  <a:pt x="7332650" y="4111054"/>
                  <a:pt x="7351840" y="4092575"/>
                  <a:pt x="7375513" y="4092575"/>
                </a:cubicBezTo>
                <a:close/>
                <a:moveTo>
                  <a:pt x="7255657" y="4092575"/>
                </a:moveTo>
                <a:cubicBezTo>
                  <a:pt x="7279768" y="4092575"/>
                  <a:pt x="7299314" y="4111054"/>
                  <a:pt x="7299314" y="4133850"/>
                </a:cubicBezTo>
                <a:cubicBezTo>
                  <a:pt x="7299314" y="4156646"/>
                  <a:pt x="7279768" y="4175125"/>
                  <a:pt x="7255657" y="4175125"/>
                </a:cubicBezTo>
                <a:cubicBezTo>
                  <a:pt x="7231546" y="4175125"/>
                  <a:pt x="7212000" y="4156646"/>
                  <a:pt x="7212000" y="4133850"/>
                </a:cubicBezTo>
                <a:cubicBezTo>
                  <a:pt x="7212000" y="4111054"/>
                  <a:pt x="7231546" y="4092575"/>
                  <a:pt x="7255657" y="4092575"/>
                </a:cubicBezTo>
                <a:close/>
                <a:moveTo>
                  <a:pt x="2567769" y="4092575"/>
                </a:moveTo>
                <a:cubicBezTo>
                  <a:pt x="2591881" y="4092575"/>
                  <a:pt x="2611426" y="4111054"/>
                  <a:pt x="2611426" y="4133850"/>
                </a:cubicBezTo>
                <a:cubicBezTo>
                  <a:pt x="2611426" y="4156646"/>
                  <a:pt x="2591881" y="4175125"/>
                  <a:pt x="2567769" y="4175125"/>
                </a:cubicBezTo>
                <a:cubicBezTo>
                  <a:pt x="2543658" y="4175125"/>
                  <a:pt x="2524112" y="4156646"/>
                  <a:pt x="2524112" y="4133850"/>
                </a:cubicBezTo>
                <a:cubicBezTo>
                  <a:pt x="2524112" y="4111054"/>
                  <a:pt x="2543658" y="4092575"/>
                  <a:pt x="2567769" y="4092575"/>
                </a:cubicBezTo>
                <a:close/>
                <a:moveTo>
                  <a:pt x="2207407" y="4092575"/>
                </a:moveTo>
                <a:cubicBezTo>
                  <a:pt x="2231518" y="4092575"/>
                  <a:pt x="2251064" y="4111054"/>
                  <a:pt x="2251064" y="4133850"/>
                </a:cubicBezTo>
                <a:cubicBezTo>
                  <a:pt x="2251064" y="4156646"/>
                  <a:pt x="2231518" y="4175125"/>
                  <a:pt x="2207407" y="4175125"/>
                </a:cubicBezTo>
                <a:cubicBezTo>
                  <a:pt x="2183296" y="4175125"/>
                  <a:pt x="2163750" y="4156646"/>
                  <a:pt x="2163750" y="4133850"/>
                </a:cubicBezTo>
                <a:cubicBezTo>
                  <a:pt x="2163750" y="4111054"/>
                  <a:pt x="2183296" y="4092575"/>
                  <a:pt x="2207407" y="4092575"/>
                </a:cubicBezTo>
                <a:close/>
                <a:moveTo>
                  <a:pt x="2087550" y="4092575"/>
                </a:moveTo>
                <a:cubicBezTo>
                  <a:pt x="2111223" y="4092575"/>
                  <a:pt x="2130413" y="4111054"/>
                  <a:pt x="2130413" y="4133850"/>
                </a:cubicBezTo>
                <a:cubicBezTo>
                  <a:pt x="2130413" y="4156646"/>
                  <a:pt x="2111223" y="4175125"/>
                  <a:pt x="2087550" y="4175125"/>
                </a:cubicBezTo>
                <a:cubicBezTo>
                  <a:pt x="2063877" y="4175125"/>
                  <a:pt x="2044687" y="4156646"/>
                  <a:pt x="2044687" y="4133850"/>
                </a:cubicBezTo>
                <a:cubicBezTo>
                  <a:pt x="2044687" y="4111054"/>
                  <a:pt x="2063877" y="4092575"/>
                  <a:pt x="2087550" y="4092575"/>
                </a:cubicBezTo>
                <a:close/>
                <a:moveTo>
                  <a:pt x="7497750" y="3971925"/>
                </a:moveTo>
                <a:cubicBezTo>
                  <a:pt x="7520546" y="3971925"/>
                  <a:pt x="7539025" y="3990760"/>
                  <a:pt x="7539025" y="4013994"/>
                </a:cubicBezTo>
                <a:cubicBezTo>
                  <a:pt x="7539025" y="4037228"/>
                  <a:pt x="7520546" y="4056063"/>
                  <a:pt x="7497750" y="4056063"/>
                </a:cubicBezTo>
                <a:cubicBezTo>
                  <a:pt x="7474954" y="4056063"/>
                  <a:pt x="7456475" y="4037228"/>
                  <a:pt x="7456475" y="4013994"/>
                </a:cubicBezTo>
                <a:cubicBezTo>
                  <a:pt x="7456475" y="3990760"/>
                  <a:pt x="7474954" y="3971925"/>
                  <a:pt x="7497750" y="3971925"/>
                </a:cubicBezTo>
                <a:close/>
                <a:moveTo>
                  <a:pt x="6895294" y="3971925"/>
                </a:moveTo>
                <a:cubicBezTo>
                  <a:pt x="6919405" y="3971925"/>
                  <a:pt x="6938951" y="3990760"/>
                  <a:pt x="6938951" y="4013994"/>
                </a:cubicBezTo>
                <a:cubicBezTo>
                  <a:pt x="6938951" y="4037228"/>
                  <a:pt x="6919405" y="4056063"/>
                  <a:pt x="6895294" y="4056063"/>
                </a:cubicBezTo>
                <a:cubicBezTo>
                  <a:pt x="6871183" y="4056063"/>
                  <a:pt x="6851637" y="4037228"/>
                  <a:pt x="6851637" y="4013994"/>
                </a:cubicBezTo>
                <a:cubicBezTo>
                  <a:pt x="6851637" y="3990760"/>
                  <a:pt x="6871183" y="3971925"/>
                  <a:pt x="6895294" y="3971925"/>
                </a:cubicBezTo>
                <a:close/>
                <a:moveTo>
                  <a:pt x="2327264" y="3971925"/>
                </a:moveTo>
                <a:cubicBezTo>
                  <a:pt x="2350937" y="3971925"/>
                  <a:pt x="2370127" y="3990760"/>
                  <a:pt x="2370127" y="4013994"/>
                </a:cubicBezTo>
                <a:cubicBezTo>
                  <a:pt x="2370127" y="4037228"/>
                  <a:pt x="2350937" y="4056063"/>
                  <a:pt x="2327264" y="4056063"/>
                </a:cubicBezTo>
                <a:cubicBezTo>
                  <a:pt x="2303591" y="4056063"/>
                  <a:pt x="2284401" y="4037228"/>
                  <a:pt x="2284401" y="4013994"/>
                </a:cubicBezTo>
                <a:cubicBezTo>
                  <a:pt x="2284401" y="3990760"/>
                  <a:pt x="2303591" y="3971925"/>
                  <a:pt x="2327264" y="3971925"/>
                </a:cubicBezTo>
                <a:close/>
                <a:moveTo>
                  <a:pt x="2207408" y="3971925"/>
                </a:moveTo>
                <a:cubicBezTo>
                  <a:pt x="2231519" y="3971925"/>
                  <a:pt x="2251065" y="3990760"/>
                  <a:pt x="2251065" y="4013994"/>
                </a:cubicBezTo>
                <a:cubicBezTo>
                  <a:pt x="2251065" y="4037228"/>
                  <a:pt x="2231519" y="4056063"/>
                  <a:pt x="2207408" y="4056063"/>
                </a:cubicBezTo>
                <a:cubicBezTo>
                  <a:pt x="2183297" y="4056063"/>
                  <a:pt x="2163751" y="4037228"/>
                  <a:pt x="2163751" y="4013994"/>
                </a:cubicBezTo>
                <a:cubicBezTo>
                  <a:pt x="2163751" y="3990760"/>
                  <a:pt x="2183297" y="3971925"/>
                  <a:pt x="2207408" y="3971925"/>
                </a:cubicBezTo>
                <a:close/>
                <a:moveTo>
                  <a:pt x="2087550" y="3971925"/>
                </a:moveTo>
                <a:cubicBezTo>
                  <a:pt x="2111223" y="3971925"/>
                  <a:pt x="2130414" y="3990760"/>
                  <a:pt x="2130414" y="4013994"/>
                </a:cubicBezTo>
                <a:cubicBezTo>
                  <a:pt x="2130414" y="4037228"/>
                  <a:pt x="2111223" y="4056063"/>
                  <a:pt x="2087550" y="4056063"/>
                </a:cubicBezTo>
                <a:cubicBezTo>
                  <a:pt x="2063877" y="4056063"/>
                  <a:pt x="2044687" y="4037228"/>
                  <a:pt x="2044687" y="4013994"/>
                </a:cubicBezTo>
                <a:cubicBezTo>
                  <a:pt x="2044687" y="3990760"/>
                  <a:pt x="2063877" y="3971925"/>
                  <a:pt x="2087550" y="3971925"/>
                </a:cubicBezTo>
                <a:close/>
                <a:moveTo>
                  <a:pt x="7618400" y="3852863"/>
                </a:moveTo>
                <a:cubicBezTo>
                  <a:pt x="7641196" y="3852863"/>
                  <a:pt x="7659675" y="3871342"/>
                  <a:pt x="7659675" y="3894138"/>
                </a:cubicBezTo>
                <a:cubicBezTo>
                  <a:pt x="7659675" y="3916934"/>
                  <a:pt x="7641196" y="3935413"/>
                  <a:pt x="7618400" y="3935413"/>
                </a:cubicBezTo>
                <a:cubicBezTo>
                  <a:pt x="7595604" y="3935413"/>
                  <a:pt x="7577125" y="3916934"/>
                  <a:pt x="7577125" y="3894138"/>
                </a:cubicBezTo>
                <a:cubicBezTo>
                  <a:pt x="7577125" y="3871342"/>
                  <a:pt x="7595604" y="3852863"/>
                  <a:pt x="7618400" y="3852863"/>
                </a:cubicBezTo>
                <a:close/>
                <a:moveTo>
                  <a:pt x="7497750" y="3852863"/>
                </a:moveTo>
                <a:cubicBezTo>
                  <a:pt x="7520546" y="3852863"/>
                  <a:pt x="7539025" y="3871342"/>
                  <a:pt x="7539025" y="3894138"/>
                </a:cubicBezTo>
                <a:cubicBezTo>
                  <a:pt x="7539025" y="3916934"/>
                  <a:pt x="7520546" y="3935413"/>
                  <a:pt x="7497750" y="3935413"/>
                </a:cubicBezTo>
                <a:cubicBezTo>
                  <a:pt x="7474954" y="3935413"/>
                  <a:pt x="7456475" y="3916934"/>
                  <a:pt x="7456475" y="3894138"/>
                </a:cubicBezTo>
                <a:cubicBezTo>
                  <a:pt x="7456475" y="3871342"/>
                  <a:pt x="7474954" y="3852863"/>
                  <a:pt x="7497750" y="3852863"/>
                </a:cubicBezTo>
                <a:close/>
                <a:moveTo>
                  <a:pt x="2327264" y="3852862"/>
                </a:moveTo>
                <a:cubicBezTo>
                  <a:pt x="2350937" y="3852862"/>
                  <a:pt x="2370127" y="3871341"/>
                  <a:pt x="2370127" y="3894137"/>
                </a:cubicBezTo>
                <a:cubicBezTo>
                  <a:pt x="2370127" y="3916933"/>
                  <a:pt x="2350937" y="3935412"/>
                  <a:pt x="2327264" y="3935412"/>
                </a:cubicBezTo>
                <a:cubicBezTo>
                  <a:pt x="2303591" y="3935412"/>
                  <a:pt x="2284401" y="3916933"/>
                  <a:pt x="2284401" y="3894137"/>
                </a:cubicBezTo>
                <a:cubicBezTo>
                  <a:pt x="2284401" y="3871341"/>
                  <a:pt x="2303591" y="3852862"/>
                  <a:pt x="2327264" y="3852862"/>
                </a:cubicBezTo>
                <a:close/>
                <a:moveTo>
                  <a:pt x="2207408" y="3852862"/>
                </a:moveTo>
                <a:cubicBezTo>
                  <a:pt x="2231519" y="3852862"/>
                  <a:pt x="2251065" y="3871341"/>
                  <a:pt x="2251065" y="3894137"/>
                </a:cubicBezTo>
                <a:cubicBezTo>
                  <a:pt x="2251065" y="3916933"/>
                  <a:pt x="2231519" y="3935412"/>
                  <a:pt x="2207408" y="3935412"/>
                </a:cubicBezTo>
                <a:cubicBezTo>
                  <a:pt x="2183297" y="3935412"/>
                  <a:pt x="2163751" y="3916933"/>
                  <a:pt x="2163751" y="3894137"/>
                </a:cubicBezTo>
                <a:cubicBezTo>
                  <a:pt x="2163751" y="3871341"/>
                  <a:pt x="2183297" y="3852862"/>
                  <a:pt x="2207408" y="3852862"/>
                </a:cubicBezTo>
                <a:close/>
                <a:moveTo>
                  <a:pt x="2087551" y="3852862"/>
                </a:moveTo>
                <a:cubicBezTo>
                  <a:pt x="2111224" y="3852862"/>
                  <a:pt x="2130414" y="3871341"/>
                  <a:pt x="2130414" y="3894137"/>
                </a:cubicBezTo>
                <a:cubicBezTo>
                  <a:pt x="2130414" y="3916933"/>
                  <a:pt x="2111224" y="3935412"/>
                  <a:pt x="2087551" y="3935412"/>
                </a:cubicBezTo>
                <a:cubicBezTo>
                  <a:pt x="2063878" y="3935412"/>
                  <a:pt x="2044688" y="3916933"/>
                  <a:pt x="2044688" y="3894137"/>
                </a:cubicBezTo>
                <a:cubicBezTo>
                  <a:pt x="2044688" y="3871341"/>
                  <a:pt x="2063878" y="3852862"/>
                  <a:pt x="2087551" y="3852862"/>
                </a:cubicBezTo>
                <a:close/>
                <a:moveTo>
                  <a:pt x="7618400" y="3732213"/>
                </a:moveTo>
                <a:cubicBezTo>
                  <a:pt x="7641196" y="3732213"/>
                  <a:pt x="7659675" y="3750692"/>
                  <a:pt x="7659675" y="3773488"/>
                </a:cubicBezTo>
                <a:cubicBezTo>
                  <a:pt x="7659675" y="3796284"/>
                  <a:pt x="7641196" y="3814763"/>
                  <a:pt x="7618400" y="3814763"/>
                </a:cubicBezTo>
                <a:cubicBezTo>
                  <a:pt x="7595604" y="3814763"/>
                  <a:pt x="7577125" y="3796284"/>
                  <a:pt x="7577125" y="3773488"/>
                </a:cubicBezTo>
                <a:cubicBezTo>
                  <a:pt x="7577125" y="3750692"/>
                  <a:pt x="7595604" y="3732213"/>
                  <a:pt x="7618400" y="3732213"/>
                </a:cubicBezTo>
                <a:close/>
                <a:moveTo>
                  <a:pt x="6895294" y="3732213"/>
                </a:moveTo>
                <a:cubicBezTo>
                  <a:pt x="6919405" y="3732213"/>
                  <a:pt x="6938951" y="3750692"/>
                  <a:pt x="6938951" y="3773488"/>
                </a:cubicBezTo>
                <a:cubicBezTo>
                  <a:pt x="6938951" y="3796284"/>
                  <a:pt x="6919405" y="3814763"/>
                  <a:pt x="6895294" y="3814763"/>
                </a:cubicBezTo>
                <a:cubicBezTo>
                  <a:pt x="6871183" y="3814763"/>
                  <a:pt x="6851637" y="3796284"/>
                  <a:pt x="6851637" y="3773488"/>
                </a:cubicBezTo>
                <a:cubicBezTo>
                  <a:pt x="6851637" y="3750692"/>
                  <a:pt x="6871183" y="3732213"/>
                  <a:pt x="6895294" y="3732213"/>
                </a:cubicBezTo>
                <a:close/>
                <a:moveTo>
                  <a:pt x="6774644" y="3732213"/>
                </a:moveTo>
                <a:cubicBezTo>
                  <a:pt x="6798755" y="3732213"/>
                  <a:pt x="6818301" y="3750692"/>
                  <a:pt x="6818301" y="3773488"/>
                </a:cubicBezTo>
                <a:cubicBezTo>
                  <a:pt x="6818301" y="3796284"/>
                  <a:pt x="6798755" y="3814763"/>
                  <a:pt x="6774644" y="3814763"/>
                </a:cubicBezTo>
                <a:cubicBezTo>
                  <a:pt x="6750533" y="3814763"/>
                  <a:pt x="6730987" y="3796284"/>
                  <a:pt x="6730987" y="3773488"/>
                </a:cubicBezTo>
                <a:cubicBezTo>
                  <a:pt x="6730987" y="3750692"/>
                  <a:pt x="6750533" y="3732213"/>
                  <a:pt x="6774644" y="3732213"/>
                </a:cubicBezTo>
                <a:close/>
                <a:moveTo>
                  <a:pt x="2447915" y="3732212"/>
                </a:moveTo>
                <a:cubicBezTo>
                  <a:pt x="2471588" y="3732212"/>
                  <a:pt x="2490778" y="3750691"/>
                  <a:pt x="2490778" y="3773487"/>
                </a:cubicBezTo>
                <a:cubicBezTo>
                  <a:pt x="2490778" y="3796283"/>
                  <a:pt x="2471588" y="3814762"/>
                  <a:pt x="2447915" y="3814762"/>
                </a:cubicBezTo>
                <a:cubicBezTo>
                  <a:pt x="2424242" y="3814762"/>
                  <a:pt x="2405051" y="3796283"/>
                  <a:pt x="2405051" y="3773487"/>
                </a:cubicBezTo>
                <a:cubicBezTo>
                  <a:pt x="2405051" y="3750691"/>
                  <a:pt x="2424242" y="3732212"/>
                  <a:pt x="2447915" y="3732212"/>
                </a:cubicBezTo>
                <a:close/>
                <a:moveTo>
                  <a:pt x="2327265" y="3732212"/>
                </a:moveTo>
                <a:cubicBezTo>
                  <a:pt x="2350938" y="3732212"/>
                  <a:pt x="2370127" y="3750691"/>
                  <a:pt x="2370127" y="3773487"/>
                </a:cubicBezTo>
                <a:cubicBezTo>
                  <a:pt x="2370127" y="3796283"/>
                  <a:pt x="2350938" y="3814762"/>
                  <a:pt x="2327265" y="3814762"/>
                </a:cubicBezTo>
                <a:cubicBezTo>
                  <a:pt x="2303591" y="3814762"/>
                  <a:pt x="2284402" y="3796283"/>
                  <a:pt x="2284402" y="3773487"/>
                </a:cubicBezTo>
                <a:cubicBezTo>
                  <a:pt x="2284402" y="3750691"/>
                  <a:pt x="2303591" y="3732212"/>
                  <a:pt x="2327265" y="3732212"/>
                </a:cubicBezTo>
                <a:close/>
                <a:moveTo>
                  <a:pt x="2207408" y="3732212"/>
                </a:moveTo>
                <a:cubicBezTo>
                  <a:pt x="2231519" y="3732212"/>
                  <a:pt x="2251065" y="3750691"/>
                  <a:pt x="2251065" y="3773487"/>
                </a:cubicBezTo>
                <a:cubicBezTo>
                  <a:pt x="2251065" y="3796283"/>
                  <a:pt x="2231519" y="3814762"/>
                  <a:pt x="2207408" y="3814762"/>
                </a:cubicBezTo>
                <a:cubicBezTo>
                  <a:pt x="2183297" y="3814762"/>
                  <a:pt x="2163752" y="3796283"/>
                  <a:pt x="2163752" y="3773487"/>
                </a:cubicBezTo>
                <a:cubicBezTo>
                  <a:pt x="2163752" y="3750691"/>
                  <a:pt x="2183297" y="3732212"/>
                  <a:pt x="2207408" y="3732212"/>
                </a:cubicBezTo>
                <a:close/>
                <a:moveTo>
                  <a:pt x="2087551" y="3732212"/>
                </a:moveTo>
                <a:cubicBezTo>
                  <a:pt x="2111224" y="3732212"/>
                  <a:pt x="2130414" y="3750691"/>
                  <a:pt x="2130414" y="3773487"/>
                </a:cubicBezTo>
                <a:cubicBezTo>
                  <a:pt x="2130414" y="3796283"/>
                  <a:pt x="2111224" y="3814762"/>
                  <a:pt x="2087551" y="3814762"/>
                </a:cubicBezTo>
                <a:cubicBezTo>
                  <a:pt x="2063878" y="3814762"/>
                  <a:pt x="2044688" y="3796283"/>
                  <a:pt x="2044688" y="3773487"/>
                </a:cubicBezTo>
                <a:cubicBezTo>
                  <a:pt x="2044688" y="3750691"/>
                  <a:pt x="2063878" y="3732212"/>
                  <a:pt x="2087551" y="3732212"/>
                </a:cubicBezTo>
                <a:close/>
                <a:moveTo>
                  <a:pt x="7015150" y="3611563"/>
                </a:moveTo>
                <a:cubicBezTo>
                  <a:pt x="7038823" y="3611563"/>
                  <a:pt x="7058013" y="3630042"/>
                  <a:pt x="7058013" y="3652838"/>
                </a:cubicBezTo>
                <a:cubicBezTo>
                  <a:pt x="7058013" y="3675634"/>
                  <a:pt x="7038823" y="3694113"/>
                  <a:pt x="7015150" y="3694113"/>
                </a:cubicBezTo>
                <a:cubicBezTo>
                  <a:pt x="6991477" y="3694113"/>
                  <a:pt x="6972287" y="3675634"/>
                  <a:pt x="6972287" y="3652838"/>
                </a:cubicBezTo>
                <a:cubicBezTo>
                  <a:pt x="6972287" y="3630042"/>
                  <a:pt x="6991477" y="3611563"/>
                  <a:pt x="7015150" y="3611563"/>
                </a:cubicBezTo>
                <a:close/>
                <a:moveTo>
                  <a:pt x="6895294" y="3611563"/>
                </a:moveTo>
                <a:cubicBezTo>
                  <a:pt x="6919405" y="3611563"/>
                  <a:pt x="6938951" y="3630042"/>
                  <a:pt x="6938951" y="3652838"/>
                </a:cubicBezTo>
                <a:cubicBezTo>
                  <a:pt x="6938951" y="3675634"/>
                  <a:pt x="6919405" y="3694113"/>
                  <a:pt x="6895294" y="3694113"/>
                </a:cubicBezTo>
                <a:cubicBezTo>
                  <a:pt x="6871183" y="3694113"/>
                  <a:pt x="6851637" y="3675634"/>
                  <a:pt x="6851637" y="3652838"/>
                </a:cubicBezTo>
                <a:cubicBezTo>
                  <a:pt x="6851637" y="3630042"/>
                  <a:pt x="6871183" y="3611563"/>
                  <a:pt x="6895294" y="3611563"/>
                </a:cubicBezTo>
                <a:close/>
                <a:moveTo>
                  <a:pt x="6774644" y="3611563"/>
                </a:moveTo>
                <a:cubicBezTo>
                  <a:pt x="6798755" y="3611563"/>
                  <a:pt x="6818301" y="3630042"/>
                  <a:pt x="6818301" y="3652838"/>
                </a:cubicBezTo>
                <a:cubicBezTo>
                  <a:pt x="6818301" y="3675634"/>
                  <a:pt x="6798755" y="3694113"/>
                  <a:pt x="6774644" y="3694113"/>
                </a:cubicBezTo>
                <a:cubicBezTo>
                  <a:pt x="6750533" y="3694113"/>
                  <a:pt x="6730987" y="3675634"/>
                  <a:pt x="6730987" y="3652838"/>
                </a:cubicBezTo>
                <a:cubicBezTo>
                  <a:pt x="6730987" y="3630042"/>
                  <a:pt x="6750533" y="3611563"/>
                  <a:pt x="6774644" y="3611563"/>
                </a:cubicBezTo>
                <a:close/>
                <a:moveTo>
                  <a:pt x="6414282" y="3611563"/>
                </a:moveTo>
                <a:cubicBezTo>
                  <a:pt x="6438393" y="3611563"/>
                  <a:pt x="6457939" y="3630042"/>
                  <a:pt x="6457939" y="3652838"/>
                </a:cubicBezTo>
                <a:cubicBezTo>
                  <a:pt x="6457939" y="3675634"/>
                  <a:pt x="6438393" y="3694113"/>
                  <a:pt x="6414282" y="3694113"/>
                </a:cubicBezTo>
                <a:cubicBezTo>
                  <a:pt x="6390171" y="3694113"/>
                  <a:pt x="6370625" y="3675634"/>
                  <a:pt x="6370625" y="3652838"/>
                </a:cubicBezTo>
                <a:cubicBezTo>
                  <a:pt x="6370625" y="3630042"/>
                  <a:pt x="6390171" y="3611563"/>
                  <a:pt x="6414282" y="3611563"/>
                </a:cubicBezTo>
                <a:close/>
                <a:moveTo>
                  <a:pt x="6294425" y="3611563"/>
                </a:moveTo>
                <a:cubicBezTo>
                  <a:pt x="6318098" y="3611563"/>
                  <a:pt x="6337288" y="3630042"/>
                  <a:pt x="6337288" y="3652838"/>
                </a:cubicBezTo>
                <a:cubicBezTo>
                  <a:pt x="6337288" y="3675634"/>
                  <a:pt x="6318098" y="3694113"/>
                  <a:pt x="6294425" y="3694113"/>
                </a:cubicBezTo>
                <a:cubicBezTo>
                  <a:pt x="6270752" y="3694113"/>
                  <a:pt x="6251562" y="3675634"/>
                  <a:pt x="6251562" y="3652838"/>
                </a:cubicBezTo>
                <a:cubicBezTo>
                  <a:pt x="6251562" y="3630042"/>
                  <a:pt x="6270752" y="3611563"/>
                  <a:pt x="6294425" y="3611563"/>
                </a:cubicBezTo>
                <a:close/>
                <a:moveTo>
                  <a:pt x="4250519" y="3611563"/>
                </a:moveTo>
                <a:cubicBezTo>
                  <a:pt x="4274630" y="3611563"/>
                  <a:pt x="4294176" y="3630042"/>
                  <a:pt x="4294176" y="3652838"/>
                </a:cubicBezTo>
                <a:cubicBezTo>
                  <a:pt x="4294176" y="3675634"/>
                  <a:pt x="4274630" y="3694113"/>
                  <a:pt x="4250519" y="3694113"/>
                </a:cubicBezTo>
                <a:cubicBezTo>
                  <a:pt x="4226408" y="3694113"/>
                  <a:pt x="4206862" y="3675634"/>
                  <a:pt x="4206862" y="3652838"/>
                </a:cubicBezTo>
                <a:cubicBezTo>
                  <a:pt x="4206862" y="3630042"/>
                  <a:pt x="4226408" y="3611563"/>
                  <a:pt x="4250519" y="3611563"/>
                </a:cubicBezTo>
                <a:close/>
                <a:moveTo>
                  <a:pt x="4130663" y="3611562"/>
                </a:moveTo>
                <a:cubicBezTo>
                  <a:pt x="4154336" y="3611562"/>
                  <a:pt x="4173526" y="3630041"/>
                  <a:pt x="4173526" y="3652837"/>
                </a:cubicBezTo>
                <a:cubicBezTo>
                  <a:pt x="4173526" y="3675633"/>
                  <a:pt x="4154336" y="3694112"/>
                  <a:pt x="4130663" y="3694112"/>
                </a:cubicBezTo>
                <a:cubicBezTo>
                  <a:pt x="4106990" y="3694112"/>
                  <a:pt x="4087800" y="3675633"/>
                  <a:pt x="4087800" y="3652837"/>
                </a:cubicBezTo>
                <a:cubicBezTo>
                  <a:pt x="4087800" y="3630041"/>
                  <a:pt x="4106990" y="3611562"/>
                  <a:pt x="4130663" y="3611562"/>
                </a:cubicBezTo>
                <a:close/>
                <a:moveTo>
                  <a:pt x="2567771" y="3611562"/>
                </a:moveTo>
                <a:cubicBezTo>
                  <a:pt x="2591882" y="3611562"/>
                  <a:pt x="2611428" y="3630041"/>
                  <a:pt x="2611428" y="3652837"/>
                </a:cubicBezTo>
                <a:cubicBezTo>
                  <a:pt x="2611428" y="3675633"/>
                  <a:pt x="2591882" y="3694112"/>
                  <a:pt x="2567771" y="3694112"/>
                </a:cubicBezTo>
                <a:cubicBezTo>
                  <a:pt x="2543660" y="3694112"/>
                  <a:pt x="2524114" y="3675633"/>
                  <a:pt x="2524114" y="3652837"/>
                </a:cubicBezTo>
                <a:cubicBezTo>
                  <a:pt x="2524114" y="3630041"/>
                  <a:pt x="2543660" y="3611562"/>
                  <a:pt x="2567771" y="3611562"/>
                </a:cubicBezTo>
                <a:close/>
                <a:moveTo>
                  <a:pt x="2447915" y="3611562"/>
                </a:moveTo>
                <a:cubicBezTo>
                  <a:pt x="2471588" y="3611562"/>
                  <a:pt x="2490778" y="3630041"/>
                  <a:pt x="2490778" y="3652837"/>
                </a:cubicBezTo>
                <a:cubicBezTo>
                  <a:pt x="2490778" y="3675633"/>
                  <a:pt x="2471588" y="3694112"/>
                  <a:pt x="2447915" y="3694112"/>
                </a:cubicBezTo>
                <a:cubicBezTo>
                  <a:pt x="2424242" y="3694112"/>
                  <a:pt x="2405052" y="3675633"/>
                  <a:pt x="2405052" y="3652837"/>
                </a:cubicBezTo>
                <a:cubicBezTo>
                  <a:pt x="2405052" y="3630041"/>
                  <a:pt x="2424242" y="3611562"/>
                  <a:pt x="2447915" y="3611562"/>
                </a:cubicBezTo>
                <a:close/>
                <a:moveTo>
                  <a:pt x="2327265" y="3611562"/>
                </a:moveTo>
                <a:cubicBezTo>
                  <a:pt x="2350938" y="3611562"/>
                  <a:pt x="2370128" y="3630041"/>
                  <a:pt x="2370128" y="3652837"/>
                </a:cubicBezTo>
                <a:cubicBezTo>
                  <a:pt x="2370128" y="3675633"/>
                  <a:pt x="2350938" y="3694112"/>
                  <a:pt x="2327265" y="3694112"/>
                </a:cubicBezTo>
                <a:cubicBezTo>
                  <a:pt x="2303592" y="3694112"/>
                  <a:pt x="2284402" y="3675633"/>
                  <a:pt x="2284402" y="3652837"/>
                </a:cubicBezTo>
                <a:cubicBezTo>
                  <a:pt x="2284402" y="3630041"/>
                  <a:pt x="2303592" y="3611562"/>
                  <a:pt x="2327265" y="3611562"/>
                </a:cubicBezTo>
                <a:close/>
                <a:moveTo>
                  <a:pt x="2207409" y="3611562"/>
                </a:moveTo>
                <a:cubicBezTo>
                  <a:pt x="2231520" y="3611562"/>
                  <a:pt x="2251065" y="3630041"/>
                  <a:pt x="2251065" y="3652837"/>
                </a:cubicBezTo>
                <a:cubicBezTo>
                  <a:pt x="2251065" y="3675633"/>
                  <a:pt x="2231520" y="3694112"/>
                  <a:pt x="2207409" y="3694112"/>
                </a:cubicBezTo>
                <a:cubicBezTo>
                  <a:pt x="2183297" y="3694112"/>
                  <a:pt x="2163752" y="3675633"/>
                  <a:pt x="2163752" y="3652837"/>
                </a:cubicBezTo>
                <a:cubicBezTo>
                  <a:pt x="2163752" y="3630041"/>
                  <a:pt x="2183297" y="3611562"/>
                  <a:pt x="2207409" y="3611562"/>
                </a:cubicBezTo>
                <a:close/>
                <a:moveTo>
                  <a:pt x="2087551" y="3611562"/>
                </a:moveTo>
                <a:cubicBezTo>
                  <a:pt x="2111225" y="3611562"/>
                  <a:pt x="2130414" y="3630041"/>
                  <a:pt x="2130414" y="3652837"/>
                </a:cubicBezTo>
                <a:cubicBezTo>
                  <a:pt x="2130414" y="3675633"/>
                  <a:pt x="2111225" y="3694112"/>
                  <a:pt x="2087551" y="3694112"/>
                </a:cubicBezTo>
                <a:cubicBezTo>
                  <a:pt x="2063878" y="3694112"/>
                  <a:pt x="2044689" y="3675633"/>
                  <a:pt x="2044689" y="3652837"/>
                </a:cubicBezTo>
                <a:cubicBezTo>
                  <a:pt x="2044689" y="3630041"/>
                  <a:pt x="2063878" y="3611562"/>
                  <a:pt x="2087551" y="3611562"/>
                </a:cubicBezTo>
                <a:close/>
                <a:moveTo>
                  <a:pt x="7135800" y="3490913"/>
                </a:moveTo>
                <a:cubicBezTo>
                  <a:pt x="7159473" y="3490913"/>
                  <a:pt x="7178663" y="3509392"/>
                  <a:pt x="7178663" y="3532188"/>
                </a:cubicBezTo>
                <a:cubicBezTo>
                  <a:pt x="7178663" y="3554984"/>
                  <a:pt x="7159473" y="3573463"/>
                  <a:pt x="7135800" y="3573463"/>
                </a:cubicBezTo>
                <a:cubicBezTo>
                  <a:pt x="7112127" y="3573463"/>
                  <a:pt x="7092937" y="3554984"/>
                  <a:pt x="7092937" y="3532188"/>
                </a:cubicBezTo>
                <a:cubicBezTo>
                  <a:pt x="7092937" y="3509392"/>
                  <a:pt x="7112127" y="3490913"/>
                  <a:pt x="7135800" y="3490913"/>
                </a:cubicBezTo>
                <a:close/>
                <a:moveTo>
                  <a:pt x="7015150" y="3490913"/>
                </a:moveTo>
                <a:cubicBezTo>
                  <a:pt x="7038823" y="3490913"/>
                  <a:pt x="7058013" y="3509392"/>
                  <a:pt x="7058013" y="3532188"/>
                </a:cubicBezTo>
                <a:cubicBezTo>
                  <a:pt x="7058013" y="3554984"/>
                  <a:pt x="7038823" y="3573463"/>
                  <a:pt x="7015150" y="3573463"/>
                </a:cubicBezTo>
                <a:cubicBezTo>
                  <a:pt x="6991477" y="3573463"/>
                  <a:pt x="6972287" y="3554984"/>
                  <a:pt x="6972287" y="3532188"/>
                </a:cubicBezTo>
                <a:cubicBezTo>
                  <a:pt x="6972287" y="3509392"/>
                  <a:pt x="6991477" y="3490913"/>
                  <a:pt x="7015150" y="3490913"/>
                </a:cubicBezTo>
                <a:close/>
                <a:moveTo>
                  <a:pt x="6895294" y="3490913"/>
                </a:moveTo>
                <a:cubicBezTo>
                  <a:pt x="6919405" y="3490913"/>
                  <a:pt x="6938951" y="3509392"/>
                  <a:pt x="6938951" y="3532188"/>
                </a:cubicBezTo>
                <a:cubicBezTo>
                  <a:pt x="6938951" y="3554984"/>
                  <a:pt x="6919405" y="3573463"/>
                  <a:pt x="6895294" y="3573463"/>
                </a:cubicBezTo>
                <a:cubicBezTo>
                  <a:pt x="6871183" y="3573463"/>
                  <a:pt x="6851637" y="3554984"/>
                  <a:pt x="6851637" y="3532188"/>
                </a:cubicBezTo>
                <a:cubicBezTo>
                  <a:pt x="6851637" y="3509392"/>
                  <a:pt x="6871183" y="3490913"/>
                  <a:pt x="6895294" y="3490913"/>
                </a:cubicBezTo>
                <a:close/>
                <a:moveTo>
                  <a:pt x="6774644" y="3490913"/>
                </a:moveTo>
                <a:cubicBezTo>
                  <a:pt x="6798755" y="3490913"/>
                  <a:pt x="6818301" y="3509392"/>
                  <a:pt x="6818301" y="3532188"/>
                </a:cubicBezTo>
                <a:cubicBezTo>
                  <a:pt x="6818301" y="3554984"/>
                  <a:pt x="6798755" y="3573463"/>
                  <a:pt x="6774644" y="3573463"/>
                </a:cubicBezTo>
                <a:cubicBezTo>
                  <a:pt x="6750533" y="3573463"/>
                  <a:pt x="6730987" y="3554984"/>
                  <a:pt x="6730987" y="3532188"/>
                </a:cubicBezTo>
                <a:cubicBezTo>
                  <a:pt x="6730987" y="3509392"/>
                  <a:pt x="6750533" y="3490913"/>
                  <a:pt x="6774644" y="3490913"/>
                </a:cubicBezTo>
                <a:close/>
                <a:moveTo>
                  <a:pt x="6654788" y="3490913"/>
                </a:moveTo>
                <a:cubicBezTo>
                  <a:pt x="6678461" y="3490913"/>
                  <a:pt x="6697651" y="3509392"/>
                  <a:pt x="6697651" y="3532188"/>
                </a:cubicBezTo>
                <a:cubicBezTo>
                  <a:pt x="6697651" y="3554984"/>
                  <a:pt x="6678461" y="3573463"/>
                  <a:pt x="6654788" y="3573463"/>
                </a:cubicBezTo>
                <a:cubicBezTo>
                  <a:pt x="6631115" y="3573463"/>
                  <a:pt x="6611925" y="3554984"/>
                  <a:pt x="6611925" y="3532188"/>
                </a:cubicBezTo>
                <a:cubicBezTo>
                  <a:pt x="6611925" y="3509392"/>
                  <a:pt x="6631115" y="3490913"/>
                  <a:pt x="6654788" y="3490913"/>
                </a:cubicBezTo>
                <a:close/>
                <a:moveTo>
                  <a:pt x="6534138" y="3490913"/>
                </a:moveTo>
                <a:cubicBezTo>
                  <a:pt x="6557811" y="3490913"/>
                  <a:pt x="6577001" y="3509392"/>
                  <a:pt x="6577001" y="3532188"/>
                </a:cubicBezTo>
                <a:cubicBezTo>
                  <a:pt x="6577001" y="3554984"/>
                  <a:pt x="6557811" y="3573463"/>
                  <a:pt x="6534138" y="3573463"/>
                </a:cubicBezTo>
                <a:cubicBezTo>
                  <a:pt x="6510465" y="3573463"/>
                  <a:pt x="6491275" y="3554984"/>
                  <a:pt x="6491275" y="3532188"/>
                </a:cubicBezTo>
                <a:cubicBezTo>
                  <a:pt x="6491275" y="3509392"/>
                  <a:pt x="6510465" y="3490913"/>
                  <a:pt x="6534138" y="3490913"/>
                </a:cubicBezTo>
                <a:close/>
                <a:moveTo>
                  <a:pt x="6414282" y="3490913"/>
                </a:moveTo>
                <a:cubicBezTo>
                  <a:pt x="6438393" y="3490913"/>
                  <a:pt x="6457939" y="3509392"/>
                  <a:pt x="6457939" y="3532188"/>
                </a:cubicBezTo>
                <a:cubicBezTo>
                  <a:pt x="6457939" y="3554984"/>
                  <a:pt x="6438393" y="3573463"/>
                  <a:pt x="6414282" y="3573463"/>
                </a:cubicBezTo>
                <a:cubicBezTo>
                  <a:pt x="6390171" y="3573463"/>
                  <a:pt x="6370625" y="3554984"/>
                  <a:pt x="6370625" y="3532188"/>
                </a:cubicBezTo>
                <a:cubicBezTo>
                  <a:pt x="6370625" y="3509392"/>
                  <a:pt x="6390171" y="3490913"/>
                  <a:pt x="6414282" y="3490913"/>
                </a:cubicBezTo>
                <a:close/>
                <a:moveTo>
                  <a:pt x="6294425" y="3490913"/>
                </a:moveTo>
                <a:cubicBezTo>
                  <a:pt x="6318098" y="3490913"/>
                  <a:pt x="6337288" y="3509392"/>
                  <a:pt x="6337288" y="3532188"/>
                </a:cubicBezTo>
                <a:cubicBezTo>
                  <a:pt x="6337288" y="3554984"/>
                  <a:pt x="6318098" y="3573463"/>
                  <a:pt x="6294425" y="3573463"/>
                </a:cubicBezTo>
                <a:cubicBezTo>
                  <a:pt x="6270752" y="3573463"/>
                  <a:pt x="6251562" y="3554984"/>
                  <a:pt x="6251562" y="3532188"/>
                </a:cubicBezTo>
                <a:cubicBezTo>
                  <a:pt x="6251562" y="3509392"/>
                  <a:pt x="6270752" y="3490913"/>
                  <a:pt x="6294425" y="3490913"/>
                </a:cubicBezTo>
                <a:close/>
                <a:moveTo>
                  <a:pt x="6173775" y="3490913"/>
                </a:moveTo>
                <a:cubicBezTo>
                  <a:pt x="6197448" y="3490913"/>
                  <a:pt x="6216638" y="3509392"/>
                  <a:pt x="6216638" y="3532188"/>
                </a:cubicBezTo>
                <a:cubicBezTo>
                  <a:pt x="6216638" y="3554984"/>
                  <a:pt x="6197448" y="3573463"/>
                  <a:pt x="6173775" y="3573463"/>
                </a:cubicBezTo>
                <a:cubicBezTo>
                  <a:pt x="6150102" y="3573463"/>
                  <a:pt x="6130912" y="3554984"/>
                  <a:pt x="6130912" y="3532188"/>
                </a:cubicBezTo>
                <a:cubicBezTo>
                  <a:pt x="6130912" y="3509392"/>
                  <a:pt x="6150102" y="3490913"/>
                  <a:pt x="6173775" y="3490913"/>
                </a:cubicBezTo>
                <a:close/>
                <a:moveTo>
                  <a:pt x="4371169" y="3490913"/>
                </a:moveTo>
                <a:cubicBezTo>
                  <a:pt x="4395280" y="3490913"/>
                  <a:pt x="4414826" y="3509392"/>
                  <a:pt x="4414826" y="3532188"/>
                </a:cubicBezTo>
                <a:cubicBezTo>
                  <a:pt x="4414826" y="3554984"/>
                  <a:pt x="4395280" y="3573463"/>
                  <a:pt x="4371169" y="3573463"/>
                </a:cubicBezTo>
                <a:cubicBezTo>
                  <a:pt x="4347058" y="3573463"/>
                  <a:pt x="4327512" y="3554984"/>
                  <a:pt x="4327512" y="3532188"/>
                </a:cubicBezTo>
                <a:cubicBezTo>
                  <a:pt x="4327512" y="3509392"/>
                  <a:pt x="4347058" y="3490913"/>
                  <a:pt x="4371169" y="3490913"/>
                </a:cubicBezTo>
                <a:close/>
                <a:moveTo>
                  <a:pt x="4250519" y="3490913"/>
                </a:moveTo>
                <a:cubicBezTo>
                  <a:pt x="4274630" y="3490913"/>
                  <a:pt x="4294176" y="3509392"/>
                  <a:pt x="4294176" y="3532188"/>
                </a:cubicBezTo>
                <a:cubicBezTo>
                  <a:pt x="4294176" y="3554984"/>
                  <a:pt x="4274630" y="3573463"/>
                  <a:pt x="4250519" y="3573463"/>
                </a:cubicBezTo>
                <a:cubicBezTo>
                  <a:pt x="4226408" y="3573463"/>
                  <a:pt x="4206862" y="3554984"/>
                  <a:pt x="4206862" y="3532188"/>
                </a:cubicBezTo>
                <a:cubicBezTo>
                  <a:pt x="4206862" y="3509392"/>
                  <a:pt x="4226408" y="3490913"/>
                  <a:pt x="4250519" y="3490913"/>
                </a:cubicBezTo>
                <a:close/>
                <a:moveTo>
                  <a:pt x="4130663" y="3490913"/>
                </a:moveTo>
                <a:cubicBezTo>
                  <a:pt x="4154336" y="3490913"/>
                  <a:pt x="4173526" y="3509392"/>
                  <a:pt x="4173526" y="3532188"/>
                </a:cubicBezTo>
                <a:cubicBezTo>
                  <a:pt x="4173526" y="3554984"/>
                  <a:pt x="4154336" y="3573463"/>
                  <a:pt x="4130663" y="3573463"/>
                </a:cubicBezTo>
                <a:cubicBezTo>
                  <a:pt x="4106990" y="3573463"/>
                  <a:pt x="4087800" y="3554984"/>
                  <a:pt x="4087800" y="3532188"/>
                </a:cubicBezTo>
                <a:cubicBezTo>
                  <a:pt x="4087800" y="3509392"/>
                  <a:pt x="4106990" y="3490913"/>
                  <a:pt x="4130663" y="3490913"/>
                </a:cubicBezTo>
                <a:close/>
                <a:moveTo>
                  <a:pt x="2567771" y="3490912"/>
                </a:moveTo>
                <a:cubicBezTo>
                  <a:pt x="2591883" y="3490912"/>
                  <a:pt x="2611429" y="3509391"/>
                  <a:pt x="2611429" y="3532187"/>
                </a:cubicBezTo>
                <a:cubicBezTo>
                  <a:pt x="2611429" y="3554983"/>
                  <a:pt x="2591883" y="3573462"/>
                  <a:pt x="2567771" y="3573462"/>
                </a:cubicBezTo>
                <a:cubicBezTo>
                  <a:pt x="2543661" y="3573462"/>
                  <a:pt x="2524114" y="3554983"/>
                  <a:pt x="2524114" y="3532187"/>
                </a:cubicBezTo>
                <a:cubicBezTo>
                  <a:pt x="2524114" y="3509391"/>
                  <a:pt x="2543661" y="3490912"/>
                  <a:pt x="2567771" y="3490912"/>
                </a:cubicBezTo>
                <a:close/>
                <a:moveTo>
                  <a:pt x="2447915" y="3490912"/>
                </a:moveTo>
                <a:cubicBezTo>
                  <a:pt x="2471589" y="3490912"/>
                  <a:pt x="2490779" y="3509391"/>
                  <a:pt x="2490779" y="3532187"/>
                </a:cubicBezTo>
                <a:cubicBezTo>
                  <a:pt x="2490779" y="3554983"/>
                  <a:pt x="2471589" y="3573462"/>
                  <a:pt x="2447915" y="3573462"/>
                </a:cubicBezTo>
                <a:cubicBezTo>
                  <a:pt x="2424242" y="3573462"/>
                  <a:pt x="2405053" y="3554983"/>
                  <a:pt x="2405053" y="3532187"/>
                </a:cubicBezTo>
                <a:cubicBezTo>
                  <a:pt x="2405053" y="3509391"/>
                  <a:pt x="2424242" y="3490912"/>
                  <a:pt x="2447915" y="3490912"/>
                </a:cubicBezTo>
                <a:close/>
                <a:moveTo>
                  <a:pt x="2327266" y="3490912"/>
                </a:moveTo>
                <a:cubicBezTo>
                  <a:pt x="2350939" y="3490912"/>
                  <a:pt x="2370128" y="3509391"/>
                  <a:pt x="2370128" y="3532187"/>
                </a:cubicBezTo>
                <a:cubicBezTo>
                  <a:pt x="2370128" y="3554983"/>
                  <a:pt x="2350939" y="3573462"/>
                  <a:pt x="2327266" y="3573462"/>
                </a:cubicBezTo>
                <a:cubicBezTo>
                  <a:pt x="2303592" y="3573462"/>
                  <a:pt x="2284402" y="3554983"/>
                  <a:pt x="2284402" y="3532187"/>
                </a:cubicBezTo>
                <a:cubicBezTo>
                  <a:pt x="2284402" y="3509391"/>
                  <a:pt x="2303592" y="3490912"/>
                  <a:pt x="2327266" y="3490912"/>
                </a:cubicBezTo>
                <a:close/>
                <a:moveTo>
                  <a:pt x="2207409" y="3490912"/>
                </a:moveTo>
                <a:cubicBezTo>
                  <a:pt x="2231520" y="3490912"/>
                  <a:pt x="2251066" y="3509391"/>
                  <a:pt x="2251066" y="3532187"/>
                </a:cubicBezTo>
                <a:cubicBezTo>
                  <a:pt x="2251066" y="3554983"/>
                  <a:pt x="2231520" y="3573462"/>
                  <a:pt x="2207409" y="3573462"/>
                </a:cubicBezTo>
                <a:cubicBezTo>
                  <a:pt x="2183298" y="3573462"/>
                  <a:pt x="2163752" y="3554983"/>
                  <a:pt x="2163752" y="3532187"/>
                </a:cubicBezTo>
                <a:cubicBezTo>
                  <a:pt x="2163752" y="3509391"/>
                  <a:pt x="2183298" y="3490912"/>
                  <a:pt x="2207409" y="3490912"/>
                </a:cubicBezTo>
                <a:close/>
                <a:moveTo>
                  <a:pt x="7135800" y="3367088"/>
                </a:moveTo>
                <a:cubicBezTo>
                  <a:pt x="7159473" y="3367088"/>
                  <a:pt x="7178663" y="3386634"/>
                  <a:pt x="7178663" y="3410745"/>
                </a:cubicBezTo>
                <a:cubicBezTo>
                  <a:pt x="7178663" y="3434856"/>
                  <a:pt x="7159473" y="3454402"/>
                  <a:pt x="7135800" y="3454402"/>
                </a:cubicBezTo>
                <a:cubicBezTo>
                  <a:pt x="7112127" y="3454402"/>
                  <a:pt x="7092937" y="3434856"/>
                  <a:pt x="7092937" y="3410745"/>
                </a:cubicBezTo>
                <a:cubicBezTo>
                  <a:pt x="7092937" y="3386634"/>
                  <a:pt x="7112127" y="3367088"/>
                  <a:pt x="7135800" y="3367088"/>
                </a:cubicBezTo>
                <a:close/>
                <a:moveTo>
                  <a:pt x="7015150" y="3367088"/>
                </a:moveTo>
                <a:cubicBezTo>
                  <a:pt x="7038823" y="3367088"/>
                  <a:pt x="7058013" y="3386634"/>
                  <a:pt x="7058013" y="3410745"/>
                </a:cubicBezTo>
                <a:cubicBezTo>
                  <a:pt x="7058013" y="3434856"/>
                  <a:pt x="7038823" y="3454402"/>
                  <a:pt x="7015150" y="3454402"/>
                </a:cubicBezTo>
                <a:cubicBezTo>
                  <a:pt x="6991477" y="3454402"/>
                  <a:pt x="6972287" y="3434856"/>
                  <a:pt x="6972287" y="3410745"/>
                </a:cubicBezTo>
                <a:cubicBezTo>
                  <a:pt x="6972287" y="3386634"/>
                  <a:pt x="6991477" y="3367088"/>
                  <a:pt x="7015150" y="3367088"/>
                </a:cubicBezTo>
                <a:close/>
                <a:moveTo>
                  <a:pt x="6895294" y="3367088"/>
                </a:moveTo>
                <a:cubicBezTo>
                  <a:pt x="6919405" y="3367088"/>
                  <a:pt x="6938951" y="3386634"/>
                  <a:pt x="6938951" y="3410745"/>
                </a:cubicBezTo>
                <a:cubicBezTo>
                  <a:pt x="6938951" y="3434856"/>
                  <a:pt x="6919405" y="3454402"/>
                  <a:pt x="6895294" y="3454402"/>
                </a:cubicBezTo>
                <a:cubicBezTo>
                  <a:pt x="6871183" y="3454402"/>
                  <a:pt x="6851637" y="3434856"/>
                  <a:pt x="6851637" y="3410745"/>
                </a:cubicBezTo>
                <a:cubicBezTo>
                  <a:pt x="6851637" y="3386634"/>
                  <a:pt x="6871183" y="3367088"/>
                  <a:pt x="6895294" y="3367088"/>
                </a:cubicBezTo>
                <a:close/>
                <a:moveTo>
                  <a:pt x="6774644" y="3367088"/>
                </a:moveTo>
                <a:cubicBezTo>
                  <a:pt x="6798755" y="3367088"/>
                  <a:pt x="6818301" y="3386634"/>
                  <a:pt x="6818301" y="3410745"/>
                </a:cubicBezTo>
                <a:cubicBezTo>
                  <a:pt x="6818301" y="3434856"/>
                  <a:pt x="6798755" y="3454402"/>
                  <a:pt x="6774644" y="3454402"/>
                </a:cubicBezTo>
                <a:cubicBezTo>
                  <a:pt x="6750533" y="3454402"/>
                  <a:pt x="6730987" y="3434856"/>
                  <a:pt x="6730987" y="3410745"/>
                </a:cubicBezTo>
                <a:cubicBezTo>
                  <a:pt x="6730987" y="3386634"/>
                  <a:pt x="6750533" y="3367088"/>
                  <a:pt x="6774644" y="3367088"/>
                </a:cubicBezTo>
                <a:close/>
                <a:moveTo>
                  <a:pt x="6654788" y="3367088"/>
                </a:moveTo>
                <a:cubicBezTo>
                  <a:pt x="6678461" y="3367088"/>
                  <a:pt x="6697651" y="3386634"/>
                  <a:pt x="6697651" y="3410745"/>
                </a:cubicBezTo>
                <a:cubicBezTo>
                  <a:pt x="6697651" y="3434856"/>
                  <a:pt x="6678461" y="3454402"/>
                  <a:pt x="6654788" y="3454402"/>
                </a:cubicBezTo>
                <a:cubicBezTo>
                  <a:pt x="6631115" y="3454402"/>
                  <a:pt x="6611925" y="3434856"/>
                  <a:pt x="6611925" y="3410745"/>
                </a:cubicBezTo>
                <a:cubicBezTo>
                  <a:pt x="6611925" y="3386634"/>
                  <a:pt x="6631115" y="3367088"/>
                  <a:pt x="6654788" y="3367088"/>
                </a:cubicBezTo>
                <a:close/>
                <a:moveTo>
                  <a:pt x="6534138" y="3367088"/>
                </a:moveTo>
                <a:cubicBezTo>
                  <a:pt x="6557811" y="3367088"/>
                  <a:pt x="6577001" y="3386634"/>
                  <a:pt x="6577001" y="3410745"/>
                </a:cubicBezTo>
                <a:cubicBezTo>
                  <a:pt x="6577001" y="3434856"/>
                  <a:pt x="6557811" y="3454402"/>
                  <a:pt x="6534138" y="3454402"/>
                </a:cubicBezTo>
                <a:cubicBezTo>
                  <a:pt x="6510465" y="3454402"/>
                  <a:pt x="6491275" y="3434856"/>
                  <a:pt x="6491275" y="3410745"/>
                </a:cubicBezTo>
                <a:cubicBezTo>
                  <a:pt x="6491275" y="3386634"/>
                  <a:pt x="6510465" y="3367088"/>
                  <a:pt x="6534138" y="3367088"/>
                </a:cubicBezTo>
                <a:close/>
                <a:moveTo>
                  <a:pt x="6414282" y="3367088"/>
                </a:moveTo>
                <a:cubicBezTo>
                  <a:pt x="6438393" y="3367088"/>
                  <a:pt x="6457939" y="3386634"/>
                  <a:pt x="6457939" y="3410745"/>
                </a:cubicBezTo>
                <a:cubicBezTo>
                  <a:pt x="6457939" y="3434856"/>
                  <a:pt x="6438393" y="3454402"/>
                  <a:pt x="6414282" y="3454402"/>
                </a:cubicBezTo>
                <a:cubicBezTo>
                  <a:pt x="6390171" y="3454402"/>
                  <a:pt x="6370625" y="3434856"/>
                  <a:pt x="6370625" y="3410745"/>
                </a:cubicBezTo>
                <a:cubicBezTo>
                  <a:pt x="6370625" y="3386634"/>
                  <a:pt x="6390171" y="3367088"/>
                  <a:pt x="6414282" y="3367088"/>
                </a:cubicBezTo>
                <a:close/>
                <a:moveTo>
                  <a:pt x="6294425" y="3367088"/>
                </a:moveTo>
                <a:cubicBezTo>
                  <a:pt x="6318098" y="3367088"/>
                  <a:pt x="6337288" y="3386634"/>
                  <a:pt x="6337288" y="3410745"/>
                </a:cubicBezTo>
                <a:cubicBezTo>
                  <a:pt x="6337288" y="3434856"/>
                  <a:pt x="6318098" y="3454402"/>
                  <a:pt x="6294425" y="3454402"/>
                </a:cubicBezTo>
                <a:cubicBezTo>
                  <a:pt x="6270752" y="3454402"/>
                  <a:pt x="6251562" y="3434856"/>
                  <a:pt x="6251562" y="3410745"/>
                </a:cubicBezTo>
                <a:cubicBezTo>
                  <a:pt x="6251562" y="3386634"/>
                  <a:pt x="6270752" y="3367088"/>
                  <a:pt x="6294425" y="3367088"/>
                </a:cubicBezTo>
                <a:close/>
                <a:moveTo>
                  <a:pt x="6173775" y="3367088"/>
                </a:moveTo>
                <a:cubicBezTo>
                  <a:pt x="6197448" y="3367088"/>
                  <a:pt x="6216638" y="3386634"/>
                  <a:pt x="6216638" y="3410745"/>
                </a:cubicBezTo>
                <a:cubicBezTo>
                  <a:pt x="6216638" y="3434856"/>
                  <a:pt x="6197448" y="3454402"/>
                  <a:pt x="6173775" y="3454402"/>
                </a:cubicBezTo>
                <a:cubicBezTo>
                  <a:pt x="6150102" y="3454402"/>
                  <a:pt x="6130912" y="3434856"/>
                  <a:pt x="6130912" y="3410745"/>
                </a:cubicBezTo>
                <a:cubicBezTo>
                  <a:pt x="6130912" y="3386634"/>
                  <a:pt x="6150102" y="3367088"/>
                  <a:pt x="6173775" y="3367088"/>
                </a:cubicBezTo>
                <a:close/>
                <a:moveTo>
                  <a:pt x="4611675" y="3367088"/>
                </a:moveTo>
                <a:cubicBezTo>
                  <a:pt x="4635348" y="3367088"/>
                  <a:pt x="4654538" y="3386634"/>
                  <a:pt x="4654538" y="3410745"/>
                </a:cubicBezTo>
                <a:cubicBezTo>
                  <a:pt x="4654538" y="3434856"/>
                  <a:pt x="4635348" y="3454402"/>
                  <a:pt x="4611675" y="3454402"/>
                </a:cubicBezTo>
                <a:cubicBezTo>
                  <a:pt x="4588002" y="3454402"/>
                  <a:pt x="4568812" y="3434856"/>
                  <a:pt x="4568812" y="3410745"/>
                </a:cubicBezTo>
                <a:cubicBezTo>
                  <a:pt x="4568812" y="3386634"/>
                  <a:pt x="4588002" y="3367088"/>
                  <a:pt x="4611675" y="3367088"/>
                </a:cubicBezTo>
                <a:close/>
                <a:moveTo>
                  <a:pt x="4371169" y="3367088"/>
                </a:moveTo>
                <a:cubicBezTo>
                  <a:pt x="4395280" y="3367088"/>
                  <a:pt x="4414826" y="3386634"/>
                  <a:pt x="4414826" y="3410745"/>
                </a:cubicBezTo>
                <a:cubicBezTo>
                  <a:pt x="4414826" y="3434856"/>
                  <a:pt x="4395280" y="3454402"/>
                  <a:pt x="4371169" y="3454402"/>
                </a:cubicBezTo>
                <a:cubicBezTo>
                  <a:pt x="4347058" y="3454402"/>
                  <a:pt x="4327512" y="3434856"/>
                  <a:pt x="4327512" y="3410745"/>
                </a:cubicBezTo>
                <a:cubicBezTo>
                  <a:pt x="4327512" y="3386634"/>
                  <a:pt x="4347058" y="3367088"/>
                  <a:pt x="4371169" y="3367088"/>
                </a:cubicBezTo>
                <a:close/>
                <a:moveTo>
                  <a:pt x="4250519" y="3367088"/>
                </a:moveTo>
                <a:cubicBezTo>
                  <a:pt x="4274630" y="3367088"/>
                  <a:pt x="4294176" y="3386634"/>
                  <a:pt x="4294176" y="3410745"/>
                </a:cubicBezTo>
                <a:cubicBezTo>
                  <a:pt x="4294176" y="3434856"/>
                  <a:pt x="4274630" y="3454402"/>
                  <a:pt x="4250519" y="3454402"/>
                </a:cubicBezTo>
                <a:cubicBezTo>
                  <a:pt x="4226408" y="3454402"/>
                  <a:pt x="4206862" y="3434856"/>
                  <a:pt x="4206862" y="3410745"/>
                </a:cubicBezTo>
                <a:cubicBezTo>
                  <a:pt x="4206862" y="3386634"/>
                  <a:pt x="4226408" y="3367088"/>
                  <a:pt x="4250519" y="3367088"/>
                </a:cubicBezTo>
                <a:close/>
                <a:moveTo>
                  <a:pt x="4130663" y="3367088"/>
                </a:moveTo>
                <a:cubicBezTo>
                  <a:pt x="4154336" y="3367088"/>
                  <a:pt x="4173526" y="3386634"/>
                  <a:pt x="4173526" y="3410745"/>
                </a:cubicBezTo>
                <a:cubicBezTo>
                  <a:pt x="4173526" y="3434856"/>
                  <a:pt x="4154336" y="3454402"/>
                  <a:pt x="4130663" y="3454402"/>
                </a:cubicBezTo>
                <a:cubicBezTo>
                  <a:pt x="4106990" y="3454402"/>
                  <a:pt x="4087800" y="3434856"/>
                  <a:pt x="4087800" y="3410745"/>
                </a:cubicBezTo>
                <a:cubicBezTo>
                  <a:pt x="4087800" y="3386634"/>
                  <a:pt x="4106990" y="3367088"/>
                  <a:pt x="4130663" y="3367088"/>
                </a:cubicBezTo>
                <a:close/>
                <a:moveTo>
                  <a:pt x="4010013" y="3367088"/>
                </a:moveTo>
                <a:cubicBezTo>
                  <a:pt x="4033686" y="3367088"/>
                  <a:pt x="4052876" y="3386634"/>
                  <a:pt x="4052876" y="3410745"/>
                </a:cubicBezTo>
                <a:cubicBezTo>
                  <a:pt x="4052876" y="3434856"/>
                  <a:pt x="4033686" y="3454402"/>
                  <a:pt x="4010013" y="3454402"/>
                </a:cubicBezTo>
                <a:cubicBezTo>
                  <a:pt x="3986340" y="3454402"/>
                  <a:pt x="3967150" y="3434856"/>
                  <a:pt x="3967150" y="3410745"/>
                </a:cubicBezTo>
                <a:cubicBezTo>
                  <a:pt x="3967150" y="3386634"/>
                  <a:pt x="3986340" y="3367088"/>
                  <a:pt x="4010013" y="3367088"/>
                </a:cubicBezTo>
                <a:close/>
                <a:moveTo>
                  <a:pt x="2808278" y="3367087"/>
                </a:moveTo>
                <a:cubicBezTo>
                  <a:pt x="2831951" y="3367087"/>
                  <a:pt x="2851141" y="3386633"/>
                  <a:pt x="2851141" y="3410744"/>
                </a:cubicBezTo>
                <a:cubicBezTo>
                  <a:pt x="2851141" y="3434855"/>
                  <a:pt x="2831951" y="3454401"/>
                  <a:pt x="2808278" y="3454401"/>
                </a:cubicBezTo>
                <a:cubicBezTo>
                  <a:pt x="2784605" y="3454401"/>
                  <a:pt x="2765415" y="3434855"/>
                  <a:pt x="2765415" y="3410744"/>
                </a:cubicBezTo>
                <a:cubicBezTo>
                  <a:pt x="2765415" y="3386633"/>
                  <a:pt x="2784605" y="3367087"/>
                  <a:pt x="2808278" y="3367087"/>
                </a:cubicBezTo>
                <a:close/>
                <a:moveTo>
                  <a:pt x="2688422" y="3367087"/>
                </a:moveTo>
                <a:cubicBezTo>
                  <a:pt x="2712533" y="3367087"/>
                  <a:pt x="2732079" y="3386633"/>
                  <a:pt x="2732079" y="3410744"/>
                </a:cubicBezTo>
                <a:cubicBezTo>
                  <a:pt x="2732079" y="3434855"/>
                  <a:pt x="2712533" y="3454401"/>
                  <a:pt x="2688422" y="3454401"/>
                </a:cubicBezTo>
                <a:cubicBezTo>
                  <a:pt x="2664312" y="3454401"/>
                  <a:pt x="2644765" y="3434855"/>
                  <a:pt x="2644765" y="3410744"/>
                </a:cubicBezTo>
                <a:cubicBezTo>
                  <a:pt x="2644765" y="3386633"/>
                  <a:pt x="2664312" y="3367087"/>
                  <a:pt x="2688422" y="3367087"/>
                </a:cubicBezTo>
                <a:close/>
                <a:moveTo>
                  <a:pt x="2567772" y="3367087"/>
                </a:moveTo>
                <a:cubicBezTo>
                  <a:pt x="2591883" y="3367087"/>
                  <a:pt x="2611429" y="3386633"/>
                  <a:pt x="2611429" y="3410744"/>
                </a:cubicBezTo>
                <a:cubicBezTo>
                  <a:pt x="2611429" y="3434855"/>
                  <a:pt x="2591883" y="3454401"/>
                  <a:pt x="2567772" y="3454401"/>
                </a:cubicBezTo>
                <a:cubicBezTo>
                  <a:pt x="2543661" y="3454401"/>
                  <a:pt x="2524115" y="3434855"/>
                  <a:pt x="2524115" y="3410744"/>
                </a:cubicBezTo>
                <a:cubicBezTo>
                  <a:pt x="2524115" y="3386633"/>
                  <a:pt x="2543661" y="3367087"/>
                  <a:pt x="2567772" y="3367087"/>
                </a:cubicBezTo>
                <a:close/>
                <a:moveTo>
                  <a:pt x="2447916" y="3367087"/>
                </a:moveTo>
                <a:cubicBezTo>
                  <a:pt x="2471589" y="3367087"/>
                  <a:pt x="2490779" y="3386633"/>
                  <a:pt x="2490779" y="3410744"/>
                </a:cubicBezTo>
                <a:cubicBezTo>
                  <a:pt x="2490779" y="3434855"/>
                  <a:pt x="2471589" y="3454401"/>
                  <a:pt x="2447916" y="3454401"/>
                </a:cubicBezTo>
                <a:cubicBezTo>
                  <a:pt x="2424242" y="3454401"/>
                  <a:pt x="2405053" y="3434855"/>
                  <a:pt x="2405053" y="3410744"/>
                </a:cubicBezTo>
                <a:cubicBezTo>
                  <a:pt x="2405053" y="3386633"/>
                  <a:pt x="2424242" y="3367087"/>
                  <a:pt x="2447916" y="3367087"/>
                </a:cubicBezTo>
                <a:close/>
                <a:moveTo>
                  <a:pt x="2327266" y="3367087"/>
                </a:moveTo>
                <a:cubicBezTo>
                  <a:pt x="2350939" y="3367087"/>
                  <a:pt x="2370129" y="3386633"/>
                  <a:pt x="2370129" y="3410744"/>
                </a:cubicBezTo>
                <a:cubicBezTo>
                  <a:pt x="2370129" y="3434855"/>
                  <a:pt x="2350939" y="3454401"/>
                  <a:pt x="2327266" y="3454401"/>
                </a:cubicBezTo>
                <a:cubicBezTo>
                  <a:pt x="2303593" y="3454401"/>
                  <a:pt x="2284403" y="3434855"/>
                  <a:pt x="2284403" y="3410744"/>
                </a:cubicBezTo>
                <a:cubicBezTo>
                  <a:pt x="2284403" y="3386633"/>
                  <a:pt x="2303593" y="3367087"/>
                  <a:pt x="2327266" y="3367087"/>
                </a:cubicBezTo>
                <a:close/>
                <a:moveTo>
                  <a:pt x="2207409" y="3367087"/>
                </a:moveTo>
                <a:cubicBezTo>
                  <a:pt x="2231520" y="3367087"/>
                  <a:pt x="2251066" y="3386633"/>
                  <a:pt x="2251066" y="3410744"/>
                </a:cubicBezTo>
                <a:cubicBezTo>
                  <a:pt x="2251066" y="3434855"/>
                  <a:pt x="2231520" y="3454401"/>
                  <a:pt x="2207409" y="3454401"/>
                </a:cubicBezTo>
                <a:cubicBezTo>
                  <a:pt x="2183298" y="3454401"/>
                  <a:pt x="2163752" y="3434855"/>
                  <a:pt x="2163752" y="3410744"/>
                </a:cubicBezTo>
                <a:cubicBezTo>
                  <a:pt x="2163752" y="3386633"/>
                  <a:pt x="2183298" y="3367087"/>
                  <a:pt x="2207409" y="3367087"/>
                </a:cubicBezTo>
                <a:close/>
                <a:moveTo>
                  <a:pt x="7375513" y="3246438"/>
                </a:moveTo>
                <a:cubicBezTo>
                  <a:pt x="7399186" y="3246438"/>
                  <a:pt x="7418376" y="3265984"/>
                  <a:pt x="7418376" y="3290095"/>
                </a:cubicBezTo>
                <a:cubicBezTo>
                  <a:pt x="7418376" y="3314206"/>
                  <a:pt x="7399186" y="3333752"/>
                  <a:pt x="7375513" y="3333752"/>
                </a:cubicBezTo>
                <a:cubicBezTo>
                  <a:pt x="7351840" y="3333752"/>
                  <a:pt x="7332650" y="3314206"/>
                  <a:pt x="7332650" y="3290095"/>
                </a:cubicBezTo>
                <a:cubicBezTo>
                  <a:pt x="7332650" y="3265984"/>
                  <a:pt x="7351840" y="3246438"/>
                  <a:pt x="7375513" y="3246438"/>
                </a:cubicBezTo>
                <a:close/>
                <a:moveTo>
                  <a:pt x="7015150" y="3246438"/>
                </a:moveTo>
                <a:cubicBezTo>
                  <a:pt x="7038823" y="3246438"/>
                  <a:pt x="7058013" y="3265984"/>
                  <a:pt x="7058013" y="3290095"/>
                </a:cubicBezTo>
                <a:cubicBezTo>
                  <a:pt x="7058013" y="3314206"/>
                  <a:pt x="7038823" y="3333752"/>
                  <a:pt x="7015150" y="3333752"/>
                </a:cubicBezTo>
                <a:cubicBezTo>
                  <a:pt x="6991477" y="3333752"/>
                  <a:pt x="6972287" y="3314206"/>
                  <a:pt x="6972287" y="3290095"/>
                </a:cubicBezTo>
                <a:cubicBezTo>
                  <a:pt x="6972287" y="3265984"/>
                  <a:pt x="6991477" y="3246438"/>
                  <a:pt x="7015150" y="3246438"/>
                </a:cubicBezTo>
                <a:close/>
                <a:moveTo>
                  <a:pt x="6895294" y="3246438"/>
                </a:moveTo>
                <a:cubicBezTo>
                  <a:pt x="6919405" y="3246438"/>
                  <a:pt x="6938951" y="3265984"/>
                  <a:pt x="6938951" y="3290095"/>
                </a:cubicBezTo>
                <a:cubicBezTo>
                  <a:pt x="6938951" y="3314206"/>
                  <a:pt x="6919405" y="3333752"/>
                  <a:pt x="6895294" y="3333752"/>
                </a:cubicBezTo>
                <a:cubicBezTo>
                  <a:pt x="6871183" y="3333752"/>
                  <a:pt x="6851637" y="3314206"/>
                  <a:pt x="6851637" y="3290095"/>
                </a:cubicBezTo>
                <a:cubicBezTo>
                  <a:pt x="6851637" y="3265984"/>
                  <a:pt x="6871183" y="3246438"/>
                  <a:pt x="6895294" y="3246438"/>
                </a:cubicBezTo>
                <a:close/>
                <a:moveTo>
                  <a:pt x="6774644" y="3246438"/>
                </a:moveTo>
                <a:cubicBezTo>
                  <a:pt x="6798755" y="3246438"/>
                  <a:pt x="6818301" y="3265984"/>
                  <a:pt x="6818301" y="3290095"/>
                </a:cubicBezTo>
                <a:cubicBezTo>
                  <a:pt x="6818301" y="3314206"/>
                  <a:pt x="6798755" y="3333752"/>
                  <a:pt x="6774644" y="3333752"/>
                </a:cubicBezTo>
                <a:cubicBezTo>
                  <a:pt x="6750533" y="3333752"/>
                  <a:pt x="6730987" y="3314206"/>
                  <a:pt x="6730987" y="3290095"/>
                </a:cubicBezTo>
                <a:cubicBezTo>
                  <a:pt x="6730987" y="3265984"/>
                  <a:pt x="6750533" y="3246438"/>
                  <a:pt x="6774644" y="3246438"/>
                </a:cubicBezTo>
                <a:close/>
                <a:moveTo>
                  <a:pt x="6654788" y="3246438"/>
                </a:moveTo>
                <a:cubicBezTo>
                  <a:pt x="6678461" y="3246438"/>
                  <a:pt x="6697651" y="3265984"/>
                  <a:pt x="6697651" y="3290095"/>
                </a:cubicBezTo>
                <a:cubicBezTo>
                  <a:pt x="6697651" y="3314206"/>
                  <a:pt x="6678461" y="3333752"/>
                  <a:pt x="6654788" y="3333752"/>
                </a:cubicBezTo>
                <a:cubicBezTo>
                  <a:pt x="6631115" y="3333752"/>
                  <a:pt x="6611925" y="3314206"/>
                  <a:pt x="6611925" y="3290095"/>
                </a:cubicBezTo>
                <a:cubicBezTo>
                  <a:pt x="6611925" y="3265984"/>
                  <a:pt x="6631115" y="3246438"/>
                  <a:pt x="6654788" y="3246438"/>
                </a:cubicBezTo>
                <a:close/>
                <a:moveTo>
                  <a:pt x="6534138" y="3246438"/>
                </a:moveTo>
                <a:cubicBezTo>
                  <a:pt x="6557811" y="3246438"/>
                  <a:pt x="6577001" y="3265984"/>
                  <a:pt x="6577001" y="3290095"/>
                </a:cubicBezTo>
                <a:cubicBezTo>
                  <a:pt x="6577001" y="3314206"/>
                  <a:pt x="6557811" y="3333752"/>
                  <a:pt x="6534138" y="3333752"/>
                </a:cubicBezTo>
                <a:cubicBezTo>
                  <a:pt x="6510465" y="3333752"/>
                  <a:pt x="6491275" y="3314206"/>
                  <a:pt x="6491275" y="3290095"/>
                </a:cubicBezTo>
                <a:cubicBezTo>
                  <a:pt x="6491275" y="3265984"/>
                  <a:pt x="6510465" y="3246438"/>
                  <a:pt x="6534138" y="3246438"/>
                </a:cubicBezTo>
                <a:close/>
                <a:moveTo>
                  <a:pt x="6414282" y="3246438"/>
                </a:moveTo>
                <a:cubicBezTo>
                  <a:pt x="6438393" y="3246438"/>
                  <a:pt x="6457939" y="3265984"/>
                  <a:pt x="6457939" y="3290095"/>
                </a:cubicBezTo>
                <a:cubicBezTo>
                  <a:pt x="6457939" y="3314206"/>
                  <a:pt x="6438393" y="3333752"/>
                  <a:pt x="6414282" y="3333752"/>
                </a:cubicBezTo>
                <a:cubicBezTo>
                  <a:pt x="6390171" y="3333752"/>
                  <a:pt x="6370625" y="3314206"/>
                  <a:pt x="6370625" y="3290095"/>
                </a:cubicBezTo>
                <a:cubicBezTo>
                  <a:pt x="6370625" y="3265984"/>
                  <a:pt x="6390171" y="3246438"/>
                  <a:pt x="6414282" y="3246438"/>
                </a:cubicBezTo>
                <a:close/>
                <a:moveTo>
                  <a:pt x="6294425" y="3246438"/>
                </a:moveTo>
                <a:cubicBezTo>
                  <a:pt x="6318098" y="3246438"/>
                  <a:pt x="6337288" y="3265984"/>
                  <a:pt x="6337288" y="3290095"/>
                </a:cubicBezTo>
                <a:cubicBezTo>
                  <a:pt x="6337288" y="3314206"/>
                  <a:pt x="6318098" y="3333752"/>
                  <a:pt x="6294425" y="3333752"/>
                </a:cubicBezTo>
                <a:cubicBezTo>
                  <a:pt x="6270752" y="3333752"/>
                  <a:pt x="6251562" y="3314206"/>
                  <a:pt x="6251562" y="3290095"/>
                </a:cubicBezTo>
                <a:cubicBezTo>
                  <a:pt x="6251562" y="3265984"/>
                  <a:pt x="6270752" y="3246438"/>
                  <a:pt x="6294425" y="3246438"/>
                </a:cubicBezTo>
                <a:close/>
                <a:moveTo>
                  <a:pt x="4731532" y="3246438"/>
                </a:moveTo>
                <a:cubicBezTo>
                  <a:pt x="4755643" y="3246438"/>
                  <a:pt x="4775189" y="3265984"/>
                  <a:pt x="4775189" y="3290095"/>
                </a:cubicBezTo>
                <a:cubicBezTo>
                  <a:pt x="4775189" y="3314206"/>
                  <a:pt x="4755643" y="3333752"/>
                  <a:pt x="4731532" y="3333752"/>
                </a:cubicBezTo>
                <a:cubicBezTo>
                  <a:pt x="4707421" y="3333752"/>
                  <a:pt x="4687875" y="3314206"/>
                  <a:pt x="4687875" y="3290095"/>
                </a:cubicBezTo>
                <a:cubicBezTo>
                  <a:pt x="4687875" y="3265984"/>
                  <a:pt x="4707421" y="3246438"/>
                  <a:pt x="4731532" y="3246438"/>
                </a:cubicBezTo>
                <a:close/>
                <a:moveTo>
                  <a:pt x="4491025" y="3246438"/>
                </a:moveTo>
                <a:cubicBezTo>
                  <a:pt x="4514698" y="3246438"/>
                  <a:pt x="4533888" y="3265984"/>
                  <a:pt x="4533888" y="3290095"/>
                </a:cubicBezTo>
                <a:cubicBezTo>
                  <a:pt x="4533888" y="3314206"/>
                  <a:pt x="4514698" y="3333752"/>
                  <a:pt x="4491025" y="3333752"/>
                </a:cubicBezTo>
                <a:cubicBezTo>
                  <a:pt x="4467352" y="3333752"/>
                  <a:pt x="4448162" y="3314206"/>
                  <a:pt x="4448162" y="3290095"/>
                </a:cubicBezTo>
                <a:cubicBezTo>
                  <a:pt x="4448162" y="3265984"/>
                  <a:pt x="4467352" y="3246438"/>
                  <a:pt x="4491025" y="3246438"/>
                </a:cubicBezTo>
                <a:close/>
                <a:moveTo>
                  <a:pt x="4371169" y="3246438"/>
                </a:moveTo>
                <a:cubicBezTo>
                  <a:pt x="4395280" y="3246438"/>
                  <a:pt x="4414826" y="3265984"/>
                  <a:pt x="4414826" y="3290095"/>
                </a:cubicBezTo>
                <a:cubicBezTo>
                  <a:pt x="4414826" y="3314206"/>
                  <a:pt x="4395280" y="3333752"/>
                  <a:pt x="4371169" y="3333752"/>
                </a:cubicBezTo>
                <a:cubicBezTo>
                  <a:pt x="4347058" y="3333752"/>
                  <a:pt x="4327512" y="3314206"/>
                  <a:pt x="4327512" y="3290095"/>
                </a:cubicBezTo>
                <a:cubicBezTo>
                  <a:pt x="4327512" y="3265984"/>
                  <a:pt x="4347058" y="3246438"/>
                  <a:pt x="4371169" y="3246438"/>
                </a:cubicBezTo>
                <a:close/>
                <a:moveTo>
                  <a:pt x="4250519" y="3246438"/>
                </a:moveTo>
                <a:cubicBezTo>
                  <a:pt x="4274630" y="3246438"/>
                  <a:pt x="4294176" y="3265984"/>
                  <a:pt x="4294176" y="3290095"/>
                </a:cubicBezTo>
                <a:cubicBezTo>
                  <a:pt x="4294176" y="3314206"/>
                  <a:pt x="4274630" y="3333752"/>
                  <a:pt x="4250519" y="3333752"/>
                </a:cubicBezTo>
                <a:cubicBezTo>
                  <a:pt x="4226408" y="3333752"/>
                  <a:pt x="4206862" y="3314206"/>
                  <a:pt x="4206862" y="3290095"/>
                </a:cubicBezTo>
                <a:cubicBezTo>
                  <a:pt x="4206862" y="3265984"/>
                  <a:pt x="4226408" y="3246438"/>
                  <a:pt x="4250519" y="3246438"/>
                </a:cubicBezTo>
                <a:close/>
                <a:moveTo>
                  <a:pt x="4130663" y="3246438"/>
                </a:moveTo>
                <a:cubicBezTo>
                  <a:pt x="4154336" y="3246438"/>
                  <a:pt x="4173526" y="3265984"/>
                  <a:pt x="4173526" y="3290095"/>
                </a:cubicBezTo>
                <a:cubicBezTo>
                  <a:pt x="4173526" y="3314206"/>
                  <a:pt x="4154336" y="3333752"/>
                  <a:pt x="4130663" y="3333752"/>
                </a:cubicBezTo>
                <a:cubicBezTo>
                  <a:pt x="4106990" y="3333752"/>
                  <a:pt x="4087800" y="3314206"/>
                  <a:pt x="4087800" y="3290095"/>
                </a:cubicBezTo>
                <a:cubicBezTo>
                  <a:pt x="4087800" y="3265984"/>
                  <a:pt x="4106990" y="3246438"/>
                  <a:pt x="4130663" y="3246438"/>
                </a:cubicBezTo>
                <a:close/>
                <a:moveTo>
                  <a:pt x="4010013" y="3246438"/>
                </a:moveTo>
                <a:cubicBezTo>
                  <a:pt x="4033686" y="3246438"/>
                  <a:pt x="4052876" y="3265984"/>
                  <a:pt x="4052876" y="3290095"/>
                </a:cubicBezTo>
                <a:cubicBezTo>
                  <a:pt x="4052876" y="3314206"/>
                  <a:pt x="4033686" y="3333752"/>
                  <a:pt x="4010013" y="3333752"/>
                </a:cubicBezTo>
                <a:cubicBezTo>
                  <a:pt x="3986340" y="3333752"/>
                  <a:pt x="3967150" y="3314206"/>
                  <a:pt x="3967150" y="3290095"/>
                </a:cubicBezTo>
                <a:cubicBezTo>
                  <a:pt x="3967150" y="3265984"/>
                  <a:pt x="3986340" y="3246438"/>
                  <a:pt x="4010013" y="3246438"/>
                </a:cubicBezTo>
                <a:close/>
                <a:moveTo>
                  <a:pt x="2688423" y="3246437"/>
                </a:moveTo>
                <a:cubicBezTo>
                  <a:pt x="2712534" y="3246437"/>
                  <a:pt x="2732080" y="3265983"/>
                  <a:pt x="2732080" y="3290094"/>
                </a:cubicBezTo>
                <a:cubicBezTo>
                  <a:pt x="2732080" y="3314205"/>
                  <a:pt x="2712534" y="3333751"/>
                  <a:pt x="2688423" y="3333751"/>
                </a:cubicBezTo>
                <a:cubicBezTo>
                  <a:pt x="2664312" y="3333751"/>
                  <a:pt x="2644767" y="3314205"/>
                  <a:pt x="2644767" y="3290094"/>
                </a:cubicBezTo>
                <a:cubicBezTo>
                  <a:pt x="2644767" y="3265983"/>
                  <a:pt x="2664312" y="3246437"/>
                  <a:pt x="2688423" y="3246437"/>
                </a:cubicBezTo>
                <a:close/>
                <a:moveTo>
                  <a:pt x="2567773" y="3246437"/>
                </a:moveTo>
                <a:cubicBezTo>
                  <a:pt x="2591884" y="3246437"/>
                  <a:pt x="2611430" y="3265983"/>
                  <a:pt x="2611430" y="3290094"/>
                </a:cubicBezTo>
                <a:cubicBezTo>
                  <a:pt x="2611430" y="3314205"/>
                  <a:pt x="2591884" y="3333751"/>
                  <a:pt x="2567773" y="3333751"/>
                </a:cubicBezTo>
                <a:cubicBezTo>
                  <a:pt x="2543662" y="3333751"/>
                  <a:pt x="2524116" y="3314205"/>
                  <a:pt x="2524116" y="3290094"/>
                </a:cubicBezTo>
                <a:cubicBezTo>
                  <a:pt x="2524116" y="3265983"/>
                  <a:pt x="2543662" y="3246437"/>
                  <a:pt x="2567773" y="3246437"/>
                </a:cubicBezTo>
                <a:close/>
                <a:moveTo>
                  <a:pt x="2447916" y="3246437"/>
                </a:moveTo>
                <a:cubicBezTo>
                  <a:pt x="2471590" y="3246437"/>
                  <a:pt x="2490780" y="3265983"/>
                  <a:pt x="2490780" y="3290094"/>
                </a:cubicBezTo>
                <a:cubicBezTo>
                  <a:pt x="2490780" y="3314205"/>
                  <a:pt x="2471590" y="3333751"/>
                  <a:pt x="2447916" y="3333751"/>
                </a:cubicBezTo>
                <a:cubicBezTo>
                  <a:pt x="2424244" y="3333751"/>
                  <a:pt x="2405054" y="3314205"/>
                  <a:pt x="2405054" y="3290094"/>
                </a:cubicBezTo>
                <a:cubicBezTo>
                  <a:pt x="2405054" y="3265983"/>
                  <a:pt x="2424244" y="3246437"/>
                  <a:pt x="2447916" y="3246437"/>
                </a:cubicBezTo>
                <a:close/>
                <a:moveTo>
                  <a:pt x="2327267" y="3246437"/>
                </a:moveTo>
                <a:cubicBezTo>
                  <a:pt x="2350939" y="3246437"/>
                  <a:pt x="2370130" y="3265983"/>
                  <a:pt x="2370130" y="3290094"/>
                </a:cubicBezTo>
                <a:cubicBezTo>
                  <a:pt x="2370130" y="3314205"/>
                  <a:pt x="2350939" y="3333751"/>
                  <a:pt x="2327267" y="3333751"/>
                </a:cubicBezTo>
                <a:cubicBezTo>
                  <a:pt x="2303594" y="3333751"/>
                  <a:pt x="2284404" y="3314205"/>
                  <a:pt x="2284404" y="3290094"/>
                </a:cubicBezTo>
                <a:cubicBezTo>
                  <a:pt x="2284404" y="3265983"/>
                  <a:pt x="2303594" y="3246437"/>
                  <a:pt x="2327267" y="3246437"/>
                </a:cubicBezTo>
                <a:close/>
                <a:moveTo>
                  <a:pt x="2207410" y="3246437"/>
                </a:moveTo>
                <a:cubicBezTo>
                  <a:pt x="2231521" y="3246437"/>
                  <a:pt x="2251067" y="3265983"/>
                  <a:pt x="2251067" y="3290094"/>
                </a:cubicBezTo>
                <a:cubicBezTo>
                  <a:pt x="2251067" y="3314205"/>
                  <a:pt x="2231521" y="3333751"/>
                  <a:pt x="2207410" y="3333751"/>
                </a:cubicBezTo>
                <a:cubicBezTo>
                  <a:pt x="2183299" y="3333751"/>
                  <a:pt x="2163753" y="3314205"/>
                  <a:pt x="2163753" y="3290094"/>
                </a:cubicBezTo>
                <a:cubicBezTo>
                  <a:pt x="2163753" y="3265983"/>
                  <a:pt x="2183299" y="3246437"/>
                  <a:pt x="2207410" y="3246437"/>
                </a:cubicBezTo>
                <a:close/>
                <a:moveTo>
                  <a:pt x="2087553" y="3246437"/>
                </a:moveTo>
                <a:cubicBezTo>
                  <a:pt x="2111226" y="3246437"/>
                  <a:pt x="2130416" y="3265983"/>
                  <a:pt x="2130416" y="3290094"/>
                </a:cubicBezTo>
                <a:cubicBezTo>
                  <a:pt x="2130416" y="3314205"/>
                  <a:pt x="2111226" y="3333751"/>
                  <a:pt x="2087553" y="3333751"/>
                </a:cubicBezTo>
                <a:cubicBezTo>
                  <a:pt x="2063880" y="3333751"/>
                  <a:pt x="2044690" y="3314205"/>
                  <a:pt x="2044690" y="3290094"/>
                </a:cubicBezTo>
                <a:cubicBezTo>
                  <a:pt x="2044690" y="3265983"/>
                  <a:pt x="2063880" y="3246437"/>
                  <a:pt x="2087553" y="3246437"/>
                </a:cubicBezTo>
                <a:close/>
                <a:moveTo>
                  <a:pt x="7497750" y="3127375"/>
                </a:moveTo>
                <a:cubicBezTo>
                  <a:pt x="7520546" y="3127375"/>
                  <a:pt x="7539025" y="3146565"/>
                  <a:pt x="7539025" y="3170238"/>
                </a:cubicBezTo>
                <a:cubicBezTo>
                  <a:pt x="7539025" y="3193911"/>
                  <a:pt x="7520546" y="3213101"/>
                  <a:pt x="7497750" y="3213101"/>
                </a:cubicBezTo>
                <a:cubicBezTo>
                  <a:pt x="7474954" y="3213101"/>
                  <a:pt x="7456475" y="3193911"/>
                  <a:pt x="7456475" y="3170238"/>
                </a:cubicBezTo>
                <a:cubicBezTo>
                  <a:pt x="7456475" y="3146565"/>
                  <a:pt x="7474954" y="3127375"/>
                  <a:pt x="7497750" y="3127375"/>
                </a:cubicBezTo>
                <a:close/>
                <a:moveTo>
                  <a:pt x="6895294" y="3127375"/>
                </a:moveTo>
                <a:cubicBezTo>
                  <a:pt x="6919405" y="3127375"/>
                  <a:pt x="6938951" y="3146565"/>
                  <a:pt x="6938951" y="3170238"/>
                </a:cubicBezTo>
                <a:cubicBezTo>
                  <a:pt x="6938951" y="3193911"/>
                  <a:pt x="6919405" y="3213101"/>
                  <a:pt x="6895294" y="3213101"/>
                </a:cubicBezTo>
                <a:cubicBezTo>
                  <a:pt x="6871183" y="3213101"/>
                  <a:pt x="6851637" y="3193911"/>
                  <a:pt x="6851637" y="3170238"/>
                </a:cubicBezTo>
                <a:cubicBezTo>
                  <a:pt x="6851637" y="3146565"/>
                  <a:pt x="6871183" y="3127375"/>
                  <a:pt x="6895294" y="3127375"/>
                </a:cubicBezTo>
                <a:close/>
                <a:moveTo>
                  <a:pt x="6654788" y="3127375"/>
                </a:moveTo>
                <a:cubicBezTo>
                  <a:pt x="6678461" y="3127375"/>
                  <a:pt x="6697651" y="3146565"/>
                  <a:pt x="6697651" y="3170238"/>
                </a:cubicBezTo>
                <a:cubicBezTo>
                  <a:pt x="6697651" y="3193911"/>
                  <a:pt x="6678461" y="3213101"/>
                  <a:pt x="6654788" y="3213101"/>
                </a:cubicBezTo>
                <a:cubicBezTo>
                  <a:pt x="6631115" y="3213101"/>
                  <a:pt x="6611925" y="3193911"/>
                  <a:pt x="6611925" y="3170238"/>
                </a:cubicBezTo>
                <a:cubicBezTo>
                  <a:pt x="6611925" y="3146565"/>
                  <a:pt x="6631115" y="3127375"/>
                  <a:pt x="6654788" y="3127375"/>
                </a:cubicBezTo>
                <a:close/>
                <a:moveTo>
                  <a:pt x="6534138" y="3127375"/>
                </a:moveTo>
                <a:cubicBezTo>
                  <a:pt x="6557811" y="3127375"/>
                  <a:pt x="6577001" y="3146565"/>
                  <a:pt x="6577001" y="3170238"/>
                </a:cubicBezTo>
                <a:cubicBezTo>
                  <a:pt x="6577001" y="3193911"/>
                  <a:pt x="6557811" y="3213101"/>
                  <a:pt x="6534138" y="3213101"/>
                </a:cubicBezTo>
                <a:cubicBezTo>
                  <a:pt x="6510465" y="3213101"/>
                  <a:pt x="6491275" y="3193911"/>
                  <a:pt x="6491275" y="3170238"/>
                </a:cubicBezTo>
                <a:cubicBezTo>
                  <a:pt x="6491275" y="3146565"/>
                  <a:pt x="6510465" y="3127375"/>
                  <a:pt x="6534138" y="3127375"/>
                </a:cubicBezTo>
                <a:close/>
                <a:moveTo>
                  <a:pt x="4731532" y="3127375"/>
                </a:moveTo>
                <a:cubicBezTo>
                  <a:pt x="4755643" y="3127375"/>
                  <a:pt x="4775189" y="3146565"/>
                  <a:pt x="4775189" y="3170238"/>
                </a:cubicBezTo>
                <a:cubicBezTo>
                  <a:pt x="4775189" y="3193911"/>
                  <a:pt x="4755643" y="3213101"/>
                  <a:pt x="4731532" y="3213101"/>
                </a:cubicBezTo>
                <a:cubicBezTo>
                  <a:pt x="4707421" y="3213101"/>
                  <a:pt x="4687875" y="3193911"/>
                  <a:pt x="4687875" y="3170238"/>
                </a:cubicBezTo>
                <a:cubicBezTo>
                  <a:pt x="4687875" y="3146565"/>
                  <a:pt x="4707421" y="3127375"/>
                  <a:pt x="4731532" y="3127375"/>
                </a:cubicBezTo>
                <a:close/>
                <a:moveTo>
                  <a:pt x="4491025" y="3127375"/>
                </a:moveTo>
                <a:cubicBezTo>
                  <a:pt x="4514698" y="3127375"/>
                  <a:pt x="4533888" y="3146565"/>
                  <a:pt x="4533888" y="3170238"/>
                </a:cubicBezTo>
                <a:cubicBezTo>
                  <a:pt x="4533888" y="3193911"/>
                  <a:pt x="4514698" y="3213101"/>
                  <a:pt x="4491025" y="3213101"/>
                </a:cubicBezTo>
                <a:cubicBezTo>
                  <a:pt x="4467352" y="3213101"/>
                  <a:pt x="4448162" y="3193911"/>
                  <a:pt x="4448162" y="3170238"/>
                </a:cubicBezTo>
                <a:cubicBezTo>
                  <a:pt x="4448162" y="3146565"/>
                  <a:pt x="4467352" y="3127375"/>
                  <a:pt x="4491025" y="3127375"/>
                </a:cubicBezTo>
                <a:close/>
                <a:moveTo>
                  <a:pt x="4371169" y="3127375"/>
                </a:moveTo>
                <a:cubicBezTo>
                  <a:pt x="4395280" y="3127375"/>
                  <a:pt x="4414826" y="3146565"/>
                  <a:pt x="4414826" y="3170238"/>
                </a:cubicBezTo>
                <a:cubicBezTo>
                  <a:pt x="4414826" y="3193911"/>
                  <a:pt x="4395280" y="3213101"/>
                  <a:pt x="4371169" y="3213101"/>
                </a:cubicBezTo>
                <a:cubicBezTo>
                  <a:pt x="4347058" y="3213101"/>
                  <a:pt x="4327512" y="3193911"/>
                  <a:pt x="4327512" y="3170238"/>
                </a:cubicBezTo>
                <a:cubicBezTo>
                  <a:pt x="4327512" y="3146565"/>
                  <a:pt x="4347058" y="3127375"/>
                  <a:pt x="4371169" y="3127375"/>
                </a:cubicBezTo>
                <a:close/>
                <a:moveTo>
                  <a:pt x="4250519" y="3127375"/>
                </a:moveTo>
                <a:cubicBezTo>
                  <a:pt x="4274630" y="3127375"/>
                  <a:pt x="4294176" y="3146565"/>
                  <a:pt x="4294176" y="3170238"/>
                </a:cubicBezTo>
                <a:cubicBezTo>
                  <a:pt x="4294176" y="3193911"/>
                  <a:pt x="4274630" y="3213101"/>
                  <a:pt x="4250519" y="3213101"/>
                </a:cubicBezTo>
                <a:cubicBezTo>
                  <a:pt x="4226408" y="3213101"/>
                  <a:pt x="4206862" y="3193911"/>
                  <a:pt x="4206862" y="3170238"/>
                </a:cubicBezTo>
                <a:cubicBezTo>
                  <a:pt x="4206862" y="3146565"/>
                  <a:pt x="4226408" y="3127375"/>
                  <a:pt x="4250519" y="3127375"/>
                </a:cubicBezTo>
                <a:close/>
                <a:moveTo>
                  <a:pt x="4130663" y="3127375"/>
                </a:moveTo>
                <a:cubicBezTo>
                  <a:pt x="4154336" y="3127375"/>
                  <a:pt x="4173526" y="3146565"/>
                  <a:pt x="4173526" y="3170238"/>
                </a:cubicBezTo>
                <a:cubicBezTo>
                  <a:pt x="4173526" y="3193911"/>
                  <a:pt x="4154336" y="3213101"/>
                  <a:pt x="4130663" y="3213101"/>
                </a:cubicBezTo>
                <a:cubicBezTo>
                  <a:pt x="4106990" y="3213101"/>
                  <a:pt x="4087800" y="3193911"/>
                  <a:pt x="4087800" y="3170238"/>
                </a:cubicBezTo>
                <a:cubicBezTo>
                  <a:pt x="4087800" y="3146565"/>
                  <a:pt x="4106990" y="3127375"/>
                  <a:pt x="4130663" y="3127375"/>
                </a:cubicBezTo>
                <a:close/>
                <a:moveTo>
                  <a:pt x="4010013" y="3127375"/>
                </a:moveTo>
                <a:cubicBezTo>
                  <a:pt x="4033686" y="3127375"/>
                  <a:pt x="4052876" y="3146565"/>
                  <a:pt x="4052876" y="3170238"/>
                </a:cubicBezTo>
                <a:cubicBezTo>
                  <a:pt x="4052876" y="3193911"/>
                  <a:pt x="4033686" y="3213101"/>
                  <a:pt x="4010013" y="3213101"/>
                </a:cubicBezTo>
                <a:cubicBezTo>
                  <a:pt x="3986340" y="3213101"/>
                  <a:pt x="3967150" y="3193911"/>
                  <a:pt x="3967150" y="3170238"/>
                </a:cubicBezTo>
                <a:cubicBezTo>
                  <a:pt x="3967150" y="3146565"/>
                  <a:pt x="3986340" y="3127375"/>
                  <a:pt x="4010013" y="3127375"/>
                </a:cubicBezTo>
                <a:close/>
                <a:moveTo>
                  <a:pt x="2808279" y="3127375"/>
                </a:moveTo>
                <a:cubicBezTo>
                  <a:pt x="2831952" y="3127375"/>
                  <a:pt x="2851142" y="3146565"/>
                  <a:pt x="2851142" y="3170238"/>
                </a:cubicBezTo>
                <a:cubicBezTo>
                  <a:pt x="2851142" y="3193911"/>
                  <a:pt x="2831952" y="3213101"/>
                  <a:pt x="2808279" y="3213101"/>
                </a:cubicBezTo>
                <a:cubicBezTo>
                  <a:pt x="2784607" y="3213101"/>
                  <a:pt x="2765416" y="3193911"/>
                  <a:pt x="2765416" y="3170238"/>
                </a:cubicBezTo>
                <a:cubicBezTo>
                  <a:pt x="2765416" y="3146565"/>
                  <a:pt x="2784607" y="3127375"/>
                  <a:pt x="2808279" y="3127375"/>
                </a:cubicBezTo>
                <a:close/>
                <a:moveTo>
                  <a:pt x="2688424" y="3127375"/>
                </a:moveTo>
                <a:cubicBezTo>
                  <a:pt x="2712535" y="3127375"/>
                  <a:pt x="2732081" y="3146565"/>
                  <a:pt x="2732081" y="3170238"/>
                </a:cubicBezTo>
                <a:cubicBezTo>
                  <a:pt x="2732081" y="3193911"/>
                  <a:pt x="2712535" y="3213101"/>
                  <a:pt x="2688424" y="3213101"/>
                </a:cubicBezTo>
                <a:cubicBezTo>
                  <a:pt x="2664313" y="3213101"/>
                  <a:pt x="2644767" y="3193911"/>
                  <a:pt x="2644767" y="3170238"/>
                </a:cubicBezTo>
                <a:cubicBezTo>
                  <a:pt x="2644767" y="3146565"/>
                  <a:pt x="2664313" y="3127375"/>
                  <a:pt x="2688424" y="3127375"/>
                </a:cubicBezTo>
                <a:close/>
                <a:moveTo>
                  <a:pt x="2567773" y="3127375"/>
                </a:moveTo>
                <a:cubicBezTo>
                  <a:pt x="2591885" y="3127375"/>
                  <a:pt x="2611430" y="3146565"/>
                  <a:pt x="2611430" y="3170238"/>
                </a:cubicBezTo>
                <a:cubicBezTo>
                  <a:pt x="2611430" y="3193911"/>
                  <a:pt x="2591885" y="3213101"/>
                  <a:pt x="2567773" y="3213101"/>
                </a:cubicBezTo>
                <a:cubicBezTo>
                  <a:pt x="2543662" y="3213101"/>
                  <a:pt x="2524116" y="3193911"/>
                  <a:pt x="2524116" y="3170238"/>
                </a:cubicBezTo>
                <a:cubicBezTo>
                  <a:pt x="2524116" y="3146565"/>
                  <a:pt x="2543662" y="3127375"/>
                  <a:pt x="2567773" y="3127375"/>
                </a:cubicBezTo>
                <a:close/>
                <a:moveTo>
                  <a:pt x="2447916" y="3127375"/>
                </a:moveTo>
                <a:cubicBezTo>
                  <a:pt x="2471590" y="3127375"/>
                  <a:pt x="2490781" y="3146565"/>
                  <a:pt x="2490781" y="3170238"/>
                </a:cubicBezTo>
                <a:cubicBezTo>
                  <a:pt x="2490781" y="3193911"/>
                  <a:pt x="2471590" y="3213101"/>
                  <a:pt x="2447916" y="3213101"/>
                </a:cubicBezTo>
                <a:cubicBezTo>
                  <a:pt x="2424244" y="3213101"/>
                  <a:pt x="2405054" y="3193911"/>
                  <a:pt x="2405054" y="3170238"/>
                </a:cubicBezTo>
                <a:cubicBezTo>
                  <a:pt x="2405054" y="3146565"/>
                  <a:pt x="2424244" y="3127375"/>
                  <a:pt x="2447916" y="3127375"/>
                </a:cubicBezTo>
                <a:close/>
                <a:moveTo>
                  <a:pt x="2327267" y="3127375"/>
                </a:moveTo>
                <a:cubicBezTo>
                  <a:pt x="2350941" y="3127375"/>
                  <a:pt x="2370130" y="3146565"/>
                  <a:pt x="2370130" y="3170238"/>
                </a:cubicBezTo>
                <a:cubicBezTo>
                  <a:pt x="2370130" y="3193911"/>
                  <a:pt x="2350941" y="3213101"/>
                  <a:pt x="2327267" y="3213101"/>
                </a:cubicBezTo>
                <a:cubicBezTo>
                  <a:pt x="2303594" y="3213101"/>
                  <a:pt x="2284404" y="3193911"/>
                  <a:pt x="2284404" y="3170238"/>
                </a:cubicBezTo>
                <a:cubicBezTo>
                  <a:pt x="2284404" y="3146565"/>
                  <a:pt x="2303594" y="3127375"/>
                  <a:pt x="2327267" y="3127375"/>
                </a:cubicBezTo>
                <a:close/>
                <a:moveTo>
                  <a:pt x="2207411" y="3127375"/>
                </a:moveTo>
                <a:cubicBezTo>
                  <a:pt x="2231522" y="3127375"/>
                  <a:pt x="2251068" y="3146565"/>
                  <a:pt x="2251068" y="3170238"/>
                </a:cubicBezTo>
                <a:cubicBezTo>
                  <a:pt x="2251068" y="3193911"/>
                  <a:pt x="2231522" y="3213101"/>
                  <a:pt x="2207411" y="3213101"/>
                </a:cubicBezTo>
                <a:cubicBezTo>
                  <a:pt x="2183300" y="3213101"/>
                  <a:pt x="2163754" y="3193911"/>
                  <a:pt x="2163754" y="3170238"/>
                </a:cubicBezTo>
                <a:cubicBezTo>
                  <a:pt x="2163754" y="3146565"/>
                  <a:pt x="2183300" y="3127375"/>
                  <a:pt x="2207411" y="3127375"/>
                </a:cubicBezTo>
                <a:close/>
                <a:moveTo>
                  <a:pt x="2087554" y="3127375"/>
                </a:moveTo>
                <a:cubicBezTo>
                  <a:pt x="2111227" y="3127375"/>
                  <a:pt x="2130416" y="3146565"/>
                  <a:pt x="2130416" y="3170238"/>
                </a:cubicBezTo>
                <a:cubicBezTo>
                  <a:pt x="2130416" y="3193911"/>
                  <a:pt x="2111227" y="3213101"/>
                  <a:pt x="2087554" y="3213101"/>
                </a:cubicBezTo>
                <a:cubicBezTo>
                  <a:pt x="2063881" y="3213101"/>
                  <a:pt x="2044691" y="3193911"/>
                  <a:pt x="2044691" y="3170238"/>
                </a:cubicBezTo>
                <a:cubicBezTo>
                  <a:pt x="2044691" y="3146565"/>
                  <a:pt x="2063881" y="3127375"/>
                  <a:pt x="2087554" y="3127375"/>
                </a:cubicBezTo>
                <a:close/>
                <a:moveTo>
                  <a:pt x="1966903" y="3127375"/>
                </a:moveTo>
                <a:cubicBezTo>
                  <a:pt x="1990577" y="3127375"/>
                  <a:pt x="2009767" y="3146565"/>
                  <a:pt x="2009767" y="3170238"/>
                </a:cubicBezTo>
                <a:cubicBezTo>
                  <a:pt x="2009767" y="3193911"/>
                  <a:pt x="1990577" y="3213101"/>
                  <a:pt x="1966903" y="3213101"/>
                </a:cubicBezTo>
                <a:cubicBezTo>
                  <a:pt x="1943231" y="3213101"/>
                  <a:pt x="1924041" y="3193911"/>
                  <a:pt x="1924041" y="3170238"/>
                </a:cubicBezTo>
                <a:cubicBezTo>
                  <a:pt x="1924041" y="3146565"/>
                  <a:pt x="1943231" y="3127375"/>
                  <a:pt x="1966903" y="3127375"/>
                </a:cubicBezTo>
                <a:close/>
                <a:moveTo>
                  <a:pt x="7375513" y="3006725"/>
                </a:moveTo>
                <a:cubicBezTo>
                  <a:pt x="7399186" y="3006725"/>
                  <a:pt x="7418376" y="3025915"/>
                  <a:pt x="7418376" y="3049588"/>
                </a:cubicBezTo>
                <a:cubicBezTo>
                  <a:pt x="7418376" y="3073261"/>
                  <a:pt x="7399186" y="3092451"/>
                  <a:pt x="7375513" y="3092451"/>
                </a:cubicBezTo>
                <a:cubicBezTo>
                  <a:pt x="7351840" y="3092451"/>
                  <a:pt x="7332650" y="3073261"/>
                  <a:pt x="7332650" y="3049588"/>
                </a:cubicBezTo>
                <a:cubicBezTo>
                  <a:pt x="7332650" y="3025915"/>
                  <a:pt x="7351840" y="3006725"/>
                  <a:pt x="7375513" y="3006725"/>
                </a:cubicBezTo>
                <a:close/>
                <a:moveTo>
                  <a:pt x="6895294" y="3006725"/>
                </a:moveTo>
                <a:cubicBezTo>
                  <a:pt x="6919405" y="3006725"/>
                  <a:pt x="6938951" y="3025915"/>
                  <a:pt x="6938951" y="3049588"/>
                </a:cubicBezTo>
                <a:cubicBezTo>
                  <a:pt x="6938951" y="3073261"/>
                  <a:pt x="6919405" y="3092451"/>
                  <a:pt x="6895294" y="3092451"/>
                </a:cubicBezTo>
                <a:cubicBezTo>
                  <a:pt x="6871183" y="3092451"/>
                  <a:pt x="6851637" y="3073261"/>
                  <a:pt x="6851637" y="3049588"/>
                </a:cubicBezTo>
                <a:cubicBezTo>
                  <a:pt x="6851637" y="3025915"/>
                  <a:pt x="6871183" y="3006725"/>
                  <a:pt x="6895294" y="3006725"/>
                </a:cubicBezTo>
                <a:close/>
                <a:moveTo>
                  <a:pt x="6774644" y="3006725"/>
                </a:moveTo>
                <a:cubicBezTo>
                  <a:pt x="6798755" y="3006725"/>
                  <a:pt x="6818301" y="3025915"/>
                  <a:pt x="6818301" y="3049588"/>
                </a:cubicBezTo>
                <a:cubicBezTo>
                  <a:pt x="6818301" y="3073261"/>
                  <a:pt x="6798755" y="3092451"/>
                  <a:pt x="6774644" y="3092451"/>
                </a:cubicBezTo>
                <a:cubicBezTo>
                  <a:pt x="6750533" y="3092451"/>
                  <a:pt x="6730987" y="3073261"/>
                  <a:pt x="6730987" y="3049588"/>
                </a:cubicBezTo>
                <a:cubicBezTo>
                  <a:pt x="6730987" y="3025915"/>
                  <a:pt x="6750533" y="3006725"/>
                  <a:pt x="6774644" y="3006725"/>
                </a:cubicBezTo>
                <a:close/>
                <a:moveTo>
                  <a:pt x="6654788" y="3006725"/>
                </a:moveTo>
                <a:cubicBezTo>
                  <a:pt x="6678461" y="3006725"/>
                  <a:pt x="6697651" y="3025915"/>
                  <a:pt x="6697651" y="3049588"/>
                </a:cubicBezTo>
                <a:cubicBezTo>
                  <a:pt x="6697651" y="3073261"/>
                  <a:pt x="6678461" y="3092451"/>
                  <a:pt x="6654788" y="3092451"/>
                </a:cubicBezTo>
                <a:cubicBezTo>
                  <a:pt x="6631115" y="3092451"/>
                  <a:pt x="6611925" y="3073261"/>
                  <a:pt x="6611925" y="3049588"/>
                </a:cubicBezTo>
                <a:cubicBezTo>
                  <a:pt x="6611925" y="3025915"/>
                  <a:pt x="6631115" y="3006725"/>
                  <a:pt x="6654788" y="3006725"/>
                </a:cubicBezTo>
                <a:close/>
                <a:moveTo>
                  <a:pt x="4491025" y="3006725"/>
                </a:moveTo>
                <a:cubicBezTo>
                  <a:pt x="4514698" y="3006725"/>
                  <a:pt x="4533888" y="3025915"/>
                  <a:pt x="4533888" y="3049588"/>
                </a:cubicBezTo>
                <a:cubicBezTo>
                  <a:pt x="4533888" y="3073261"/>
                  <a:pt x="4514698" y="3092451"/>
                  <a:pt x="4491025" y="3092451"/>
                </a:cubicBezTo>
                <a:cubicBezTo>
                  <a:pt x="4467352" y="3092451"/>
                  <a:pt x="4448162" y="3073261"/>
                  <a:pt x="4448162" y="3049588"/>
                </a:cubicBezTo>
                <a:cubicBezTo>
                  <a:pt x="4448162" y="3025915"/>
                  <a:pt x="4467352" y="3006725"/>
                  <a:pt x="4491025" y="3006725"/>
                </a:cubicBezTo>
                <a:close/>
                <a:moveTo>
                  <a:pt x="4371169" y="3006725"/>
                </a:moveTo>
                <a:cubicBezTo>
                  <a:pt x="4395280" y="3006725"/>
                  <a:pt x="4414826" y="3025915"/>
                  <a:pt x="4414826" y="3049588"/>
                </a:cubicBezTo>
                <a:cubicBezTo>
                  <a:pt x="4414826" y="3073261"/>
                  <a:pt x="4395280" y="3092451"/>
                  <a:pt x="4371169" y="3092451"/>
                </a:cubicBezTo>
                <a:cubicBezTo>
                  <a:pt x="4347058" y="3092451"/>
                  <a:pt x="4327512" y="3073261"/>
                  <a:pt x="4327512" y="3049588"/>
                </a:cubicBezTo>
                <a:cubicBezTo>
                  <a:pt x="4327512" y="3025915"/>
                  <a:pt x="4347058" y="3006725"/>
                  <a:pt x="4371169" y="3006725"/>
                </a:cubicBezTo>
                <a:close/>
                <a:moveTo>
                  <a:pt x="4250519" y="3006725"/>
                </a:moveTo>
                <a:cubicBezTo>
                  <a:pt x="4274630" y="3006725"/>
                  <a:pt x="4294176" y="3025915"/>
                  <a:pt x="4294176" y="3049588"/>
                </a:cubicBezTo>
                <a:cubicBezTo>
                  <a:pt x="4294176" y="3073261"/>
                  <a:pt x="4274630" y="3092451"/>
                  <a:pt x="4250519" y="3092451"/>
                </a:cubicBezTo>
                <a:cubicBezTo>
                  <a:pt x="4226408" y="3092451"/>
                  <a:pt x="4206862" y="3073261"/>
                  <a:pt x="4206862" y="3049588"/>
                </a:cubicBezTo>
                <a:cubicBezTo>
                  <a:pt x="4206862" y="3025915"/>
                  <a:pt x="4226408" y="3006725"/>
                  <a:pt x="4250519" y="3006725"/>
                </a:cubicBezTo>
                <a:close/>
                <a:moveTo>
                  <a:pt x="4130663" y="3006725"/>
                </a:moveTo>
                <a:cubicBezTo>
                  <a:pt x="4154336" y="3006725"/>
                  <a:pt x="4173526" y="3025915"/>
                  <a:pt x="4173526" y="3049588"/>
                </a:cubicBezTo>
                <a:cubicBezTo>
                  <a:pt x="4173526" y="3073261"/>
                  <a:pt x="4154336" y="3092451"/>
                  <a:pt x="4130663" y="3092451"/>
                </a:cubicBezTo>
                <a:cubicBezTo>
                  <a:pt x="4106990" y="3092451"/>
                  <a:pt x="4087800" y="3073261"/>
                  <a:pt x="4087800" y="3049588"/>
                </a:cubicBezTo>
                <a:cubicBezTo>
                  <a:pt x="4087800" y="3025915"/>
                  <a:pt x="4106990" y="3006725"/>
                  <a:pt x="4130663" y="3006725"/>
                </a:cubicBezTo>
                <a:close/>
                <a:moveTo>
                  <a:pt x="4010013" y="3006725"/>
                </a:moveTo>
                <a:cubicBezTo>
                  <a:pt x="4033686" y="3006725"/>
                  <a:pt x="4052876" y="3025915"/>
                  <a:pt x="4052876" y="3049588"/>
                </a:cubicBezTo>
                <a:cubicBezTo>
                  <a:pt x="4052876" y="3073261"/>
                  <a:pt x="4033686" y="3092451"/>
                  <a:pt x="4010013" y="3092451"/>
                </a:cubicBezTo>
                <a:cubicBezTo>
                  <a:pt x="3986340" y="3092451"/>
                  <a:pt x="3967150" y="3073261"/>
                  <a:pt x="3967150" y="3049588"/>
                </a:cubicBezTo>
                <a:cubicBezTo>
                  <a:pt x="3967150" y="3025915"/>
                  <a:pt x="3986340" y="3006725"/>
                  <a:pt x="4010013" y="3006725"/>
                </a:cubicBezTo>
                <a:close/>
                <a:moveTo>
                  <a:pt x="2928930" y="3006725"/>
                </a:moveTo>
                <a:cubicBezTo>
                  <a:pt x="2952603" y="3006725"/>
                  <a:pt x="2971794" y="3025915"/>
                  <a:pt x="2971794" y="3049588"/>
                </a:cubicBezTo>
                <a:cubicBezTo>
                  <a:pt x="2971794" y="3073261"/>
                  <a:pt x="2952603" y="3092451"/>
                  <a:pt x="2928930" y="3092451"/>
                </a:cubicBezTo>
                <a:cubicBezTo>
                  <a:pt x="2905258" y="3092451"/>
                  <a:pt x="2886067" y="3073261"/>
                  <a:pt x="2886067" y="3049588"/>
                </a:cubicBezTo>
                <a:cubicBezTo>
                  <a:pt x="2886067" y="3025915"/>
                  <a:pt x="2905258" y="3006725"/>
                  <a:pt x="2928930" y="3006725"/>
                </a:cubicBezTo>
                <a:close/>
                <a:moveTo>
                  <a:pt x="2808281" y="3006725"/>
                </a:moveTo>
                <a:cubicBezTo>
                  <a:pt x="2831953" y="3006725"/>
                  <a:pt x="2851143" y="3025915"/>
                  <a:pt x="2851143" y="3049588"/>
                </a:cubicBezTo>
                <a:cubicBezTo>
                  <a:pt x="2851143" y="3073261"/>
                  <a:pt x="2831953" y="3092451"/>
                  <a:pt x="2808281" y="3092451"/>
                </a:cubicBezTo>
                <a:cubicBezTo>
                  <a:pt x="2784608" y="3092451"/>
                  <a:pt x="2765418" y="3073261"/>
                  <a:pt x="2765418" y="3049588"/>
                </a:cubicBezTo>
                <a:cubicBezTo>
                  <a:pt x="2765418" y="3025915"/>
                  <a:pt x="2784608" y="3006725"/>
                  <a:pt x="2808281" y="3006725"/>
                </a:cubicBezTo>
                <a:close/>
                <a:moveTo>
                  <a:pt x="2688425" y="3006725"/>
                </a:moveTo>
                <a:cubicBezTo>
                  <a:pt x="2712536" y="3006725"/>
                  <a:pt x="2732082" y="3025915"/>
                  <a:pt x="2732082" y="3049588"/>
                </a:cubicBezTo>
                <a:cubicBezTo>
                  <a:pt x="2732082" y="3073261"/>
                  <a:pt x="2712536" y="3092451"/>
                  <a:pt x="2688425" y="3092451"/>
                </a:cubicBezTo>
                <a:cubicBezTo>
                  <a:pt x="2664314" y="3092451"/>
                  <a:pt x="2644768" y="3073261"/>
                  <a:pt x="2644768" y="3049588"/>
                </a:cubicBezTo>
                <a:cubicBezTo>
                  <a:pt x="2644768" y="3025915"/>
                  <a:pt x="2664314" y="3006725"/>
                  <a:pt x="2688425" y="3006725"/>
                </a:cubicBezTo>
                <a:close/>
                <a:moveTo>
                  <a:pt x="2567775" y="3006725"/>
                </a:moveTo>
                <a:cubicBezTo>
                  <a:pt x="2591886" y="3006725"/>
                  <a:pt x="2611432" y="3025915"/>
                  <a:pt x="2611432" y="3049588"/>
                </a:cubicBezTo>
                <a:cubicBezTo>
                  <a:pt x="2611432" y="3073261"/>
                  <a:pt x="2591886" y="3092451"/>
                  <a:pt x="2567775" y="3092451"/>
                </a:cubicBezTo>
                <a:cubicBezTo>
                  <a:pt x="2543663" y="3092451"/>
                  <a:pt x="2524118" y="3073261"/>
                  <a:pt x="2524118" y="3049588"/>
                </a:cubicBezTo>
                <a:cubicBezTo>
                  <a:pt x="2524118" y="3025915"/>
                  <a:pt x="2543663" y="3006725"/>
                  <a:pt x="2567775" y="3006725"/>
                </a:cubicBezTo>
                <a:close/>
                <a:moveTo>
                  <a:pt x="2447918" y="3006725"/>
                </a:moveTo>
                <a:cubicBezTo>
                  <a:pt x="2471591" y="3006725"/>
                  <a:pt x="2490782" y="3025915"/>
                  <a:pt x="2490782" y="3049588"/>
                </a:cubicBezTo>
                <a:cubicBezTo>
                  <a:pt x="2490782" y="3073261"/>
                  <a:pt x="2471591" y="3092451"/>
                  <a:pt x="2447918" y="3092451"/>
                </a:cubicBezTo>
                <a:cubicBezTo>
                  <a:pt x="2424245" y="3092451"/>
                  <a:pt x="2405055" y="3073261"/>
                  <a:pt x="2405055" y="3049588"/>
                </a:cubicBezTo>
                <a:cubicBezTo>
                  <a:pt x="2405055" y="3025915"/>
                  <a:pt x="2424245" y="3006725"/>
                  <a:pt x="2447918" y="3006725"/>
                </a:cubicBezTo>
                <a:close/>
                <a:moveTo>
                  <a:pt x="2327269" y="3006725"/>
                </a:moveTo>
                <a:cubicBezTo>
                  <a:pt x="2350942" y="3006725"/>
                  <a:pt x="2370131" y="3025915"/>
                  <a:pt x="2370131" y="3049588"/>
                </a:cubicBezTo>
                <a:cubicBezTo>
                  <a:pt x="2370131" y="3073261"/>
                  <a:pt x="2350942" y="3092451"/>
                  <a:pt x="2327269" y="3092451"/>
                </a:cubicBezTo>
                <a:cubicBezTo>
                  <a:pt x="2303595" y="3092451"/>
                  <a:pt x="2284406" y="3073261"/>
                  <a:pt x="2284406" y="3049588"/>
                </a:cubicBezTo>
                <a:cubicBezTo>
                  <a:pt x="2284406" y="3025915"/>
                  <a:pt x="2303595" y="3006725"/>
                  <a:pt x="2327269" y="3006725"/>
                </a:cubicBezTo>
                <a:close/>
                <a:moveTo>
                  <a:pt x="2207412" y="3006725"/>
                </a:moveTo>
                <a:cubicBezTo>
                  <a:pt x="2231523" y="3006725"/>
                  <a:pt x="2251069" y="3025915"/>
                  <a:pt x="2251069" y="3049588"/>
                </a:cubicBezTo>
                <a:cubicBezTo>
                  <a:pt x="2251069" y="3073261"/>
                  <a:pt x="2231523" y="3092451"/>
                  <a:pt x="2207412" y="3092451"/>
                </a:cubicBezTo>
                <a:cubicBezTo>
                  <a:pt x="2183301" y="3092451"/>
                  <a:pt x="2163755" y="3073261"/>
                  <a:pt x="2163755" y="3049588"/>
                </a:cubicBezTo>
                <a:cubicBezTo>
                  <a:pt x="2163755" y="3025915"/>
                  <a:pt x="2183301" y="3006725"/>
                  <a:pt x="2207412" y="3006725"/>
                </a:cubicBezTo>
                <a:close/>
                <a:moveTo>
                  <a:pt x="2087555" y="3006725"/>
                </a:moveTo>
                <a:cubicBezTo>
                  <a:pt x="2111228" y="3006725"/>
                  <a:pt x="2130418" y="3025915"/>
                  <a:pt x="2130418" y="3049588"/>
                </a:cubicBezTo>
                <a:cubicBezTo>
                  <a:pt x="2130418" y="3073261"/>
                  <a:pt x="2111228" y="3092451"/>
                  <a:pt x="2087555" y="3092451"/>
                </a:cubicBezTo>
                <a:cubicBezTo>
                  <a:pt x="2063882" y="3092451"/>
                  <a:pt x="2044692" y="3073261"/>
                  <a:pt x="2044692" y="3049588"/>
                </a:cubicBezTo>
                <a:cubicBezTo>
                  <a:pt x="2044692" y="3025915"/>
                  <a:pt x="2063882" y="3006725"/>
                  <a:pt x="2087555" y="3006725"/>
                </a:cubicBezTo>
                <a:close/>
                <a:moveTo>
                  <a:pt x="1966905" y="3006725"/>
                </a:moveTo>
                <a:cubicBezTo>
                  <a:pt x="1990578" y="3006725"/>
                  <a:pt x="2009767" y="3025915"/>
                  <a:pt x="2009767" y="3049588"/>
                </a:cubicBezTo>
                <a:cubicBezTo>
                  <a:pt x="2009767" y="3073261"/>
                  <a:pt x="1990578" y="3092451"/>
                  <a:pt x="1966905" y="3092451"/>
                </a:cubicBezTo>
                <a:cubicBezTo>
                  <a:pt x="1943231" y="3092451"/>
                  <a:pt x="1924042" y="3073261"/>
                  <a:pt x="1924042" y="3049588"/>
                </a:cubicBezTo>
                <a:cubicBezTo>
                  <a:pt x="1924042" y="3025915"/>
                  <a:pt x="1943231" y="3006725"/>
                  <a:pt x="1966905" y="3006725"/>
                </a:cubicBezTo>
                <a:close/>
                <a:moveTo>
                  <a:pt x="1847048" y="3006725"/>
                </a:moveTo>
                <a:cubicBezTo>
                  <a:pt x="1871159" y="3006725"/>
                  <a:pt x="1890705" y="3025915"/>
                  <a:pt x="1890705" y="3049588"/>
                </a:cubicBezTo>
                <a:cubicBezTo>
                  <a:pt x="1890705" y="3073261"/>
                  <a:pt x="1871159" y="3092451"/>
                  <a:pt x="1847048" y="3092451"/>
                </a:cubicBezTo>
                <a:cubicBezTo>
                  <a:pt x="1822937" y="3092451"/>
                  <a:pt x="1803391" y="3073261"/>
                  <a:pt x="1803391" y="3049588"/>
                </a:cubicBezTo>
                <a:cubicBezTo>
                  <a:pt x="1803391" y="3025915"/>
                  <a:pt x="1822937" y="3006725"/>
                  <a:pt x="1847048" y="3006725"/>
                </a:cubicBezTo>
                <a:close/>
                <a:moveTo>
                  <a:pt x="1726398" y="3006725"/>
                </a:moveTo>
                <a:cubicBezTo>
                  <a:pt x="1750509" y="3006725"/>
                  <a:pt x="1770055" y="3025915"/>
                  <a:pt x="1770055" y="3049588"/>
                </a:cubicBezTo>
                <a:cubicBezTo>
                  <a:pt x="1770055" y="3073261"/>
                  <a:pt x="1750509" y="3092451"/>
                  <a:pt x="1726398" y="3092451"/>
                </a:cubicBezTo>
                <a:cubicBezTo>
                  <a:pt x="1702288" y="3092451"/>
                  <a:pt x="1682741" y="3073261"/>
                  <a:pt x="1682741" y="3049588"/>
                </a:cubicBezTo>
                <a:cubicBezTo>
                  <a:pt x="1682741" y="3025915"/>
                  <a:pt x="1702288" y="3006725"/>
                  <a:pt x="1726398" y="3006725"/>
                </a:cubicBezTo>
                <a:close/>
                <a:moveTo>
                  <a:pt x="7255657" y="2886075"/>
                </a:moveTo>
                <a:cubicBezTo>
                  <a:pt x="7279768" y="2886075"/>
                  <a:pt x="7299314" y="2905621"/>
                  <a:pt x="7299314" y="2929732"/>
                </a:cubicBezTo>
                <a:cubicBezTo>
                  <a:pt x="7299314" y="2953843"/>
                  <a:pt x="7279768" y="2973389"/>
                  <a:pt x="7255657" y="2973389"/>
                </a:cubicBezTo>
                <a:cubicBezTo>
                  <a:pt x="7231546" y="2973389"/>
                  <a:pt x="7212000" y="2953843"/>
                  <a:pt x="7212000" y="2929732"/>
                </a:cubicBezTo>
                <a:cubicBezTo>
                  <a:pt x="7212000" y="2905621"/>
                  <a:pt x="7231546" y="2886075"/>
                  <a:pt x="7255657" y="2886075"/>
                </a:cubicBezTo>
                <a:close/>
                <a:moveTo>
                  <a:pt x="7135800" y="2886075"/>
                </a:moveTo>
                <a:cubicBezTo>
                  <a:pt x="7159473" y="2886075"/>
                  <a:pt x="7178663" y="2905621"/>
                  <a:pt x="7178663" y="2929732"/>
                </a:cubicBezTo>
                <a:cubicBezTo>
                  <a:pt x="7178663" y="2953843"/>
                  <a:pt x="7159473" y="2973389"/>
                  <a:pt x="7135800" y="2973389"/>
                </a:cubicBezTo>
                <a:cubicBezTo>
                  <a:pt x="7112127" y="2973389"/>
                  <a:pt x="7092937" y="2953843"/>
                  <a:pt x="7092937" y="2929732"/>
                </a:cubicBezTo>
                <a:cubicBezTo>
                  <a:pt x="7092937" y="2905621"/>
                  <a:pt x="7112127" y="2886075"/>
                  <a:pt x="7135800" y="2886075"/>
                </a:cubicBezTo>
                <a:close/>
                <a:moveTo>
                  <a:pt x="7015150" y="2886075"/>
                </a:moveTo>
                <a:cubicBezTo>
                  <a:pt x="7038823" y="2886075"/>
                  <a:pt x="7058013" y="2905621"/>
                  <a:pt x="7058013" y="2929732"/>
                </a:cubicBezTo>
                <a:cubicBezTo>
                  <a:pt x="7058013" y="2953843"/>
                  <a:pt x="7038823" y="2973389"/>
                  <a:pt x="7015150" y="2973389"/>
                </a:cubicBezTo>
                <a:cubicBezTo>
                  <a:pt x="6991477" y="2973389"/>
                  <a:pt x="6972287" y="2953843"/>
                  <a:pt x="6972287" y="2929732"/>
                </a:cubicBezTo>
                <a:cubicBezTo>
                  <a:pt x="6972287" y="2905621"/>
                  <a:pt x="6991477" y="2886075"/>
                  <a:pt x="7015150" y="2886075"/>
                </a:cubicBezTo>
                <a:close/>
                <a:moveTo>
                  <a:pt x="6895294" y="2886075"/>
                </a:moveTo>
                <a:cubicBezTo>
                  <a:pt x="6919405" y="2886075"/>
                  <a:pt x="6938951" y="2905621"/>
                  <a:pt x="6938951" y="2929732"/>
                </a:cubicBezTo>
                <a:cubicBezTo>
                  <a:pt x="6938951" y="2953843"/>
                  <a:pt x="6919405" y="2973389"/>
                  <a:pt x="6895294" y="2973389"/>
                </a:cubicBezTo>
                <a:cubicBezTo>
                  <a:pt x="6871183" y="2973389"/>
                  <a:pt x="6851637" y="2953843"/>
                  <a:pt x="6851637" y="2929732"/>
                </a:cubicBezTo>
                <a:cubicBezTo>
                  <a:pt x="6851637" y="2905621"/>
                  <a:pt x="6871183" y="2886075"/>
                  <a:pt x="6895294" y="2886075"/>
                </a:cubicBezTo>
                <a:close/>
                <a:moveTo>
                  <a:pt x="6774644" y="2886075"/>
                </a:moveTo>
                <a:cubicBezTo>
                  <a:pt x="6798755" y="2886075"/>
                  <a:pt x="6818301" y="2905621"/>
                  <a:pt x="6818301" y="2929732"/>
                </a:cubicBezTo>
                <a:cubicBezTo>
                  <a:pt x="6818301" y="2953843"/>
                  <a:pt x="6798755" y="2973389"/>
                  <a:pt x="6774644" y="2973389"/>
                </a:cubicBezTo>
                <a:cubicBezTo>
                  <a:pt x="6750533" y="2973389"/>
                  <a:pt x="6730987" y="2953843"/>
                  <a:pt x="6730987" y="2929732"/>
                </a:cubicBezTo>
                <a:cubicBezTo>
                  <a:pt x="6730987" y="2905621"/>
                  <a:pt x="6750533" y="2886075"/>
                  <a:pt x="6774644" y="2886075"/>
                </a:cubicBezTo>
                <a:close/>
                <a:moveTo>
                  <a:pt x="6654788" y="2886075"/>
                </a:moveTo>
                <a:cubicBezTo>
                  <a:pt x="6678461" y="2886075"/>
                  <a:pt x="6697651" y="2905621"/>
                  <a:pt x="6697651" y="2929732"/>
                </a:cubicBezTo>
                <a:cubicBezTo>
                  <a:pt x="6697651" y="2953843"/>
                  <a:pt x="6678461" y="2973389"/>
                  <a:pt x="6654788" y="2973389"/>
                </a:cubicBezTo>
                <a:cubicBezTo>
                  <a:pt x="6631115" y="2973389"/>
                  <a:pt x="6611925" y="2953843"/>
                  <a:pt x="6611925" y="2929732"/>
                </a:cubicBezTo>
                <a:cubicBezTo>
                  <a:pt x="6611925" y="2905621"/>
                  <a:pt x="6631115" y="2886075"/>
                  <a:pt x="6654788" y="2886075"/>
                </a:cubicBezTo>
                <a:close/>
                <a:moveTo>
                  <a:pt x="6414282" y="2886075"/>
                </a:moveTo>
                <a:cubicBezTo>
                  <a:pt x="6438393" y="2886075"/>
                  <a:pt x="6457939" y="2905621"/>
                  <a:pt x="6457939" y="2929732"/>
                </a:cubicBezTo>
                <a:cubicBezTo>
                  <a:pt x="6457939" y="2953843"/>
                  <a:pt x="6438393" y="2973389"/>
                  <a:pt x="6414282" y="2973389"/>
                </a:cubicBezTo>
                <a:cubicBezTo>
                  <a:pt x="6390171" y="2973389"/>
                  <a:pt x="6370625" y="2953843"/>
                  <a:pt x="6370625" y="2929732"/>
                </a:cubicBezTo>
                <a:cubicBezTo>
                  <a:pt x="6370625" y="2905621"/>
                  <a:pt x="6390171" y="2886075"/>
                  <a:pt x="6414282" y="2886075"/>
                </a:cubicBezTo>
                <a:close/>
                <a:moveTo>
                  <a:pt x="6294425" y="2886075"/>
                </a:moveTo>
                <a:cubicBezTo>
                  <a:pt x="6318098" y="2886075"/>
                  <a:pt x="6337288" y="2905621"/>
                  <a:pt x="6337288" y="2929732"/>
                </a:cubicBezTo>
                <a:cubicBezTo>
                  <a:pt x="6337288" y="2953843"/>
                  <a:pt x="6318098" y="2973389"/>
                  <a:pt x="6294425" y="2973389"/>
                </a:cubicBezTo>
                <a:cubicBezTo>
                  <a:pt x="6270752" y="2973389"/>
                  <a:pt x="6251562" y="2953843"/>
                  <a:pt x="6251562" y="2929732"/>
                </a:cubicBezTo>
                <a:cubicBezTo>
                  <a:pt x="6251562" y="2905621"/>
                  <a:pt x="6270752" y="2886075"/>
                  <a:pt x="6294425" y="2886075"/>
                </a:cubicBezTo>
                <a:close/>
                <a:moveTo>
                  <a:pt x="4491025" y="2886075"/>
                </a:moveTo>
                <a:cubicBezTo>
                  <a:pt x="4514698" y="2886075"/>
                  <a:pt x="4533888" y="2905621"/>
                  <a:pt x="4533888" y="2929732"/>
                </a:cubicBezTo>
                <a:cubicBezTo>
                  <a:pt x="4533888" y="2953843"/>
                  <a:pt x="4514698" y="2973389"/>
                  <a:pt x="4491025" y="2973389"/>
                </a:cubicBezTo>
                <a:cubicBezTo>
                  <a:pt x="4467352" y="2973389"/>
                  <a:pt x="4448162" y="2953843"/>
                  <a:pt x="4448162" y="2929732"/>
                </a:cubicBezTo>
                <a:cubicBezTo>
                  <a:pt x="4448162" y="2905621"/>
                  <a:pt x="4467352" y="2886075"/>
                  <a:pt x="4491025" y="2886075"/>
                </a:cubicBezTo>
                <a:close/>
                <a:moveTo>
                  <a:pt x="4371169" y="2886075"/>
                </a:moveTo>
                <a:cubicBezTo>
                  <a:pt x="4395280" y="2886075"/>
                  <a:pt x="4414826" y="2905621"/>
                  <a:pt x="4414826" y="2929732"/>
                </a:cubicBezTo>
                <a:cubicBezTo>
                  <a:pt x="4414826" y="2953843"/>
                  <a:pt x="4395280" y="2973389"/>
                  <a:pt x="4371169" y="2973389"/>
                </a:cubicBezTo>
                <a:cubicBezTo>
                  <a:pt x="4347058" y="2973389"/>
                  <a:pt x="4327512" y="2953843"/>
                  <a:pt x="4327512" y="2929732"/>
                </a:cubicBezTo>
                <a:cubicBezTo>
                  <a:pt x="4327512" y="2905621"/>
                  <a:pt x="4347058" y="2886075"/>
                  <a:pt x="4371169" y="2886075"/>
                </a:cubicBezTo>
                <a:close/>
                <a:moveTo>
                  <a:pt x="4250519" y="2886075"/>
                </a:moveTo>
                <a:cubicBezTo>
                  <a:pt x="4274630" y="2886075"/>
                  <a:pt x="4294176" y="2905621"/>
                  <a:pt x="4294176" y="2929732"/>
                </a:cubicBezTo>
                <a:cubicBezTo>
                  <a:pt x="4294176" y="2953843"/>
                  <a:pt x="4274630" y="2973389"/>
                  <a:pt x="4250519" y="2973389"/>
                </a:cubicBezTo>
                <a:cubicBezTo>
                  <a:pt x="4226408" y="2973389"/>
                  <a:pt x="4206862" y="2953843"/>
                  <a:pt x="4206862" y="2929732"/>
                </a:cubicBezTo>
                <a:cubicBezTo>
                  <a:pt x="4206862" y="2905621"/>
                  <a:pt x="4226408" y="2886075"/>
                  <a:pt x="4250519" y="2886075"/>
                </a:cubicBezTo>
                <a:close/>
                <a:moveTo>
                  <a:pt x="4130663" y="2886075"/>
                </a:moveTo>
                <a:cubicBezTo>
                  <a:pt x="4154336" y="2886075"/>
                  <a:pt x="4173526" y="2905621"/>
                  <a:pt x="4173526" y="2929732"/>
                </a:cubicBezTo>
                <a:cubicBezTo>
                  <a:pt x="4173526" y="2953843"/>
                  <a:pt x="4154336" y="2973389"/>
                  <a:pt x="4130663" y="2973389"/>
                </a:cubicBezTo>
                <a:cubicBezTo>
                  <a:pt x="4106990" y="2973389"/>
                  <a:pt x="4087800" y="2953843"/>
                  <a:pt x="4087800" y="2929732"/>
                </a:cubicBezTo>
                <a:cubicBezTo>
                  <a:pt x="4087800" y="2905621"/>
                  <a:pt x="4106990" y="2886075"/>
                  <a:pt x="4130663" y="2886075"/>
                </a:cubicBezTo>
                <a:close/>
                <a:moveTo>
                  <a:pt x="4010013" y="2886075"/>
                </a:moveTo>
                <a:cubicBezTo>
                  <a:pt x="4033686" y="2886075"/>
                  <a:pt x="4052876" y="2905621"/>
                  <a:pt x="4052876" y="2929732"/>
                </a:cubicBezTo>
                <a:cubicBezTo>
                  <a:pt x="4052876" y="2953843"/>
                  <a:pt x="4033686" y="2973389"/>
                  <a:pt x="4010013" y="2973389"/>
                </a:cubicBezTo>
                <a:cubicBezTo>
                  <a:pt x="3986340" y="2973389"/>
                  <a:pt x="3967150" y="2953843"/>
                  <a:pt x="3967150" y="2929732"/>
                </a:cubicBezTo>
                <a:cubicBezTo>
                  <a:pt x="3967150" y="2905621"/>
                  <a:pt x="3986340" y="2886075"/>
                  <a:pt x="4010013" y="2886075"/>
                </a:cubicBezTo>
                <a:close/>
                <a:moveTo>
                  <a:pt x="3890157" y="2886075"/>
                </a:moveTo>
                <a:cubicBezTo>
                  <a:pt x="3914268" y="2886075"/>
                  <a:pt x="3933814" y="2905621"/>
                  <a:pt x="3933814" y="2929732"/>
                </a:cubicBezTo>
                <a:cubicBezTo>
                  <a:pt x="3933814" y="2953843"/>
                  <a:pt x="3914268" y="2973389"/>
                  <a:pt x="3890157" y="2973389"/>
                </a:cubicBezTo>
                <a:cubicBezTo>
                  <a:pt x="3866046" y="2973389"/>
                  <a:pt x="3846500" y="2953843"/>
                  <a:pt x="3846500" y="2929732"/>
                </a:cubicBezTo>
                <a:cubicBezTo>
                  <a:pt x="3846500" y="2905621"/>
                  <a:pt x="3866046" y="2886075"/>
                  <a:pt x="3890157" y="2886075"/>
                </a:cubicBezTo>
                <a:close/>
                <a:moveTo>
                  <a:pt x="2688426" y="2886075"/>
                </a:moveTo>
                <a:cubicBezTo>
                  <a:pt x="2712537" y="2886075"/>
                  <a:pt x="2732083" y="2905621"/>
                  <a:pt x="2732083" y="2929732"/>
                </a:cubicBezTo>
                <a:cubicBezTo>
                  <a:pt x="2732083" y="2953843"/>
                  <a:pt x="2712537" y="2973389"/>
                  <a:pt x="2688426" y="2973389"/>
                </a:cubicBezTo>
                <a:cubicBezTo>
                  <a:pt x="2664316" y="2973389"/>
                  <a:pt x="2644769" y="2953843"/>
                  <a:pt x="2644769" y="2929732"/>
                </a:cubicBezTo>
                <a:cubicBezTo>
                  <a:pt x="2644769" y="2905621"/>
                  <a:pt x="2664316" y="2886075"/>
                  <a:pt x="2688426" y="2886075"/>
                </a:cubicBezTo>
                <a:close/>
                <a:moveTo>
                  <a:pt x="2567775" y="2886075"/>
                </a:moveTo>
                <a:cubicBezTo>
                  <a:pt x="2591887" y="2886075"/>
                  <a:pt x="2611433" y="2905621"/>
                  <a:pt x="2611433" y="2929732"/>
                </a:cubicBezTo>
                <a:cubicBezTo>
                  <a:pt x="2611433" y="2953843"/>
                  <a:pt x="2591887" y="2973389"/>
                  <a:pt x="2567775" y="2973389"/>
                </a:cubicBezTo>
                <a:cubicBezTo>
                  <a:pt x="2543665" y="2973389"/>
                  <a:pt x="2524119" y="2953843"/>
                  <a:pt x="2524119" y="2929732"/>
                </a:cubicBezTo>
                <a:cubicBezTo>
                  <a:pt x="2524119" y="2905621"/>
                  <a:pt x="2543665" y="2886075"/>
                  <a:pt x="2567775" y="2886075"/>
                </a:cubicBezTo>
                <a:close/>
                <a:moveTo>
                  <a:pt x="2447918" y="2886075"/>
                </a:moveTo>
                <a:cubicBezTo>
                  <a:pt x="2471592" y="2886075"/>
                  <a:pt x="2490783" y="2905621"/>
                  <a:pt x="2490783" y="2929732"/>
                </a:cubicBezTo>
                <a:cubicBezTo>
                  <a:pt x="2490783" y="2953843"/>
                  <a:pt x="2471592" y="2973389"/>
                  <a:pt x="2447918" y="2973389"/>
                </a:cubicBezTo>
                <a:cubicBezTo>
                  <a:pt x="2424247" y="2973389"/>
                  <a:pt x="2405056" y="2953843"/>
                  <a:pt x="2405056" y="2929732"/>
                </a:cubicBezTo>
                <a:cubicBezTo>
                  <a:pt x="2405056" y="2905621"/>
                  <a:pt x="2424247" y="2886075"/>
                  <a:pt x="2447918" y="2886075"/>
                </a:cubicBezTo>
                <a:close/>
                <a:moveTo>
                  <a:pt x="2327270" y="2886075"/>
                </a:moveTo>
                <a:cubicBezTo>
                  <a:pt x="2350943" y="2886075"/>
                  <a:pt x="2370132" y="2905621"/>
                  <a:pt x="2370132" y="2929732"/>
                </a:cubicBezTo>
                <a:cubicBezTo>
                  <a:pt x="2370132" y="2953843"/>
                  <a:pt x="2350943" y="2973389"/>
                  <a:pt x="2327270" y="2973389"/>
                </a:cubicBezTo>
                <a:cubicBezTo>
                  <a:pt x="2303596" y="2973389"/>
                  <a:pt x="2284407" y="2953843"/>
                  <a:pt x="2284407" y="2929732"/>
                </a:cubicBezTo>
                <a:cubicBezTo>
                  <a:pt x="2284407" y="2905621"/>
                  <a:pt x="2303596" y="2886075"/>
                  <a:pt x="2327270" y="2886075"/>
                </a:cubicBezTo>
                <a:close/>
                <a:moveTo>
                  <a:pt x="2207413" y="2886075"/>
                </a:moveTo>
                <a:cubicBezTo>
                  <a:pt x="2231524" y="2886075"/>
                  <a:pt x="2251070" y="2905621"/>
                  <a:pt x="2251070" y="2929732"/>
                </a:cubicBezTo>
                <a:cubicBezTo>
                  <a:pt x="2251070" y="2953843"/>
                  <a:pt x="2231524" y="2973389"/>
                  <a:pt x="2207413" y="2973389"/>
                </a:cubicBezTo>
                <a:cubicBezTo>
                  <a:pt x="2183302" y="2973389"/>
                  <a:pt x="2163756" y="2953843"/>
                  <a:pt x="2163756" y="2929732"/>
                </a:cubicBezTo>
                <a:cubicBezTo>
                  <a:pt x="2163756" y="2905621"/>
                  <a:pt x="2183302" y="2886075"/>
                  <a:pt x="2207413" y="2886075"/>
                </a:cubicBezTo>
                <a:close/>
                <a:moveTo>
                  <a:pt x="2087556" y="2886075"/>
                </a:moveTo>
                <a:cubicBezTo>
                  <a:pt x="2111229" y="2886075"/>
                  <a:pt x="2130419" y="2905621"/>
                  <a:pt x="2130419" y="2929732"/>
                </a:cubicBezTo>
                <a:cubicBezTo>
                  <a:pt x="2130419" y="2953843"/>
                  <a:pt x="2111229" y="2973389"/>
                  <a:pt x="2087556" y="2973389"/>
                </a:cubicBezTo>
                <a:cubicBezTo>
                  <a:pt x="2063883" y="2973389"/>
                  <a:pt x="2044693" y="2953843"/>
                  <a:pt x="2044693" y="2929732"/>
                </a:cubicBezTo>
                <a:cubicBezTo>
                  <a:pt x="2044693" y="2905621"/>
                  <a:pt x="2063883" y="2886075"/>
                  <a:pt x="2087556" y="2886075"/>
                </a:cubicBezTo>
                <a:close/>
                <a:moveTo>
                  <a:pt x="1966906" y="2886075"/>
                </a:moveTo>
                <a:cubicBezTo>
                  <a:pt x="1990578" y="2886075"/>
                  <a:pt x="2009769" y="2905621"/>
                  <a:pt x="2009769" y="2929732"/>
                </a:cubicBezTo>
                <a:cubicBezTo>
                  <a:pt x="2009769" y="2953843"/>
                  <a:pt x="1990578" y="2973389"/>
                  <a:pt x="1966906" y="2973389"/>
                </a:cubicBezTo>
                <a:cubicBezTo>
                  <a:pt x="1943232" y="2973389"/>
                  <a:pt x="1924043" y="2953843"/>
                  <a:pt x="1924043" y="2929732"/>
                </a:cubicBezTo>
                <a:cubicBezTo>
                  <a:pt x="1924043" y="2905621"/>
                  <a:pt x="1943232" y="2886075"/>
                  <a:pt x="1966906" y="2886075"/>
                </a:cubicBezTo>
                <a:close/>
                <a:moveTo>
                  <a:pt x="1847049" y="2886075"/>
                </a:moveTo>
                <a:cubicBezTo>
                  <a:pt x="1871160" y="2886075"/>
                  <a:pt x="1890707" y="2905621"/>
                  <a:pt x="1890707" y="2929732"/>
                </a:cubicBezTo>
                <a:cubicBezTo>
                  <a:pt x="1890707" y="2953843"/>
                  <a:pt x="1871160" y="2973389"/>
                  <a:pt x="1847049" y="2973389"/>
                </a:cubicBezTo>
                <a:cubicBezTo>
                  <a:pt x="1822939" y="2973389"/>
                  <a:pt x="1803392" y="2953843"/>
                  <a:pt x="1803392" y="2929732"/>
                </a:cubicBezTo>
                <a:cubicBezTo>
                  <a:pt x="1803392" y="2905621"/>
                  <a:pt x="1822939" y="2886075"/>
                  <a:pt x="1847049" y="2886075"/>
                </a:cubicBezTo>
                <a:close/>
                <a:moveTo>
                  <a:pt x="6895294" y="2765425"/>
                </a:moveTo>
                <a:cubicBezTo>
                  <a:pt x="6919405" y="2765425"/>
                  <a:pt x="6938951" y="2784971"/>
                  <a:pt x="6938951" y="2809082"/>
                </a:cubicBezTo>
                <a:cubicBezTo>
                  <a:pt x="6938951" y="2833193"/>
                  <a:pt x="6919405" y="2852739"/>
                  <a:pt x="6895294" y="2852739"/>
                </a:cubicBezTo>
                <a:cubicBezTo>
                  <a:pt x="6871183" y="2852739"/>
                  <a:pt x="6851637" y="2833193"/>
                  <a:pt x="6851637" y="2809082"/>
                </a:cubicBezTo>
                <a:cubicBezTo>
                  <a:pt x="6851637" y="2784971"/>
                  <a:pt x="6871183" y="2765425"/>
                  <a:pt x="6895294" y="2765425"/>
                </a:cubicBezTo>
                <a:close/>
                <a:moveTo>
                  <a:pt x="6774644" y="2765425"/>
                </a:moveTo>
                <a:cubicBezTo>
                  <a:pt x="6798755" y="2765425"/>
                  <a:pt x="6818301" y="2784971"/>
                  <a:pt x="6818301" y="2809082"/>
                </a:cubicBezTo>
                <a:cubicBezTo>
                  <a:pt x="6818301" y="2833193"/>
                  <a:pt x="6798755" y="2852739"/>
                  <a:pt x="6774644" y="2852739"/>
                </a:cubicBezTo>
                <a:cubicBezTo>
                  <a:pt x="6750533" y="2852739"/>
                  <a:pt x="6730987" y="2833193"/>
                  <a:pt x="6730987" y="2809082"/>
                </a:cubicBezTo>
                <a:cubicBezTo>
                  <a:pt x="6730987" y="2784971"/>
                  <a:pt x="6750533" y="2765425"/>
                  <a:pt x="6774644" y="2765425"/>
                </a:cubicBezTo>
                <a:close/>
                <a:moveTo>
                  <a:pt x="6654788" y="2765425"/>
                </a:moveTo>
                <a:cubicBezTo>
                  <a:pt x="6678461" y="2765425"/>
                  <a:pt x="6697651" y="2784971"/>
                  <a:pt x="6697651" y="2809082"/>
                </a:cubicBezTo>
                <a:cubicBezTo>
                  <a:pt x="6697651" y="2833193"/>
                  <a:pt x="6678461" y="2852739"/>
                  <a:pt x="6654788" y="2852739"/>
                </a:cubicBezTo>
                <a:cubicBezTo>
                  <a:pt x="6631115" y="2852739"/>
                  <a:pt x="6611925" y="2833193"/>
                  <a:pt x="6611925" y="2809082"/>
                </a:cubicBezTo>
                <a:cubicBezTo>
                  <a:pt x="6611925" y="2784971"/>
                  <a:pt x="6631115" y="2765425"/>
                  <a:pt x="6654788" y="2765425"/>
                </a:cubicBezTo>
                <a:close/>
                <a:moveTo>
                  <a:pt x="6534138" y="2765425"/>
                </a:moveTo>
                <a:cubicBezTo>
                  <a:pt x="6557811" y="2765425"/>
                  <a:pt x="6577001" y="2784971"/>
                  <a:pt x="6577001" y="2809082"/>
                </a:cubicBezTo>
                <a:cubicBezTo>
                  <a:pt x="6577001" y="2833193"/>
                  <a:pt x="6557811" y="2852739"/>
                  <a:pt x="6534138" y="2852739"/>
                </a:cubicBezTo>
                <a:cubicBezTo>
                  <a:pt x="6510465" y="2852739"/>
                  <a:pt x="6491275" y="2833193"/>
                  <a:pt x="6491275" y="2809082"/>
                </a:cubicBezTo>
                <a:cubicBezTo>
                  <a:pt x="6491275" y="2784971"/>
                  <a:pt x="6510465" y="2765425"/>
                  <a:pt x="6534138" y="2765425"/>
                </a:cubicBezTo>
                <a:close/>
                <a:moveTo>
                  <a:pt x="6414282" y="2765425"/>
                </a:moveTo>
                <a:cubicBezTo>
                  <a:pt x="6438393" y="2765425"/>
                  <a:pt x="6457939" y="2784971"/>
                  <a:pt x="6457939" y="2809082"/>
                </a:cubicBezTo>
                <a:cubicBezTo>
                  <a:pt x="6457939" y="2833193"/>
                  <a:pt x="6438393" y="2852739"/>
                  <a:pt x="6414282" y="2852739"/>
                </a:cubicBezTo>
                <a:cubicBezTo>
                  <a:pt x="6390171" y="2852739"/>
                  <a:pt x="6370625" y="2833193"/>
                  <a:pt x="6370625" y="2809082"/>
                </a:cubicBezTo>
                <a:cubicBezTo>
                  <a:pt x="6370625" y="2784971"/>
                  <a:pt x="6390171" y="2765425"/>
                  <a:pt x="6414282" y="2765425"/>
                </a:cubicBezTo>
                <a:close/>
                <a:moveTo>
                  <a:pt x="6294425" y="2765425"/>
                </a:moveTo>
                <a:cubicBezTo>
                  <a:pt x="6318098" y="2765425"/>
                  <a:pt x="6337288" y="2784971"/>
                  <a:pt x="6337288" y="2809082"/>
                </a:cubicBezTo>
                <a:cubicBezTo>
                  <a:pt x="6337288" y="2833193"/>
                  <a:pt x="6318098" y="2852739"/>
                  <a:pt x="6294425" y="2852739"/>
                </a:cubicBezTo>
                <a:cubicBezTo>
                  <a:pt x="6270752" y="2852739"/>
                  <a:pt x="6251562" y="2833193"/>
                  <a:pt x="6251562" y="2809082"/>
                </a:cubicBezTo>
                <a:cubicBezTo>
                  <a:pt x="6251562" y="2784971"/>
                  <a:pt x="6270752" y="2765425"/>
                  <a:pt x="6294425" y="2765425"/>
                </a:cubicBezTo>
                <a:close/>
                <a:moveTo>
                  <a:pt x="6173775" y="2765425"/>
                </a:moveTo>
                <a:cubicBezTo>
                  <a:pt x="6197448" y="2765425"/>
                  <a:pt x="6216638" y="2784971"/>
                  <a:pt x="6216638" y="2809082"/>
                </a:cubicBezTo>
                <a:cubicBezTo>
                  <a:pt x="6216638" y="2833193"/>
                  <a:pt x="6197448" y="2852739"/>
                  <a:pt x="6173775" y="2852739"/>
                </a:cubicBezTo>
                <a:cubicBezTo>
                  <a:pt x="6150102" y="2852739"/>
                  <a:pt x="6130912" y="2833193"/>
                  <a:pt x="6130912" y="2809082"/>
                </a:cubicBezTo>
                <a:cubicBezTo>
                  <a:pt x="6130912" y="2784971"/>
                  <a:pt x="6150102" y="2765425"/>
                  <a:pt x="6173775" y="2765425"/>
                </a:cubicBezTo>
                <a:close/>
                <a:moveTo>
                  <a:pt x="6053919" y="2765425"/>
                </a:moveTo>
                <a:cubicBezTo>
                  <a:pt x="6078030" y="2765425"/>
                  <a:pt x="6097576" y="2784971"/>
                  <a:pt x="6097576" y="2809082"/>
                </a:cubicBezTo>
                <a:cubicBezTo>
                  <a:pt x="6097576" y="2833193"/>
                  <a:pt x="6078030" y="2852739"/>
                  <a:pt x="6053919" y="2852739"/>
                </a:cubicBezTo>
                <a:cubicBezTo>
                  <a:pt x="6029808" y="2852739"/>
                  <a:pt x="6010262" y="2833193"/>
                  <a:pt x="6010262" y="2809082"/>
                </a:cubicBezTo>
                <a:cubicBezTo>
                  <a:pt x="6010262" y="2784971"/>
                  <a:pt x="6029808" y="2765425"/>
                  <a:pt x="6053919" y="2765425"/>
                </a:cubicBezTo>
                <a:close/>
                <a:moveTo>
                  <a:pt x="5933269" y="2765425"/>
                </a:moveTo>
                <a:cubicBezTo>
                  <a:pt x="5957380" y="2765425"/>
                  <a:pt x="5976926" y="2784971"/>
                  <a:pt x="5976926" y="2809082"/>
                </a:cubicBezTo>
                <a:cubicBezTo>
                  <a:pt x="5976926" y="2833193"/>
                  <a:pt x="5957380" y="2852739"/>
                  <a:pt x="5933269" y="2852739"/>
                </a:cubicBezTo>
                <a:cubicBezTo>
                  <a:pt x="5909158" y="2852739"/>
                  <a:pt x="5889612" y="2833193"/>
                  <a:pt x="5889612" y="2809082"/>
                </a:cubicBezTo>
                <a:cubicBezTo>
                  <a:pt x="5889612" y="2784971"/>
                  <a:pt x="5909158" y="2765425"/>
                  <a:pt x="5933269" y="2765425"/>
                </a:cubicBezTo>
                <a:close/>
                <a:moveTo>
                  <a:pt x="4611675" y="2765425"/>
                </a:moveTo>
                <a:cubicBezTo>
                  <a:pt x="4635348" y="2765425"/>
                  <a:pt x="4654538" y="2784971"/>
                  <a:pt x="4654538" y="2809082"/>
                </a:cubicBezTo>
                <a:cubicBezTo>
                  <a:pt x="4654538" y="2833193"/>
                  <a:pt x="4635348" y="2852739"/>
                  <a:pt x="4611675" y="2852739"/>
                </a:cubicBezTo>
                <a:cubicBezTo>
                  <a:pt x="4588002" y="2852739"/>
                  <a:pt x="4568812" y="2833193"/>
                  <a:pt x="4568812" y="2809082"/>
                </a:cubicBezTo>
                <a:cubicBezTo>
                  <a:pt x="4568812" y="2784971"/>
                  <a:pt x="4588002" y="2765425"/>
                  <a:pt x="4611675" y="2765425"/>
                </a:cubicBezTo>
                <a:close/>
                <a:moveTo>
                  <a:pt x="4491025" y="2765425"/>
                </a:moveTo>
                <a:cubicBezTo>
                  <a:pt x="4514698" y="2765425"/>
                  <a:pt x="4533888" y="2784971"/>
                  <a:pt x="4533888" y="2809082"/>
                </a:cubicBezTo>
                <a:cubicBezTo>
                  <a:pt x="4533888" y="2833193"/>
                  <a:pt x="4514698" y="2852739"/>
                  <a:pt x="4491025" y="2852739"/>
                </a:cubicBezTo>
                <a:cubicBezTo>
                  <a:pt x="4467352" y="2852739"/>
                  <a:pt x="4448162" y="2833193"/>
                  <a:pt x="4448162" y="2809082"/>
                </a:cubicBezTo>
                <a:cubicBezTo>
                  <a:pt x="4448162" y="2784971"/>
                  <a:pt x="4467352" y="2765425"/>
                  <a:pt x="4491025" y="2765425"/>
                </a:cubicBezTo>
                <a:close/>
                <a:moveTo>
                  <a:pt x="4371169" y="2765425"/>
                </a:moveTo>
                <a:cubicBezTo>
                  <a:pt x="4395280" y="2765425"/>
                  <a:pt x="4414826" y="2784971"/>
                  <a:pt x="4414826" y="2809082"/>
                </a:cubicBezTo>
                <a:cubicBezTo>
                  <a:pt x="4414826" y="2833193"/>
                  <a:pt x="4395280" y="2852739"/>
                  <a:pt x="4371169" y="2852739"/>
                </a:cubicBezTo>
                <a:cubicBezTo>
                  <a:pt x="4347058" y="2852739"/>
                  <a:pt x="4327512" y="2833193"/>
                  <a:pt x="4327512" y="2809082"/>
                </a:cubicBezTo>
                <a:cubicBezTo>
                  <a:pt x="4327512" y="2784971"/>
                  <a:pt x="4347058" y="2765425"/>
                  <a:pt x="4371169" y="2765425"/>
                </a:cubicBezTo>
                <a:close/>
                <a:moveTo>
                  <a:pt x="4250519" y="2765425"/>
                </a:moveTo>
                <a:cubicBezTo>
                  <a:pt x="4274630" y="2765425"/>
                  <a:pt x="4294176" y="2784971"/>
                  <a:pt x="4294176" y="2809082"/>
                </a:cubicBezTo>
                <a:cubicBezTo>
                  <a:pt x="4294176" y="2833193"/>
                  <a:pt x="4274630" y="2852739"/>
                  <a:pt x="4250519" y="2852739"/>
                </a:cubicBezTo>
                <a:cubicBezTo>
                  <a:pt x="4226408" y="2852739"/>
                  <a:pt x="4206862" y="2833193"/>
                  <a:pt x="4206862" y="2809082"/>
                </a:cubicBezTo>
                <a:cubicBezTo>
                  <a:pt x="4206862" y="2784971"/>
                  <a:pt x="4226408" y="2765425"/>
                  <a:pt x="4250519" y="2765425"/>
                </a:cubicBezTo>
                <a:close/>
                <a:moveTo>
                  <a:pt x="4130663" y="2765425"/>
                </a:moveTo>
                <a:cubicBezTo>
                  <a:pt x="4154336" y="2765425"/>
                  <a:pt x="4173526" y="2784971"/>
                  <a:pt x="4173526" y="2809082"/>
                </a:cubicBezTo>
                <a:cubicBezTo>
                  <a:pt x="4173526" y="2833193"/>
                  <a:pt x="4154336" y="2852739"/>
                  <a:pt x="4130663" y="2852739"/>
                </a:cubicBezTo>
                <a:cubicBezTo>
                  <a:pt x="4106990" y="2852739"/>
                  <a:pt x="4087800" y="2833193"/>
                  <a:pt x="4087800" y="2809082"/>
                </a:cubicBezTo>
                <a:cubicBezTo>
                  <a:pt x="4087800" y="2784971"/>
                  <a:pt x="4106990" y="2765425"/>
                  <a:pt x="4130663" y="2765425"/>
                </a:cubicBezTo>
                <a:close/>
                <a:moveTo>
                  <a:pt x="4010013" y="2765425"/>
                </a:moveTo>
                <a:cubicBezTo>
                  <a:pt x="4033686" y="2765425"/>
                  <a:pt x="4052876" y="2784971"/>
                  <a:pt x="4052876" y="2809082"/>
                </a:cubicBezTo>
                <a:cubicBezTo>
                  <a:pt x="4052876" y="2833193"/>
                  <a:pt x="4033686" y="2852739"/>
                  <a:pt x="4010013" y="2852739"/>
                </a:cubicBezTo>
                <a:cubicBezTo>
                  <a:pt x="3986340" y="2852739"/>
                  <a:pt x="3967150" y="2833193"/>
                  <a:pt x="3967150" y="2809082"/>
                </a:cubicBezTo>
                <a:cubicBezTo>
                  <a:pt x="3967150" y="2784971"/>
                  <a:pt x="3986340" y="2765425"/>
                  <a:pt x="4010013" y="2765425"/>
                </a:cubicBezTo>
                <a:close/>
                <a:moveTo>
                  <a:pt x="3890157" y="2765425"/>
                </a:moveTo>
                <a:cubicBezTo>
                  <a:pt x="3914268" y="2765425"/>
                  <a:pt x="3933814" y="2784971"/>
                  <a:pt x="3933814" y="2809082"/>
                </a:cubicBezTo>
                <a:cubicBezTo>
                  <a:pt x="3933814" y="2833193"/>
                  <a:pt x="3914268" y="2852739"/>
                  <a:pt x="3890157" y="2852739"/>
                </a:cubicBezTo>
                <a:cubicBezTo>
                  <a:pt x="3866046" y="2852739"/>
                  <a:pt x="3846500" y="2833193"/>
                  <a:pt x="3846500" y="2809082"/>
                </a:cubicBezTo>
                <a:cubicBezTo>
                  <a:pt x="3846500" y="2784971"/>
                  <a:pt x="3866046" y="2765425"/>
                  <a:pt x="3890157" y="2765425"/>
                </a:cubicBezTo>
                <a:close/>
                <a:moveTo>
                  <a:pt x="2447920" y="2765425"/>
                </a:moveTo>
                <a:cubicBezTo>
                  <a:pt x="2471593" y="2765425"/>
                  <a:pt x="2490783" y="2784971"/>
                  <a:pt x="2490783" y="2809082"/>
                </a:cubicBezTo>
                <a:cubicBezTo>
                  <a:pt x="2490783" y="2833193"/>
                  <a:pt x="2471593" y="2852739"/>
                  <a:pt x="2447920" y="2852739"/>
                </a:cubicBezTo>
                <a:cubicBezTo>
                  <a:pt x="2424247" y="2852739"/>
                  <a:pt x="2405057" y="2833193"/>
                  <a:pt x="2405057" y="2809082"/>
                </a:cubicBezTo>
                <a:cubicBezTo>
                  <a:pt x="2405057" y="2784971"/>
                  <a:pt x="2424247" y="2765425"/>
                  <a:pt x="2447920" y="2765425"/>
                </a:cubicBezTo>
                <a:close/>
                <a:moveTo>
                  <a:pt x="2327270" y="2765425"/>
                </a:moveTo>
                <a:cubicBezTo>
                  <a:pt x="2350943" y="2765425"/>
                  <a:pt x="2370132" y="2784971"/>
                  <a:pt x="2370132" y="2809082"/>
                </a:cubicBezTo>
                <a:cubicBezTo>
                  <a:pt x="2370132" y="2833193"/>
                  <a:pt x="2350943" y="2852739"/>
                  <a:pt x="2327270" y="2852739"/>
                </a:cubicBezTo>
                <a:cubicBezTo>
                  <a:pt x="2303597" y="2852739"/>
                  <a:pt x="2284407" y="2833193"/>
                  <a:pt x="2284407" y="2809082"/>
                </a:cubicBezTo>
                <a:cubicBezTo>
                  <a:pt x="2284407" y="2784971"/>
                  <a:pt x="2303597" y="2765425"/>
                  <a:pt x="2327270" y="2765425"/>
                </a:cubicBezTo>
                <a:close/>
                <a:moveTo>
                  <a:pt x="2207414" y="2765425"/>
                </a:moveTo>
                <a:cubicBezTo>
                  <a:pt x="2231524" y="2765425"/>
                  <a:pt x="2251071" y="2784971"/>
                  <a:pt x="2251071" y="2809082"/>
                </a:cubicBezTo>
                <a:cubicBezTo>
                  <a:pt x="2251071" y="2833193"/>
                  <a:pt x="2231524" y="2852739"/>
                  <a:pt x="2207414" y="2852739"/>
                </a:cubicBezTo>
                <a:cubicBezTo>
                  <a:pt x="2183303" y="2852739"/>
                  <a:pt x="2163757" y="2833193"/>
                  <a:pt x="2163757" y="2809082"/>
                </a:cubicBezTo>
                <a:cubicBezTo>
                  <a:pt x="2163757" y="2784971"/>
                  <a:pt x="2183303" y="2765425"/>
                  <a:pt x="2207414" y="2765425"/>
                </a:cubicBezTo>
                <a:close/>
                <a:moveTo>
                  <a:pt x="2087557" y="2765425"/>
                </a:moveTo>
                <a:cubicBezTo>
                  <a:pt x="2111229" y="2765425"/>
                  <a:pt x="2130420" y="2784971"/>
                  <a:pt x="2130420" y="2809082"/>
                </a:cubicBezTo>
                <a:cubicBezTo>
                  <a:pt x="2130420" y="2833193"/>
                  <a:pt x="2111229" y="2852739"/>
                  <a:pt x="2087557" y="2852739"/>
                </a:cubicBezTo>
                <a:cubicBezTo>
                  <a:pt x="2063883" y="2852739"/>
                  <a:pt x="2044693" y="2833193"/>
                  <a:pt x="2044693" y="2809082"/>
                </a:cubicBezTo>
                <a:cubicBezTo>
                  <a:pt x="2044693" y="2784971"/>
                  <a:pt x="2063883" y="2765425"/>
                  <a:pt x="2087557" y="2765425"/>
                </a:cubicBezTo>
                <a:close/>
                <a:moveTo>
                  <a:pt x="1966907" y="2765425"/>
                </a:moveTo>
                <a:cubicBezTo>
                  <a:pt x="1990579" y="2765425"/>
                  <a:pt x="2009770" y="2784971"/>
                  <a:pt x="2009770" y="2809082"/>
                </a:cubicBezTo>
                <a:cubicBezTo>
                  <a:pt x="2009770" y="2833193"/>
                  <a:pt x="1990579" y="2852739"/>
                  <a:pt x="1966907" y="2852739"/>
                </a:cubicBezTo>
                <a:cubicBezTo>
                  <a:pt x="1943233" y="2852739"/>
                  <a:pt x="1924044" y="2833193"/>
                  <a:pt x="1924044" y="2809082"/>
                </a:cubicBezTo>
                <a:cubicBezTo>
                  <a:pt x="1924044" y="2784971"/>
                  <a:pt x="1943233" y="2765425"/>
                  <a:pt x="1966907" y="2765425"/>
                </a:cubicBezTo>
                <a:close/>
                <a:moveTo>
                  <a:pt x="6294425" y="2646363"/>
                </a:moveTo>
                <a:cubicBezTo>
                  <a:pt x="6318098" y="2646363"/>
                  <a:pt x="6337288" y="2665553"/>
                  <a:pt x="6337288" y="2689226"/>
                </a:cubicBezTo>
                <a:cubicBezTo>
                  <a:pt x="6337288" y="2712899"/>
                  <a:pt x="6318098" y="2732089"/>
                  <a:pt x="6294425" y="2732089"/>
                </a:cubicBezTo>
                <a:cubicBezTo>
                  <a:pt x="6270752" y="2732089"/>
                  <a:pt x="6251562" y="2712899"/>
                  <a:pt x="6251562" y="2689226"/>
                </a:cubicBezTo>
                <a:cubicBezTo>
                  <a:pt x="6251562" y="2665553"/>
                  <a:pt x="6270752" y="2646363"/>
                  <a:pt x="6294425" y="2646363"/>
                </a:cubicBezTo>
                <a:close/>
                <a:moveTo>
                  <a:pt x="5933269" y="2646363"/>
                </a:moveTo>
                <a:cubicBezTo>
                  <a:pt x="5957380" y="2646363"/>
                  <a:pt x="5976926" y="2665553"/>
                  <a:pt x="5976926" y="2689226"/>
                </a:cubicBezTo>
                <a:cubicBezTo>
                  <a:pt x="5976926" y="2712899"/>
                  <a:pt x="5957380" y="2732089"/>
                  <a:pt x="5933269" y="2732089"/>
                </a:cubicBezTo>
                <a:cubicBezTo>
                  <a:pt x="5909158" y="2732089"/>
                  <a:pt x="5889612" y="2712899"/>
                  <a:pt x="5889612" y="2689226"/>
                </a:cubicBezTo>
                <a:cubicBezTo>
                  <a:pt x="5889612" y="2665553"/>
                  <a:pt x="5909158" y="2646363"/>
                  <a:pt x="5933269" y="2646363"/>
                </a:cubicBezTo>
                <a:close/>
                <a:moveTo>
                  <a:pt x="5813413" y="2646363"/>
                </a:moveTo>
                <a:cubicBezTo>
                  <a:pt x="5837086" y="2646363"/>
                  <a:pt x="5856276" y="2665553"/>
                  <a:pt x="5856276" y="2689226"/>
                </a:cubicBezTo>
                <a:cubicBezTo>
                  <a:pt x="5856276" y="2712899"/>
                  <a:pt x="5837086" y="2732089"/>
                  <a:pt x="5813413" y="2732089"/>
                </a:cubicBezTo>
                <a:cubicBezTo>
                  <a:pt x="5789740" y="2732089"/>
                  <a:pt x="5770550" y="2712899"/>
                  <a:pt x="5770550" y="2689226"/>
                </a:cubicBezTo>
                <a:cubicBezTo>
                  <a:pt x="5770550" y="2665553"/>
                  <a:pt x="5789740" y="2646363"/>
                  <a:pt x="5813413" y="2646363"/>
                </a:cubicBezTo>
                <a:close/>
                <a:moveTo>
                  <a:pt x="4731532" y="2646363"/>
                </a:moveTo>
                <a:cubicBezTo>
                  <a:pt x="4755643" y="2646363"/>
                  <a:pt x="4775189" y="2665553"/>
                  <a:pt x="4775189" y="2689226"/>
                </a:cubicBezTo>
                <a:cubicBezTo>
                  <a:pt x="4775189" y="2712899"/>
                  <a:pt x="4755643" y="2732089"/>
                  <a:pt x="4731532" y="2732089"/>
                </a:cubicBezTo>
                <a:cubicBezTo>
                  <a:pt x="4707421" y="2732089"/>
                  <a:pt x="4687875" y="2712899"/>
                  <a:pt x="4687875" y="2689226"/>
                </a:cubicBezTo>
                <a:cubicBezTo>
                  <a:pt x="4687875" y="2665553"/>
                  <a:pt x="4707421" y="2646363"/>
                  <a:pt x="4731532" y="2646363"/>
                </a:cubicBezTo>
                <a:close/>
                <a:moveTo>
                  <a:pt x="4611675" y="2646363"/>
                </a:moveTo>
                <a:cubicBezTo>
                  <a:pt x="4635348" y="2646363"/>
                  <a:pt x="4654538" y="2665553"/>
                  <a:pt x="4654538" y="2689226"/>
                </a:cubicBezTo>
                <a:cubicBezTo>
                  <a:pt x="4654538" y="2712899"/>
                  <a:pt x="4635348" y="2732089"/>
                  <a:pt x="4611675" y="2732089"/>
                </a:cubicBezTo>
                <a:cubicBezTo>
                  <a:pt x="4588002" y="2732089"/>
                  <a:pt x="4568812" y="2712899"/>
                  <a:pt x="4568812" y="2689226"/>
                </a:cubicBezTo>
                <a:cubicBezTo>
                  <a:pt x="4568812" y="2665553"/>
                  <a:pt x="4588002" y="2646363"/>
                  <a:pt x="4611675" y="2646363"/>
                </a:cubicBezTo>
                <a:close/>
                <a:moveTo>
                  <a:pt x="4491025" y="2646363"/>
                </a:moveTo>
                <a:cubicBezTo>
                  <a:pt x="4514698" y="2646363"/>
                  <a:pt x="4533888" y="2665553"/>
                  <a:pt x="4533888" y="2689226"/>
                </a:cubicBezTo>
                <a:cubicBezTo>
                  <a:pt x="4533888" y="2712899"/>
                  <a:pt x="4514698" y="2732089"/>
                  <a:pt x="4491025" y="2732089"/>
                </a:cubicBezTo>
                <a:cubicBezTo>
                  <a:pt x="4467352" y="2732089"/>
                  <a:pt x="4448162" y="2712899"/>
                  <a:pt x="4448162" y="2689226"/>
                </a:cubicBezTo>
                <a:cubicBezTo>
                  <a:pt x="4448162" y="2665553"/>
                  <a:pt x="4467352" y="2646363"/>
                  <a:pt x="4491025" y="2646363"/>
                </a:cubicBezTo>
                <a:close/>
                <a:moveTo>
                  <a:pt x="4371169" y="2646363"/>
                </a:moveTo>
                <a:cubicBezTo>
                  <a:pt x="4395280" y="2646363"/>
                  <a:pt x="4414826" y="2665553"/>
                  <a:pt x="4414826" y="2689226"/>
                </a:cubicBezTo>
                <a:cubicBezTo>
                  <a:pt x="4414826" y="2712899"/>
                  <a:pt x="4395280" y="2732089"/>
                  <a:pt x="4371169" y="2732089"/>
                </a:cubicBezTo>
                <a:cubicBezTo>
                  <a:pt x="4347058" y="2732089"/>
                  <a:pt x="4327512" y="2712899"/>
                  <a:pt x="4327512" y="2689226"/>
                </a:cubicBezTo>
                <a:cubicBezTo>
                  <a:pt x="4327512" y="2665553"/>
                  <a:pt x="4347058" y="2646363"/>
                  <a:pt x="4371169" y="2646363"/>
                </a:cubicBezTo>
                <a:close/>
                <a:moveTo>
                  <a:pt x="4250519" y="2646363"/>
                </a:moveTo>
                <a:cubicBezTo>
                  <a:pt x="4274630" y="2646363"/>
                  <a:pt x="4294176" y="2665553"/>
                  <a:pt x="4294176" y="2689226"/>
                </a:cubicBezTo>
                <a:cubicBezTo>
                  <a:pt x="4294176" y="2712899"/>
                  <a:pt x="4274630" y="2732089"/>
                  <a:pt x="4250519" y="2732089"/>
                </a:cubicBezTo>
                <a:cubicBezTo>
                  <a:pt x="4226408" y="2732089"/>
                  <a:pt x="4206862" y="2712899"/>
                  <a:pt x="4206862" y="2689226"/>
                </a:cubicBezTo>
                <a:cubicBezTo>
                  <a:pt x="4206862" y="2665553"/>
                  <a:pt x="4226408" y="2646363"/>
                  <a:pt x="4250519" y="2646363"/>
                </a:cubicBezTo>
                <a:close/>
                <a:moveTo>
                  <a:pt x="4130663" y="2646363"/>
                </a:moveTo>
                <a:cubicBezTo>
                  <a:pt x="4154336" y="2646363"/>
                  <a:pt x="4173526" y="2665553"/>
                  <a:pt x="4173526" y="2689226"/>
                </a:cubicBezTo>
                <a:cubicBezTo>
                  <a:pt x="4173526" y="2712899"/>
                  <a:pt x="4154336" y="2732089"/>
                  <a:pt x="4130663" y="2732089"/>
                </a:cubicBezTo>
                <a:cubicBezTo>
                  <a:pt x="4106990" y="2732089"/>
                  <a:pt x="4087800" y="2712899"/>
                  <a:pt x="4087800" y="2689226"/>
                </a:cubicBezTo>
                <a:cubicBezTo>
                  <a:pt x="4087800" y="2665553"/>
                  <a:pt x="4106990" y="2646363"/>
                  <a:pt x="4130663" y="2646363"/>
                </a:cubicBezTo>
                <a:close/>
                <a:moveTo>
                  <a:pt x="4010013" y="2646363"/>
                </a:moveTo>
                <a:cubicBezTo>
                  <a:pt x="4033686" y="2646363"/>
                  <a:pt x="4052876" y="2665553"/>
                  <a:pt x="4052876" y="2689226"/>
                </a:cubicBezTo>
                <a:cubicBezTo>
                  <a:pt x="4052876" y="2712899"/>
                  <a:pt x="4033686" y="2732089"/>
                  <a:pt x="4010013" y="2732089"/>
                </a:cubicBezTo>
                <a:cubicBezTo>
                  <a:pt x="3986340" y="2732089"/>
                  <a:pt x="3967150" y="2712899"/>
                  <a:pt x="3967150" y="2689226"/>
                </a:cubicBezTo>
                <a:cubicBezTo>
                  <a:pt x="3967150" y="2665553"/>
                  <a:pt x="3986340" y="2646363"/>
                  <a:pt x="4010013" y="2646363"/>
                </a:cubicBezTo>
                <a:close/>
                <a:moveTo>
                  <a:pt x="3890157" y="2646363"/>
                </a:moveTo>
                <a:cubicBezTo>
                  <a:pt x="3914268" y="2646363"/>
                  <a:pt x="3933814" y="2665553"/>
                  <a:pt x="3933814" y="2689226"/>
                </a:cubicBezTo>
                <a:cubicBezTo>
                  <a:pt x="3933814" y="2712899"/>
                  <a:pt x="3914268" y="2732089"/>
                  <a:pt x="3890157" y="2732089"/>
                </a:cubicBezTo>
                <a:cubicBezTo>
                  <a:pt x="3866046" y="2732089"/>
                  <a:pt x="3846500" y="2712899"/>
                  <a:pt x="3846500" y="2689226"/>
                </a:cubicBezTo>
                <a:cubicBezTo>
                  <a:pt x="3846500" y="2665553"/>
                  <a:pt x="3866046" y="2646363"/>
                  <a:pt x="3890157" y="2646363"/>
                </a:cubicBezTo>
                <a:close/>
                <a:moveTo>
                  <a:pt x="3770300" y="2646363"/>
                </a:moveTo>
                <a:cubicBezTo>
                  <a:pt x="3793973" y="2646363"/>
                  <a:pt x="3813163" y="2665553"/>
                  <a:pt x="3813163" y="2689226"/>
                </a:cubicBezTo>
                <a:cubicBezTo>
                  <a:pt x="3813163" y="2712899"/>
                  <a:pt x="3793973" y="2732089"/>
                  <a:pt x="3770300" y="2732089"/>
                </a:cubicBezTo>
                <a:cubicBezTo>
                  <a:pt x="3746627" y="2732089"/>
                  <a:pt x="3727437" y="2712899"/>
                  <a:pt x="3727437" y="2689226"/>
                </a:cubicBezTo>
                <a:cubicBezTo>
                  <a:pt x="3727437" y="2665553"/>
                  <a:pt x="3746627" y="2646363"/>
                  <a:pt x="3770300" y="2646363"/>
                </a:cubicBezTo>
                <a:close/>
                <a:moveTo>
                  <a:pt x="3649650" y="2646363"/>
                </a:moveTo>
                <a:cubicBezTo>
                  <a:pt x="3673323" y="2646363"/>
                  <a:pt x="3692513" y="2665553"/>
                  <a:pt x="3692513" y="2689226"/>
                </a:cubicBezTo>
                <a:cubicBezTo>
                  <a:pt x="3692513" y="2712899"/>
                  <a:pt x="3673323" y="2732089"/>
                  <a:pt x="3649650" y="2732089"/>
                </a:cubicBezTo>
                <a:cubicBezTo>
                  <a:pt x="3625977" y="2732089"/>
                  <a:pt x="3606787" y="2712899"/>
                  <a:pt x="3606787" y="2689226"/>
                </a:cubicBezTo>
                <a:cubicBezTo>
                  <a:pt x="3606787" y="2665553"/>
                  <a:pt x="3625977" y="2646363"/>
                  <a:pt x="3649650" y="2646363"/>
                </a:cubicBezTo>
                <a:close/>
                <a:moveTo>
                  <a:pt x="3529794" y="2646363"/>
                </a:moveTo>
                <a:cubicBezTo>
                  <a:pt x="3553905" y="2646363"/>
                  <a:pt x="3573451" y="2665553"/>
                  <a:pt x="3573451" y="2689226"/>
                </a:cubicBezTo>
                <a:cubicBezTo>
                  <a:pt x="3573451" y="2712899"/>
                  <a:pt x="3553905" y="2732089"/>
                  <a:pt x="3529794" y="2732089"/>
                </a:cubicBezTo>
                <a:cubicBezTo>
                  <a:pt x="3505683" y="2732089"/>
                  <a:pt x="3486137" y="2712899"/>
                  <a:pt x="3486137" y="2689226"/>
                </a:cubicBezTo>
                <a:cubicBezTo>
                  <a:pt x="3486137" y="2665553"/>
                  <a:pt x="3505683" y="2646363"/>
                  <a:pt x="3529794" y="2646363"/>
                </a:cubicBezTo>
                <a:close/>
                <a:moveTo>
                  <a:pt x="3409156" y="2646362"/>
                </a:moveTo>
                <a:cubicBezTo>
                  <a:pt x="3433269" y="2646362"/>
                  <a:pt x="3452813" y="2665552"/>
                  <a:pt x="3452813" y="2689225"/>
                </a:cubicBezTo>
                <a:cubicBezTo>
                  <a:pt x="3452813" y="2712898"/>
                  <a:pt x="3433269" y="2732088"/>
                  <a:pt x="3409156" y="2732088"/>
                </a:cubicBezTo>
                <a:cubicBezTo>
                  <a:pt x="3385045" y="2732088"/>
                  <a:pt x="3365502" y="2712898"/>
                  <a:pt x="3365502" y="2689225"/>
                </a:cubicBezTo>
                <a:cubicBezTo>
                  <a:pt x="3365502" y="2665552"/>
                  <a:pt x="3385045" y="2646362"/>
                  <a:pt x="3409156" y="2646362"/>
                </a:cubicBezTo>
                <a:close/>
                <a:moveTo>
                  <a:pt x="2327271" y="2646362"/>
                </a:moveTo>
                <a:cubicBezTo>
                  <a:pt x="2350944" y="2646362"/>
                  <a:pt x="2370133" y="2665552"/>
                  <a:pt x="2370133" y="2689225"/>
                </a:cubicBezTo>
                <a:cubicBezTo>
                  <a:pt x="2370133" y="2712898"/>
                  <a:pt x="2350944" y="2732088"/>
                  <a:pt x="2327271" y="2732088"/>
                </a:cubicBezTo>
                <a:cubicBezTo>
                  <a:pt x="2303597" y="2732088"/>
                  <a:pt x="2284408" y="2712898"/>
                  <a:pt x="2284408" y="2689225"/>
                </a:cubicBezTo>
                <a:cubicBezTo>
                  <a:pt x="2284408" y="2665552"/>
                  <a:pt x="2303597" y="2646362"/>
                  <a:pt x="2327271" y="2646362"/>
                </a:cubicBezTo>
                <a:close/>
                <a:moveTo>
                  <a:pt x="2207414" y="2646362"/>
                </a:moveTo>
                <a:cubicBezTo>
                  <a:pt x="2231526" y="2646362"/>
                  <a:pt x="2251071" y="2665552"/>
                  <a:pt x="2251071" y="2689225"/>
                </a:cubicBezTo>
                <a:cubicBezTo>
                  <a:pt x="2251071" y="2712898"/>
                  <a:pt x="2231526" y="2732088"/>
                  <a:pt x="2207414" y="2732088"/>
                </a:cubicBezTo>
                <a:cubicBezTo>
                  <a:pt x="2183304" y="2732088"/>
                  <a:pt x="2163757" y="2712898"/>
                  <a:pt x="2163757" y="2689225"/>
                </a:cubicBezTo>
                <a:cubicBezTo>
                  <a:pt x="2163757" y="2665552"/>
                  <a:pt x="2183304" y="2646362"/>
                  <a:pt x="2207414" y="2646362"/>
                </a:cubicBezTo>
                <a:close/>
                <a:moveTo>
                  <a:pt x="2087557" y="2646362"/>
                </a:moveTo>
                <a:cubicBezTo>
                  <a:pt x="2111230" y="2646362"/>
                  <a:pt x="2130420" y="2665552"/>
                  <a:pt x="2130420" y="2689225"/>
                </a:cubicBezTo>
                <a:cubicBezTo>
                  <a:pt x="2130420" y="2712898"/>
                  <a:pt x="2111230" y="2732088"/>
                  <a:pt x="2087557" y="2732088"/>
                </a:cubicBezTo>
                <a:cubicBezTo>
                  <a:pt x="2063884" y="2732088"/>
                  <a:pt x="2044694" y="2712898"/>
                  <a:pt x="2044694" y="2689225"/>
                </a:cubicBezTo>
                <a:cubicBezTo>
                  <a:pt x="2044694" y="2665552"/>
                  <a:pt x="2063884" y="2646362"/>
                  <a:pt x="2087557" y="2646362"/>
                </a:cubicBezTo>
                <a:close/>
                <a:moveTo>
                  <a:pt x="1966907" y="2646362"/>
                </a:moveTo>
                <a:cubicBezTo>
                  <a:pt x="1990580" y="2646362"/>
                  <a:pt x="2009770" y="2665552"/>
                  <a:pt x="2009770" y="2689225"/>
                </a:cubicBezTo>
                <a:cubicBezTo>
                  <a:pt x="2009770" y="2712898"/>
                  <a:pt x="1990580" y="2732088"/>
                  <a:pt x="1966907" y="2732088"/>
                </a:cubicBezTo>
                <a:cubicBezTo>
                  <a:pt x="1943234" y="2732088"/>
                  <a:pt x="1924044" y="2712898"/>
                  <a:pt x="1924044" y="2689225"/>
                </a:cubicBezTo>
                <a:cubicBezTo>
                  <a:pt x="1924044" y="2665552"/>
                  <a:pt x="1943234" y="2646362"/>
                  <a:pt x="1966907" y="2646362"/>
                </a:cubicBezTo>
                <a:close/>
                <a:moveTo>
                  <a:pt x="1847050" y="2646362"/>
                </a:moveTo>
                <a:cubicBezTo>
                  <a:pt x="1871162" y="2646362"/>
                  <a:pt x="1890708" y="2665552"/>
                  <a:pt x="1890708" y="2689225"/>
                </a:cubicBezTo>
                <a:cubicBezTo>
                  <a:pt x="1890708" y="2712898"/>
                  <a:pt x="1871162" y="2732088"/>
                  <a:pt x="1847050" y="2732088"/>
                </a:cubicBezTo>
                <a:cubicBezTo>
                  <a:pt x="1822940" y="2732088"/>
                  <a:pt x="1803394" y="2712898"/>
                  <a:pt x="1803394" y="2689225"/>
                </a:cubicBezTo>
                <a:cubicBezTo>
                  <a:pt x="1803394" y="2665552"/>
                  <a:pt x="1822940" y="2646362"/>
                  <a:pt x="1847050" y="2646362"/>
                </a:cubicBezTo>
                <a:close/>
                <a:moveTo>
                  <a:pt x="1726400" y="2646362"/>
                </a:moveTo>
                <a:cubicBezTo>
                  <a:pt x="1750511" y="2646362"/>
                  <a:pt x="1770057" y="2665552"/>
                  <a:pt x="1770057" y="2689225"/>
                </a:cubicBezTo>
                <a:cubicBezTo>
                  <a:pt x="1770057" y="2712898"/>
                  <a:pt x="1750511" y="2732088"/>
                  <a:pt x="1726400" y="2732088"/>
                </a:cubicBezTo>
                <a:cubicBezTo>
                  <a:pt x="1702289" y="2732088"/>
                  <a:pt x="1682743" y="2712898"/>
                  <a:pt x="1682743" y="2689225"/>
                </a:cubicBezTo>
                <a:cubicBezTo>
                  <a:pt x="1682743" y="2665552"/>
                  <a:pt x="1702289" y="2646362"/>
                  <a:pt x="1726400" y="2646362"/>
                </a:cubicBezTo>
                <a:close/>
                <a:moveTo>
                  <a:pt x="6534138" y="2525713"/>
                </a:moveTo>
                <a:cubicBezTo>
                  <a:pt x="6557811" y="2525713"/>
                  <a:pt x="6577001" y="2544903"/>
                  <a:pt x="6577001" y="2568576"/>
                </a:cubicBezTo>
                <a:cubicBezTo>
                  <a:pt x="6577001" y="2592249"/>
                  <a:pt x="6557811" y="2611439"/>
                  <a:pt x="6534138" y="2611439"/>
                </a:cubicBezTo>
                <a:cubicBezTo>
                  <a:pt x="6510465" y="2611439"/>
                  <a:pt x="6491275" y="2592249"/>
                  <a:pt x="6491275" y="2568576"/>
                </a:cubicBezTo>
                <a:cubicBezTo>
                  <a:pt x="6491275" y="2544903"/>
                  <a:pt x="6510465" y="2525713"/>
                  <a:pt x="6534138" y="2525713"/>
                </a:cubicBezTo>
                <a:close/>
                <a:moveTo>
                  <a:pt x="6414282" y="2525713"/>
                </a:moveTo>
                <a:cubicBezTo>
                  <a:pt x="6438393" y="2525713"/>
                  <a:pt x="6457939" y="2544903"/>
                  <a:pt x="6457939" y="2568576"/>
                </a:cubicBezTo>
                <a:cubicBezTo>
                  <a:pt x="6457939" y="2592249"/>
                  <a:pt x="6438393" y="2611439"/>
                  <a:pt x="6414282" y="2611439"/>
                </a:cubicBezTo>
                <a:cubicBezTo>
                  <a:pt x="6390171" y="2611439"/>
                  <a:pt x="6370625" y="2592249"/>
                  <a:pt x="6370625" y="2568576"/>
                </a:cubicBezTo>
                <a:cubicBezTo>
                  <a:pt x="6370625" y="2544903"/>
                  <a:pt x="6390171" y="2525713"/>
                  <a:pt x="6414282" y="2525713"/>
                </a:cubicBezTo>
                <a:close/>
                <a:moveTo>
                  <a:pt x="6294425" y="2525713"/>
                </a:moveTo>
                <a:cubicBezTo>
                  <a:pt x="6318098" y="2525713"/>
                  <a:pt x="6337288" y="2544903"/>
                  <a:pt x="6337288" y="2568576"/>
                </a:cubicBezTo>
                <a:cubicBezTo>
                  <a:pt x="6337288" y="2592249"/>
                  <a:pt x="6318098" y="2611439"/>
                  <a:pt x="6294425" y="2611439"/>
                </a:cubicBezTo>
                <a:cubicBezTo>
                  <a:pt x="6270752" y="2611439"/>
                  <a:pt x="6251562" y="2592249"/>
                  <a:pt x="6251562" y="2568576"/>
                </a:cubicBezTo>
                <a:cubicBezTo>
                  <a:pt x="6251562" y="2544903"/>
                  <a:pt x="6270752" y="2525713"/>
                  <a:pt x="6294425" y="2525713"/>
                </a:cubicBezTo>
                <a:close/>
                <a:moveTo>
                  <a:pt x="6053919" y="2525713"/>
                </a:moveTo>
                <a:cubicBezTo>
                  <a:pt x="6078030" y="2525713"/>
                  <a:pt x="6097576" y="2544903"/>
                  <a:pt x="6097576" y="2568576"/>
                </a:cubicBezTo>
                <a:cubicBezTo>
                  <a:pt x="6097576" y="2592249"/>
                  <a:pt x="6078030" y="2611439"/>
                  <a:pt x="6053919" y="2611439"/>
                </a:cubicBezTo>
                <a:cubicBezTo>
                  <a:pt x="6029808" y="2611439"/>
                  <a:pt x="6010262" y="2592249"/>
                  <a:pt x="6010262" y="2568576"/>
                </a:cubicBezTo>
                <a:cubicBezTo>
                  <a:pt x="6010262" y="2544903"/>
                  <a:pt x="6029808" y="2525713"/>
                  <a:pt x="6053919" y="2525713"/>
                </a:cubicBezTo>
                <a:close/>
                <a:moveTo>
                  <a:pt x="5933269" y="2525713"/>
                </a:moveTo>
                <a:cubicBezTo>
                  <a:pt x="5957380" y="2525713"/>
                  <a:pt x="5976926" y="2544903"/>
                  <a:pt x="5976926" y="2568576"/>
                </a:cubicBezTo>
                <a:cubicBezTo>
                  <a:pt x="5976926" y="2592249"/>
                  <a:pt x="5957380" y="2611439"/>
                  <a:pt x="5933269" y="2611439"/>
                </a:cubicBezTo>
                <a:cubicBezTo>
                  <a:pt x="5909158" y="2611439"/>
                  <a:pt x="5889612" y="2592249"/>
                  <a:pt x="5889612" y="2568576"/>
                </a:cubicBezTo>
                <a:cubicBezTo>
                  <a:pt x="5889612" y="2544903"/>
                  <a:pt x="5909158" y="2525713"/>
                  <a:pt x="5933269" y="2525713"/>
                </a:cubicBezTo>
                <a:close/>
                <a:moveTo>
                  <a:pt x="5453050" y="2525713"/>
                </a:moveTo>
                <a:cubicBezTo>
                  <a:pt x="5476723" y="2525713"/>
                  <a:pt x="5495913" y="2544903"/>
                  <a:pt x="5495913" y="2568576"/>
                </a:cubicBezTo>
                <a:cubicBezTo>
                  <a:pt x="5495913" y="2592249"/>
                  <a:pt x="5476723" y="2611439"/>
                  <a:pt x="5453050" y="2611439"/>
                </a:cubicBezTo>
                <a:cubicBezTo>
                  <a:pt x="5429377" y="2611439"/>
                  <a:pt x="5410187" y="2592249"/>
                  <a:pt x="5410187" y="2568576"/>
                </a:cubicBezTo>
                <a:cubicBezTo>
                  <a:pt x="5410187" y="2544903"/>
                  <a:pt x="5429377" y="2525713"/>
                  <a:pt x="5453050" y="2525713"/>
                </a:cubicBezTo>
                <a:close/>
                <a:moveTo>
                  <a:pt x="4851388" y="2525713"/>
                </a:moveTo>
                <a:cubicBezTo>
                  <a:pt x="4875061" y="2525713"/>
                  <a:pt x="4894251" y="2544903"/>
                  <a:pt x="4894251" y="2568576"/>
                </a:cubicBezTo>
                <a:cubicBezTo>
                  <a:pt x="4894251" y="2592249"/>
                  <a:pt x="4875061" y="2611439"/>
                  <a:pt x="4851388" y="2611439"/>
                </a:cubicBezTo>
                <a:cubicBezTo>
                  <a:pt x="4827715" y="2611439"/>
                  <a:pt x="4808525" y="2592249"/>
                  <a:pt x="4808525" y="2568576"/>
                </a:cubicBezTo>
                <a:cubicBezTo>
                  <a:pt x="4808525" y="2544903"/>
                  <a:pt x="4827715" y="2525713"/>
                  <a:pt x="4851388" y="2525713"/>
                </a:cubicBezTo>
                <a:close/>
                <a:moveTo>
                  <a:pt x="4731532" y="2525713"/>
                </a:moveTo>
                <a:cubicBezTo>
                  <a:pt x="4755643" y="2525713"/>
                  <a:pt x="4775189" y="2544903"/>
                  <a:pt x="4775189" y="2568576"/>
                </a:cubicBezTo>
                <a:cubicBezTo>
                  <a:pt x="4775189" y="2592249"/>
                  <a:pt x="4755643" y="2611439"/>
                  <a:pt x="4731532" y="2611439"/>
                </a:cubicBezTo>
                <a:cubicBezTo>
                  <a:pt x="4707421" y="2611439"/>
                  <a:pt x="4687875" y="2592249"/>
                  <a:pt x="4687875" y="2568576"/>
                </a:cubicBezTo>
                <a:cubicBezTo>
                  <a:pt x="4687875" y="2544903"/>
                  <a:pt x="4707421" y="2525713"/>
                  <a:pt x="4731532" y="2525713"/>
                </a:cubicBezTo>
                <a:close/>
                <a:moveTo>
                  <a:pt x="4611675" y="2525713"/>
                </a:moveTo>
                <a:cubicBezTo>
                  <a:pt x="4635348" y="2525713"/>
                  <a:pt x="4654538" y="2544903"/>
                  <a:pt x="4654538" y="2568576"/>
                </a:cubicBezTo>
                <a:cubicBezTo>
                  <a:pt x="4654538" y="2592249"/>
                  <a:pt x="4635348" y="2611439"/>
                  <a:pt x="4611675" y="2611439"/>
                </a:cubicBezTo>
                <a:cubicBezTo>
                  <a:pt x="4588002" y="2611439"/>
                  <a:pt x="4568812" y="2592249"/>
                  <a:pt x="4568812" y="2568576"/>
                </a:cubicBezTo>
                <a:cubicBezTo>
                  <a:pt x="4568812" y="2544903"/>
                  <a:pt x="4588002" y="2525713"/>
                  <a:pt x="4611675" y="2525713"/>
                </a:cubicBezTo>
                <a:close/>
                <a:moveTo>
                  <a:pt x="4491025" y="2525713"/>
                </a:moveTo>
                <a:cubicBezTo>
                  <a:pt x="4514698" y="2525713"/>
                  <a:pt x="4533888" y="2544903"/>
                  <a:pt x="4533888" y="2568576"/>
                </a:cubicBezTo>
                <a:cubicBezTo>
                  <a:pt x="4533888" y="2592249"/>
                  <a:pt x="4514698" y="2611439"/>
                  <a:pt x="4491025" y="2611439"/>
                </a:cubicBezTo>
                <a:cubicBezTo>
                  <a:pt x="4467352" y="2611439"/>
                  <a:pt x="4448162" y="2592249"/>
                  <a:pt x="4448162" y="2568576"/>
                </a:cubicBezTo>
                <a:cubicBezTo>
                  <a:pt x="4448162" y="2544903"/>
                  <a:pt x="4467352" y="2525713"/>
                  <a:pt x="4491025" y="2525713"/>
                </a:cubicBezTo>
                <a:close/>
                <a:moveTo>
                  <a:pt x="4371169" y="2525713"/>
                </a:moveTo>
                <a:cubicBezTo>
                  <a:pt x="4395280" y="2525713"/>
                  <a:pt x="4414826" y="2544903"/>
                  <a:pt x="4414826" y="2568576"/>
                </a:cubicBezTo>
                <a:cubicBezTo>
                  <a:pt x="4414826" y="2592249"/>
                  <a:pt x="4395280" y="2611439"/>
                  <a:pt x="4371169" y="2611439"/>
                </a:cubicBezTo>
                <a:cubicBezTo>
                  <a:pt x="4347058" y="2611439"/>
                  <a:pt x="4327512" y="2592249"/>
                  <a:pt x="4327512" y="2568576"/>
                </a:cubicBezTo>
                <a:cubicBezTo>
                  <a:pt x="4327512" y="2544903"/>
                  <a:pt x="4347058" y="2525713"/>
                  <a:pt x="4371169" y="2525713"/>
                </a:cubicBezTo>
                <a:close/>
                <a:moveTo>
                  <a:pt x="4250519" y="2525713"/>
                </a:moveTo>
                <a:cubicBezTo>
                  <a:pt x="4274630" y="2525713"/>
                  <a:pt x="4294176" y="2544903"/>
                  <a:pt x="4294176" y="2568576"/>
                </a:cubicBezTo>
                <a:cubicBezTo>
                  <a:pt x="4294176" y="2592249"/>
                  <a:pt x="4274630" y="2611439"/>
                  <a:pt x="4250519" y="2611439"/>
                </a:cubicBezTo>
                <a:cubicBezTo>
                  <a:pt x="4226408" y="2611439"/>
                  <a:pt x="4206862" y="2592249"/>
                  <a:pt x="4206862" y="2568576"/>
                </a:cubicBezTo>
                <a:cubicBezTo>
                  <a:pt x="4206862" y="2544903"/>
                  <a:pt x="4226408" y="2525713"/>
                  <a:pt x="4250519" y="2525713"/>
                </a:cubicBezTo>
                <a:close/>
                <a:moveTo>
                  <a:pt x="4130663" y="2525713"/>
                </a:moveTo>
                <a:cubicBezTo>
                  <a:pt x="4154336" y="2525713"/>
                  <a:pt x="4173526" y="2544903"/>
                  <a:pt x="4173526" y="2568576"/>
                </a:cubicBezTo>
                <a:cubicBezTo>
                  <a:pt x="4173526" y="2592249"/>
                  <a:pt x="4154336" y="2611439"/>
                  <a:pt x="4130663" y="2611439"/>
                </a:cubicBezTo>
                <a:cubicBezTo>
                  <a:pt x="4106990" y="2611439"/>
                  <a:pt x="4087800" y="2592249"/>
                  <a:pt x="4087800" y="2568576"/>
                </a:cubicBezTo>
                <a:cubicBezTo>
                  <a:pt x="4087800" y="2544903"/>
                  <a:pt x="4106990" y="2525713"/>
                  <a:pt x="4130663" y="2525713"/>
                </a:cubicBezTo>
                <a:close/>
                <a:moveTo>
                  <a:pt x="4010013" y="2525713"/>
                </a:moveTo>
                <a:cubicBezTo>
                  <a:pt x="4033686" y="2525713"/>
                  <a:pt x="4052876" y="2544903"/>
                  <a:pt x="4052876" y="2568576"/>
                </a:cubicBezTo>
                <a:cubicBezTo>
                  <a:pt x="4052876" y="2592249"/>
                  <a:pt x="4033686" y="2611439"/>
                  <a:pt x="4010013" y="2611439"/>
                </a:cubicBezTo>
                <a:cubicBezTo>
                  <a:pt x="3986340" y="2611439"/>
                  <a:pt x="3967150" y="2592249"/>
                  <a:pt x="3967150" y="2568576"/>
                </a:cubicBezTo>
                <a:cubicBezTo>
                  <a:pt x="3967150" y="2544903"/>
                  <a:pt x="3986340" y="2525713"/>
                  <a:pt x="4010013" y="2525713"/>
                </a:cubicBezTo>
                <a:close/>
                <a:moveTo>
                  <a:pt x="3890157" y="2525713"/>
                </a:moveTo>
                <a:cubicBezTo>
                  <a:pt x="3914268" y="2525713"/>
                  <a:pt x="3933814" y="2544903"/>
                  <a:pt x="3933814" y="2568576"/>
                </a:cubicBezTo>
                <a:cubicBezTo>
                  <a:pt x="3933814" y="2592249"/>
                  <a:pt x="3914268" y="2611439"/>
                  <a:pt x="3890157" y="2611439"/>
                </a:cubicBezTo>
                <a:cubicBezTo>
                  <a:pt x="3866046" y="2611439"/>
                  <a:pt x="3846500" y="2592249"/>
                  <a:pt x="3846500" y="2568576"/>
                </a:cubicBezTo>
                <a:cubicBezTo>
                  <a:pt x="3846500" y="2544903"/>
                  <a:pt x="3866046" y="2525713"/>
                  <a:pt x="3890157" y="2525713"/>
                </a:cubicBezTo>
                <a:close/>
                <a:moveTo>
                  <a:pt x="3770300" y="2525713"/>
                </a:moveTo>
                <a:cubicBezTo>
                  <a:pt x="3793973" y="2525713"/>
                  <a:pt x="3813163" y="2544903"/>
                  <a:pt x="3813163" y="2568576"/>
                </a:cubicBezTo>
                <a:cubicBezTo>
                  <a:pt x="3813163" y="2592249"/>
                  <a:pt x="3793973" y="2611439"/>
                  <a:pt x="3770300" y="2611439"/>
                </a:cubicBezTo>
                <a:cubicBezTo>
                  <a:pt x="3746627" y="2611439"/>
                  <a:pt x="3727437" y="2592249"/>
                  <a:pt x="3727437" y="2568576"/>
                </a:cubicBezTo>
                <a:cubicBezTo>
                  <a:pt x="3727437" y="2544903"/>
                  <a:pt x="3746627" y="2525713"/>
                  <a:pt x="3770300" y="2525713"/>
                </a:cubicBezTo>
                <a:close/>
                <a:moveTo>
                  <a:pt x="3649650" y="2525713"/>
                </a:moveTo>
                <a:cubicBezTo>
                  <a:pt x="3673323" y="2525713"/>
                  <a:pt x="3692513" y="2544903"/>
                  <a:pt x="3692513" y="2568576"/>
                </a:cubicBezTo>
                <a:cubicBezTo>
                  <a:pt x="3692513" y="2592249"/>
                  <a:pt x="3673323" y="2611439"/>
                  <a:pt x="3649650" y="2611439"/>
                </a:cubicBezTo>
                <a:cubicBezTo>
                  <a:pt x="3625977" y="2611439"/>
                  <a:pt x="3606787" y="2592249"/>
                  <a:pt x="3606787" y="2568576"/>
                </a:cubicBezTo>
                <a:cubicBezTo>
                  <a:pt x="3606787" y="2544903"/>
                  <a:pt x="3625977" y="2525713"/>
                  <a:pt x="3649650" y="2525713"/>
                </a:cubicBezTo>
                <a:close/>
                <a:moveTo>
                  <a:pt x="3529794" y="2525713"/>
                </a:moveTo>
                <a:cubicBezTo>
                  <a:pt x="3553905" y="2525713"/>
                  <a:pt x="3573451" y="2544903"/>
                  <a:pt x="3573451" y="2568576"/>
                </a:cubicBezTo>
                <a:cubicBezTo>
                  <a:pt x="3573451" y="2592249"/>
                  <a:pt x="3553905" y="2611439"/>
                  <a:pt x="3529794" y="2611439"/>
                </a:cubicBezTo>
                <a:cubicBezTo>
                  <a:pt x="3505683" y="2611439"/>
                  <a:pt x="3486137" y="2592249"/>
                  <a:pt x="3486137" y="2568576"/>
                </a:cubicBezTo>
                <a:cubicBezTo>
                  <a:pt x="3486137" y="2544903"/>
                  <a:pt x="3505683" y="2525713"/>
                  <a:pt x="3529794" y="2525713"/>
                </a:cubicBezTo>
                <a:close/>
                <a:moveTo>
                  <a:pt x="3409156" y="2525712"/>
                </a:moveTo>
                <a:cubicBezTo>
                  <a:pt x="3433270" y="2525712"/>
                  <a:pt x="3452813" y="2544902"/>
                  <a:pt x="3452813" y="2568575"/>
                </a:cubicBezTo>
                <a:cubicBezTo>
                  <a:pt x="3452813" y="2592248"/>
                  <a:pt x="3433270" y="2611438"/>
                  <a:pt x="3409156" y="2611438"/>
                </a:cubicBezTo>
                <a:cubicBezTo>
                  <a:pt x="3385045" y="2611438"/>
                  <a:pt x="3365502" y="2592248"/>
                  <a:pt x="3365502" y="2568575"/>
                </a:cubicBezTo>
                <a:cubicBezTo>
                  <a:pt x="3365502" y="2544902"/>
                  <a:pt x="3385045" y="2525712"/>
                  <a:pt x="3409156" y="2525712"/>
                </a:cubicBezTo>
                <a:close/>
                <a:moveTo>
                  <a:pt x="3289297" y="2525712"/>
                </a:moveTo>
                <a:cubicBezTo>
                  <a:pt x="3312970" y="2525712"/>
                  <a:pt x="3332160" y="2544902"/>
                  <a:pt x="3332160" y="2568575"/>
                </a:cubicBezTo>
                <a:cubicBezTo>
                  <a:pt x="3332160" y="2592248"/>
                  <a:pt x="3312970" y="2611438"/>
                  <a:pt x="3289297" y="2611438"/>
                </a:cubicBezTo>
                <a:cubicBezTo>
                  <a:pt x="3265624" y="2611438"/>
                  <a:pt x="3246433" y="2592248"/>
                  <a:pt x="3246433" y="2568575"/>
                </a:cubicBezTo>
                <a:cubicBezTo>
                  <a:pt x="3246433" y="2544902"/>
                  <a:pt x="3265624" y="2525712"/>
                  <a:pt x="3289297" y="2525712"/>
                </a:cubicBezTo>
                <a:close/>
                <a:moveTo>
                  <a:pt x="1726401" y="2525712"/>
                </a:moveTo>
                <a:cubicBezTo>
                  <a:pt x="1750512" y="2525712"/>
                  <a:pt x="1770059" y="2544902"/>
                  <a:pt x="1770059" y="2568575"/>
                </a:cubicBezTo>
                <a:cubicBezTo>
                  <a:pt x="1770059" y="2592248"/>
                  <a:pt x="1750512" y="2611438"/>
                  <a:pt x="1726401" y="2611438"/>
                </a:cubicBezTo>
                <a:cubicBezTo>
                  <a:pt x="1702290" y="2611438"/>
                  <a:pt x="1682744" y="2592248"/>
                  <a:pt x="1682744" y="2568575"/>
                </a:cubicBezTo>
                <a:cubicBezTo>
                  <a:pt x="1682744" y="2544902"/>
                  <a:pt x="1702290" y="2525712"/>
                  <a:pt x="1726401" y="2525712"/>
                </a:cubicBezTo>
                <a:close/>
                <a:moveTo>
                  <a:pt x="1606544" y="2525712"/>
                </a:moveTo>
                <a:cubicBezTo>
                  <a:pt x="1630217" y="2525712"/>
                  <a:pt x="1649408" y="2544902"/>
                  <a:pt x="1649408" y="2568575"/>
                </a:cubicBezTo>
                <a:cubicBezTo>
                  <a:pt x="1649408" y="2592248"/>
                  <a:pt x="1630217" y="2611438"/>
                  <a:pt x="1606544" y="2611438"/>
                </a:cubicBezTo>
                <a:cubicBezTo>
                  <a:pt x="1582872" y="2611438"/>
                  <a:pt x="1563681" y="2592248"/>
                  <a:pt x="1563681" y="2568575"/>
                </a:cubicBezTo>
                <a:cubicBezTo>
                  <a:pt x="1563681" y="2544902"/>
                  <a:pt x="1582872" y="2525712"/>
                  <a:pt x="1606544" y="2525712"/>
                </a:cubicBezTo>
                <a:close/>
                <a:moveTo>
                  <a:pt x="1485894" y="2525712"/>
                </a:moveTo>
                <a:cubicBezTo>
                  <a:pt x="1509567" y="2525712"/>
                  <a:pt x="1528757" y="2544902"/>
                  <a:pt x="1528757" y="2568575"/>
                </a:cubicBezTo>
                <a:cubicBezTo>
                  <a:pt x="1528757" y="2592248"/>
                  <a:pt x="1509567" y="2611438"/>
                  <a:pt x="1485894" y="2611438"/>
                </a:cubicBezTo>
                <a:cubicBezTo>
                  <a:pt x="1462222" y="2611438"/>
                  <a:pt x="1443031" y="2592248"/>
                  <a:pt x="1443031" y="2568575"/>
                </a:cubicBezTo>
                <a:cubicBezTo>
                  <a:pt x="1443031" y="2544902"/>
                  <a:pt x="1462222" y="2525712"/>
                  <a:pt x="1485894" y="2525712"/>
                </a:cubicBezTo>
                <a:close/>
                <a:moveTo>
                  <a:pt x="6534138" y="2405063"/>
                </a:moveTo>
                <a:cubicBezTo>
                  <a:pt x="6557811" y="2405063"/>
                  <a:pt x="6577001" y="2424253"/>
                  <a:pt x="6577001" y="2447926"/>
                </a:cubicBezTo>
                <a:cubicBezTo>
                  <a:pt x="6577001" y="2471599"/>
                  <a:pt x="6557811" y="2490789"/>
                  <a:pt x="6534138" y="2490789"/>
                </a:cubicBezTo>
                <a:cubicBezTo>
                  <a:pt x="6510465" y="2490789"/>
                  <a:pt x="6491275" y="2471599"/>
                  <a:pt x="6491275" y="2447926"/>
                </a:cubicBezTo>
                <a:cubicBezTo>
                  <a:pt x="6491275" y="2424253"/>
                  <a:pt x="6510465" y="2405063"/>
                  <a:pt x="6534138" y="2405063"/>
                </a:cubicBezTo>
                <a:close/>
                <a:moveTo>
                  <a:pt x="6414282" y="2405063"/>
                </a:moveTo>
                <a:cubicBezTo>
                  <a:pt x="6438393" y="2405063"/>
                  <a:pt x="6457939" y="2424253"/>
                  <a:pt x="6457939" y="2447926"/>
                </a:cubicBezTo>
                <a:cubicBezTo>
                  <a:pt x="6457939" y="2471599"/>
                  <a:pt x="6438393" y="2490789"/>
                  <a:pt x="6414282" y="2490789"/>
                </a:cubicBezTo>
                <a:cubicBezTo>
                  <a:pt x="6390171" y="2490789"/>
                  <a:pt x="6370625" y="2471599"/>
                  <a:pt x="6370625" y="2447926"/>
                </a:cubicBezTo>
                <a:cubicBezTo>
                  <a:pt x="6370625" y="2424253"/>
                  <a:pt x="6390171" y="2405063"/>
                  <a:pt x="6414282" y="2405063"/>
                </a:cubicBezTo>
                <a:close/>
                <a:moveTo>
                  <a:pt x="6053919" y="2405063"/>
                </a:moveTo>
                <a:cubicBezTo>
                  <a:pt x="6078030" y="2405063"/>
                  <a:pt x="6097576" y="2424253"/>
                  <a:pt x="6097576" y="2447926"/>
                </a:cubicBezTo>
                <a:cubicBezTo>
                  <a:pt x="6097576" y="2471599"/>
                  <a:pt x="6078030" y="2490789"/>
                  <a:pt x="6053919" y="2490789"/>
                </a:cubicBezTo>
                <a:cubicBezTo>
                  <a:pt x="6029808" y="2490789"/>
                  <a:pt x="6010262" y="2471599"/>
                  <a:pt x="6010262" y="2447926"/>
                </a:cubicBezTo>
                <a:cubicBezTo>
                  <a:pt x="6010262" y="2424253"/>
                  <a:pt x="6029808" y="2405063"/>
                  <a:pt x="6053919" y="2405063"/>
                </a:cubicBezTo>
                <a:close/>
                <a:moveTo>
                  <a:pt x="5933269" y="2405063"/>
                </a:moveTo>
                <a:cubicBezTo>
                  <a:pt x="5957380" y="2405063"/>
                  <a:pt x="5976926" y="2424253"/>
                  <a:pt x="5976926" y="2447926"/>
                </a:cubicBezTo>
                <a:cubicBezTo>
                  <a:pt x="5976926" y="2471599"/>
                  <a:pt x="5957380" y="2490789"/>
                  <a:pt x="5933269" y="2490789"/>
                </a:cubicBezTo>
                <a:cubicBezTo>
                  <a:pt x="5909158" y="2490789"/>
                  <a:pt x="5889612" y="2471599"/>
                  <a:pt x="5889612" y="2447926"/>
                </a:cubicBezTo>
                <a:cubicBezTo>
                  <a:pt x="5889612" y="2424253"/>
                  <a:pt x="5909158" y="2405063"/>
                  <a:pt x="5933269" y="2405063"/>
                </a:cubicBezTo>
                <a:close/>
                <a:moveTo>
                  <a:pt x="4731532" y="2405063"/>
                </a:moveTo>
                <a:cubicBezTo>
                  <a:pt x="4755643" y="2405063"/>
                  <a:pt x="4775189" y="2424253"/>
                  <a:pt x="4775189" y="2447926"/>
                </a:cubicBezTo>
                <a:cubicBezTo>
                  <a:pt x="4775189" y="2471599"/>
                  <a:pt x="4755643" y="2490789"/>
                  <a:pt x="4731532" y="2490789"/>
                </a:cubicBezTo>
                <a:cubicBezTo>
                  <a:pt x="4707421" y="2490789"/>
                  <a:pt x="4687875" y="2471599"/>
                  <a:pt x="4687875" y="2447926"/>
                </a:cubicBezTo>
                <a:cubicBezTo>
                  <a:pt x="4687875" y="2424253"/>
                  <a:pt x="4707421" y="2405063"/>
                  <a:pt x="4731532" y="2405063"/>
                </a:cubicBezTo>
                <a:close/>
                <a:moveTo>
                  <a:pt x="4611675" y="2405063"/>
                </a:moveTo>
                <a:cubicBezTo>
                  <a:pt x="4635348" y="2405063"/>
                  <a:pt x="4654538" y="2424253"/>
                  <a:pt x="4654538" y="2447926"/>
                </a:cubicBezTo>
                <a:cubicBezTo>
                  <a:pt x="4654538" y="2471599"/>
                  <a:pt x="4635348" y="2490789"/>
                  <a:pt x="4611675" y="2490789"/>
                </a:cubicBezTo>
                <a:cubicBezTo>
                  <a:pt x="4588002" y="2490789"/>
                  <a:pt x="4568812" y="2471599"/>
                  <a:pt x="4568812" y="2447926"/>
                </a:cubicBezTo>
                <a:cubicBezTo>
                  <a:pt x="4568812" y="2424253"/>
                  <a:pt x="4588002" y="2405063"/>
                  <a:pt x="4611675" y="2405063"/>
                </a:cubicBezTo>
                <a:close/>
                <a:moveTo>
                  <a:pt x="4491025" y="2405063"/>
                </a:moveTo>
                <a:cubicBezTo>
                  <a:pt x="4514698" y="2405063"/>
                  <a:pt x="4533888" y="2424253"/>
                  <a:pt x="4533888" y="2447926"/>
                </a:cubicBezTo>
                <a:cubicBezTo>
                  <a:pt x="4533888" y="2471599"/>
                  <a:pt x="4514698" y="2490789"/>
                  <a:pt x="4491025" y="2490789"/>
                </a:cubicBezTo>
                <a:cubicBezTo>
                  <a:pt x="4467352" y="2490789"/>
                  <a:pt x="4448162" y="2471599"/>
                  <a:pt x="4448162" y="2447926"/>
                </a:cubicBezTo>
                <a:cubicBezTo>
                  <a:pt x="4448162" y="2424253"/>
                  <a:pt x="4467352" y="2405063"/>
                  <a:pt x="4491025" y="2405063"/>
                </a:cubicBezTo>
                <a:close/>
                <a:moveTo>
                  <a:pt x="4371169" y="2405063"/>
                </a:moveTo>
                <a:cubicBezTo>
                  <a:pt x="4395280" y="2405063"/>
                  <a:pt x="4414826" y="2424253"/>
                  <a:pt x="4414826" y="2447926"/>
                </a:cubicBezTo>
                <a:cubicBezTo>
                  <a:pt x="4414826" y="2471599"/>
                  <a:pt x="4395280" y="2490789"/>
                  <a:pt x="4371169" y="2490789"/>
                </a:cubicBezTo>
                <a:cubicBezTo>
                  <a:pt x="4347058" y="2490789"/>
                  <a:pt x="4327512" y="2471599"/>
                  <a:pt x="4327512" y="2447926"/>
                </a:cubicBezTo>
                <a:cubicBezTo>
                  <a:pt x="4327512" y="2424253"/>
                  <a:pt x="4347058" y="2405063"/>
                  <a:pt x="4371169" y="2405063"/>
                </a:cubicBezTo>
                <a:close/>
                <a:moveTo>
                  <a:pt x="4250519" y="2405063"/>
                </a:moveTo>
                <a:cubicBezTo>
                  <a:pt x="4274630" y="2405063"/>
                  <a:pt x="4294176" y="2424253"/>
                  <a:pt x="4294176" y="2447926"/>
                </a:cubicBezTo>
                <a:cubicBezTo>
                  <a:pt x="4294176" y="2471599"/>
                  <a:pt x="4274630" y="2490789"/>
                  <a:pt x="4250519" y="2490789"/>
                </a:cubicBezTo>
                <a:cubicBezTo>
                  <a:pt x="4226408" y="2490789"/>
                  <a:pt x="4206862" y="2471599"/>
                  <a:pt x="4206862" y="2447926"/>
                </a:cubicBezTo>
                <a:cubicBezTo>
                  <a:pt x="4206862" y="2424253"/>
                  <a:pt x="4226408" y="2405063"/>
                  <a:pt x="4250519" y="2405063"/>
                </a:cubicBezTo>
                <a:close/>
                <a:moveTo>
                  <a:pt x="4130663" y="2405063"/>
                </a:moveTo>
                <a:cubicBezTo>
                  <a:pt x="4154336" y="2405063"/>
                  <a:pt x="4173526" y="2424253"/>
                  <a:pt x="4173526" y="2447926"/>
                </a:cubicBezTo>
                <a:cubicBezTo>
                  <a:pt x="4173526" y="2471599"/>
                  <a:pt x="4154336" y="2490789"/>
                  <a:pt x="4130663" y="2490789"/>
                </a:cubicBezTo>
                <a:cubicBezTo>
                  <a:pt x="4106990" y="2490789"/>
                  <a:pt x="4087800" y="2471599"/>
                  <a:pt x="4087800" y="2447926"/>
                </a:cubicBezTo>
                <a:cubicBezTo>
                  <a:pt x="4087800" y="2424253"/>
                  <a:pt x="4106990" y="2405063"/>
                  <a:pt x="4130663" y="2405063"/>
                </a:cubicBezTo>
                <a:close/>
                <a:moveTo>
                  <a:pt x="4010013" y="2405063"/>
                </a:moveTo>
                <a:cubicBezTo>
                  <a:pt x="4033686" y="2405063"/>
                  <a:pt x="4052876" y="2424253"/>
                  <a:pt x="4052876" y="2447926"/>
                </a:cubicBezTo>
                <a:cubicBezTo>
                  <a:pt x="4052876" y="2471599"/>
                  <a:pt x="4033686" y="2490789"/>
                  <a:pt x="4010013" y="2490789"/>
                </a:cubicBezTo>
                <a:cubicBezTo>
                  <a:pt x="3986340" y="2490789"/>
                  <a:pt x="3967150" y="2471599"/>
                  <a:pt x="3967150" y="2447926"/>
                </a:cubicBezTo>
                <a:cubicBezTo>
                  <a:pt x="3967150" y="2424253"/>
                  <a:pt x="3986340" y="2405063"/>
                  <a:pt x="4010013" y="2405063"/>
                </a:cubicBezTo>
                <a:close/>
                <a:moveTo>
                  <a:pt x="3890157" y="2405063"/>
                </a:moveTo>
                <a:cubicBezTo>
                  <a:pt x="3914268" y="2405063"/>
                  <a:pt x="3933814" y="2424253"/>
                  <a:pt x="3933814" y="2447926"/>
                </a:cubicBezTo>
                <a:cubicBezTo>
                  <a:pt x="3933814" y="2471599"/>
                  <a:pt x="3914268" y="2490789"/>
                  <a:pt x="3890157" y="2490789"/>
                </a:cubicBezTo>
                <a:cubicBezTo>
                  <a:pt x="3866046" y="2490789"/>
                  <a:pt x="3846500" y="2471599"/>
                  <a:pt x="3846500" y="2447926"/>
                </a:cubicBezTo>
                <a:cubicBezTo>
                  <a:pt x="3846500" y="2424253"/>
                  <a:pt x="3866046" y="2405063"/>
                  <a:pt x="3890157" y="2405063"/>
                </a:cubicBezTo>
                <a:close/>
                <a:moveTo>
                  <a:pt x="3770300" y="2405063"/>
                </a:moveTo>
                <a:cubicBezTo>
                  <a:pt x="3793973" y="2405063"/>
                  <a:pt x="3813163" y="2424253"/>
                  <a:pt x="3813163" y="2447926"/>
                </a:cubicBezTo>
                <a:cubicBezTo>
                  <a:pt x="3813163" y="2471599"/>
                  <a:pt x="3793973" y="2490789"/>
                  <a:pt x="3770300" y="2490789"/>
                </a:cubicBezTo>
                <a:cubicBezTo>
                  <a:pt x="3746627" y="2490789"/>
                  <a:pt x="3727437" y="2471599"/>
                  <a:pt x="3727437" y="2447926"/>
                </a:cubicBezTo>
                <a:cubicBezTo>
                  <a:pt x="3727437" y="2424253"/>
                  <a:pt x="3746627" y="2405063"/>
                  <a:pt x="3770300" y="2405063"/>
                </a:cubicBezTo>
                <a:close/>
                <a:moveTo>
                  <a:pt x="3649650" y="2405063"/>
                </a:moveTo>
                <a:cubicBezTo>
                  <a:pt x="3673323" y="2405063"/>
                  <a:pt x="3692513" y="2424253"/>
                  <a:pt x="3692513" y="2447926"/>
                </a:cubicBezTo>
                <a:cubicBezTo>
                  <a:pt x="3692513" y="2471599"/>
                  <a:pt x="3673323" y="2490789"/>
                  <a:pt x="3649650" y="2490789"/>
                </a:cubicBezTo>
                <a:cubicBezTo>
                  <a:pt x="3625977" y="2490789"/>
                  <a:pt x="3606787" y="2471599"/>
                  <a:pt x="3606787" y="2447926"/>
                </a:cubicBezTo>
                <a:cubicBezTo>
                  <a:pt x="3606787" y="2424253"/>
                  <a:pt x="3625977" y="2405063"/>
                  <a:pt x="3649650" y="2405063"/>
                </a:cubicBezTo>
                <a:close/>
                <a:moveTo>
                  <a:pt x="3529794" y="2405063"/>
                </a:moveTo>
                <a:cubicBezTo>
                  <a:pt x="3553905" y="2405063"/>
                  <a:pt x="3573451" y="2424253"/>
                  <a:pt x="3573451" y="2447926"/>
                </a:cubicBezTo>
                <a:cubicBezTo>
                  <a:pt x="3573451" y="2471599"/>
                  <a:pt x="3553905" y="2490789"/>
                  <a:pt x="3529794" y="2490789"/>
                </a:cubicBezTo>
                <a:cubicBezTo>
                  <a:pt x="3505683" y="2490789"/>
                  <a:pt x="3486137" y="2471599"/>
                  <a:pt x="3486137" y="2447926"/>
                </a:cubicBezTo>
                <a:cubicBezTo>
                  <a:pt x="3486137" y="2424253"/>
                  <a:pt x="3505683" y="2405063"/>
                  <a:pt x="3529794" y="2405063"/>
                </a:cubicBezTo>
                <a:close/>
                <a:moveTo>
                  <a:pt x="5453050" y="2405062"/>
                </a:moveTo>
                <a:cubicBezTo>
                  <a:pt x="5476723" y="2405062"/>
                  <a:pt x="5495913" y="2424252"/>
                  <a:pt x="5495913" y="2447925"/>
                </a:cubicBezTo>
                <a:cubicBezTo>
                  <a:pt x="5495913" y="2471598"/>
                  <a:pt x="5476723" y="2490788"/>
                  <a:pt x="5453050" y="2490788"/>
                </a:cubicBezTo>
                <a:cubicBezTo>
                  <a:pt x="5429377" y="2490788"/>
                  <a:pt x="5410187" y="2471598"/>
                  <a:pt x="5410187" y="2447925"/>
                </a:cubicBezTo>
                <a:cubicBezTo>
                  <a:pt x="5410187" y="2424252"/>
                  <a:pt x="5429377" y="2405062"/>
                  <a:pt x="5453050" y="2405062"/>
                </a:cubicBezTo>
                <a:close/>
                <a:moveTo>
                  <a:pt x="5332400" y="2405062"/>
                </a:moveTo>
                <a:cubicBezTo>
                  <a:pt x="5356073" y="2405062"/>
                  <a:pt x="5375263" y="2424252"/>
                  <a:pt x="5375263" y="2447925"/>
                </a:cubicBezTo>
                <a:cubicBezTo>
                  <a:pt x="5375263" y="2471598"/>
                  <a:pt x="5356073" y="2490788"/>
                  <a:pt x="5332400" y="2490788"/>
                </a:cubicBezTo>
                <a:cubicBezTo>
                  <a:pt x="5308727" y="2490788"/>
                  <a:pt x="5289537" y="2471598"/>
                  <a:pt x="5289537" y="2447925"/>
                </a:cubicBezTo>
                <a:cubicBezTo>
                  <a:pt x="5289537" y="2424252"/>
                  <a:pt x="5308727" y="2405062"/>
                  <a:pt x="5332400" y="2405062"/>
                </a:cubicBezTo>
                <a:close/>
                <a:moveTo>
                  <a:pt x="4851388" y="2405062"/>
                </a:moveTo>
                <a:cubicBezTo>
                  <a:pt x="4875061" y="2405062"/>
                  <a:pt x="4894251" y="2424252"/>
                  <a:pt x="4894251" y="2447925"/>
                </a:cubicBezTo>
                <a:cubicBezTo>
                  <a:pt x="4894251" y="2471598"/>
                  <a:pt x="4875061" y="2490788"/>
                  <a:pt x="4851388" y="2490788"/>
                </a:cubicBezTo>
                <a:cubicBezTo>
                  <a:pt x="4827715" y="2490788"/>
                  <a:pt x="4808525" y="2471598"/>
                  <a:pt x="4808525" y="2447925"/>
                </a:cubicBezTo>
                <a:cubicBezTo>
                  <a:pt x="4808525" y="2424252"/>
                  <a:pt x="4827715" y="2405062"/>
                  <a:pt x="4851388" y="2405062"/>
                </a:cubicBezTo>
                <a:close/>
                <a:moveTo>
                  <a:pt x="3409157" y="2405062"/>
                </a:moveTo>
                <a:cubicBezTo>
                  <a:pt x="3433270" y="2405062"/>
                  <a:pt x="3452813" y="2424252"/>
                  <a:pt x="3452813" y="2447925"/>
                </a:cubicBezTo>
                <a:cubicBezTo>
                  <a:pt x="3452813" y="2471598"/>
                  <a:pt x="3433270" y="2490788"/>
                  <a:pt x="3409157" y="2490788"/>
                </a:cubicBezTo>
                <a:cubicBezTo>
                  <a:pt x="3385045" y="2490788"/>
                  <a:pt x="3365502" y="2471598"/>
                  <a:pt x="3365502" y="2447925"/>
                </a:cubicBezTo>
                <a:cubicBezTo>
                  <a:pt x="3365502" y="2424252"/>
                  <a:pt x="3385045" y="2405062"/>
                  <a:pt x="3409157" y="2405062"/>
                </a:cubicBezTo>
                <a:close/>
                <a:moveTo>
                  <a:pt x="3289298" y="2405062"/>
                </a:moveTo>
                <a:cubicBezTo>
                  <a:pt x="3312970" y="2405062"/>
                  <a:pt x="3332161" y="2424252"/>
                  <a:pt x="3332161" y="2447925"/>
                </a:cubicBezTo>
                <a:cubicBezTo>
                  <a:pt x="3332161" y="2471598"/>
                  <a:pt x="3312970" y="2490788"/>
                  <a:pt x="3289298" y="2490788"/>
                </a:cubicBezTo>
                <a:cubicBezTo>
                  <a:pt x="3265624" y="2490788"/>
                  <a:pt x="3246435" y="2471598"/>
                  <a:pt x="3246435" y="2447925"/>
                </a:cubicBezTo>
                <a:cubicBezTo>
                  <a:pt x="3246435" y="2424252"/>
                  <a:pt x="3265624" y="2405062"/>
                  <a:pt x="3289298" y="2405062"/>
                </a:cubicBezTo>
                <a:close/>
                <a:moveTo>
                  <a:pt x="2327271" y="2405062"/>
                </a:moveTo>
                <a:cubicBezTo>
                  <a:pt x="2350945" y="2405062"/>
                  <a:pt x="2370134" y="2424252"/>
                  <a:pt x="2370134" y="2447925"/>
                </a:cubicBezTo>
                <a:cubicBezTo>
                  <a:pt x="2370134" y="2471598"/>
                  <a:pt x="2350945" y="2490788"/>
                  <a:pt x="2327271" y="2490788"/>
                </a:cubicBezTo>
                <a:cubicBezTo>
                  <a:pt x="2303598" y="2490788"/>
                  <a:pt x="2284409" y="2471598"/>
                  <a:pt x="2284409" y="2447925"/>
                </a:cubicBezTo>
                <a:cubicBezTo>
                  <a:pt x="2284409" y="2424252"/>
                  <a:pt x="2303598" y="2405062"/>
                  <a:pt x="2327271" y="2405062"/>
                </a:cubicBezTo>
                <a:close/>
                <a:moveTo>
                  <a:pt x="2207416" y="2405062"/>
                </a:moveTo>
                <a:cubicBezTo>
                  <a:pt x="2231527" y="2405062"/>
                  <a:pt x="2251072" y="2424252"/>
                  <a:pt x="2251072" y="2447925"/>
                </a:cubicBezTo>
                <a:cubicBezTo>
                  <a:pt x="2251072" y="2471598"/>
                  <a:pt x="2231527" y="2490788"/>
                  <a:pt x="2207416" y="2490788"/>
                </a:cubicBezTo>
                <a:cubicBezTo>
                  <a:pt x="2183305" y="2490788"/>
                  <a:pt x="2163759" y="2471598"/>
                  <a:pt x="2163759" y="2447925"/>
                </a:cubicBezTo>
                <a:cubicBezTo>
                  <a:pt x="2163759" y="2424252"/>
                  <a:pt x="2183305" y="2405062"/>
                  <a:pt x="2207416" y="2405062"/>
                </a:cubicBezTo>
                <a:close/>
                <a:moveTo>
                  <a:pt x="2087558" y="2405062"/>
                </a:moveTo>
                <a:cubicBezTo>
                  <a:pt x="2111232" y="2405062"/>
                  <a:pt x="2130422" y="2424252"/>
                  <a:pt x="2130422" y="2447925"/>
                </a:cubicBezTo>
                <a:cubicBezTo>
                  <a:pt x="2130422" y="2471598"/>
                  <a:pt x="2111232" y="2490788"/>
                  <a:pt x="2087558" y="2490788"/>
                </a:cubicBezTo>
                <a:cubicBezTo>
                  <a:pt x="2063886" y="2490788"/>
                  <a:pt x="2044695" y="2471598"/>
                  <a:pt x="2044695" y="2447925"/>
                </a:cubicBezTo>
                <a:cubicBezTo>
                  <a:pt x="2044695" y="2424252"/>
                  <a:pt x="2063886" y="2405062"/>
                  <a:pt x="2087558" y="2405062"/>
                </a:cubicBezTo>
                <a:close/>
                <a:moveTo>
                  <a:pt x="1966908" y="2405062"/>
                </a:moveTo>
                <a:cubicBezTo>
                  <a:pt x="1990581" y="2405062"/>
                  <a:pt x="2009772" y="2424252"/>
                  <a:pt x="2009772" y="2447925"/>
                </a:cubicBezTo>
                <a:cubicBezTo>
                  <a:pt x="2009772" y="2471598"/>
                  <a:pt x="1990581" y="2490788"/>
                  <a:pt x="1966908" y="2490788"/>
                </a:cubicBezTo>
                <a:cubicBezTo>
                  <a:pt x="1943235" y="2490788"/>
                  <a:pt x="1924045" y="2471598"/>
                  <a:pt x="1924045" y="2447925"/>
                </a:cubicBezTo>
                <a:cubicBezTo>
                  <a:pt x="1924045" y="2424252"/>
                  <a:pt x="1943235" y="2405062"/>
                  <a:pt x="1966908" y="2405062"/>
                </a:cubicBezTo>
                <a:close/>
                <a:moveTo>
                  <a:pt x="1606545" y="2405062"/>
                </a:moveTo>
                <a:cubicBezTo>
                  <a:pt x="1630218" y="2405062"/>
                  <a:pt x="1649409" y="2424252"/>
                  <a:pt x="1649409" y="2447925"/>
                </a:cubicBezTo>
                <a:cubicBezTo>
                  <a:pt x="1649409" y="2471598"/>
                  <a:pt x="1630218" y="2490788"/>
                  <a:pt x="1606545" y="2490788"/>
                </a:cubicBezTo>
                <a:cubicBezTo>
                  <a:pt x="1582872" y="2490788"/>
                  <a:pt x="1563682" y="2471598"/>
                  <a:pt x="1563682" y="2447925"/>
                </a:cubicBezTo>
                <a:cubicBezTo>
                  <a:pt x="1563682" y="2424252"/>
                  <a:pt x="1582872" y="2405062"/>
                  <a:pt x="1606545" y="2405062"/>
                </a:cubicBezTo>
                <a:close/>
                <a:moveTo>
                  <a:pt x="1485895" y="2405062"/>
                </a:moveTo>
                <a:cubicBezTo>
                  <a:pt x="1509567" y="2405062"/>
                  <a:pt x="1528758" y="2424252"/>
                  <a:pt x="1528758" y="2447925"/>
                </a:cubicBezTo>
                <a:cubicBezTo>
                  <a:pt x="1528758" y="2471598"/>
                  <a:pt x="1509567" y="2490788"/>
                  <a:pt x="1485895" y="2490788"/>
                </a:cubicBezTo>
                <a:cubicBezTo>
                  <a:pt x="1462222" y="2490788"/>
                  <a:pt x="1443031" y="2471598"/>
                  <a:pt x="1443031" y="2447925"/>
                </a:cubicBezTo>
                <a:cubicBezTo>
                  <a:pt x="1443031" y="2424252"/>
                  <a:pt x="1462222" y="2405062"/>
                  <a:pt x="1485895" y="2405062"/>
                </a:cubicBezTo>
                <a:close/>
                <a:moveTo>
                  <a:pt x="1366039" y="2405062"/>
                </a:moveTo>
                <a:cubicBezTo>
                  <a:pt x="1390149" y="2405062"/>
                  <a:pt x="1409696" y="2424252"/>
                  <a:pt x="1409696" y="2447925"/>
                </a:cubicBezTo>
                <a:cubicBezTo>
                  <a:pt x="1409696" y="2471598"/>
                  <a:pt x="1390149" y="2490788"/>
                  <a:pt x="1366039" y="2490788"/>
                </a:cubicBezTo>
                <a:cubicBezTo>
                  <a:pt x="1341930" y="2490788"/>
                  <a:pt x="1322384" y="2471598"/>
                  <a:pt x="1322384" y="2447925"/>
                </a:cubicBezTo>
                <a:cubicBezTo>
                  <a:pt x="1322384" y="2424252"/>
                  <a:pt x="1341930" y="2405062"/>
                  <a:pt x="1366039" y="2405062"/>
                </a:cubicBezTo>
                <a:close/>
                <a:moveTo>
                  <a:pt x="161925" y="2405062"/>
                </a:moveTo>
                <a:cubicBezTo>
                  <a:pt x="184721" y="2405062"/>
                  <a:pt x="203200" y="2424252"/>
                  <a:pt x="203200" y="2447925"/>
                </a:cubicBezTo>
                <a:cubicBezTo>
                  <a:pt x="203200" y="2471598"/>
                  <a:pt x="184721" y="2490788"/>
                  <a:pt x="161925" y="2490788"/>
                </a:cubicBezTo>
                <a:cubicBezTo>
                  <a:pt x="139129" y="2490788"/>
                  <a:pt x="120650" y="2471598"/>
                  <a:pt x="120650" y="2447925"/>
                </a:cubicBezTo>
                <a:cubicBezTo>
                  <a:pt x="120650" y="2424252"/>
                  <a:pt x="139129" y="2405062"/>
                  <a:pt x="161925" y="2405062"/>
                </a:cubicBezTo>
                <a:close/>
                <a:moveTo>
                  <a:pt x="41275" y="2405062"/>
                </a:moveTo>
                <a:cubicBezTo>
                  <a:pt x="64071" y="2405062"/>
                  <a:pt x="82550" y="2424252"/>
                  <a:pt x="82550" y="2447925"/>
                </a:cubicBezTo>
                <a:cubicBezTo>
                  <a:pt x="82550" y="2471598"/>
                  <a:pt x="64071" y="2490788"/>
                  <a:pt x="41275" y="2490788"/>
                </a:cubicBezTo>
                <a:cubicBezTo>
                  <a:pt x="18479" y="2490788"/>
                  <a:pt x="0" y="2471598"/>
                  <a:pt x="0" y="2447925"/>
                </a:cubicBezTo>
                <a:cubicBezTo>
                  <a:pt x="0" y="2424252"/>
                  <a:pt x="18479" y="2405062"/>
                  <a:pt x="41275" y="2405062"/>
                </a:cubicBezTo>
                <a:close/>
                <a:moveTo>
                  <a:pt x="6414282" y="2284412"/>
                </a:moveTo>
                <a:cubicBezTo>
                  <a:pt x="6438393" y="2284412"/>
                  <a:pt x="6457939" y="2303958"/>
                  <a:pt x="6457939" y="2328069"/>
                </a:cubicBezTo>
                <a:cubicBezTo>
                  <a:pt x="6457939" y="2352180"/>
                  <a:pt x="6438393" y="2371726"/>
                  <a:pt x="6414282" y="2371726"/>
                </a:cubicBezTo>
                <a:cubicBezTo>
                  <a:pt x="6390171" y="2371726"/>
                  <a:pt x="6370625" y="2352180"/>
                  <a:pt x="6370625" y="2328069"/>
                </a:cubicBezTo>
                <a:cubicBezTo>
                  <a:pt x="6370625" y="2303958"/>
                  <a:pt x="6390171" y="2284412"/>
                  <a:pt x="6414282" y="2284412"/>
                </a:cubicBezTo>
                <a:close/>
                <a:moveTo>
                  <a:pt x="6173775" y="2284412"/>
                </a:moveTo>
                <a:cubicBezTo>
                  <a:pt x="6197448" y="2284412"/>
                  <a:pt x="6216638" y="2303958"/>
                  <a:pt x="6216638" y="2328069"/>
                </a:cubicBezTo>
                <a:cubicBezTo>
                  <a:pt x="6216638" y="2352180"/>
                  <a:pt x="6197448" y="2371726"/>
                  <a:pt x="6173775" y="2371726"/>
                </a:cubicBezTo>
                <a:cubicBezTo>
                  <a:pt x="6150102" y="2371726"/>
                  <a:pt x="6130912" y="2352180"/>
                  <a:pt x="6130912" y="2328069"/>
                </a:cubicBezTo>
                <a:cubicBezTo>
                  <a:pt x="6130912" y="2303958"/>
                  <a:pt x="6150102" y="2284412"/>
                  <a:pt x="6173775" y="2284412"/>
                </a:cubicBezTo>
                <a:close/>
                <a:moveTo>
                  <a:pt x="5933269" y="2284412"/>
                </a:moveTo>
                <a:cubicBezTo>
                  <a:pt x="5957380" y="2284412"/>
                  <a:pt x="5976926" y="2303958"/>
                  <a:pt x="5976926" y="2328069"/>
                </a:cubicBezTo>
                <a:cubicBezTo>
                  <a:pt x="5976926" y="2352180"/>
                  <a:pt x="5957380" y="2371726"/>
                  <a:pt x="5933269" y="2371726"/>
                </a:cubicBezTo>
                <a:cubicBezTo>
                  <a:pt x="5909158" y="2371726"/>
                  <a:pt x="5889612" y="2352180"/>
                  <a:pt x="5889612" y="2328069"/>
                </a:cubicBezTo>
                <a:cubicBezTo>
                  <a:pt x="5889612" y="2303958"/>
                  <a:pt x="5909158" y="2284412"/>
                  <a:pt x="5933269" y="2284412"/>
                </a:cubicBezTo>
                <a:close/>
                <a:moveTo>
                  <a:pt x="5813413" y="2284412"/>
                </a:moveTo>
                <a:cubicBezTo>
                  <a:pt x="5837086" y="2284412"/>
                  <a:pt x="5856276" y="2303958"/>
                  <a:pt x="5856276" y="2328069"/>
                </a:cubicBezTo>
                <a:cubicBezTo>
                  <a:pt x="5856276" y="2352180"/>
                  <a:pt x="5837086" y="2371726"/>
                  <a:pt x="5813413" y="2371726"/>
                </a:cubicBezTo>
                <a:cubicBezTo>
                  <a:pt x="5789740" y="2371726"/>
                  <a:pt x="5770550" y="2352180"/>
                  <a:pt x="5770550" y="2328069"/>
                </a:cubicBezTo>
                <a:cubicBezTo>
                  <a:pt x="5770550" y="2303958"/>
                  <a:pt x="5789740" y="2284412"/>
                  <a:pt x="5813413" y="2284412"/>
                </a:cubicBezTo>
                <a:close/>
                <a:moveTo>
                  <a:pt x="5572907" y="2284412"/>
                </a:moveTo>
                <a:cubicBezTo>
                  <a:pt x="5597018" y="2284412"/>
                  <a:pt x="5616564" y="2303958"/>
                  <a:pt x="5616564" y="2328069"/>
                </a:cubicBezTo>
                <a:cubicBezTo>
                  <a:pt x="5616564" y="2352180"/>
                  <a:pt x="5597018" y="2371726"/>
                  <a:pt x="5572907" y="2371726"/>
                </a:cubicBezTo>
                <a:cubicBezTo>
                  <a:pt x="5548796" y="2371726"/>
                  <a:pt x="5529250" y="2352180"/>
                  <a:pt x="5529250" y="2328069"/>
                </a:cubicBezTo>
                <a:cubicBezTo>
                  <a:pt x="5529250" y="2303958"/>
                  <a:pt x="5548796" y="2284412"/>
                  <a:pt x="5572907" y="2284412"/>
                </a:cubicBezTo>
                <a:close/>
                <a:moveTo>
                  <a:pt x="5453050" y="2284412"/>
                </a:moveTo>
                <a:cubicBezTo>
                  <a:pt x="5476723" y="2284412"/>
                  <a:pt x="5495913" y="2303958"/>
                  <a:pt x="5495913" y="2328069"/>
                </a:cubicBezTo>
                <a:cubicBezTo>
                  <a:pt x="5495913" y="2352180"/>
                  <a:pt x="5476723" y="2371726"/>
                  <a:pt x="5453050" y="2371726"/>
                </a:cubicBezTo>
                <a:cubicBezTo>
                  <a:pt x="5429377" y="2371726"/>
                  <a:pt x="5410187" y="2352180"/>
                  <a:pt x="5410187" y="2328069"/>
                </a:cubicBezTo>
                <a:cubicBezTo>
                  <a:pt x="5410187" y="2303958"/>
                  <a:pt x="5429377" y="2284412"/>
                  <a:pt x="5453050" y="2284412"/>
                </a:cubicBezTo>
                <a:close/>
                <a:moveTo>
                  <a:pt x="5332400" y="2284412"/>
                </a:moveTo>
                <a:cubicBezTo>
                  <a:pt x="5356073" y="2284412"/>
                  <a:pt x="5375263" y="2303958"/>
                  <a:pt x="5375263" y="2328069"/>
                </a:cubicBezTo>
                <a:cubicBezTo>
                  <a:pt x="5375263" y="2352180"/>
                  <a:pt x="5356073" y="2371726"/>
                  <a:pt x="5332400" y="2371726"/>
                </a:cubicBezTo>
                <a:cubicBezTo>
                  <a:pt x="5308727" y="2371726"/>
                  <a:pt x="5289537" y="2352180"/>
                  <a:pt x="5289537" y="2328069"/>
                </a:cubicBezTo>
                <a:cubicBezTo>
                  <a:pt x="5289537" y="2303958"/>
                  <a:pt x="5308727" y="2284412"/>
                  <a:pt x="5332400" y="2284412"/>
                </a:cubicBezTo>
                <a:close/>
                <a:moveTo>
                  <a:pt x="4972038" y="2284412"/>
                </a:moveTo>
                <a:cubicBezTo>
                  <a:pt x="4995711" y="2284412"/>
                  <a:pt x="5014901" y="2303958"/>
                  <a:pt x="5014901" y="2328069"/>
                </a:cubicBezTo>
                <a:cubicBezTo>
                  <a:pt x="5014901" y="2352180"/>
                  <a:pt x="4995711" y="2371726"/>
                  <a:pt x="4972038" y="2371726"/>
                </a:cubicBezTo>
                <a:cubicBezTo>
                  <a:pt x="4948365" y="2371726"/>
                  <a:pt x="4929175" y="2352180"/>
                  <a:pt x="4929175" y="2328069"/>
                </a:cubicBezTo>
                <a:cubicBezTo>
                  <a:pt x="4929175" y="2303958"/>
                  <a:pt x="4948365" y="2284412"/>
                  <a:pt x="4972038" y="2284412"/>
                </a:cubicBezTo>
                <a:close/>
                <a:moveTo>
                  <a:pt x="4851388" y="2284412"/>
                </a:moveTo>
                <a:cubicBezTo>
                  <a:pt x="4875061" y="2284412"/>
                  <a:pt x="4894251" y="2303958"/>
                  <a:pt x="4894251" y="2328069"/>
                </a:cubicBezTo>
                <a:cubicBezTo>
                  <a:pt x="4894251" y="2352180"/>
                  <a:pt x="4875061" y="2371726"/>
                  <a:pt x="4851388" y="2371726"/>
                </a:cubicBezTo>
                <a:cubicBezTo>
                  <a:pt x="4827715" y="2371726"/>
                  <a:pt x="4808525" y="2352180"/>
                  <a:pt x="4808525" y="2328069"/>
                </a:cubicBezTo>
                <a:cubicBezTo>
                  <a:pt x="4808525" y="2303958"/>
                  <a:pt x="4827715" y="2284412"/>
                  <a:pt x="4851388" y="2284412"/>
                </a:cubicBezTo>
                <a:close/>
                <a:moveTo>
                  <a:pt x="4731532" y="2284412"/>
                </a:moveTo>
                <a:cubicBezTo>
                  <a:pt x="4755643" y="2284412"/>
                  <a:pt x="4775189" y="2303958"/>
                  <a:pt x="4775189" y="2328069"/>
                </a:cubicBezTo>
                <a:cubicBezTo>
                  <a:pt x="4775189" y="2352180"/>
                  <a:pt x="4755643" y="2371726"/>
                  <a:pt x="4731532" y="2371726"/>
                </a:cubicBezTo>
                <a:cubicBezTo>
                  <a:pt x="4707421" y="2371726"/>
                  <a:pt x="4687875" y="2352180"/>
                  <a:pt x="4687875" y="2328069"/>
                </a:cubicBezTo>
                <a:cubicBezTo>
                  <a:pt x="4687875" y="2303958"/>
                  <a:pt x="4707421" y="2284412"/>
                  <a:pt x="4731532" y="2284412"/>
                </a:cubicBezTo>
                <a:close/>
                <a:moveTo>
                  <a:pt x="4611675" y="2284412"/>
                </a:moveTo>
                <a:cubicBezTo>
                  <a:pt x="4635348" y="2284412"/>
                  <a:pt x="4654538" y="2303958"/>
                  <a:pt x="4654538" y="2328069"/>
                </a:cubicBezTo>
                <a:cubicBezTo>
                  <a:pt x="4654538" y="2352180"/>
                  <a:pt x="4635348" y="2371726"/>
                  <a:pt x="4611675" y="2371726"/>
                </a:cubicBezTo>
                <a:cubicBezTo>
                  <a:pt x="4588002" y="2371726"/>
                  <a:pt x="4568812" y="2352180"/>
                  <a:pt x="4568812" y="2328069"/>
                </a:cubicBezTo>
                <a:cubicBezTo>
                  <a:pt x="4568812" y="2303958"/>
                  <a:pt x="4588002" y="2284412"/>
                  <a:pt x="4611675" y="2284412"/>
                </a:cubicBezTo>
                <a:close/>
                <a:moveTo>
                  <a:pt x="4491025" y="2284412"/>
                </a:moveTo>
                <a:cubicBezTo>
                  <a:pt x="4514698" y="2284412"/>
                  <a:pt x="4533888" y="2303958"/>
                  <a:pt x="4533888" y="2328069"/>
                </a:cubicBezTo>
                <a:cubicBezTo>
                  <a:pt x="4533888" y="2352180"/>
                  <a:pt x="4514698" y="2371726"/>
                  <a:pt x="4491025" y="2371726"/>
                </a:cubicBezTo>
                <a:cubicBezTo>
                  <a:pt x="4467352" y="2371726"/>
                  <a:pt x="4448162" y="2352180"/>
                  <a:pt x="4448162" y="2328069"/>
                </a:cubicBezTo>
                <a:cubicBezTo>
                  <a:pt x="4448162" y="2303958"/>
                  <a:pt x="4467352" y="2284412"/>
                  <a:pt x="4491025" y="2284412"/>
                </a:cubicBezTo>
                <a:close/>
                <a:moveTo>
                  <a:pt x="4371169" y="2284412"/>
                </a:moveTo>
                <a:cubicBezTo>
                  <a:pt x="4395280" y="2284412"/>
                  <a:pt x="4414826" y="2303958"/>
                  <a:pt x="4414826" y="2328069"/>
                </a:cubicBezTo>
                <a:cubicBezTo>
                  <a:pt x="4414826" y="2352180"/>
                  <a:pt x="4395280" y="2371726"/>
                  <a:pt x="4371169" y="2371726"/>
                </a:cubicBezTo>
                <a:cubicBezTo>
                  <a:pt x="4347058" y="2371726"/>
                  <a:pt x="4327512" y="2352180"/>
                  <a:pt x="4327512" y="2328069"/>
                </a:cubicBezTo>
                <a:cubicBezTo>
                  <a:pt x="4327512" y="2303958"/>
                  <a:pt x="4347058" y="2284412"/>
                  <a:pt x="4371169" y="2284412"/>
                </a:cubicBezTo>
                <a:close/>
                <a:moveTo>
                  <a:pt x="4250519" y="2284412"/>
                </a:moveTo>
                <a:cubicBezTo>
                  <a:pt x="4274630" y="2284412"/>
                  <a:pt x="4294176" y="2303958"/>
                  <a:pt x="4294176" y="2328069"/>
                </a:cubicBezTo>
                <a:cubicBezTo>
                  <a:pt x="4294176" y="2352180"/>
                  <a:pt x="4274630" y="2371726"/>
                  <a:pt x="4250519" y="2371726"/>
                </a:cubicBezTo>
                <a:cubicBezTo>
                  <a:pt x="4226408" y="2371726"/>
                  <a:pt x="4206862" y="2352180"/>
                  <a:pt x="4206862" y="2328069"/>
                </a:cubicBezTo>
                <a:cubicBezTo>
                  <a:pt x="4206862" y="2303958"/>
                  <a:pt x="4226408" y="2284412"/>
                  <a:pt x="4250519" y="2284412"/>
                </a:cubicBezTo>
                <a:close/>
                <a:moveTo>
                  <a:pt x="4130663" y="2284412"/>
                </a:moveTo>
                <a:cubicBezTo>
                  <a:pt x="4154336" y="2284412"/>
                  <a:pt x="4173526" y="2303958"/>
                  <a:pt x="4173526" y="2328069"/>
                </a:cubicBezTo>
                <a:cubicBezTo>
                  <a:pt x="4173526" y="2352180"/>
                  <a:pt x="4154336" y="2371726"/>
                  <a:pt x="4130663" y="2371726"/>
                </a:cubicBezTo>
                <a:cubicBezTo>
                  <a:pt x="4106990" y="2371726"/>
                  <a:pt x="4087800" y="2352180"/>
                  <a:pt x="4087800" y="2328069"/>
                </a:cubicBezTo>
                <a:cubicBezTo>
                  <a:pt x="4087800" y="2303958"/>
                  <a:pt x="4106990" y="2284412"/>
                  <a:pt x="4130663" y="2284412"/>
                </a:cubicBezTo>
                <a:close/>
                <a:moveTo>
                  <a:pt x="4010013" y="2284412"/>
                </a:moveTo>
                <a:cubicBezTo>
                  <a:pt x="4033686" y="2284412"/>
                  <a:pt x="4052876" y="2303958"/>
                  <a:pt x="4052876" y="2328069"/>
                </a:cubicBezTo>
                <a:cubicBezTo>
                  <a:pt x="4052876" y="2352180"/>
                  <a:pt x="4033686" y="2371726"/>
                  <a:pt x="4010013" y="2371726"/>
                </a:cubicBezTo>
                <a:cubicBezTo>
                  <a:pt x="3986340" y="2371726"/>
                  <a:pt x="3967150" y="2352180"/>
                  <a:pt x="3967150" y="2328069"/>
                </a:cubicBezTo>
                <a:cubicBezTo>
                  <a:pt x="3967150" y="2303958"/>
                  <a:pt x="3986340" y="2284412"/>
                  <a:pt x="4010013" y="2284412"/>
                </a:cubicBezTo>
                <a:close/>
                <a:moveTo>
                  <a:pt x="3890157" y="2284412"/>
                </a:moveTo>
                <a:cubicBezTo>
                  <a:pt x="3914268" y="2284412"/>
                  <a:pt x="3933814" y="2303958"/>
                  <a:pt x="3933814" y="2328069"/>
                </a:cubicBezTo>
                <a:cubicBezTo>
                  <a:pt x="3933814" y="2352180"/>
                  <a:pt x="3914268" y="2371726"/>
                  <a:pt x="3890157" y="2371726"/>
                </a:cubicBezTo>
                <a:cubicBezTo>
                  <a:pt x="3866046" y="2371726"/>
                  <a:pt x="3846500" y="2352180"/>
                  <a:pt x="3846500" y="2328069"/>
                </a:cubicBezTo>
                <a:cubicBezTo>
                  <a:pt x="3846500" y="2303958"/>
                  <a:pt x="3866046" y="2284412"/>
                  <a:pt x="3890157" y="2284412"/>
                </a:cubicBezTo>
                <a:close/>
                <a:moveTo>
                  <a:pt x="3770300" y="2284412"/>
                </a:moveTo>
                <a:cubicBezTo>
                  <a:pt x="3793973" y="2284412"/>
                  <a:pt x="3813163" y="2303958"/>
                  <a:pt x="3813163" y="2328069"/>
                </a:cubicBezTo>
                <a:cubicBezTo>
                  <a:pt x="3813163" y="2352180"/>
                  <a:pt x="3793973" y="2371726"/>
                  <a:pt x="3770300" y="2371726"/>
                </a:cubicBezTo>
                <a:cubicBezTo>
                  <a:pt x="3746627" y="2371726"/>
                  <a:pt x="3727437" y="2352180"/>
                  <a:pt x="3727437" y="2328069"/>
                </a:cubicBezTo>
                <a:cubicBezTo>
                  <a:pt x="3727437" y="2303958"/>
                  <a:pt x="3746627" y="2284412"/>
                  <a:pt x="3770300" y="2284412"/>
                </a:cubicBezTo>
                <a:close/>
                <a:moveTo>
                  <a:pt x="3649650" y="2284412"/>
                </a:moveTo>
                <a:cubicBezTo>
                  <a:pt x="3673323" y="2284412"/>
                  <a:pt x="3692513" y="2303958"/>
                  <a:pt x="3692513" y="2328069"/>
                </a:cubicBezTo>
                <a:cubicBezTo>
                  <a:pt x="3692513" y="2352180"/>
                  <a:pt x="3673323" y="2371726"/>
                  <a:pt x="3649650" y="2371726"/>
                </a:cubicBezTo>
                <a:cubicBezTo>
                  <a:pt x="3625977" y="2371726"/>
                  <a:pt x="3606787" y="2352180"/>
                  <a:pt x="3606787" y="2328069"/>
                </a:cubicBezTo>
                <a:cubicBezTo>
                  <a:pt x="3606787" y="2303958"/>
                  <a:pt x="3625977" y="2284412"/>
                  <a:pt x="3649650" y="2284412"/>
                </a:cubicBezTo>
                <a:close/>
                <a:moveTo>
                  <a:pt x="3529794" y="2284412"/>
                </a:moveTo>
                <a:cubicBezTo>
                  <a:pt x="3553905" y="2284412"/>
                  <a:pt x="3573451" y="2303958"/>
                  <a:pt x="3573451" y="2328069"/>
                </a:cubicBezTo>
                <a:cubicBezTo>
                  <a:pt x="3573451" y="2352180"/>
                  <a:pt x="3553905" y="2371726"/>
                  <a:pt x="3529794" y="2371726"/>
                </a:cubicBezTo>
                <a:cubicBezTo>
                  <a:pt x="3505683" y="2371726"/>
                  <a:pt x="3486137" y="2352180"/>
                  <a:pt x="3486137" y="2328069"/>
                </a:cubicBezTo>
                <a:cubicBezTo>
                  <a:pt x="3486137" y="2303958"/>
                  <a:pt x="3505683" y="2284412"/>
                  <a:pt x="3529794" y="2284412"/>
                </a:cubicBezTo>
                <a:close/>
                <a:moveTo>
                  <a:pt x="3409157" y="2284412"/>
                </a:moveTo>
                <a:cubicBezTo>
                  <a:pt x="3433270" y="2284412"/>
                  <a:pt x="3452813" y="2303958"/>
                  <a:pt x="3452813" y="2328069"/>
                </a:cubicBezTo>
                <a:cubicBezTo>
                  <a:pt x="3452813" y="2352180"/>
                  <a:pt x="3433270" y="2371726"/>
                  <a:pt x="3409157" y="2371726"/>
                </a:cubicBezTo>
                <a:cubicBezTo>
                  <a:pt x="3385045" y="2371726"/>
                  <a:pt x="3365502" y="2352180"/>
                  <a:pt x="3365502" y="2328069"/>
                </a:cubicBezTo>
                <a:cubicBezTo>
                  <a:pt x="3365502" y="2303958"/>
                  <a:pt x="3385045" y="2284412"/>
                  <a:pt x="3409157" y="2284412"/>
                </a:cubicBezTo>
                <a:close/>
                <a:moveTo>
                  <a:pt x="3289298" y="2284412"/>
                </a:moveTo>
                <a:cubicBezTo>
                  <a:pt x="3312971" y="2284412"/>
                  <a:pt x="3332161" y="2303958"/>
                  <a:pt x="3332161" y="2328069"/>
                </a:cubicBezTo>
                <a:cubicBezTo>
                  <a:pt x="3332161" y="2352180"/>
                  <a:pt x="3312971" y="2371726"/>
                  <a:pt x="3289298" y="2371726"/>
                </a:cubicBezTo>
                <a:cubicBezTo>
                  <a:pt x="3265625" y="2371726"/>
                  <a:pt x="3246435" y="2352180"/>
                  <a:pt x="3246435" y="2328069"/>
                </a:cubicBezTo>
                <a:cubicBezTo>
                  <a:pt x="3246435" y="2303958"/>
                  <a:pt x="3265625" y="2284412"/>
                  <a:pt x="3289298" y="2284412"/>
                </a:cubicBezTo>
                <a:close/>
                <a:moveTo>
                  <a:pt x="1966908" y="2284412"/>
                </a:moveTo>
                <a:cubicBezTo>
                  <a:pt x="1990581" y="2284412"/>
                  <a:pt x="2009772" y="2303958"/>
                  <a:pt x="2009772" y="2328069"/>
                </a:cubicBezTo>
                <a:cubicBezTo>
                  <a:pt x="2009772" y="2352180"/>
                  <a:pt x="1990581" y="2371726"/>
                  <a:pt x="1966908" y="2371726"/>
                </a:cubicBezTo>
                <a:cubicBezTo>
                  <a:pt x="1943235" y="2371726"/>
                  <a:pt x="1924045" y="2352180"/>
                  <a:pt x="1924045" y="2328069"/>
                </a:cubicBezTo>
                <a:cubicBezTo>
                  <a:pt x="1924045" y="2303958"/>
                  <a:pt x="1943235" y="2284412"/>
                  <a:pt x="1966908" y="2284412"/>
                </a:cubicBezTo>
                <a:close/>
                <a:moveTo>
                  <a:pt x="1847053" y="2284412"/>
                </a:moveTo>
                <a:cubicBezTo>
                  <a:pt x="1871164" y="2284412"/>
                  <a:pt x="1890710" y="2303958"/>
                  <a:pt x="1890710" y="2328069"/>
                </a:cubicBezTo>
                <a:cubicBezTo>
                  <a:pt x="1890710" y="2352180"/>
                  <a:pt x="1871164" y="2371726"/>
                  <a:pt x="1847053" y="2371726"/>
                </a:cubicBezTo>
                <a:cubicBezTo>
                  <a:pt x="1822942" y="2371726"/>
                  <a:pt x="1803395" y="2352180"/>
                  <a:pt x="1803395" y="2328069"/>
                </a:cubicBezTo>
                <a:cubicBezTo>
                  <a:pt x="1803395" y="2303958"/>
                  <a:pt x="1822942" y="2284412"/>
                  <a:pt x="1847053" y="2284412"/>
                </a:cubicBezTo>
                <a:close/>
                <a:moveTo>
                  <a:pt x="1366040" y="2284412"/>
                </a:moveTo>
                <a:cubicBezTo>
                  <a:pt x="1390151" y="2284412"/>
                  <a:pt x="1409697" y="2303958"/>
                  <a:pt x="1409697" y="2328069"/>
                </a:cubicBezTo>
                <a:cubicBezTo>
                  <a:pt x="1409697" y="2352180"/>
                  <a:pt x="1390151" y="2371726"/>
                  <a:pt x="1366040" y="2371726"/>
                </a:cubicBezTo>
                <a:cubicBezTo>
                  <a:pt x="1341931" y="2371726"/>
                  <a:pt x="1322386" y="2352180"/>
                  <a:pt x="1322386" y="2328069"/>
                </a:cubicBezTo>
                <a:cubicBezTo>
                  <a:pt x="1322386" y="2303958"/>
                  <a:pt x="1341931" y="2284412"/>
                  <a:pt x="1366040" y="2284412"/>
                </a:cubicBezTo>
                <a:close/>
                <a:moveTo>
                  <a:pt x="1246186" y="2284412"/>
                </a:moveTo>
                <a:cubicBezTo>
                  <a:pt x="1269859" y="2284412"/>
                  <a:pt x="1289049" y="2303958"/>
                  <a:pt x="1289049" y="2328069"/>
                </a:cubicBezTo>
                <a:cubicBezTo>
                  <a:pt x="1289049" y="2352180"/>
                  <a:pt x="1269859" y="2371726"/>
                  <a:pt x="1246186" y="2371726"/>
                </a:cubicBezTo>
                <a:cubicBezTo>
                  <a:pt x="1222513" y="2371726"/>
                  <a:pt x="1203323" y="2352180"/>
                  <a:pt x="1203323" y="2328069"/>
                </a:cubicBezTo>
                <a:cubicBezTo>
                  <a:pt x="1203323" y="2303958"/>
                  <a:pt x="1222513" y="2284412"/>
                  <a:pt x="1246186" y="2284412"/>
                </a:cubicBezTo>
                <a:close/>
                <a:moveTo>
                  <a:pt x="1125535" y="2284412"/>
                </a:moveTo>
                <a:cubicBezTo>
                  <a:pt x="1149208" y="2284412"/>
                  <a:pt x="1168398" y="2303958"/>
                  <a:pt x="1168398" y="2328069"/>
                </a:cubicBezTo>
                <a:cubicBezTo>
                  <a:pt x="1168398" y="2352180"/>
                  <a:pt x="1149208" y="2371726"/>
                  <a:pt x="1125535" y="2371726"/>
                </a:cubicBezTo>
                <a:cubicBezTo>
                  <a:pt x="1101862" y="2371726"/>
                  <a:pt x="1082672" y="2352180"/>
                  <a:pt x="1082672" y="2328069"/>
                </a:cubicBezTo>
                <a:cubicBezTo>
                  <a:pt x="1082672" y="2303958"/>
                  <a:pt x="1101862" y="2284412"/>
                  <a:pt x="1125535" y="2284412"/>
                </a:cubicBezTo>
                <a:close/>
                <a:moveTo>
                  <a:pt x="41275" y="2284412"/>
                </a:moveTo>
                <a:cubicBezTo>
                  <a:pt x="64071" y="2284412"/>
                  <a:pt x="82550" y="2303958"/>
                  <a:pt x="82550" y="2328069"/>
                </a:cubicBezTo>
                <a:cubicBezTo>
                  <a:pt x="82550" y="2352180"/>
                  <a:pt x="64071" y="2371726"/>
                  <a:pt x="41275" y="2371726"/>
                </a:cubicBezTo>
                <a:cubicBezTo>
                  <a:pt x="18479" y="2371726"/>
                  <a:pt x="0" y="2352180"/>
                  <a:pt x="0" y="2328069"/>
                </a:cubicBezTo>
                <a:cubicBezTo>
                  <a:pt x="0" y="2303958"/>
                  <a:pt x="18479" y="2284412"/>
                  <a:pt x="41275" y="2284412"/>
                </a:cubicBezTo>
                <a:close/>
                <a:moveTo>
                  <a:pt x="6173775" y="2163762"/>
                </a:moveTo>
                <a:cubicBezTo>
                  <a:pt x="6197448" y="2163762"/>
                  <a:pt x="6216638" y="2183308"/>
                  <a:pt x="6216638" y="2207419"/>
                </a:cubicBezTo>
                <a:cubicBezTo>
                  <a:pt x="6216638" y="2231530"/>
                  <a:pt x="6197448" y="2251076"/>
                  <a:pt x="6173775" y="2251076"/>
                </a:cubicBezTo>
                <a:cubicBezTo>
                  <a:pt x="6150102" y="2251076"/>
                  <a:pt x="6130912" y="2231530"/>
                  <a:pt x="6130912" y="2207419"/>
                </a:cubicBezTo>
                <a:cubicBezTo>
                  <a:pt x="6130912" y="2183308"/>
                  <a:pt x="6150102" y="2163762"/>
                  <a:pt x="6173775" y="2163762"/>
                </a:cubicBezTo>
                <a:close/>
                <a:moveTo>
                  <a:pt x="6053919" y="2163762"/>
                </a:moveTo>
                <a:cubicBezTo>
                  <a:pt x="6078030" y="2163762"/>
                  <a:pt x="6097576" y="2183308"/>
                  <a:pt x="6097576" y="2207419"/>
                </a:cubicBezTo>
                <a:cubicBezTo>
                  <a:pt x="6097576" y="2231530"/>
                  <a:pt x="6078030" y="2251076"/>
                  <a:pt x="6053919" y="2251076"/>
                </a:cubicBezTo>
                <a:cubicBezTo>
                  <a:pt x="6029808" y="2251076"/>
                  <a:pt x="6010262" y="2231530"/>
                  <a:pt x="6010262" y="2207419"/>
                </a:cubicBezTo>
                <a:cubicBezTo>
                  <a:pt x="6010262" y="2183308"/>
                  <a:pt x="6029808" y="2163762"/>
                  <a:pt x="6053919" y="2163762"/>
                </a:cubicBezTo>
                <a:close/>
                <a:moveTo>
                  <a:pt x="5933269" y="2163762"/>
                </a:moveTo>
                <a:cubicBezTo>
                  <a:pt x="5957380" y="2163762"/>
                  <a:pt x="5976926" y="2183308"/>
                  <a:pt x="5976926" y="2207419"/>
                </a:cubicBezTo>
                <a:cubicBezTo>
                  <a:pt x="5976926" y="2231530"/>
                  <a:pt x="5957380" y="2251076"/>
                  <a:pt x="5933269" y="2251076"/>
                </a:cubicBezTo>
                <a:cubicBezTo>
                  <a:pt x="5909158" y="2251076"/>
                  <a:pt x="5889612" y="2231530"/>
                  <a:pt x="5889612" y="2207419"/>
                </a:cubicBezTo>
                <a:cubicBezTo>
                  <a:pt x="5889612" y="2183308"/>
                  <a:pt x="5909158" y="2163762"/>
                  <a:pt x="5933269" y="2163762"/>
                </a:cubicBezTo>
                <a:close/>
                <a:moveTo>
                  <a:pt x="5813413" y="2163762"/>
                </a:moveTo>
                <a:cubicBezTo>
                  <a:pt x="5837086" y="2163762"/>
                  <a:pt x="5856276" y="2183308"/>
                  <a:pt x="5856276" y="2207419"/>
                </a:cubicBezTo>
                <a:cubicBezTo>
                  <a:pt x="5856276" y="2231530"/>
                  <a:pt x="5837086" y="2251076"/>
                  <a:pt x="5813413" y="2251076"/>
                </a:cubicBezTo>
                <a:cubicBezTo>
                  <a:pt x="5789740" y="2251076"/>
                  <a:pt x="5770550" y="2231530"/>
                  <a:pt x="5770550" y="2207419"/>
                </a:cubicBezTo>
                <a:cubicBezTo>
                  <a:pt x="5770550" y="2183308"/>
                  <a:pt x="5789740" y="2163762"/>
                  <a:pt x="5813413" y="2163762"/>
                </a:cubicBezTo>
                <a:close/>
                <a:moveTo>
                  <a:pt x="5692763" y="2163762"/>
                </a:moveTo>
                <a:cubicBezTo>
                  <a:pt x="5716436" y="2163762"/>
                  <a:pt x="5735626" y="2183308"/>
                  <a:pt x="5735626" y="2207419"/>
                </a:cubicBezTo>
                <a:cubicBezTo>
                  <a:pt x="5735626" y="2231530"/>
                  <a:pt x="5716436" y="2251076"/>
                  <a:pt x="5692763" y="2251076"/>
                </a:cubicBezTo>
                <a:cubicBezTo>
                  <a:pt x="5669090" y="2251076"/>
                  <a:pt x="5649900" y="2231530"/>
                  <a:pt x="5649900" y="2207419"/>
                </a:cubicBezTo>
                <a:cubicBezTo>
                  <a:pt x="5649900" y="2183308"/>
                  <a:pt x="5669090" y="2163762"/>
                  <a:pt x="5692763" y="2163762"/>
                </a:cubicBezTo>
                <a:close/>
                <a:moveTo>
                  <a:pt x="5572907" y="2163762"/>
                </a:moveTo>
                <a:cubicBezTo>
                  <a:pt x="5597018" y="2163762"/>
                  <a:pt x="5616564" y="2183308"/>
                  <a:pt x="5616564" y="2207419"/>
                </a:cubicBezTo>
                <a:cubicBezTo>
                  <a:pt x="5616564" y="2231530"/>
                  <a:pt x="5597018" y="2251076"/>
                  <a:pt x="5572907" y="2251076"/>
                </a:cubicBezTo>
                <a:cubicBezTo>
                  <a:pt x="5548796" y="2251076"/>
                  <a:pt x="5529250" y="2231530"/>
                  <a:pt x="5529250" y="2207419"/>
                </a:cubicBezTo>
                <a:cubicBezTo>
                  <a:pt x="5529250" y="2183308"/>
                  <a:pt x="5548796" y="2163762"/>
                  <a:pt x="5572907" y="2163762"/>
                </a:cubicBezTo>
                <a:close/>
                <a:moveTo>
                  <a:pt x="5453050" y="2163762"/>
                </a:moveTo>
                <a:cubicBezTo>
                  <a:pt x="5476723" y="2163762"/>
                  <a:pt x="5495913" y="2183308"/>
                  <a:pt x="5495913" y="2207419"/>
                </a:cubicBezTo>
                <a:cubicBezTo>
                  <a:pt x="5495913" y="2231530"/>
                  <a:pt x="5476723" y="2251076"/>
                  <a:pt x="5453050" y="2251076"/>
                </a:cubicBezTo>
                <a:cubicBezTo>
                  <a:pt x="5429377" y="2251076"/>
                  <a:pt x="5410187" y="2231530"/>
                  <a:pt x="5410187" y="2207419"/>
                </a:cubicBezTo>
                <a:cubicBezTo>
                  <a:pt x="5410187" y="2183308"/>
                  <a:pt x="5429377" y="2163762"/>
                  <a:pt x="5453050" y="2163762"/>
                </a:cubicBezTo>
                <a:close/>
                <a:moveTo>
                  <a:pt x="5332400" y="2163762"/>
                </a:moveTo>
                <a:cubicBezTo>
                  <a:pt x="5356073" y="2163762"/>
                  <a:pt x="5375263" y="2183308"/>
                  <a:pt x="5375263" y="2207419"/>
                </a:cubicBezTo>
                <a:cubicBezTo>
                  <a:pt x="5375263" y="2231530"/>
                  <a:pt x="5356073" y="2251076"/>
                  <a:pt x="5332400" y="2251076"/>
                </a:cubicBezTo>
                <a:cubicBezTo>
                  <a:pt x="5308727" y="2251076"/>
                  <a:pt x="5289537" y="2231530"/>
                  <a:pt x="5289537" y="2207419"/>
                </a:cubicBezTo>
                <a:cubicBezTo>
                  <a:pt x="5289537" y="2183308"/>
                  <a:pt x="5308727" y="2163762"/>
                  <a:pt x="5332400" y="2163762"/>
                </a:cubicBezTo>
                <a:close/>
                <a:moveTo>
                  <a:pt x="5212544" y="2163762"/>
                </a:moveTo>
                <a:cubicBezTo>
                  <a:pt x="5236655" y="2163762"/>
                  <a:pt x="5256201" y="2183308"/>
                  <a:pt x="5256201" y="2207419"/>
                </a:cubicBezTo>
                <a:cubicBezTo>
                  <a:pt x="5256201" y="2231530"/>
                  <a:pt x="5236655" y="2251076"/>
                  <a:pt x="5212544" y="2251076"/>
                </a:cubicBezTo>
                <a:cubicBezTo>
                  <a:pt x="5188433" y="2251076"/>
                  <a:pt x="5168887" y="2231530"/>
                  <a:pt x="5168887" y="2207419"/>
                </a:cubicBezTo>
                <a:cubicBezTo>
                  <a:pt x="5168887" y="2183308"/>
                  <a:pt x="5188433" y="2163762"/>
                  <a:pt x="5212544" y="2163762"/>
                </a:cubicBezTo>
                <a:close/>
                <a:moveTo>
                  <a:pt x="4731532" y="2163762"/>
                </a:moveTo>
                <a:cubicBezTo>
                  <a:pt x="4755643" y="2163762"/>
                  <a:pt x="4775189" y="2183308"/>
                  <a:pt x="4775189" y="2207419"/>
                </a:cubicBezTo>
                <a:cubicBezTo>
                  <a:pt x="4775189" y="2231530"/>
                  <a:pt x="4755643" y="2251076"/>
                  <a:pt x="4731532" y="2251076"/>
                </a:cubicBezTo>
                <a:cubicBezTo>
                  <a:pt x="4707421" y="2251076"/>
                  <a:pt x="4687875" y="2231530"/>
                  <a:pt x="4687875" y="2207419"/>
                </a:cubicBezTo>
                <a:cubicBezTo>
                  <a:pt x="4687875" y="2183308"/>
                  <a:pt x="4707421" y="2163762"/>
                  <a:pt x="4731532" y="2163762"/>
                </a:cubicBezTo>
                <a:close/>
                <a:moveTo>
                  <a:pt x="4611675" y="2163762"/>
                </a:moveTo>
                <a:cubicBezTo>
                  <a:pt x="4635348" y="2163762"/>
                  <a:pt x="4654538" y="2183308"/>
                  <a:pt x="4654538" y="2207419"/>
                </a:cubicBezTo>
                <a:cubicBezTo>
                  <a:pt x="4654538" y="2231530"/>
                  <a:pt x="4635348" y="2251076"/>
                  <a:pt x="4611675" y="2251076"/>
                </a:cubicBezTo>
                <a:cubicBezTo>
                  <a:pt x="4588002" y="2251076"/>
                  <a:pt x="4568812" y="2231530"/>
                  <a:pt x="4568812" y="2207419"/>
                </a:cubicBezTo>
                <a:cubicBezTo>
                  <a:pt x="4568812" y="2183308"/>
                  <a:pt x="4588002" y="2163762"/>
                  <a:pt x="4611675" y="2163762"/>
                </a:cubicBezTo>
                <a:close/>
                <a:moveTo>
                  <a:pt x="4491025" y="2163762"/>
                </a:moveTo>
                <a:cubicBezTo>
                  <a:pt x="4514698" y="2163762"/>
                  <a:pt x="4533888" y="2183308"/>
                  <a:pt x="4533888" y="2207419"/>
                </a:cubicBezTo>
                <a:cubicBezTo>
                  <a:pt x="4533888" y="2231530"/>
                  <a:pt x="4514698" y="2251076"/>
                  <a:pt x="4491025" y="2251076"/>
                </a:cubicBezTo>
                <a:cubicBezTo>
                  <a:pt x="4467352" y="2251076"/>
                  <a:pt x="4448162" y="2231530"/>
                  <a:pt x="4448162" y="2207419"/>
                </a:cubicBezTo>
                <a:cubicBezTo>
                  <a:pt x="4448162" y="2183308"/>
                  <a:pt x="4467352" y="2163762"/>
                  <a:pt x="4491025" y="2163762"/>
                </a:cubicBezTo>
                <a:close/>
                <a:moveTo>
                  <a:pt x="4371169" y="2163762"/>
                </a:moveTo>
                <a:cubicBezTo>
                  <a:pt x="4395280" y="2163762"/>
                  <a:pt x="4414826" y="2183308"/>
                  <a:pt x="4414826" y="2207419"/>
                </a:cubicBezTo>
                <a:cubicBezTo>
                  <a:pt x="4414826" y="2231530"/>
                  <a:pt x="4395280" y="2251076"/>
                  <a:pt x="4371169" y="2251076"/>
                </a:cubicBezTo>
                <a:cubicBezTo>
                  <a:pt x="4347058" y="2251076"/>
                  <a:pt x="4327512" y="2231530"/>
                  <a:pt x="4327512" y="2207419"/>
                </a:cubicBezTo>
                <a:cubicBezTo>
                  <a:pt x="4327512" y="2183308"/>
                  <a:pt x="4347058" y="2163762"/>
                  <a:pt x="4371169" y="2163762"/>
                </a:cubicBezTo>
                <a:close/>
                <a:moveTo>
                  <a:pt x="4250519" y="2163762"/>
                </a:moveTo>
                <a:cubicBezTo>
                  <a:pt x="4274630" y="2163762"/>
                  <a:pt x="4294176" y="2183308"/>
                  <a:pt x="4294176" y="2207419"/>
                </a:cubicBezTo>
                <a:cubicBezTo>
                  <a:pt x="4294176" y="2231530"/>
                  <a:pt x="4274630" y="2251076"/>
                  <a:pt x="4250519" y="2251076"/>
                </a:cubicBezTo>
                <a:cubicBezTo>
                  <a:pt x="4226408" y="2251076"/>
                  <a:pt x="4206862" y="2231530"/>
                  <a:pt x="4206862" y="2207419"/>
                </a:cubicBezTo>
                <a:cubicBezTo>
                  <a:pt x="4206862" y="2183308"/>
                  <a:pt x="4226408" y="2163762"/>
                  <a:pt x="4250519" y="2163762"/>
                </a:cubicBezTo>
                <a:close/>
                <a:moveTo>
                  <a:pt x="4130663" y="2163762"/>
                </a:moveTo>
                <a:cubicBezTo>
                  <a:pt x="4154336" y="2163762"/>
                  <a:pt x="4173526" y="2183308"/>
                  <a:pt x="4173526" y="2207419"/>
                </a:cubicBezTo>
                <a:cubicBezTo>
                  <a:pt x="4173526" y="2231530"/>
                  <a:pt x="4154336" y="2251076"/>
                  <a:pt x="4130663" y="2251076"/>
                </a:cubicBezTo>
                <a:cubicBezTo>
                  <a:pt x="4106990" y="2251076"/>
                  <a:pt x="4087800" y="2231530"/>
                  <a:pt x="4087800" y="2207419"/>
                </a:cubicBezTo>
                <a:cubicBezTo>
                  <a:pt x="4087800" y="2183308"/>
                  <a:pt x="4106990" y="2163762"/>
                  <a:pt x="4130663" y="2163762"/>
                </a:cubicBezTo>
                <a:close/>
                <a:moveTo>
                  <a:pt x="4010013" y="2163762"/>
                </a:moveTo>
                <a:cubicBezTo>
                  <a:pt x="4033686" y="2163762"/>
                  <a:pt x="4052876" y="2183308"/>
                  <a:pt x="4052876" y="2207419"/>
                </a:cubicBezTo>
                <a:cubicBezTo>
                  <a:pt x="4052876" y="2231530"/>
                  <a:pt x="4033686" y="2251076"/>
                  <a:pt x="4010013" y="2251076"/>
                </a:cubicBezTo>
                <a:cubicBezTo>
                  <a:pt x="3986340" y="2251076"/>
                  <a:pt x="3967150" y="2231530"/>
                  <a:pt x="3967150" y="2207419"/>
                </a:cubicBezTo>
                <a:cubicBezTo>
                  <a:pt x="3967150" y="2183308"/>
                  <a:pt x="3986340" y="2163762"/>
                  <a:pt x="4010013" y="2163762"/>
                </a:cubicBezTo>
                <a:close/>
                <a:moveTo>
                  <a:pt x="3890157" y="2163762"/>
                </a:moveTo>
                <a:cubicBezTo>
                  <a:pt x="3914268" y="2163762"/>
                  <a:pt x="3933814" y="2183308"/>
                  <a:pt x="3933814" y="2207419"/>
                </a:cubicBezTo>
                <a:cubicBezTo>
                  <a:pt x="3933814" y="2231530"/>
                  <a:pt x="3914268" y="2251076"/>
                  <a:pt x="3890157" y="2251076"/>
                </a:cubicBezTo>
                <a:cubicBezTo>
                  <a:pt x="3866046" y="2251076"/>
                  <a:pt x="3846500" y="2231530"/>
                  <a:pt x="3846500" y="2207419"/>
                </a:cubicBezTo>
                <a:cubicBezTo>
                  <a:pt x="3846500" y="2183308"/>
                  <a:pt x="3866046" y="2163762"/>
                  <a:pt x="3890157" y="2163762"/>
                </a:cubicBezTo>
                <a:close/>
                <a:moveTo>
                  <a:pt x="3770300" y="2163762"/>
                </a:moveTo>
                <a:cubicBezTo>
                  <a:pt x="3793973" y="2163762"/>
                  <a:pt x="3813163" y="2183308"/>
                  <a:pt x="3813163" y="2207419"/>
                </a:cubicBezTo>
                <a:cubicBezTo>
                  <a:pt x="3813163" y="2231530"/>
                  <a:pt x="3793973" y="2251076"/>
                  <a:pt x="3770300" y="2251076"/>
                </a:cubicBezTo>
                <a:cubicBezTo>
                  <a:pt x="3746627" y="2251076"/>
                  <a:pt x="3727437" y="2231530"/>
                  <a:pt x="3727437" y="2207419"/>
                </a:cubicBezTo>
                <a:cubicBezTo>
                  <a:pt x="3727437" y="2183308"/>
                  <a:pt x="3746627" y="2163762"/>
                  <a:pt x="3770300" y="2163762"/>
                </a:cubicBezTo>
                <a:close/>
                <a:moveTo>
                  <a:pt x="3649650" y="2163762"/>
                </a:moveTo>
                <a:cubicBezTo>
                  <a:pt x="3673323" y="2163762"/>
                  <a:pt x="3692513" y="2183308"/>
                  <a:pt x="3692513" y="2207419"/>
                </a:cubicBezTo>
                <a:cubicBezTo>
                  <a:pt x="3692513" y="2231530"/>
                  <a:pt x="3673323" y="2251076"/>
                  <a:pt x="3649650" y="2251076"/>
                </a:cubicBezTo>
                <a:cubicBezTo>
                  <a:pt x="3625977" y="2251076"/>
                  <a:pt x="3606787" y="2231530"/>
                  <a:pt x="3606787" y="2207419"/>
                </a:cubicBezTo>
                <a:cubicBezTo>
                  <a:pt x="3606787" y="2183308"/>
                  <a:pt x="3625977" y="2163762"/>
                  <a:pt x="3649650" y="2163762"/>
                </a:cubicBezTo>
                <a:close/>
                <a:moveTo>
                  <a:pt x="3529794" y="2163762"/>
                </a:moveTo>
                <a:cubicBezTo>
                  <a:pt x="3553905" y="2163762"/>
                  <a:pt x="3573451" y="2183308"/>
                  <a:pt x="3573451" y="2207419"/>
                </a:cubicBezTo>
                <a:cubicBezTo>
                  <a:pt x="3573451" y="2231530"/>
                  <a:pt x="3553905" y="2251076"/>
                  <a:pt x="3529794" y="2251076"/>
                </a:cubicBezTo>
                <a:cubicBezTo>
                  <a:pt x="3505683" y="2251076"/>
                  <a:pt x="3486137" y="2231530"/>
                  <a:pt x="3486137" y="2207419"/>
                </a:cubicBezTo>
                <a:cubicBezTo>
                  <a:pt x="3486137" y="2183308"/>
                  <a:pt x="3505683" y="2163762"/>
                  <a:pt x="3529794" y="2163762"/>
                </a:cubicBezTo>
                <a:close/>
                <a:moveTo>
                  <a:pt x="3409158" y="2163762"/>
                </a:moveTo>
                <a:cubicBezTo>
                  <a:pt x="3433270" y="2163762"/>
                  <a:pt x="3452813" y="2183308"/>
                  <a:pt x="3452813" y="2207419"/>
                </a:cubicBezTo>
                <a:cubicBezTo>
                  <a:pt x="3452813" y="2231530"/>
                  <a:pt x="3433270" y="2251076"/>
                  <a:pt x="3409158" y="2251076"/>
                </a:cubicBezTo>
                <a:cubicBezTo>
                  <a:pt x="3385045" y="2251076"/>
                  <a:pt x="3365502" y="2231530"/>
                  <a:pt x="3365502" y="2207419"/>
                </a:cubicBezTo>
                <a:cubicBezTo>
                  <a:pt x="3365502" y="2183308"/>
                  <a:pt x="3385045" y="2163762"/>
                  <a:pt x="3409158" y="2163762"/>
                </a:cubicBezTo>
                <a:close/>
                <a:moveTo>
                  <a:pt x="1847053" y="2163762"/>
                </a:moveTo>
                <a:cubicBezTo>
                  <a:pt x="1871165" y="2163762"/>
                  <a:pt x="1890710" y="2183308"/>
                  <a:pt x="1890710" y="2207419"/>
                </a:cubicBezTo>
                <a:cubicBezTo>
                  <a:pt x="1890710" y="2231530"/>
                  <a:pt x="1871165" y="2251076"/>
                  <a:pt x="1847053" y="2251076"/>
                </a:cubicBezTo>
                <a:cubicBezTo>
                  <a:pt x="1822943" y="2251076"/>
                  <a:pt x="1803396" y="2231530"/>
                  <a:pt x="1803396" y="2207419"/>
                </a:cubicBezTo>
                <a:cubicBezTo>
                  <a:pt x="1803396" y="2183308"/>
                  <a:pt x="1822943" y="2163762"/>
                  <a:pt x="1847053" y="2163762"/>
                </a:cubicBezTo>
                <a:close/>
                <a:moveTo>
                  <a:pt x="1485896" y="2163762"/>
                </a:moveTo>
                <a:cubicBezTo>
                  <a:pt x="1509569" y="2163762"/>
                  <a:pt x="1528759" y="2183308"/>
                  <a:pt x="1528759" y="2207419"/>
                </a:cubicBezTo>
                <a:cubicBezTo>
                  <a:pt x="1528759" y="2231530"/>
                  <a:pt x="1509569" y="2251076"/>
                  <a:pt x="1485896" y="2251076"/>
                </a:cubicBezTo>
                <a:cubicBezTo>
                  <a:pt x="1462223" y="2251076"/>
                  <a:pt x="1443033" y="2231530"/>
                  <a:pt x="1443033" y="2207419"/>
                </a:cubicBezTo>
                <a:cubicBezTo>
                  <a:pt x="1443033" y="2183308"/>
                  <a:pt x="1462223" y="2163762"/>
                  <a:pt x="1485896" y="2163762"/>
                </a:cubicBezTo>
                <a:close/>
                <a:moveTo>
                  <a:pt x="1366041" y="2163762"/>
                </a:moveTo>
                <a:cubicBezTo>
                  <a:pt x="1390152" y="2163762"/>
                  <a:pt x="1409697" y="2183308"/>
                  <a:pt x="1409697" y="2207419"/>
                </a:cubicBezTo>
                <a:cubicBezTo>
                  <a:pt x="1409697" y="2231530"/>
                  <a:pt x="1390152" y="2251076"/>
                  <a:pt x="1366041" y="2251076"/>
                </a:cubicBezTo>
                <a:cubicBezTo>
                  <a:pt x="1341931" y="2251076"/>
                  <a:pt x="1322386" y="2231530"/>
                  <a:pt x="1322386" y="2207419"/>
                </a:cubicBezTo>
                <a:cubicBezTo>
                  <a:pt x="1322386" y="2183308"/>
                  <a:pt x="1341931" y="2163762"/>
                  <a:pt x="1366041" y="2163762"/>
                </a:cubicBezTo>
                <a:close/>
                <a:moveTo>
                  <a:pt x="1246186" y="2163762"/>
                </a:moveTo>
                <a:cubicBezTo>
                  <a:pt x="1269860" y="2163762"/>
                  <a:pt x="1289049" y="2183308"/>
                  <a:pt x="1289049" y="2207419"/>
                </a:cubicBezTo>
                <a:cubicBezTo>
                  <a:pt x="1289049" y="2231530"/>
                  <a:pt x="1269860" y="2251076"/>
                  <a:pt x="1246186" y="2251076"/>
                </a:cubicBezTo>
                <a:cubicBezTo>
                  <a:pt x="1222513" y="2251076"/>
                  <a:pt x="1203323" y="2231530"/>
                  <a:pt x="1203323" y="2207419"/>
                </a:cubicBezTo>
                <a:cubicBezTo>
                  <a:pt x="1203323" y="2183308"/>
                  <a:pt x="1222513" y="2163762"/>
                  <a:pt x="1246186" y="2163762"/>
                </a:cubicBezTo>
                <a:close/>
                <a:moveTo>
                  <a:pt x="1125536" y="2163762"/>
                </a:moveTo>
                <a:cubicBezTo>
                  <a:pt x="1149209" y="2163762"/>
                  <a:pt x="1168399" y="2183308"/>
                  <a:pt x="1168399" y="2207419"/>
                </a:cubicBezTo>
                <a:cubicBezTo>
                  <a:pt x="1168399" y="2231530"/>
                  <a:pt x="1149209" y="2251076"/>
                  <a:pt x="1125536" y="2251076"/>
                </a:cubicBezTo>
                <a:cubicBezTo>
                  <a:pt x="1101863" y="2251076"/>
                  <a:pt x="1082673" y="2231530"/>
                  <a:pt x="1082673" y="2207419"/>
                </a:cubicBezTo>
                <a:cubicBezTo>
                  <a:pt x="1082673" y="2183308"/>
                  <a:pt x="1101863" y="2163762"/>
                  <a:pt x="1125536" y="2163762"/>
                </a:cubicBezTo>
                <a:close/>
                <a:moveTo>
                  <a:pt x="6294425" y="2044700"/>
                </a:moveTo>
                <a:cubicBezTo>
                  <a:pt x="6318098" y="2044700"/>
                  <a:pt x="6337288" y="2063890"/>
                  <a:pt x="6337288" y="2087563"/>
                </a:cubicBezTo>
                <a:cubicBezTo>
                  <a:pt x="6337288" y="2111236"/>
                  <a:pt x="6318098" y="2130426"/>
                  <a:pt x="6294425" y="2130426"/>
                </a:cubicBezTo>
                <a:cubicBezTo>
                  <a:pt x="6270752" y="2130426"/>
                  <a:pt x="6251562" y="2111236"/>
                  <a:pt x="6251562" y="2087563"/>
                </a:cubicBezTo>
                <a:cubicBezTo>
                  <a:pt x="6251562" y="2063890"/>
                  <a:pt x="6270752" y="2044700"/>
                  <a:pt x="6294425" y="2044700"/>
                </a:cubicBezTo>
                <a:close/>
                <a:moveTo>
                  <a:pt x="6173775" y="2044700"/>
                </a:moveTo>
                <a:cubicBezTo>
                  <a:pt x="6197448" y="2044700"/>
                  <a:pt x="6216638" y="2063890"/>
                  <a:pt x="6216638" y="2087563"/>
                </a:cubicBezTo>
                <a:cubicBezTo>
                  <a:pt x="6216638" y="2111236"/>
                  <a:pt x="6197448" y="2130426"/>
                  <a:pt x="6173775" y="2130426"/>
                </a:cubicBezTo>
                <a:cubicBezTo>
                  <a:pt x="6150102" y="2130426"/>
                  <a:pt x="6130912" y="2111236"/>
                  <a:pt x="6130912" y="2087563"/>
                </a:cubicBezTo>
                <a:cubicBezTo>
                  <a:pt x="6130912" y="2063890"/>
                  <a:pt x="6150102" y="2044700"/>
                  <a:pt x="6173775" y="2044700"/>
                </a:cubicBezTo>
                <a:close/>
                <a:moveTo>
                  <a:pt x="6053919" y="2044700"/>
                </a:moveTo>
                <a:cubicBezTo>
                  <a:pt x="6078030" y="2044700"/>
                  <a:pt x="6097576" y="2063890"/>
                  <a:pt x="6097576" y="2087563"/>
                </a:cubicBezTo>
                <a:cubicBezTo>
                  <a:pt x="6097576" y="2111236"/>
                  <a:pt x="6078030" y="2130426"/>
                  <a:pt x="6053919" y="2130426"/>
                </a:cubicBezTo>
                <a:cubicBezTo>
                  <a:pt x="6029808" y="2130426"/>
                  <a:pt x="6010262" y="2111236"/>
                  <a:pt x="6010262" y="2087563"/>
                </a:cubicBezTo>
                <a:cubicBezTo>
                  <a:pt x="6010262" y="2063890"/>
                  <a:pt x="6029808" y="2044700"/>
                  <a:pt x="6053919" y="2044700"/>
                </a:cubicBezTo>
                <a:close/>
                <a:moveTo>
                  <a:pt x="5933269" y="2044700"/>
                </a:moveTo>
                <a:cubicBezTo>
                  <a:pt x="5957380" y="2044700"/>
                  <a:pt x="5976926" y="2063890"/>
                  <a:pt x="5976926" y="2087563"/>
                </a:cubicBezTo>
                <a:cubicBezTo>
                  <a:pt x="5976926" y="2111236"/>
                  <a:pt x="5957380" y="2130426"/>
                  <a:pt x="5933269" y="2130426"/>
                </a:cubicBezTo>
                <a:cubicBezTo>
                  <a:pt x="5909158" y="2130426"/>
                  <a:pt x="5889612" y="2111236"/>
                  <a:pt x="5889612" y="2087563"/>
                </a:cubicBezTo>
                <a:cubicBezTo>
                  <a:pt x="5889612" y="2063890"/>
                  <a:pt x="5909158" y="2044700"/>
                  <a:pt x="5933269" y="2044700"/>
                </a:cubicBezTo>
                <a:close/>
                <a:moveTo>
                  <a:pt x="5813413" y="2044700"/>
                </a:moveTo>
                <a:cubicBezTo>
                  <a:pt x="5837086" y="2044700"/>
                  <a:pt x="5856276" y="2063890"/>
                  <a:pt x="5856276" y="2087563"/>
                </a:cubicBezTo>
                <a:cubicBezTo>
                  <a:pt x="5856276" y="2111236"/>
                  <a:pt x="5837086" y="2130426"/>
                  <a:pt x="5813413" y="2130426"/>
                </a:cubicBezTo>
                <a:cubicBezTo>
                  <a:pt x="5789740" y="2130426"/>
                  <a:pt x="5770550" y="2111236"/>
                  <a:pt x="5770550" y="2087563"/>
                </a:cubicBezTo>
                <a:cubicBezTo>
                  <a:pt x="5770550" y="2063890"/>
                  <a:pt x="5789740" y="2044700"/>
                  <a:pt x="5813413" y="2044700"/>
                </a:cubicBezTo>
                <a:close/>
                <a:moveTo>
                  <a:pt x="5692763" y="2044700"/>
                </a:moveTo>
                <a:cubicBezTo>
                  <a:pt x="5716436" y="2044700"/>
                  <a:pt x="5735626" y="2063890"/>
                  <a:pt x="5735626" y="2087563"/>
                </a:cubicBezTo>
                <a:cubicBezTo>
                  <a:pt x="5735626" y="2111236"/>
                  <a:pt x="5716436" y="2130426"/>
                  <a:pt x="5692763" y="2130426"/>
                </a:cubicBezTo>
                <a:cubicBezTo>
                  <a:pt x="5669090" y="2130426"/>
                  <a:pt x="5649900" y="2111236"/>
                  <a:pt x="5649900" y="2087563"/>
                </a:cubicBezTo>
                <a:cubicBezTo>
                  <a:pt x="5649900" y="2063890"/>
                  <a:pt x="5669090" y="2044700"/>
                  <a:pt x="5692763" y="2044700"/>
                </a:cubicBezTo>
                <a:close/>
                <a:moveTo>
                  <a:pt x="5572907" y="2044700"/>
                </a:moveTo>
                <a:cubicBezTo>
                  <a:pt x="5597018" y="2044700"/>
                  <a:pt x="5616564" y="2063890"/>
                  <a:pt x="5616564" y="2087563"/>
                </a:cubicBezTo>
                <a:cubicBezTo>
                  <a:pt x="5616564" y="2111236"/>
                  <a:pt x="5597018" y="2130426"/>
                  <a:pt x="5572907" y="2130426"/>
                </a:cubicBezTo>
                <a:cubicBezTo>
                  <a:pt x="5548796" y="2130426"/>
                  <a:pt x="5529250" y="2111236"/>
                  <a:pt x="5529250" y="2087563"/>
                </a:cubicBezTo>
                <a:cubicBezTo>
                  <a:pt x="5529250" y="2063890"/>
                  <a:pt x="5548796" y="2044700"/>
                  <a:pt x="5572907" y="2044700"/>
                </a:cubicBezTo>
                <a:close/>
                <a:moveTo>
                  <a:pt x="5453050" y="2044700"/>
                </a:moveTo>
                <a:cubicBezTo>
                  <a:pt x="5476723" y="2044700"/>
                  <a:pt x="5495913" y="2063890"/>
                  <a:pt x="5495913" y="2087563"/>
                </a:cubicBezTo>
                <a:cubicBezTo>
                  <a:pt x="5495913" y="2111236"/>
                  <a:pt x="5476723" y="2130426"/>
                  <a:pt x="5453050" y="2130426"/>
                </a:cubicBezTo>
                <a:cubicBezTo>
                  <a:pt x="5429377" y="2130426"/>
                  <a:pt x="5410187" y="2111236"/>
                  <a:pt x="5410187" y="2087563"/>
                </a:cubicBezTo>
                <a:cubicBezTo>
                  <a:pt x="5410187" y="2063890"/>
                  <a:pt x="5429377" y="2044700"/>
                  <a:pt x="5453050" y="2044700"/>
                </a:cubicBezTo>
                <a:close/>
                <a:moveTo>
                  <a:pt x="5332400" y="2044700"/>
                </a:moveTo>
                <a:cubicBezTo>
                  <a:pt x="5356073" y="2044700"/>
                  <a:pt x="5375263" y="2063890"/>
                  <a:pt x="5375263" y="2087563"/>
                </a:cubicBezTo>
                <a:cubicBezTo>
                  <a:pt x="5375263" y="2111236"/>
                  <a:pt x="5356073" y="2130426"/>
                  <a:pt x="5332400" y="2130426"/>
                </a:cubicBezTo>
                <a:cubicBezTo>
                  <a:pt x="5308727" y="2130426"/>
                  <a:pt x="5289537" y="2111236"/>
                  <a:pt x="5289537" y="2087563"/>
                </a:cubicBezTo>
                <a:cubicBezTo>
                  <a:pt x="5289537" y="2063890"/>
                  <a:pt x="5308727" y="2044700"/>
                  <a:pt x="5332400" y="2044700"/>
                </a:cubicBezTo>
                <a:close/>
                <a:moveTo>
                  <a:pt x="5212544" y="2044700"/>
                </a:moveTo>
                <a:cubicBezTo>
                  <a:pt x="5236655" y="2044700"/>
                  <a:pt x="5256201" y="2063890"/>
                  <a:pt x="5256201" y="2087563"/>
                </a:cubicBezTo>
                <a:cubicBezTo>
                  <a:pt x="5256201" y="2111236"/>
                  <a:pt x="5236655" y="2130426"/>
                  <a:pt x="5212544" y="2130426"/>
                </a:cubicBezTo>
                <a:cubicBezTo>
                  <a:pt x="5188433" y="2130426"/>
                  <a:pt x="5168887" y="2111236"/>
                  <a:pt x="5168887" y="2087563"/>
                </a:cubicBezTo>
                <a:cubicBezTo>
                  <a:pt x="5168887" y="2063890"/>
                  <a:pt x="5188433" y="2044700"/>
                  <a:pt x="5212544" y="2044700"/>
                </a:cubicBezTo>
                <a:close/>
                <a:moveTo>
                  <a:pt x="5091894" y="2044700"/>
                </a:moveTo>
                <a:cubicBezTo>
                  <a:pt x="5116005" y="2044700"/>
                  <a:pt x="5135551" y="2063890"/>
                  <a:pt x="5135551" y="2087563"/>
                </a:cubicBezTo>
                <a:cubicBezTo>
                  <a:pt x="5135551" y="2111236"/>
                  <a:pt x="5116005" y="2130426"/>
                  <a:pt x="5091894" y="2130426"/>
                </a:cubicBezTo>
                <a:cubicBezTo>
                  <a:pt x="5067783" y="2130426"/>
                  <a:pt x="5048237" y="2111236"/>
                  <a:pt x="5048237" y="2087563"/>
                </a:cubicBezTo>
                <a:cubicBezTo>
                  <a:pt x="5048237" y="2063890"/>
                  <a:pt x="5067783" y="2044700"/>
                  <a:pt x="5091894" y="2044700"/>
                </a:cubicBezTo>
                <a:close/>
                <a:moveTo>
                  <a:pt x="4972038" y="2044700"/>
                </a:moveTo>
                <a:cubicBezTo>
                  <a:pt x="4995711" y="2044700"/>
                  <a:pt x="5014901" y="2063890"/>
                  <a:pt x="5014901" y="2087563"/>
                </a:cubicBezTo>
                <a:cubicBezTo>
                  <a:pt x="5014901" y="2111236"/>
                  <a:pt x="4995711" y="2130426"/>
                  <a:pt x="4972038" y="2130426"/>
                </a:cubicBezTo>
                <a:cubicBezTo>
                  <a:pt x="4948365" y="2130426"/>
                  <a:pt x="4929175" y="2111236"/>
                  <a:pt x="4929175" y="2087563"/>
                </a:cubicBezTo>
                <a:cubicBezTo>
                  <a:pt x="4929175" y="2063890"/>
                  <a:pt x="4948365" y="2044700"/>
                  <a:pt x="4972038" y="2044700"/>
                </a:cubicBezTo>
                <a:close/>
                <a:moveTo>
                  <a:pt x="4851388" y="2044700"/>
                </a:moveTo>
                <a:cubicBezTo>
                  <a:pt x="4875061" y="2044700"/>
                  <a:pt x="4894251" y="2063890"/>
                  <a:pt x="4894251" y="2087563"/>
                </a:cubicBezTo>
                <a:cubicBezTo>
                  <a:pt x="4894251" y="2111236"/>
                  <a:pt x="4875061" y="2130426"/>
                  <a:pt x="4851388" y="2130426"/>
                </a:cubicBezTo>
                <a:cubicBezTo>
                  <a:pt x="4827715" y="2130426"/>
                  <a:pt x="4808525" y="2111236"/>
                  <a:pt x="4808525" y="2087563"/>
                </a:cubicBezTo>
                <a:cubicBezTo>
                  <a:pt x="4808525" y="2063890"/>
                  <a:pt x="4827715" y="2044700"/>
                  <a:pt x="4851388" y="2044700"/>
                </a:cubicBezTo>
                <a:close/>
                <a:moveTo>
                  <a:pt x="4611675" y="2044700"/>
                </a:moveTo>
                <a:cubicBezTo>
                  <a:pt x="4635348" y="2044700"/>
                  <a:pt x="4654538" y="2063890"/>
                  <a:pt x="4654538" y="2087563"/>
                </a:cubicBezTo>
                <a:cubicBezTo>
                  <a:pt x="4654538" y="2111236"/>
                  <a:pt x="4635348" y="2130426"/>
                  <a:pt x="4611675" y="2130426"/>
                </a:cubicBezTo>
                <a:cubicBezTo>
                  <a:pt x="4588002" y="2130426"/>
                  <a:pt x="4568812" y="2111236"/>
                  <a:pt x="4568812" y="2087563"/>
                </a:cubicBezTo>
                <a:cubicBezTo>
                  <a:pt x="4568812" y="2063890"/>
                  <a:pt x="4588002" y="2044700"/>
                  <a:pt x="4611675" y="2044700"/>
                </a:cubicBezTo>
                <a:close/>
                <a:moveTo>
                  <a:pt x="4491025" y="2044700"/>
                </a:moveTo>
                <a:cubicBezTo>
                  <a:pt x="4514698" y="2044700"/>
                  <a:pt x="4533888" y="2063890"/>
                  <a:pt x="4533888" y="2087563"/>
                </a:cubicBezTo>
                <a:cubicBezTo>
                  <a:pt x="4533888" y="2111236"/>
                  <a:pt x="4514698" y="2130426"/>
                  <a:pt x="4491025" y="2130426"/>
                </a:cubicBezTo>
                <a:cubicBezTo>
                  <a:pt x="4467352" y="2130426"/>
                  <a:pt x="4448162" y="2111236"/>
                  <a:pt x="4448162" y="2087563"/>
                </a:cubicBezTo>
                <a:cubicBezTo>
                  <a:pt x="4448162" y="2063890"/>
                  <a:pt x="4467352" y="2044700"/>
                  <a:pt x="4491025" y="2044700"/>
                </a:cubicBezTo>
                <a:close/>
                <a:moveTo>
                  <a:pt x="4371169" y="2044700"/>
                </a:moveTo>
                <a:cubicBezTo>
                  <a:pt x="4395280" y="2044700"/>
                  <a:pt x="4414826" y="2063890"/>
                  <a:pt x="4414826" y="2087563"/>
                </a:cubicBezTo>
                <a:cubicBezTo>
                  <a:pt x="4414826" y="2111236"/>
                  <a:pt x="4395280" y="2130426"/>
                  <a:pt x="4371169" y="2130426"/>
                </a:cubicBezTo>
                <a:cubicBezTo>
                  <a:pt x="4347058" y="2130426"/>
                  <a:pt x="4327512" y="2111236"/>
                  <a:pt x="4327512" y="2087563"/>
                </a:cubicBezTo>
                <a:cubicBezTo>
                  <a:pt x="4327512" y="2063890"/>
                  <a:pt x="4347058" y="2044700"/>
                  <a:pt x="4371169" y="2044700"/>
                </a:cubicBezTo>
                <a:close/>
                <a:moveTo>
                  <a:pt x="4130663" y="2044700"/>
                </a:moveTo>
                <a:cubicBezTo>
                  <a:pt x="4154336" y="2044700"/>
                  <a:pt x="4173526" y="2063890"/>
                  <a:pt x="4173526" y="2087563"/>
                </a:cubicBezTo>
                <a:cubicBezTo>
                  <a:pt x="4173526" y="2111236"/>
                  <a:pt x="4154336" y="2130426"/>
                  <a:pt x="4130663" y="2130426"/>
                </a:cubicBezTo>
                <a:cubicBezTo>
                  <a:pt x="4106990" y="2130426"/>
                  <a:pt x="4087800" y="2111236"/>
                  <a:pt x="4087800" y="2087563"/>
                </a:cubicBezTo>
                <a:cubicBezTo>
                  <a:pt x="4087800" y="2063890"/>
                  <a:pt x="4106990" y="2044700"/>
                  <a:pt x="4130663" y="2044700"/>
                </a:cubicBezTo>
                <a:close/>
                <a:moveTo>
                  <a:pt x="3890157" y="2044700"/>
                </a:moveTo>
                <a:cubicBezTo>
                  <a:pt x="3914268" y="2044700"/>
                  <a:pt x="3933814" y="2063890"/>
                  <a:pt x="3933814" y="2087563"/>
                </a:cubicBezTo>
                <a:cubicBezTo>
                  <a:pt x="3933814" y="2111236"/>
                  <a:pt x="3914268" y="2130426"/>
                  <a:pt x="3890157" y="2130426"/>
                </a:cubicBezTo>
                <a:cubicBezTo>
                  <a:pt x="3866046" y="2130426"/>
                  <a:pt x="3846500" y="2111236"/>
                  <a:pt x="3846500" y="2087563"/>
                </a:cubicBezTo>
                <a:cubicBezTo>
                  <a:pt x="3846500" y="2063890"/>
                  <a:pt x="3866046" y="2044700"/>
                  <a:pt x="3890157" y="2044700"/>
                </a:cubicBezTo>
                <a:close/>
                <a:moveTo>
                  <a:pt x="3770300" y="2044700"/>
                </a:moveTo>
                <a:cubicBezTo>
                  <a:pt x="3793973" y="2044700"/>
                  <a:pt x="3813163" y="2063890"/>
                  <a:pt x="3813163" y="2087563"/>
                </a:cubicBezTo>
                <a:cubicBezTo>
                  <a:pt x="3813163" y="2111236"/>
                  <a:pt x="3793973" y="2130426"/>
                  <a:pt x="3770300" y="2130426"/>
                </a:cubicBezTo>
                <a:cubicBezTo>
                  <a:pt x="3746627" y="2130426"/>
                  <a:pt x="3727437" y="2111236"/>
                  <a:pt x="3727437" y="2087563"/>
                </a:cubicBezTo>
                <a:cubicBezTo>
                  <a:pt x="3727437" y="2063890"/>
                  <a:pt x="3746627" y="2044700"/>
                  <a:pt x="3770300" y="2044700"/>
                </a:cubicBezTo>
                <a:close/>
                <a:moveTo>
                  <a:pt x="3649650" y="2044700"/>
                </a:moveTo>
                <a:cubicBezTo>
                  <a:pt x="3673323" y="2044700"/>
                  <a:pt x="3692513" y="2063890"/>
                  <a:pt x="3692513" y="2087563"/>
                </a:cubicBezTo>
                <a:cubicBezTo>
                  <a:pt x="3692513" y="2111236"/>
                  <a:pt x="3673323" y="2130426"/>
                  <a:pt x="3649650" y="2130426"/>
                </a:cubicBezTo>
                <a:cubicBezTo>
                  <a:pt x="3625977" y="2130426"/>
                  <a:pt x="3606787" y="2111236"/>
                  <a:pt x="3606787" y="2087563"/>
                </a:cubicBezTo>
                <a:cubicBezTo>
                  <a:pt x="3606787" y="2063890"/>
                  <a:pt x="3625977" y="2044700"/>
                  <a:pt x="3649650" y="2044700"/>
                </a:cubicBezTo>
                <a:close/>
                <a:moveTo>
                  <a:pt x="3529794" y="2044700"/>
                </a:moveTo>
                <a:cubicBezTo>
                  <a:pt x="3553905" y="2044700"/>
                  <a:pt x="3573451" y="2063890"/>
                  <a:pt x="3573451" y="2087563"/>
                </a:cubicBezTo>
                <a:cubicBezTo>
                  <a:pt x="3573451" y="2111236"/>
                  <a:pt x="3553905" y="2130426"/>
                  <a:pt x="3529794" y="2130426"/>
                </a:cubicBezTo>
                <a:cubicBezTo>
                  <a:pt x="3505683" y="2130426"/>
                  <a:pt x="3486137" y="2111236"/>
                  <a:pt x="3486137" y="2087563"/>
                </a:cubicBezTo>
                <a:cubicBezTo>
                  <a:pt x="3486137" y="2063890"/>
                  <a:pt x="3505683" y="2044700"/>
                  <a:pt x="3529794" y="2044700"/>
                </a:cubicBezTo>
                <a:close/>
                <a:moveTo>
                  <a:pt x="1847054" y="2044700"/>
                </a:moveTo>
                <a:cubicBezTo>
                  <a:pt x="1871165" y="2044700"/>
                  <a:pt x="1890711" y="2063890"/>
                  <a:pt x="1890711" y="2087563"/>
                </a:cubicBezTo>
                <a:cubicBezTo>
                  <a:pt x="1890711" y="2111236"/>
                  <a:pt x="1871165" y="2130426"/>
                  <a:pt x="1847054" y="2130426"/>
                </a:cubicBezTo>
                <a:cubicBezTo>
                  <a:pt x="1822943" y="2130426"/>
                  <a:pt x="1803397" y="2111236"/>
                  <a:pt x="1803397" y="2087563"/>
                </a:cubicBezTo>
                <a:cubicBezTo>
                  <a:pt x="1803397" y="2063890"/>
                  <a:pt x="1822943" y="2044700"/>
                  <a:pt x="1847054" y="2044700"/>
                </a:cubicBezTo>
                <a:close/>
                <a:moveTo>
                  <a:pt x="1726404" y="2044700"/>
                </a:moveTo>
                <a:cubicBezTo>
                  <a:pt x="1750515" y="2044700"/>
                  <a:pt x="1770061" y="2063890"/>
                  <a:pt x="1770061" y="2087563"/>
                </a:cubicBezTo>
                <a:cubicBezTo>
                  <a:pt x="1770061" y="2111236"/>
                  <a:pt x="1750515" y="2130426"/>
                  <a:pt x="1726404" y="2130426"/>
                </a:cubicBezTo>
                <a:cubicBezTo>
                  <a:pt x="1702292" y="2130426"/>
                  <a:pt x="1682747" y="2111236"/>
                  <a:pt x="1682747" y="2087563"/>
                </a:cubicBezTo>
                <a:cubicBezTo>
                  <a:pt x="1682747" y="2063890"/>
                  <a:pt x="1702292" y="2044700"/>
                  <a:pt x="1726404" y="2044700"/>
                </a:cubicBezTo>
                <a:close/>
                <a:moveTo>
                  <a:pt x="1606547" y="2044700"/>
                </a:moveTo>
                <a:cubicBezTo>
                  <a:pt x="1630220" y="2044700"/>
                  <a:pt x="1649410" y="2063890"/>
                  <a:pt x="1649410" y="2087563"/>
                </a:cubicBezTo>
                <a:cubicBezTo>
                  <a:pt x="1649410" y="2111236"/>
                  <a:pt x="1630220" y="2130426"/>
                  <a:pt x="1606547" y="2130426"/>
                </a:cubicBezTo>
                <a:cubicBezTo>
                  <a:pt x="1582874" y="2130426"/>
                  <a:pt x="1563684" y="2111236"/>
                  <a:pt x="1563684" y="2087563"/>
                </a:cubicBezTo>
                <a:cubicBezTo>
                  <a:pt x="1563684" y="2063890"/>
                  <a:pt x="1582874" y="2044700"/>
                  <a:pt x="1606547" y="2044700"/>
                </a:cubicBezTo>
                <a:close/>
                <a:moveTo>
                  <a:pt x="1485897" y="2044700"/>
                </a:moveTo>
                <a:cubicBezTo>
                  <a:pt x="1509570" y="2044700"/>
                  <a:pt x="1528759" y="2063890"/>
                  <a:pt x="1528759" y="2087563"/>
                </a:cubicBezTo>
                <a:cubicBezTo>
                  <a:pt x="1528759" y="2111236"/>
                  <a:pt x="1509570" y="2130426"/>
                  <a:pt x="1485897" y="2130426"/>
                </a:cubicBezTo>
                <a:cubicBezTo>
                  <a:pt x="1462223" y="2130426"/>
                  <a:pt x="1443034" y="2111236"/>
                  <a:pt x="1443034" y="2087563"/>
                </a:cubicBezTo>
                <a:cubicBezTo>
                  <a:pt x="1443034" y="2063890"/>
                  <a:pt x="1462223" y="2044700"/>
                  <a:pt x="1485897" y="2044700"/>
                </a:cubicBezTo>
                <a:close/>
                <a:moveTo>
                  <a:pt x="1366041" y="2044700"/>
                </a:moveTo>
                <a:cubicBezTo>
                  <a:pt x="1390152" y="2044700"/>
                  <a:pt x="1409698" y="2063890"/>
                  <a:pt x="1409698" y="2087563"/>
                </a:cubicBezTo>
                <a:cubicBezTo>
                  <a:pt x="1409698" y="2111236"/>
                  <a:pt x="1390152" y="2130426"/>
                  <a:pt x="1366041" y="2130426"/>
                </a:cubicBezTo>
                <a:cubicBezTo>
                  <a:pt x="1341932" y="2130426"/>
                  <a:pt x="1322386" y="2111236"/>
                  <a:pt x="1322386" y="2087563"/>
                </a:cubicBezTo>
                <a:cubicBezTo>
                  <a:pt x="1322386" y="2063890"/>
                  <a:pt x="1341932" y="2044700"/>
                  <a:pt x="1366041" y="2044700"/>
                </a:cubicBezTo>
                <a:close/>
                <a:moveTo>
                  <a:pt x="1246187" y="2044700"/>
                </a:moveTo>
                <a:cubicBezTo>
                  <a:pt x="1269860" y="2044700"/>
                  <a:pt x="1289050" y="2063890"/>
                  <a:pt x="1289050" y="2087563"/>
                </a:cubicBezTo>
                <a:cubicBezTo>
                  <a:pt x="1289050" y="2111236"/>
                  <a:pt x="1269860" y="2130426"/>
                  <a:pt x="1246187" y="2130426"/>
                </a:cubicBezTo>
                <a:cubicBezTo>
                  <a:pt x="1222514" y="2130426"/>
                  <a:pt x="1203324" y="2111236"/>
                  <a:pt x="1203324" y="2087563"/>
                </a:cubicBezTo>
                <a:cubicBezTo>
                  <a:pt x="1203324" y="2063890"/>
                  <a:pt x="1222514" y="2044700"/>
                  <a:pt x="1246187" y="2044700"/>
                </a:cubicBezTo>
                <a:close/>
                <a:moveTo>
                  <a:pt x="1125536" y="2044700"/>
                </a:moveTo>
                <a:cubicBezTo>
                  <a:pt x="1149209" y="2044700"/>
                  <a:pt x="1168399" y="2063890"/>
                  <a:pt x="1168399" y="2087563"/>
                </a:cubicBezTo>
                <a:cubicBezTo>
                  <a:pt x="1168399" y="2111236"/>
                  <a:pt x="1149209" y="2130426"/>
                  <a:pt x="1125536" y="2130426"/>
                </a:cubicBezTo>
                <a:cubicBezTo>
                  <a:pt x="1101863" y="2130426"/>
                  <a:pt x="1082673" y="2111236"/>
                  <a:pt x="1082673" y="2087563"/>
                </a:cubicBezTo>
                <a:cubicBezTo>
                  <a:pt x="1082673" y="2063890"/>
                  <a:pt x="1101863" y="2044700"/>
                  <a:pt x="1125536" y="2044700"/>
                </a:cubicBezTo>
                <a:close/>
                <a:moveTo>
                  <a:pt x="6534138" y="1924050"/>
                </a:moveTo>
                <a:cubicBezTo>
                  <a:pt x="6557811" y="1924050"/>
                  <a:pt x="6577001" y="1943240"/>
                  <a:pt x="6577001" y="1966913"/>
                </a:cubicBezTo>
                <a:cubicBezTo>
                  <a:pt x="6577001" y="1990586"/>
                  <a:pt x="6557811" y="2009776"/>
                  <a:pt x="6534138" y="2009776"/>
                </a:cubicBezTo>
                <a:cubicBezTo>
                  <a:pt x="6510465" y="2009776"/>
                  <a:pt x="6491275" y="1990586"/>
                  <a:pt x="6491275" y="1966913"/>
                </a:cubicBezTo>
                <a:cubicBezTo>
                  <a:pt x="6491275" y="1943240"/>
                  <a:pt x="6510465" y="1924050"/>
                  <a:pt x="6534138" y="1924050"/>
                </a:cubicBezTo>
                <a:close/>
                <a:moveTo>
                  <a:pt x="6294425" y="1924050"/>
                </a:moveTo>
                <a:cubicBezTo>
                  <a:pt x="6318098" y="1924050"/>
                  <a:pt x="6337288" y="1943240"/>
                  <a:pt x="6337288" y="1966913"/>
                </a:cubicBezTo>
                <a:cubicBezTo>
                  <a:pt x="6337288" y="1990586"/>
                  <a:pt x="6318098" y="2009776"/>
                  <a:pt x="6294425" y="2009776"/>
                </a:cubicBezTo>
                <a:cubicBezTo>
                  <a:pt x="6270752" y="2009776"/>
                  <a:pt x="6251562" y="1990586"/>
                  <a:pt x="6251562" y="1966913"/>
                </a:cubicBezTo>
                <a:cubicBezTo>
                  <a:pt x="6251562" y="1943240"/>
                  <a:pt x="6270752" y="1924050"/>
                  <a:pt x="6294425" y="1924050"/>
                </a:cubicBezTo>
                <a:close/>
                <a:moveTo>
                  <a:pt x="6173775" y="1924050"/>
                </a:moveTo>
                <a:cubicBezTo>
                  <a:pt x="6197448" y="1924050"/>
                  <a:pt x="6216638" y="1943240"/>
                  <a:pt x="6216638" y="1966913"/>
                </a:cubicBezTo>
                <a:cubicBezTo>
                  <a:pt x="6216638" y="1990586"/>
                  <a:pt x="6197448" y="2009776"/>
                  <a:pt x="6173775" y="2009776"/>
                </a:cubicBezTo>
                <a:cubicBezTo>
                  <a:pt x="6150102" y="2009776"/>
                  <a:pt x="6130912" y="1990586"/>
                  <a:pt x="6130912" y="1966913"/>
                </a:cubicBezTo>
                <a:cubicBezTo>
                  <a:pt x="6130912" y="1943240"/>
                  <a:pt x="6150102" y="1924050"/>
                  <a:pt x="6173775" y="1924050"/>
                </a:cubicBezTo>
                <a:close/>
                <a:moveTo>
                  <a:pt x="6053919" y="1924050"/>
                </a:moveTo>
                <a:cubicBezTo>
                  <a:pt x="6078030" y="1924050"/>
                  <a:pt x="6097576" y="1943240"/>
                  <a:pt x="6097576" y="1966913"/>
                </a:cubicBezTo>
                <a:cubicBezTo>
                  <a:pt x="6097576" y="1990586"/>
                  <a:pt x="6078030" y="2009776"/>
                  <a:pt x="6053919" y="2009776"/>
                </a:cubicBezTo>
                <a:cubicBezTo>
                  <a:pt x="6029808" y="2009776"/>
                  <a:pt x="6010262" y="1990586"/>
                  <a:pt x="6010262" y="1966913"/>
                </a:cubicBezTo>
                <a:cubicBezTo>
                  <a:pt x="6010262" y="1943240"/>
                  <a:pt x="6029808" y="1924050"/>
                  <a:pt x="6053919" y="1924050"/>
                </a:cubicBezTo>
                <a:close/>
                <a:moveTo>
                  <a:pt x="5933269" y="1924050"/>
                </a:moveTo>
                <a:cubicBezTo>
                  <a:pt x="5957380" y="1924050"/>
                  <a:pt x="5976926" y="1943240"/>
                  <a:pt x="5976926" y="1966913"/>
                </a:cubicBezTo>
                <a:cubicBezTo>
                  <a:pt x="5976926" y="1990586"/>
                  <a:pt x="5957380" y="2009776"/>
                  <a:pt x="5933269" y="2009776"/>
                </a:cubicBezTo>
                <a:cubicBezTo>
                  <a:pt x="5909158" y="2009776"/>
                  <a:pt x="5889612" y="1990586"/>
                  <a:pt x="5889612" y="1966913"/>
                </a:cubicBezTo>
                <a:cubicBezTo>
                  <a:pt x="5889612" y="1943240"/>
                  <a:pt x="5909158" y="1924050"/>
                  <a:pt x="5933269" y="1924050"/>
                </a:cubicBezTo>
                <a:close/>
                <a:moveTo>
                  <a:pt x="5813413" y="1924050"/>
                </a:moveTo>
                <a:cubicBezTo>
                  <a:pt x="5837086" y="1924050"/>
                  <a:pt x="5856276" y="1943240"/>
                  <a:pt x="5856276" y="1966913"/>
                </a:cubicBezTo>
                <a:cubicBezTo>
                  <a:pt x="5856276" y="1990586"/>
                  <a:pt x="5837086" y="2009776"/>
                  <a:pt x="5813413" y="2009776"/>
                </a:cubicBezTo>
                <a:cubicBezTo>
                  <a:pt x="5789740" y="2009776"/>
                  <a:pt x="5770550" y="1990586"/>
                  <a:pt x="5770550" y="1966913"/>
                </a:cubicBezTo>
                <a:cubicBezTo>
                  <a:pt x="5770550" y="1943240"/>
                  <a:pt x="5789740" y="1924050"/>
                  <a:pt x="5813413" y="1924050"/>
                </a:cubicBezTo>
                <a:close/>
                <a:moveTo>
                  <a:pt x="5692763" y="1924050"/>
                </a:moveTo>
                <a:cubicBezTo>
                  <a:pt x="5716436" y="1924050"/>
                  <a:pt x="5735626" y="1943240"/>
                  <a:pt x="5735626" y="1966913"/>
                </a:cubicBezTo>
                <a:cubicBezTo>
                  <a:pt x="5735626" y="1990586"/>
                  <a:pt x="5716436" y="2009776"/>
                  <a:pt x="5692763" y="2009776"/>
                </a:cubicBezTo>
                <a:cubicBezTo>
                  <a:pt x="5669090" y="2009776"/>
                  <a:pt x="5649900" y="1990586"/>
                  <a:pt x="5649900" y="1966913"/>
                </a:cubicBezTo>
                <a:cubicBezTo>
                  <a:pt x="5649900" y="1943240"/>
                  <a:pt x="5669090" y="1924050"/>
                  <a:pt x="5692763" y="1924050"/>
                </a:cubicBezTo>
                <a:close/>
                <a:moveTo>
                  <a:pt x="5572907" y="1924050"/>
                </a:moveTo>
                <a:cubicBezTo>
                  <a:pt x="5597018" y="1924050"/>
                  <a:pt x="5616564" y="1943240"/>
                  <a:pt x="5616564" y="1966913"/>
                </a:cubicBezTo>
                <a:cubicBezTo>
                  <a:pt x="5616564" y="1990586"/>
                  <a:pt x="5597018" y="2009776"/>
                  <a:pt x="5572907" y="2009776"/>
                </a:cubicBezTo>
                <a:cubicBezTo>
                  <a:pt x="5548796" y="2009776"/>
                  <a:pt x="5529250" y="1990586"/>
                  <a:pt x="5529250" y="1966913"/>
                </a:cubicBezTo>
                <a:cubicBezTo>
                  <a:pt x="5529250" y="1943240"/>
                  <a:pt x="5548796" y="1924050"/>
                  <a:pt x="5572907" y="1924050"/>
                </a:cubicBezTo>
                <a:close/>
                <a:moveTo>
                  <a:pt x="5453050" y="1924050"/>
                </a:moveTo>
                <a:cubicBezTo>
                  <a:pt x="5476723" y="1924050"/>
                  <a:pt x="5495913" y="1943240"/>
                  <a:pt x="5495913" y="1966913"/>
                </a:cubicBezTo>
                <a:cubicBezTo>
                  <a:pt x="5495913" y="1990586"/>
                  <a:pt x="5476723" y="2009776"/>
                  <a:pt x="5453050" y="2009776"/>
                </a:cubicBezTo>
                <a:cubicBezTo>
                  <a:pt x="5429377" y="2009776"/>
                  <a:pt x="5410187" y="1990586"/>
                  <a:pt x="5410187" y="1966913"/>
                </a:cubicBezTo>
                <a:cubicBezTo>
                  <a:pt x="5410187" y="1943240"/>
                  <a:pt x="5429377" y="1924050"/>
                  <a:pt x="5453050" y="1924050"/>
                </a:cubicBezTo>
                <a:close/>
                <a:moveTo>
                  <a:pt x="5332400" y="1924050"/>
                </a:moveTo>
                <a:cubicBezTo>
                  <a:pt x="5356073" y="1924050"/>
                  <a:pt x="5375263" y="1943240"/>
                  <a:pt x="5375263" y="1966913"/>
                </a:cubicBezTo>
                <a:cubicBezTo>
                  <a:pt x="5375263" y="1990586"/>
                  <a:pt x="5356073" y="2009776"/>
                  <a:pt x="5332400" y="2009776"/>
                </a:cubicBezTo>
                <a:cubicBezTo>
                  <a:pt x="5308727" y="2009776"/>
                  <a:pt x="5289537" y="1990586"/>
                  <a:pt x="5289537" y="1966913"/>
                </a:cubicBezTo>
                <a:cubicBezTo>
                  <a:pt x="5289537" y="1943240"/>
                  <a:pt x="5308727" y="1924050"/>
                  <a:pt x="5332400" y="1924050"/>
                </a:cubicBezTo>
                <a:close/>
                <a:moveTo>
                  <a:pt x="5212544" y="1924050"/>
                </a:moveTo>
                <a:cubicBezTo>
                  <a:pt x="5236655" y="1924050"/>
                  <a:pt x="5256201" y="1943240"/>
                  <a:pt x="5256201" y="1966913"/>
                </a:cubicBezTo>
                <a:cubicBezTo>
                  <a:pt x="5256201" y="1990586"/>
                  <a:pt x="5236655" y="2009776"/>
                  <a:pt x="5212544" y="2009776"/>
                </a:cubicBezTo>
                <a:cubicBezTo>
                  <a:pt x="5188433" y="2009776"/>
                  <a:pt x="5168887" y="1990586"/>
                  <a:pt x="5168887" y="1966913"/>
                </a:cubicBezTo>
                <a:cubicBezTo>
                  <a:pt x="5168887" y="1943240"/>
                  <a:pt x="5188433" y="1924050"/>
                  <a:pt x="5212544" y="1924050"/>
                </a:cubicBezTo>
                <a:close/>
                <a:moveTo>
                  <a:pt x="5091894" y="1924050"/>
                </a:moveTo>
                <a:cubicBezTo>
                  <a:pt x="5116005" y="1924050"/>
                  <a:pt x="5135551" y="1943240"/>
                  <a:pt x="5135551" y="1966913"/>
                </a:cubicBezTo>
                <a:cubicBezTo>
                  <a:pt x="5135551" y="1990586"/>
                  <a:pt x="5116005" y="2009776"/>
                  <a:pt x="5091894" y="2009776"/>
                </a:cubicBezTo>
                <a:cubicBezTo>
                  <a:pt x="5067783" y="2009776"/>
                  <a:pt x="5048237" y="1990586"/>
                  <a:pt x="5048237" y="1966913"/>
                </a:cubicBezTo>
                <a:cubicBezTo>
                  <a:pt x="5048237" y="1943240"/>
                  <a:pt x="5067783" y="1924050"/>
                  <a:pt x="5091894" y="1924050"/>
                </a:cubicBezTo>
                <a:close/>
                <a:moveTo>
                  <a:pt x="4972038" y="1924050"/>
                </a:moveTo>
                <a:cubicBezTo>
                  <a:pt x="4995711" y="1924050"/>
                  <a:pt x="5014901" y="1943240"/>
                  <a:pt x="5014901" y="1966913"/>
                </a:cubicBezTo>
                <a:cubicBezTo>
                  <a:pt x="5014901" y="1990586"/>
                  <a:pt x="4995711" y="2009776"/>
                  <a:pt x="4972038" y="2009776"/>
                </a:cubicBezTo>
                <a:cubicBezTo>
                  <a:pt x="4948365" y="2009776"/>
                  <a:pt x="4929175" y="1990586"/>
                  <a:pt x="4929175" y="1966913"/>
                </a:cubicBezTo>
                <a:cubicBezTo>
                  <a:pt x="4929175" y="1943240"/>
                  <a:pt x="4948365" y="1924050"/>
                  <a:pt x="4972038" y="1924050"/>
                </a:cubicBezTo>
                <a:close/>
                <a:moveTo>
                  <a:pt x="4851388" y="1924050"/>
                </a:moveTo>
                <a:cubicBezTo>
                  <a:pt x="4875061" y="1924050"/>
                  <a:pt x="4894251" y="1943240"/>
                  <a:pt x="4894251" y="1966913"/>
                </a:cubicBezTo>
                <a:cubicBezTo>
                  <a:pt x="4894251" y="1990586"/>
                  <a:pt x="4875061" y="2009776"/>
                  <a:pt x="4851388" y="2009776"/>
                </a:cubicBezTo>
                <a:cubicBezTo>
                  <a:pt x="4827715" y="2009776"/>
                  <a:pt x="4808525" y="1990586"/>
                  <a:pt x="4808525" y="1966913"/>
                </a:cubicBezTo>
                <a:cubicBezTo>
                  <a:pt x="4808525" y="1943240"/>
                  <a:pt x="4827715" y="1924050"/>
                  <a:pt x="4851388" y="1924050"/>
                </a:cubicBezTo>
                <a:close/>
                <a:moveTo>
                  <a:pt x="4731532" y="1924050"/>
                </a:moveTo>
                <a:cubicBezTo>
                  <a:pt x="4755643" y="1924050"/>
                  <a:pt x="4775189" y="1943240"/>
                  <a:pt x="4775189" y="1966913"/>
                </a:cubicBezTo>
                <a:cubicBezTo>
                  <a:pt x="4775189" y="1990586"/>
                  <a:pt x="4755643" y="2009776"/>
                  <a:pt x="4731532" y="2009776"/>
                </a:cubicBezTo>
                <a:cubicBezTo>
                  <a:pt x="4707421" y="2009776"/>
                  <a:pt x="4687875" y="1990586"/>
                  <a:pt x="4687875" y="1966913"/>
                </a:cubicBezTo>
                <a:cubicBezTo>
                  <a:pt x="4687875" y="1943240"/>
                  <a:pt x="4707421" y="1924050"/>
                  <a:pt x="4731532" y="1924050"/>
                </a:cubicBezTo>
                <a:close/>
                <a:moveTo>
                  <a:pt x="4611675" y="1924050"/>
                </a:moveTo>
                <a:cubicBezTo>
                  <a:pt x="4635348" y="1924050"/>
                  <a:pt x="4654538" y="1943240"/>
                  <a:pt x="4654538" y="1966913"/>
                </a:cubicBezTo>
                <a:cubicBezTo>
                  <a:pt x="4654538" y="1990586"/>
                  <a:pt x="4635348" y="2009776"/>
                  <a:pt x="4611675" y="2009776"/>
                </a:cubicBezTo>
                <a:cubicBezTo>
                  <a:pt x="4588002" y="2009776"/>
                  <a:pt x="4568812" y="1990586"/>
                  <a:pt x="4568812" y="1966913"/>
                </a:cubicBezTo>
                <a:cubicBezTo>
                  <a:pt x="4568812" y="1943240"/>
                  <a:pt x="4588002" y="1924050"/>
                  <a:pt x="4611675" y="1924050"/>
                </a:cubicBezTo>
                <a:close/>
                <a:moveTo>
                  <a:pt x="4491025" y="1924050"/>
                </a:moveTo>
                <a:cubicBezTo>
                  <a:pt x="4514698" y="1924050"/>
                  <a:pt x="4533888" y="1943240"/>
                  <a:pt x="4533888" y="1966913"/>
                </a:cubicBezTo>
                <a:cubicBezTo>
                  <a:pt x="4533888" y="1990586"/>
                  <a:pt x="4514698" y="2009776"/>
                  <a:pt x="4491025" y="2009776"/>
                </a:cubicBezTo>
                <a:cubicBezTo>
                  <a:pt x="4467352" y="2009776"/>
                  <a:pt x="4448162" y="1990586"/>
                  <a:pt x="4448162" y="1966913"/>
                </a:cubicBezTo>
                <a:cubicBezTo>
                  <a:pt x="4448162" y="1943240"/>
                  <a:pt x="4467352" y="1924050"/>
                  <a:pt x="4491025" y="1924050"/>
                </a:cubicBezTo>
                <a:close/>
                <a:moveTo>
                  <a:pt x="4371169" y="1924050"/>
                </a:moveTo>
                <a:cubicBezTo>
                  <a:pt x="4395280" y="1924050"/>
                  <a:pt x="4414826" y="1943240"/>
                  <a:pt x="4414826" y="1966913"/>
                </a:cubicBezTo>
                <a:cubicBezTo>
                  <a:pt x="4414826" y="1990586"/>
                  <a:pt x="4395280" y="2009776"/>
                  <a:pt x="4371169" y="2009776"/>
                </a:cubicBezTo>
                <a:cubicBezTo>
                  <a:pt x="4347058" y="2009776"/>
                  <a:pt x="4327512" y="1990586"/>
                  <a:pt x="4327512" y="1966913"/>
                </a:cubicBezTo>
                <a:cubicBezTo>
                  <a:pt x="4327512" y="1943240"/>
                  <a:pt x="4347058" y="1924050"/>
                  <a:pt x="4371169" y="1924050"/>
                </a:cubicBezTo>
                <a:close/>
                <a:moveTo>
                  <a:pt x="4130663" y="1924050"/>
                </a:moveTo>
                <a:cubicBezTo>
                  <a:pt x="4154336" y="1924050"/>
                  <a:pt x="4173526" y="1943240"/>
                  <a:pt x="4173526" y="1966913"/>
                </a:cubicBezTo>
                <a:cubicBezTo>
                  <a:pt x="4173526" y="1990586"/>
                  <a:pt x="4154336" y="2009776"/>
                  <a:pt x="4130663" y="2009776"/>
                </a:cubicBezTo>
                <a:cubicBezTo>
                  <a:pt x="4106990" y="2009776"/>
                  <a:pt x="4087800" y="1990586"/>
                  <a:pt x="4087800" y="1966913"/>
                </a:cubicBezTo>
                <a:cubicBezTo>
                  <a:pt x="4087800" y="1943240"/>
                  <a:pt x="4106990" y="1924050"/>
                  <a:pt x="4130663" y="1924050"/>
                </a:cubicBezTo>
                <a:close/>
                <a:moveTo>
                  <a:pt x="4010013" y="1924050"/>
                </a:moveTo>
                <a:cubicBezTo>
                  <a:pt x="4033686" y="1924050"/>
                  <a:pt x="4052876" y="1943240"/>
                  <a:pt x="4052876" y="1966913"/>
                </a:cubicBezTo>
                <a:cubicBezTo>
                  <a:pt x="4052876" y="1990586"/>
                  <a:pt x="4033686" y="2009776"/>
                  <a:pt x="4010013" y="2009776"/>
                </a:cubicBezTo>
                <a:cubicBezTo>
                  <a:pt x="3986340" y="2009776"/>
                  <a:pt x="3967150" y="1990586"/>
                  <a:pt x="3967150" y="1966913"/>
                </a:cubicBezTo>
                <a:cubicBezTo>
                  <a:pt x="3967150" y="1943240"/>
                  <a:pt x="3986340" y="1924050"/>
                  <a:pt x="4010013" y="1924050"/>
                </a:cubicBezTo>
                <a:close/>
                <a:moveTo>
                  <a:pt x="3890157" y="1924050"/>
                </a:moveTo>
                <a:cubicBezTo>
                  <a:pt x="3914268" y="1924050"/>
                  <a:pt x="3933814" y="1943240"/>
                  <a:pt x="3933814" y="1966913"/>
                </a:cubicBezTo>
                <a:cubicBezTo>
                  <a:pt x="3933814" y="1990586"/>
                  <a:pt x="3914268" y="2009776"/>
                  <a:pt x="3890157" y="2009776"/>
                </a:cubicBezTo>
                <a:cubicBezTo>
                  <a:pt x="3866046" y="2009776"/>
                  <a:pt x="3846500" y="1990586"/>
                  <a:pt x="3846500" y="1966913"/>
                </a:cubicBezTo>
                <a:cubicBezTo>
                  <a:pt x="3846500" y="1943240"/>
                  <a:pt x="3866046" y="1924050"/>
                  <a:pt x="3890157" y="1924050"/>
                </a:cubicBezTo>
                <a:close/>
                <a:moveTo>
                  <a:pt x="3770300" y="1924050"/>
                </a:moveTo>
                <a:cubicBezTo>
                  <a:pt x="3793973" y="1924050"/>
                  <a:pt x="3813163" y="1943240"/>
                  <a:pt x="3813163" y="1966913"/>
                </a:cubicBezTo>
                <a:cubicBezTo>
                  <a:pt x="3813163" y="1990586"/>
                  <a:pt x="3793973" y="2009776"/>
                  <a:pt x="3770300" y="2009776"/>
                </a:cubicBezTo>
                <a:cubicBezTo>
                  <a:pt x="3746627" y="2009776"/>
                  <a:pt x="3727437" y="1990586"/>
                  <a:pt x="3727437" y="1966913"/>
                </a:cubicBezTo>
                <a:cubicBezTo>
                  <a:pt x="3727437" y="1943240"/>
                  <a:pt x="3746627" y="1924050"/>
                  <a:pt x="3770300" y="1924050"/>
                </a:cubicBezTo>
                <a:close/>
                <a:moveTo>
                  <a:pt x="3529794" y="1924050"/>
                </a:moveTo>
                <a:cubicBezTo>
                  <a:pt x="3553905" y="1924050"/>
                  <a:pt x="3573451" y="1943240"/>
                  <a:pt x="3573451" y="1966913"/>
                </a:cubicBezTo>
                <a:cubicBezTo>
                  <a:pt x="3573451" y="1990586"/>
                  <a:pt x="3553905" y="2009776"/>
                  <a:pt x="3529794" y="2009776"/>
                </a:cubicBezTo>
                <a:cubicBezTo>
                  <a:pt x="3505683" y="2009776"/>
                  <a:pt x="3486137" y="1990586"/>
                  <a:pt x="3486137" y="1966913"/>
                </a:cubicBezTo>
                <a:cubicBezTo>
                  <a:pt x="3486137" y="1943240"/>
                  <a:pt x="3505683" y="1924050"/>
                  <a:pt x="3529794" y="1924050"/>
                </a:cubicBezTo>
                <a:close/>
                <a:moveTo>
                  <a:pt x="1966912" y="1924050"/>
                </a:moveTo>
                <a:cubicBezTo>
                  <a:pt x="1990585" y="1924050"/>
                  <a:pt x="2009775" y="1943240"/>
                  <a:pt x="2009775" y="1966913"/>
                </a:cubicBezTo>
                <a:cubicBezTo>
                  <a:pt x="2009775" y="1990586"/>
                  <a:pt x="1990585" y="2009776"/>
                  <a:pt x="1966912" y="2009776"/>
                </a:cubicBezTo>
                <a:cubicBezTo>
                  <a:pt x="1943238" y="2009776"/>
                  <a:pt x="1924049" y="1990586"/>
                  <a:pt x="1924049" y="1966913"/>
                </a:cubicBezTo>
                <a:cubicBezTo>
                  <a:pt x="1924049" y="1943240"/>
                  <a:pt x="1943238" y="1924050"/>
                  <a:pt x="1966912" y="1924050"/>
                </a:cubicBezTo>
                <a:close/>
                <a:moveTo>
                  <a:pt x="1847055" y="1924050"/>
                </a:moveTo>
                <a:cubicBezTo>
                  <a:pt x="1871167" y="1924050"/>
                  <a:pt x="1890712" y="1943240"/>
                  <a:pt x="1890712" y="1966913"/>
                </a:cubicBezTo>
                <a:cubicBezTo>
                  <a:pt x="1890712" y="1990586"/>
                  <a:pt x="1871167" y="2009776"/>
                  <a:pt x="1847055" y="2009776"/>
                </a:cubicBezTo>
                <a:cubicBezTo>
                  <a:pt x="1822944" y="2009776"/>
                  <a:pt x="1803397" y="1990586"/>
                  <a:pt x="1803397" y="1966913"/>
                </a:cubicBezTo>
                <a:cubicBezTo>
                  <a:pt x="1803397" y="1943240"/>
                  <a:pt x="1822944" y="1924050"/>
                  <a:pt x="1847055" y="1924050"/>
                </a:cubicBezTo>
                <a:close/>
                <a:moveTo>
                  <a:pt x="1726405" y="1924050"/>
                </a:moveTo>
                <a:cubicBezTo>
                  <a:pt x="1750515" y="1924050"/>
                  <a:pt x="1770062" y="1943240"/>
                  <a:pt x="1770062" y="1966913"/>
                </a:cubicBezTo>
                <a:cubicBezTo>
                  <a:pt x="1770062" y="1990586"/>
                  <a:pt x="1750515" y="2009776"/>
                  <a:pt x="1726405" y="2009776"/>
                </a:cubicBezTo>
                <a:cubicBezTo>
                  <a:pt x="1702293" y="2009776"/>
                  <a:pt x="1682747" y="1990586"/>
                  <a:pt x="1682747" y="1966913"/>
                </a:cubicBezTo>
                <a:cubicBezTo>
                  <a:pt x="1682747" y="1943240"/>
                  <a:pt x="1702293" y="1924050"/>
                  <a:pt x="1726405" y="1924050"/>
                </a:cubicBezTo>
                <a:close/>
                <a:moveTo>
                  <a:pt x="1606548" y="1924050"/>
                </a:moveTo>
                <a:cubicBezTo>
                  <a:pt x="1630221" y="1924050"/>
                  <a:pt x="1649411" y="1943240"/>
                  <a:pt x="1649411" y="1966913"/>
                </a:cubicBezTo>
                <a:cubicBezTo>
                  <a:pt x="1649411" y="1990586"/>
                  <a:pt x="1630221" y="2009776"/>
                  <a:pt x="1606548" y="2009776"/>
                </a:cubicBezTo>
                <a:cubicBezTo>
                  <a:pt x="1582874" y="2009776"/>
                  <a:pt x="1563684" y="1990586"/>
                  <a:pt x="1563684" y="1966913"/>
                </a:cubicBezTo>
                <a:cubicBezTo>
                  <a:pt x="1563684" y="1943240"/>
                  <a:pt x="1582874" y="1924050"/>
                  <a:pt x="1606548" y="1924050"/>
                </a:cubicBezTo>
                <a:close/>
                <a:moveTo>
                  <a:pt x="1485897" y="1924050"/>
                </a:moveTo>
                <a:cubicBezTo>
                  <a:pt x="1509570" y="1924050"/>
                  <a:pt x="1528760" y="1943240"/>
                  <a:pt x="1528760" y="1966913"/>
                </a:cubicBezTo>
                <a:cubicBezTo>
                  <a:pt x="1528760" y="1990586"/>
                  <a:pt x="1509570" y="2009776"/>
                  <a:pt x="1485897" y="2009776"/>
                </a:cubicBezTo>
                <a:cubicBezTo>
                  <a:pt x="1462224" y="2009776"/>
                  <a:pt x="1443034" y="1990586"/>
                  <a:pt x="1443034" y="1966913"/>
                </a:cubicBezTo>
                <a:cubicBezTo>
                  <a:pt x="1443034" y="1943240"/>
                  <a:pt x="1462224" y="1924050"/>
                  <a:pt x="1485897" y="1924050"/>
                </a:cubicBezTo>
                <a:close/>
                <a:moveTo>
                  <a:pt x="1366042" y="1924050"/>
                </a:moveTo>
                <a:cubicBezTo>
                  <a:pt x="1390153" y="1924050"/>
                  <a:pt x="1409698" y="1943240"/>
                  <a:pt x="1409698" y="1966913"/>
                </a:cubicBezTo>
                <a:cubicBezTo>
                  <a:pt x="1409698" y="1990586"/>
                  <a:pt x="1390153" y="2009776"/>
                  <a:pt x="1366042" y="2009776"/>
                </a:cubicBezTo>
                <a:cubicBezTo>
                  <a:pt x="1341933" y="2009776"/>
                  <a:pt x="1322387" y="1990586"/>
                  <a:pt x="1322387" y="1966913"/>
                </a:cubicBezTo>
                <a:cubicBezTo>
                  <a:pt x="1322387" y="1943240"/>
                  <a:pt x="1341933" y="1924050"/>
                  <a:pt x="1366042" y="1924050"/>
                </a:cubicBezTo>
                <a:close/>
                <a:moveTo>
                  <a:pt x="1246188" y="1924050"/>
                </a:moveTo>
                <a:cubicBezTo>
                  <a:pt x="1269861" y="1924050"/>
                  <a:pt x="1289051" y="1943240"/>
                  <a:pt x="1289051" y="1966913"/>
                </a:cubicBezTo>
                <a:cubicBezTo>
                  <a:pt x="1289051" y="1990586"/>
                  <a:pt x="1269861" y="2009776"/>
                  <a:pt x="1246188" y="2009776"/>
                </a:cubicBezTo>
                <a:cubicBezTo>
                  <a:pt x="1222515" y="2009776"/>
                  <a:pt x="1203325" y="1990586"/>
                  <a:pt x="1203325" y="1966913"/>
                </a:cubicBezTo>
                <a:cubicBezTo>
                  <a:pt x="1203325" y="1943240"/>
                  <a:pt x="1222515" y="1924050"/>
                  <a:pt x="1246188" y="1924050"/>
                </a:cubicBezTo>
                <a:close/>
                <a:moveTo>
                  <a:pt x="1125537" y="1924050"/>
                </a:moveTo>
                <a:cubicBezTo>
                  <a:pt x="1149210" y="1924050"/>
                  <a:pt x="1168401" y="1943240"/>
                  <a:pt x="1168401" y="1966913"/>
                </a:cubicBezTo>
                <a:cubicBezTo>
                  <a:pt x="1168401" y="1990586"/>
                  <a:pt x="1149210" y="2009776"/>
                  <a:pt x="1125537" y="2009776"/>
                </a:cubicBezTo>
                <a:cubicBezTo>
                  <a:pt x="1101865" y="2009776"/>
                  <a:pt x="1082674" y="1990586"/>
                  <a:pt x="1082674" y="1966913"/>
                </a:cubicBezTo>
                <a:cubicBezTo>
                  <a:pt x="1082674" y="1943240"/>
                  <a:pt x="1101865" y="1924050"/>
                  <a:pt x="1125537" y="1924050"/>
                </a:cubicBezTo>
                <a:close/>
                <a:moveTo>
                  <a:pt x="1005682" y="1924050"/>
                </a:moveTo>
                <a:cubicBezTo>
                  <a:pt x="1029792" y="1924050"/>
                  <a:pt x="1049338" y="1943240"/>
                  <a:pt x="1049338" y="1966913"/>
                </a:cubicBezTo>
                <a:cubicBezTo>
                  <a:pt x="1049338" y="1990586"/>
                  <a:pt x="1029792" y="2009776"/>
                  <a:pt x="1005682" y="2009776"/>
                </a:cubicBezTo>
                <a:cubicBezTo>
                  <a:pt x="981570" y="2009776"/>
                  <a:pt x="962024" y="1990586"/>
                  <a:pt x="962024" y="1966913"/>
                </a:cubicBezTo>
                <a:cubicBezTo>
                  <a:pt x="962024" y="1943240"/>
                  <a:pt x="981570" y="1924050"/>
                  <a:pt x="1005682" y="1924050"/>
                </a:cubicBezTo>
                <a:close/>
                <a:moveTo>
                  <a:pt x="6654788" y="1803400"/>
                </a:moveTo>
                <a:cubicBezTo>
                  <a:pt x="6678461" y="1803400"/>
                  <a:pt x="6697651" y="1822946"/>
                  <a:pt x="6697651" y="1847057"/>
                </a:cubicBezTo>
                <a:cubicBezTo>
                  <a:pt x="6697651" y="1871168"/>
                  <a:pt x="6678461" y="1890714"/>
                  <a:pt x="6654788" y="1890714"/>
                </a:cubicBezTo>
                <a:cubicBezTo>
                  <a:pt x="6631115" y="1890714"/>
                  <a:pt x="6611925" y="1871168"/>
                  <a:pt x="6611925" y="1847057"/>
                </a:cubicBezTo>
                <a:cubicBezTo>
                  <a:pt x="6611925" y="1822946"/>
                  <a:pt x="6631115" y="1803400"/>
                  <a:pt x="6654788" y="1803400"/>
                </a:cubicBezTo>
                <a:close/>
                <a:moveTo>
                  <a:pt x="6534138" y="1803400"/>
                </a:moveTo>
                <a:cubicBezTo>
                  <a:pt x="6557811" y="1803400"/>
                  <a:pt x="6577001" y="1822946"/>
                  <a:pt x="6577001" y="1847057"/>
                </a:cubicBezTo>
                <a:cubicBezTo>
                  <a:pt x="6577001" y="1871168"/>
                  <a:pt x="6557811" y="1890714"/>
                  <a:pt x="6534138" y="1890714"/>
                </a:cubicBezTo>
                <a:cubicBezTo>
                  <a:pt x="6510465" y="1890714"/>
                  <a:pt x="6491275" y="1871168"/>
                  <a:pt x="6491275" y="1847057"/>
                </a:cubicBezTo>
                <a:cubicBezTo>
                  <a:pt x="6491275" y="1822946"/>
                  <a:pt x="6510465" y="1803400"/>
                  <a:pt x="6534138" y="1803400"/>
                </a:cubicBezTo>
                <a:close/>
                <a:moveTo>
                  <a:pt x="6414282" y="1803400"/>
                </a:moveTo>
                <a:cubicBezTo>
                  <a:pt x="6438393" y="1803400"/>
                  <a:pt x="6457939" y="1822946"/>
                  <a:pt x="6457939" y="1847057"/>
                </a:cubicBezTo>
                <a:cubicBezTo>
                  <a:pt x="6457939" y="1871168"/>
                  <a:pt x="6438393" y="1890714"/>
                  <a:pt x="6414282" y="1890714"/>
                </a:cubicBezTo>
                <a:cubicBezTo>
                  <a:pt x="6390171" y="1890714"/>
                  <a:pt x="6370625" y="1871168"/>
                  <a:pt x="6370625" y="1847057"/>
                </a:cubicBezTo>
                <a:cubicBezTo>
                  <a:pt x="6370625" y="1822946"/>
                  <a:pt x="6390171" y="1803400"/>
                  <a:pt x="6414282" y="1803400"/>
                </a:cubicBezTo>
                <a:close/>
                <a:moveTo>
                  <a:pt x="6173775" y="1803400"/>
                </a:moveTo>
                <a:cubicBezTo>
                  <a:pt x="6197448" y="1803400"/>
                  <a:pt x="6216638" y="1822946"/>
                  <a:pt x="6216638" y="1847057"/>
                </a:cubicBezTo>
                <a:cubicBezTo>
                  <a:pt x="6216638" y="1871168"/>
                  <a:pt x="6197448" y="1890714"/>
                  <a:pt x="6173775" y="1890714"/>
                </a:cubicBezTo>
                <a:cubicBezTo>
                  <a:pt x="6150102" y="1890714"/>
                  <a:pt x="6130912" y="1871168"/>
                  <a:pt x="6130912" y="1847057"/>
                </a:cubicBezTo>
                <a:cubicBezTo>
                  <a:pt x="6130912" y="1822946"/>
                  <a:pt x="6150102" y="1803400"/>
                  <a:pt x="6173775" y="1803400"/>
                </a:cubicBezTo>
                <a:close/>
                <a:moveTo>
                  <a:pt x="6053919" y="1803400"/>
                </a:moveTo>
                <a:cubicBezTo>
                  <a:pt x="6078030" y="1803400"/>
                  <a:pt x="6097576" y="1822946"/>
                  <a:pt x="6097576" y="1847057"/>
                </a:cubicBezTo>
                <a:cubicBezTo>
                  <a:pt x="6097576" y="1871168"/>
                  <a:pt x="6078030" y="1890714"/>
                  <a:pt x="6053919" y="1890714"/>
                </a:cubicBezTo>
                <a:cubicBezTo>
                  <a:pt x="6029808" y="1890714"/>
                  <a:pt x="6010262" y="1871168"/>
                  <a:pt x="6010262" y="1847057"/>
                </a:cubicBezTo>
                <a:cubicBezTo>
                  <a:pt x="6010262" y="1822946"/>
                  <a:pt x="6029808" y="1803400"/>
                  <a:pt x="6053919" y="1803400"/>
                </a:cubicBezTo>
                <a:close/>
                <a:moveTo>
                  <a:pt x="5933269" y="1803400"/>
                </a:moveTo>
                <a:cubicBezTo>
                  <a:pt x="5957380" y="1803400"/>
                  <a:pt x="5976926" y="1822946"/>
                  <a:pt x="5976926" y="1847057"/>
                </a:cubicBezTo>
                <a:cubicBezTo>
                  <a:pt x="5976926" y="1871168"/>
                  <a:pt x="5957380" y="1890714"/>
                  <a:pt x="5933269" y="1890714"/>
                </a:cubicBezTo>
                <a:cubicBezTo>
                  <a:pt x="5909158" y="1890714"/>
                  <a:pt x="5889612" y="1871168"/>
                  <a:pt x="5889612" y="1847057"/>
                </a:cubicBezTo>
                <a:cubicBezTo>
                  <a:pt x="5889612" y="1822946"/>
                  <a:pt x="5909158" y="1803400"/>
                  <a:pt x="5933269" y="1803400"/>
                </a:cubicBezTo>
                <a:close/>
                <a:moveTo>
                  <a:pt x="5813413" y="1803400"/>
                </a:moveTo>
                <a:cubicBezTo>
                  <a:pt x="5837086" y="1803400"/>
                  <a:pt x="5856276" y="1822946"/>
                  <a:pt x="5856276" y="1847057"/>
                </a:cubicBezTo>
                <a:cubicBezTo>
                  <a:pt x="5856276" y="1871168"/>
                  <a:pt x="5837086" y="1890714"/>
                  <a:pt x="5813413" y="1890714"/>
                </a:cubicBezTo>
                <a:cubicBezTo>
                  <a:pt x="5789740" y="1890714"/>
                  <a:pt x="5770550" y="1871168"/>
                  <a:pt x="5770550" y="1847057"/>
                </a:cubicBezTo>
                <a:cubicBezTo>
                  <a:pt x="5770550" y="1822946"/>
                  <a:pt x="5789740" y="1803400"/>
                  <a:pt x="5813413" y="1803400"/>
                </a:cubicBezTo>
                <a:close/>
                <a:moveTo>
                  <a:pt x="5692763" y="1803400"/>
                </a:moveTo>
                <a:cubicBezTo>
                  <a:pt x="5716436" y="1803400"/>
                  <a:pt x="5735626" y="1822946"/>
                  <a:pt x="5735626" y="1847057"/>
                </a:cubicBezTo>
                <a:cubicBezTo>
                  <a:pt x="5735626" y="1871168"/>
                  <a:pt x="5716436" y="1890714"/>
                  <a:pt x="5692763" y="1890714"/>
                </a:cubicBezTo>
                <a:cubicBezTo>
                  <a:pt x="5669090" y="1890714"/>
                  <a:pt x="5649900" y="1871168"/>
                  <a:pt x="5649900" y="1847057"/>
                </a:cubicBezTo>
                <a:cubicBezTo>
                  <a:pt x="5649900" y="1822946"/>
                  <a:pt x="5669090" y="1803400"/>
                  <a:pt x="5692763" y="1803400"/>
                </a:cubicBezTo>
                <a:close/>
                <a:moveTo>
                  <a:pt x="5572907" y="1803400"/>
                </a:moveTo>
                <a:cubicBezTo>
                  <a:pt x="5597018" y="1803400"/>
                  <a:pt x="5616564" y="1822946"/>
                  <a:pt x="5616564" y="1847057"/>
                </a:cubicBezTo>
                <a:cubicBezTo>
                  <a:pt x="5616564" y="1871168"/>
                  <a:pt x="5597018" y="1890714"/>
                  <a:pt x="5572907" y="1890714"/>
                </a:cubicBezTo>
                <a:cubicBezTo>
                  <a:pt x="5548796" y="1890714"/>
                  <a:pt x="5529250" y="1871168"/>
                  <a:pt x="5529250" y="1847057"/>
                </a:cubicBezTo>
                <a:cubicBezTo>
                  <a:pt x="5529250" y="1822946"/>
                  <a:pt x="5548796" y="1803400"/>
                  <a:pt x="5572907" y="1803400"/>
                </a:cubicBezTo>
                <a:close/>
                <a:moveTo>
                  <a:pt x="5453050" y="1803400"/>
                </a:moveTo>
                <a:cubicBezTo>
                  <a:pt x="5476723" y="1803400"/>
                  <a:pt x="5495913" y="1822946"/>
                  <a:pt x="5495913" y="1847057"/>
                </a:cubicBezTo>
                <a:cubicBezTo>
                  <a:pt x="5495913" y="1871168"/>
                  <a:pt x="5476723" y="1890714"/>
                  <a:pt x="5453050" y="1890714"/>
                </a:cubicBezTo>
                <a:cubicBezTo>
                  <a:pt x="5429377" y="1890714"/>
                  <a:pt x="5410187" y="1871168"/>
                  <a:pt x="5410187" y="1847057"/>
                </a:cubicBezTo>
                <a:cubicBezTo>
                  <a:pt x="5410187" y="1822946"/>
                  <a:pt x="5429377" y="1803400"/>
                  <a:pt x="5453050" y="1803400"/>
                </a:cubicBezTo>
                <a:close/>
                <a:moveTo>
                  <a:pt x="5332400" y="1803400"/>
                </a:moveTo>
                <a:cubicBezTo>
                  <a:pt x="5356073" y="1803400"/>
                  <a:pt x="5375263" y="1822946"/>
                  <a:pt x="5375263" y="1847057"/>
                </a:cubicBezTo>
                <a:cubicBezTo>
                  <a:pt x="5375263" y="1871168"/>
                  <a:pt x="5356073" y="1890714"/>
                  <a:pt x="5332400" y="1890714"/>
                </a:cubicBezTo>
                <a:cubicBezTo>
                  <a:pt x="5308727" y="1890714"/>
                  <a:pt x="5289537" y="1871168"/>
                  <a:pt x="5289537" y="1847057"/>
                </a:cubicBezTo>
                <a:cubicBezTo>
                  <a:pt x="5289537" y="1822946"/>
                  <a:pt x="5308727" y="1803400"/>
                  <a:pt x="5332400" y="1803400"/>
                </a:cubicBezTo>
                <a:close/>
                <a:moveTo>
                  <a:pt x="5212544" y="1803400"/>
                </a:moveTo>
                <a:cubicBezTo>
                  <a:pt x="5236655" y="1803400"/>
                  <a:pt x="5256201" y="1822946"/>
                  <a:pt x="5256201" y="1847057"/>
                </a:cubicBezTo>
                <a:cubicBezTo>
                  <a:pt x="5256201" y="1871168"/>
                  <a:pt x="5236655" y="1890714"/>
                  <a:pt x="5212544" y="1890714"/>
                </a:cubicBezTo>
                <a:cubicBezTo>
                  <a:pt x="5188433" y="1890714"/>
                  <a:pt x="5168887" y="1871168"/>
                  <a:pt x="5168887" y="1847057"/>
                </a:cubicBezTo>
                <a:cubicBezTo>
                  <a:pt x="5168887" y="1822946"/>
                  <a:pt x="5188433" y="1803400"/>
                  <a:pt x="5212544" y="1803400"/>
                </a:cubicBezTo>
                <a:close/>
                <a:moveTo>
                  <a:pt x="5091894" y="1803400"/>
                </a:moveTo>
                <a:cubicBezTo>
                  <a:pt x="5116005" y="1803400"/>
                  <a:pt x="5135551" y="1822946"/>
                  <a:pt x="5135551" y="1847057"/>
                </a:cubicBezTo>
                <a:cubicBezTo>
                  <a:pt x="5135551" y="1871168"/>
                  <a:pt x="5116005" y="1890714"/>
                  <a:pt x="5091894" y="1890714"/>
                </a:cubicBezTo>
                <a:cubicBezTo>
                  <a:pt x="5067783" y="1890714"/>
                  <a:pt x="5048237" y="1871168"/>
                  <a:pt x="5048237" y="1847057"/>
                </a:cubicBezTo>
                <a:cubicBezTo>
                  <a:pt x="5048237" y="1822946"/>
                  <a:pt x="5067783" y="1803400"/>
                  <a:pt x="5091894" y="1803400"/>
                </a:cubicBezTo>
                <a:close/>
                <a:moveTo>
                  <a:pt x="4972038" y="1803400"/>
                </a:moveTo>
                <a:cubicBezTo>
                  <a:pt x="4995711" y="1803400"/>
                  <a:pt x="5014901" y="1822946"/>
                  <a:pt x="5014901" y="1847057"/>
                </a:cubicBezTo>
                <a:cubicBezTo>
                  <a:pt x="5014901" y="1871168"/>
                  <a:pt x="4995711" y="1890714"/>
                  <a:pt x="4972038" y="1890714"/>
                </a:cubicBezTo>
                <a:cubicBezTo>
                  <a:pt x="4948365" y="1890714"/>
                  <a:pt x="4929175" y="1871168"/>
                  <a:pt x="4929175" y="1847057"/>
                </a:cubicBezTo>
                <a:cubicBezTo>
                  <a:pt x="4929175" y="1822946"/>
                  <a:pt x="4948365" y="1803400"/>
                  <a:pt x="4972038" y="1803400"/>
                </a:cubicBezTo>
                <a:close/>
                <a:moveTo>
                  <a:pt x="4851388" y="1803400"/>
                </a:moveTo>
                <a:cubicBezTo>
                  <a:pt x="4875061" y="1803400"/>
                  <a:pt x="4894251" y="1822946"/>
                  <a:pt x="4894251" y="1847057"/>
                </a:cubicBezTo>
                <a:cubicBezTo>
                  <a:pt x="4894251" y="1871168"/>
                  <a:pt x="4875061" y="1890714"/>
                  <a:pt x="4851388" y="1890714"/>
                </a:cubicBezTo>
                <a:cubicBezTo>
                  <a:pt x="4827715" y="1890714"/>
                  <a:pt x="4808525" y="1871168"/>
                  <a:pt x="4808525" y="1847057"/>
                </a:cubicBezTo>
                <a:cubicBezTo>
                  <a:pt x="4808525" y="1822946"/>
                  <a:pt x="4827715" y="1803400"/>
                  <a:pt x="4851388" y="1803400"/>
                </a:cubicBezTo>
                <a:close/>
                <a:moveTo>
                  <a:pt x="4731532" y="1803400"/>
                </a:moveTo>
                <a:cubicBezTo>
                  <a:pt x="4755643" y="1803400"/>
                  <a:pt x="4775189" y="1822946"/>
                  <a:pt x="4775189" y="1847057"/>
                </a:cubicBezTo>
                <a:cubicBezTo>
                  <a:pt x="4775189" y="1871168"/>
                  <a:pt x="4755643" y="1890714"/>
                  <a:pt x="4731532" y="1890714"/>
                </a:cubicBezTo>
                <a:cubicBezTo>
                  <a:pt x="4707421" y="1890714"/>
                  <a:pt x="4687875" y="1871168"/>
                  <a:pt x="4687875" y="1847057"/>
                </a:cubicBezTo>
                <a:cubicBezTo>
                  <a:pt x="4687875" y="1822946"/>
                  <a:pt x="4707421" y="1803400"/>
                  <a:pt x="4731532" y="1803400"/>
                </a:cubicBezTo>
                <a:close/>
                <a:moveTo>
                  <a:pt x="4611675" y="1803400"/>
                </a:moveTo>
                <a:cubicBezTo>
                  <a:pt x="4635348" y="1803400"/>
                  <a:pt x="4654538" y="1822946"/>
                  <a:pt x="4654538" y="1847057"/>
                </a:cubicBezTo>
                <a:cubicBezTo>
                  <a:pt x="4654538" y="1871168"/>
                  <a:pt x="4635348" y="1890714"/>
                  <a:pt x="4611675" y="1890714"/>
                </a:cubicBezTo>
                <a:cubicBezTo>
                  <a:pt x="4588002" y="1890714"/>
                  <a:pt x="4568812" y="1871168"/>
                  <a:pt x="4568812" y="1847057"/>
                </a:cubicBezTo>
                <a:cubicBezTo>
                  <a:pt x="4568812" y="1822946"/>
                  <a:pt x="4588002" y="1803400"/>
                  <a:pt x="4611675" y="1803400"/>
                </a:cubicBezTo>
                <a:close/>
                <a:moveTo>
                  <a:pt x="4491025" y="1803400"/>
                </a:moveTo>
                <a:cubicBezTo>
                  <a:pt x="4514698" y="1803400"/>
                  <a:pt x="4533888" y="1822946"/>
                  <a:pt x="4533888" y="1847057"/>
                </a:cubicBezTo>
                <a:cubicBezTo>
                  <a:pt x="4533888" y="1871168"/>
                  <a:pt x="4514698" y="1890714"/>
                  <a:pt x="4491025" y="1890714"/>
                </a:cubicBezTo>
                <a:cubicBezTo>
                  <a:pt x="4467352" y="1890714"/>
                  <a:pt x="4448162" y="1871168"/>
                  <a:pt x="4448162" y="1847057"/>
                </a:cubicBezTo>
                <a:cubicBezTo>
                  <a:pt x="4448162" y="1822946"/>
                  <a:pt x="4467352" y="1803400"/>
                  <a:pt x="4491025" y="1803400"/>
                </a:cubicBezTo>
                <a:close/>
                <a:moveTo>
                  <a:pt x="4371169" y="1803400"/>
                </a:moveTo>
                <a:cubicBezTo>
                  <a:pt x="4395280" y="1803400"/>
                  <a:pt x="4414826" y="1822946"/>
                  <a:pt x="4414826" y="1847057"/>
                </a:cubicBezTo>
                <a:cubicBezTo>
                  <a:pt x="4414826" y="1871168"/>
                  <a:pt x="4395280" y="1890714"/>
                  <a:pt x="4371169" y="1890714"/>
                </a:cubicBezTo>
                <a:cubicBezTo>
                  <a:pt x="4347058" y="1890714"/>
                  <a:pt x="4327512" y="1871168"/>
                  <a:pt x="4327512" y="1847057"/>
                </a:cubicBezTo>
                <a:cubicBezTo>
                  <a:pt x="4327512" y="1822946"/>
                  <a:pt x="4347058" y="1803400"/>
                  <a:pt x="4371169" y="1803400"/>
                </a:cubicBezTo>
                <a:close/>
                <a:moveTo>
                  <a:pt x="4250519" y="1803400"/>
                </a:moveTo>
                <a:cubicBezTo>
                  <a:pt x="4274630" y="1803400"/>
                  <a:pt x="4294176" y="1822946"/>
                  <a:pt x="4294176" y="1847057"/>
                </a:cubicBezTo>
                <a:cubicBezTo>
                  <a:pt x="4294176" y="1871168"/>
                  <a:pt x="4274630" y="1890714"/>
                  <a:pt x="4250519" y="1890714"/>
                </a:cubicBezTo>
                <a:cubicBezTo>
                  <a:pt x="4226408" y="1890714"/>
                  <a:pt x="4206862" y="1871168"/>
                  <a:pt x="4206862" y="1847057"/>
                </a:cubicBezTo>
                <a:cubicBezTo>
                  <a:pt x="4206862" y="1822946"/>
                  <a:pt x="4226408" y="1803400"/>
                  <a:pt x="4250519" y="1803400"/>
                </a:cubicBezTo>
                <a:close/>
                <a:moveTo>
                  <a:pt x="4130663" y="1803400"/>
                </a:moveTo>
                <a:cubicBezTo>
                  <a:pt x="4154336" y="1803400"/>
                  <a:pt x="4173526" y="1822946"/>
                  <a:pt x="4173526" y="1847057"/>
                </a:cubicBezTo>
                <a:cubicBezTo>
                  <a:pt x="4173526" y="1871168"/>
                  <a:pt x="4154336" y="1890714"/>
                  <a:pt x="4130663" y="1890714"/>
                </a:cubicBezTo>
                <a:cubicBezTo>
                  <a:pt x="4106990" y="1890714"/>
                  <a:pt x="4087800" y="1871168"/>
                  <a:pt x="4087800" y="1847057"/>
                </a:cubicBezTo>
                <a:cubicBezTo>
                  <a:pt x="4087800" y="1822946"/>
                  <a:pt x="4106990" y="1803400"/>
                  <a:pt x="4130663" y="1803400"/>
                </a:cubicBezTo>
                <a:close/>
                <a:moveTo>
                  <a:pt x="4010013" y="1803400"/>
                </a:moveTo>
                <a:cubicBezTo>
                  <a:pt x="4033686" y="1803400"/>
                  <a:pt x="4052876" y="1822946"/>
                  <a:pt x="4052876" y="1847057"/>
                </a:cubicBezTo>
                <a:cubicBezTo>
                  <a:pt x="4052876" y="1871168"/>
                  <a:pt x="4033686" y="1890714"/>
                  <a:pt x="4010013" y="1890714"/>
                </a:cubicBezTo>
                <a:cubicBezTo>
                  <a:pt x="3986340" y="1890714"/>
                  <a:pt x="3967150" y="1871168"/>
                  <a:pt x="3967150" y="1847057"/>
                </a:cubicBezTo>
                <a:cubicBezTo>
                  <a:pt x="3967150" y="1822946"/>
                  <a:pt x="3986340" y="1803400"/>
                  <a:pt x="4010013" y="1803400"/>
                </a:cubicBezTo>
                <a:close/>
                <a:moveTo>
                  <a:pt x="3890157" y="1803400"/>
                </a:moveTo>
                <a:cubicBezTo>
                  <a:pt x="3914268" y="1803400"/>
                  <a:pt x="3933814" y="1822946"/>
                  <a:pt x="3933814" y="1847057"/>
                </a:cubicBezTo>
                <a:cubicBezTo>
                  <a:pt x="3933814" y="1871168"/>
                  <a:pt x="3914268" y="1890714"/>
                  <a:pt x="3890157" y="1890714"/>
                </a:cubicBezTo>
                <a:cubicBezTo>
                  <a:pt x="3866046" y="1890714"/>
                  <a:pt x="3846500" y="1871168"/>
                  <a:pt x="3846500" y="1847057"/>
                </a:cubicBezTo>
                <a:cubicBezTo>
                  <a:pt x="3846500" y="1822946"/>
                  <a:pt x="3866046" y="1803400"/>
                  <a:pt x="3890157" y="1803400"/>
                </a:cubicBezTo>
                <a:close/>
                <a:moveTo>
                  <a:pt x="3649650" y="1803400"/>
                </a:moveTo>
                <a:cubicBezTo>
                  <a:pt x="3673323" y="1803400"/>
                  <a:pt x="3692513" y="1822946"/>
                  <a:pt x="3692513" y="1847057"/>
                </a:cubicBezTo>
                <a:cubicBezTo>
                  <a:pt x="3692513" y="1871168"/>
                  <a:pt x="3673323" y="1890714"/>
                  <a:pt x="3649650" y="1890714"/>
                </a:cubicBezTo>
                <a:cubicBezTo>
                  <a:pt x="3625977" y="1890714"/>
                  <a:pt x="3606787" y="1871168"/>
                  <a:pt x="3606787" y="1847057"/>
                </a:cubicBezTo>
                <a:cubicBezTo>
                  <a:pt x="3606787" y="1822946"/>
                  <a:pt x="3625977" y="1803400"/>
                  <a:pt x="3649650" y="1803400"/>
                </a:cubicBezTo>
                <a:close/>
                <a:moveTo>
                  <a:pt x="3529794" y="1803400"/>
                </a:moveTo>
                <a:cubicBezTo>
                  <a:pt x="3553905" y="1803400"/>
                  <a:pt x="3573451" y="1822946"/>
                  <a:pt x="3573451" y="1847057"/>
                </a:cubicBezTo>
                <a:cubicBezTo>
                  <a:pt x="3573451" y="1871168"/>
                  <a:pt x="3553905" y="1890714"/>
                  <a:pt x="3529794" y="1890714"/>
                </a:cubicBezTo>
                <a:cubicBezTo>
                  <a:pt x="3505683" y="1890714"/>
                  <a:pt x="3486137" y="1871168"/>
                  <a:pt x="3486137" y="1847057"/>
                </a:cubicBezTo>
                <a:cubicBezTo>
                  <a:pt x="3486137" y="1822946"/>
                  <a:pt x="3505683" y="1803400"/>
                  <a:pt x="3529794" y="1803400"/>
                </a:cubicBezTo>
                <a:close/>
                <a:moveTo>
                  <a:pt x="3409158" y="1803400"/>
                </a:moveTo>
                <a:cubicBezTo>
                  <a:pt x="3433270" y="1803400"/>
                  <a:pt x="3452816" y="1822946"/>
                  <a:pt x="3452816" y="1847057"/>
                </a:cubicBezTo>
                <a:cubicBezTo>
                  <a:pt x="3452816" y="1871168"/>
                  <a:pt x="3433270" y="1890714"/>
                  <a:pt x="3409158" y="1890714"/>
                </a:cubicBezTo>
                <a:cubicBezTo>
                  <a:pt x="3385045" y="1890714"/>
                  <a:pt x="3365502" y="1871168"/>
                  <a:pt x="3365502" y="1847057"/>
                </a:cubicBezTo>
                <a:cubicBezTo>
                  <a:pt x="3365502" y="1822946"/>
                  <a:pt x="3385045" y="1803400"/>
                  <a:pt x="3409158" y="1803400"/>
                </a:cubicBezTo>
                <a:close/>
                <a:moveTo>
                  <a:pt x="2087562" y="1803400"/>
                </a:moveTo>
                <a:cubicBezTo>
                  <a:pt x="2111236" y="1803400"/>
                  <a:pt x="2130426" y="1822946"/>
                  <a:pt x="2130426" y="1847057"/>
                </a:cubicBezTo>
                <a:cubicBezTo>
                  <a:pt x="2130426" y="1871168"/>
                  <a:pt x="2111236" y="1890714"/>
                  <a:pt x="2087562" y="1890714"/>
                </a:cubicBezTo>
                <a:cubicBezTo>
                  <a:pt x="2063890" y="1890714"/>
                  <a:pt x="2044699" y="1871168"/>
                  <a:pt x="2044699" y="1847057"/>
                </a:cubicBezTo>
                <a:cubicBezTo>
                  <a:pt x="2044699" y="1822946"/>
                  <a:pt x="2063890" y="1803400"/>
                  <a:pt x="2087562" y="1803400"/>
                </a:cubicBezTo>
                <a:close/>
                <a:moveTo>
                  <a:pt x="1966912" y="1803400"/>
                </a:moveTo>
                <a:cubicBezTo>
                  <a:pt x="1990585" y="1803400"/>
                  <a:pt x="2009776" y="1822946"/>
                  <a:pt x="2009776" y="1847057"/>
                </a:cubicBezTo>
                <a:cubicBezTo>
                  <a:pt x="2009776" y="1871168"/>
                  <a:pt x="1990585" y="1890714"/>
                  <a:pt x="1966912" y="1890714"/>
                </a:cubicBezTo>
                <a:cubicBezTo>
                  <a:pt x="1943239" y="1890714"/>
                  <a:pt x="1924049" y="1871168"/>
                  <a:pt x="1924049" y="1847057"/>
                </a:cubicBezTo>
                <a:cubicBezTo>
                  <a:pt x="1924049" y="1822946"/>
                  <a:pt x="1943239" y="1803400"/>
                  <a:pt x="1966912" y="1803400"/>
                </a:cubicBezTo>
                <a:close/>
                <a:moveTo>
                  <a:pt x="1847055" y="1803400"/>
                </a:moveTo>
                <a:cubicBezTo>
                  <a:pt x="1871168" y="1803400"/>
                  <a:pt x="1890713" y="1822946"/>
                  <a:pt x="1890713" y="1847057"/>
                </a:cubicBezTo>
                <a:cubicBezTo>
                  <a:pt x="1890713" y="1871168"/>
                  <a:pt x="1871168" y="1890714"/>
                  <a:pt x="1847055" y="1890714"/>
                </a:cubicBezTo>
                <a:cubicBezTo>
                  <a:pt x="1822945" y="1890714"/>
                  <a:pt x="1803399" y="1871168"/>
                  <a:pt x="1803399" y="1847057"/>
                </a:cubicBezTo>
                <a:cubicBezTo>
                  <a:pt x="1803399" y="1822946"/>
                  <a:pt x="1822945" y="1803400"/>
                  <a:pt x="1847055" y="1803400"/>
                </a:cubicBezTo>
                <a:close/>
                <a:moveTo>
                  <a:pt x="1726405" y="1803400"/>
                </a:moveTo>
                <a:cubicBezTo>
                  <a:pt x="1750516" y="1803400"/>
                  <a:pt x="1770062" y="1822946"/>
                  <a:pt x="1770062" y="1847057"/>
                </a:cubicBezTo>
                <a:cubicBezTo>
                  <a:pt x="1770062" y="1871168"/>
                  <a:pt x="1750516" y="1890714"/>
                  <a:pt x="1726405" y="1890714"/>
                </a:cubicBezTo>
                <a:cubicBezTo>
                  <a:pt x="1702294" y="1890714"/>
                  <a:pt x="1682748" y="1871168"/>
                  <a:pt x="1682748" y="1847057"/>
                </a:cubicBezTo>
                <a:cubicBezTo>
                  <a:pt x="1682748" y="1822946"/>
                  <a:pt x="1702294" y="1803400"/>
                  <a:pt x="1726405" y="1803400"/>
                </a:cubicBezTo>
                <a:close/>
                <a:moveTo>
                  <a:pt x="1606549" y="1803400"/>
                </a:moveTo>
                <a:cubicBezTo>
                  <a:pt x="1630221" y="1803400"/>
                  <a:pt x="1649412" y="1822946"/>
                  <a:pt x="1649412" y="1847057"/>
                </a:cubicBezTo>
                <a:cubicBezTo>
                  <a:pt x="1649412" y="1871168"/>
                  <a:pt x="1630221" y="1890714"/>
                  <a:pt x="1606549" y="1890714"/>
                </a:cubicBezTo>
                <a:cubicBezTo>
                  <a:pt x="1582876" y="1890714"/>
                  <a:pt x="1563685" y="1871168"/>
                  <a:pt x="1563685" y="1847057"/>
                </a:cubicBezTo>
                <a:cubicBezTo>
                  <a:pt x="1563685" y="1822946"/>
                  <a:pt x="1582876" y="1803400"/>
                  <a:pt x="1606549" y="1803400"/>
                </a:cubicBezTo>
                <a:close/>
                <a:moveTo>
                  <a:pt x="1485898" y="1803400"/>
                </a:moveTo>
                <a:cubicBezTo>
                  <a:pt x="1509571" y="1803400"/>
                  <a:pt x="1528761" y="1822946"/>
                  <a:pt x="1528761" y="1847057"/>
                </a:cubicBezTo>
                <a:cubicBezTo>
                  <a:pt x="1528761" y="1871168"/>
                  <a:pt x="1509571" y="1890714"/>
                  <a:pt x="1485898" y="1890714"/>
                </a:cubicBezTo>
                <a:cubicBezTo>
                  <a:pt x="1462224" y="1890714"/>
                  <a:pt x="1443035" y="1871168"/>
                  <a:pt x="1443035" y="1847057"/>
                </a:cubicBezTo>
                <a:cubicBezTo>
                  <a:pt x="1443035" y="1822946"/>
                  <a:pt x="1462224" y="1803400"/>
                  <a:pt x="1485898" y="1803400"/>
                </a:cubicBezTo>
                <a:close/>
                <a:moveTo>
                  <a:pt x="1366044" y="1803400"/>
                </a:moveTo>
                <a:cubicBezTo>
                  <a:pt x="1390155" y="1803400"/>
                  <a:pt x="1409700" y="1822946"/>
                  <a:pt x="1409700" y="1847057"/>
                </a:cubicBezTo>
                <a:cubicBezTo>
                  <a:pt x="1409700" y="1871168"/>
                  <a:pt x="1390155" y="1890714"/>
                  <a:pt x="1366044" y="1890714"/>
                </a:cubicBezTo>
                <a:cubicBezTo>
                  <a:pt x="1341934" y="1890714"/>
                  <a:pt x="1322388" y="1871168"/>
                  <a:pt x="1322388" y="1847057"/>
                </a:cubicBezTo>
                <a:cubicBezTo>
                  <a:pt x="1322388" y="1822946"/>
                  <a:pt x="1341934" y="1803400"/>
                  <a:pt x="1366044" y="1803400"/>
                </a:cubicBezTo>
                <a:close/>
                <a:moveTo>
                  <a:pt x="1246189" y="1803400"/>
                </a:moveTo>
                <a:cubicBezTo>
                  <a:pt x="1269862" y="1803400"/>
                  <a:pt x="1289052" y="1822946"/>
                  <a:pt x="1289052" y="1847057"/>
                </a:cubicBezTo>
                <a:cubicBezTo>
                  <a:pt x="1289052" y="1871168"/>
                  <a:pt x="1269862" y="1890714"/>
                  <a:pt x="1246189" y="1890714"/>
                </a:cubicBezTo>
                <a:cubicBezTo>
                  <a:pt x="1222516" y="1890714"/>
                  <a:pt x="1203326" y="1871168"/>
                  <a:pt x="1203326" y="1847057"/>
                </a:cubicBezTo>
                <a:cubicBezTo>
                  <a:pt x="1203326" y="1822946"/>
                  <a:pt x="1222516" y="1803400"/>
                  <a:pt x="1246189" y="1803400"/>
                </a:cubicBezTo>
                <a:close/>
                <a:moveTo>
                  <a:pt x="1125539" y="1803400"/>
                </a:moveTo>
                <a:cubicBezTo>
                  <a:pt x="1149211" y="1803400"/>
                  <a:pt x="1168402" y="1822946"/>
                  <a:pt x="1168402" y="1847057"/>
                </a:cubicBezTo>
                <a:cubicBezTo>
                  <a:pt x="1168402" y="1871168"/>
                  <a:pt x="1149211" y="1890714"/>
                  <a:pt x="1125539" y="1890714"/>
                </a:cubicBezTo>
                <a:cubicBezTo>
                  <a:pt x="1101865" y="1890714"/>
                  <a:pt x="1082675" y="1871168"/>
                  <a:pt x="1082675" y="1847057"/>
                </a:cubicBezTo>
                <a:cubicBezTo>
                  <a:pt x="1082675" y="1822946"/>
                  <a:pt x="1101865" y="1803400"/>
                  <a:pt x="1125539" y="1803400"/>
                </a:cubicBezTo>
                <a:close/>
                <a:moveTo>
                  <a:pt x="1005682" y="1803400"/>
                </a:moveTo>
                <a:cubicBezTo>
                  <a:pt x="1029793" y="1803400"/>
                  <a:pt x="1049339" y="1822946"/>
                  <a:pt x="1049339" y="1847057"/>
                </a:cubicBezTo>
                <a:cubicBezTo>
                  <a:pt x="1049339" y="1871168"/>
                  <a:pt x="1029793" y="1890714"/>
                  <a:pt x="1005682" y="1890714"/>
                </a:cubicBezTo>
                <a:cubicBezTo>
                  <a:pt x="981571" y="1890714"/>
                  <a:pt x="962025" y="1871168"/>
                  <a:pt x="962025" y="1847057"/>
                </a:cubicBezTo>
                <a:cubicBezTo>
                  <a:pt x="962025" y="1822946"/>
                  <a:pt x="981571" y="1803400"/>
                  <a:pt x="1005682" y="1803400"/>
                </a:cubicBezTo>
                <a:close/>
                <a:moveTo>
                  <a:pt x="6654788" y="1682750"/>
                </a:moveTo>
                <a:cubicBezTo>
                  <a:pt x="6678461" y="1682750"/>
                  <a:pt x="6697651" y="1702296"/>
                  <a:pt x="6697651" y="1726407"/>
                </a:cubicBezTo>
                <a:cubicBezTo>
                  <a:pt x="6697651" y="1750518"/>
                  <a:pt x="6678461" y="1770064"/>
                  <a:pt x="6654788" y="1770064"/>
                </a:cubicBezTo>
                <a:cubicBezTo>
                  <a:pt x="6631115" y="1770064"/>
                  <a:pt x="6611925" y="1750518"/>
                  <a:pt x="6611925" y="1726407"/>
                </a:cubicBezTo>
                <a:cubicBezTo>
                  <a:pt x="6611925" y="1702296"/>
                  <a:pt x="6631115" y="1682750"/>
                  <a:pt x="6654788" y="1682750"/>
                </a:cubicBezTo>
                <a:close/>
                <a:moveTo>
                  <a:pt x="6414282" y="1682750"/>
                </a:moveTo>
                <a:cubicBezTo>
                  <a:pt x="6438393" y="1682750"/>
                  <a:pt x="6457939" y="1702296"/>
                  <a:pt x="6457939" y="1726407"/>
                </a:cubicBezTo>
                <a:cubicBezTo>
                  <a:pt x="6457939" y="1750518"/>
                  <a:pt x="6438393" y="1770064"/>
                  <a:pt x="6414282" y="1770064"/>
                </a:cubicBezTo>
                <a:cubicBezTo>
                  <a:pt x="6390171" y="1770064"/>
                  <a:pt x="6370625" y="1750518"/>
                  <a:pt x="6370625" y="1726407"/>
                </a:cubicBezTo>
                <a:cubicBezTo>
                  <a:pt x="6370625" y="1702296"/>
                  <a:pt x="6390171" y="1682750"/>
                  <a:pt x="6414282" y="1682750"/>
                </a:cubicBezTo>
                <a:close/>
                <a:moveTo>
                  <a:pt x="6294425" y="1682750"/>
                </a:moveTo>
                <a:cubicBezTo>
                  <a:pt x="6318098" y="1682750"/>
                  <a:pt x="6337288" y="1702296"/>
                  <a:pt x="6337288" y="1726407"/>
                </a:cubicBezTo>
                <a:cubicBezTo>
                  <a:pt x="6337288" y="1750518"/>
                  <a:pt x="6318098" y="1770064"/>
                  <a:pt x="6294425" y="1770064"/>
                </a:cubicBezTo>
                <a:cubicBezTo>
                  <a:pt x="6270752" y="1770064"/>
                  <a:pt x="6251562" y="1750518"/>
                  <a:pt x="6251562" y="1726407"/>
                </a:cubicBezTo>
                <a:cubicBezTo>
                  <a:pt x="6251562" y="1702296"/>
                  <a:pt x="6270752" y="1682750"/>
                  <a:pt x="6294425" y="1682750"/>
                </a:cubicBezTo>
                <a:close/>
                <a:moveTo>
                  <a:pt x="6173776" y="1682750"/>
                </a:moveTo>
                <a:cubicBezTo>
                  <a:pt x="6197449" y="1682750"/>
                  <a:pt x="6216639" y="1702296"/>
                  <a:pt x="6216639" y="1726407"/>
                </a:cubicBezTo>
                <a:cubicBezTo>
                  <a:pt x="6216639" y="1750518"/>
                  <a:pt x="6197449" y="1770064"/>
                  <a:pt x="6173776" y="1770064"/>
                </a:cubicBezTo>
                <a:cubicBezTo>
                  <a:pt x="6150103" y="1770064"/>
                  <a:pt x="6130913" y="1750518"/>
                  <a:pt x="6130913" y="1726407"/>
                </a:cubicBezTo>
                <a:cubicBezTo>
                  <a:pt x="6130913" y="1702296"/>
                  <a:pt x="6150103" y="1682750"/>
                  <a:pt x="6173776" y="1682750"/>
                </a:cubicBezTo>
                <a:close/>
                <a:moveTo>
                  <a:pt x="6053919" y="1682750"/>
                </a:moveTo>
                <a:cubicBezTo>
                  <a:pt x="6078030" y="1682750"/>
                  <a:pt x="6097576" y="1702296"/>
                  <a:pt x="6097576" y="1726407"/>
                </a:cubicBezTo>
                <a:cubicBezTo>
                  <a:pt x="6097576" y="1750518"/>
                  <a:pt x="6078030" y="1770064"/>
                  <a:pt x="6053919" y="1770064"/>
                </a:cubicBezTo>
                <a:cubicBezTo>
                  <a:pt x="6029808" y="1770064"/>
                  <a:pt x="6010262" y="1750518"/>
                  <a:pt x="6010262" y="1726407"/>
                </a:cubicBezTo>
                <a:cubicBezTo>
                  <a:pt x="6010262" y="1702296"/>
                  <a:pt x="6029808" y="1682750"/>
                  <a:pt x="6053919" y="1682750"/>
                </a:cubicBezTo>
                <a:close/>
                <a:moveTo>
                  <a:pt x="5933269" y="1682750"/>
                </a:moveTo>
                <a:cubicBezTo>
                  <a:pt x="5957380" y="1682750"/>
                  <a:pt x="5976926" y="1702296"/>
                  <a:pt x="5976926" y="1726407"/>
                </a:cubicBezTo>
                <a:cubicBezTo>
                  <a:pt x="5976926" y="1750518"/>
                  <a:pt x="5957380" y="1770064"/>
                  <a:pt x="5933269" y="1770064"/>
                </a:cubicBezTo>
                <a:cubicBezTo>
                  <a:pt x="5909158" y="1770064"/>
                  <a:pt x="5889612" y="1750518"/>
                  <a:pt x="5889612" y="1726407"/>
                </a:cubicBezTo>
                <a:cubicBezTo>
                  <a:pt x="5889612" y="1702296"/>
                  <a:pt x="5909158" y="1682750"/>
                  <a:pt x="5933269" y="1682750"/>
                </a:cubicBezTo>
                <a:close/>
                <a:moveTo>
                  <a:pt x="5813413" y="1682750"/>
                </a:moveTo>
                <a:cubicBezTo>
                  <a:pt x="5837086" y="1682750"/>
                  <a:pt x="5856276" y="1702296"/>
                  <a:pt x="5856276" y="1726407"/>
                </a:cubicBezTo>
                <a:cubicBezTo>
                  <a:pt x="5856276" y="1750518"/>
                  <a:pt x="5837086" y="1770064"/>
                  <a:pt x="5813413" y="1770064"/>
                </a:cubicBezTo>
                <a:cubicBezTo>
                  <a:pt x="5789740" y="1770064"/>
                  <a:pt x="5770550" y="1750518"/>
                  <a:pt x="5770550" y="1726407"/>
                </a:cubicBezTo>
                <a:cubicBezTo>
                  <a:pt x="5770550" y="1702296"/>
                  <a:pt x="5789740" y="1682750"/>
                  <a:pt x="5813413" y="1682750"/>
                </a:cubicBezTo>
                <a:close/>
                <a:moveTo>
                  <a:pt x="5692763" y="1682750"/>
                </a:moveTo>
                <a:cubicBezTo>
                  <a:pt x="5716436" y="1682750"/>
                  <a:pt x="5735626" y="1702296"/>
                  <a:pt x="5735626" y="1726407"/>
                </a:cubicBezTo>
                <a:cubicBezTo>
                  <a:pt x="5735626" y="1750518"/>
                  <a:pt x="5716436" y="1770064"/>
                  <a:pt x="5692763" y="1770064"/>
                </a:cubicBezTo>
                <a:cubicBezTo>
                  <a:pt x="5669090" y="1770064"/>
                  <a:pt x="5649900" y="1750518"/>
                  <a:pt x="5649900" y="1726407"/>
                </a:cubicBezTo>
                <a:cubicBezTo>
                  <a:pt x="5649900" y="1702296"/>
                  <a:pt x="5669090" y="1682750"/>
                  <a:pt x="5692763" y="1682750"/>
                </a:cubicBezTo>
                <a:close/>
                <a:moveTo>
                  <a:pt x="5572907" y="1682750"/>
                </a:moveTo>
                <a:cubicBezTo>
                  <a:pt x="5597018" y="1682750"/>
                  <a:pt x="5616564" y="1702296"/>
                  <a:pt x="5616564" y="1726407"/>
                </a:cubicBezTo>
                <a:cubicBezTo>
                  <a:pt x="5616564" y="1750518"/>
                  <a:pt x="5597018" y="1770064"/>
                  <a:pt x="5572907" y="1770064"/>
                </a:cubicBezTo>
                <a:cubicBezTo>
                  <a:pt x="5548796" y="1770064"/>
                  <a:pt x="5529250" y="1750518"/>
                  <a:pt x="5529250" y="1726407"/>
                </a:cubicBezTo>
                <a:cubicBezTo>
                  <a:pt x="5529250" y="1702296"/>
                  <a:pt x="5548796" y="1682750"/>
                  <a:pt x="5572907" y="1682750"/>
                </a:cubicBezTo>
                <a:close/>
                <a:moveTo>
                  <a:pt x="5453050" y="1682750"/>
                </a:moveTo>
                <a:cubicBezTo>
                  <a:pt x="5476723" y="1682750"/>
                  <a:pt x="5495913" y="1702296"/>
                  <a:pt x="5495913" y="1726407"/>
                </a:cubicBezTo>
                <a:cubicBezTo>
                  <a:pt x="5495913" y="1750518"/>
                  <a:pt x="5476723" y="1770064"/>
                  <a:pt x="5453050" y="1770064"/>
                </a:cubicBezTo>
                <a:cubicBezTo>
                  <a:pt x="5429377" y="1770064"/>
                  <a:pt x="5410187" y="1750518"/>
                  <a:pt x="5410187" y="1726407"/>
                </a:cubicBezTo>
                <a:cubicBezTo>
                  <a:pt x="5410187" y="1702296"/>
                  <a:pt x="5429377" y="1682750"/>
                  <a:pt x="5453050" y="1682750"/>
                </a:cubicBezTo>
                <a:close/>
                <a:moveTo>
                  <a:pt x="5332400" y="1682750"/>
                </a:moveTo>
                <a:cubicBezTo>
                  <a:pt x="5356073" y="1682750"/>
                  <a:pt x="5375263" y="1702296"/>
                  <a:pt x="5375263" y="1726407"/>
                </a:cubicBezTo>
                <a:cubicBezTo>
                  <a:pt x="5375263" y="1750518"/>
                  <a:pt x="5356073" y="1770064"/>
                  <a:pt x="5332400" y="1770064"/>
                </a:cubicBezTo>
                <a:cubicBezTo>
                  <a:pt x="5308727" y="1770064"/>
                  <a:pt x="5289537" y="1750518"/>
                  <a:pt x="5289537" y="1726407"/>
                </a:cubicBezTo>
                <a:cubicBezTo>
                  <a:pt x="5289537" y="1702296"/>
                  <a:pt x="5308727" y="1682750"/>
                  <a:pt x="5332400" y="1682750"/>
                </a:cubicBezTo>
                <a:close/>
                <a:moveTo>
                  <a:pt x="5212544" y="1682750"/>
                </a:moveTo>
                <a:cubicBezTo>
                  <a:pt x="5236655" y="1682750"/>
                  <a:pt x="5256201" y="1702296"/>
                  <a:pt x="5256201" y="1726407"/>
                </a:cubicBezTo>
                <a:cubicBezTo>
                  <a:pt x="5256201" y="1750518"/>
                  <a:pt x="5236655" y="1770064"/>
                  <a:pt x="5212544" y="1770064"/>
                </a:cubicBezTo>
                <a:cubicBezTo>
                  <a:pt x="5188433" y="1770064"/>
                  <a:pt x="5168887" y="1750518"/>
                  <a:pt x="5168887" y="1726407"/>
                </a:cubicBezTo>
                <a:cubicBezTo>
                  <a:pt x="5168887" y="1702296"/>
                  <a:pt x="5188433" y="1682750"/>
                  <a:pt x="5212544" y="1682750"/>
                </a:cubicBezTo>
                <a:close/>
                <a:moveTo>
                  <a:pt x="5091894" y="1682750"/>
                </a:moveTo>
                <a:cubicBezTo>
                  <a:pt x="5116005" y="1682750"/>
                  <a:pt x="5135551" y="1702296"/>
                  <a:pt x="5135551" y="1726407"/>
                </a:cubicBezTo>
                <a:cubicBezTo>
                  <a:pt x="5135551" y="1750518"/>
                  <a:pt x="5116005" y="1770064"/>
                  <a:pt x="5091894" y="1770064"/>
                </a:cubicBezTo>
                <a:cubicBezTo>
                  <a:pt x="5067783" y="1770064"/>
                  <a:pt x="5048237" y="1750518"/>
                  <a:pt x="5048237" y="1726407"/>
                </a:cubicBezTo>
                <a:cubicBezTo>
                  <a:pt x="5048237" y="1702296"/>
                  <a:pt x="5067783" y="1682750"/>
                  <a:pt x="5091894" y="1682750"/>
                </a:cubicBezTo>
                <a:close/>
                <a:moveTo>
                  <a:pt x="4972038" y="1682750"/>
                </a:moveTo>
                <a:cubicBezTo>
                  <a:pt x="4995711" y="1682750"/>
                  <a:pt x="5014901" y="1702296"/>
                  <a:pt x="5014901" y="1726407"/>
                </a:cubicBezTo>
                <a:cubicBezTo>
                  <a:pt x="5014901" y="1750518"/>
                  <a:pt x="4995711" y="1770064"/>
                  <a:pt x="4972038" y="1770064"/>
                </a:cubicBezTo>
                <a:cubicBezTo>
                  <a:pt x="4948365" y="1770064"/>
                  <a:pt x="4929175" y="1750518"/>
                  <a:pt x="4929175" y="1726407"/>
                </a:cubicBezTo>
                <a:cubicBezTo>
                  <a:pt x="4929175" y="1702296"/>
                  <a:pt x="4948365" y="1682750"/>
                  <a:pt x="4972038" y="1682750"/>
                </a:cubicBezTo>
                <a:close/>
                <a:moveTo>
                  <a:pt x="4851388" y="1682750"/>
                </a:moveTo>
                <a:cubicBezTo>
                  <a:pt x="4875061" y="1682750"/>
                  <a:pt x="4894251" y="1702296"/>
                  <a:pt x="4894251" y="1726407"/>
                </a:cubicBezTo>
                <a:cubicBezTo>
                  <a:pt x="4894251" y="1750518"/>
                  <a:pt x="4875061" y="1770064"/>
                  <a:pt x="4851388" y="1770064"/>
                </a:cubicBezTo>
                <a:cubicBezTo>
                  <a:pt x="4827715" y="1770064"/>
                  <a:pt x="4808525" y="1750518"/>
                  <a:pt x="4808525" y="1726407"/>
                </a:cubicBezTo>
                <a:cubicBezTo>
                  <a:pt x="4808525" y="1702296"/>
                  <a:pt x="4827715" y="1682750"/>
                  <a:pt x="4851388" y="1682750"/>
                </a:cubicBezTo>
                <a:close/>
                <a:moveTo>
                  <a:pt x="4731532" y="1682750"/>
                </a:moveTo>
                <a:cubicBezTo>
                  <a:pt x="4755643" y="1682750"/>
                  <a:pt x="4775189" y="1702296"/>
                  <a:pt x="4775189" y="1726407"/>
                </a:cubicBezTo>
                <a:cubicBezTo>
                  <a:pt x="4775189" y="1750518"/>
                  <a:pt x="4755643" y="1770064"/>
                  <a:pt x="4731532" y="1770064"/>
                </a:cubicBezTo>
                <a:cubicBezTo>
                  <a:pt x="4707421" y="1770064"/>
                  <a:pt x="4687875" y="1750518"/>
                  <a:pt x="4687875" y="1726407"/>
                </a:cubicBezTo>
                <a:cubicBezTo>
                  <a:pt x="4687875" y="1702296"/>
                  <a:pt x="4707421" y="1682750"/>
                  <a:pt x="4731532" y="1682750"/>
                </a:cubicBezTo>
                <a:close/>
                <a:moveTo>
                  <a:pt x="4611675" y="1682750"/>
                </a:moveTo>
                <a:cubicBezTo>
                  <a:pt x="4635348" y="1682750"/>
                  <a:pt x="4654538" y="1702296"/>
                  <a:pt x="4654538" y="1726407"/>
                </a:cubicBezTo>
                <a:cubicBezTo>
                  <a:pt x="4654538" y="1750518"/>
                  <a:pt x="4635348" y="1770064"/>
                  <a:pt x="4611675" y="1770064"/>
                </a:cubicBezTo>
                <a:cubicBezTo>
                  <a:pt x="4588002" y="1770064"/>
                  <a:pt x="4568812" y="1750518"/>
                  <a:pt x="4568812" y="1726407"/>
                </a:cubicBezTo>
                <a:cubicBezTo>
                  <a:pt x="4568812" y="1702296"/>
                  <a:pt x="4588002" y="1682750"/>
                  <a:pt x="4611675" y="1682750"/>
                </a:cubicBezTo>
                <a:close/>
                <a:moveTo>
                  <a:pt x="4491025" y="1682750"/>
                </a:moveTo>
                <a:cubicBezTo>
                  <a:pt x="4514698" y="1682750"/>
                  <a:pt x="4533888" y="1702296"/>
                  <a:pt x="4533888" y="1726407"/>
                </a:cubicBezTo>
                <a:cubicBezTo>
                  <a:pt x="4533888" y="1750518"/>
                  <a:pt x="4514698" y="1770064"/>
                  <a:pt x="4491025" y="1770064"/>
                </a:cubicBezTo>
                <a:cubicBezTo>
                  <a:pt x="4467352" y="1770064"/>
                  <a:pt x="4448162" y="1750518"/>
                  <a:pt x="4448162" y="1726407"/>
                </a:cubicBezTo>
                <a:cubicBezTo>
                  <a:pt x="4448162" y="1702296"/>
                  <a:pt x="4467352" y="1682750"/>
                  <a:pt x="4491025" y="1682750"/>
                </a:cubicBezTo>
                <a:close/>
                <a:moveTo>
                  <a:pt x="4130663" y="1682750"/>
                </a:moveTo>
                <a:cubicBezTo>
                  <a:pt x="4154336" y="1682750"/>
                  <a:pt x="4173526" y="1702296"/>
                  <a:pt x="4173526" y="1726407"/>
                </a:cubicBezTo>
                <a:cubicBezTo>
                  <a:pt x="4173526" y="1750518"/>
                  <a:pt x="4154336" y="1770064"/>
                  <a:pt x="4130663" y="1770064"/>
                </a:cubicBezTo>
                <a:cubicBezTo>
                  <a:pt x="4106990" y="1770064"/>
                  <a:pt x="4087800" y="1750518"/>
                  <a:pt x="4087800" y="1726407"/>
                </a:cubicBezTo>
                <a:cubicBezTo>
                  <a:pt x="4087800" y="1702296"/>
                  <a:pt x="4106990" y="1682750"/>
                  <a:pt x="4130663" y="1682750"/>
                </a:cubicBezTo>
                <a:close/>
                <a:moveTo>
                  <a:pt x="4010013" y="1682750"/>
                </a:moveTo>
                <a:cubicBezTo>
                  <a:pt x="4033686" y="1682750"/>
                  <a:pt x="4052876" y="1702296"/>
                  <a:pt x="4052876" y="1726407"/>
                </a:cubicBezTo>
                <a:cubicBezTo>
                  <a:pt x="4052876" y="1750518"/>
                  <a:pt x="4033686" y="1770064"/>
                  <a:pt x="4010013" y="1770064"/>
                </a:cubicBezTo>
                <a:cubicBezTo>
                  <a:pt x="3986340" y="1770064"/>
                  <a:pt x="3967150" y="1750518"/>
                  <a:pt x="3967150" y="1726407"/>
                </a:cubicBezTo>
                <a:cubicBezTo>
                  <a:pt x="3967150" y="1702296"/>
                  <a:pt x="3986340" y="1682750"/>
                  <a:pt x="4010013" y="1682750"/>
                </a:cubicBezTo>
                <a:close/>
                <a:moveTo>
                  <a:pt x="3890157" y="1682750"/>
                </a:moveTo>
                <a:cubicBezTo>
                  <a:pt x="3914268" y="1682750"/>
                  <a:pt x="3933814" y="1702296"/>
                  <a:pt x="3933814" y="1726407"/>
                </a:cubicBezTo>
                <a:cubicBezTo>
                  <a:pt x="3933814" y="1750518"/>
                  <a:pt x="3914268" y="1770064"/>
                  <a:pt x="3890157" y="1770064"/>
                </a:cubicBezTo>
                <a:cubicBezTo>
                  <a:pt x="3866046" y="1770064"/>
                  <a:pt x="3846500" y="1750518"/>
                  <a:pt x="3846500" y="1726407"/>
                </a:cubicBezTo>
                <a:cubicBezTo>
                  <a:pt x="3846500" y="1702296"/>
                  <a:pt x="3866046" y="1682750"/>
                  <a:pt x="3890157" y="1682750"/>
                </a:cubicBezTo>
                <a:close/>
                <a:moveTo>
                  <a:pt x="3770300" y="1682750"/>
                </a:moveTo>
                <a:cubicBezTo>
                  <a:pt x="3793973" y="1682750"/>
                  <a:pt x="3813163" y="1702296"/>
                  <a:pt x="3813163" y="1726407"/>
                </a:cubicBezTo>
                <a:cubicBezTo>
                  <a:pt x="3813163" y="1750518"/>
                  <a:pt x="3793973" y="1770064"/>
                  <a:pt x="3770300" y="1770064"/>
                </a:cubicBezTo>
                <a:cubicBezTo>
                  <a:pt x="3746627" y="1770064"/>
                  <a:pt x="3727437" y="1750518"/>
                  <a:pt x="3727437" y="1726407"/>
                </a:cubicBezTo>
                <a:cubicBezTo>
                  <a:pt x="3727437" y="1702296"/>
                  <a:pt x="3746627" y="1682750"/>
                  <a:pt x="3770300" y="1682750"/>
                </a:cubicBezTo>
                <a:close/>
                <a:moveTo>
                  <a:pt x="3649650" y="1682750"/>
                </a:moveTo>
                <a:cubicBezTo>
                  <a:pt x="3673323" y="1682750"/>
                  <a:pt x="3692513" y="1702296"/>
                  <a:pt x="3692513" y="1726407"/>
                </a:cubicBezTo>
                <a:cubicBezTo>
                  <a:pt x="3692513" y="1750518"/>
                  <a:pt x="3673323" y="1770064"/>
                  <a:pt x="3649650" y="1770064"/>
                </a:cubicBezTo>
                <a:cubicBezTo>
                  <a:pt x="3625977" y="1770064"/>
                  <a:pt x="3606787" y="1750518"/>
                  <a:pt x="3606787" y="1726407"/>
                </a:cubicBezTo>
                <a:cubicBezTo>
                  <a:pt x="3606787" y="1702296"/>
                  <a:pt x="3625977" y="1682750"/>
                  <a:pt x="3649650" y="1682750"/>
                </a:cubicBezTo>
                <a:close/>
                <a:moveTo>
                  <a:pt x="2327279" y="1682750"/>
                </a:moveTo>
                <a:cubicBezTo>
                  <a:pt x="2350952" y="1682750"/>
                  <a:pt x="2370140" y="1702296"/>
                  <a:pt x="2370140" y="1726407"/>
                </a:cubicBezTo>
                <a:cubicBezTo>
                  <a:pt x="2370140" y="1750518"/>
                  <a:pt x="2350952" y="1770064"/>
                  <a:pt x="2327279" y="1770064"/>
                </a:cubicBezTo>
                <a:cubicBezTo>
                  <a:pt x="2303604" y="1770064"/>
                  <a:pt x="2284416" y="1750518"/>
                  <a:pt x="2284416" y="1726407"/>
                </a:cubicBezTo>
                <a:cubicBezTo>
                  <a:pt x="2284416" y="1702296"/>
                  <a:pt x="2303604" y="1682750"/>
                  <a:pt x="2327279" y="1682750"/>
                </a:cubicBezTo>
                <a:close/>
                <a:moveTo>
                  <a:pt x="2207422" y="1682750"/>
                </a:moveTo>
                <a:cubicBezTo>
                  <a:pt x="2231533" y="1682750"/>
                  <a:pt x="2251077" y="1702296"/>
                  <a:pt x="2251077" y="1726407"/>
                </a:cubicBezTo>
                <a:cubicBezTo>
                  <a:pt x="2251077" y="1750518"/>
                  <a:pt x="2231533" y="1770064"/>
                  <a:pt x="2207422" y="1770064"/>
                </a:cubicBezTo>
                <a:cubicBezTo>
                  <a:pt x="2183311" y="1770064"/>
                  <a:pt x="2163764" y="1750518"/>
                  <a:pt x="2163764" y="1726407"/>
                </a:cubicBezTo>
                <a:cubicBezTo>
                  <a:pt x="2163764" y="1702296"/>
                  <a:pt x="2183311" y="1682750"/>
                  <a:pt x="2207422" y="1682750"/>
                </a:cubicBezTo>
                <a:close/>
                <a:moveTo>
                  <a:pt x="2087565" y="1682750"/>
                </a:moveTo>
                <a:cubicBezTo>
                  <a:pt x="2111238" y="1682750"/>
                  <a:pt x="2130427" y="1702296"/>
                  <a:pt x="2130427" y="1726407"/>
                </a:cubicBezTo>
                <a:cubicBezTo>
                  <a:pt x="2130427" y="1750518"/>
                  <a:pt x="2111238" y="1770064"/>
                  <a:pt x="2087565" y="1770064"/>
                </a:cubicBezTo>
                <a:cubicBezTo>
                  <a:pt x="2063891" y="1770064"/>
                  <a:pt x="2044701" y="1750518"/>
                  <a:pt x="2044701" y="1726407"/>
                </a:cubicBezTo>
                <a:cubicBezTo>
                  <a:pt x="2044701" y="1702296"/>
                  <a:pt x="2063891" y="1682750"/>
                  <a:pt x="2087565" y="1682750"/>
                </a:cubicBezTo>
                <a:close/>
                <a:moveTo>
                  <a:pt x="1966914" y="1682750"/>
                </a:moveTo>
                <a:cubicBezTo>
                  <a:pt x="1990587" y="1682750"/>
                  <a:pt x="2009777" y="1702296"/>
                  <a:pt x="2009777" y="1726407"/>
                </a:cubicBezTo>
                <a:cubicBezTo>
                  <a:pt x="2009777" y="1750518"/>
                  <a:pt x="1990587" y="1770064"/>
                  <a:pt x="1966914" y="1770064"/>
                </a:cubicBezTo>
                <a:cubicBezTo>
                  <a:pt x="1943241" y="1770064"/>
                  <a:pt x="1924051" y="1750518"/>
                  <a:pt x="1924051" y="1726407"/>
                </a:cubicBezTo>
                <a:cubicBezTo>
                  <a:pt x="1924051" y="1702296"/>
                  <a:pt x="1943241" y="1682750"/>
                  <a:pt x="1966914" y="1682750"/>
                </a:cubicBezTo>
                <a:close/>
                <a:moveTo>
                  <a:pt x="1847057" y="1682750"/>
                </a:moveTo>
                <a:cubicBezTo>
                  <a:pt x="1871168" y="1682750"/>
                  <a:pt x="1890714" y="1702296"/>
                  <a:pt x="1890714" y="1726407"/>
                </a:cubicBezTo>
                <a:cubicBezTo>
                  <a:pt x="1890714" y="1750518"/>
                  <a:pt x="1871168" y="1770064"/>
                  <a:pt x="1847057" y="1770064"/>
                </a:cubicBezTo>
                <a:cubicBezTo>
                  <a:pt x="1822946" y="1770064"/>
                  <a:pt x="1803400" y="1750518"/>
                  <a:pt x="1803400" y="1726407"/>
                </a:cubicBezTo>
                <a:cubicBezTo>
                  <a:pt x="1803400" y="1702296"/>
                  <a:pt x="1822946" y="1682750"/>
                  <a:pt x="1847057" y="1682750"/>
                </a:cubicBezTo>
                <a:close/>
                <a:moveTo>
                  <a:pt x="1606550" y="1682750"/>
                </a:moveTo>
                <a:cubicBezTo>
                  <a:pt x="1630223" y="1682750"/>
                  <a:pt x="1649414" y="1702296"/>
                  <a:pt x="1649414" y="1726407"/>
                </a:cubicBezTo>
                <a:cubicBezTo>
                  <a:pt x="1649414" y="1750518"/>
                  <a:pt x="1630223" y="1770064"/>
                  <a:pt x="1606550" y="1770064"/>
                </a:cubicBezTo>
                <a:cubicBezTo>
                  <a:pt x="1582877" y="1770064"/>
                  <a:pt x="1563687" y="1750518"/>
                  <a:pt x="1563687" y="1726407"/>
                </a:cubicBezTo>
                <a:cubicBezTo>
                  <a:pt x="1563687" y="1702296"/>
                  <a:pt x="1582877" y="1682750"/>
                  <a:pt x="1606550" y="1682750"/>
                </a:cubicBezTo>
                <a:close/>
                <a:moveTo>
                  <a:pt x="1485899" y="1682750"/>
                </a:moveTo>
                <a:cubicBezTo>
                  <a:pt x="1509572" y="1682750"/>
                  <a:pt x="1528763" y="1702296"/>
                  <a:pt x="1528763" y="1726407"/>
                </a:cubicBezTo>
                <a:cubicBezTo>
                  <a:pt x="1528763" y="1750518"/>
                  <a:pt x="1509572" y="1770064"/>
                  <a:pt x="1485899" y="1770064"/>
                </a:cubicBezTo>
                <a:cubicBezTo>
                  <a:pt x="1462227" y="1770064"/>
                  <a:pt x="1443036" y="1750518"/>
                  <a:pt x="1443036" y="1726407"/>
                </a:cubicBezTo>
                <a:cubicBezTo>
                  <a:pt x="1443036" y="1702296"/>
                  <a:pt x="1462227" y="1682750"/>
                  <a:pt x="1485899" y="1682750"/>
                </a:cubicBezTo>
                <a:close/>
                <a:moveTo>
                  <a:pt x="1366045" y="1682750"/>
                </a:moveTo>
                <a:cubicBezTo>
                  <a:pt x="1390156" y="1682750"/>
                  <a:pt x="1409701" y="1702296"/>
                  <a:pt x="1409701" y="1726407"/>
                </a:cubicBezTo>
                <a:cubicBezTo>
                  <a:pt x="1409701" y="1750518"/>
                  <a:pt x="1390156" y="1770064"/>
                  <a:pt x="1366045" y="1770064"/>
                </a:cubicBezTo>
                <a:cubicBezTo>
                  <a:pt x="1341936" y="1770064"/>
                  <a:pt x="1322391" y="1750518"/>
                  <a:pt x="1322391" y="1726407"/>
                </a:cubicBezTo>
                <a:cubicBezTo>
                  <a:pt x="1322391" y="1702296"/>
                  <a:pt x="1341936" y="1682750"/>
                  <a:pt x="1366045" y="1682750"/>
                </a:cubicBezTo>
                <a:close/>
                <a:moveTo>
                  <a:pt x="1246191" y="1682750"/>
                </a:moveTo>
                <a:cubicBezTo>
                  <a:pt x="1269864" y="1682750"/>
                  <a:pt x="1289054" y="1702296"/>
                  <a:pt x="1289054" y="1726407"/>
                </a:cubicBezTo>
                <a:cubicBezTo>
                  <a:pt x="1289054" y="1750518"/>
                  <a:pt x="1269864" y="1770064"/>
                  <a:pt x="1246191" y="1770064"/>
                </a:cubicBezTo>
                <a:cubicBezTo>
                  <a:pt x="1222518" y="1770064"/>
                  <a:pt x="1203328" y="1750518"/>
                  <a:pt x="1203328" y="1726407"/>
                </a:cubicBezTo>
                <a:cubicBezTo>
                  <a:pt x="1203328" y="1702296"/>
                  <a:pt x="1222518" y="1682750"/>
                  <a:pt x="1246191" y="1682750"/>
                </a:cubicBezTo>
                <a:close/>
                <a:moveTo>
                  <a:pt x="1125540" y="1682750"/>
                </a:moveTo>
                <a:cubicBezTo>
                  <a:pt x="1149214" y="1682750"/>
                  <a:pt x="1168404" y="1702296"/>
                  <a:pt x="1168404" y="1726407"/>
                </a:cubicBezTo>
                <a:cubicBezTo>
                  <a:pt x="1168404" y="1750518"/>
                  <a:pt x="1149214" y="1770064"/>
                  <a:pt x="1125540" y="1770064"/>
                </a:cubicBezTo>
                <a:cubicBezTo>
                  <a:pt x="1101868" y="1770064"/>
                  <a:pt x="1082677" y="1750518"/>
                  <a:pt x="1082677" y="1726407"/>
                </a:cubicBezTo>
                <a:cubicBezTo>
                  <a:pt x="1082677" y="1702296"/>
                  <a:pt x="1101868" y="1682750"/>
                  <a:pt x="1125540" y="1682750"/>
                </a:cubicBezTo>
                <a:close/>
                <a:moveTo>
                  <a:pt x="1005703" y="1682750"/>
                </a:moveTo>
                <a:cubicBezTo>
                  <a:pt x="1029811" y="1682750"/>
                  <a:pt x="1049365" y="1702296"/>
                  <a:pt x="1049365" y="1726407"/>
                </a:cubicBezTo>
                <a:cubicBezTo>
                  <a:pt x="1049365" y="1750518"/>
                  <a:pt x="1029811" y="1770064"/>
                  <a:pt x="1005703" y="1770064"/>
                </a:cubicBezTo>
                <a:cubicBezTo>
                  <a:pt x="981596" y="1770064"/>
                  <a:pt x="962047" y="1750518"/>
                  <a:pt x="962047" y="1726407"/>
                </a:cubicBezTo>
                <a:cubicBezTo>
                  <a:pt x="962047" y="1702296"/>
                  <a:pt x="981596" y="1682750"/>
                  <a:pt x="1005703" y="1682750"/>
                </a:cubicBezTo>
                <a:close/>
                <a:moveTo>
                  <a:pt x="6053920" y="1563688"/>
                </a:moveTo>
                <a:cubicBezTo>
                  <a:pt x="6078031" y="1563688"/>
                  <a:pt x="6097577" y="1582878"/>
                  <a:pt x="6097577" y="1606551"/>
                </a:cubicBezTo>
                <a:cubicBezTo>
                  <a:pt x="6097577" y="1630224"/>
                  <a:pt x="6078031" y="1649414"/>
                  <a:pt x="6053920" y="1649414"/>
                </a:cubicBezTo>
                <a:cubicBezTo>
                  <a:pt x="6029809" y="1649414"/>
                  <a:pt x="6010263" y="1630224"/>
                  <a:pt x="6010263" y="1606551"/>
                </a:cubicBezTo>
                <a:cubicBezTo>
                  <a:pt x="6010263" y="1582878"/>
                  <a:pt x="6029809" y="1563688"/>
                  <a:pt x="6053920" y="1563688"/>
                </a:cubicBezTo>
                <a:close/>
                <a:moveTo>
                  <a:pt x="5933270" y="1563688"/>
                </a:moveTo>
                <a:cubicBezTo>
                  <a:pt x="5957381" y="1563688"/>
                  <a:pt x="5976927" y="1582878"/>
                  <a:pt x="5976927" y="1606551"/>
                </a:cubicBezTo>
                <a:cubicBezTo>
                  <a:pt x="5976927" y="1630224"/>
                  <a:pt x="5957381" y="1649414"/>
                  <a:pt x="5933270" y="1649414"/>
                </a:cubicBezTo>
                <a:cubicBezTo>
                  <a:pt x="5909159" y="1649414"/>
                  <a:pt x="5889613" y="1630224"/>
                  <a:pt x="5889613" y="1606551"/>
                </a:cubicBezTo>
                <a:cubicBezTo>
                  <a:pt x="5889613" y="1582878"/>
                  <a:pt x="5909159" y="1563688"/>
                  <a:pt x="5933270" y="1563688"/>
                </a:cubicBezTo>
                <a:close/>
                <a:moveTo>
                  <a:pt x="5813413" y="1563688"/>
                </a:moveTo>
                <a:cubicBezTo>
                  <a:pt x="5837086" y="1563688"/>
                  <a:pt x="5856276" y="1582878"/>
                  <a:pt x="5856276" y="1606551"/>
                </a:cubicBezTo>
                <a:cubicBezTo>
                  <a:pt x="5856276" y="1630224"/>
                  <a:pt x="5837086" y="1649414"/>
                  <a:pt x="5813413" y="1649414"/>
                </a:cubicBezTo>
                <a:cubicBezTo>
                  <a:pt x="5789740" y="1649414"/>
                  <a:pt x="5770550" y="1630224"/>
                  <a:pt x="5770550" y="1606551"/>
                </a:cubicBezTo>
                <a:cubicBezTo>
                  <a:pt x="5770550" y="1582878"/>
                  <a:pt x="5789740" y="1563688"/>
                  <a:pt x="5813413" y="1563688"/>
                </a:cubicBezTo>
                <a:close/>
                <a:moveTo>
                  <a:pt x="5692763" y="1563688"/>
                </a:moveTo>
                <a:cubicBezTo>
                  <a:pt x="5716436" y="1563688"/>
                  <a:pt x="5735626" y="1582878"/>
                  <a:pt x="5735626" y="1606551"/>
                </a:cubicBezTo>
                <a:cubicBezTo>
                  <a:pt x="5735626" y="1630224"/>
                  <a:pt x="5716436" y="1649414"/>
                  <a:pt x="5692763" y="1649414"/>
                </a:cubicBezTo>
                <a:cubicBezTo>
                  <a:pt x="5669090" y="1649414"/>
                  <a:pt x="5649900" y="1630224"/>
                  <a:pt x="5649900" y="1606551"/>
                </a:cubicBezTo>
                <a:cubicBezTo>
                  <a:pt x="5649900" y="1582878"/>
                  <a:pt x="5669090" y="1563688"/>
                  <a:pt x="5692763" y="1563688"/>
                </a:cubicBezTo>
                <a:close/>
                <a:moveTo>
                  <a:pt x="5572907" y="1563688"/>
                </a:moveTo>
                <a:cubicBezTo>
                  <a:pt x="5597018" y="1563688"/>
                  <a:pt x="5616564" y="1582878"/>
                  <a:pt x="5616564" y="1606551"/>
                </a:cubicBezTo>
                <a:cubicBezTo>
                  <a:pt x="5616564" y="1630224"/>
                  <a:pt x="5597018" y="1649414"/>
                  <a:pt x="5572907" y="1649414"/>
                </a:cubicBezTo>
                <a:cubicBezTo>
                  <a:pt x="5548796" y="1649414"/>
                  <a:pt x="5529250" y="1630224"/>
                  <a:pt x="5529250" y="1606551"/>
                </a:cubicBezTo>
                <a:cubicBezTo>
                  <a:pt x="5529250" y="1582878"/>
                  <a:pt x="5548796" y="1563688"/>
                  <a:pt x="5572907" y="1563688"/>
                </a:cubicBezTo>
                <a:close/>
                <a:moveTo>
                  <a:pt x="5453051" y="1563688"/>
                </a:moveTo>
                <a:cubicBezTo>
                  <a:pt x="5476724" y="1563688"/>
                  <a:pt x="5495914" y="1582878"/>
                  <a:pt x="5495914" y="1606551"/>
                </a:cubicBezTo>
                <a:cubicBezTo>
                  <a:pt x="5495914" y="1630224"/>
                  <a:pt x="5476724" y="1649414"/>
                  <a:pt x="5453051" y="1649414"/>
                </a:cubicBezTo>
                <a:cubicBezTo>
                  <a:pt x="5429378" y="1649414"/>
                  <a:pt x="5410188" y="1630224"/>
                  <a:pt x="5410188" y="1606551"/>
                </a:cubicBezTo>
                <a:cubicBezTo>
                  <a:pt x="5410188" y="1582878"/>
                  <a:pt x="5429378" y="1563688"/>
                  <a:pt x="5453051" y="1563688"/>
                </a:cubicBezTo>
                <a:close/>
                <a:moveTo>
                  <a:pt x="5332401" y="1563688"/>
                </a:moveTo>
                <a:cubicBezTo>
                  <a:pt x="5356074" y="1563688"/>
                  <a:pt x="5375264" y="1582878"/>
                  <a:pt x="5375264" y="1606551"/>
                </a:cubicBezTo>
                <a:cubicBezTo>
                  <a:pt x="5375264" y="1630224"/>
                  <a:pt x="5356074" y="1649414"/>
                  <a:pt x="5332401" y="1649414"/>
                </a:cubicBezTo>
                <a:cubicBezTo>
                  <a:pt x="5308728" y="1649414"/>
                  <a:pt x="5289538" y="1630224"/>
                  <a:pt x="5289538" y="1606551"/>
                </a:cubicBezTo>
                <a:cubicBezTo>
                  <a:pt x="5289538" y="1582878"/>
                  <a:pt x="5308728" y="1563688"/>
                  <a:pt x="5332401" y="1563688"/>
                </a:cubicBezTo>
                <a:close/>
                <a:moveTo>
                  <a:pt x="5212545" y="1563688"/>
                </a:moveTo>
                <a:cubicBezTo>
                  <a:pt x="5236656" y="1563688"/>
                  <a:pt x="5256202" y="1582878"/>
                  <a:pt x="5256202" y="1606551"/>
                </a:cubicBezTo>
                <a:cubicBezTo>
                  <a:pt x="5256202" y="1630224"/>
                  <a:pt x="5236656" y="1649414"/>
                  <a:pt x="5212545" y="1649414"/>
                </a:cubicBezTo>
                <a:cubicBezTo>
                  <a:pt x="5188434" y="1649414"/>
                  <a:pt x="5168888" y="1630224"/>
                  <a:pt x="5168888" y="1606551"/>
                </a:cubicBezTo>
                <a:cubicBezTo>
                  <a:pt x="5168888" y="1582878"/>
                  <a:pt x="5188434" y="1563688"/>
                  <a:pt x="5212545" y="1563688"/>
                </a:cubicBezTo>
                <a:close/>
                <a:moveTo>
                  <a:pt x="5091895" y="1563688"/>
                </a:moveTo>
                <a:cubicBezTo>
                  <a:pt x="5116006" y="1563688"/>
                  <a:pt x="5135552" y="1582878"/>
                  <a:pt x="5135552" y="1606551"/>
                </a:cubicBezTo>
                <a:cubicBezTo>
                  <a:pt x="5135552" y="1630224"/>
                  <a:pt x="5116006" y="1649414"/>
                  <a:pt x="5091895" y="1649414"/>
                </a:cubicBezTo>
                <a:cubicBezTo>
                  <a:pt x="5067784" y="1649414"/>
                  <a:pt x="5048238" y="1630224"/>
                  <a:pt x="5048238" y="1606551"/>
                </a:cubicBezTo>
                <a:cubicBezTo>
                  <a:pt x="5048238" y="1582878"/>
                  <a:pt x="5067784" y="1563688"/>
                  <a:pt x="5091895" y="1563688"/>
                </a:cubicBezTo>
                <a:close/>
                <a:moveTo>
                  <a:pt x="4972038" y="1563688"/>
                </a:moveTo>
                <a:cubicBezTo>
                  <a:pt x="4995711" y="1563688"/>
                  <a:pt x="5014901" y="1582878"/>
                  <a:pt x="5014901" y="1606551"/>
                </a:cubicBezTo>
                <a:cubicBezTo>
                  <a:pt x="5014901" y="1630224"/>
                  <a:pt x="4995711" y="1649414"/>
                  <a:pt x="4972038" y="1649414"/>
                </a:cubicBezTo>
                <a:cubicBezTo>
                  <a:pt x="4948365" y="1649414"/>
                  <a:pt x="4929175" y="1630224"/>
                  <a:pt x="4929175" y="1606551"/>
                </a:cubicBezTo>
                <a:cubicBezTo>
                  <a:pt x="4929175" y="1582878"/>
                  <a:pt x="4948365" y="1563688"/>
                  <a:pt x="4972038" y="1563688"/>
                </a:cubicBezTo>
                <a:close/>
                <a:moveTo>
                  <a:pt x="4851388" y="1563688"/>
                </a:moveTo>
                <a:cubicBezTo>
                  <a:pt x="4875061" y="1563688"/>
                  <a:pt x="4894251" y="1582878"/>
                  <a:pt x="4894251" y="1606551"/>
                </a:cubicBezTo>
                <a:cubicBezTo>
                  <a:pt x="4894251" y="1630224"/>
                  <a:pt x="4875061" y="1649414"/>
                  <a:pt x="4851388" y="1649414"/>
                </a:cubicBezTo>
                <a:cubicBezTo>
                  <a:pt x="4827715" y="1649414"/>
                  <a:pt x="4808525" y="1630224"/>
                  <a:pt x="4808525" y="1606551"/>
                </a:cubicBezTo>
                <a:cubicBezTo>
                  <a:pt x="4808525" y="1582878"/>
                  <a:pt x="4827715" y="1563688"/>
                  <a:pt x="4851388" y="1563688"/>
                </a:cubicBezTo>
                <a:close/>
                <a:moveTo>
                  <a:pt x="4611676" y="1563688"/>
                </a:moveTo>
                <a:cubicBezTo>
                  <a:pt x="4635349" y="1563688"/>
                  <a:pt x="4654539" y="1582878"/>
                  <a:pt x="4654539" y="1606551"/>
                </a:cubicBezTo>
                <a:cubicBezTo>
                  <a:pt x="4654539" y="1630224"/>
                  <a:pt x="4635349" y="1649414"/>
                  <a:pt x="4611676" y="1649414"/>
                </a:cubicBezTo>
                <a:cubicBezTo>
                  <a:pt x="4588003" y="1649414"/>
                  <a:pt x="4568813" y="1630224"/>
                  <a:pt x="4568813" y="1606551"/>
                </a:cubicBezTo>
                <a:cubicBezTo>
                  <a:pt x="4568813" y="1582878"/>
                  <a:pt x="4588003" y="1563688"/>
                  <a:pt x="4611676" y="1563688"/>
                </a:cubicBezTo>
                <a:close/>
                <a:moveTo>
                  <a:pt x="4491026" y="1563688"/>
                </a:moveTo>
                <a:cubicBezTo>
                  <a:pt x="4514699" y="1563688"/>
                  <a:pt x="4533889" y="1582878"/>
                  <a:pt x="4533889" y="1606551"/>
                </a:cubicBezTo>
                <a:cubicBezTo>
                  <a:pt x="4533889" y="1630224"/>
                  <a:pt x="4514699" y="1649414"/>
                  <a:pt x="4491026" y="1649414"/>
                </a:cubicBezTo>
                <a:cubicBezTo>
                  <a:pt x="4467353" y="1649414"/>
                  <a:pt x="4448163" y="1630224"/>
                  <a:pt x="4448163" y="1606551"/>
                </a:cubicBezTo>
                <a:cubicBezTo>
                  <a:pt x="4448163" y="1582878"/>
                  <a:pt x="4467353" y="1563688"/>
                  <a:pt x="4491026" y="1563688"/>
                </a:cubicBezTo>
                <a:close/>
                <a:moveTo>
                  <a:pt x="4250520" y="1563688"/>
                </a:moveTo>
                <a:cubicBezTo>
                  <a:pt x="4274631" y="1563688"/>
                  <a:pt x="4294177" y="1582878"/>
                  <a:pt x="4294177" y="1606551"/>
                </a:cubicBezTo>
                <a:cubicBezTo>
                  <a:pt x="4294177" y="1630224"/>
                  <a:pt x="4274631" y="1649414"/>
                  <a:pt x="4250520" y="1649414"/>
                </a:cubicBezTo>
                <a:cubicBezTo>
                  <a:pt x="4226409" y="1649414"/>
                  <a:pt x="4206863" y="1630224"/>
                  <a:pt x="4206863" y="1606551"/>
                </a:cubicBezTo>
                <a:cubicBezTo>
                  <a:pt x="4206863" y="1582878"/>
                  <a:pt x="4226409" y="1563688"/>
                  <a:pt x="4250520" y="1563688"/>
                </a:cubicBezTo>
                <a:close/>
                <a:moveTo>
                  <a:pt x="4130663" y="1563688"/>
                </a:moveTo>
                <a:cubicBezTo>
                  <a:pt x="4154336" y="1563688"/>
                  <a:pt x="4173526" y="1582878"/>
                  <a:pt x="4173526" y="1606551"/>
                </a:cubicBezTo>
                <a:cubicBezTo>
                  <a:pt x="4173526" y="1630224"/>
                  <a:pt x="4154336" y="1649414"/>
                  <a:pt x="4130663" y="1649414"/>
                </a:cubicBezTo>
                <a:cubicBezTo>
                  <a:pt x="4106990" y="1649414"/>
                  <a:pt x="4087800" y="1630224"/>
                  <a:pt x="4087800" y="1606551"/>
                </a:cubicBezTo>
                <a:cubicBezTo>
                  <a:pt x="4087800" y="1582878"/>
                  <a:pt x="4106990" y="1563688"/>
                  <a:pt x="4130663" y="1563688"/>
                </a:cubicBezTo>
                <a:close/>
                <a:moveTo>
                  <a:pt x="4010013" y="1563688"/>
                </a:moveTo>
                <a:cubicBezTo>
                  <a:pt x="4033686" y="1563688"/>
                  <a:pt x="4052876" y="1582878"/>
                  <a:pt x="4052876" y="1606551"/>
                </a:cubicBezTo>
                <a:cubicBezTo>
                  <a:pt x="4052876" y="1630224"/>
                  <a:pt x="4033686" y="1649414"/>
                  <a:pt x="4010013" y="1649414"/>
                </a:cubicBezTo>
                <a:cubicBezTo>
                  <a:pt x="3986340" y="1649414"/>
                  <a:pt x="3967150" y="1630224"/>
                  <a:pt x="3967150" y="1606551"/>
                </a:cubicBezTo>
                <a:cubicBezTo>
                  <a:pt x="3967150" y="1582878"/>
                  <a:pt x="3986340" y="1563688"/>
                  <a:pt x="4010013" y="1563688"/>
                </a:cubicBezTo>
                <a:close/>
                <a:moveTo>
                  <a:pt x="3890157" y="1563688"/>
                </a:moveTo>
                <a:cubicBezTo>
                  <a:pt x="3914268" y="1563688"/>
                  <a:pt x="3933814" y="1582878"/>
                  <a:pt x="3933814" y="1606551"/>
                </a:cubicBezTo>
                <a:cubicBezTo>
                  <a:pt x="3933814" y="1630224"/>
                  <a:pt x="3914268" y="1649414"/>
                  <a:pt x="3890157" y="1649414"/>
                </a:cubicBezTo>
                <a:cubicBezTo>
                  <a:pt x="3866046" y="1649414"/>
                  <a:pt x="3846500" y="1630224"/>
                  <a:pt x="3846500" y="1606551"/>
                </a:cubicBezTo>
                <a:cubicBezTo>
                  <a:pt x="3846500" y="1582878"/>
                  <a:pt x="3866046" y="1563688"/>
                  <a:pt x="3890157" y="1563688"/>
                </a:cubicBezTo>
                <a:close/>
                <a:moveTo>
                  <a:pt x="3770301" y="1563688"/>
                </a:moveTo>
                <a:cubicBezTo>
                  <a:pt x="3793974" y="1563688"/>
                  <a:pt x="3813164" y="1582878"/>
                  <a:pt x="3813164" y="1606551"/>
                </a:cubicBezTo>
                <a:cubicBezTo>
                  <a:pt x="3813164" y="1630224"/>
                  <a:pt x="3793974" y="1649414"/>
                  <a:pt x="3770301" y="1649414"/>
                </a:cubicBezTo>
                <a:cubicBezTo>
                  <a:pt x="3746628" y="1649414"/>
                  <a:pt x="3727438" y="1630224"/>
                  <a:pt x="3727438" y="1606551"/>
                </a:cubicBezTo>
                <a:cubicBezTo>
                  <a:pt x="3727438" y="1582878"/>
                  <a:pt x="3746628" y="1563688"/>
                  <a:pt x="3770301" y="1563688"/>
                </a:cubicBezTo>
                <a:close/>
                <a:moveTo>
                  <a:pt x="3529795" y="1563688"/>
                </a:moveTo>
                <a:cubicBezTo>
                  <a:pt x="3553906" y="1563688"/>
                  <a:pt x="3573452" y="1582878"/>
                  <a:pt x="3573452" y="1606551"/>
                </a:cubicBezTo>
                <a:cubicBezTo>
                  <a:pt x="3573452" y="1630224"/>
                  <a:pt x="3553906" y="1649414"/>
                  <a:pt x="3529795" y="1649414"/>
                </a:cubicBezTo>
                <a:cubicBezTo>
                  <a:pt x="3505684" y="1649414"/>
                  <a:pt x="3486138" y="1630224"/>
                  <a:pt x="3486138" y="1606551"/>
                </a:cubicBezTo>
                <a:cubicBezTo>
                  <a:pt x="3486138" y="1582878"/>
                  <a:pt x="3505684" y="1563688"/>
                  <a:pt x="3529795" y="1563688"/>
                </a:cubicBezTo>
                <a:close/>
                <a:moveTo>
                  <a:pt x="6774644" y="1563687"/>
                </a:moveTo>
                <a:cubicBezTo>
                  <a:pt x="6798755" y="1563687"/>
                  <a:pt x="6818301" y="1582877"/>
                  <a:pt x="6818301" y="1606550"/>
                </a:cubicBezTo>
                <a:cubicBezTo>
                  <a:pt x="6818301" y="1630223"/>
                  <a:pt x="6798755" y="1649413"/>
                  <a:pt x="6774644" y="1649413"/>
                </a:cubicBezTo>
                <a:cubicBezTo>
                  <a:pt x="6750533" y="1649413"/>
                  <a:pt x="6730987" y="1630223"/>
                  <a:pt x="6730987" y="1606550"/>
                </a:cubicBezTo>
                <a:cubicBezTo>
                  <a:pt x="6730987" y="1582877"/>
                  <a:pt x="6750533" y="1563687"/>
                  <a:pt x="6774644" y="1563687"/>
                </a:cubicBezTo>
                <a:close/>
                <a:moveTo>
                  <a:pt x="6414282" y="1563687"/>
                </a:moveTo>
                <a:cubicBezTo>
                  <a:pt x="6438393" y="1563687"/>
                  <a:pt x="6457939" y="1582877"/>
                  <a:pt x="6457939" y="1606550"/>
                </a:cubicBezTo>
                <a:cubicBezTo>
                  <a:pt x="6457939" y="1630223"/>
                  <a:pt x="6438393" y="1649413"/>
                  <a:pt x="6414282" y="1649413"/>
                </a:cubicBezTo>
                <a:cubicBezTo>
                  <a:pt x="6390171" y="1649413"/>
                  <a:pt x="6370625" y="1630223"/>
                  <a:pt x="6370625" y="1606550"/>
                </a:cubicBezTo>
                <a:cubicBezTo>
                  <a:pt x="6370625" y="1582877"/>
                  <a:pt x="6390171" y="1563687"/>
                  <a:pt x="6414282" y="1563687"/>
                </a:cubicBezTo>
                <a:close/>
                <a:moveTo>
                  <a:pt x="6294425" y="1563687"/>
                </a:moveTo>
                <a:cubicBezTo>
                  <a:pt x="6318098" y="1563687"/>
                  <a:pt x="6337288" y="1582877"/>
                  <a:pt x="6337288" y="1606550"/>
                </a:cubicBezTo>
                <a:cubicBezTo>
                  <a:pt x="6337288" y="1630223"/>
                  <a:pt x="6318098" y="1649413"/>
                  <a:pt x="6294425" y="1649413"/>
                </a:cubicBezTo>
                <a:cubicBezTo>
                  <a:pt x="6270752" y="1649413"/>
                  <a:pt x="6251562" y="1630223"/>
                  <a:pt x="6251562" y="1606550"/>
                </a:cubicBezTo>
                <a:cubicBezTo>
                  <a:pt x="6251562" y="1582877"/>
                  <a:pt x="6270752" y="1563687"/>
                  <a:pt x="6294425" y="1563687"/>
                </a:cubicBezTo>
                <a:close/>
                <a:moveTo>
                  <a:pt x="6173775" y="1563687"/>
                </a:moveTo>
                <a:cubicBezTo>
                  <a:pt x="6197448" y="1563687"/>
                  <a:pt x="6216638" y="1582877"/>
                  <a:pt x="6216638" y="1606550"/>
                </a:cubicBezTo>
                <a:cubicBezTo>
                  <a:pt x="6216638" y="1630223"/>
                  <a:pt x="6197448" y="1649413"/>
                  <a:pt x="6173775" y="1649413"/>
                </a:cubicBezTo>
                <a:cubicBezTo>
                  <a:pt x="6150102" y="1649413"/>
                  <a:pt x="6130912" y="1630223"/>
                  <a:pt x="6130912" y="1606550"/>
                </a:cubicBezTo>
                <a:cubicBezTo>
                  <a:pt x="6130912" y="1582877"/>
                  <a:pt x="6150102" y="1563687"/>
                  <a:pt x="6173775" y="1563687"/>
                </a:cubicBezTo>
                <a:close/>
                <a:moveTo>
                  <a:pt x="2447927" y="1563687"/>
                </a:moveTo>
                <a:cubicBezTo>
                  <a:pt x="2471601" y="1563687"/>
                  <a:pt x="2490793" y="1582877"/>
                  <a:pt x="2490793" y="1606550"/>
                </a:cubicBezTo>
                <a:cubicBezTo>
                  <a:pt x="2490793" y="1630223"/>
                  <a:pt x="2471601" y="1649413"/>
                  <a:pt x="2447927" y="1649413"/>
                </a:cubicBezTo>
                <a:cubicBezTo>
                  <a:pt x="2424256" y="1649413"/>
                  <a:pt x="2405065" y="1630223"/>
                  <a:pt x="2405065" y="1606550"/>
                </a:cubicBezTo>
                <a:cubicBezTo>
                  <a:pt x="2405065" y="1582877"/>
                  <a:pt x="2424256" y="1563687"/>
                  <a:pt x="2447927" y="1563687"/>
                </a:cubicBezTo>
                <a:close/>
                <a:moveTo>
                  <a:pt x="2207423" y="1563687"/>
                </a:moveTo>
                <a:cubicBezTo>
                  <a:pt x="2231533" y="1563687"/>
                  <a:pt x="2251079" y="1582877"/>
                  <a:pt x="2251079" y="1606550"/>
                </a:cubicBezTo>
                <a:cubicBezTo>
                  <a:pt x="2251079" y="1630223"/>
                  <a:pt x="2231533" y="1649413"/>
                  <a:pt x="2207423" y="1649413"/>
                </a:cubicBezTo>
                <a:cubicBezTo>
                  <a:pt x="2183311" y="1649413"/>
                  <a:pt x="2163765" y="1630223"/>
                  <a:pt x="2163765" y="1606550"/>
                </a:cubicBezTo>
                <a:cubicBezTo>
                  <a:pt x="2163765" y="1582877"/>
                  <a:pt x="2183311" y="1563687"/>
                  <a:pt x="2207423" y="1563687"/>
                </a:cubicBezTo>
                <a:close/>
                <a:moveTo>
                  <a:pt x="2087566" y="1563687"/>
                </a:moveTo>
                <a:cubicBezTo>
                  <a:pt x="2111238" y="1563687"/>
                  <a:pt x="2130429" y="1582877"/>
                  <a:pt x="2130429" y="1606550"/>
                </a:cubicBezTo>
                <a:cubicBezTo>
                  <a:pt x="2130429" y="1630223"/>
                  <a:pt x="2111238" y="1649413"/>
                  <a:pt x="2087566" y="1649413"/>
                </a:cubicBezTo>
                <a:cubicBezTo>
                  <a:pt x="2063892" y="1649413"/>
                  <a:pt x="2044703" y="1630223"/>
                  <a:pt x="2044703" y="1606550"/>
                </a:cubicBezTo>
                <a:cubicBezTo>
                  <a:pt x="2044703" y="1582877"/>
                  <a:pt x="2063892" y="1563687"/>
                  <a:pt x="2087566" y="1563687"/>
                </a:cubicBezTo>
                <a:close/>
                <a:moveTo>
                  <a:pt x="1966916" y="1563687"/>
                </a:moveTo>
                <a:cubicBezTo>
                  <a:pt x="1990588" y="1563687"/>
                  <a:pt x="2009778" y="1582877"/>
                  <a:pt x="2009778" y="1606550"/>
                </a:cubicBezTo>
                <a:cubicBezTo>
                  <a:pt x="2009778" y="1630223"/>
                  <a:pt x="1990588" y="1649413"/>
                  <a:pt x="1966916" y="1649413"/>
                </a:cubicBezTo>
                <a:cubicBezTo>
                  <a:pt x="1943243" y="1649413"/>
                  <a:pt x="1924052" y="1630223"/>
                  <a:pt x="1924052" y="1606550"/>
                </a:cubicBezTo>
                <a:cubicBezTo>
                  <a:pt x="1924052" y="1582877"/>
                  <a:pt x="1943243" y="1563687"/>
                  <a:pt x="1966916" y="1563687"/>
                </a:cubicBezTo>
                <a:close/>
                <a:moveTo>
                  <a:pt x="1726408" y="1563687"/>
                </a:moveTo>
                <a:cubicBezTo>
                  <a:pt x="1750520" y="1563687"/>
                  <a:pt x="1770066" y="1582877"/>
                  <a:pt x="1770066" y="1606550"/>
                </a:cubicBezTo>
                <a:cubicBezTo>
                  <a:pt x="1770066" y="1630223"/>
                  <a:pt x="1750520" y="1649413"/>
                  <a:pt x="1726408" y="1649413"/>
                </a:cubicBezTo>
                <a:cubicBezTo>
                  <a:pt x="1702297" y="1649413"/>
                  <a:pt x="1682751" y="1630223"/>
                  <a:pt x="1682751" y="1606550"/>
                </a:cubicBezTo>
                <a:cubicBezTo>
                  <a:pt x="1682751" y="1582877"/>
                  <a:pt x="1702297" y="1563687"/>
                  <a:pt x="1726408" y="1563687"/>
                </a:cubicBezTo>
                <a:close/>
                <a:moveTo>
                  <a:pt x="1606550" y="1563687"/>
                </a:moveTo>
                <a:cubicBezTo>
                  <a:pt x="1630225" y="1563687"/>
                  <a:pt x="1649415" y="1582877"/>
                  <a:pt x="1649415" y="1606550"/>
                </a:cubicBezTo>
                <a:cubicBezTo>
                  <a:pt x="1649415" y="1630223"/>
                  <a:pt x="1630225" y="1649413"/>
                  <a:pt x="1606550" y="1649413"/>
                </a:cubicBezTo>
                <a:cubicBezTo>
                  <a:pt x="1582878" y="1649413"/>
                  <a:pt x="1563688" y="1630223"/>
                  <a:pt x="1563688" y="1606550"/>
                </a:cubicBezTo>
                <a:cubicBezTo>
                  <a:pt x="1563688" y="1582877"/>
                  <a:pt x="1582878" y="1563687"/>
                  <a:pt x="1606550" y="1563687"/>
                </a:cubicBezTo>
                <a:close/>
                <a:moveTo>
                  <a:pt x="1485900" y="1563687"/>
                </a:moveTo>
                <a:cubicBezTo>
                  <a:pt x="1509573" y="1563687"/>
                  <a:pt x="1528763" y="1582877"/>
                  <a:pt x="1528763" y="1606550"/>
                </a:cubicBezTo>
                <a:cubicBezTo>
                  <a:pt x="1528763" y="1630223"/>
                  <a:pt x="1509573" y="1649413"/>
                  <a:pt x="1485900" y="1649413"/>
                </a:cubicBezTo>
                <a:cubicBezTo>
                  <a:pt x="1462227" y="1649413"/>
                  <a:pt x="1443038" y="1630223"/>
                  <a:pt x="1443038" y="1606550"/>
                </a:cubicBezTo>
                <a:cubicBezTo>
                  <a:pt x="1443038" y="1582877"/>
                  <a:pt x="1462227" y="1563687"/>
                  <a:pt x="1485900" y="1563687"/>
                </a:cubicBezTo>
                <a:close/>
                <a:moveTo>
                  <a:pt x="1366045" y="1563687"/>
                </a:moveTo>
                <a:cubicBezTo>
                  <a:pt x="1390156" y="1563687"/>
                  <a:pt x="1409702" y="1582877"/>
                  <a:pt x="1409702" y="1606550"/>
                </a:cubicBezTo>
                <a:cubicBezTo>
                  <a:pt x="1409702" y="1630223"/>
                  <a:pt x="1390156" y="1649413"/>
                  <a:pt x="1366045" y="1649413"/>
                </a:cubicBezTo>
                <a:cubicBezTo>
                  <a:pt x="1341938" y="1649413"/>
                  <a:pt x="1322392" y="1630223"/>
                  <a:pt x="1322392" y="1606550"/>
                </a:cubicBezTo>
                <a:cubicBezTo>
                  <a:pt x="1322392" y="1582877"/>
                  <a:pt x="1341938" y="1563687"/>
                  <a:pt x="1366045" y="1563687"/>
                </a:cubicBezTo>
                <a:close/>
                <a:moveTo>
                  <a:pt x="1246193" y="1563687"/>
                </a:moveTo>
                <a:cubicBezTo>
                  <a:pt x="1269866" y="1563687"/>
                  <a:pt x="1289055" y="1582877"/>
                  <a:pt x="1289055" y="1606550"/>
                </a:cubicBezTo>
                <a:cubicBezTo>
                  <a:pt x="1289055" y="1630223"/>
                  <a:pt x="1269866" y="1649413"/>
                  <a:pt x="1246193" y="1649413"/>
                </a:cubicBezTo>
                <a:cubicBezTo>
                  <a:pt x="1222520" y="1649413"/>
                  <a:pt x="1203329" y="1630223"/>
                  <a:pt x="1203329" y="1606550"/>
                </a:cubicBezTo>
                <a:cubicBezTo>
                  <a:pt x="1203329" y="1582877"/>
                  <a:pt x="1222520" y="1563687"/>
                  <a:pt x="1246193" y="1563687"/>
                </a:cubicBezTo>
                <a:close/>
                <a:moveTo>
                  <a:pt x="1125542" y="1563687"/>
                </a:moveTo>
                <a:cubicBezTo>
                  <a:pt x="1149215" y="1563687"/>
                  <a:pt x="1168405" y="1582877"/>
                  <a:pt x="1168405" y="1606550"/>
                </a:cubicBezTo>
                <a:cubicBezTo>
                  <a:pt x="1168405" y="1630223"/>
                  <a:pt x="1149215" y="1649413"/>
                  <a:pt x="1125542" y="1649413"/>
                </a:cubicBezTo>
                <a:cubicBezTo>
                  <a:pt x="1101868" y="1649413"/>
                  <a:pt x="1082679" y="1630223"/>
                  <a:pt x="1082679" y="1606550"/>
                </a:cubicBezTo>
                <a:cubicBezTo>
                  <a:pt x="1082679" y="1582877"/>
                  <a:pt x="1101868" y="1563687"/>
                  <a:pt x="1125542" y="1563687"/>
                </a:cubicBezTo>
                <a:close/>
                <a:moveTo>
                  <a:pt x="1005685" y="1563687"/>
                </a:moveTo>
                <a:cubicBezTo>
                  <a:pt x="1029797" y="1563687"/>
                  <a:pt x="1049343" y="1582877"/>
                  <a:pt x="1049343" y="1606550"/>
                </a:cubicBezTo>
                <a:cubicBezTo>
                  <a:pt x="1049343" y="1630223"/>
                  <a:pt x="1029797" y="1649413"/>
                  <a:pt x="1005685" y="1649413"/>
                </a:cubicBezTo>
                <a:cubicBezTo>
                  <a:pt x="981575" y="1649413"/>
                  <a:pt x="962029" y="1630223"/>
                  <a:pt x="962029" y="1606550"/>
                </a:cubicBezTo>
                <a:cubicBezTo>
                  <a:pt x="962029" y="1582877"/>
                  <a:pt x="981575" y="1563687"/>
                  <a:pt x="1005685" y="1563687"/>
                </a:cubicBezTo>
                <a:close/>
                <a:moveTo>
                  <a:pt x="6053920" y="1443038"/>
                </a:moveTo>
                <a:cubicBezTo>
                  <a:pt x="6078031" y="1443038"/>
                  <a:pt x="6097577" y="1462228"/>
                  <a:pt x="6097577" y="1485901"/>
                </a:cubicBezTo>
                <a:cubicBezTo>
                  <a:pt x="6097577" y="1509574"/>
                  <a:pt x="6078031" y="1528764"/>
                  <a:pt x="6053920" y="1528764"/>
                </a:cubicBezTo>
                <a:cubicBezTo>
                  <a:pt x="6029809" y="1528764"/>
                  <a:pt x="6010263" y="1509574"/>
                  <a:pt x="6010263" y="1485901"/>
                </a:cubicBezTo>
                <a:cubicBezTo>
                  <a:pt x="6010263" y="1462228"/>
                  <a:pt x="6029809" y="1443038"/>
                  <a:pt x="6053920" y="1443038"/>
                </a:cubicBezTo>
                <a:close/>
                <a:moveTo>
                  <a:pt x="5933270" y="1443038"/>
                </a:moveTo>
                <a:cubicBezTo>
                  <a:pt x="5957381" y="1443038"/>
                  <a:pt x="5976927" y="1462228"/>
                  <a:pt x="5976927" y="1485901"/>
                </a:cubicBezTo>
                <a:cubicBezTo>
                  <a:pt x="5976927" y="1509574"/>
                  <a:pt x="5957381" y="1528764"/>
                  <a:pt x="5933270" y="1528764"/>
                </a:cubicBezTo>
                <a:cubicBezTo>
                  <a:pt x="5909159" y="1528764"/>
                  <a:pt x="5889613" y="1509574"/>
                  <a:pt x="5889613" y="1485901"/>
                </a:cubicBezTo>
                <a:cubicBezTo>
                  <a:pt x="5889613" y="1462228"/>
                  <a:pt x="5909159" y="1443038"/>
                  <a:pt x="5933270" y="1443038"/>
                </a:cubicBezTo>
                <a:close/>
                <a:moveTo>
                  <a:pt x="5813413" y="1443038"/>
                </a:moveTo>
                <a:cubicBezTo>
                  <a:pt x="5837086" y="1443038"/>
                  <a:pt x="5856276" y="1462228"/>
                  <a:pt x="5856276" y="1485901"/>
                </a:cubicBezTo>
                <a:cubicBezTo>
                  <a:pt x="5856276" y="1509574"/>
                  <a:pt x="5837086" y="1528764"/>
                  <a:pt x="5813413" y="1528764"/>
                </a:cubicBezTo>
                <a:cubicBezTo>
                  <a:pt x="5789740" y="1528764"/>
                  <a:pt x="5770550" y="1509574"/>
                  <a:pt x="5770550" y="1485901"/>
                </a:cubicBezTo>
                <a:cubicBezTo>
                  <a:pt x="5770550" y="1462228"/>
                  <a:pt x="5789740" y="1443038"/>
                  <a:pt x="5813413" y="1443038"/>
                </a:cubicBezTo>
                <a:close/>
                <a:moveTo>
                  <a:pt x="5692763" y="1443038"/>
                </a:moveTo>
                <a:cubicBezTo>
                  <a:pt x="5716436" y="1443038"/>
                  <a:pt x="5735626" y="1462228"/>
                  <a:pt x="5735626" y="1485901"/>
                </a:cubicBezTo>
                <a:cubicBezTo>
                  <a:pt x="5735626" y="1509574"/>
                  <a:pt x="5716436" y="1528764"/>
                  <a:pt x="5692763" y="1528764"/>
                </a:cubicBezTo>
                <a:cubicBezTo>
                  <a:pt x="5669090" y="1528764"/>
                  <a:pt x="5649900" y="1509574"/>
                  <a:pt x="5649900" y="1485901"/>
                </a:cubicBezTo>
                <a:cubicBezTo>
                  <a:pt x="5649900" y="1462228"/>
                  <a:pt x="5669090" y="1443038"/>
                  <a:pt x="5692763" y="1443038"/>
                </a:cubicBezTo>
                <a:close/>
                <a:moveTo>
                  <a:pt x="5572907" y="1443038"/>
                </a:moveTo>
                <a:cubicBezTo>
                  <a:pt x="5597018" y="1443038"/>
                  <a:pt x="5616564" y="1462228"/>
                  <a:pt x="5616564" y="1485901"/>
                </a:cubicBezTo>
                <a:cubicBezTo>
                  <a:pt x="5616564" y="1509574"/>
                  <a:pt x="5597018" y="1528764"/>
                  <a:pt x="5572907" y="1528764"/>
                </a:cubicBezTo>
                <a:cubicBezTo>
                  <a:pt x="5548796" y="1528764"/>
                  <a:pt x="5529250" y="1509574"/>
                  <a:pt x="5529250" y="1485901"/>
                </a:cubicBezTo>
                <a:cubicBezTo>
                  <a:pt x="5529250" y="1462228"/>
                  <a:pt x="5548796" y="1443038"/>
                  <a:pt x="5572907" y="1443038"/>
                </a:cubicBezTo>
                <a:close/>
                <a:moveTo>
                  <a:pt x="5453051" y="1443038"/>
                </a:moveTo>
                <a:cubicBezTo>
                  <a:pt x="5476724" y="1443038"/>
                  <a:pt x="5495914" y="1462228"/>
                  <a:pt x="5495914" y="1485901"/>
                </a:cubicBezTo>
                <a:cubicBezTo>
                  <a:pt x="5495914" y="1509574"/>
                  <a:pt x="5476724" y="1528764"/>
                  <a:pt x="5453051" y="1528764"/>
                </a:cubicBezTo>
                <a:cubicBezTo>
                  <a:pt x="5429378" y="1528764"/>
                  <a:pt x="5410188" y="1509574"/>
                  <a:pt x="5410188" y="1485901"/>
                </a:cubicBezTo>
                <a:cubicBezTo>
                  <a:pt x="5410188" y="1462228"/>
                  <a:pt x="5429378" y="1443038"/>
                  <a:pt x="5453051" y="1443038"/>
                </a:cubicBezTo>
                <a:close/>
                <a:moveTo>
                  <a:pt x="5332401" y="1443038"/>
                </a:moveTo>
                <a:cubicBezTo>
                  <a:pt x="5356074" y="1443038"/>
                  <a:pt x="5375264" y="1462228"/>
                  <a:pt x="5375264" y="1485901"/>
                </a:cubicBezTo>
                <a:cubicBezTo>
                  <a:pt x="5375264" y="1509574"/>
                  <a:pt x="5356074" y="1528764"/>
                  <a:pt x="5332401" y="1528764"/>
                </a:cubicBezTo>
                <a:cubicBezTo>
                  <a:pt x="5308728" y="1528764"/>
                  <a:pt x="5289538" y="1509574"/>
                  <a:pt x="5289538" y="1485901"/>
                </a:cubicBezTo>
                <a:cubicBezTo>
                  <a:pt x="5289538" y="1462228"/>
                  <a:pt x="5308728" y="1443038"/>
                  <a:pt x="5332401" y="1443038"/>
                </a:cubicBezTo>
                <a:close/>
                <a:moveTo>
                  <a:pt x="5212545" y="1443038"/>
                </a:moveTo>
                <a:cubicBezTo>
                  <a:pt x="5236656" y="1443038"/>
                  <a:pt x="5256202" y="1462228"/>
                  <a:pt x="5256202" y="1485901"/>
                </a:cubicBezTo>
                <a:cubicBezTo>
                  <a:pt x="5256202" y="1509574"/>
                  <a:pt x="5236656" y="1528764"/>
                  <a:pt x="5212545" y="1528764"/>
                </a:cubicBezTo>
                <a:cubicBezTo>
                  <a:pt x="5188434" y="1528764"/>
                  <a:pt x="5168888" y="1509574"/>
                  <a:pt x="5168888" y="1485901"/>
                </a:cubicBezTo>
                <a:cubicBezTo>
                  <a:pt x="5168888" y="1462228"/>
                  <a:pt x="5188434" y="1443038"/>
                  <a:pt x="5212545" y="1443038"/>
                </a:cubicBezTo>
                <a:close/>
                <a:moveTo>
                  <a:pt x="5091895" y="1443038"/>
                </a:moveTo>
                <a:cubicBezTo>
                  <a:pt x="5116006" y="1443038"/>
                  <a:pt x="5135552" y="1462228"/>
                  <a:pt x="5135552" y="1485901"/>
                </a:cubicBezTo>
                <a:cubicBezTo>
                  <a:pt x="5135552" y="1509574"/>
                  <a:pt x="5116006" y="1528764"/>
                  <a:pt x="5091895" y="1528764"/>
                </a:cubicBezTo>
                <a:cubicBezTo>
                  <a:pt x="5067784" y="1528764"/>
                  <a:pt x="5048238" y="1509574"/>
                  <a:pt x="5048238" y="1485901"/>
                </a:cubicBezTo>
                <a:cubicBezTo>
                  <a:pt x="5048238" y="1462228"/>
                  <a:pt x="5067784" y="1443038"/>
                  <a:pt x="5091895" y="1443038"/>
                </a:cubicBezTo>
                <a:close/>
                <a:moveTo>
                  <a:pt x="4972038" y="1443038"/>
                </a:moveTo>
                <a:cubicBezTo>
                  <a:pt x="4995711" y="1443038"/>
                  <a:pt x="5014901" y="1462228"/>
                  <a:pt x="5014901" y="1485901"/>
                </a:cubicBezTo>
                <a:cubicBezTo>
                  <a:pt x="5014901" y="1509574"/>
                  <a:pt x="4995711" y="1528764"/>
                  <a:pt x="4972038" y="1528764"/>
                </a:cubicBezTo>
                <a:cubicBezTo>
                  <a:pt x="4948365" y="1528764"/>
                  <a:pt x="4929175" y="1509574"/>
                  <a:pt x="4929175" y="1485901"/>
                </a:cubicBezTo>
                <a:cubicBezTo>
                  <a:pt x="4929175" y="1462228"/>
                  <a:pt x="4948365" y="1443038"/>
                  <a:pt x="4972038" y="1443038"/>
                </a:cubicBezTo>
                <a:close/>
                <a:moveTo>
                  <a:pt x="4851388" y="1443038"/>
                </a:moveTo>
                <a:cubicBezTo>
                  <a:pt x="4875061" y="1443038"/>
                  <a:pt x="4894251" y="1462228"/>
                  <a:pt x="4894251" y="1485901"/>
                </a:cubicBezTo>
                <a:cubicBezTo>
                  <a:pt x="4894251" y="1509574"/>
                  <a:pt x="4875061" y="1528764"/>
                  <a:pt x="4851388" y="1528764"/>
                </a:cubicBezTo>
                <a:cubicBezTo>
                  <a:pt x="4827715" y="1528764"/>
                  <a:pt x="4808525" y="1509574"/>
                  <a:pt x="4808525" y="1485901"/>
                </a:cubicBezTo>
                <a:cubicBezTo>
                  <a:pt x="4808525" y="1462228"/>
                  <a:pt x="4827715" y="1443038"/>
                  <a:pt x="4851388" y="1443038"/>
                </a:cubicBezTo>
                <a:close/>
                <a:moveTo>
                  <a:pt x="4731532" y="1443038"/>
                </a:moveTo>
                <a:cubicBezTo>
                  <a:pt x="4755643" y="1443038"/>
                  <a:pt x="4775189" y="1462228"/>
                  <a:pt x="4775189" y="1485901"/>
                </a:cubicBezTo>
                <a:cubicBezTo>
                  <a:pt x="4775189" y="1509574"/>
                  <a:pt x="4755643" y="1528764"/>
                  <a:pt x="4731532" y="1528764"/>
                </a:cubicBezTo>
                <a:cubicBezTo>
                  <a:pt x="4707421" y="1528764"/>
                  <a:pt x="4687875" y="1509574"/>
                  <a:pt x="4687875" y="1485901"/>
                </a:cubicBezTo>
                <a:cubicBezTo>
                  <a:pt x="4687875" y="1462228"/>
                  <a:pt x="4707421" y="1443038"/>
                  <a:pt x="4731532" y="1443038"/>
                </a:cubicBezTo>
                <a:close/>
                <a:moveTo>
                  <a:pt x="4611676" y="1443038"/>
                </a:moveTo>
                <a:cubicBezTo>
                  <a:pt x="4635349" y="1443038"/>
                  <a:pt x="4654539" y="1462228"/>
                  <a:pt x="4654539" y="1485901"/>
                </a:cubicBezTo>
                <a:cubicBezTo>
                  <a:pt x="4654539" y="1509574"/>
                  <a:pt x="4635349" y="1528764"/>
                  <a:pt x="4611676" y="1528764"/>
                </a:cubicBezTo>
                <a:cubicBezTo>
                  <a:pt x="4588003" y="1528764"/>
                  <a:pt x="4568813" y="1509574"/>
                  <a:pt x="4568813" y="1485901"/>
                </a:cubicBezTo>
                <a:cubicBezTo>
                  <a:pt x="4568813" y="1462228"/>
                  <a:pt x="4588003" y="1443038"/>
                  <a:pt x="4611676" y="1443038"/>
                </a:cubicBezTo>
                <a:close/>
                <a:moveTo>
                  <a:pt x="4491026" y="1443038"/>
                </a:moveTo>
                <a:cubicBezTo>
                  <a:pt x="4514699" y="1443038"/>
                  <a:pt x="4533889" y="1462228"/>
                  <a:pt x="4533889" y="1485901"/>
                </a:cubicBezTo>
                <a:cubicBezTo>
                  <a:pt x="4533889" y="1509574"/>
                  <a:pt x="4514699" y="1528764"/>
                  <a:pt x="4491026" y="1528764"/>
                </a:cubicBezTo>
                <a:cubicBezTo>
                  <a:pt x="4467353" y="1528764"/>
                  <a:pt x="4448163" y="1509574"/>
                  <a:pt x="4448163" y="1485901"/>
                </a:cubicBezTo>
                <a:cubicBezTo>
                  <a:pt x="4448163" y="1462228"/>
                  <a:pt x="4467353" y="1443038"/>
                  <a:pt x="4491026" y="1443038"/>
                </a:cubicBezTo>
                <a:close/>
                <a:moveTo>
                  <a:pt x="4371170" y="1443038"/>
                </a:moveTo>
                <a:cubicBezTo>
                  <a:pt x="4395281" y="1443038"/>
                  <a:pt x="4414827" y="1462228"/>
                  <a:pt x="4414827" y="1485901"/>
                </a:cubicBezTo>
                <a:cubicBezTo>
                  <a:pt x="4414827" y="1509574"/>
                  <a:pt x="4395281" y="1528764"/>
                  <a:pt x="4371170" y="1528764"/>
                </a:cubicBezTo>
                <a:cubicBezTo>
                  <a:pt x="4347059" y="1528764"/>
                  <a:pt x="4327513" y="1509574"/>
                  <a:pt x="4327513" y="1485901"/>
                </a:cubicBezTo>
                <a:cubicBezTo>
                  <a:pt x="4327513" y="1462228"/>
                  <a:pt x="4347059" y="1443038"/>
                  <a:pt x="4371170" y="1443038"/>
                </a:cubicBezTo>
                <a:close/>
                <a:moveTo>
                  <a:pt x="4250520" y="1443038"/>
                </a:moveTo>
                <a:cubicBezTo>
                  <a:pt x="4274631" y="1443038"/>
                  <a:pt x="4294177" y="1462228"/>
                  <a:pt x="4294177" y="1485901"/>
                </a:cubicBezTo>
                <a:cubicBezTo>
                  <a:pt x="4294177" y="1509574"/>
                  <a:pt x="4274631" y="1528764"/>
                  <a:pt x="4250520" y="1528764"/>
                </a:cubicBezTo>
                <a:cubicBezTo>
                  <a:pt x="4226409" y="1528764"/>
                  <a:pt x="4206863" y="1509574"/>
                  <a:pt x="4206863" y="1485901"/>
                </a:cubicBezTo>
                <a:cubicBezTo>
                  <a:pt x="4206863" y="1462228"/>
                  <a:pt x="4226409" y="1443038"/>
                  <a:pt x="4250520" y="1443038"/>
                </a:cubicBezTo>
                <a:close/>
                <a:moveTo>
                  <a:pt x="4130663" y="1443038"/>
                </a:moveTo>
                <a:cubicBezTo>
                  <a:pt x="4154336" y="1443038"/>
                  <a:pt x="4173526" y="1462228"/>
                  <a:pt x="4173526" y="1485901"/>
                </a:cubicBezTo>
                <a:cubicBezTo>
                  <a:pt x="4173526" y="1509574"/>
                  <a:pt x="4154336" y="1528764"/>
                  <a:pt x="4130663" y="1528764"/>
                </a:cubicBezTo>
                <a:cubicBezTo>
                  <a:pt x="4106990" y="1528764"/>
                  <a:pt x="4087800" y="1509574"/>
                  <a:pt x="4087800" y="1485901"/>
                </a:cubicBezTo>
                <a:cubicBezTo>
                  <a:pt x="4087800" y="1462228"/>
                  <a:pt x="4106990" y="1443038"/>
                  <a:pt x="4130663" y="1443038"/>
                </a:cubicBezTo>
                <a:close/>
                <a:moveTo>
                  <a:pt x="4010013" y="1443038"/>
                </a:moveTo>
                <a:cubicBezTo>
                  <a:pt x="4033686" y="1443038"/>
                  <a:pt x="4052876" y="1462228"/>
                  <a:pt x="4052876" y="1485901"/>
                </a:cubicBezTo>
                <a:cubicBezTo>
                  <a:pt x="4052876" y="1509574"/>
                  <a:pt x="4033686" y="1528764"/>
                  <a:pt x="4010013" y="1528764"/>
                </a:cubicBezTo>
                <a:cubicBezTo>
                  <a:pt x="3986340" y="1528764"/>
                  <a:pt x="3967150" y="1509574"/>
                  <a:pt x="3967150" y="1485901"/>
                </a:cubicBezTo>
                <a:cubicBezTo>
                  <a:pt x="3967150" y="1462228"/>
                  <a:pt x="3986340" y="1443038"/>
                  <a:pt x="4010013" y="1443038"/>
                </a:cubicBezTo>
                <a:close/>
                <a:moveTo>
                  <a:pt x="3890157" y="1443038"/>
                </a:moveTo>
                <a:cubicBezTo>
                  <a:pt x="3914268" y="1443038"/>
                  <a:pt x="3933814" y="1462228"/>
                  <a:pt x="3933814" y="1485901"/>
                </a:cubicBezTo>
                <a:cubicBezTo>
                  <a:pt x="3933814" y="1509574"/>
                  <a:pt x="3914268" y="1528764"/>
                  <a:pt x="3890157" y="1528764"/>
                </a:cubicBezTo>
                <a:cubicBezTo>
                  <a:pt x="3866046" y="1528764"/>
                  <a:pt x="3846500" y="1509574"/>
                  <a:pt x="3846500" y="1485901"/>
                </a:cubicBezTo>
                <a:cubicBezTo>
                  <a:pt x="3846500" y="1462228"/>
                  <a:pt x="3866046" y="1443038"/>
                  <a:pt x="3890157" y="1443038"/>
                </a:cubicBezTo>
                <a:close/>
                <a:moveTo>
                  <a:pt x="3770301" y="1443038"/>
                </a:moveTo>
                <a:cubicBezTo>
                  <a:pt x="3793974" y="1443038"/>
                  <a:pt x="3813164" y="1462228"/>
                  <a:pt x="3813164" y="1485901"/>
                </a:cubicBezTo>
                <a:cubicBezTo>
                  <a:pt x="3813164" y="1509574"/>
                  <a:pt x="3793974" y="1528764"/>
                  <a:pt x="3770301" y="1528764"/>
                </a:cubicBezTo>
                <a:cubicBezTo>
                  <a:pt x="3746628" y="1528764"/>
                  <a:pt x="3727438" y="1509574"/>
                  <a:pt x="3727438" y="1485901"/>
                </a:cubicBezTo>
                <a:cubicBezTo>
                  <a:pt x="3727438" y="1462228"/>
                  <a:pt x="3746628" y="1443038"/>
                  <a:pt x="3770301" y="1443038"/>
                </a:cubicBezTo>
                <a:close/>
                <a:moveTo>
                  <a:pt x="3649651" y="1443038"/>
                </a:moveTo>
                <a:cubicBezTo>
                  <a:pt x="3673324" y="1443038"/>
                  <a:pt x="3692514" y="1462228"/>
                  <a:pt x="3692514" y="1485901"/>
                </a:cubicBezTo>
                <a:cubicBezTo>
                  <a:pt x="3692514" y="1509574"/>
                  <a:pt x="3673324" y="1528764"/>
                  <a:pt x="3649651" y="1528764"/>
                </a:cubicBezTo>
                <a:cubicBezTo>
                  <a:pt x="3625978" y="1528764"/>
                  <a:pt x="3606788" y="1509574"/>
                  <a:pt x="3606788" y="1485901"/>
                </a:cubicBezTo>
                <a:cubicBezTo>
                  <a:pt x="3606788" y="1462228"/>
                  <a:pt x="3625978" y="1443038"/>
                  <a:pt x="3649651" y="1443038"/>
                </a:cubicBezTo>
                <a:close/>
                <a:moveTo>
                  <a:pt x="3529795" y="1443038"/>
                </a:moveTo>
                <a:cubicBezTo>
                  <a:pt x="3553906" y="1443038"/>
                  <a:pt x="3573452" y="1462228"/>
                  <a:pt x="3573452" y="1485901"/>
                </a:cubicBezTo>
                <a:cubicBezTo>
                  <a:pt x="3573452" y="1509574"/>
                  <a:pt x="3553906" y="1528764"/>
                  <a:pt x="3529795" y="1528764"/>
                </a:cubicBezTo>
                <a:cubicBezTo>
                  <a:pt x="3505684" y="1528764"/>
                  <a:pt x="3486138" y="1509574"/>
                  <a:pt x="3486138" y="1485901"/>
                </a:cubicBezTo>
                <a:cubicBezTo>
                  <a:pt x="3486138" y="1462228"/>
                  <a:pt x="3505684" y="1443038"/>
                  <a:pt x="3529795" y="1443038"/>
                </a:cubicBezTo>
                <a:close/>
                <a:moveTo>
                  <a:pt x="6774644" y="1443037"/>
                </a:moveTo>
                <a:cubicBezTo>
                  <a:pt x="6798755" y="1443037"/>
                  <a:pt x="6818301" y="1462227"/>
                  <a:pt x="6818301" y="1485900"/>
                </a:cubicBezTo>
                <a:cubicBezTo>
                  <a:pt x="6818301" y="1509573"/>
                  <a:pt x="6798755" y="1528763"/>
                  <a:pt x="6774644" y="1528763"/>
                </a:cubicBezTo>
                <a:cubicBezTo>
                  <a:pt x="6750533" y="1528763"/>
                  <a:pt x="6730987" y="1509573"/>
                  <a:pt x="6730987" y="1485900"/>
                </a:cubicBezTo>
                <a:cubicBezTo>
                  <a:pt x="6730987" y="1462227"/>
                  <a:pt x="6750533" y="1443037"/>
                  <a:pt x="6774644" y="1443037"/>
                </a:cubicBezTo>
                <a:close/>
                <a:moveTo>
                  <a:pt x="6534138" y="1443037"/>
                </a:moveTo>
                <a:cubicBezTo>
                  <a:pt x="6557811" y="1443037"/>
                  <a:pt x="6577001" y="1462227"/>
                  <a:pt x="6577001" y="1485900"/>
                </a:cubicBezTo>
                <a:cubicBezTo>
                  <a:pt x="6577001" y="1509573"/>
                  <a:pt x="6557811" y="1528763"/>
                  <a:pt x="6534138" y="1528763"/>
                </a:cubicBezTo>
                <a:cubicBezTo>
                  <a:pt x="6510465" y="1528763"/>
                  <a:pt x="6491275" y="1509573"/>
                  <a:pt x="6491275" y="1485900"/>
                </a:cubicBezTo>
                <a:cubicBezTo>
                  <a:pt x="6491275" y="1462227"/>
                  <a:pt x="6510465" y="1443037"/>
                  <a:pt x="6534138" y="1443037"/>
                </a:cubicBezTo>
                <a:close/>
                <a:moveTo>
                  <a:pt x="6414282" y="1443037"/>
                </a:moveTo>
                <a:cubicBezTo>
                  <a:pt x="6438393" y="1443037"/>
                  <a:pt x="6457939" y="1462227"/>
                  <a:pt x="6457939" y="1485900"/>
                </a:cubicBezTo>
                <a:cubicBezTo>
                  <a:pt x="6457939" y="1509573"/>
                  <a:pt x="6438393" y="1528763"/>
                  <a:pt x="6414282" y="1528763"/>
                </a:cubicBezTo>
                <a:cubicBezTo>
                  <a:pt x="6390171" y="1528763"/>
                  <a:pt x="6370625" y="1509573"/>
                  <a:pt x="6370625" y="1485900"/>
                </a:cubicBezTo>
                <a:cubicBezTo>
                  <a:pt x="6370625" y="1462227"/>
                  <a:pt x="6390171" y="1443037"/>
                  <a:pt x="6414282" y="1443037"/>
                </a:cubicBezTo>
                <a:close/>
                <a:moveTo>
                  <a:pt x="6294425" y="1443037"/>
                </a:moveTo>
                <a:cubicBezTo>
                  <a:pt x="6318098" y="1443037"/>
                  <a:pt x="6337288" y="1462227"/>
                  <a:pt x="6337288" y="1485900"/>
                </a:cubicBezTo>
                <a:cubicBezTo>
                  <a:pt x="6337288" y="1509573"/>
                  <a:pt x="6318098" y="1528763"/>
                  <a:pt x="6294425" y="1528763"/>
                </a:cubicBezTo>
                <a:cubicBezTo>
                  <a:pt x="6270752" y="1528763"/>
                  <a:pt x="6251562" y="1509573"/>
                  <a:pt x="6251562" y="1485900"/>
                </a:cubicBezTo>
                <a:cubicBezTo>
                  <a:pt x="6251562" y="1462227"/>
                  <a:pt x="6270752" y="1443037"/>
                  <a:pt x="6294425" y="1443037"/>
                </a:cubicBezTo>
                <a:close/>
                <a:moveTo>
                  <a:pt x="6173775" y="1443037"/>
                </a:moveTo>
                <a:cubicBezTo>
                  <a:pt x="6197448" y="1443037"/>
                  <a:pt x="6216638" y="1462227"/>
                  <a:pt x="6216638" y="1485900"/>
                </a:cubicBezTo>
                <a:cubicBezTo>
                  <a:pt x="6216638" y="1509573"/>
                  <a:pt x="6197448" y="1528763"/>
                  <a:pt x="6173775" y="1528763"/>
                </a:cubicBezTo>
                <a:cubicBezTo>
                  <a:pt x="6150102" y="1528763"/>
                  <a:pt x="6130912" y="1509573"/>
                  <a:pt x="6130912" y="1485900"/>
                </a:cubicBezTo>
                <a:cubicBezTo>
                  <a:pt x="6130912" y="1462227"/>
                  <a:pt x="6150102" y="1443037"/>
                  <a:pt x="6173775" y="1443037"/>
                </a:cubicBezTo>
                <a:close/>
                <a:moveTo>
                  <a:pt x="3409161" y="1443037"/>
                </a:moveTo>
                <a:cubicBezTo>
                  <a:pt x="3433275" y="1443037"/>
                  <a:pt x="3452818" y="1462227"/>
                  <a:pt x="3452818" y="1485900"/>
                </a:cubicBezTo>
                <a:cubicBezTo>
                  <a:pt x="3452818" y="1509573"/>
                  <a:pt x="3433275" y="1528763"/>
                  <a:pt x="3409161" y="1528763"/>
                </a:cubicBezTo>
                <a:cubicBezTo>
                  <a:pt x="3385048" y="1528763"/>
                  <a:pt x="3365504" y="1509573"/>
                  <a:pt x="3365504" y="1485900"/>
                </a:cubicBezTo>
                <a:cubicBezTo>
                  <a:pt x="3365504" y="1462227"/>
                  <a:pt x="3385048" y="1443037"/>
                  <a:pt x="3409161" y="1443037"/>
                </a:cubicBezTo>
                <a:close/>
                <a:moveTo>
                  <a:pt x="2447929" y="1443037"/>
                </a:moveTo>
                <a:cubicBezTo>
                  <a:pt x="2471603" y="1443037"/>
                  <a:pt x="2490795" y="1462227"/>
                  <a:pt x="2490795" y="1485900"/>
                </a:cubicBezTo>
                <a:cubicBezTo>
                  <a:pt x="2490795" y="1509573"/>
                  <a:pt x="2471603" y="1528763"/>
                  <a:pt x="2447929" y="1528763"/>
                </a:cubicBezTo>
                <a:cubicBezTo>
                  <a:pt x="2424258" y="1528763"/>
                  <a:pt x="2405067" y="1509573"/>
                  <a:pt x="2405067" y="1485900"/>
                </a:cubicBezTo>
                <a:cubicBezTo>
                  <a:pt x="2405067" y="1462227"/>
                  <a:pt x="2424258" y="1443037"/>
                  <a:pt x="2447929" y="1443037"/>
                </a:cubicBezTo>
                <a:close/>
                <a:moveTo>
                  <a:pt x="2327281" y="1443037"/>
                </a:moveTo>
                <a:cubicBezTo>
                  <a:pt x="2350954" y="1443037"/>
                  <a:pt x="2370143" y="1462227"/>
                  <a:pt x="2370143" y="1485900"/>
                </a:cubicBezTo>
                <a:cubicBezTo>
                  <a:pt x="2370143" y="1509573"/>
                  <a:pt x="2350954" y="1528763"/>
                  <a:pt x="2327281" y="1528763"/>
                </a:cubicBezTo>
                <a:cubicBezTo>
                  <a:pt x="2303607" y="1528763"/>
                  <a:pt x="2284418" y="1509573"/>
                  <a:pt x="2284418" y="1485900"/>
                </a:cubicBezTo>
                <a:cubicBezTo>
                  <a:pt x="2284418" y="1462227"/>
                  <a:pt x="2303607" y="1443037"/>
                  <a:pt x="2327281" y="1443037"/>
                </a:cubicBezTo>
                <a:close/>
                <a:moveTo>
                  <a:pt x="2207425" y="1443037"/>
                </a:moveTo>
                <a:cubicBezTo>
                  <a:pt x="2231534" y="1443037"/>
                  <a:pt x="2251080" y="1462227"/>
                  <a:pt x="2251080" y="1485900"/>
                </a:cubicBezTo>
                <a:cubicBezTo>
                  <a:pt x="2251080" y="1509573"/>
                  <a:pt x="2231534" y="1528763"/>
                  <a:pt x="2207425" y="1528763"/>
                </a:cubicBezTo>
                <a:cubicBezTo>
                  <a:pt x="2183313" y="1528763"/>
                  <a:pt x="2163766" y="1509573"/>
                  <a:pt x="2163766" y="1485900"/>
                </a:cubicBezTo>
                <a:cubicBezTo>
                  <a:pt x="2163766" y="1462227"/>
                  <a:pt x="2183313" y="1443037"/>
                  <a:pt x="2207425" y="1443037"/>
                </a:cubicBezTo>
                <a:close/>
                <a:moveTo>
                  <a:pt x="2087567" y="1443037"/>
                </a:moveTo>
                <a:cubicBezTo>
                  <a:pt x="2111240" y="1443037"/>
                  <a:pt x="2130430" y="1462227"/>
                  <a:pt x="2130430" y="1485900"/>
                </a:cubicBezTo>
                <a:cubicBezTo>
                  <a:pt x="2130430" y="1509573"/>
                  <a:pt x="2111240" y="1528763"/>
                  <a:pt x="2087567" y="1528763"/>
                </a:cubicBezTo>
                <a:cubicBezTo>
                  <a:pt x="2063894" y="1528763"/>
                  <a:pt x="2044704" y="1509573"/>
                  <a:pt x="2044704" y="1485900"/>
                </a:cubicBezTo>
                <a:cubicBezTo>
                  <a:pt x="2044704" y="1462227"/>
                  <a:pt x="2063894" y="1443037"/>
                  <a:pt x="2087567" y="1443037"/>
                </a:cubicBezTo>
                <a:close/>
                <a:moveTo>
                  <a:pt x="1966916" y="1443037"/>
                </a:moveTo>
                <a:cubicBezTo>
                  <a:pt x="1990589" y="1443037"/>
                  <a:pt x="2009779" y="1462227"/>
                  <a:pt x="2009779" y="1485900"/>
                </a:cubicBezTo>
                <a:cubicBezTo>
                  <a:pt x="2009779" y="1509573"/>
                  <a:pt x="1990589" y="1528763"/>
                  <a:pt x="1966916" y="1528763"/>
                </a:cubicBezTo>
                <a:cubicBezTo>
                  <a:pt x="1943243" y="1528763"/>
                  <a:pt x="1924054" y="1509573"/>
                  <a:pt x="1924054" y="1485900"/>
                </a:cubicBezTo>
                <a:cubicBezTo>
                  <a:pt x="1924054" y="1462227"/>
                  <a:pt x="1943243" y="1443037"/>
                  <a:pt x="1966916" y="1443037"/>
                </a:cubicBezTo>
                <a:close/>
                <a:moveTo>
                  <a:pt x="1847059" y="1443037"/>
                </a:moveTo>
                <a:cubicBezTo>
                  <a:pt x="1871172" y="1443037"/>
                  <a:pt x="1890717" y="1462227"/>
                  <a:pt x="1890717" y="1485900"/>
                </a:cubicBezTo>
                <a:cubicBezTo>
                  <a:pt x="1890717" y="1509573"/>
                  <a:pt x="1871172" y="1528763"/>
                  <a:pt x="1847059" y="1528763"/>
                </a:cubicBezTo>
                <a:cubicBezTo>
                  <a:pt x="1822948" y="1528763"/>
                  <a:pt x="1803403" y="1509573"/>
                  <a:pt x="1803403" y="1485900"/>
                </a:cubicBezTo>
                <a:cubicBezTo>
                  <a:pt x="1803403" y="1462227"/>
                  <a:pt x="1822948" y="1443037"/>
                  <a:pt x="1847059" y="1443037"/>
                </a:cubicBezTo>
                <a:close/>
                <a:moveTo>
                  <a:pt x="1726410" y="1443037"/>
                </a:moveTo>
                <a:cubicBezTo>
                  <a:pt x="1750520" y="1443037"/>
                  <a:pt x="1770067" y="1462227"/>
                  <a:pt x="1770067" y="1485900"/>
                </a:cubicBezTo>
                <a:cubicBezTo>
                  <a:pt x="1770067" y="1509573"/>
                  <a:pt x="1750520" y="1528763"/>
                  <a:pt x="1726410" y="1528763"/>
                </a:cubicBezTo>
                <a:cubicBezTo>
                  <a:pt x="1702298" y="1528763"/>
                  <a:pt x="1682752" y="1509573"/>
                  <a:pt x="1682752" y="1485900"/>
                </a:cubicBezTo>
                <a:cubicBezTo>
                  <a:pt x="1682752" y="1462227"/>
                  <a:pt x="1702298" y="1443037"/>
                  <a:pt x="1726410" y="1443037"/>
                </a:cubicBezTo>
                <a:close/>
                <a:moveTo>
                  <a:pt x="1606552" y="1443037"/>
                </a:moveTo>
                <a:cubicBezTo>
                  <a:pt x="1630226" y="1443037"/>
                  <a:pt x="1649415" y="1462227"/>
                  <a:pt x="1649415" y="1485900"/>
                </a:cubicBezTo>
                <a:cubicBezTo>
                  <a:pt x="1649415" y="1509573"/>
                  <a:pt x="1630226" y="1528763"/>
                  <a:pt x="1606552" y="1528763"/>
                </a:cubicBezTo>
                <a:cubicBezTo>
                  <a:pt x="1582879" y="1528763"/>
                  <a:pt x="1563688" y="1509573"/>
                  <a:pt x="1563688" y="1485900"/>
                </a:cubicBezTo>
                <a:cubicBezTo>
                  <a:pt x="1563688" y="1462227"/>
                  <a:pt x="1582879" y="1443037"/>
                  <a:pt x="1606552" y="1443037"/>
                </a:cubicBezTo>
                <a:close/>
                <a:moveTo>
                  <a:pt x="1485901" y="1443037"/>
                </a:moveTo>
                <a:cubicBezTo>
                  <a:pt x="1509574" y="1443037"/>
                  <a:pt x="1528764" y="1462227"/>
                  <a:pt x="1528764" y="1485900"/>
                </a:cubicBezTo>
                <a:cubicBezTo>
                  <a:pt x="1528764" y="1509573"/>
                  <a:pt x="1509574" y="1528763"/>
                  <a:pt x="1485901" y="1528763"/>
                </a:cubicBezTo>
                <a:cubicBezTo>
                  <a:pt x="1462230" y="1528763"/>
                  <a:pt x="1443039" y="1509573"/>
                  <a:pt x="1443039" y="1485900"/>
                </a:cubicBezTo>
                <a:cubicBezTo>
                  <a:pt x="1443039" y="1462227"/>
                  <a:pt x="1462230" y="1443037"/>
                  <a:pt x="1485901" y="1443037"/>
                </a:cubicBezTo>
                <a:close/>
                <a:moveTo>
                  <a:pt x="1366046" y="1443037"/>
                </a:moveTo>
                <a:cubicBezTo>
                  <a:pt x="1390157" y="1443037"/>
                  <a:pt x="1409703" y="1462227"/>
                  <a:pt x="1409703" y="1485900"/>
                </a:cubicBezTo>
                <a:cubicBezTo>
                  <a:pt x="1409703" y="1509573"/>
                  <a:pt x="1390157" y="1528763"/>
                  <a:pt x="1366046" y="1528763"/>
                </a:cubicBezTo>
                <a:cubicBezTo>
                  <a:pt x="1341939" y="1528763"/>
                  <a:pt x="1322393" y="1509573"/>
                  <a:pt x="1322393" y="1485900"/>
                </a:cubicBezTo>
                <a:cubicBezTo>
                  <a:pt x="1322393" y="1462227"/>
                  <a:pt x="1341939" y="1443037"/>
                  <a:pt x="1366046" y="1443037"/>
                </a:cubicBezTo>
                <a:close/>
                <a:moveTo>
                  <a:pt x="1246194" y="1443037"/>
                </a:moveTo>
                <a:cubicBezTo>
                  <a:pt x="1269867" y="1443037"/>
                  <a:pt x="1289057" y="1462227"/>
                  <a:pt x="1289057" y="1485900"/>
                </a:cubicBezTo>
                <a:cubicBezTo>
                  <a:pt x="1289057" y="1509573"/>
                  <a:pt x="1269867" y="1528763"/>
                  <a:pt x="1246194" y="1528763"/>
                </a:cubicBezTo>
                <a:cubicBezTo>
                  <a:pt x="1222521" y="1528763"/>
                  <a:pt x="1203331" y="1509573"/>
                  <a:pt x="1203331" y="1485900"/>
                </a:cubicBezTo>
                <a:cubicBezTo>
                  <a:pt x="1203331" y="1462227"/>
                  <a:pt x="1222521" y="1443037"/>
                  <a:pt x="1246194" y="1443037"/>
                </a:cubicBezTo>
                <a:close/>
                <a:moveTo>
                  <a:pt x="1125543" y="1443037"/>
                </a:moveTo>
                <a:cubicBezTo>
                  <a:pt x="1149216" y="1443037"/>
                  <a:pt x="1168407" y="1462227"/>
                  <a:pt x="1168407" y="1485900"/>
                </a:cubicBezTo>
                <a:cubicBezTo>
                  <a:pt x="1168407" y="1509573"/>
                  <a:pt x="1149216" y="1528763"/>
                  <a:pt x="1125543" y="1528763"/>
                </a:cubicBezTo>
                <a:cubicBezTo>
                  <a:pt x="1101870" y="1528763"/>
                  <a:pt x="1082680" y="1509573"/>
                  <a:pt x="1082680" y="1485900"/>
                </a:cubicBezTo>
                <a:cubicBezTo>
                  <a:pt x="1082680" y="1462227"/>
                  <a:pt x="1101870" y="1443037"/>
                  <a:pt x="1125543" y="1443037"/>
                </a:cubicBezTo>
                <a:close/>
                <a:moveTo>
                  <a:pt x="1005687" y="1443037"/>
                </a:moveTo>
                <a:cubicBezTo>
                  <a:pt x="1029798" y="1443037"/>
                  <a:pt x="1049344" y="1462227"/>
                  <a:pt x="1049344" y="1485900"/>
                </a:cubicBezTo>
                <a:cubicBezTo>
                  <a:pt x="1049344" y="1509573"/>
                  <a:pt x="1029798" y="1528763"/>
                  <a:pt x="1005687" y="1528763"/>
                </a:cubicBezTo>
                <a:cubicBezTo>
                  <a:pt x="981576" y="1528763"/>
                  <a:pt x="962030" y="1509573"/>
                  <a:pt x="962030" y="1485900"/>
                </a:cubicBezTo>
                <a:cubicBezTo>
                  <a:pt x="962030" y="1462227"/>
                  <a:pt x="981576" y="1443037"/>
                  <a:pt x="1005687" y="1443037"/>
                </a:cubicBezTo>
                <a:close/>
                <a:moveTo>
                  <a:pt x="885037" y="1443037"/>
                </a:moveTo>
                <a:cubicBezTo>
                  <a:pt x="909147" y="1443037"/>
                  <a:pt x="928693" y="1462227"/>
                  <a:pt x="928693" y="1485900"/>
                </a:cubicBezTo>
                <a:cubicBezTo>
                  <a:pt x="928693" y="1509573"/>
                  <a:pt x="909147" y="1528763"/>
                  <a:pt x="885037" y="1528763"/>
                </a:cubicBezTo>
                <a:cubicBezTo>
                  <a:pt x="860926" y="1528763"/>
                  <a:pt x="841380" y="1509573"/>
                  <a:pt x="841380" y="1485900"/>
                </a:cubicBezTo>
                <a:cubicBezTo>
                  <a:pt x="841380" y="1462227"/>
                  <a:pt x="860926" y="1443037"/>
                  <a:pt x="885037" y="1443037"/>
                </a:cubicBezTo>
                <a:close/>
                <a:moveTo>
                  <a:pt x="6053920" y="1322388"/>
                </a:moveTo>
                <a:cubicBezTo>
                  <a:pt x="6078031" y="1322388"/>
                  <a:pt x="6097577" y="1341934"/>
                  <a:pt x="6097577" y="1366045"/>
                </a:cubicBezTo>
                <a:cubicBezTo>
                  <a:pt x="6097577" y="1390156"/>
                  <a:pt x="6078031" y="1409702"/>
                  <a:pt x="6053920" y="1409702"/>
                </a:cubicBezTo>
                <a:cubicBezTo>
                  <a:pt x="6029809" y="1409702"/>
                  <a:pt x="6010263" y="1390156"/>
                  <a:pt x="6010263" y="1366045"/>
                </a:cubicBezTo>
                <a:cubicBezTo>
                  <a:pt x="6010263" y="1341934"/>
                  <a:pt x="6029809" y="1322388"/>
                  <a:pt x="6053920" y="1322388"/>
                </a:cubicBezTo>
                <a:close/>
                <a:moveTo>
                  <a:pt x="5933270" y="1322388"/>
                </a:moveTo>
                <a:cubicBezTo>
                  <a:pt x="5957381" y="1322388"/>
                  <a:pt x="5976927" y="1341934"/>
                  <a:pt x="5976927" y="1366045"/>
                </a:cubicBezTo>
                <a:cubicBezTo>
                  <a:pt x="5976927" y="1390156"/>
                  <a:pt x="5957381" y="1409702"/>
                  <a:pt x="5933270" y="1409702"/>
                </a:cubicBezTo>
                <a:cubicBezTo>
                  <a:pt x="5909159" y="1409702"/>
                  <a:pt x="5889613" y="1390156"/>
                  <a:pt x="5889613" y="1366045"/>
                </a:cubicBezTo>
                <a:cubicBezTo>
                  <a:pt x="5889613" y="1341934"/>
                  <a:pt x="5909159" y="1322388"/>
                  <a:pt x="5933270" y="1322388"/>
                </a:cubicBezTo>
                <a:close/>
                <a:moveTo>
                  <a:pt x="5813413" y="1322388"/>
                </a:moveTo>
                <a:cubicBezTo>
                  <a:pt x="5837086" y="1322388"/>
                  <a:pt x="5856276" y="1341934"/>
                  <a:pt x="5856276" y="1366045"/>
                </a:cubicBezTo>
                <a:cubicBezTo>
                  <a:pt x="5856276" y="1390156"/>
                  <a:pt x="5837086" y="1409702"/>
                  <a:pt x="5813413" y="1409702"/>
                </a:cubicBezTo>
                <a:cubicBezTo>
                  <a:pt x="5789740" y="1409702"/>
                  <a:pt x="5770550" y="1390156"/>
                  <a:pt x="5770550" y="1366045"/>
                </a:cubicBezTo>
                <a:cubicBezTo>
                  <a:pt x="5770550" y="1341934"/>
                  <a:pt x="5789740" y="1322388"/>
                  <a:pt x="5813413" y="1322388"/>
                </a:cubicBezTo>
                <a:close/>
                <a:moveTo>
                  <a:pt x="5692763" y="1322388"/>
                </a:moveTo>
                <a:cubicBezTo>
                  <a:pt x="5716436" y="1322388"/>
                  <a:pt x="5735626" y="1341934"/>
                  <a:pt x="5735626" y="1366045"/>
                </a:cubicBezTo>
                <a:cubicBezTo>
                  <a:pt x="5735626" y="1390156"/>
                  <a:pt x="5716436" y="1409702"/>
                  <a:pt x="5692763" y="1409702"/>
                </a:cubicBezTo>
                <a:cubicBezTo>
                  <a:pt x="5669090" y="1409702"/>
                  <a:pt x="5649900" y="1390156"/>
                  <a:pt x="5649900" y="1366045"/>
                </a:cubicBezTo>
                <a:cubicBezTo>
                  <a:pt x="5649900" y="1341934"/>
                  <a:pt x="5669090" y="1322388"/>
                  <a:pt x="5692763" y="1322388"/>
                </a:cubicBezTo>
                <a:close/>
                <a:moveTo>
                  <a:pt x="5572907" y="1322388"/>
                </a:moveTo>
                <a:cubicBezTo>
                  <a:pt x="5597018" y="1322388"/>
                  <a:pt x="5616564" y="1341934"/>
                  <a:pt x="5616564" y="1366045"/>
                </a:cubicBezTo>
                <a:cubicBezTo>
                  <a:pt x="5616564" y="1390156"/>
                  <a:pt x="5597018" y="1409702"/>
                  <a:pt x="5572907" y="1409702"/>
                </a:cubicBezTo>
                <a:cubicBezTo>
                  <a:pt x="5548796" y="1409702"/>
                  <a:pt x="5529250" y="1390156"/>
                  <a:pt x="5529250" y="1366045"/>
                </a:cubicBezTo>
                <a:cubicBezTo>
                  <a:pt x="5529250" y="1341934"/>
                  <a:pt x="5548796" y="1322388"/>
                  <a:pt x="5572907" y="1322388"/>
                </a:cubicBezTo>
                <a:close/>
                <a:moveTo>
                  <a:pt x="5453051" y="1322388"/>
                </a:moveTo>
                <a:cubicBezTo>
                  <a:pt x="5476724" y="1322388"/>
                  <a:pt x="5495914" y="1341934"/>
                  <a:pt x="5495914" y="1366045"/>
                </a:cubicBezTo>
                <a:cubicBezTo>
                  <a:pt x="5495914" y="1390156"/>
                  <a:pt x="5476724" y="1409702"/>
                  <a:pt x="5453051" y="1409702"/>
                </a:cubicBezTo>
                <a:cubicBezTo>
                  <a:pt x="5429378" y="1409702"/>
                  <a:pt x="5410188" y="1390156"/>
                  <a:pt x="5410188" y="1366045"/>
                </a:cubicBezTo>
                <a:cubicBezTo>
                  <a:pt x="5410188" y="1341934"/>
                  <a:pt x="5429378" y="1322388"/>
                  <a:pt x="5453051" y="1322388"/>
                </a:cubicBezTo>
                <a:close/>
                <a:moveTo>
                  <a:pt x="5332401" y="1322388"/>
                </a:moveTo>
                <a:cubicBezTo>
                  <a:pt x="5356074" y="1322388"/>
                  <a:pt x="5375264" y="1341934"/>
                  <a:pt x="5375264" y="1366045"/>
                </a:cubicBezTo>
                <a:cubicBezTo>
                  <a:pt x="5375264" y="1390156"/>
                  <a:pt x="5356074" y="1409702"/>
                  <a:pt x="5332401" y="1409702"/>
                </a:cubicBezTo>
                <a:cubicBezTo>
                  <a:pt x="5308728" y="1409702"/>
                  <a:pt x="5289538" y="1390156"/>
                  <a:pt x="5289538" y="1366045"/>
                </a:cubicBezTo>
                <a:cubicBezTo>
                  <a:pt x="5289538" y="1341934"/>
                  <a:pt x="5308728" y="1322388"/>
                  <a:pt x="5332401" y="1322388"/>
                </a:cubicBezTo>
                <a:close/>
                <a:moveTo>
                  <a:pt x="5212545" y="1322388"/>
                </a:moveTo>
                <a:cubicBezTo>
                  <a:pt x="5236656" y="1322388"/>
                  <a:pt x="5256202" y="1341934"/>
                  <a:pt x="5256202" y="1366045"/>
                </a:cubicBezTo>
                <a:cubicBezTo>
                  <a:pt x="5256202" y="1390156"/>
                  <a:pt x="5236656" y="1409702"/>
                  <a:pt x="5212545" y="1409702"/>
                </a:cubicBezTo>
                <a:cubicBezTo>
                  <a:pt x="5188434" y="1409702"/>
                  <a:pt x="5168888" y="1390156"/>
                  <a:pt x="5168888" y="1366045"/>
                </a:cubicBezTo>
                <a:cubicBezTo>
                  <a:pt x="5168888" y="1341934"/>
                  <a:pt x="5188434" y="1322388"/>
                  <a:pt x="5212545" y="1322388"/>
                </a:cubicBezTo>
                <a:close/>
                <a:moveTo>
                  <a:pt x="5091895" y="1322388"/>
                </a:moveTo>
                <a:cubicBezTo>
                  <a:pt x="5116006" y="1322388"/>
                  <a:pt x="5135552" y="1341934"/>
                  <a:pt x="5135552" y="1366045"/>
                </a:cubicBezTo>
                <a:cubicBezTo>
                  <a:pt x="5135552" y="1390156"/>
                  <a:pt x="5116006" y="1409702"/>
                  <a:pt x="5091895" y="1409702"/>
                </a:cubicBezTo>
                <a:cubicBezTo>
                  <a:pt x="5067784" y="1409702"/>
                  <a:pt x="5048238" y="1390156"/>
                  <a:pt x="5048238" y="1366045"/>
                </a:cubicBezTo>
                <a:cubicBezTo>
                  <a:pt x="5048238" y="1341934"/>
                  <a:pt x="5067784" y="1322388"/>
                  <a:pt x="5091895" y="1322388"/>
                </a:cubicBezTo>
                <a:close/>
                <a:moveTo>
                  <a:pt x="4972038" y="1322388"/>
                </a:moveTo>
                <a:cubicBezTo>
                  <a:pt x="4995711" y="1322388"/>
                  <a:pt x="5014901" y="1341934"/>
                  <a:pt x="5014901" y="1366045"/>
                </a:cubicBezTo>
                <a:cubicBezTo>
                  <a:pt x="5014901" y="1390156"/>
                  <a:pt x="4995711" y="1409702"/>
                  <a:pt x="4972038" y="1409702"/>
                </a:cubicBezTo>
                <a:cubicBezTo>
                  <a:pt x="4948365" y="1409702"/>
                  <a:pt x="4929175" y="1390156"/>
                  <a:pt x="4929175" y="1366045"/>
                </a:cubicBezTo>
                <a:cubicBezTo>
                  <a:pt x="4929175" y="1341934"/>
                  <a:pt x="4948365" y="1322388"/>
                  <a:pt x="4972038" y="1322388"/>
                </a:cubicBezTo>
                <a:close/>
                <a:moveTo>
                  <a:pt x="4851388" y="1322388"/>
                </a:moveTo>
                <a:cubicBezTo>
                  <a:pt x="4875061" y="1322388"/>
                  <a:pt x="4894251" y="1341934"/>
                  <a:pt x="4894251" y="1366045"/>
                </a:cubicBezTo>
                <a:cubicBezTo>
                  <a:pt x="4894251" y="1390156"/>
                  <a:pt x="4875061" y="1409702"/>
                  <a:pt x="4851388" y="1409702"/>
                </a:cubicBezTo>
                <a:cubicBezTo>
                  <a:pt x="4827715" y="1409702"/>
                  <a:pt x="4808525" y="1390156"/>
                  <a:pt x="4808525" y="1366045"/>
                </a:cubicBezTo>
                <a:cubicBezTo>
                  <a:pt x="4808525" y="1341934"/>
                  <a:pt x="4827715" y="1322388"/>
                  <a:pt x="4851388" y="1322388"/>
                </a:cubicBezTo>
                <a:close/>
                <a:moveTo>
                  <a:pt x="4731532" y="1322388"/>
                </a:moveTo>
                <a:cubicBezTo>
                  <a:pt x="4755643" y="1322388"/>
                  <a:pt x="4775189" y="1341934"/>
                  <a:pt x="4775189" y="1366045"/>
                </a:cubicBezTo>
                <a:cubicBezTo>
                  <a:pt x="4775189" y="1390156"/>
                  <a:pt x="4755643" y="1409702"/>
                  <a:pt x="4731532" y="1409702"/>
                </a:cubicBezTo>
                <a:cubicBezTo>
                  <a:pt x="4707421" y="1409702"/>
                  <a:pt x="4687875" y="1390156"/>
                  <a:pt x="4687875" y="1366045"/>
                </a:cubicBezTo>
                <a:cubicBezTo>
                  <a:pt x="4687875" y="1341934"/>
                  <a:pt x="4707421" y="1322388"/>
                  <a:pt x="4731532" y="1322388"/>
                </a:cubicBezTo>
                <a:close/>
                <a:moveTo>
                  <a:pt x="4611676" y="1322388"/>
                </a:moveTo>
                <a:cubicBezTo>
                  <a:pt x="4635349" y="1322388"/>
                  <a:pt x="4654539" y="1341934"/>
                  <a:pt x="4654539" y="1366045"/>
                </a:cubicBezTo>
                <a:cubicBezTo>
                  <a:pt x="4654539" y="1390156"/>
                  <a:pt x="4635349" y="1409702"/>
                  <a:pt x="4611676" y="1409702"/>
                </a:cubicBezTo>
                <a:cubicBezTo>
                  <a:pt x="4588003" y="1409702"/>
                  <a:pt x="4568813" y="1390156"/>
                  <a:pt x="4568813" y="1366045"/>
                </a:cubicBezTo>
                <a:cubicBezTo>
                  <a:pt x="4568813" y="1341934"/>
                  <a:pt x="4588003" y="1322388"/>
                  <a:pt x="4611676" y="1322388"/>
                </a:cubicBezTo>
                <a:close/>
                <a:moveTo>
                  <a:pt x="4491026" y="1322388"/>
                </a:moveTo>
                <a:cubicBezTo>
                  <a:pt x="4514699" y="1322388"/>
                  <a:pt x="4533889" y="1341934"/>
                  <a:pt x="4533889" y="1366045"/>
                </a:cubicBezTo>
                <a:cubicBezTo>
                  <a:pt x="4533889" y="1390156"/>
                  <a:pt x="4514699" y="1409702"/>
                  <a:pt x="4491026" y="1409702"/>
                </a:cubicBezTo>
                <a:cubicBezTo>
                  <a:pt x="4467353" y="1409702"/>
                  <a:pt x="4448163" y="1390156"/>
                  <a:pt x="4448163" y="1366045"/>
                </a:cubicBezTo>
                <a:cubicBezTo>
                  <a:pt x="4448163" y="1341934"/>
                  <a:pt x="4467353" y="1322388"/>
                  <a:pt x="4491026" y="1322388"/>
                </a:cubicBezTo>
                <a:close/>
                <a:moveTo>
                  <a:pt x="4371170" y="1322388"/>
                </a:moveTo>
                <a:cubicBezTo>
                  <a:pt x="4395281" y="1322388"/>
                  <a:pt x="4414827" y="1341934"/>
                  <a:pt x="4414827" y="1366045"/>
                </a:cubicBezTo>
                <a:cubicBezTo>
                  <a:pt x="4414827" y="1390156"/>
                  <a:pt x="4395281" y="1409702"/>
                  <a:pt x="4371170" y="1409702"/>
                </a:cubicBezTo>
                <a:cubicBezTo>
                  <a:pt x="4347059" y="1409702"/>
                  <a:pt x="4327513" y="1390156"/>
                  <a:pt x="4327513" y="1366045"/>
                </a:cubicBezTo>
                <a:cubicBezTo>
                  <a:pt x="4327513" y="1341934"/>
                  <a:pt x="4347059" y="1322388"/>
                  <a:pt x="4371170" y="1322388"/>
                </a:cubicBezTo>
                <a:close/>
                <a:moveTo>
                  <a:pt x="4250520" y="1322388"/>
                </a:moveTo>
                <a:cubicBezTo>
                  <a:pt x="4274631" y="1322388"/>
                  <a:pt x="4294177" y="1341934"/>
                  <a:pt x="4294177" y="1366045"/>
                </a:cubicBezTo>
                <a:cubicBezTo>
                  <a:pt x="4294177" y="1390156"/>
                  <a:pt x="4274631" y="1409702"/>
                  <a:pt x="4250520" y="1409702"/>
                </a:cubicBezTo>
                <a:cubicBezTo>
                  <a:pt x="4226409" y="1409702"/>
                  <a:pt x="4206863" y="1390156"/>
                  <a:pt x="4206863" y="1366045"/>
                </a:cubicBezTo>
                <a:cubicBezTo>
                  <a:pt x="4206863" y="1341934"/>
                  <a:pt x="4226409" y="1322388"/>
                  <a:pt x="4250520" y="1322388"/>
                </a:cubicBezTo>
                <a:close/>
                <a:moveTo>
                  <a:pt x="4130663" y="1322388"/>
                </a:moveTo>
                <a:cubicBezTo>
                  <a:pt x="4154336" y="1322388"/>
                  <a:pt x="4173526" y="1341934"/>
                  <a:pt x="4173526" y="1366045"/>
                </a:cubicBezTo>
                <a:cubicBezTo>
                  <a:pt x="4173526" y="1390156"/>
                  <a:pt x="4154336" y="1409702"/>
                  <a:pt x="4130663" y="1409702"/>
                </a:cubicBezTo>
                <a:cubicBezTo>
                  <a:pt x="4106990" y="1409702"/>
                  <a:pt x="4087800" y="1390156"/>
                  <a:pt x="4087800" y="1366045"/>
                </a:cubicBezTo>
                <a:cubicBezTo>
                  <a:pt x="4087800" y="1341934"/>
                  <a:pt x="4106990" y="1322388"/>
                  <a:pt x="4130663" y="1322388"/>
                </a:cubicBezTo>
                <a:close/>
                <a:moveTo>
                  <a:pt x="3890157" y="1322388"/>
                </a:moveTo>
                <a:cubicBezTo>
                  <a:pt x="3914268" y="1322388"/>
                  <a:pt x="3933814" y="1341934"/>
                  <a:pt x="3933814" y="1366045"/>
                </a:cubicBezTo>
                <a:cubicBezTo>
                  <a:pt x="3933814" y="1390156"/>
                  <a:pt x="3914268" y="1409702"/>
                  <a:pt x="3890157" y="1409702"/>
                </a:cubicBezTo>
                <a:cubicBezTo>
                  <a:pt x="3866046" y="1409702"/>
                  <a:pt x="3846500" y="1390156"/>
                  <a:pt x="3846500" y="1366045"/>
                </a:cubicBezTo>
                <a:cubicBezTo>
                  <a:pt x="3846500" y="1341934"/>
                  <a:pt x="3866046" y="1322388"/>
                  <a:pt x="3890157" y="1322388"/>
                </a:cubicBezTo>
                <a:close/>
                <a:moveTo>
                  <a:pt x="3770301" y="1322388"/>
                </a:moveTo>
                <a:cubicBezTo>
                  <a:pt x="3793974" y="1322388"/>
                  <a:pt x="3813164" y="1341934"/>
                  <a:pt x="3813164" y="1366045"/>
                </a:cubicBezTo>
                <a:cubicBezTo>
                  <a:pt x="3813164" y="1390156"/>
                  <a:pt x="3793974" y="1409702"/>
                  <a:pt x="3770301" y="1409702"/>
                </a:cubicBezTo>
                <a:cubicBezTo>
                  <a:pt x="3746628" y="1409702"/>
                  <a:pt x="3727438" y="1390156"/>
                  <a:pt x="3727438" y="1366045"/>
                </a:cubicBezTo>
                <a:cubicBezTo>
                  <a:pt x="3727438" y="1341934"/>
                  <a:pt x="3746628" y="1322388"/>
                  <a:pt x="3770301" y="1322388"/>
                </a:cubicBezTo>
                <a:close/>
                <a:moveTo>
                  <a:pt x="3529795" y="1322388"/>
                </a:moveTo>
                <a:cubicBezTo>
                  <a:pt x="3553906" y="1322388"/>
                  <a:pt x="3573452" y="1341934"/>
                  <a:pt x="3573452" y="1366045"/>
                </a:cubicBezTo>
                <a:cubicBezTo>
                  <a:pt x="3573452" y="1390156"/>
                  <a:pt x="3553906" y="1409702"/>
                  <a:pt x="3529795" y="1409702"/>
                </a:cubicBezTo>
                <a:cubicBezTo>
                  <a:pt x="3505684" y="1409702"/>
                  <a:pt x="3486138" y="1390156"/>
                  <a:pt x="3486138" y="1366045"/>
                </a:cubicBezTo>
                <a:cubicBezTo>
                  <a:pt x="3486138" y="1341934"/>
                  <a:pt x="3505684" y="1322388"/>
                  <a:pt x="3529795" y="1322388"/>
                </a:cubicBezTo>
                <a:close/>
                <a:moveTo>
                  <a:pt x="6654788" y="1322387"/>
                </a:moveTo>
                <a:cubicBezTo>
                  <a:pt x="6678461" y="1322387"/>
                  <a:pt x="6697651" y="1341933"/>
                  <a:pt x="6697651" y="1366044"/>
                </a:cubicBezTo>
                <a:cubicBezTo>
                  <a:pt x="6697651" y="1390155"/>
                  <a:pt x="6678461" y="1409701"/>
                  <a:pt x="6654788" y="1409701"/>
                </a:cubicBezTo>
                <a:cubicBezTo>
                  <a:pt x="6631115" y="1409701"/>
                  <a:pt x="6611925" y="1390155"/>
                  <a:pt x="6611925" y="1366044"/>
                </a:cubicBezTo>
                <a:cubicBezTo>
                  <a:pt x="6611925" y="1341933"/>
                  <a:pt x="6631115" y="1322387"/>
                  <a:pt x="6654788" y="1322387"/>
                </a:cubicBezTo>
                <a:close/>
                <a:moveTo>
                  <a:pt x="6534138" y="1322387"/>
                </a:moveTo>
                <a:cubicBezTo>
                  <a:pt x="6557811" y="1322387"/>
                  <a:pt x="6577001" y="1341933"/>
                  <a:pt x="6577001" y="1366044"/>
                </a:cubicBezTo>
                <a:cubicBezTo>
                  <a:pt x="6577001" y="1390155"/>
                  <a:pt x="6557811" y="1409701"/>
                  <a:pt x="6534138" y="1409701"/>
                </a:cubicBezTo>
                <a:cubicBezTo>
                  <a:pt x="6510465" y="1409701"/>
                  <a:pt x="6491275" y="1390155"/>
                  <a:pt x="6491275" y="1366044"/>
                </a:cubicBezTo>
                <a:cubicBezTo>
                  <a:pt x="6491275" y="1341933"/>
                  <a:pt x="6510465" y="1322387"/>
                  <a:pt x="6534138" y="1322387"/>
                </a:cubicBezTo>
                <a:close/>
                <a:moveTo>
                  <a:pt x="6414282" y="1322387"/>
                </a:moveTo>
                <a:cubicBezTo>
                  <a:pt x="6438393" y="1322387"/>
                  <a:pt x="6457939" y="1341933"/>
                  <a:pt x="6457939" y="1366044"/>
                </a:cubicBezTo>
                <a:cubicBezTo>
                  <a:pt x="6457939" y="1390155"/>
                  <a:pt x="6438393" y="1409701"/>
                  <a:pt x="6414282" y="1409701"/>
                </a:cubicBezTo>
                <a:cubicBezTo>
                  <a:pt x="6390171" y="1409701"/>
                  <a:pt x="6370625" y="1390155"/>
                  <a:pt x="6370625" y="1366044"/>
                </a:cubicBezTo>
                <a:cubicBezTo>
                  <a:pt x="6370625" y="1341933"/>
                  <a:pt x="6390171" y="1322387"/>
                  <a:pt x="6414282" y="1322387"/>
                </a:cubicBezTo>
                <a:close/>
                <a:moveTo>
                  <a:pt x="6294425" y="1322387"/>
                </a:moveTo>
                <a:cubicBezTo>
                  <a:pt x="6318098" y="1322387"/>
                  <a:pt x="6337288" y="1341933"/>
                  <a:pt x="6337288" y="1366044"/>
                </a:cubicBezTo>
                <a:cubicBezTo>
                  <a:pt x="6337288" y="1390155"/>
                  <a:pt x="6318098" y="1409701"/>
                  <a:pt x="6294425" y="1409701"/>
                </a:cubicBezTo>
                <a:cubicBezTo>
                  <a:pt x="6270752" y="1409701"/>
                  <a:pt x="6251562" y="1390155"/>
                  <a:pt x="6251562" y="1366044"/>
                </a:cubicBezTo>
                <a:cubicBezTo>
                  <a:pt x="6251562" y="1341933"/>
                  <a:pt x="6270752" y="1322387"/>
                  <a:pt x="6294425" y="1322387"/>
                </a:cubicBezTo>
                <a:close/>
                <a:moveTo>
                  <a:pt x="6173775" y="1322387"/>
                </a:moveTo>
                <a:cubicBezTo>
                  <a:pt x="6197448" y="1322387"/>
                  <a:pt x="6216638" y="1341933"/>
                  <a:pt x="6216638" y="1366044"/>
                </a:cubicBezTo>
                <a:cubicBezTo>
                  <a:pt x="6216638" y="1390155"/>
                  <a:pt x="6197448" y="1409701"/>
                  <a:pt x="6173775" y="1409701"/>
                </a:cubicBezTo>
                <a:cubicBezTo>
                  <a:pt x="6150102" y="1409701"/>
                  <a:pt x="6130912" y="1390155"/>
                  <a:pt x="6130912" y="1366044"/>
                </a:cubicBezTo>
                <a:cubicBezTo>
                  <a:pt x="6130912" y="1341933"/>
                  <a:pt x="6150102" y="1322387"/>
                  <a:pt x="6173775" y="1322387"/>
                </a:cubicBezTo>
                <a:close/>
                <a:moveTo>
                  <a:pt x="2327282" y="1322387"/>
                </a:moveTo>
                <a:cubicBezTo>
                  <a:pt x="2350956" y="1322387"/>
                  <a:pt x="2370144" y="1341933"/>
                  <a:pt x="2370144" y="1366044"/>
                </a:cubicBezTo>
                <a:cubicBezTo>
                  <a:pt x="2370144" y="1390155"/>
                  <a:pt x="2350956" y="1409701"/>
                  <a:pt x="2327282" y="1409701"/>
                </a:cubicBezTo>
                <a:cubicBezTo>
                  <a:pt x="2303608" y="1409701"/>
                  <a:pt x="2284419" y="1390155"/>
                  <a:pt x="2284419" y="1366044"/>
                </a:cubicBezTo>
                <a:cubicBezTo>
                  <a:pt x="2284419" y="1341933"/>
                  <a:pt x="2303608" y="1322387"/>
                  <a:pt x="2327282" y="1322387"/>
                </a:cubicBezTo>
                <a:close/>
                <a:moveTo>
                  <a:pt x="2207426" y="1322387"/>
                </a:moveTo>
                <a:cubicBezTo>
                  <a:pt x="2231536" y="1322387"/>
                  <a:pt x="2251082" y="1341933"/>
                  <a:pt x="2251082" y="1366044"/>
                </a:cubicBezTo>
                <a:cubicBezTo>
                  <a:pt x="2251082" y="1390155"/>
                  <a:pt x="2231536" y="1409701"/>
                  <a:pt x="2207426" y="1409701"/>
                </a:cubicBezTo>
                <a:cubicBezTo>
                  <a:pt x="2183314" y="1409701"/>
                  <a:pt x="2163768" y="1390155"/>
                  <a:pt x="2163768" y="1366044"/>
                </a:cubicBezTo>
                <a:cubicBezTo>
                  <a:pt x="2163768" y="1341933"/>
                  <a:pt x="2183314" y="1322387"/>
                  <a:pt x="2207426" y="1322387"/>
                </a:cubicBezTo>
                <a:close/>
                <a:moveTo>
                  <a:pt x="1847061" y="1322387"/>
                </a:moveTo>
                <a:cubicBezTo>
                  <a:pt x="1871173" y="1322387"/>
                  <a:pt x="1890719" y="1341933"/>
                  <a:pt x="1890719" y="1366044"/>
                </a:cubicBezTo>
                <a:cubicBezTo>
                  <a:pt x="1890719" y="1390155"/>
                  <a:pt x="1871173" y="1409701"/>
                  <a:pt x="1847061" y="1409701"/>
                </a:cubicBezTo>
                <a:cubicBezTo>
                  <a:pt x="1822950" y="1409701"/>
                  <a:pt x="1803404" y="1390155"/>
                  <a:pt x="1803404" y="1366044"/>
                </a:cubicBezTo>
                <a:cubicBezTo>
                  <a:pt x="1803404" y="1341933"/>
                  <a:pt x="1822950" y="1322387"/>
                  <a:pt x="1847061" y="1322387"/>
                </a:cubicBezTo>
                <a:close/>
                <a:moveTo>
                  <a:pt x="1726410" y="1322387"/>
                </a:moveTo>
                <a:cubicBezTo>
                  <a:pt x="1750521" y="1322387"/>
                  <a:pt x="1770068" y="1341933"/>
                  <a:pt x="1770068" y="1366044"/>
                </a:cubicBezTo>
                <a:cubicBezTo>
                  <a:pt x="1770068" y="1390155"/>
                  <a:pt x="1750521" y="1409701"/>
                  <a:pt x="1726410" y="1409701"/>
                </a:cubicBezTo>
                <a:cubicBezTo>
                  <a:pt x="1702299" y="1409701"/>
                  <a:pt x="1682753" y="1390155"/>
                  <a:pt x="1682753" y="1366044"/>
                </a:cubicBezTo>
                <a:cubicBezTo>
                  <a:pt x="1682753" y="1341933"/>
                  <a:pt x="1702299" y="1322387"/>
                  <a:pt x="1726410" y="1322387"/>
                </a:cubicBezTo>
                <a:close/>
                <a:moveTo>
                  <a:pt x="1606553" y="1322387"/>
                </a:moveTo>
                <a:cubicBezTo>
                  <a:pt x="1630227" y="1322387"/>
                  <a:pt x="1649418" y="1341933"/>
                  <a:pt x="1649418" y="1366044"/>
                </a:cubicBezTo>
                <a:cubicBezTo>
                  <a:pt x="1649418" y="1390155"/>
                  <a:pt x="1630227" y="1409701"/>
                  <a:pt x="1606553" y="1409701"/>
                </a:cubicBezTo>
                <a:cubicBezTo>
                  <a:pt x="1582880" y="1409701"/>
                  <a:pt x="1563689" y="1390155"/>
                  <a:pt x="1563689" y="1366044"/>
                </a:cubicBezTo>
                <a:cubicBezTo>
                  <a:pt x="1563689" y="1341933"/>
                  <a:pt x="1582880" y="1322387"/>
                  <a:pt x="1606553" y="1322387"/>
                </a:cubicBezTo>
                <a:close/>
                <a:moveTo>
                  <a:pt x="1485902" y="1322387"/>
                </a:moveTo>
                <a:cubicBezTo>
                  <a:pt x="1509575" y="1322387"/>
                  <a:pt x="1528765" y="1341933"/>
                  <a:pt x="1528765" y="1366044"/>
                </a:cubicBezTo>
                <a:cubicBezTo>
                  <a:pt x="1528765" y="1390155"/>
                  <a:pt x="1509575" y="1409701"/>
                  <a:pt x="1485902" y="1409701"/>
                </a:cubicBezTo>
                <a:cubicBezTo>
                  <a:pt x="1462230" y="1409701"/>
                  <a:pt x="1443040" y="1390155"/>
                  <a:pt x="1443040" y="1366044"/>
                </a:cubicBezTo>
                <a:cubicBezTo>
                  <a:pt x="1443040" y="1341933"/>
                  <a:pt x="1462230" y="1322387"/>
                  <a:pt x="1485902" y="1322387"/>
                </a:cubicBezTo>
                <a:close/>
                <a:moveTo>
                  <a:pt x="1366049" y="1322387"/>
                </a:moveTo>
                <a:cubicBezTo>
                  <a:pt x="1390160" y="1322387"/>
                  <a:pt x="1409705" y="1341933"/>
                  <a:pt x="1409705" y="1366044"/>
                </a:cubicBezTo>
                <a:cubicBezTo>
                  <a:pt x="1409705" y="1390155"/>
                  <a:pt x="1390160" y="1409701"/>
                  <a:pt x="1366049" y="1409701"/>
                </a:cubicBezTo>
                <a:cubicBezTo>
                  <a:pt x="1341941" y="1409701"/>
                  <a:pt x="1322395" y="1390155"/>
                  <a:pt x="1322395" y="1366044"/>
                </a:cubicBezTo>
                <a:cubicBezTo>
                  <a:pt x="1322395" y="1341933"/>
                  <a:pt x="1341941" y="1322387"/>
                  <a:pt x="1366049" y="1322387"/>
                </a:cubicBezTo>
                <a:close/>
                <a:moveTo>
                  <a:pt x="1246196" y="1322387"/>
                </a:moveTo>
                <a:cubicBezTo>
                  <a:pt x="1269869" y="1322387"/>
                  <a:pt x="1289059" y="1341933"/>
                  <a:pt x="1289059" y="1366044"/>
                </a:cubicBezTo>
                <a:cubicBezTo>
                  <a:pt x="1289059" y="1390155"/>
                  <a:pt x="1269869" y="1409701"/>
                  <a:pt x="1246196" y="1409701"/>
                </a:cubicBezTo>
                <a:cubicBezTo>
                  <a:pt x="1222523" y="1409701"/>
                  <a:pt x="1203333" y="1390155"/>
                  <a:pt x="1203333" y="1366044"/>
                </a:cubicBezTo>
                <a:cubicBezTo>
                  <a:pt x="1203333" y="1341933"/>
                  <a:pt x="1222523" y="1322387"/>
                  <a:pt x="1246196" y="1322387"/>
                </a:cubicBezTo>
                <a:close/>
                <a:moveTo>
                  <a:pt x="1125545" y="1322387"/>
                </a:moveTo>
                <a:cubicBezTo>
                  <a:pt x="1149218" y="1322387"/>
                  <a:pt x="1168408" y="1341933"/>
                  <a:pt x="1168408" y="1366044"/>
                </a:cubicBezTo>
                <a:cubicBezTo>
                  <a:pt x="1168408" y="1390155"/>
                  <a:pt x="1149218" y="1409701"/>
                  <a:pt x="1125545" y="1409701"/>
                </a:cubicBezTo>
                <a:cubicBezTo>
                  <a:pt x="1101872" y="1409701"/>
                  <a:pt x="1082682" y="1390155"/>
                  <a:pt x="1082682" y="1366044"/>
                </a:cubicBezTo>
                <a:cubicBezTo>
                  <a:pt x="1082682" y="1341933"/>
                  <a:pt x="1101872" y="1322387"/>
                  <a:pt x="1125545" y="1322387"/>
                </a:cubicBezTo>
                <a:close/>
                <a:moveTo>
                  <a:pt x="1005689" y="1322387"/>
                </a:moveTo>
                <a:cubicBezTo>
                  <a:pt x="1029800" y="1322387"/>
                  <a:pt x="1049346" y="1341933"/>
                  <a:pt x="1049346" y="1366044"/>
                </a:cubicBezTo>
                <a:cubicBezTo>
                  <a:pt x="1049346" y="1390155"/>
                  <a:pt x="1029800" y="1409701"/>
                  <a:pt x="1005689" y="1409701"/>
                </a:cubicBezTo>
                <a:cubicBezTo>
                  <a:pt x="981578" y="1409701"/>
                  <a:pt x="962032" y="1390155"/>
                  <a:pt x="962032" y="1366044"/>
                </a:cubicBezTo>
                <a:cubicBezTo>
                  <a:pt x="962032" y="1341933"/>
                  <a:pt x="981578" y="1322387"/>
                  <a:pt x="1005689" y="1322387"/>
                </a:cubicBezTo>
                <a:close/>
                <a:moveTo>
                  <a:pt x="885038" y="1322387"/>
                </a:moveTo>
                <a:cubicBezTo>
                  <a:pt x="909149" y="1322387"/>
                  <a:pt x="928695" y="1341933"/>
                  <a:pt x="928695" y="1366044"/>
                </a:cubicBezTo>
                <a:cubicBezTo>
                  <a:pt x="928695" y="1390155"/>
                  <a:pt x="909149" y="1409701"/>
                  <a:pt x="885038" y="1409701"/>
                </a:cubicBezTo>
                <a:cubicBezTo>
                  <a:pt x="860928" y="1409701"/>
                  <a:pt x="841382" y="1390155"/>
                  <a:pt x="841382" y="1366044"/>
                </a:cubicBezTo>
                <a:cubicBezTo>
                  <a:pt x="841382" y="1341933"/>
                  <a:pt x="860928" y="1322387"/>
                  <a:pt x="885038" y="1322387"/>
                </a:cubicBezTo>
                <a:close/>
                <a:moveTo>
                  <a:pt x="6053920" y="1201738"/>
                </a:moveTo>
                <a:cubicBezTo>
                  <a:pt x="6078031" y="1201738"/>
                  <a:pt x="6097577" y="1221284"/>
                  <a:pt x="6097577" y="1245395"/>
                </a:cubicBezTo>
                <a:cubicBezTo>
                  <a:pt x="6097577" y="1269506"/>
                  <a:pt x="6078031" y="1289052"/>
                  <a:pt x="6053920" y="1289052"/>
                </a:cubicBezTo>
                <a:cubicBezTo>
                  <a:pt x="6029809" y="1289052"/>
                  <a:pt x="6010263" y="1269506"/>
                  <a:pt x="6010263" y="1245395"/>
                </a:cubicBezTo>
                <a:cubicBezTo>
                  <a:pt x="6010263" y="1221284"/>
                  <a:pt x="6029809" y="1201738"/>
                  <a:pt x="6053920" y="1201738"/>
                </a:cubicBezTo>
                <a:close/>
                <a:moveTo>
                  <a:pt x="5813413" y="1201738"/>
                </a:moveTo>
                <a:cubicBezTo>
                  <a:pt x="5837086" y="1201738"/>
                  <a:pt x="5856276" y="1221284"/>
                  <a:pt x="5856276" y="1245395"/>
                </a:cubicBezTo>
                <a:cubicBezTo>
                  <a:pt x="5856276" y="1269506"/>
                  <a:pt x="5837086" y="1289052"/>
                  <a:pt x="5813413" y="1289052"/>
                </a:cubicBezTo>
                <a:cubicBezTo>
                  <a:pt x="5789740" y="1289052"/>
                  <a:pt x="5770550" y="1269506"/>
                  <a:pt x="5770550" y="1245395"/>
                </a:cubicBezTo>
                <a:cubicBezTo>
                  <a:pt x="5770550" y="1221284"/>
                  <a:pt x="5789740" y="1201738"/>
                  <a:pt x="5813413" y="1201738"/>
                </a:cubicBezTo>
                <a:close/>
                <a:moveTo>
                  <a:pt x="5692763" y="1201738"/>
                </a:moveTo>
                <a:cubicBezTo>
                  <a:pt x="5716436" y="1201738"/>
                  <a:pt x="5735626" y="1221284"/>
                  <a:pt x="5735626" y="1245395"/>
                </a:cubicBezTo>
                <a:cubicBezTo>
                  <a:pt x="5735626" y="1269506"/>
                  <a:pt x="5716436" y="1289052"/>
                  <a:pt x="5692763" y="1289052"/>
                </a:cubicBezTo>
                <a:cubicBezTo>
                  <a:pt x="5669090" y="1289052"/>
                  <a:pt x="5649900" y="1269506"/>
                  <a:pt x="5649900" y="1245395"/>
                </a:cubicBezTo>
                <a:cubicBezTo>
                  <a:pt x="5649900" y="1221284"/>
                  <a:pt x="5669090" y="1201738"/>
                  <a:pt x="5692763" y="1201738"/>
                </a:cubicBezTo>
                <a:close/>
                <a:moveTo>
                  <a:pt x="5572907" y="1201738"/>
                </a:moveTo>
                <a:cubicBezTo>
                  <a:pt x="5597018" y="1201738"/>
                  <a:pt x="5616564" y="1221284"/>
                  <a:pt x="5616564" y="1245395"/>
                </a:cubicBezTo>
                <a:cubicBezTo>
                  <a:pt x="5616564" y="1269506"/>
                  <a:pt x="5597018" y="1289052"/>
                  <a:pt x="5572907" y="1289052"/>
                </a:cubicBezTo>
                <a:cubicBezTo>
                  <a:pt x="5548796" y="1289052"/>
                  <a:pt x="5529250" y="1269506"/>
                  <a:pt x="5529250" y="1245395"/>
                </a:cubicBezTo>
                <a:cubicBezTo>
                  <a:pt x="5529250" y="1221284"/>
                  <a:pt x="5548796" y="1201738"/>
                  <a:pt x="5572907" y="1201738"/>
                </a:cubicBezTo>
                <a:close/>
                <a:moveTo>
                  <a:pt x="5453051" y="1201738"/>
                </a:moveTo>
                <a:cubicBezTo>
                  <a:pt x="5476724" y="1201738"/>
                  <a:pt x="5495914" y="1221284"/>
                  <a:pt x="5495914" y="1245395"/>
                </a:cubicBezTo>
                <a:cubicBezTo>
                  <a:pt x="5495914" y="1269506"/>
                  <a:pt x="5476724" y="1289052"/>
                  <a:pt x="5453051" y="1289052"/>
                </a:cubicBezTo>
                <a:cubicBezTo>
                  <a:pt x="5429378" y="1289052"/>
                  <a:pt x="5410188" y="1269506"/>
                  <a:pt x="5410188" y="1245395"/>
                </a:cubicBezTo>
                <a:cubicBezTo>
                  <a:pt x="5410188" y="1221284"/>
                  <a:pt x="5429378" y="1201738"/>
                  <a:pt x="5453051" y="1201738"/>
                </a:cubicBezTo>
                <a:close/>
                <a:moveTo>
                  <a:pt x="5332401" y="1201738"/>
                </a:moveTo>
                <a:cubicBezTo>
                  <a:pt x="5356074" y="1201738"/>
                  <a:pt x="5375264" y="1221284"/>
                  <a:pt x="5375264" y="1245395"/>
                </a:cubicBezTo>
                <a:cubicBezTo>
                  <a:pt x="5375264" y="1269506"/>
                  <a:pt x="5356074" y="1289052"/>
                  <a:pt x="5332401" y="1289052"/>
                </a:cubicBezTo>
                <a:cubicBezTo>
                  <a:pt x="5308728" y="1289052"/>
                  <a:pt x="5289538" y="1269506"/>
                  <a:pt x="5289538" y="1245395"/>
                </a:cubicBezTo>
                <a:cubicBezTo>
                  <a:pt x="5289538" y="1221284"/>
                  <a:pt x="5308728" y="1201738"/>
                  <a:pt x="5332401" y="1201738"/>
                </a:cubicBezTo>
                <a:close/>
                <a:moveTo>
                  <a:pt x="5212545" y="1201738"/>
                </a:moveTo>
                <a:cubicBezTo>
                  <a:pt x="5236656" y="1201738"/>
                  <a:pt x="5256202" y="1221284"/>
                  <a:pt x="5256202" y="1245395"/>
                </a:cubicBezTo>
                <a:cubicBezTo>
                  <a:pt x="5256202" y="1269506"/>
                  <a:pt x="5236656" y="1289052"/>
                  <a:pt x="5212545" y="1289052"/>
                </a:cubicBezTo>
                <a:cubicBezTo>
                  <a:pt x="5188434" y="1289052"/>
                  <a:pt x="5168888" y="1269506"/>
                  <a:pt x="5168888" y="1245395"/>
                </a:cubicBezTo>
                <a:cubicBezTo>
                  <a:pt x="5168888" y="1221284"/>
                  <a:pt x="5188434" y="1201738"/>
                  <a:pt x="5212545" y="1201738"/>
                </a:cubicBezTo>
                <a:close/>
                <a:moveTo>
                  <a:pt x="5091895" y="1201738"/>
                </a:moveTo>
                <a:cubicBezTo>
                  <a:pt x="5116006" y="1201738"/>
                  <a:pt x="5135552" y="1221284"/>
                  <a:pt x="5135552" y="1245395"/>
                </a:cubicBezTo>
                <a:cubicBezTo>
                  <a:pt x="5135552" y="1269506"/>
                  <a:pt x="5116006" y="1289052"/>
                  <a:pt x="5091895" y="1289052"/>
                </a:cubicBezTo>
                <a:cubicBezTo>
                  <a:pt x="5067784" y="1289052"/>
                  <a:pt x="5048238" y="1269506"/>
                  <a:pt x="5048238" y="1245395"/>
                </a:cubicBezTo>
                <a:cubicBezTo>
                  <a:pt x="5048238" y="1221284"/>
                  <a:pt x="5067784" y="1201738"/>
                  <a:pt x="5091895" y="1201738"/>
                </a:cubicBezTo>
                <a:close/>
                <a:moveTo>
                  <a:pt x="4972038" y="1201738"/>
                </a:moveTo>
                <a:cubicBezTo>
                  <a:pt x="4995711" y="1201738"/>
                  <a:pt x="5014901" y="1221284"/>
                  <a:pt x="5014901" y="1245395"/>
                </a:cubicBezTo>
                <a:cubicBezTo>
                  <a:pt x="5014901" y="1269506"/>
                  <a:pt x="4995711" y="1289052"/>
                  <a:pt x="4972038" y="1289052"/>
                </a:cubicBezTo>
                <a:cubicBezTo>
                  <a:pt x="4948365" y="1289052"/>
                  <a:pt x="4929175" y="1269506"/>
                  <a:pt x="4929175" y="1245395"/>
                </a:cubicBezTo>
                <a:cubicBezTo>
                  <a:pt x="4929175" y="1221284"/>
                  <a:pt x="4948365" y="1201738"/>
                  <a:pt x="4972038" y="1201738"/>
                </a:cubicBezTo>
                <a:close/>
                <a:moveTo>
                  <a:pt x="4851388" y="1201738"/>
                </a:moveTo>
                <a:cubicBezTo>
                  <a:pt x="4875061" y="1201738"/>
                  <a:pt x="4894251" y="1221284"/>
                  <a:pt x="4894251" y="1245395"/>
                </a:cubicBezTo>
                <a:cubicBezTo>
                  <a:pt x="4894251" y="1269506"/>
                  <a:pt x="4875061" y="1289052"/>
                  <a:pt x="4851388" y="1289052"/>
                </a:cubicBezTo>
                <a:cubicBezTo>
                  <a:pt x="4827715" y="1289052"/>
                  <a:pt x="4808525" y="1269506"/>
                  <a:pt x="4808525" y="1245395"/>
                </a:cubicBezTo>
                <a:cubicBezTo>
                  <a:pt x="4808525" y="1221284"/>
                  <a:pt x="4827715" y="1201738"/>
                  <a:pt x="4851388" y="1201738"/>
                </a:cubicBezTo>
                <a:close/>
                <a:moveTo>
                  <a:pt x="4731532" y="1201738"/>
                </a:moveTo>
                <a:cubicBezTo>
                  <a:pt x="4755643" y="1201738"/>
                  <a:pt x="4775189" y="1221284"/>
                  <a:pt x="4775189" y="1245395"/>
                </a:cubicBezTo>
                <a:cubicBezTo>
                  <a:pt x="4775189" y="1269506"/>
                  <a:pt x="4755643" y="1289052"/>
                  <a:pt x="4731532" y="1289052"/>
                </a:cubicBezTo>
                <a:cubicBezTo>
                  <a:pt x="4707421" y="1289052"/>
                  <a:pt x="4687875" y="1269506"/>
                  <a:pt x="4687875" y="1245395"/>
                </a:cubicBezTo>
                <a:cubicBezTo>
                  <a:pt x="4687875" y="1221284"/>
                  <a:pt x="4707421" y="1201738"/>
                  <a:pt x="4731532" y="1201738"/>
                </a:cubicBezTo>
                <a:close/>
                <a:moveTo>
                  <a:pt x="4611676" y="1201738"/>
                </a:moveTo>
                <a:cubicBezTo>
                  <a:pt x="4635349" y="1201738"/>
                  <a:pt x="4654539" y="1221284"/>
                  <a:pt x="4654539" y="1245395"/>
                </a:cubicBezTo>
                <a:cubicBezTo>
                  <a:pt x="4654539" y="1269506"/>
                  <a:pt x="4635349" y="1289052"/>
                  <a:pt x="4611676" y="1289052"/>
                </a:cubicBezTo>
                <a:cubicBezTo>
                  <a:pt x="4588003" y="1289052"/>
                  <a:pt x="4568813" y="1269506"/>
                  <a:pt x="4568813" y="1245395"/>
                </a:cubicBezTo>
                <a:cubicBezTo>
                  <a:pt x="4568813" y="1221284"/>
                  <a:pt x="4588003" y="1201738"/>
                  <a:pt x="4611676" y="1201738"/>
                </a:cubicBezTo>
                <a:close/>
                <a:moveTo>
                  <a:pt x="4491026" y="1201738"/>
                </a:moveTo>
                <a:cubicBezTo>
                  <a:pt x="4514699" y="1201738"/>
                  <a:pt x="4533889" y="1221284"/>
                  <a:pt x="4533889" y="1245395"/>
                </a:cubicBezTo>
                <a:cubicBezTo>
                  <a:pt x="4533889" y="1269506"/>
                  <a:pt x="4514699" y="1289052"/>
                  <a:pt x="4491026" y="1289052"/>
                </a:cubicBezTo>
                <a:cubicBezTo>
                  <a:pt x="4467353" y="1289052"/>
                  <a:pt x="4448163" y="1269506"/>
                  <a:pt x="4448163" y="1245395"/>
                </a:cubicBezTo>
                <a:cubicBezTo>
                  <a:pt x="4448163" y="1221284"/>
                  <a:pt x="4467353" y="1201738"/>
                  <a:pt x="4491026" y="1201738"/>
                </a:cubicBezTo>
                <a:close/>
                <a:moveTo>
                  <a:pt x="4371170" y="1201738"/>
                </a:moveTo>
                <a:cubicBezTo>
                  <a:pt x="4395281" y="1201738"/>
                  <a:pt x="4414827" y="1221284"/>
                  <a:pt x="4414827" y="1245395"/>
                </a:cubicBezTo>
                <a:cubicBezTo>
                  <a:pt x="4414827" y="1269506"/>
                  <a:pt x="4395281" y="1289052"/>
                  <a:pt x="4371170" y="1289052"/>
                </a:cubicBezTo>
                <a:cubicBezTo>
                  <a:pt x="4347059" y="1289052"/>
                  <a:pt x="4327513" y="1269506"/>
                  <a:pt x="4327513" y="1245395"/>
                </a:cubicBezTo>
                <a:cubicBezTo>
                  <a:pt x="4327513" y="1221284"/>
                  <a:pt x="4347059" y="1201738"/>
                  <a:pt x="4371170" y="1201738"/>
                </a:cubicBezTo>
                <a:close/>
                <a:moveTo>
                  <a:pt x="4250520" y="1201738"/>
                </a:moveTo>
                <a:cubicBezTo>
                  <a:pt x="4274631" y="1201738"/>
                  <a:pt x="4294177" y="1221284"/>
                  <a:pt x="4294177" y="1245395"/>
                </a:cubicBezTo>
                <a:cubicBezTo>
                  <a:pt x="4294177" y="1269506"/>
                  <a:pt x="4274631" y="1289052"/>
                  <a:pt x="4250520" y="1289052"/>
                </a:cubicBezTo>
                <a:cubicBezTo>
                  <a:pt x="4226409" y="1289052"/>
                  <a:pt x="4206863" y="1269506"/>
                  <a:pt x="4206863" y="1245395"/>
                </a:cubicBezTo>
                <a:cubicBezTo>
                  <a:pt x="4206863" y="1221284"/>
                  <a:pt x="4226409" y="1201738"/>
                  <a:pt x="4250520" y="1201738"/>
                </a:cubicBezTo>
                <a:close/>
                <a:moveTo>
                  <a:pt x="4130663" y="1201738"/>
                </a:moveTo>
                <a:cubicBezTo>
                  <a:pt x="4154336" y="1201738"/>
                  <a:pt x="4173526" y="1221284"/>
                  <a:pt x="4173526" y="1245395"/>
                </a:cubicBezTo>
                <a:cubicBezTo>
                  <a:pt x="4173526" y="1269506"/>
                  <a:pt x="4154336" y="1289052"/>
                  <a:pt x="4130663" y="1289052"/>
                </a:cubicBezTo>
                <a:cubicBezTo>
                  <a:pt x="4106990" y="1289052"/>
                  <a:pt x="4087800" y="1269506"/>
                  <a:pt x="4087800" y="1245395"/>
                </a:cubicBezTo>
                <a:cubicBezTo>
                  <a:pt x="4087800" y="1221284"/>
                  <a:pt x="4106990" y="1201738"/>
                  <a:pt x="4130663" y="1201738"/>
                </a:cubicBezTo>
                <a:close/>
                <a:moveTo>
                  <a:pt x="3890157" y="1201738"/>
                </a:moveTo>
                <a:cubicBezTo>
                  <a:pt x="3914268" y="1201738"/>
                  <a:pt x="3933814" y="1221284"/>
                  <a:pt x="3933814" y="1245395"/>
                </a:cubicBezTo>
                <a:cubicBezTo>
                  <a:pt x="3933814" y="1269506"/>
                  <a:pt x="3914268" y="1289052"/>
                  <a:pt x="3890157" y="1289052"/>
                </a:cubicBezTo>
                <a:cubicBezTo>
                  <a:pt x="3866046" y="1289052"/>
                  <a:pt x="3846500" y="1269506"/>
                  <a:pt x="3846500" y="1245395"/>
                </a:cubicBezTo>
                <a:cubicBezTo>
                  <a:pt x="3846500" y="1221284"/>
                  <a:pt x="3866046" y="1201738"/>
                  <a:pt x="3890157" y="1201738"/>
                </a:cubicBezTo>
                <a:close/>
                <a:moveTo>
                  <a:pt x="3770301" y="1201738"/>
                </a:moveTo>
                <a:cubicBezTo>
                  <a:pt x="3793974" y="1201738"/>
                  <a:pt x="3813164" y="1221284"/>
                  <a:pt x="3813164" y="1245395"/>
                </a:cubicBezTo>
                <a:cubicBezTo>
                  <a:pt x="3813164" y="1269506"/>
                  <a:pt x="3793974" y="1289052"/>
                  <a:pt x="3770301" y="1289052"/>
                </a:cubicBezTo>
                <a:cubicBezTo>
                  <a:pt x="3746628" y="1289052"/>
                  <a:pt x="3727438" y="1269506"/>
                  <a:pt x="3727438" y="1245395"/>
                </a:cubicBezTo>
                <a:cubicBezTo>
                  <a:pt x="3727438" y="1221284"/>
                  <a:pt x="3746628" y="1201738"/>
                  <a:pt x="3770301" y="1201738"/>
                </a:cubicBezTo>
                <a:close/>
                <a:moveTo>
                  <a:pt x="6895294" y="1201737"/>
                </a:moveTo>
                <a:cubicBezTo>
                  <a:pt x="6919405" y="1201737"/>
                  <a:pt x="6938951" y="1221283"/>
                  <a:pt x="6938951" y="1245394"/>
                </a:cubicBezTo>
                <a:cubicBezTo>
                  <a:pt x="6938951" y="1269505"/>
                  <a:pt x="6919405" y="1289051"/>
                  <a:pt x="6895294" y="1289051"/>
                </a:cubicBezTo>
                <a:cubicBezTo>
                  <a:pt x="6871183" y="1289051"/>
                  <a:pt x="6851637" y="1269505"/>
                  <a:pt x="6851637" y="1245394"/>
                </a:cubicBezTo>
                <a:cubicBezTo>
                  <a:pt x="6851637" y="1221283"/>
                  <a:pt x="6871183" y="1201737"/>
                  <a:pt x="6895294" y="1201737"/>
                </a:cubicBezTo>
                <a:close/>
                <a:moveTo>
                  <a:pt x="6534138" y="1201737"/>
                </a:moveTo>
                <a:cubicBezTo>
                  <a:pt x="6557811" y="1201737"/>
                  <a:pt x="6577001" y="1221283"/>
                  <a:pt x="6577001" y="1245394"/>
                </a:cubicBezTo>
                <a:cubicBezTo>
                  <a:pt x="6577001" y="1269505"/>
                  <a:pt x="6557811" y="1289051"/>
                  <a:pt x="6534138" y="1289051"/>
                </a:cubicBezTo>
                <a:cubicBezTo>
                  <a:pt x="6510465" y="1289051"/>
                  <a:pt x="6491275" y="1269505"/>
                  <a:pt x="6491275" y="1245394"/>
                </a:cubicBezTo>
                <a:cubicBezTo>
                  <a:pt x="6491275" y="1221283"/>
                  <a:pt x="6510465" y="1201737"/>
                  <a:pt x="6534138" y="1201737"/>
                </a:cubicBezTo>
                <a:close/>
                <a:moveTo>
                  <a:pt x="6414282" y="1201737"/>
                </a:moveTo>
                <a:cubicBezTo>
                  <a:pt x="6438393" y="1201737"/>
                  <a:pt x="6457939" y="1221283"/>
                  <a:pt x="6457939" y="1245394"/>
                </a:cubicBezTo>
                <a:cubicBezTo>
                  <a:pt x="6457939" y="1269505"/>
                  <a:pt x="6438393" y="1289051"/>
                  <a:pt x="6414282" y="1289051"/>
                </a:cubicBezTo>
                <a:cubicBezTo>
                  <a:pt x="6390171" y="1289051"/>
                  <a:pt x="6370625" y="1269505"/>
                  <a:pt x="6370625" y="1245394"/>
                </a:cubicBezTo>
                <a:cubicBezTo>
                  <a:pt x="6370625" y="1221283"/>
                  <a:pt x="6390171" y="1201737"/>
                  <a:pt x="6414282" y="1201737"/>
                </a:cubicBezTo>
                <a:close/>
                <a:moveTo>
                  <a:pt x="6294425" y="1201737"/>
                </a:moveTo>
                <a:cubicBezTo>
                  <a:pt x="6318098" y="1201737"/>
                  <a:pt x="6337288" y="1221283"/>
                  <a:pt x="6337288" y="1245394"/>
                </a:cubicBezTo>
                <a:cubicBezTo>
                  <a:pt x="6337288" y="1269505"/>
                  <a:pt x="6318098" y="1289051"/>
                  <a:pt x="6294425" y="1289051"/>
                </a:cubicBezTo>
                <a:cubicBezTo>
                  <a:pt x="6270752" y="1289051"/>
                  <a:pt x="6251562" y="1269505"/>
                  <a:pt x="6251562" y="1245394"/>
                </a:cubicBezTo>
                <a:cubicBezTo>
                  <a:pt x="6251562" y="1221283"/>
                  <a:pt x="6270752" y="1201737"/>
                  <a:pt x="6294425" y="1201737"/>
                </a:cubicBezTo>
                <a:close/>
                <a:moveTo>
                  <a:pt x="6173775" y="1201737"/>
                </a:moveTo>
                <a:cubicBezTo>
                  <a:pt x="6197448" y="1201737"/>
                  <a:pt x="6216638" y="1221283"/>
                  <a:pt x="6216638" y="1245394"/>
                </a:cubicBezTo>
                <a:cubicBezTo>
                  <a:pt x="6216638" y="1269505"/>
                  <a:pt x="6197448" y="1289051"/>
                  <a:pt x="6173775" y="1289051"/>
                </a:cubicBezTo>
                <a:cubicBezTo>
                  <a:pt x="6150102" y="1289051"/>
                  <a:pt x="6130912" y="1269505"/>
                  <a:pt x="6130912" y="1245394"/>
                </a:cubicBezTo>
                <a:cubicBezTo>
                  <a:pt x="6130912" y="1221283"/>
                  <a:pt x="6150102" y="1201737"/>
                  <a:pt x="6173775" y="1201737"/>
                </a:cubicBezTo>
                <a:close/>
                <a:moveTo>
                  <a:pt x="2808294" y="1201737"/>
                </a:moveTo>
                <a:cubicBezTo>
                  <a:pt x="2831967" y="1201737"/>
                  <a:pt x="2851156" y="1221283"/>
                  <a:pt x="2851156" y="1245394"/>
                </a:cubicBezTo>
                <a:cubicBezTo>
                  <a:pt x="2851156" y="1269505"/>
                  <a:pt x="2831967" y="1289051"/>
                  <a:pt x="2808294" y="1289051"/>
                </a:cubicBezTo>
                <a:cubicBezTo>
                  <a:pt x="2784622" y="1289051"/>
                  <a:pt x="2765432" y="1269505"/>
                  <a:pt x="2765432" y="1245394"/>
                </a:cubicBezTo>
                <a:cubicBezTo>
                  <a:pt x="2765432" y="1221283"/>
                  <a:pt x="2784622" y="1201737"/>
                  <a:pt x="2808294" y="1201737"/>
                </a:cubicBezTo>
                <a:close/>
                <a:moveTo>
                  <a:pt x="2688441" y="1201737"/>
                </a:moveTo>
                <a:cubicBezTo>
                  <a:pt x="2712552" y="1201737"/>
                  <a:pt x="2732098" y="1221283"/>
                  <a:pt x="2732098" y="1245394"/>
                </a:cubicBezTo>
                <a:cubicBezTo>
                  <a:pt x="2732098" y="1269505"/>
                  <a:pt x="2712552" y="1289051"/>
                  <a:pt x="2688441" y="1289051"/>
                </a:cubicBezTo>
                <a:cubicBezTo>
                  <a:pt x="2664331" y="1289051"/>
                  <a:pt x="2644785" y="1269505"/>
                  <a:pt x="2644785" y="1245394"/>
                </a:cubicBezTo>
                <a:cubicBezTo>
                  <a:pt x="2644785" y="1221283"/>
                  <a:pt x="2664331" y="1201737"/>
                  <a:pt x="2688441" y="1201737"/>
                </a:cubicBezTo>
                <a:close/>
                <a:moveTo>
                  <a:pt x="2207427" y="1201737"/>
                </a:moveTo>
                <a:cubicBezTo>
                  <a:pt x="2231537" y="1201737"/>
                  <a:pt x="2251082" y="1221283"/>
                  <a:pt x="2251082" y="1245394"/>
                </a:cubicBezTo>
                <a:cubicBezTo>
                  <a:pt x="2251082" y="1269505"/>
                  <a:pt x="2231537" y="1289051"/>
                  <a:pt x="2207427" y="1289051"/>
                </a:cubicBezTo>
                <a:cubicBezTo>
                  <a:pt x="2183316" y="1289051"/>
                  <a:pt x="2163769" y="1269505"/>
                  <a:pt x="2163769" y="1245394"/>
                </a:cubicBezTo>
                <a:cubicBezTo>
                  <a:pt x="2163769" y="1221283"/>
                  <a:pt x="2183316" y="1201737"/>
                  <a:pt x="2207427" y="1201737"/>
                </a:cubicBezTo>
                <a:close/>
                <a:moveTo>
                  <a:pt x="2087568" y="1201737"/>
                </a:moveTo>
                <a:cubicBezTo>
                  <a:pt x="2111241" y="1201737"/>
                  <a:pt x="2130432" y="1221283"/>
                  <a:pt x="2130432" y="1245394"/>
                </a:cubicBezTo>
                <a:cubicBezTo>
                  <a:pt x="2130432" y="1269505"/>
                  <a:pt x="2111241" y="1289051"/>
                  <a:pt x="2087568" y="1289051"/>
                </a:cubicBezTo>
                <a:cubicBezTo>
                  <a:pt x="2063896" y="1289051"/>
                  <a:pt x="2044705" y="1269505"/>
                  <a:pt x="2044705" y="1245394"/>
                </a:cubicBezTo>
                <a:cubicBezTo>
                  <a:pt x="2044705" y="1221283"/>
                  <a:pt x="2063896" y="1201737"/>
                  <a:pt x="2087568" y="1201737"/>
                </a:cubicBezTo>
                <a:close/>
                <a:moveTo>
                  <a:pt x="1726413" y="1201737"/>
                </a:moveTo>
                <a:cubicBezTo>
                  <a:pt x="1750522" y="1201737"/>
                  <a:pt x="1770069" y="1221283"/>
                  <a:pt x="1770069" y="1245394"/>
                </a:cubicBezTo>
                <a:cubicBezTo>
                  <a:pt x="1770069" y="1269505"/>
                  <a:pt x="1750522" y="1289051"/>
                  <a:pt x="1726413" y="1289051"/>
                </a:cubicBezTo>
                <a:cubicBezTo>
                  <a:pt x="1702301" y="1289051"/>
                  <a:pt x="1682755" y="1269505"/>
                  <a:pt x="1682755" y="1245394"/>
                </a:cubicBezTo>
                <a:cubicBezTo>
                  <a:pt x="1682755" y="1221283"/>
                  <a:pt x="1702301" y="1201737"/>
                  <a:pt x="1726413" y="1201737"/>
                </a:cubicBezTo>
                <a:close/>
                <a:moveTo>
                  <a:pt x="1606555" y="1201737"/>
                </a:moveTo>
                <a:cubicBezTo>
                  <a:pt x="1630229" y="1201737"/>
                  <a:pt x="1649419" y="1221283"/>
                  <a:pt x="1649419" y="1245394"/>
                </a:cubicBezTo>
                <a:cubicBezTo>
                  <a:pt x="1649419" y="1269505"/>
                  <a:pt x="1630229" y="1289051"/>
                  <a:pt x="1606555" y="1289051"/>
                </a:cubicBezTo>
                <a:cubicBezTo>
                  <a:pt x="1582882" y="1289051"/>
                  <a:pt x="1563692" y="1269505"/>
                  <a:pt x="1563692" y="1245394"/>
                </a:cubicBezTo>
                <a:cubicBezTo>
                  <a:pt x="1563692" y="1221283"/>
                  <a:pt x="1582882" y="1201737"/>
                  <a:pt x="1606555" y="1201737"/>
                </a:cubicBezTo>
                <a:close/>
                <a:moveTo>
                  <a:pt x="1485903" y="1201737"/>
                </a:moveTo>
                <a:cubicBezTo>
                  <a:pt x="1509577" y="1201737"/>
                  <a:pt x="1528766" y="1221283"/>
                  <a:pt x="1528766" y="1245394"/>
                </a:cubicBezTo>
                <a:cubicBezTo>
                  <a:pt x="1528766" y="1269505"/>
                  <a:pt x="1509577" y="1289051"/>
                  <a:pt x="1485903" y="1289051"/>
                </a:cubicBezTo>
                <a:cubicBezTo>
                  <a:pt x="1462231" y="1289051"/>
                  <a:pt x="1443042" y="1269505"/>
                  <a:pt x="1443042" y="1245394"/>
                </a:cubicBezTo>
                <a:cubicBezTo>
                  <a:pt x="1443042" y="1221283"/>
                  <a:pt x="1462231" y="1201737"/>
                  <a:pt x="1485903" y="1201737"/>
                </a:cubicBezTo>
                <a:close/>
                <a:moveTo>
                  <a:pt x="1366050" y="1201737"/>
                </a:moveTo>
                <a:cubicBezTo>
                  <a:pt x="1390161" y="1201737"/>
                  <a:pt x="1409706" y="1221283"/>
                  <a:pt x="1409706" y="1245394"/>
                </a:cubicBezTo>
                <a:cubicBezTo>
                  <a:pt x="1409706" y="1269505"/>
                  <a:pt x="1390161" y="1289051"/>
                  <a:pt x="1366050" y="1289051"/>
                </a:cubicBezTo>
                <a:cubicBezTo>
                  <a:pt x="1341942" y="1289051"/>
                  <a:pt x="1322397" y="1269505"/>
                  <a:pt x="1322397" y="1245394"/>
                </a:cubicBezTo>
                <a:cubicBezTo>
                  <a:pt x="1322397" y="1221283"/>
                  <a:pt x="1341942" y="1201737"/>
                  <a:pt x="1366050" y="1201737"/>
                </a:cubicBezTo>
                <a:close/>
                <a:moveTo>
                  <a:pt x="1246198" y="1201737"/>
                </a:moveTo>
                <a:cubicBezTo>
                  <a:pt x="1269871" y="1201737"/>
                  <a:pt x="1289061" y="1221283"/>
                  <a:pt x="1289061" y="1245394"/>
                </a:cubicBezTo>
                <a:cubicBezTo>
                  <a:pt x="1289061" y="1269505"/>
                  <a:pt x="1269871" y="1289051"/>
                  <a:pt x="1246198" y="1289051"/>
                </a:cubicBezTo>
                <a:cubicBezTo>
                  <a:pt x="1222525" y="1289051"/>
                  <a:pt x="1203334" y="1269505"/>
                  <a:pt x="1203334" y="1245394"/>
                </a:cubicBezTo>
                <a:cubicBezTo>
                  <a:pt x="1203334" y="1221283"/>
                  <a:pt x="1222525" y="1201737"/>
                  <a:pt x="1246198" y="1201737"/>
                </a:cubicBezTo>
                <a:close/>
                <a:moveTo>
                  <a:pt x="1125546" y="1201737"/>
                </a:moveTo>
                <a:cubicBezTo>
                  <a:pt x="1149220" y="1201737"/>
                  <a:pt x="1168410" y="1221283"/>
                  <a:pt x="1168410" y="1245394"/>
                </a:cubicBezTo>
                <a:cubicBezTo>
                  <a:pt x="1168410" y="1269505"/>
                  <a:pt x="1149220" y="1289051"/>
                  <a:pt x="1125546" y="1289051"/>
                </a:cubicBezTo>
                <a:cubicBezTo>
                  <a:pt x="1101874" y="1289051"/>
                  <a:pt x="1082683" y="1269505"/>
                  <a:pt x="1082683" y="1245394"/>
                </a:cubicBezTo>
                <a:cubicBezTo>
                  <a:pt x="1082683" y="1221283"/>
                  <a:pt x="1101874" y="1201737"/>
                  <a:pt x="1125546" y="1201737"/>
                </a:cubicBezTo>
                <a:close/>
                <a:moveTo>
                  <a:pt x="1005690" y="1201737"/>
                </a:moveTo>
                <a:cubicBezTo>
                  <a:pt x="1029801" y="1201737"/>
                  <a:pt x="1049348" y="1221283"/>
                  <a:pt x="1049348" y="1245394"/>
                </a:cubicBezTo>
                <a:cubicBezTo>
                  <a:pt x="1049348" y="1269505"/>
                  <a:pt x="1029801" y="1289051"/>
                  <a:pt x="1005690" y="1289051"/>
                </a:cubicBezTo>
                <a:cubicBezTo>
                  <a:pt x="981580" y="1289051"/>
                  <a:pt x="962034" y="1269505"/>
                  <a:pt x="962034" y="1245394"/>
                </a:cubicBezTo>
                <a:cubicBezTo>
                  <a:pt x="962034" y="1221283"/>
                  <a:pt x="981580" y="1201737"/>
                  <a:pt x="1005690" y="1201737"/>
                </a:cubicBezTo>
                <a:close/>
                <a:moveTo>
                  <a:pt x="282580" y="1201737"/>
                </a:moveTo>
                <a:cubicBezTo>
                  <a:pt x="305376" y="1201737"/>
                  <a:pt x="323859" y="1221283"/>
                  <a:pt x="323859" y="1245394"/>
                </a:cubicBezTo>
                <a:cubicBezTo>
                  <a:pt x="323859" y="1269505"/>
                  <a:pt x="305376" y="1289051"/>
                  <a:pt x="282580" y="1289051"/>
                </a:cubicBezTo>
                <a:cubicBezTo>
                  <a:pt x="259784" y="1289051"/>
                  <a:pt x="241305" y="1269505"/>
                  <a:pt x="241305" y="1245394"/>
                </a:cubicBezTo>
                <a:cubicBezTo>
                  <a:pt x="241305" y="1221283"/>
                  <a:pt x="259784" y="1201737"/>
                  <a:pt x="282580" y="1201737"/>
                </a:cubicBezTo>
                <a:close/>
                <a:moveTo>
                  <a:pt x="161930" y="1201737"/>
                </a:moveTo>
                <a:cubicBezTo>
                  <a:pt x="184726" y="1201737"/>
                  <a:pt x="203205" y="1221283"/>
                  <a:pt x="203205" y="1245394"/>
                </a:cubicBezTo>
                <a:cubicBezTo>
                  <a:pt x="203205" y="1269505"/>
                  <a:pt x="184726" y="1289051"/>
                  <a:pt x="161930" y="1289051"/>
                </a:cubicBezTo>
                <a:cubicBezTo>
                  <a:pt x="139135" y="1289051"/>
                  <a:pt x="120656" y="1269505"/>
                  <a:pt x="120656" y="1245394"/>
                </a:cubicBezTo>
                <a:cubicBezTo>
                  <a:pt x="120656" y="1221283"/>
                  <a:pt x="139135" y="1201737"/>
                  <a:pt x="161930" y="1201737"/>
                </a:cubicBezTo>
                <a:close/>
                <a:moveTo>
                  <a:pt x="41281" y="1201737"/>
                </a:moveTo>
                <a:cubicBezTo>
                  <a:pt x="64077" y="1201737"/>
                  <a:pt x="82556" y="1221283"/>
                  <a:pt x="82556" y="1245394"/>
                </a:cubicBezTo>
                <a:cubicBezTo>
                  <a:pt x="82556" y="1269505"/>
                  <a:pt x="64077" y="1289051"/>
                  <a:pt x="41281" y="1289051"/>
                </a:cubicBezTo>
                <a:cubicBezTo>
                  <a:pt x="18485" y="1289051"/>
                  <a:pt x="6" y="1269505"/>
                  <a:pt x="6" y="1245394"/>
                </a:cubicBezTo>
                <a:cubicBezTo>
                  <a:pt x="6" y="1221283"/>
                  <a:pt x="18485" y="1201737"/>
                  <a:pt x="41281" y="1201737"/>
                </a:cubicBezTo>
                <a:close/>
                <a:moveTo>
                  <a:pt x="6895294" y="1082675"/>
                </a:moveTo>
                <a:cubicBezTo>
                  <a:pt x="6919405" y="1082675"/>
                  <a:pt x="6938951" y="1101865"/>
                  <a:pt x="6938951" y="1125538"/>
                </a:cubicBezTo>
                <a:cubicBezTo>
                  <a:pt x="6938951" y="1149211"/>
                  <a:pt x="6919405" y="1168401"/>
                  <a:pt x="6895294" y="1168401"/>
                </a:cubicBezTo>
                <a:cubicBezTo>
                  <a:pt x="6871183" y="1168401"/>
                  <a:pt x="6851637" y="1149211"/>
                  <a:pt x="6851637" y="1125538"/>
                </a:cubicBezTo>
                <a:cubicBezTo>
                  <a:pt x="6851637" y="1101865"/>
                  <a:pt x="6871183" y="1082675"/>
                  <a:pt x="6895294" y="1082675"/>
                </a:cubicBezTo>
                <a:close/>
                <a:moveTo>
                  <a:pt x="6294425" y="1082675"/>
                </a:moveTo>
                <a:cubicBezTo>
                  <a:pt x="6318098" y="1082675"/>
                  <a:pt x="6337288" y="1101865"/>
                  <a:pt x="6337288" y="1125538"/>
                </a:cubicBezTo>
                <a:cubicBezTo>
                  <a:pt x="6337288" y="1149211"/>
                  <a:pt x="6318098" y="1168401"/>
                  <a:pt x="6294425" y="1168401"/>
                </a:cubicBezTo>
                <a:cubicBezTo>
                  <a:pt x="6270752" y="1168401"/>
                  <a:pt x="6251562" y="1149211"/>
                  <a:pt x="6251562" y="1125538"/>
                </a:cubicBezTo>
                <a:cubicBezTo>
                  <a:pt x="6251562" y="1101865"/>
                  <a:pt x="6270752" y="1082675"/>
                  <a:pt x="6294425" y="1082675"/>
                </a:cubicBezTo>
                <a:close/>
                <a:moveTo>
                  <a:pt x="6173775" y="1082675"/>
                </a:moveTo>
                <a:cubicBezTo>
                  <a:pt x="6197448" y="1082675"/>
                  <a:pt x="6216638" y="1101865"/>
                  <a:pt x="6216638" y="1125538"/>
                </a:cubicBezTo>
                <a:cubicBezTo>
                  <a:pt x="6216638" y="1149211"/>
                  <a:pt x="6197448" y="1168401"/>
                  <a:pt x="6173775" y="1168401"/>
                </a:cubicBezTo>
                <a:cubicBezTo>
                  <a:pt x="6150102" y="1168401"/>
                  <a:pt x="6130912" y="1149211"/>
                  <a:pt x="6130912" y="1125538"/>
                </a:cubicBezTo>
                <a:cubicBezTo>
                  <a:pt x="6130912" y="1101865"/>
                  <a:pt x="6150102" y="1082675"/>
                  <a:pt x="6173775" y="1082675"/>
                </a:cubicBezTo>
                <a:close/>
                <a:moveTo>
                  <a:pt x="5933270" y="1082675"/>
                </a:moveTo>
                <a:cubicBezTo>
                  <a:pt x="5957381" y="1082675"/>
                  <a:pt x="5976927" y="1101865"/>
                  <a:pt x="5976927" y="1125538"/>
                </a:cubicBezTo>
                <a:cubicBezTo>
                  <a:pt x="5976927" y="1149211"/>
                  <a:pt x="5957381" y="1168401"/>
                  <a:pt x="5933270" y="1168401"/>
                </a:cubicBezTo>
                <a:cubicBezTo>
                  <a:pt x="5909159" y="1168401"/>
                  <a:pt x="5889613" y="1149211"/>
                  <a:pt x="5889613" y="1125538"/>
                </a:cubicBezTo>
                <a:cubicBezTo>
                  <a:pt x="5889613" y="1101865"/>
                  <a:pt x="5909159" y="1082675"/>
                  <a:pt x="5933270" y="1082675"/>
                </a:cubicBezTo>
                <a:close/>
                <a:moveTo>
                  <a:pt x="5813413" y="1082675"/>
                </a:moveTo>
                <a:cubicBezTo>
                  <a:pt x="5837086" y="1082675"/>
                  <a:pt x="5856276" y="1101865"/>
                  <a:pt x="5856276" y="1125538"/>
                </a:cubicBezTo>
                <a:cubicBezTo>
                  <a:pt x="5856276" y="1149211"/>
                  <a:pt x="5837086" y="1168401"/>
                  <a:pt x="5813413" y="1168401"/>
                </a:cubicBezTo>
                <a:cubicBezTo>
                  <a:pt x="5789740" y="1168401"/>
                  <a:pt x="5770550" y="1149211"/>
                  <a:pt x="5770550" y="1125538"/>
                </a:cubicBezTo>
                <a:cubicBezTo>
                  <a:pt x="5770550" y="1101865"/>
                  <a:pt x="5789740" y="1082675"/>
                  <a:pt x="5813413" y="1082675"/>
                </a:cubicBezTo>
                <a:close/>
                <a:moveTo>
                  <a:pt x="5692763" y="1082675"/>
                </a:moveTo>
                <a:cubicBezTo>
                  <a:pt x="5716436" y="1082675"/>
                  <a:pt x="5735626" y="1101865"/>
                  <a:pt x="5735626" y="1125538"/>
                </a:cubicBezTo>
                <a:cubicBezTo>
                  <a:pt x="5735626" y="1149211"/>
                  <a:pt x="5716436" y="1168401"/>
                  <a:pt x="5692763" y="1168401"/>
                </a:cubicBezTo>
                <a:cubicBezTo>
                  <a:pt x="5669090" y="1168401"/>
                  <a:pt x="5649900" y="1149211"/>
                  <a:pt x="5649900" y="1125538"/>
                </a:cubicBezTo>
                <a:cubicBezTo>
                  <a:pt x="5649900" y="1101865"/>
                  <a:pt x="5669090" y="1082675"/>
                  <a:pt x="5692763" y="1082675"/>
                </a:cubicBezTo>
                <a:close/>
                <a:moveTo>
                  <a:pt x="5572907" y="1082675"/>
                </a:moveTo>
                <a:cubicBezTo>
                  <a:pt x="5597018" y="1082675"/>
                  <a:pt x="5616564" y="1101865"/>
                  <a:pt x="5616564" y="1125538"/>
                </a:cubicBezTo>
                <a:cubicBezTo>
                  <a:pt x="5616564" y="1149211"/>
                  <a:pt x="5597018" y="1168401"/>
                  <a:pt x="5572907" y="1168401"/>
                </a:cubicBezTo>
                <a:cubicBezTo>
                  <a:pt x="5548796" y="1168401"/>
                  <a:pt x="5529250" y="1149211"/>
                  <a:pt x="5529250" y="1125538"/>
                </a:cubicBezTo>
                <a:cubicBezTo>
                  <a:pt x="5529250" y="1101865"/>
                  <a:pt x="5548796" y="1082675"/>
                  <a:pt x="5572907" y="1082675"/>
                </a:cubicBezTo>
                <a:close/>
                <a:moveTo>
                  <a:pt x="5453051" y="1082675"/>
                </a:moveTo>
                <a:cubicBezTo>
                  <a:pt x="5476724" y="1082675"/>
                  <a:pt x="5495914" y="1101865"/>
                  <a:pt x="5495914" y="1125538"/>
                </a:cubicBezTo>
                <a:cubicBezTo>
                  <a:pt x="5495914" y="1149211"/>
                  <a:pt x="5476724" y="1168401"/>
                  <a:pt x="5453051" y="1168401"/>
                </a:cubicBezTo>
                <a:cubicBezTo>
                  <a:pt x="5429378" y="1168401"/>
                  <a:pt x="5410188" y="1149211"/>
                  <a:pt x="5410188" y="1125538"/>
                </a:cubicBezTo>
                <a:cubicBezTo>
                  <a:pt x="5410188" y="1101865"/>
                  <a:pt x="5429378" y="1082675"/>
                  <a:pt x="5453051" y="1082675"/>
                </a:cubicBezTo>
                <a:close/>
                <a:moveTo>
                  <a:pt x="5332401" y="1082675"/>
                </a:moveTo>
                <a:cubicBezTo>
                  <a:pt x="5356074" y="1082675"/>
                  <a:pt x="5375264" y="1101865"/>
                  <a:pt x="5375264" y="1125538"/>
                </a:cubicBezTo>
                <a:cubicBezTo>
                  <a:pt x="5375264" y="1149211"/>
                  <a:pt x="5356074" y="1168401"/>
                  <a:pt x="5332401" y="1168401"/>
                </a:cubicBezTo>
                <a:cubicBezTo>
                  <a:pt x="5308728" y="1168401"/>
                  <a:pt x="5289538" y="1149211"/>
                  <a:pt x="5289538" y="1125538"/>
                </a:cubicBezTo>
                <a:cubicBezTo>
                  <a:pt x="5289538" y="1101865"/>
                  <a:pt x="5308728" y="1082675"/>
                  <a:pt x="5332401" y="1082675"/>
                </a:cubicBezTo>
                <a:close/>
                <a:moveTo>
                  <a:pt x="5212545" y="1082675"/>
                </a:moveTo>
                <a:cubicBezTo>
                  <a:pt x="5236656" y="1082675"/>
                  <a:pt x="5256202" y="1101865"/>
                  <a:pt x="5256202" y="1125538"/>
                </a:cubicBezTo>
                <a:cubicBezTo>
                  <a:pt x="5256202" y="1149211"/>
                  <a:pt x="5236656" y="1168401"/>
                  <a:pt x="5212545" y="1168401"/>
                </a:cubicBezTo>
                <a:cubicBezTo>
                  <a:pt x="5188434" y="1168401"/>
                  <a:pt x="5168888" y="1149211"/>
                  <a:pt x="5168888" y="1125538"/>
                </a:cubicBezTo>
                <a:cubicBezTo>
                  <a:pt x="5168888" y="1101865"/>
                  <a:pt x="5188434" y="1082675"/>
                  <a:pt x="5212545" y="1082675"/>
                </a:cubicBezTo>
                <a:close/>
                <a:moveTo>
                  <a:pt x="5091895" y="1082675"/>
                </a:moveTo>
                <a:cubicBezTo>
                  <a:pt x="5116006" y="1082675"/>
                  <a:pt x="5135552" y="1101865"/>
                  <a:pt x="5135552" y="1125538"/>
                </a:cubicBezTo>
                <a:cubicBezTo>
                  <a:pt x="5135552" y="1149211"/>
                  <a:pt x="5116006" y="1168401"/>
                  <a:pt x="5091895" y="1168401"/>
                </a:cubicBezTo>
                <a:cubicBezTo>
                  <a:pt x="5067784" y="1168401"/>
                  <a:pt x="5048238" y="1149211"/>
                  <a:pt x="5048238" y="1125538"/>
                </a:cubicBezTo>
                <a:cubicBezTo>
                  <a:pt x="5048238" y="1101865"/>
                  <a:pt x="5067784" y="1082675"/>
                  <a:pt x="5091895" y="1082675"/>
                </a:cubicBezTo>
                <a:close/>
                <a:moveTo>
                  <a:pt x="4972038" y="1082675"/>
                </a:moveTo>
                <a:cubicBezTo>
                  <a:pt x="4995711" y="1082675"/>
                  <a:pt x="5014901" y="1101865"/>
                  <a:pt x="5014901" y="1125538"/>
                </a:cubicBezTo>
                <a:cubicBezTo>
                  <a:pt x="5014901" y="1149211"/>
                  <a:pt x="4995711" y="1168401"/>
                  <a:pt x="4972038" y="1168401"/>
                </a:cubicBezTo>
                <a:cubicBezTo>
                  <a:pt x="4948365" y="1168401"/>
                  <a:pt x="4929175" y="1149211"/>
                  <a:pt x="4929175" y="1125538"/>
                </a:cubicBezTo>
                <a:cubicBezTo>
                  <a:pt x="4929175" y="1101865"/>
                  <a:pt x="4948365" y="1082675"/>
                  <a:pt x="4972038" y="1082675"/>
                </a:cubicBezTo>
                <a:close/>
                <a:moveTo>
                  <a:pt x="4851388" y="1082675"/>
                </a:moveTo>
                <a:cubicBezTo>
                  <a:pt x="4875061" y="1082675"/>
                  <a:pt x="4894251" y="1101865"/>
                  <a:pt x="4894251" y="1125538"/>
                </a:cubicBezTo>
                <a:cubicBezTo>
                  <a:pt x="4894251" y="1149211"/>
                  <a:pt x="4875061" y="1168401"/>
                  <a:pt x="4851388" y="1168401"/>
                </a:cubicBezTo>
                <a:cubicBezTo>
                  <a:pt x="4827715" y="1168401"/>
                  <a:pt x="4808525" y="1149211"/>
                  <a:pt x="4808525" y="1125538"/>
                </a:cubicBezTo>
                <a:cubicBezTo>
                  <a:pt x="4808525" y="1101865"/>
                  <a:pt x="4827715" y="1082675"/>
                  <a:pt x="4851388" y="1082675"/>
                </a:cubicBezTo>
                <a:close/>
                <a:moveTo>
                  <a:pt x="4731532" y="1082675"/>
                </a:moveTo>
                <a:cubicBezTo>
                  <a:pt x="4755643" y="1082675"/>
                  <a:pt x="4775189" y="1101865"/>
                  <a:pt x="4775189" y="1125538"/>
                </a:cubicBezTo>
                <a:cubicBezTo>
                  <a:pt x="4775189" y="1149211"/>
                  <a:pt x="4755643" y="1168401"/>
                  <a:pt x="4731532" y="1168401"/>
                </a:cubicBezTo>
                <a:cubicBezTo>
                  <a:pt x="4707421" y="1168401"/>
                  <a:pt x="4687875" y="1149211"/>
                  <a:pt x="4687875" y="1125538"/>
                </a:cubicBezTo>
                <a:cubicBezTo>
                  <a:pt x="4687875" y="1101865"/>
                  <a:pt x="4707421" y="1082675"/>
                  <a:pt x="4731532" y="1082675"/>
                </a:cubicBezTo>
                <a:close/>
                <a:moveTo>
                  <a:pt x="4611676" y="1082675"/>
                </a:moveTo>
                <a:cubicBezTo>
                  <a:pt x="4635349" y="1082675"/>
                  <a:pt x="4654539" y="1101865"/>
                  <a:pt x="4654539" y="1125538"/>
                </a:cubicBezTo>
                <a:cubicBezTo>
                  <a:pt x="4654539" y="1149211"/>
                  <a:pt x="4635349" y="1168401"/>
                  <a:pt x="4611676" y="1168401"/>
                </a:cubicBezTo>
                <a:cubicBezTo>
                  <a:pt x="4588003" y="1168401"/>
                  <a:pt x="4568813" y="1149211"/>
                  <a:pt x="4568813" y="1125538"/>
                </a:cubicBezTo>
                <a:cubicBezTo>
                  <a:pt x="4568813" y="1101865"/>
                  <a:pt x="4588003" y="1082675"/>
                  <a:pt x="4611676" y="1082675"/>
                </a:cubicBezTo>
                <a:close/>
                <a:moveTo>
                  <a:pt x="4491026" y="1082675"/>
                </a:moveTo>
                <a:cubicBezTo>
                  <a:pt x="4514699" y="1082675"/>
                  <a:pt x="4533889" y="1101865"/>
                  <a:pt x="4533889" y="1125538"/>
                </a:cubicBezTo>
                <a:cubicBezTo>
                  <a:pt x="4533889" y="1149211"/>
                  <a:pt x="4514699" y="1168401"/>
                  <a:pt x="4491026" y="1168401"/>
                </a:cubicBezTo>
                <a:cubicBezTo>
                  <a:pt x="4467353" y="1168401"/>
                  <a:pt x="4448163" y="1149211"/>
                  <a:pt x="4448163" y="1125538"/>
                </a:cubicBezTo>
                <a:cubicBezTo>
                  <a:pt x="4448163" y="1101865"/>
                  <a:pt x="4467353" y="1082675"/>
                  <a:pt x="4491026" y="1082675"/>
                </a:cubicBezTo>
                <a:close/>
                <a:moveTo>
                  <a:pt x="4371170" y="1082675"/>
                </a:moveTo>
                <a:cubicBezTo>
                  <a:pt x="4395281" y="1082675"/>
                  <a:pt x="4414827" y="1101865"/>
                  <a:pt x="4414827" y="1125538"/>
                </a:cubicBezTo>
                <a:cubicBezTo>
                  <a:pt x="4414827" y="1149211"/>
                  <a:pt x="4395281" y="1168401"/>
                  <a:pt x="4371170" y="1168401"/>
                </a:cubicBezTo>
                <a:cubicBezTo>
                  <a:pt x="4347059" y="1168401"/>
                  <a:pt x="4327513" y="1149211"/>
                  <a:pt x="4327513" y="1125538"/>
                </a:cubicBezTo>
                <a:cubicBezTo>
                  <a:pt x="4327513" y="1101865"/>
                  <a:pt x="4347059" y="1082675"/>
                  <a:pt x="4371170" y="1082675"/>
                </a:cubicBezTo>
                <a:close/>
                <a:moveTo>
                  <a:pt x="4250520" y="1082675"/>
                </a:moveTo>
                <a:cubicBezTo>
                  <a:pt x="4274631" y="1082675"/>
                  <a:pt x="4294177" y="1101865"/>
                  <a:pt x="4294177" y="1125538"/>
                </a:cubicBezTo>
                <a:cubicBezTo>
                  <a:pt x="4294177" y="1149211"/>
                  <a:pt x="4274631" y="1168401"/>
                  <a:pt x="4250520" y="1168401"/>
                </a:cubicBezTo>
                <a:cubicBezTo>
                  <a:pt x="4226409" y="1168401"/>
                  <a:pt x="4206863" y="1149211"/>
                  <a:pt x="4206863" y="1125538"/>
                </a:cubicBezTo>
                <a:cubicBezTo>
                  <a:pt x="4206863" y="1101865"/>
                  <a:pt x="4226409" y="1082675"/>
                  <a:pt x="4250520" y="1082675"/>
                </a:cubicBezTo>
                <a:close/>
                <a:moveTo>
                  <a:pt x="4130663" y="1082675"/>
                </a:moveTo>
                <a:cubicBezTo>
                  <a:pt x="4154336" y="1082675"/>
                  <a:pt x="4173526" y="1101865"/>
                  <a:pt x="4173526" y="1125538"/>
                </a:cubicBezTo>
                <a:cubicBezTo>
                  <a:pt x="4173526" y="1149211"/>
                  <a:pt x="4154336" y="1168401"/>
                  <a:pt x="4130663" y="1168401"/>
                </a:cubicBezTo>
                <a:cubicBezTo>
                  <a:pt x="4106990" y="1168401"/>
                  <a:pt x="4087800" y="1149211"/>
                  <a:pt x="4087800" y="1125538"/>
                </a:cubicBezTo>
                <a:cubicBezTo>
                  <a:pt x="4087800" y="1101865"/>
                  <a:pt x="4106990" y="1082675"/>
                  <a:pt x="4130663" y="1082675"/>
                </a:cubicBezTo>
                <a:close/>
                <a:moveTo>
                  <a:pt x="3890157" y="1082675"/>
                </a:moveTo>
                <a:cubicBezTo>
                  <a:pt x="3914268" y="1082675"/>
                  <a:pt x="3933814" y="1101865"/>
                  <a:pt x="3933814" y="1125538"/>
                </a:cubicBezTo>
                <a:cubicBezTo>
                  <a:pt x="3933814" y="1149211"/>
                  <a:pt x="3914268" y="1168401"/>
                  <a:pt x="3890157" y="1168401"/>
                </a:cubicBezTo>
                <a:cubicBezTo>
                  <a:pt x="3866046" y="1168401"/>
                  <a:pt x="3846500" y="1149211"/>
                  <a:pt x="3846500" y="1125538"/>
                </a:cubicBezTo>
                <a:cubicBezTo>
                  <a:pt x="3846500" y="1101865"/>
                  <a:pt x="3866046" y="1082675"/>
                  <a:pt x="3890157" y="1082675"/>
                </a:cubicBezTo>
                <a:close/>
                <a:moveTo>
                  <a:pt x="3770301" y="1082675"/>
                </a:moveTo>
                <a:cubicBezTo>
                  <a:pt x="3793974" y="1082675"/>
                  <a:pt x="3813164" y="1101865"/>
                  <a:pt x="3813164" y="1125538"/>
                </a:cubicBezTo>
                <a:cubicBezTo>
                  <a:pt x="3813164" y="1149211"/>
                  <a:pt x="3793974" y="1168401"/>
                  <a:pt x="3770301" y="1168401"/>
                </a:cubicBezTo>
                <a:cubicBezTo>
                  <a:pt x="3746628" y="1168401"/>
                  <a:pt x="3727438" y="1149211"/>
                  <a:pt x="3727438" y="1125538"/>
                </a:cubicBezTo>
                <a:cubicBezTo>
                  <a:pt x="3727438" y="1101865"/>
                  <a:pt x="3746628" y="1082675"/>
                  <a:pt x="3770301" y="1082675"/>
                </a:cubicBezTo>
                <a:close/>
                <a:moveTo>
                  <a:pt x="3289311" y="1082675"/>
                </a:moveTo>
                <a:cubicBezTo>
                  <a:pt x="3312983" y="1082675"/>
                  <a:pt x="3332176" y="1101865"/>
                  <a:pt x="3332176" y="1125538"/>
                </a:cubicBezTo>
                <a:cubicBezTo>
                  <a:pt x="3332176" y="1149211"/>
                  <a:pt x="3312983" y="1168401"/>
                  <a:pt x="3289311" y="1168401"/>
                </a:cubicBezTo>
                <a:cubicBezTo>
                  <a:pt x="3265639" y="1168401"/>
                  <a:pt x="3246449" y="1149211"/>
                  <a:pt x="3246449" y="1125538"/>
                </a:cubicBezTo>
                <a:cubicBezTo>
                  <a:pt x="3246449" y="1101865"/>
                  <a:pt x="3265639" y="1082675"/>
                  <a:pt x="3289311" y="1082675"/>
                </a:cubicBezTo>
                <a:close/>
                <a:moveTo>
                  <a:pt x="3168662" y="1082675"/>
                </a:moveTo>
                <a:cubicBezTo>
                  <a:pt x="3192335" y="1082675"/>
                  <a:pt x="3211525" y="1101865"/>
                  <a:pt x="3211525" y="1125538"/>
                </a:cubicBezTo>
                <a:cubicBezTo>
                  <a:pt x="3211525" y="1149211"/>
                  <a:pt x="3192335" y="1168401"/>
                  <a:pt x="3168662" y="1168401"/>
                </a:cubicBezTo>
                <a:cubicBezTo>
                  <a:pt x="3144989" y="1168401"/>
                  <a:pt x="3125801" y="1149211"/>
                  <a:pt x="3125801" y="1125538"/>
                </a:cubicBezTo>
                <a:cubicBezTo>
                  <a:pt x="3125801" y="1101865"/>
                  <a:pt x="3144989" y="1082675"/>
                  <a:pt x="3168662" y="1082675"/>
                </a:cubicBezTo>
                <a:close/>
                <a:moveTo>
                  <a:pt x="2808295" y="1082675"/>
                </a:moveTo>
                <a:cubicBezTo>
                  <a:pt x="2831970" y="1082675"/>
                  <a:pt x="2851159" y="1101865"/>
                  <a:pt x="2851159" y="1125538"/>
                </a:cubicBezTo>
                <a:cubicBezTo>
                  <a:pt x="2851159" y="1149211"/>
                  <a:pt x="2831970" y="1168401"/>
                  <a:pt x="2808295" y="1168401"/>
                </a:cubicBezTo>
                <a:cubicBezTo>
                  <a:pt x="2784622" y="1168401"/>
                  <a:pt x="2765433" y="1149211"/>
                  <a:pt x="2765433" y="1125538"/>
                </a:cubicBezTo>
                <a:cubicBezTo>
                  <a:pt x="2765433" y="1101865"/>
                  <a:pt x="2784622" y="1082675"/>
                  <a:pt x="2808295" y="1082675"/>
                </a:cubicBezTo>
                <a:close/>
                <a:moveTo>
                  <a:pt x="2688443" y="1082675"/>
                </a:moveTo>
                <a:cubicBezTo>
                  <a:pt x="2712552" y="1082675"/>
                  <a:pt x="2732098" y="1101865"/>
                  <a:pt x="2732098" y="1125538"/>
                </a:cubicBezTo>
                <a:cubicBezTo>
                  <a:pt x="2732098" y="1149211"/>
                  <a:pt x="2712552" y="1168401"/>
                  <a:pt x="2688443" y="1168401"/>
                </a:cubicBezTo>
                <a:cubicBezTo>
                  <a:pt x="2664332" y="1168401"/>
                  <a:pt x="2644786" y="1149211"/>
                  <a:pt x="2644786" y="1125538"/>
                </a:cubicBezTo>
                <a:cubicBezTo>
                  <a:pt x="2644786" y="1101865"/>
                  <a:pt x="2664332" y="1082675"/>
                  <a:pt x="2688443" y="1082675"/>
                </a:cubicBezTo>
                <a:close/>
                <a:moveTo>
                  <a:pt x="2327285" y="1082675"/>
                </a:moveTo>
                <a:cubicBezTo>
                  <a:pt x="2350958" y="1082675"/>
                  <a:pt x="2370146" y="1101865"/>
                  <a:pt x="2370146" y="1125538"/>
                </a:cubicBezTo>
                <a:cubicBezTo>
                  <a:pt x="2370146" y="1149211"/>
                  <a:pt x="2350958" y="1168401"/>
                  <a:pt x="2327285" y="1168401"/>
                </a:cubicBezTo>
                <a:cubicBezTo>
                  <a:pt x="2303610" y="1168401"/>
                  <a:pt x="2284421" y="1149211"/>
                  <a:pt x="2284421" y="1125538"/>
                </a:cubicBezTo>
                <a:cubicBezTo>
                  <a:pt x="2284421" y="1101865"/>
                  <a:pt x="2303610" y="1082675"/>
                  <a:pt x="2327285" y="1082675"/>
                </a:cubicBezTo>
                <a:close/>
                <a:moveTo>
                  <a:pt x="1847064" y="1082675"/>
                </a:moveTo>
                <a:cubicBezTo>
                  <a:pt x="1871176" y="1082675"/>
                  <a:pt x="1890722" y="1101865"/>
                  <a:pt x="1890722" y="1125538"/>
                </a:cubicBezTo>
                <a:cubicBezTo>
                  <a:pt x="1890722" y="1149211"/>
                  <a:pt x="1871176" y="1168401"/>
                  <a:pt x="1847064" y="1168401"/>
                </a:cubicBezTo>
                <a:cubicBezTo>
                  <a:pt x="1822953" y="1168401"/>
                  <a:pt x="1803406" y="1149211"/>
                  <a:pt x="1803406" y="1125538"/>
                </a:cubicBezTo>
                <a:cubicBezTo>
                  <a:pt x="1803406" y="1101865"/>
                  <a:pt x="1822953" y="1082675"/>
                  <a:pt x="1847064" y="1082675"/>
                </a:cubicBezTo>
                <a:close/>
                <a:moveTo>
                  <a:pt x="1726413" y="1082675"/>
                </a:moveTo>
                <a:cubicBezTo>
                  <a:pt x="1750525" y="1082675"/>
                  <a:pt x="1770071" y="1101865"/>
                  <a:pt x="1770071" y="1125538"/>
                </a:cubicBezTo>
                <a:cubicBezTo>
                  <a:pt x="1770071" y="1149211"/>
                  <a:pt x="1750525" y="1168401"/>
                  <a:pt x="1726413" y="1168401"/>
                </a:cubicBezTo>
                <a:cubicBezTo>
                  <a:pt x="1702302" y="1168401"/>
                  <a:pt x="1682756" y="1149211"/>
                  <a:pt x="1682756" y="1125538"/>
                </a:cubicBezTo>
                <a:cubicBezTo>
                  <a:pt x="1682756" y="1101865"/>
                  <a:pt x="1702302" y="1082675"/>
                  <a:pt x="1726413" y="1082675"/>
                </a:cubicBezTo>
                <a:close/>
                <a:moveTo>
                  <a:pt x="1606556" y="1082675"/>
                </a:moveTo>
                <a:cubicBezTo>
                  <a:pt x="1630229" y="1082675"/>
                  <a:pt x="1649420" y="1101865"/>
                  <a:pt x="1649420" y="1125538"/>
                </a:cubicBezTo>
                <a:cubicBezTo>
                  <a:pt x="1649420" y="1149211"/>
                  <a:pt x="1630229" y="1168401"/>
                  <a:pt x="1606556" y="1168401"/>
                </a:cubicBezTo>
                <a:cubicBezTo>
                  <a:pt x="1582882" y="1168401"/>
                  <a:pt x="1563693" y="1149211"/>
                  <a:pt x="1563693" y="1125538"/>
                </a:cubicBezTo>
                <a:cubicBezTo>
                  <a:pt x="1563693" y="1101865"/>
                  <a:pt x="1582882" y="1082675"/>
                  <a:pt x="1606556" y="1082675"/>
                </a:cubicBezTo>
                <a:close/>
                <a:moveTo>
                  <a:pt x="1485906" y="1082675"/>
                </a:moveTo>
                <a:cubicBezTo>
                  <a:pt x="1509577" y="1082675"/>
                  <a:pt x="1528768" y="1101865"/>
                  <a:pt x="1528768" y="1125538"/>
                </a:cubicBezTo>
                <a:cubicBezTo>
                  <a:pt x="1528768" y="1149211"/>
                  <a:pt x="1509577" y="1168401"/>
                  <a:pt x="1485906" y="1168401"/>
                </a:cubicBezTo>
                <a:cubicBezTo>
                  <a:pt x="1462232" y="1168401"/>
                  <a:pt x="1443043" y="1149211"/>
                  <a:pt x="1443043" y="1125538"/>
                </a:cubicBezTo>
                <a:cubicBezTo>
                  <a:pt x="1443043" y="1101865"/>
                  <a:pt x="1462232" y="1082675"/>
                  <a:pt x="1485906" y="1082675"/>
                </a:cubicBezTo>
                <a:close/>
                <a:moveTo>
                  <a:pt x="1366052" y="1082675"/>
                </a:moveTo>
                <a:cubicBezTo>
                  <a:pt x="1390162" y="1082675"/>
                  <a:pt x="1409707" y="1101865"/>
                  <a:pt x="1409707" y="1125538"/>
                </a:cubicBezTo>
                <a:cubicBezTo>
                  <a:pt x="1409707" y="1149211"/>
                  <a:pt x="1390162" y="1168401"/>
                  <a:pt x="1366052" y="1168401"/>
                </a:cubicBezTo>
                <a:cubicBezTo>
                  <a:pt x="1341944" y="1168401"/>
                  <a:pt x="1322398" y="1149211"/>
                  <a:pt x="1322398" y="1125538"/>
                </a:cubicBezTo>
                <a:cubicBezTo>
                  <a:pt x="1322398" y="1101865"/>
                  <a:pt x="1341944" y="1082675"/>
                  <a:pt x="1366052" y="1082675"/>
                </a:cubicBezTo>
                <a:close/>
                <a:moveTo>
                  <a:pt x="1246199" y="1082675"/>
                </a:moveTo>
                <a:cubicBezTo>
                  <a:pt x="1269873" y="1082675"/>
                  <a:pt x="1289062" y="1101865"/>
                  <a:pt x="1289062" y="1125538"/>
                </a:cubicBezTo>
                <a:cubicBezTo>
                  <a:pt x="1289062" y="1149211"/>
                  <a:pt x="1269873" y="1168401"/>
                  <a:pt x="1246199" y="1168401"/>
                </a:cubicBezTo>
                <a:cubicBezTo>
                  <a:pt x="1222526" y="1168401"/>
                  <a:pt x="1203336" y="1149211"/>
                  <a:pt x="1203336" y="1125538"/>
                </a:cubicBezTo>
                <a:cubicBezTo>
                  <a:pt x="1203336" y="1101865"/>
                  <a:pt x="1222526" y="1082675"/>
                  <a:pt x="1246199" y="1082675"/>
                </a:cubicBezTo>
                <a:close/>
                <a:moveTo>
                  <a:pt x="1125548" y="1082675"/>
                </a:moveTo>
                <a:cubicBezTo>
                  <a:pt x="1149222" y="1082675"/>
                  <a:pt x="1168411" y="1101865"/>
                  <a:pt x="1168411" y="1125538"/>
                </a:cubicBezTo>
                <a:cubicBezTo>
                  <a:pt x="1168411" y="1149211"/>
                  <a:pt x="1149222" y="1168401"/>
                  <a:pt x="1125548" y="1168401"/>
                </a:cubicBezTo>
                <a:cubicBezTo>
                  <a:pt x="1101875" y="1168401"/>
                  <a:pt x="1082685" y="1149211"/>
                  <a:pt x="1082685" y="1125538"/>
                </a:cubicBezTo>
                <a:cubicBezTo>
                  <a:pt x="1082685" y="1101865"/>
                  <a:pt x="1101875" y="1082675"/>
                  <a:pt x="1125548" y="1082675"/>
                </a:cubicBezTo>
                <a:close/>
                <a:moveTo>
                  <a:pt x="1005692" y="1082675"/>
                </a:moveTo>
                <a:cubicBezTo>
                  <a:pt x="1029803" y="1082675"/>
                  <a:pt x="1049349" y="1101865"/>
                  <a:pt x="1049349" y="1125538"/>
                </a:cubicBezTo>
                <a:cubicBezTo>
                  <a:pt x="1049349" y="1149211"/>
                  <a:pt x="1029803" y="1168401"/>
                  <a:pt x="1005692" y="1168401"/>
                </a:cubicBezTo>
                <a:cubicBezTo>
                  <a:pt x="981581" y="1168401"/>
                  <a:pt x="962035" y="1149211"/>
                  <a:pt x="962035" y="1125538"/>
                </a:cubicBezTo>
                <a:cubicBezTo>
                  <a:pt x="962035" y="1101865"/>
                  <a:pt x="981581" y="1082675"/>
                  <a:pt x="1005692" y="1082675"/>
                </a:cubicBezTo>
                <a:close/>
                <a:moveTo>
                  <a:pt x="524681" y="1082675"/>
                </a:moveTo>
                <a:cubicBezTo>
                  <a:pt x="548792" y="1082675"/>
                  <a:pt x="568338" y="1101865"/>
                  <a:pt x="568338" y="1125538"/>
                </a:cubicBezTo>
                <a:cubicBezTo>
                  <a:pt x="568338" y="1149211"/>
                  <a:pt x="548792" y="1168401"/>
                  <a:pt x="524681" y="1168401"/>
                </a:cubicBezTo>
                <a:cubicBezTo>
                  <a:pt x="500569" y="1168401"/>
                  <a:pt x="481024" y="1149211"/>
                  <a:pt x="481024" y="1125538"/>
                </a:cubicBezTo>
                <a:cubicBezTo>
                  <a:pt x="481024" y="1101865"/>
                  <a:pt x="500569" y="1082675"/>
                  <a:pt x="524681" y="1082675"/>
                </a:cubicBezTo>
                <a:close/>
                <a:moveTo>
                  <a:pt x="403234" y="1082675"/>
                </a:moveTo>
                <a:cubicBezTo>
                  <a:pt x="426030" y="1082675"/>
                  <a:pt x="444510" y="1101865"/>
                  <a:pt x="444510" y="1125538"/>
                </a:cubicBezTo>
                <a:cubicBezTo>
                  <a:pt x="444510" y="1149211"/>
                  <a:pt x="426030" y="1168401"/>
                  <a:pt x="403234" y="1168401"/>
                </a:cubicBezTo>
                <a:cubicBezTo>
                  <a:pt x="380439" y="1168401"/>
                  <a:pt x="361960" y="1149211"/>
                  <a:pt x="361960" y="1125538"/>
                </a:cubicBezTo>
                <a:cubicBezTo>
                  <a:pt x="361960" y="1101865"/>
                  <a:pt x="380439" y="1082675"/>
                  <a:pt x="403234" y="1082675"/>
                </a:cubicBezTo>
                <a:close/>
                <a:moveTo>
                  <a:pt x="282581" y="1082675"/>
                </a:moveTo>
                <a:cubicBezTo>
                  <a:pt x="305377" y="1082675"/>
                  <a:pt x="323860" y="1101865"/>
                  <a:pt x="323860" y="1125538"/>
                </a:cubicBezTo>
                <a:cubicBezTo>
                  <a:pt x="323860" y="1149211"/>
                  <a:pt x="305377" y="1168401"/>
                  <a:pt x="282581" y="1168401"/>
                </a:cubicBezTo>
                <a:cubicBezTo>
                  <a:pt x="259785" y="1168401"/>
                  <a:pt x="241306" y="1149211"/>
                  <a:pt x="241306" y="1125538"/>
                </a:cubicBezTo>
                <a:cubicBezTo>
                  <a:pt x="241306" y="1101865"/>
                  <a:pt x="259785" y="1082675"/>
                  <a:pt x="282581" y="1082675"/>
                </a:cubicBezTo>
                <a:close/>
                <a:moveTo>
                  <a:pt x="6895294" y="962025"/>
                </a:moveTo>
                <a:cubicBezTo>
                  <a:pt x="6919405" y="962025"/>
                  <a:pt x="6938951" y="981215"/>
                  <a:pt x="6938951" y="1004888"/>
                </a:cubicBezTo>
                <a:cubicBezTo>
                  <a:pt x="6938951" y="1028561"/>
                  <a:pt x="6919405" y="1047751"/>
                  <a:pt x="6895294" y="1047751"/>
                </a:cubicBezTo>
                <a:cubicBezTo>
                  <a:pt x="6871183" y="1047751"/>
                  <a:pt x="6851637" y="1028561"/>
                  <a:pt x="6851637" y="1004888"/>
                </a:cubicBezTo>
                <a:cubicBezTo>
                  <a:pt x="6851637" y="981215"/>
                  <a:pt x="6871183" y="962025"/>
                  <a:pt x="6895294" y="962025"/>
                </a:cubicBezTo>
                <a:close/>
                <a:moveTo>
                  <a:pt x="6774644" y="962025"/>
                </a:moveTo>
                <a:cubicBezTo>
                  <a:pt x="6798755" y="962025"/>
                  <a:pt x="6818301" y="981215"/>
                  <a:pt x="6818301" y="1004888"/>
                </a:cubicBezTo>
                <a:cubicBezTo>
                  <a:pt x="6818301" y="1028561"/>
                  <a:pt x="6798755" y="1047751"/>
                  <a:pt x="6774644" y="1047751"/>
                </a:cubicBezTo>
                <a:cubicBezTo>
                  <a:pt x="6750533" y="1047751"/>
                  <a:pt x="6730987" y="1028561"/>
                  <a:pt x="6730987" y="1004888"/>
                </a:cubicBezTo>
                <a:cubicBezTo>
                  <a:pt x="6730987" y="981215"/>
                  <a:pt x="6750533" y="962025"/>
                  <a:pt x="6774644" y="962025"/>
                </a:cubicBezTo>
                <a:close/>
                <a:moveTo>
                  <a:pt x="6294425" y="962025"/>
                </a:moveTo>
                <a:cubicBezTo>
                  <a:pt x="6318098" y="962025"/>
                  <a:pt x="6337288" y="981215"/>
                  <a:pt x="6337288" y="1004888"/>
                </a:cubicBezTo>
                <a:cubicBezTo>
                  <a:pt x="6337288" y="1028561"/>
                  <a:pt x="6318098" y="1047751"/>
                  <a:pt x="6294425" y="1047751"/>
                </a:cubicBezTo>
                <a:cubicBezTo>
                  <a:pt x="6270752" y="1047751"/>
                  <a:pt x="6251562" y="1028561"/>
                  <a:pt x="6251562" y="1004888"/>
                </a:cubicBezTo>
                <a:cubicBezTo>
                  <a:pt x="6251562" y="981215"/>
                  <a:pt x="6270752" y="962025"/>
                  <a:pt x="6294425" y="962025"/>
                </a:cubicBezTo>
                <a:close/>
                <a:moveTo>
                  <a:pt x="6173775" y="962025"/>
                </a:moveTo>
                <a:cubicBezTo>
                  <a:pt x="6197448" y="962025"/>
                  <a:pt x="6216638" y="981215"/>
                  <a:pt x="6216638" y="1004888"/>
                </a:cubicBezTo>
                <a:cubicBezTo>
                  <a:pt x="6216638" y="1028561"/>
                  <a:pt x="6197448" y="1047751"/>
                  <a:pt x="6173775" y="1047751"/>
                </a:cubicBezTo>
                <a:cubicBezTo>
                  <a:pt x="6150102" y="1047751"/>
                  <a:pt x="6130912" y="1028561"/>
                  <a:pt x="6130912" y="1004888"/>
                </a:cubicBezTo>
                <a:cubicBezTo>
                  <a:pt x="6130912" y="981215"/>
                  <a:pt x="6150102" y="962025"/>
                  <a:pt x="6173775" y="962025"/>
                </a:cubicBezTo>
                <a:close/>
                <a:moveTo>
                  <a:pt x="6053920" y="962025"/>
                </a:moveTo>
                <a:cubicBezTo>
                  <a:pt x="6078031" y="962025"/>
                  <a:pt x="6097577" y="981215"/>
                  <a:pt x="6097577" y="1004888"/>
                </a:cubicBezTo>
                <a:cubicBezTo>
                  <a:pt x="6097577" y="1028561"/>
                  <a:pt x="6078031" y="1047751"/>
                  <a:pt x="6053920" y="1047751"/>
                </a:cubicBezTo>
                <a:cubicBezTo>
                  <a:pt x="6029809" y="1047751"/>
                  <a:pt x="6010263" y="1028561"/>
                  <a:pt x="6010263" y="1004888"/>
                </a:cubicBezTo>
                <a:cubicBezTo>
                  <a:pt x="6010263" y="981215"/>
                  <a:pt x="6029809" y="962025"/>
                  <a:pt x="6053920" y="962025"/>
                </a:cubicBezTo>
                <a:close/>
                <a:moveTo>
                  <a:pt x="5933270" y="962025"/>
                </a:moveTo>
                <a:cubicBezTo>
                  <a:pt x="5957381" y="962025"/>
                  <a:pt x="5976927" y="981215"/>
                  <a:pt x="5976927" y="1004888"/>
                </a:cubicBezTo>
                <a:cubicBezTo>
                  <a:pt x="5976927" y="1028561"/>
                  <a:pt x="5957381" y="1047751"/>
                  <a:pt x="5933270" y="1047751"/>
                </a:cubicBezTo>
                <a:cubicBezTo>
                  <a:pt x="5909159" y="1047751"/>
                  <a:pt x="5889613" y="1028561"/>
                  <a:pt x="5889613" y="1004888"/>
                </a:cubicBezTo>
                <a:cubicBezTo>
                  <a:pt x="5889613" y="981215"/>
                  <a:pt x="5909159" y="962025"/>
                  <a:pt x="5933270" y="962025"/>
                </a:cubicBezTo>
                <a:close/>
                <a:moveTo>
                  <a:pt x="5813413" y="962025"/>
                </a:moveTo>
                <a:cubicBezTo>
                  <a:pt x="5837086" y="962025"/>
                  <a:pt x="5856276" y="981215"/>
                  <a:pt x="5856276" y="1004888"/>
                </a:cubicBezTo>
                <a:cubicBezTo>
                  <a:pt x="5856276" y="1028561"/>
                  <a:pt x="5837086" y="1047751"/>
                  <a:pt x="5813413" y="1047751"/>
                </a:cubicBezTo>
                <a:cubicBezTo>
                  <a:pt x="5789740" y="1047751"/>
                  <a:pt x="5770550" y="1028561"/>
                  <a:pt x="5770550" y="1004888"/>
                </a:cubicBezTo>
                <a:cubicBezTo>
                  <a:pt x="5770550" y="981215"/>
                  <a:pt x="5789740" y="962025"/>
                  <a:pt x="5813413" y="962025"/>
                </a:cubicBezTo>
                <a:close/>
                <a:moveTo>
                  <a:pt x="5692763" y="962025"/>
                </a:moveTo>
                <a:cubicBezTo>
                  <a:pt x="5716436" y="962025"/>
                  <a:pt x="5735626" y="981215"/>
                  <a:pt x="5735626" y="1004888"/>
                </a:cubicBezTo>
                <a:cubicBezTo>
                  <a:pt x="5735626" y="1028561"/>
                  <a:pt x="5716436" y="1047751"/>
                  <a:pt x="5692763" y="1047751"/>
                </a:cubicBezTo>
                <a:cubicBezTo>
                  <a:pt x="5669090" y="1047751"/>
                  <a:pt x="5649900" y="1028561"/>
                  <a:pt x="5649900" y="1004888"/>
                </a:cubicBezTo>
                <a:cubicBezTo>
                  <a:pt x="5649900" y="981215"/>
                  <a:pt x="5669090" y="962025"/>
                  <a:pt x="5692763" y="962025"/>
                </a:cubicBezTo>
                <a:close/>
                <a:moveTo>
                  <a:pt x="5572907" y="962025"/>
                </a:moveTo>
                <a:cubicBezTo>
                  <a:pt x="5597018" y="962025"/>
                  <a:pt x="5616564" y="981215"/>
                  <a:pt x="5616564" y="1004888"/>
                </a:cubicBezTo>
                <a:cubicBezTo>
                  <a:pt x="5616564" y="1028561"/>
                  <a:pt x="5597018" y="1047751"/>
                  <a:pt x="5572907" y="1047751"/>
                </a:cubicBezTo>
                <a:cubicBezTo>
                  <a:pt x="5548796" y="1047751"/>
                  <a:pt x="5529250" y="1028561"/>
                  <a:pt x="5529250" y="1004888"/>
                </a:cubicBezTo>
                <a:cubicBezTo>
                  <a:pt x="5529250" y="981215"/>
                  <a:pt x="5548796" y="962025"/>
                  <a:pt x="5572907" y="962025"/>
                </a:cubicBezTo>
                <a:close/>
                <a:moveTo>
                  <a:pt x="5453051" y="962025"/>
                </a:moveTo>
                <a:cubicBezTo>
                  <a:pt x="5476724" y="962025"/>
                  <a:pt x="5495914" y="981215"/>
                  <a:pt x="5495914" y="1004888"/>
                </a:cubicBezTo>
                <a:cubicBezTo>
                  <a:pt x="5495914" y="1028561"/>
                  <a:pt x="5476724" y="1047751"/>
                  <a:pt x="5453051" y="1047751"/>
                </a:cubicBezTo>
                <a:cubicBezTo>
                  <a:pt x="5429378" y="1047751"/>
                  <a:pt x="5410188" y="1028561"/>
                  <a:pt x="5410188" y="1004888"/>
                </a:cubicBezTo>
                <a:cubicBezTo>
                  <a:pt x="5410188" y="981215"/>
                  <a:pt x="5429378" y="962025"/>
                  <a:pt x="5453051" y="962025"/>
                </a:cubicBezTo>
                <a:close/>
                <a:moveTo>
                  <a:pt x="5332401" y="962025"/>
                </a:moveTo>
                <a:cubicBezTo>
                  <a:pt x="5356074" y="962025"/>
                  <a:pt x="5375264" y="981215"/>
                  <a:pt x="5375264" y="1004888"/>
                </a:cubicBezTo>
                <a:cubicBezTo>
                  <a:pt x="5375264" y="1028561"/>
                  <a:pt x="5356074" y="1047751"/>
                  <a:pt x="5332401" y="1047751"/>
                </a:cubicBezTo>
                <a:cubicBezTo>
                  <a:pt x="5308728" y="1047751"/>
                  <a:pt x="5289538" y="1028561"/>
                  <a:pt x="5289538" y="1004888"/>
                </a:cubicBezTo>
                <a:cubicBezTo>
                  <a:pt x="5289538" y="981215"/>
                  <a:pt x="5308728" y="962025"/>
                  <a:pt x="5332401" y="962025"/>
                </a:cubicBezTo>
                <a:close/>
                <a:moveTo>
                  <a:pt x="5212545" y="962025"/>
                </a:moveTo>
                <a:cubicBezTo>
                  <a:pt x="5236656" y="962025"/>
                  <a:pt x="5256202" y="981215"/>
                  <a:pt x="5256202" y="1004888"/>
                </a:cubicBezTo>
                <a:cubicBezTo>
                  <a:pt x="5256202" y="1028561"/>
                  <a:pt x="5236656" y="1047751"/>
                  <a:pt x="5212545" y="1047751"/>
                </a:cubicBezTo>
                <a:cubicBezTo>
                  <a:pt x="5188434" y="1047751"/>
                  <a:pt x="5168888" y="1028561"/>
                  <a:pt x="5168888" y="1004888"/>
                </a:cubicBezTo>
                <a:cubicBezTo>
                  <a:pt x="5168888" y="981215"/>
                  <a:pt x="5188434" y="962025"/>
                  <a:pt x="5212545" y="962025"/>
                </a:cubicBezTo>
                <a:close/>
                <a:moveTo>
                  <a:pt x="5091895" y="962025"/>
                </a:moveTo>
                <a:cubicBezTo>
                  <a:pt x="5116006" y="962025"/>
                  <a:pt x="5135552" y="981215"/>
                  <a:pt x="5135552" y="1004888"/>
                </a:cubicBezTo>
                <a:cubicBezTo>
                  <a:pt x="5135552" y="1028561"/>
                  <a:pt x="5116006" y="1047751"/>
                  <a:pt x="5091895" y="1047751"/>
                </a:cubicBezTo>
                <a:cubicBezTo>
                  <a:pt x="5067784" y="1047751"/>
                  <a:pt x="5048238" y="1028561"/>
                  <a:pt x="5048238" y="1004888"/>
                </a:cubicBezTo>
                <a:cubicBezTo>
                  <a:pt x="5048238" y="981215"/>
                  <a:pt x="5067784" y="962025"/>
                  <a:pt x="5091895" y="962025"/>
                </a:cubicBezTo>
                <a:close/>
                <a:moveTo>
                  <a:pt x="4972038" y="962025"/>
                </a:moveTo>
                <a:cubicBezTo>
                  <a:pt x="4995711" y="962025"/>
                  <a:pt x="5014901" y="981215"/>
                  <a:pt x="5014901" y="1004888"/>
                </a:cubicBezTo>
                <a:cubicBezTo>
                  <a:pt x="5014901" y="1028561"/>
                  <a:pt x="4995711" y="1047751"/>
                  <a:pt x="4972038" y="1047751"/>
                </a:cubicBezTo>
                <a:cubicBezTo>
                  <a:pt x="4948365" y="1047751"/>
                  <a:pt x="4929175" y="1028561"/>
                  <a:pt x="4929175" y="1004888"/>
                </a:cubicBezTo>
                <a:cubicBezTo>
                  <a:pt x="4929175" y="981215"/>
                  <a:pt x="4948365" y="962025"/>
                  <a:pt x="4972038" y="962025"/>
                </a:cubicBezTo>
                <a:close/>
                <a:moveTo>
                  <a:pt x="4851388" y="962025"/>
                </a:moveTo>
                <a:cubicBezTo>
                  <a:pt x="4875061" y="962025"/>
                  <a:pt x="4894251" y="981215"/>
                  <a:pt x="4894251" y="1004888"/>
                </a:cubicBezTo>
                <a:cubicBezTo>
                  <a:pt x="4894251" y="1028561"/>
                  <a:pt x="4875061" y="1047751"/>
                  <a:pt x="4851388" y="1047751"/>
                </a:cubicBezTo>
                <a:cubicBezTo>
                  <a:pt x="4827715" y="1047751"/>
                  <a:pt x="4808525" y="1028561"/>
                  <a:pt x="4808525" y="1004888"/>
                </a:cubicBezTo>
                <a:cubicBezTo>
                  <a:pt x="4808525" y="981215"/>
                  <a:pt x="4827715" y="962025"/>
                  <a:pt x="4851388" y="962025"/>
                </a:cubicBezTo>
                <a:close/>
                <a:moveTo>
                  <a:pt x="4731532" y="962025"/>
                </a:moveTo>
                <a:cubicBezTo>
                  <a:pt x="4755643" y="962025"/>
                  <a:pt x="4775189" y="981215"/>
                  <a:pt x="4775189" y="1004888"/>
                </a:cubicBezTo>
                <a:cubicBezTo>
                  <a:pt x="4775189" y="1028561"/>
                  <a:pt x="4755643" y="1047751"/>
                  <a:pt x="4731532" y="1047751"/>
                </a:cubicBezTo>
                <a:cubicBezTo>
                  <a:pt x="4707421" y="1047751"/>
                  <a:pt x="4687875" y="1028561"/>
                  <a:pt x="4687875" y="1004888"/>
                </a:cubicBezTo>
                <a:cubicBezTo>
                  <a:pt x="4687875" y="981215"/>
                  <a:pt x="4707421" y="962025"/>
                  <a:pt x="4731532" y="962025"/>
                </a:cubicBezTo>
                <a:close/>
                <a:moveTo>
                  <a:pt x="4611676" y="962025"/>
                </a:moveTo>
                <a:cubicBezTo>
                  <a:pt x="4635349" y="962025"/>
                  <a:pt x="4654539" y="981215"/>
                  <a:pt x="4654539" y="1004888"/>
                </a:cubicBezTo>
                <a:cubicBezTo>
                  <a:pt x="4654539" y="1028561"/>
                  <a:pt x="4635349" y="1047751"/>
                  <a:pt x="4611676" y="1047751"/>
                </a:cubicBezTo>
                <a:cubicBezTo>
                  <a:pt x="4588003" y="1047751"/>
                  <a:pt x="4568813" y="1028561"/>
                  <a:pt x="4568813" y="1004888"/>
                </a:cubicBezTo>
                <a:cubicBezTo>
                  <a:pt x="4568813" y="981215"/>
                  <a:pt x="4588003" y="962025"/>
                  <a:pt x="4611676" y="962025"/>
                </a:cubicBezTo>
                <a:close/>
                <a:moveTo>
                  <a:pt x="4491026" y="962025"/>
                </a:moveTo>
                <a:cubicBezTo>
                  <a:pt x="4514699" y="962025"/>
                  <a:pt x="4533889" y="981215"/>
                  <a:pt x="4533889" y="1004888"/>
                </a:cubicBezTo>
                <a:cubicBezTo>
                  <a:pt x="4533889" y="1028561"/>
                  <a:pt x="4514699" y="1047751"/>
                  <a:pt x="4491026" y="1047751"/>
                </a:cubicBezTo>
                <a:cubicBezTo>
                  <a:pt x="4467353" y="1047751"/>
                  <a:pt x="4448163" y="1028561"/>
                  <a:pt x="4448163" y="1004888"/>
                </a:cubicBezTo>
                <a:cubicBezTo>
                  <a:pt x="4448163" y="981215"/>
                  <a:pt x="4467353" y="962025"/>
                  <a:pt x="4491026" y="962025"/>
                </a:cubicBezTo>
                <a:close/>
                <a:moveTo>
                  <a:pt x="4371170" y="962025"/>
                </a:moveTo>
                <a:cubicBezTo>
                  <a:pt x="4395281" y="962025"/>
                  <a:pt x="4414827" y="981215"/>
                  <a:pt x="4414827" y="1004888"/>
                </a:cubicBezTo>
                <a:cubicBezTo>
                  <a:pt x="4414827" y="1028561"/>
                  <a:pt x="4395281" y="1047751"/>
                  <a:pt x="4371170" y="1047751"/>
                </a:cubicBezTo>
                <a:cubicBezTo>
                  <a:pt x="4347059" y="1047751"/>
                  <a:pt x="4327513" y="1028561"/>
                  <a:pt x="4327513" y="1004888"/>
                </a:cubicBezTo>
                <a:cubicBezTo>
                  <a:pt x="4327513" y="981215"/>
                  <a:pt x="4347059" y="962025"/>
                  <a:pt x="4371170" y="962025"/>
                </a:cubicBezTo>
                <a:close/>
                <a:moveTo>
                  <a:pt x="4250520" y="962025"/>
                </a:moveTo>
                <a:cubicBezTo>
                  <a:pt x="4274631" y="962025"/>
                  <a:pt x="4294177" y="981215"/>
                  <a:pt x="4294177" y="1004888"/>
                </a:cubicBezTo>
                <a:cubicBezTo>
                  <a:pt x="4294177" y="1028561"/>
                  <a:pt x="4274631" y="1047751"/>
                  <a:pt x="4250520" y="1047751"/>
                </a:cubicBezTo>
                <a:cubicBezTo>
                  <a:pt x="4226409" y="1047751"/>
                  <a:pt x="4206863" y="1028561"/>
                  <a:pt x="4206863" y="1004888"/>
                </a:cubicBezTo>
                <a:cubicBezTo>
                  <a:pt x="4206863" y="981215"/>
                  <a:pt x="4226409" y="962025"/>
                  <a:pt x="4250520" y="962025"/>
                </a:cubicBezTo>
                <a:close/>
                <a:moveTo>
                  <a:pt x="4130663" y="962025"/>
                </a:moveTo>
                <a:cubicBezTo>
                  <a:pt x="4154336" y="962025"/>
                  <a:pt x="4173526" y="981215"/>
                  <a:pt x="4173526" y="1004888"/>
                </a:cubicBezTo>
                <a:cubicBezTo>
                  <a:pt x="4173526" y="1028561"/>
                  <a:pt x="4154336" y="1047751"/>
                  <a:pt x="4130663" y="1047751"/>
                </a:cubicBezTo>
                <a:cubicBezTo>
                  <a:pt x="4106990" y="1047751"/>
                  <a:pt x="4087800" y="1028561"/>
                  <a:pt x="4087800" y="1004888"/>
                </a:cubicBezTo>
                <a:cubicBezTo>
                  <a:pt x="4087800" y="981215"/>
                  <a:pt x="4106990" y="962025"/>
                  <a:pt x="4130663" y="962025"/>
                </a:cubicBezTo>
                <a:close/>
                <a:moveTo>
                  <a:pt x="4010013" y="962025"/>
                </a:moveTo>
                <a:cubicBezTo>
                  <a:pt x="4033686" y="962025"/>
                  <a:pt x="4052876" y="981215"/>
                  <a:pt x="4052876" y="1004888"/>
                </a:cubicBezTo>
                <a:cubicBezTo>
                  <a:pt x="4052876" y="1028561"/>
                  <a:pt x="4033686" y="1047751"/>
                  <a:pt x="4010013" y="1047751"/>
                </a:cubicBezTo>
                <a:cubicBezTo>
                  <a:pt x="3986340" y="1047751"/>
                  <a:pt x="3967150" y="1028561"/>
                  <a:pt x="3967150" y="1004888"/>
                </a:cubicBezTo>
                <a:cubicBezTo>
                  <a:pt x="3967150" y="981215"/>
                  <a:pt x="3986340" y="962025"/>
                  <a:pt x="4010013" y="962025"/>
                </a:cubicBezTo>
                <a:close/>
                <a:moveTo>
                  <a:pt x="3890157" y="962025"/>
                </a:moveTo>
                <a:cubicBezTo>
                  <a:pt x="3914268" y="962025"/>
                  <a:pt x="3933814" y="981215"/>
                  <a:pt x="3933814" y="1004888"/>
                </a:cubicBezTo>
                <a:cubicBezTo>
                  <a:pt x="3933814" y="1028561"/>
                  <a:pt x="3914268" y="1047751"/>
                  <a:pt x="3890157" y="1047751"/>
                </a:cubicBezTo>
                <a:cubicBezTo>
                  <a:pt x="3866046" y="1047751"/>
                  <a:pt x="3846500" y="1028561"/>
                  <a:pt x="3846500" y="1004888"/>
                </a:cubicBezTo>
                <a:cubicBezTo>
                  <a:pt x="3846500" y="981215"/>
                  <a:pt x="3866046" y="962025"/>
                  <a:pt x="3890157" y="962025"/>
                </a:cubicBezTo>
                <a:close/>
                <a:moveTo>
                  <a:pt x="3048809" y="962025"/>
                </a:moveTo>
                <a:cubicBezTo>
                  <a:pt x="3072919" y="962025"/>
                  <a:pt x="3092468" y="981215"/>
                  <a:pt x="3092468" y="1004888"/>
                </a:cubicBezTo>
                <a:cubicBezTo>
                  <a:pt x="3092468" y="1028561"/>
                  <a:pt x="3072919" y="1047751"/>
                  <a:pt x="3048809" y="1047751"/>
                </a:cubicBezTo>
                <a:cubicBezTo>
                  <a:pt x="3024700" y="1047751"/>
                  <a:pt x="3005152" y="1028561"/>
                  <a:pt x="3005152" y="1004888"/>
                </a:cubicBezTo>
                <a:cubicBezTo>
                  <a:pt x="3005152" y="981215"/>
                  <a:pt x="3024700" y="962025"/>
                  <a:pt x="3048809" y="962025"/>
                </a:cubicBezTo>
                <a:close/>
                <a:moveTo>
                  <a:pt x="2928946" y="962025"/>
                </a:moveTo>
                <a:cubicBezTo>
                  <a:pt x="2952620" y="962025"/>
                  <a:pt x="2971812" y="981215"/>
                  <a:pt x="2971812" y="1004888"/>
                </a:cubicBezTo>
                <a:cubicBezTo>
                  <a:pt x="2971812" y="1028561"/>
                  <a:pt x="2952620" y="1047751"/>
                  <a:pt x="2928946" y="1047751"/>
                </a:cubicBezTo>
                <a:cubicBezTo>
                  <a:pt x="2905273" y="1047751"/>
                  <a:pt x="2886087" y="1028561"/>
                  <a:pt x="2886087" y="1004888"/>
                </a:cubicBezTo>
                <a:cubicBezTo>
                  <a:pt x="2886087" y="981215"/>
                  <a:pt x="2905273" y="962025"/>
                  <a:pt x="2928946" y="962025"/>
                </a:cubicBezTo>
                <a:close/>
                <a:moveTo>
                  <a:pt x="2808298" y="962025"/>
                </a:moveTo>
                <a:cubicBezTo>
                  <a:pt x="2831971" y="962025"/>
                  <a:pt x="2851160" y="981215"/>
                  <a:pt x="2851160" y="1004888"/>
                </a:cubicBezTo>
                <a:cubicBezTo>
                  <a:pt x="2851160" y="1028561"/>
                  <a:pt x="2831971" y="1047751"/>
                  <a:pt x="2808298" y="1047751"/>
                </a:cubicBezTo>
                <a:cubicBezTo>
                  <a:pt x="2784624" y="1047751"/>
                  <a:pt x="2765436" y="1028561"/>
                  <a:pt x="2765436" y="1004888"/>
                </a:cubicBezTo>
                <a:cubicBezTo>
                  <a:pt x="2765436" y="981215"/>
                  <a:pt x="2784624" y="962025"/>
                  <a:pt x="2808298" y="962025"/>
                </a:cubicBezTo>
                <a:close/>
                <a:moveTo>
                  <a:pt x="2688444" y="962025"/>
                </a:moveTo>
                <a:cubicBezTo>
                  <a:pt x="2712555" y="962025"/>
                  <a:pt x="2732099" y="981215"/>
                  <a:pt x="2732099" y="1004888"/>
                </a:cubicBezTo>
                <a:cubicBezTo>
                  <a:pt x="2732099" y="1028561"/>
                  <a:pt x="2712555" y="1047751"/>
                  <a:pt x="2688444" y="1047751"/>
                </a:cubicBezTo>
                <a:cubicBezTo>
                  <a:pt x="2664333" y="1047751"/>
                  <a:pt x="2644786" y="1028561"/>
                  <a:pt x="2644786" y="1004888"/>
                </a:cubicBezTo>
                <a:cubicBezTo>
                  <a:pt x="2644786" y="981215"/>
                  <a:pt x="2664333" y="962025"/>
                  <a:pt x="2688444" y="962025"/>
                </a:cubicBezTo>
                <a:close/>
                <a:moveTo>
                  <a:pt x="2447932" y="962025"/>
                </a:moveTo>
                <a:cubicBezTo>
                  <a:pt x="2471605" y="962025"/>
                  <a:pt x="2490796" y="981215"/>
                  <a:pt x="2490796" y="1004888"/>
                </a:cubicBezTo>
                <a:cubicBezTo>
                  <a:pt x="2490796" y="1028561"/>
                  <a:pt x="2471605" y="1047751"/>
                  <a:pt x="2447932" y="1047751"/>
                </a:cubicBezTo>
                <a:cubicBezTo>
                  <a:pt x="2424263" y="1047751"/>
                  <a:pt x="2405068" y="1028561"/>
                  <a:pt x="2405068" y="1004888"/>
                </a:cubicBezTo>
                <a:cubicBezTo>
                  <a:pt x="2405068" y="981215"/>
                  <a:pt x="2424263" y="962025"/>
                  <a:pt x="2447932" y="962025"/>
                </a:cubicBezTo>
                <a:close/>
                <a:moveTo>
                  <a:pt x="2327285" y="962025"/>
                </a:moveTo>
                <a:cubicBezTo>
                  <a:pt x="2350959" y="962025"/>
                  <a:pt x="2370149" y="981215"/>
                  <a:pt x="2370149" y="1004888"/>
                </a:cubicBezTo>
                <a:cubicBezTo>
                  <a:pt x="2370149" y="1028561"/>
                  <a:pt x="2350959" y="1047751"/>
                  <a:pt x="2327285" y="1047751"/>
                </a:cubicBezTo>
                <a:cubicBezTo>
                  <a:pt x="2303612" y="1047751"/>
                  <a:pt x="2284425" y="1028561"/>
                  <a:pt x="2284425" y="1004888"/>
                </a:cubicBezTo>
                <a:cubicBezTo>
                  <a:pt x="2284425" y="981215"/>
                  <a:pt x="2303612" y="962025"/>
                  <a:pt x="2327285" y="962025"/>
                </a:cubicBezTo>
                <a:close/>
                <a:moveTo>
                  <a:pt x="2207431" y="962025"/>
                </a:moveTo>
                <a:cubicBezTo>
                  <a:pt x="2231541" y="962025"/>
                  <a:pt x="2251087" y="981215"/>
                  <a:pt x="2251087" y="1004888"/>
                </a:cubicBezTo>
                <a:cubicBezTo>
                  <a:pt x="2251087" y="1028561"/>
                  <a:pt x="2231541" y="1047751"/>
                  <a:pt x="2207431" y="1047751"/>
                </a:cubicBezTo>
                <a:cubicBezTo>
                  <a:pt x="2183320" y="1047751"/>
                  <a:pt x="2163772" y="1028561"/>
                  <a:pt x="2163772" y="1004888"/>
                </a:cubicBezTo>
                <a:cubicBezTo>
                  <a:pt x="2163772" y="981215"/>
                  <a:pt x="2183320" y="962025"/>
                  <a:pt x="2207431" y="962025"/>
                </a:cubicBezTo>
                <a:close/>
                <a:moveTo>
                  <a:pt x="2087572" y="962025"/>
                </a:moveTo>
                <a:cubicBezTo>
                  <a:pt x="2111246" y="962025"/>
                  <a:pt x="2130435" y="981215"/>
                  <a:pt x="2130435" y="1004888"/>
                </a:cubicBezTo>
                <a:cubicBezTo>
                  <a:pt x="2130435" y="1028561"/>
                  <a:pt x="2111246" y="1047751"/>
                  <a:pt x="2087572" y="1047751"/>
                </a:cubicBezTo>
                <a:cubicBezTo>
                  <a:pt x="2063900" y="1047751"/>
                  <a:pt x="2044709" y="1028561"/>
                  <a:pt x="2044709" y="1004888"/>
                </a:cubicBezTo>
                <a:cubicBezTo>
                  <a:pt x="2044709" y="981215"/>
                  <a:pt x="2063900" y="962025"/>
                  <a:pt x="2087572" y="962025"/>
                </a:cubicBezTo>
                <a:close/>
                <a:moveTo>
                  <a:pt x="1966922" y="962025"/>
                </a:moveTo>
                <a:cubicBezTo>
                  <a:pt x="1990594" y="962025"/>
                  <a:pt x="2009786" y="981215"/>
                  <a:pt x="2009786" y="1004888"/>
                </a:cubicBezTo>
                <a:cubicBezTo>
                  <a:pt x="2009786" y="1028561"/>
                  <a:pt x="1990594" y="1047751"/>
                  <a:pt x="1966922" y="1047751"/>
                </a:cubicBezTo>
                <a:cubicBezTo>
                  <a:pt x="1943248" y="1047751"/>
                  <a:pt x="1924058" y="1028561"/>
                  <a:pt x="1924058" y="1004888"/>
                </a:cubicBezTo>
                <a:cubicBezTo>
                  <a:pt x="1924058" y="981215"/>
                  <a:pt x="1943248" y="962025"/>
                  <a:pt x="1966922" y="962025"/>
                </a:cubicBezTo>
                <a:close/>
                <a:moveTo>
                  <a:pt x="1847064" y="962025"/>
                </a:moveTo>
                <a:cubicBezTo>
                  <a:pt x="1871176" y="962025"/>
                  <a:pt x="1890722" y="981215"/>
                  <a:pt x="1890722" y="1004888"/>
                </a:cubicBezTo>
                <a:cubicBezTo>
                  <a:pt x="1890722" y="1028561"/>
                  <a:pt x="1871176" y="1047751"/>
                  <a:pt x="1847064" y="1047751"/>
                </a:cubicBezTo>
                <a:cubicBezTo>
                  <a:pt x="1822955" y="1047751"/>
                  <a:pt x="1803408" y="1028561"/>
                  <a:pt x="1803408" y="1004888"/>
                </a:cubicBezTo>
                <a:cubicBezTo>
                  <a:pt x="1803408" y="981215"/>
                  <a:pt x="1822955" y="962025"/>
                  <a:pt x="1847064" y="962025"/>
                </a:cubicBezTo>
                <a:close/>
                <a:moveTo>
                  <a:pt x="1726415" y="962025"/>
                </a:moveTo>
                <a:cubicBezTo>
                  <a:pt x="1750527" y="962025"/>
                  <a:pt x="1770073" y="981215"/>
                  <a:pt x="1770073" y="1004888"/>
                </a:cubicBezTo>
                <a:cubicBezTo>
                  <a:pt x="1770073" y="1028561"/>
                  <a:pt x="1750527" y="1047751"/>
                  <a:pt x="1726415" y="1047751"/>
                </a:cubicBezTo>
                <a:cubicBezTo>
                  <a:pt x="1702304" y="1047751"/>
                  <a:pt x="1682758" y="1028561"/>
                  <a:pt x="1682758" y="1004888"/>
                </a:cubicBezTo>
                <a:cubicBezTo>
                  <a:pt x="1682758" y="981215"/>
                  <a:pt x="1702304" y="962025"/>
                  <a:pt x="1726415" y="962025"/>
                </a:cubicBezTo>
                <a:close/>
                <a:moveTo>
                  <a:pt x="1606558" y="962025"/>
                </a:moveTo>
                <a:cubicBezTo>
                  <a:pt x="1630231" y="962025"/>
                  <a:pt x="1649422" y="981215"/>
                  <a:pt x="1649422" y="1004888"/>
                </a:cubicBezTo>
                <a:cubicBezTo>
                  <a:pt x="1649422" y="1028561"/>
                  <a:pt x="1630231" y="1047751"/>
                  <a:pt x="1606558" y="1047751"/>
                </a:cubicBezTo>
                <a:cubicBezTo>
                  <a:pt x="1582884" y="1047751"/>
                  <a:pt x="1563693" y="1028561"/>
                  <a:pt x="1563693" y="1004888"/>
                </a:cubicBezTo>
                <a:cubicBezTo>
                  <a:pt x="1563693" y="981215"/>
                  <a:pt x="1582884" y="962025"/>
                  <a:pt x="1606558" y="962025"/>
                </a:cubicBezTo>
                <a:close/>
                <a:moveTo>
                  <a:pt x="1485906" y="962025"/>
                </a:moveTo>
                <a:cubicBezTo>
                  <a:pt x="1509579" y="962025"/>
                  <a:pt x="1528769" y="981215"/>
                  <a:pt x="1528769" y="1004888"/>
                </a:cubicBezTo>
                <a:cubicBezTo>
                  <a:pt x="1528769" y="1028561"/>
                  <a:pt x="1509579" y="1047751"/>
                  <a:pt x="1485906" y="1047751"/>
                </a:cubicBezTo>
                <a:cubicBezTo>
                  <a:pt x="1462235" y="1047751"/>
                  <a:pt x="1443044" y="1028561"/>
                  <a:pt x="1443044" y="1004888"/>
                </a:cubicBezTo>
                <a:cubicBezTo>
                  <a:pt x="1443044" y="981215"/>
                  <a:pt x="1462235" y="962025"/>
                  <a:pt x="1485906" y="962025"/>
                </a:cubicBezTo>
                <a:close/>
                <a:moveTo>
                  <a:pt x="1366053" y="962025"/>
                </a:moveTo>
                <a:cubicBezTo>
                  <a:pt x="1390164" y="962025"/>
                  <a:pt x="1409709" y="981215"/>
                  <a:pt x="1409709" y="1004888"/>
                </a:cubicBezTo>
                <a:cubicBezTo>
                  <a:pt x="1409709" y="1028561"/>
                  <a:pt x="1390164" y="1047751"/>
                  <a:pt x="1366053" y="1047751"/>
                </a:cubicBezTo>
                <a:cubicBezTo>
                  <a:pt x="1341946" y="1047751"/>
                  <a:pt x="1322399" y="1028561"/>
                  <a:pt x="1322399" y="1004888"/>
                </a:cubicBezTo>
                <a:cubicBezTo>
                  <a:pt x="1322399" y="981215"/>
                  <a:pt x="1341946" y="962025"/>
                  <a:pt x="1366053" y="962025"/>
                </a:cubicBezTo>
                <a:close/>
                <a:moveTo>
                  <a:pt x="1246201" y="962025"/>
                </a:moveTo>
                <a:cubicBezTo>
                  <a:pt x="1269875" y="962025"/>
                  <a:pt x="1289064" y="981215"/>
                  <a:pt x="1289064" y="1004888"/>
                </a:cubicBezTo>
                <a:cubicBezTo>
                  <a:pt x="1289064" y="1028561"/>
                  <a:pt x="1269875" y="1047751"/>
                  <a:pt x="1246201" y="1047751"/>
                </a:cubicBezTo>
                <a:cubicBezTo>
                  <a:pt x="1222528" y="1047751"/>
                  <a:pt x="1203338" y="1028561"/>
                  <a:pt x="1203338" y="1004888"/>
                </a:cubicBezTo>
                <a:cubicBezTo>
                  <a:pt x="1203338" y="981215"/>
                  <a:pt x="1222528" y="962025"/>
                  <a:pt x="1246201" y="962025"/>
                </a:cubicBezTo>
                <a:close/>
                <a:moveTo>
                  <a:pt x="1125550" y="962025"/>
                </a:moveTo>
                <a:cubicBezTo>
                  <a:pt x="1149223" y="962025"/>
                  <a:pt x="1168414" y="981215"/>
                  <a:pt x="1168414" y="1004888"/>
                </a:cubicBezTo>
                <a:cubicBezTo>
                  <a:pt x="1168414" y="1028561"/>
                  <a:pt x="1149223" y="1047751"/>
                  <a:pt x="1125550" y="1047751"/>
                </a:cubicBezTo>
                <a:cubicBezTo>
                  <a:pt x="1101877" y="1047751"/>
                  <a:pt x="1082686" y="1028561"/>
                  <a:pt x="1082686" y="1004888"/>
                </a:cubicBezTo>
                <a:cubicBezTo>
                  <a:pt x="1082686" y="981215"/>
                  <a:pt x="1101877" y="962025"/>
                  <a:pt x="1125550" y="962025"/>
                </a:cubicBezTo>
                <a:close/>
                <a:moveTo>
                  <a:pt x="1005695" y="962025"/>
                </a:moveTo>
                <a:cubicBezTo>
                  <a:pt x="1029806" y="962025"/>
                  <a:pt x="1049351" y="981215"/>
                  <a:pt x="1049351" y="1004888"/>
                </a:cubicBezTo>
                <a:cubicBezTo>
                  <a:pt x="1049351" y="1028561"/>
                  <a:pt x="1029806" y="1047751"/>
                  <a:pt x="1005695" y="1047751"/>
                </a:cubicBezTo>
                <a:cubicBezTo>
                  <a:pt x="981583" y="1047751"/>
                  <a:pt x="962038" y="1028561"/>
                  <a:pt x="962038" y="1004888"/>
                </a:cubicBezTo>
                <a:cubicBezTo>
                  <a:pt x="962038" y="981215"/>
                  <a:pt x="981583" y="962025"/>
                  <a:pt x="1005695" y="962025"/>
                </a:cubicBezTo>
                <a:close/>
                <a:moveTo>
                  <a:pt x="885045" y="962025"/>
                </a:moveTo>
                <a:cubicBezTo>
                  <a:pt x="909154" y="962025"/>
                  <a:pt x="928699" y="981215"/>
                  <a:pt x="928699" y="1004888"/>
                </a:cubicBezTo>
                <a:cubicBezTo>
                  <a:pt x="928699" y="1028561"/>
                  <a:pt x="909154" y="1047751"/>
                  <a:pt x="885045" y="1047751"/>
                </a:cubicBezTo>
                <a:cubicBezTo>
                  <a:pt x="860933" y="1047751"/>
                  <a:pt x="841387" y="1028561"/>
                  <a:pt x="841387" y="1004888"/>
                </a:cubicBezTo>
                <a:cubicBezTo>
                  <a:pt x="841387" y="981215"/>
                  <a:pt x="860933" y="962025"/>
                  <a:pt x="885045" y="962025"/>
                </a:cubicBezTo>
                <a:close/>
                <a:moveTo>
                  <a:pt x="765187" y="962025"/>
                </a:moveTo>
                <a:cubicBezTo>
                  <a:pt x="788862" y="962025"/>
                  <a:pt x="808052" y="981215"/>
                  <a:pt x="808052" y="1004888"/>
                </a:cubicBezTo>
                <a:cubicBezTo>
                  <a:pt x="808052" y="1028561"/>
                  <a:pt x="788862" y="1047751"/>
                  <a:pt x="765187" y="1047751"/>
                </a:cubicBezTo>
                <a:cubicBezTo>
                  <a:pt x="741514" y="1047751"/>
                  <a:pt x="722325" y="1028561"/>
                  <a:pt x="722325" y="1004888"/>
                </a:cubicBezTo>
                <a:cubicBezTo>
                  <a:pt x="722325" y="981215"/>
                  <a:pt x="741514" y="962025"/>
                  <a:pt x="765187" y="962025"/>
                </a:cubicBezTo>
                <a:close/>
                <a:moveTo>
                  <a:pt x="644537" y="962025"/>
                </a:moveTo>
                <a:cubicBezTo>
                  <a:pt x="668211" y="962025"/>
                  <a:pt x="687400" y="981215"/>
                  <a:pt x="687400" y="1004888"/>
                </a:cubicBezTo>
                <a:cubicBezTo>
                  <a:pt x="687400" y="1028561"/>
                  <a:pt x="668211" y="1047751"/>
                  <a:pt x="644537" y="1047751"/>
                </a:cubicBezTo>
                <a:cubicBezTo>
                  <a:pt x="620865" y="1047751"/>
                  <a:pt x="601675" y="1028561"/>
                  <a:pt x="601675" y="1004888"/>
                </a:cubicBezTo>
                <a:cubicBezTo>
                  <a:pt x="601675" y="981215"/>
                  <a:pt x="620865" y="962025"/>
                  <a:pt x="644537" y="962025"/>
                </a:cubicBezTo>
                <a:close/>
                <a:moveTo>
                  <a:pt x="524682" y="962025"/>
                </a:moveTo>
                <a:cubicBezTo>
                  <a:pt x="548794" y="962025"/>
                  <a:pt x="568339" y="981215"/>
                  <a:pt x="568339" y="1004888"/>
                </a:cubicBezTo>
                <a:cubicBezTo>
                  <a:pt x="568339" y="1028561"/>
                  <a:pt x="548794" y="1047751"/>
                  <a:pt x="524682" y="1047751"/>
                </a:cubicBezTo>
                <a:cubicBezTo>
                  <a:pt x="500571" y="1047751"/>
                  <a:pt x="481025" y="1028561"/>
                  <a:pt x="481025" y="1004888"/>
                </a:cubicBezTo>
                <a:cubicBezTo>
                  <a:pt x="481025" y="981215"/>
                  <a:pt x="500571" y="962025"/>
                  <a:pt x="524682" y="962025"/>
                </a:cubicBezTo>
                <a:close/>
                <a:moveTo>
                  <a:pt x="403236" y="962025"/>
                </a:moveTo>
                <a:cubicBezTo>
                  <a:pt x="426032" y="962025"/>
                  <a:pt x="444512" y="981215"/>
                  <a:pt x="444512" y="1004888"/>
                </a:cubicBezTo>
                <a:cubicBezTo>
                  <a:pt x="444512" y="1028561"/>
                  <a:pt x="426032" y="1047751"/>
                  <a:pt x="403236" y="1047751"/>
                </a:cubicBezTo>
                <a:cubicBezTo>
                  <a:pt x="380441" y="1047751"/>
                  <a:pt x="361962" y="1028561"/>
                  <a:pt x="361962" y="1004888"/>
                </a:cubicBezTo>
                <a:cubicBezTo>
                  <a:pt x="361962" y="981215"/>
                  <a:pt x="380441" y="962025"/>
                  <a:pt x="403236" y="962025"/>
                </a:cubicBezTo>
                <a:close/>
                <a:moveTo>
                  <a:pt x="6895294" y="841375"/>
                </a:moveTo>
                <a:cubicBezTo>
                  <a:pt x="6919405" y="841375"/>
                  <a:pt x="6938951" y="860566"/>
                  <a:pt x="6938951" y="884238"/>
                </a:cubicBezTo>
                <a:cubicBezTo>
                  <a:pt x="6938951" y="907911"/>
                  <a:pt x="6919405" y="927101"/>
                  <a:pt x="6895294" y="927101"/>
                </a:cubicBezTo>
                <a:cubicBezTo>
                  <a:pt x="6871183" y="927101"/>
                  <a:pt x="6851637" y="907911"/>
                  <a:pt x="6851637" y="884238"/>
                </a:cubicBezTo>
                <a:cubicBezTo>
                  <a:pt x="6851637" y="860566"/>
                  <a:pt x="6871183" y="841375"/>
                  <a:pt x="6895294" y="841375"/>
                </a:cubicBezTo>
                <a:close/>
                <a:moveTo>
                  <a:pt x="6774644" y="841375"/>
                </a:moveTo>
                <a:cubicBezTo>
                  <a:pt x="6798755" y="841375"/>
                  <a:pt x="6818301" y="860566"/>
                  <a:pt x="6818301" y="884238"/>
                </a:cubicBezTo>
                <a:cubicBezTo>
                  <a:pt x="6818301" y="907911"/>
                  <a:pt x="6798755" y="927101"/>
                  <a:pt x="6774644" y="927101"/>
                </a:cubicBezTo>
                <a:cubicBezTo>
                  <a:pt x="6750533" y="927101"/>
                  <a:pt x="6730987" y="907911"/>
                  <a:pt x="6730987" y="884238"/>
                </a:cubicBezTo>
                <a:cubicBezTo>
                  <a:pt x="6730987" y="860566"/>
                  <a:pt x="6750533" y="841375"/>
                  <a:pt x="6774644" y="841375"/>
                </a:cubicBezTo>
                <a:close/>
                <a:moveTo>
                  <a:pt x="6534138" y="841375"/>
                </a:moveTo>
                <a:cubicBezTo>
                  <a:pt x="6557811" y="841375"/>
                  <a:pt x="6577001" y="860566"/>
                  <a:pt x="6577001" y="884238"/>
                </a:cubicBezTo>
                <a:cubicBezTo>
                  <a:pt x="6577001" y="907911"/>
                  <a:pt x="6557811" y="927101"/>
                  <a:pt x="6534138" y="927101"/>
                </a:cubicBezTo>
                <a:cubicBezTo>
                  <a:pt x="6510465" y="927101"/>
                  <a:pt x="6491275" y="907911"/>
                  <a:pt x="6491275" y="884238"/>
                </a:cubicBezTo>
                <a:cubicBezTo>
                  <a:pt x="6491275" y="860566"/>
                  <a:pt x="6510465" y="841375"/>
                  <a:pt x="6534138" y="841375"/>
                </a:cubicBezTo>
                <a:close/>
                <a:moveTo>
                  <a:pt x="6414282" y="841375"/>
                </a:moveTo>
                <a:cubicBezTo>
                  <a:pt x="6438393" y="841375"/>
                  <a:pt x="6457939" y="860566"/>
                  <a:pt x="6457939" y="884238"/>
                </a:cubicBezTo>
                <a:cubicBezTo>
                  <a:pt x="6457939" y="907911"/>
                  <a:pt x="6438393" y="927101"/>
                  <a:pt x="6414282" y="927101"/>
                </a:cubicBezTo>
                <a:cubicBezTo>
                  <a:pt x="6390171" y="927101"/>
                  <a:pt x="6370625" y="907911"/>
                  <a:pt x="6370625" y="884238"/>
                </a:cubicBezTo>
                <a:cubicBezTo>
                  <a:pt x="6370625" y="860566"/>
                  <a:pt x="6390171" y="841375"/>
                  <a:pt x="6414282" y="841375"/>
                </a:cubicBezTo>
                <a:close/>
                <a:moveTo>
                  <a:pt x="6294425" y="841375"/>
                </a:moveTo>
                <a:cubicBezTo>
                  <a:pt x="6318098" y="841375"/>
                  <a:pt x="6337288" y="860566"/>
                  <a:pt x="6337288" y="884238"/>
                </a:cubicBezTo>
                <a:cubicBezTo>
                  <a:pt x="6337288" y="907911"/>
                  <a:pt x="6318098" y="927101"/>
                  <a:pt x="6294425" y="927101"/>
                </a:cubicBezTo>
                <a:cubicBezTo>
                  <a:pt x="6270752" y="927101"/>
                  <a:pt x="6251562" y="907911"/>
                  <a:pt x="6251562" y="884238"/>
                </a:cubicBezTo>
                <a:cubicBezTo>
                  <a:pt x="6251562" y="860566"/>
                  <a:pt x="6270752" y="841375"/>
                  <a:pt x="6294425" y="841375"/>
                </a:cubicBezTo>
                <a:close/>
                <a:moveTo>
                  <a:pt x="6173775" y="841375"/>
                </a:moveTo>
                <a:cubicBezTo>
                  <a:pt x="6197448" y="841375"/>
                  <a:pt x="6216638" y="860566"/>
                  <a:pt x="6216638" y="884238"/>
                </a:cubicBezTo>
                <a:cubicBezTo>
                  <a:pt x="6216638" y="907911"/>
                  <a:pt x="6197448" y="927101"/>
                  <a:pt x="6173775" y="927101"/>
                </a:cubicBezTo>
                <a:cubicBezTo>
                  <a:pt x="6150102" y="927101"/>
                  <a:pt x="6130912" y="907911"/>
                  <a:pt x="6130912" y="884238"/>
                </a:cubicBezTo>
                <a:cubicBezTo>
                  <a:pt x="6130912" y="860566"/>
                  <a:pt x="6150102" y="841375"/>
                  <a:pt x="6173775" y="841375"/>
                </a:cubicBezTo>
                <a:close/>
                <a:moveTo>
                  <a:pt x="6053920" y="841375"/>
                </a:moveTo>
                <a:cubicBezTo>
                  <a:pt x="6078031" y="841375"/>
                  <a:pt x="6097577" y="860566"/>
                  <a:pt x="6097577" y="884238"/>
                </a:cubicBezTo>
                <a:cubicBezTo>
                  <a:pt x="6097577" y="907911"/>
                  <a:pt x="6078031" y="927101"/>
                  <a:pt x="6053920" y="927101"/>
                </a:cubicBezTo>
                <a:cubicBezTo>
                  <a:pt x="6029809" y="927101"/>
                  <a:pt x="6010263" y="907911"/>
                  <a:pt x="6010263" y="884238"/>
                </a:cubicBezTo>
                <a:cubicBezTo>
                  <a:pt x="6010263" y="860566"/>
                  <a:pt x="6029809" y="841375"/>
                  <a:pt x="6053920" y="841375"/>
                </a:cubicBezTo>
                <a:close/>
                <a:moveTo>
                  <a:pt x="5933270" y="841375"/>
                </a:moveTo>
                <a:cubicBezTo>
                  <a:pt x="5957381" y="841375"/>
                  <a:pt x="5976927" y="860566"/>
                  <a:pt x="5976927" y="884238"/>
                </a:cubicBezTo>
                <a:cubicBezTo>
                  <a:pt x="5976927" y="907911"/>
                  <a:pt x="5957381" y="927101"/>
                  <a:pt x="5933270" y="927101"/>
                </a:cubicBezTo>
                <a:cubicBezTo>
                  <a:pt x="5909159" y="927101"/>
                  <a:pt x="5889613" y="907911"/>
                  <a:pt x="5889613" y="884238"/>
                </a:cubicBezTo>
                <a:cubicBezTo>
                  <a:pt x="5889613" y="860566"/>
                  <a:pt x="5909159" y="841375"/>
                  <a:pt x="5933270" y="841375"/>
                </a:cubicBezTo>
                <a:close/>
                <a:moveTo>
                  <a:pt x="5813413" y="841375"/>
                </a:moveTo>
                <a:cubicBezTo>
                  <a:pt x="5837086" y="841375"/>
                  <a:pt x="5856276" y="860566"/>
                  <a:pt x="5856276" y="884238"/>
                </a:cubicBezTo>
                <a:cubicBezTo>
                  <a:pt x="5856276" y="907911"/>
                  <a:pt x="5837086" y="927101"/>
                  <a:pt x="5813413" y="927101"/>
                </a:cubicBezTo>
                <a:cubicBezTo>
                  <a:pt x="5789740" y="927101"/>
                  <a:pt x="5770550" y="907911"/>
                  <a:pt x="5770550" y="884238"/>
                </a:cubicBezTo>
                <a:cubicBezTo>
                  <a:pt x="5770550" y="860566"/>
                  <a:pt x="5789740" y="841375"/>
                  <a:pt x="5813413" y="841375"/>
                </a:cubicBezTo>
                <a:close/>
                <a:moveTo>
                  <a:pt x="5692763" y="841375"/>
                </a:moveTo>
                <a:cubicBezTo>
                  <a:pt x="5716436" y="841375"/>
                  <a:pt x="5735626" y="860566"/>
                  <a:pt x="5735626" y="884238"/>
                </a:cubicBezTo>
                <a:cubicBezTo>
                  <a:pt x="5735626" y="907911"/>
                  <a:pt x="5716436" y="927101"/>
                  <a:pt x="5692763" y="927101"/>
                </a:cubicBezTo>
                <a:cubicBezTo>
                  <a:pt x="5669090" y="927101"/>
                  <a:pt x="5649900" y="907911"/>
                  <a:pt x="5649900" y="884238"/>
                </a:cubicBezTo>
                <a:cubicBezTo>
                  <a:pt x="5649900" y="860566"/>
                  <a:pt x="5669090" y="841375"/>
                  <a:pt x="5692763" y="841375"/>
                </a:cubicBezTo>
                <a:close/>
                <a:moveTo>
                  <a:pt x="5572907" y="841375"/>
                </a:moveTo>
                <a:cubicBezTo>
                  <a:pt x="5597018" y="841375"/>
                  <a:pt x="5616564" y="860566"/>
                  <a:pt x="5616564" y="884238"/>
                </a:cubicBezTo>
                <a:cubicBezTo>
                  <a:pt x="5616564" y="907911"/>
                  <a:pt x="5597018" y="927101"/>
                  <a:pt x="5572907" y="927101"/>
                </a:cubicBezTo>
                <a:cubicBezTo>
                  <a:pt x="5548796" y="927101"/>
                  <a:pt x="5529250" y="907911"/>
                  <a:pt x="5529250" y="884238"/>
                </a:cubicBezTo>
                <a:cubicBezTo>
                  <a:pt x="5529250" y="860566"/>
                  <a:pt x="5548796" y="841375"/>
                  <a:pt x="5572907" y="841375"/>
                </a:cubicBezTo>
                <a:close/>
                <a:moveTo>
                  <a:pt x="5453051" y="841375"/>
                </a:moveTo>
                <a:cubicBezTo>
                  <a:pt x="5476724" y="841375"/>
                  <a:pt x="5495914" y="860566"/>
                  <a:pt x="5495914" y="884238"/>
                </a:cubicBezTo>
                <a:cubicBezTo>
                  <a:pt x="5495914" y="907911"/>
                  <a:pt x="5476724" y="927101"/>
                  <a:pt x="5453051" y="927101"/>
                </a:cubicBezTo>
                <a:cubicBezTo>
                  <a:pt x="5429378" y="927101"/>
                  <a:pt x="5410188" y="907911"/>
                  <a:pt x="5410188" y="884238"/>
                </a:cubicBezTo>
                <a:cubicBezTo>
                  <a:pt x="5410188" y="860566"/>
                  <a:pt x="5429378" y="841375"/>
                  <a:pt x="5453051" y="841375"/>
                </a:cubicBezTo>
                <a:close/>
                <a:moveTo>
                  <a:pt x="5332401" y="841375"/>
                </a:moveTo>
                <a:cubicBezTo>
                  <a:pt x="5356074" y="841375"/>
                  <a:pt x="5375264" y="860566"/>
                  <a:pt x="5375264" y="884238"/>
                </a:cubicBezTo>
                <a:cubicBezTo>
                  <a:pt x="5375264" y="907911"/>
                  <a:pt x="5356074" y="927101"/>
                  <a:pt x="5332401" y="927101"/>
                </a:cubicBezTo>
                <a:cubicBezTo>
                  <a:pt x="5308728" y="927101"/>
                  <a:pt x="5289538" y="907911"/>
                  <a:pt x="5289538" y="884238"/>
                </a:cubicBezTo>
                <a:cubicBezTo>
                  <a:pt x="5289538" y="860566"/>
                  <a:pt x="5308728" y="841375"/>
                  <a:pt x="5332401" y="841375"/>
                </a:cubicBezTo>
                <a:close/>
                <a:moveTo>
                  <a:pt x="5212545" y="841375"/>
                </a:moveTo>
                <a:cubicBezTo>
                  <a:pt x="5236656" y="841375"/>
                  <a:pt x="5256202" y="860566"/>
                  <a:pt x="5256202" y="884238"/>
                </a:cubicBezTo>
                <a:cubicBezTo>
                  <a:pt x="5256202" y="907911"/>
                  <a:pt x="5236656" y="927101"/>
                  <a:pt x="5212545" y="927101"/>
                </a:cubicBezTo>
                <a:cubicBezTo>
                  <a:pt x="5188434" y="927101"/>
                  <a:pt x="5168888" y="907911"/>
                  <a:pt x="5168888" y="884238"/>
                </a:cubicBezTo>
                <a:cubicBezTo>
                  <a:pt x="5168888" y="860566"/>
                  <a:pt x="5188434" y="841375"/>
                  <a:pt x="5212545" y="841375"/>
                </a:cubicBezTo>
                <a:close/>
                <a:moveTo>
                  <a:pt x="5091895" y="841375"/>
                </a:moveTo>
                <a:cubicBezTo>
                  <a:pt x="5116006" y="841375"/>
                  <a:pt x="5135552" y="860566"/>
                  <a:pt x="5135552" y="884238"/>
                </a:cubicBezTo>
                <a:cubicBezTo>
                  <a:pt x="5135552" y="907911"/>
                  <a:pt x="5116006" y="927101"/>
                  <a:pt x="5091895" y="927101"/>
                </a:cubicBezTo>
                <a:cubicBezTo>
                  <a:pt x="5067784" y="927101"/>
                  <a:pt x="5048238" y="907911"/>
                  <a:pt x="5048238" y="884238"/>
                </a:cubicBezTo>
                <a:cubicBezTo>
                  <a:pt x="5048238" y="860566"/>
                  <a:pt x="5067784" y="841375"/>
                  <a:pt x="5091895" y="841375"/>
                </a:cubicBezTo>
                <a:close/>
                <a:moveTo>
                  <a:pt x="4972038" y="841375"/>
                </a:moveTo>
                <a:cubicBezTo>
                  <a:pt x="4995711" y="841375"/>
                  <a:pt x="5014901" y="860566"/>
                  <a:pt x="5014901" y="884238"/>
                </a:cubicBezTo>
                <a:cubicBezTo>
                  <a:pt x="5014901" y="907911"/>
                  <a:pt x="4995711" y="927101"/>
                  <a:pt x="4972038" y="927101"/>
                </a:cubicBezTo>
                <a:cubicBezTo>
                  <a:pt x="4948365" y="927101"/>
                  <a:pt x="4929175" y="907911"/>
                  <a:pt x="4929175" y="884238"/>
                </a:cubicBezTo>
                <a:cubicBezTo>
                  <a:pt x="4929175" y="860566"/>
                  <a:pt x="4948365" y="841375"/>
                  <a:pt x="4972038" y="841375"/>
                </a:cubicBezTo>
                <a:close/>
                <a:moveTo>
                  <a:pt x="4851388" y="841375"/>
                </a:moveTo>
                <a:cubicBezTo>
                  <a:pt x="4875061" y="841375"/>
                  <a:pt x="4894251" y="860566"/>
                  <a:pt x="4894251" y="884238"/>
                </a:cubicBezTo>
                <a:cubicBezTo>
                  <a:pt x="4894251" y="907911"/>
                  <a:pt x="4875061" y="927101"/>
                  <a:pt x="4851388" y="927101"/>
                </a:cubicBezTo>
                <a:cubicBezTo>
                  <a:pt x="4827715" y="927101"/>
                  <a:pt x="4808525" y="907911"/>
                  <a:pt x="4808525" y="884238"/>
                </a:cubicBezTo>
                <a:cubicBezTo>
                  <a:pt x="4808525" y="860566"/>
                  <a:pt x="4827715" y="841375"/>
                  <a:pt x="4851388" y="841375"/>
                </a:cubicBezTo>
                <a:close/>
                <a:moveTo>
                  <a:pt x="4731532" y="841375"/>
                </a:moveTo>
                <a:cubicBezTo>
                  <a:pt x="4755643" y="841375"/>
                  <a:pt x="4775189" y="860566"/>
                  <a:pt x="4775189" y="884238"/>
                </a:cubicBezTo>
                <a:cubicBezTo>
                  <a:pt x="4775189" y="907911"/>
                  <a:pt x="4755643" y="927101"/>
                  <a:pt x="4731532" y="927101"/>
                </a:cubicBezTo>
                <a:cubicBezTo>
                  <a:pt x="4707421" y="927101"/>
                  <a:pt x="4687875" y="907911"/>
                  <a:pt x="4687875" y="884238"/>
                </a:cubicBezTo>
                <a:cubicBezTo>
                  <a:pt x="4687875" y="860566"/>
                  <a:pt x="4707421" y="841375"/>
                  <a:pt x="4731532" y="841375"/>
                </a:cubicBezTo>
                <a:close/>
                <a:moveTo>
                  <a:pt x="4611676" y="841375"/>
                </a:moveTo>
                <a:cubicBezTo>
                  <a:pt x="4635349" y="841375"/>
                  <a:pt x="4654539" y="860566"/>
                  <a:pt x="4654539" y="884238"/>
                </a:cubicBezTo>
                <a:cubicBezTo>
                  <a:pt x="4654539" y="907911"/>
                  <a:pt x="4635349" y="927101"/>
                  <a:pt x="4611676" y="927101"/>
                </a:cubicBezTo>
                <a:cubicBezTo>
                  <a:pt x="4588003" y="927101"/>
                  <a:pt x="4568813" y="907911"/>
                  <a:pt x="4568813" y="884238"/>
                </a:cubicBezTo>
                <a:cubicBezTo>
                  <a:pt x="4568813" y="860566"/>
                  <a:pt x="4588003" y="841375"/>
                  <a:pt x="4611676" y="841375"/>
                </a:cubicBezTo>
                <a:close/>
                <a:moveTo>
                  <a:pt x="4491026" y="841375"/>
                </a:moveTo>
                <a:cubicBezTo>
                  <a:pt x="4514699" y="841375"/>
                  <a:pt x="4533889" y="860566"/>
                  <a:pt x="4533889" y="884238"/>
                </a:cubicBezTo>
                <a:cubicBezTo>
                  <a:pt x="4533889" y="907911"/>
                  <a:pt x="4514699" y="927101"/>
                  <a:pt x="4491026" y="927101"/>
                </a:cubicBezTo>
                <a:cubicBezTo>
                  <a:pt x="4467353" y="927101"/>
                  <a:pt x="4448163" y="907911"/>
                  <a:pt x="4448163" y="884238"/>
                </a:cubicBezTo>
                <a:cubicBezTo>
                  <a:pt x="4448163" y="860566"/>
                  <a:pt x="4467353" y="841375"/>
                  <a:pt x="4491026" y="841375"/>
                </a:cubicBezTo>
                <a:close/>
                <a:moveTo>
                  <a:pt x="4250520" y="841375"/>
                </a:moveTo>
                <a:cubicBezTo>
                  <a:pt x="4274631" y="841375"/>
                  <a:pt x="4294177" y="860566"/>
                  <a:pt x="4294177" y="884238"/>
                </a:cubicBezTo>
                <a:cubicBezTo>
                  <a:pt x="4294177" y="907911"/>
                  <a:pt x="4274631" y="927101"/>
                  <a:pt x="4250520" y="927101"/>
                </a:cubicBezTo>
                <a:cubicBezTo>
                  <a:pt x="4226409" y="927101"/>
                  <a:pt x="4206863" y="907911"/>
                  <a:pt x="4206863" y="884238"/>
                </a:cubicBezTo>
                <a:cubicBezTo>
                  <a:pt x="4206863" y="860566"/>
                  <a:pt x="4226409" y="841375"/>
                  <a:pt x="4250520" y="841375"/>
                </a:cubicBezTo>
                <a:close/>
                <a:moveTo>
                  <a:pt x="4130663" y="841375"/>
                </a:moveTo>
                <a:cubicBezTo>
                  <a:pt x="4154336" y="841375"/>
                  <a:pt x="4173526" y="860566"/>
                  <a:pt x="4173526" y="884238"/>
                </a:cubicBezTo>
                <a:cubicBezTo>
                  <a:pt x="4173526" y="907911"/>
                  <a:pt x="4154336" y="927101"/>
                  <a:pt x="4130663" y="927101"/>
                </a:cubicBezTo>
                <a:cubicBezTo>
                  <a:pt x="4106990" y="927101"/>
                  <a:pt x="4087800" y="907911"/>
                  <a:pt x="4087800" y="884238"/>
                </a:cubicBezTo>
                <a:cubicBezTo>
                  <a:pt x="4087800" y="860566"/>
                  <a:pt x="4106990" y="841375"/>
                  <a:pt x="4130663" y="841375"/>
                </a:cubicBezTo>
                <a:close/>
                <a:moveTo>
                  <a:pt x="4010013" y="841375"/>
                </a:moveTo>
                <a:cubicBezTo>
                  <a:pt x="4033686" y="841375"/>
                  <a:pt x="4052876" y="860566"/>
                  <a:pt x="4052876" y="884238"/>
                </a:cubicBezTo>
                <a:cubicBezTo>
                  <a:pt x="4052876" y="907911"/>
                  <a:pt x="4033686" y="927101"/>
                  <a:pt x="4010013" y="927101"/>
                </a:cubicBezTo>
                <a:cubicBezTo>
                  <a:pt x="3986340" y="927101"/>
                  <a:pt x="3967150" y="907911"/>
                  <a:pt x="3967150" y="884238"/>
                </a:cubicBezTo>
                <a:cubicBezTo>
                  <a:pt x="3967150" y="860566"/>
                  <a:pt x="3986340" y="841375"/>
                  <a:pt x="4010013" y="841375"/>
                </a:cubicBezTo>
                <a:close/>
                <a:moveTo>
                  <a:pt x="3890157" y="841375"/>
                </a:moveTo>
                <a:cubicBezTo>
                  <a:pt x="3914268" y="841375"/>
                  <a:pt x="3933814" y="860566"/>
                  <a:pt x="3933814" y="884238"/>
                </a:cubicBezTo>
                <a:cubicBezTo>
                  <a:pt x="3933814" y="907911"/>
                  <a:pt x="3914268" y="927101"/>
                  <a:pt x="3890157" y="927101"/>
                </a:cubicBezTo>
                <a:cubicBezTo>
                  <a:pt x="3866046" y="927101"/>
                  <a:pt x="3846500" y="907911"/>
                  <a:pt x="3846500" y="884238"/>
                </a:cubicBezTo>
                <a:cubicBezTo>
                  <a:pt x="3846500" y="860566"/>
                  <a:pt x="3866046" y="841375"/>
                  <a:pt x="3890157" y="841375"/>
                </a:cubicBezTo>
                <a:close/>
                <a:moveTo>
                  <a:pt x="3168666" y="841375"/>
                </a:moveTo>
                <a:cubicBezTo>
                  <a:pt x="3192338" y="841375"/>
                  <a:pt x="3211528" y="860566"/>
                  <a:pt x="3211528" y="884238"/>
                </a:cubicBezTo>
                <a:cubicBezTo>
                  <a:pt x="3211528" y="907911"/>
                  <a:pt x="3192338" y="927101"/>
                  <a:pt x="3168666" y="927101"/>
                </a:cubicBezTo>
                <a:cubicBezTo>
                  <a:pt x="3144991" y="927101"/>
                  <a:pt x="3125804" y="907911"/>
                  <a:pt x="3125804" y="884238"/>
                </a:cubicBezTo>
                <a:cubicBezTo>
                  <a:pt x="3125804" y="860566"/>
                  <a:pt x="3144991" y="841375"/>
                  <a:pt x="3168666" y="841375"/>
                </a:cubicBezTo>
                <a:close/>
                <a:moveTo>
                  <a:pt x="3048811" y="841375"/>
                </a:moveTo>
                <a:cubicBezTo>
                  <a:pt x="3072920" y="841375"/>
                  <a:pt x="3092468" y="860566"/>
                  <a:pt x="3092468" y="884238"/>
                </a:cubicBezTo>
                <a:cubicBezTo>
                  <a:pt x="3092468" y="907911"/>
                  <a:pt x="3072920" y="927101"/>
                  <a:pt x="3048811" y="927101"/>
                </a:cubicBezTo>
                <a:cubicBezTo>
                  <a:pt x="3024701" y="927101"/>
                  <a:pt x="3005153" y="907911"/>
                  <a:pt x="3005153" y="884238"/>
                </a:cubicBezTo>
                <a:cubicBezTo>
                  <a:pt x="3005153" y="860566"/>
                  <a:pt x="3024701" y="841375"/>
                  <a:pt x="3048811" y="841375"/>
                </a:cubicBezTo>
                <a:close/>
                <a:moveTo>
                  <a:pt x="2928946" y="841375"/>
                </a:moveTo>
                <a:cubicBezTo>
                  <a:pt x="2952621" y="841375"/>
                  <a:pt x="2971812" y="860566"/>
                  <a:pt x="2971812" y="884238"/>
                </a:cubicBezTo>
                <a:cubicBezTo>
                  <a:pt x="2971812" y="907911"/>
                  <a:pt x="2952621" y="927101"/>
                  <a:pt x="2928946" y="927101"/>
                </a:cubicBezTo>
                <a:cubicBezTo>
                  <a:pt x="2905273" y="927101"/>
                  <a:pt x="2886087" y="907911"/>
                  <a:pt x="2886087" y="884238"/>
                </a:cubicBezTo>
                <a:cubicBezTo>
                  <a:pt x="2886087" y="860566"/>
                  <a:pt x="2905273" y="841375"/>
                  <a:pt x="2928946" y="841375"/>
                </a:cubicBezTo>
                <a:close/>
                <a:moveTo>
                  <a:pt x="2808298" y="841375"/>
                </a:moveTo>
                <a:cubicBezTo>
                  <a:pt x="2831971" y="841375"/>
                  <a:pt x="2851160" y="860566"/>
                  <a:pt x="2851160" y="884238"/>
                </a:cubicBezTo>
                <a:cubicBezTo>
                  <a:pt x="2851160" y="907911"/>
                  <a:pt x="2831971" y="927101"/>
                  <a:pt x="2808298" y="927101"/>
                </a:cubicBezTo>
                <a:cubicBezTo>
                  <a:pt x="2784626" y="927101"/>
                  <a:pt x="2765437" y="907911"/>
                  <a:pt x="2765437" y="884238"/>
                </a:cubicBezTo>
                <a:cubicBezTo>
                  <a:pt x="2765437" y="860566"/>
                  <a:pt x="2784626" y="841375"/>
                  <a:pt x="2808298" y="841375"/>
                </a:cubicBezTo>
                <a:close/>
                <a:moveTo>
                  <a:pt x="2688444" y="841375"/>
                </a:moveTo>
                <a:cubicBezTo>
                  <a:pt x="2712555" y="841375"/>
                  <a:pt x="2732101" y="860566"/>
                  <a:pt x="2732101" y="884238"/>
                </a:cubicBezTo>
                <a:cubicBezTo>
                  <a:pt x="2732101" y="907911"/>
                  <a:pt x="2712555" y="927101"/>
                  <a:pt x="2688444" y="927101"/>
                </a:cubicBezTo>
                <a:cubicBezTo>
                  <a:pt x="2664333" y="927101"/>
                  <a:pt x="2644788" y="907911"/>
                  <a:pt x="2644788" y="884238"/>
                </a:cubicBezTo>
                <a:cubicBezTo>
                  <a:pt x="2644788" y="860566"/>
                  <a:pt x="2664333" y="841375"/>
                  <a:pt x="2688444" y="841375"/>
                </a:cubicBezTo>
                <a:close/>
                <a:moveTo>
                  <a:pt x="2447932" y="841375"/>
                </a:moveTo>
                <a:cubicBezTo>
                  <a:pt x="2471605" y="841375"/>
                  <a:pt x="2490796" y="860566"/>
                  <a:pt x="2490796" y="884238"/>
                </a:cubicBezTo>
                <a:cubicBezTo>
                  <a:pt x="2490796" y="907911"/>
                  <a:pt x="2471605" y="927101"/>
                  <a:pt x="2447932" y="927101"/>
                </a:cubicBezTo>
                <a:cubicBezTo>
                  <a:pt x="2424263" y="927101"/>
                  <a:pt x="2405068" y="907911"/>
                  <a:pt x="2405068" y="884238"/>
                </a:cubicBezTo>
                <a:cubicBezTo>
                  <a:pt x="2405068" y="860566"/>
                  <a:pt x="2424263" y="841375"/>
                  <a:pt x="2447932" y="841375"/>
                </a:cubicBezTo>
                <a:close/>
                <a:moveTo>
                  <a:pt x="2327286" y="841375"/>
                </a:moveTo>
                <a:cubicBezTo>
                  <a:pt x="2350959" y="841375"/>
                  <a:pt x="2370149" y="860566"/>
                  <a:pt x="2370149" y="884238"/>
                </a:cubicBezTo>
                <a:cubicBezTo>
                  <a:pt x="2370149" y="907911"/>
                  <a:pt x="2350959" y="927101"/>
                  <a:pt x="2327286" y="927101"/>
                </a:cubicBezTo>
                <a:cubicBezTo>
                  <a:pt x="2303612" y="927101"/>
                  <a:pt x="2284425" y="907911"/>
                  <a:pt x="2284425" y="884238"/>
                </a:cubicBezTo>
                <a:cubicBezTo>
                  <a:pt x="2284425" y="860566"/>
                  <a:pt x="2303612" y="841375"/>
                  <a:pt x="2327286" y="841375"/>
                </a:cubicBezTo>
                <a:close/>
                <a:moveTo>
                  <a:pt x="2087574" y="841375"/>
                </a:moveTo>
                <a:cubicBezTo>
                  <a:pt x="2111247" y="841375"/>
                  <a:pt x="2130437" y="860566"/>
                  <a:pt x="2130437" y="884238"/>
                </a:cubicBezTo>
                <a:cubicBezTo>
                  <a:pt x="2130437" y="907911"/>
                  <a:pt x="2111247" y="927101"/>
                  <a:pt x="2087574" y="927101"/>
                </a:cubicBezTo>
                <a:cubicBezTo>
                  <a:pt x="2063902" y="927101"/>
                  <a:pt x="2044711" y="907911"/>
                  <a:pt x="2044711" y="884238"/>
                </a:cubicBezTo>
                <a:cubicBezTo>
                  <a:pt x="2044711" y="860566"/>
                  <a:pt x="2063902" y="841375"/>
                  <a:pt x="2087574" y="841375"/>
                </a:cubicBezTo>
                <a:close/>
                <a:moveTo>
                  <a:pt x="1966924" y="841375"/>
                </a:moveTo>
                <a:cubicBezTo>
                  <a:pt x="1990595" y="841375"/>
                  <a:pt x="2009787" y="860566"/>
                  <a:pt x="2009787" y="884238"/>
                </a:cubicBezTo>
                <a:cubicBezTo>
                  <a:pt x="2009787" y="907911"/>
                  <a:pt x="1990595" y="927101"/>
                  <a:pt x="1966924" y="927101"/>
                </a:cubicBezTo>
                <a:cubicBezTo>
                  <a:pt x="1943250" y="927101"/>
                  <a:pt x="1924062" y="907911"/>
                  <a:pt x="1924062" y="884238"/>
                </a:cubicBezTo>
                <a:cubicBezTo>
                  <a:pt x="1924062" y="860566"/>
                  <a:pt x="1943250" y="841375"/>
                  <a:pt x="1966924" y="841375"/>
                </a:cubicBezTo>
                <a:close/>
                <a:moveTo>
                  <a:pt x="1847067" y="841375"/>
                </a:moveTo>
                <a:cubicBezTo>
                  <a:pt x="1871178" y="841375"/>
                  <a:pt x="1890725" y="860566"/>
                  <a:pt x="1890725" y="884238"/>
                </a:cubicBezTo>
                <a:cubicBezTo>
                  <a:pt x="1890725" y="907911"/>
                  <a:pt x="1871178" y="927101"/>
                  <a:pt x="1847067" y="927101"/>
                </a:cubicBezTo>
                <a:cubicBezTo>
                  <a:pt x="1822955" y="927101"/>
                  <a:pt x="1803408" y="907911"/>
                  <a:pt x="1803408" y="884238"/>
                </a:cubicBezTo>
                <a:cubicBezTo>
                  <a:pt x="1803408" y="860566"/>
                  <a:pt x="1822955" y="841375"/>
                  <a:pt x="1847067" y="841375"/>
                </a:cubicBezTo>
                <a:close/>
                <a:moveTo>
                  <a:pt x="1726417" y="841375"/>
                </a:moveTo>
                <a:cubicBezTo>
                  <a:pt x="1750528" y="841375"/>
                  <a:pt x="1770073" y="860566"/>
                  <a:pt x="1770073" y="884238"/>
                </a:cubicBezTo>
                <a:cubicBezTo>
                  <a:pt x="1770073" y="907911"/>
                  <a:pt x="1750528" y="927101"/>
                  <a:pt x="1726417" y="927101"/>
                </a:cubicBezTo>
                <a:cubicBezTo>
                  <a:pt x="1702305" y="927101"/>
                  <a:pt x="1682760" y="907911"/>
                  <a:pt x="1682760" y="884238"/>
                </a:cubicBezTo>
                <a:cubicBezTo>
                  <a:pt x="1682760" y="860566"/>
                  <a:pt x="1702305" y="841375"/>
                  <a:pt x="1726417" y="841375"/>
                </a:cubicBezTo>
                <a:close/>
                <a:moveTo>
                  <a:pt x="1606560" y="841375"/>
                </a:moveTo>
                <a:cubicBezTo>
                  <a:pt x="1630234" y="841375"/>
                  <a:pt x="1649423" y="860566"/>
                  <a:pt x="1649423" y="884238"/>
                </a:cubicBezTo>
                <a:cubicBezTo>
                  <a:pt x="1649423" y="907911"/>
                  <a:pt x="1630234" y="927101"/>
                  <a:pt x="1606560" y="927101"/>
                </a:cubicBezTo>
                <a:cubicBezTo>
                  <a:pt x="1582886" y="927101"/>
                  <a:pt x="1563696" y="907911"/>
                  <a:pt x="1563696" y="884238"/>
                </a:cubicBezTo>
                <a:cubicBezTo>
                  <a:pt x="1563696" y="860566"/>
                  <a:pt x="1582886" y="841375"/>
                  <a:pt x="1606560" y="841375"/>
                </a:cubicBezTo>
                <a:close/>
                <a:moveTo>
                  <a:pt x="1485908" y="841375"/>
                </a:moveTo>
                <a:cubicBezTo>
                  <a:pt x="1509581" y="841375"/>
                  <a:pt x="1528771" y="860566"/>
                  <a:pt x="1528771" y="884238"/>
                </a:cubicBezTo>
                <a:cubicBezTo>
                  <a:pt x="1528771" y="907911"/>
                  <a:pt x="1509581" y="927101"/>
                  <a:pt x="1485908" y="927101"/>
                </a:cubicBezTo>
                <a:cubicBezTo>
                  <a:pt x="1462235" y="927101"/>
                  <a:pt x="1443047" y="907911"/>
                  <a:pt x="1443047" y="884238"/>
                </a:cubicBezTo>
                <a:cubicBezTo>
                  <a:pt x="1443047" y="860566"/>
                  <a:pt x="1462235" y="841375"/>
                  <a:pt x="1485908" y="841375"/>
                </a:cubicBezTo>
                <a:close/>
                <a:moveTo>
                  <a:pt x="1366056" y="841375"/>
                </a:moveTo>
                <a:cubicBezTo>
                  <a:pt x="1390166" y="841375"/>
                  <a:pt x="1409711" y="860566"/>
                  <a:pt x="1409711" y="884238"/>
                </a:cubicBezTo>
                <a:cubicBezTo>
                  <a:pt x="1409711" y="907911"/>
                  <a:pt x="1390166" y="927101"/>
                  <a:pt x="1366056" y="927101"/>
                </a:cubicBezTo>
                <a:cubicBezTo>
                  <a:pt x="1341948" y="927101"/>
                  <a:pt x="1322403" y="907911"/>
                  <a:pt x="1322403" y="884238"/>
                </a:cubicBezTo>
                <a:cubicBezTo>
                  <a:pt x="1322403" y="860566"/>
                  <a:pt x="1341948" y="841375"/>
                  <a:pt x="1366056" y="841375"/>
                </a:cubicBezTo>
                <a:close/>
                <a:moveTo>
                  <a:pt x="1246203" y="841375"/>
                </a:moveTo>
                <a:cubicBezTo>
                  <a:pt x="1269876" y="841375"/>
                  <a:pt x="1289067" y="860566"/>
                  <a:pt x="1289067" y="884238"/>
                </a:cubicBezTo>
                <a:cubicBezTo>
                  <a:pt x="1289067" y="907911"/>
                  <a:pt x="1269876" y="927101"/>
                  <a:pt x="1246203" y="927101"/>
                </a:cubicBezTo>
                <a:cubicBezTo>
                  <a:pt x="1222530" y="927101"/>
                  <a:pt x="1203340" y="907911"/>
                  <a:pt x="1203340" y="884238"/>
                </a:cubicBezTo>
                <a:cubicBezTo>
                  <a:pt x="1203340" y="860566"/>
                  <a:pt x="1222530" y="841375"/>
                  <a:pt x="1246203" y="841375"/>
                </a:cubicBezTo>
                <a:close/>
                <a:moveTo>
                  <a:pt x="1125552" y="841375"/>
                </a:moveTo>
                <a:cubicBezTo>
                  <a:pt x="1149226" y="841375"/>
                  <a:pt x="1168416" y="860566"/>
                  <a:pt x="1168416" y="884238"/>
                </a:cubicBezTo>
                <a:cubicBezTo>
                  <a:pt x="1168416" y="907911"/>
                  <a:pt x="1149226" y="927101"/>
                  <a:pt x="1125552" y="927101"/>
                </a:cubicBezTo>
                <a:cubicBezTo>
                  <a:pt x="1101879" y="927101"/>
                  <a:pt x="1082689" y="907911"/>
                  <a:pt x="1082689" y="884238"/>
                </a:cubicBezTo>
                <a:cubicBezTo>
                  <a:pt x="1082689" y="860566"/>
                  <a:pt x="1101879" y="841375"/>
                  <a:pt x="1125552" y="841375"/>
                </a:cubicBezTo>
                <a:close/>
                <a:moveTo>
                  <a:pt x="1005696" y="841375"/>
                </a:moveTo>
                <a:cubicBezTo>
                  <a:pt x="1029808" y="841375"/>
                  <a:pt x="1049354" y="860566"/>
                  <a:pt x="1049354" y="884238"/>
                </a:cubicBezTo>
                <a:cubicBezTo>
                  <a:pt x="1049354" y="907911"/>
                  <a:pt x="1029808" y="927101"/>
                  <a:pt x="1005696" y="927101"/>
                </a:cubicBezTo>
                <a:cubicBezTo>
                  <a:pt x="981586" y="927101"/>
                  <a:pt x="962040" y="907911"/>
                  <a:pt x="962040" y="884238"/>
                </a:cubicBezTo>
                <a:cubicBezTo>
                  <a:pt x="962040" y="860566"/>
                  <a:pt x="981586" y="841375"/>
                  <a:pt x="1005696" y="841375"/>
                </a:cubicBezTo>
                <a:close/>
                <a:moveTo>
                  <a:pt x="885047" y="841375"/>
                </a:moveTo>
                <a:cubicBezTo>
                  <a:pt x="909157" y="841375"/>
                  <a:pt x="928701" y="860566"/>
                  <a:pt x="928701" y="884238"/>
                </a:cubicBezTo>
                <a:cubicBezTo>
                  <a:pt x="928701" y="907911"/>
                  <a:pt x="909157" y="927101"/>
                  <a:pt x="885047" y="927101"/>
                </a:cubicBezTo>
                <a:cubicBezTo>
                  <a:pt x="860936" y="927101"/>
                  <a:pt x="841389" y="907911"/>
                  <a:pt x="841389" y="884238"/>
                </a:cubicBezTo>
                <a:cubicBezTo>
                  <a:pt x="841389" y="860566"/>
                  <a:pt x="860936" y="841375"/>
                  <a:pt x="885047" y="841375"/>
                </a:cubicBezTo>
                <a:close/>
                <a:moveTo>
                  <a:pt x="765190" y="841375"/>
                </a:moveTo>
                <a:cubicBezTo>
                  <a:pt x="788864" y="841375"/>
                  <a:pt x="808054" y="860566"/>
                  <a:pt x="808054" y="884238"/>
                </a:cubicBezTo>
                <a:cubicBezTo>
                  <a:pt x="808054" y="907911"/>
                  <a:pt x="788864" y="927101"/>
                  <a:pt x="765190" y="927101"/>
                </a:cubicBezTo>
                <a:cubicBezTo>
                  <a:pt x="741517" y="927101"/>
                  <a:pt x="722327" y="907911"/>
                  <a:pt x="722327" y="884238"/>
                </a:cubicBezTo>
                <a:cubicBezTo>
                  <a:pt x="722327" y="860566"/>
                  <a:pt x="741517" y="841375"/>
                  <a:pt x="765190" y="841375"/>
                </a:cubicBezTo>
                <a:close/>
                <a:moveTo>
                  <a:pt x="644539" y="841375"/>
                </a:moveTo>
                <a:cubicBezTo>
                  <a:pt x="668213" y="841375"/>
                  <a:pt x="687402" y="860566"/>
                  <a:pt x="687402" y="884238"/>
                </a:cubicBezTo>
                <a:cubicBezTo>
                  <a:pt x="687402" y="907911"/>
                  <a:pt x="668213" y="927101"/>
                  <a:pt x="644539" y="927101"/>
                </a:cubicBezTo>
                <a:cubicBezTo>
                  <a:pt x="620867" y="927101"/>
                  <a:pt x="601677" y="907911"/>
                  <a:pt x="601677" y="884238"/>
                </a:cubicBezTo>
                <a:cubicBezTo>
                  <a:pt x="601677" y="860566"/>
                  <a:pt x="620867" y="841375"/>
                  <a:pt x="644539" y="841375"/>
                </a:cubicBezTo>
                <a:close/>
                <a:moveTo>
                  <a:pt x="524685" y="841375"/>
                </a:moveTo>
                <a:cubicBezTo>
                  <a:pt x="548796" y="841375"/>
                  <a:pt x="568342" y="860566"/>
                  <a:pt x="568342" y="884238"/>
                </a:cubicBezTo>
                <a:cubicBezTo>
                  <a:pt x="568342" y="907911"/>
                  <a:pt x="548796" y="927101"/>
                  <a:pt x="524685" y="927101"/>
                </a:cubicBezTo>
                <a:cubicBezTo>
                  <a:pt x="500574" y="927101"/>
                  <a:pt x="481028" y="907911"/>
                  <a:pt x="481028" y="884238"/>
                </a:cubicBezTo>
                <a:cubicBezTo>
                  <a:pt x="481028" y="860566"/>
                  <a:pt x="500574" y="841375"/>
                  <a:pt x="524685" y="841375"/>
                </a:cubicBezTo>
                <a:close/>
                <a:moveTo>
                  <a:pt x="403238" y="841375"/>
                </a:moveTo>
                <a:cubicBezTo>
                  <a:pt x="426035" y="841375"/>
                  <a:pt x="444514" y="860566"/>
                  <a:pt x="444514" y="884238"/>
                </a:cubicBezTo>
                <a:cubicBezTo>
                  <a:pt x="444514" y="907911"/>
                  <a:pt x="426035" y="927101"/>
                  <a:pt x="403238" y="927101"/>
                </a:cubicBezTo>
                <a:cubicBezTo>
                  <a:pt x="380444" y="927101"/>
                  <a:pt x="361964" y="907911"/>
                  <a:pt x="361964" y="884238"/>
                </a:cubicBezTo>
                <a:cubicBezTo>
                  <a:pt x="361964" y="860566"/>
                  <a:pt x="380444" y="841375"/>
                  <a:pt x="403238" y="841375"/>
                </a:cubicBezTo>
                <a:close/>
                <a:moveTo>
                  <a:pt x="6776414" y="720725"/>
                </a:moveTo>
                <a:cubicBezTo>
                  <a:pt x="6829412" y="720725"/>
                  <a:pt x="6829412" y="808038"/>
                  <a:pt x="6776414" y="808038"/>
                </a:cubicBezTo>
                <a:cubicBezTo>
                  <a:pt x="6749915" y="808038"/>
                  <a:pt x="6730987" y="789057"/>
                  <a:pt x="6730987" y="766280"/>
                </a:cubicBezTo>
                <a:cubicBezTo>
                  <a:pt x="6730987" y="739706"/>
                  <a:pt x="6749915" y="720725"/>
                  <a:pt x="6776414" y="720725"/>
                </a:cubicBezTo>
                <a:close/>
                <a:moveTo>
                  <a:pt x="6654788" y="720725"/>
                </a:moveTo>
                <a:cubicBezTo>
                  <a:pt x="6678461" y="720725"/>
                  <a:pt x="6697651" y="740271"/>
                  <a:pt x="6697651" y="764382"/>
                </a:cubicBezTo>
                <a:cubicBezTo>
                  <a:pt x="6697651" y="788493"/>
                  <a:pt x="6678461" y="808040"/>
                  <a:pt x="6654788" y="808040"/>
                </a:cubicBezTo>
                <a:cubicBezTo>
                  <a:pt x="6631115" y="808040"/>
                  <a:pt x="6611925" y="788493"/>
                  <a:pt x="6611925" y="764382"/>
                </a:cubicBezTo>
                <a:cubicBezTo>
                  <a:pt x="6611925" y="740271"/>
                  <a:pt x="6631115" y="720725"/>
                  <a:pt x="6654788" y="720725"/>
                </a:cubicBezTo>
                <a:close/>
                <a:moveTo>
                  <a:pt x="6534138" y="720725"/>
                </a:moveTo>
                <a:cubicBezTo>
                  <a:pt x="6557811" y="720725"/>
                  <a:pt x="6577001" y="740271"/>
                  <a:pt x="6577001" y="764382"/>
                </a:cubicBezTo>
                <a:cubicBezTo>
                  <a:pt x="6577001" y="788493"/>
                  <a:pt x="6557811" y="808040"/>
                  <a:pt x="6534138" y="808040"/>
                </a:cubicBezTo>
                <a:cubicBezTo>
                  <a:pt x="6510465" y="808040"/>
                  <a:pt x="6491275" y="788493"/>
                  <a:pt x="6491275" y="764382"/>
                </a:cubicBezTo>
                <a:cubicBezTo>
                  <a:pt x="6491275" y="740271"/>
                  <a:pt x="6510465" y="720725"/>
                  <a:pt x="6534138" y="720725"/>
                </a:cubicBezTo>
                <a:close/>
                <a:moveTo>
                  <a:pt x="6414282" y="720725"/>
                </a:moveTo>
                <a:cubicBezTo>
                  <a:pt x="6438393" y="720725"/>
                  <a:pt x="6457939" y="740271"/>
                  <a:pt x="6457939" y="764382"/>
                </a:cubicBezTo>
                <a:cubicBezTo>
                  <a:pt x="6457939" y="788493"/>
                  <a:pt x="6438393" y="808040"/>
                  <a:pt x="6414282" y="808040"/>
                </a:cubicBezTo>
                <a:cubicBezTo>
                  <a:pt x="6390171" y="808040"/>
                  <a:pt x="6370625" y="788493"/>
                  <a:pt x="6370625" y="764382"/>
                </a:cubicBezTo>
                <a:cubicBezTo>
                  <a:pt x="6370625" y="740271"/>
                  <a:pt x="6390171" y="720725"/>
                  <a:pt x="6414282" y="720725"/>
                </a:cubicBezTo>
                <a:close/>
                <a:moveTo>
                  <a:pt x="6294425" y="720725"/>
                </a:moveTo>
                <a:cubicBezTo>
                  <a:pt x="6318098" y="720725"/>
                  <a:pt x="6337288" y="740271"/>
                  <a:pt x="6337288" y="764382"/>
                </a:cubicBezTo>
                <a:cubicBezTo>
                  <a:pt x="6337288" y="788493"/>
                  <a:pt x="6318098" y="808040"/>
                  <a:pt x="6294425" y="808040"/>
                </a:cubicBezTo>
                <a:cubicBezTo>
                  <a:pt x="6270752" y="808040"/>
                  <a:pt x="6251562" y="788493"/>
                  <a:pt x="6251562" y="764382"/>
                </a:cubicBezTo>
                <a:cubicBezTo>
                  <a:pt x="6251562" y="740271"/>
                  <a:pt x="6270752" y="720725"/>
                  <a:pt x="6294425" y="720725"/>
                </a:cubicBezTo>
                <a:close/>
                <a:moveTo>
                  <a:pt x="6173775" y="720725"/>
                </a:moveTo>
                <a:cubicBezTo>
                  <a:pt x="6197448" y="720725"/>
                  <a:pt x="6216638" y="740271"/>
                  <a:pt x="6216638" y="764382"/>
                </a:cubicBezTo>
                <a:cubicBezTo>
                  <a:pt x="6216638" y="788493"/>
                  <a:pt x="6197448" y="808040"/>
                  <a:pt x="6173775" y="808040"/>
                </a:cubicBezTo>
                <a:cubicBezTo>
                  <a:pt x="6150102" y="808040"/>
                  <a:pt x="6130912" y="788493"/>
                  <a:pt x="6130912" y="764382"/>
                </a:cubicBezTo>
                <a:cubicBezTo>
                  <a:pt x="6130912" y="740271"/>
                  <a:pt x="6150102" y="720725"/>
                  <a:pt x="6173775" y="720725"/>
                </a:cubicBezTo>
                <a:close/>
                <a:moveTo>
                  <a:pt x="6053920" y="720725"/>
                </a:moveTo>
                <a:cubicBezTo>
                  <a:pt x="6078031" y="720725"/>
                  <a:pt x="6097577" y="740271"/>
                  <a:pt x="6097577" y="764382"/>
                </a:cubicBezTo>
                <a:cubicBezTo>
                  <a:pt x="6097577" y="788493"/>
                  <a:pt x="6078031" y="808040"/>
                  <a:pt x="6053920" y="808040"/>
                </a:cubicBezTo>
                <a:cubicBezTo>
                  <a:pt x="6029809" y="808040"/>
                  <a:pt x="6010263" y="788493"/>
                  <a:pt x="6010263" y="764382"/>
                </a:cubicBezTo>
                <a:cubicBezTo>
                  <a:pt x="6010263" y="740271"/>
                  <a:pt x="6029809" y="720725"/>
                  <a:pt x="6053920" y="720725"/>
                </a:cubicBezTo>
                <a:close/>
                <a:moveTo>
                  <a:pt x="5933270" y="720725"/>
                </a:moveTo>
                <a:cubicBezTo>
                  <a:pt x="5957381" y="720725"/>
                  <a:pt x="5976927" y="740271"/>
                  <a:pt x="5976927" y="764382"/>
                </a:cubicBezTo>
                <a:cubicBezTo>
                  <a:pt x="5976927" y="788493"/>
                  <a:pt x="5957381" y="808040"/>
                  <a:pt x="5933270" y="808040"/>
                </a:cubicBezTo>
                <a:cubicBezTo>
                  <a:pt x="5909159" y="808040"/>
                  <a:pt x="5889613" y="788493"/>
                  <a:pt x="5889613" y="764382"/>
                </a:cubicBezTo>
                <a:cubicBezTo>
                  <a:pt x="5889613" y="740271"/>
                  <a:pt x="5909159" y="720725"/>
                  <a:pt x="5933270" y="720725"/>
                </a:cubicBezTo>
                <a:close/>
                <a:moveTo>
                  <a:pt x="5813413" y="720725"/>
                </a:moveTo>
                <a:cubicBezTo>
                  <a:pt x="5837086" y="720725"/>
                  <a:pt x="5856276" y="740271"/>
                  <a:pt x="5856276" y="764382"/>
                </a:cubicBezTo>
                <a:cubicBezTo>
                  <a:pt x="5856276" y="788493"/>
                  <a:pt x="5837086" y="808040"/>
                  <a:pt x="5813413" y="808040"/>
                </a:cubicBezTo>
                <a:cubicBezTo>
                  <a:pt x="5789740" y="808040"/>
                  <a:pt x="5770550" y="788493"/>
                  <a:pt x="5770550" y="764382"/>
                </a:cubicBezTo>
                <a:cubicBezTo>
                  <a:pt x="5770550" y="740271"/>
                  <a:pt x="5789740" y="720725"/>
                  <a:pt x="5813413" y="720725"/>
                </a:cubicBezTo>
                <a:close/>
                <a:moveTo>
                  <a:pt x="5692763" y="720725"/>
                </a:moveTo>
                <a:cubicBezTo>
                  <a:pt x="5716436" y="720725"/>
                  <a:pt x="5735626" y="740271"/>
                  <a:pt x="5735626" y="764382"/>
                </a:cubicBezTo>
                <a:cubicBezTo>
                  <a:pt x="5735626" y="788493"/>
                  <a:pt x="5716436" y="808040"/>
                  <a:pt x="5692763" y="808040"/>
                </a:cubicBezTo>
                <a:cubicBezTo>
                  <a:pt x="5669090" y="808040"/>
                  <a:pt x="5649900" y="788493"/>
                  <a:pt x="5649900" y="764382"/>
                </a:cubicBezTo>
                <a:cubicBezTo>
                  <a:pt x="5649900" y="740271"/>
                  <a:pt x="5669090" y="720725"/>
                  <a:pt x="5692763" y="720725"/>
                </a:cubicBezTo>
                <a:close/>
                <a:moveTo>
                  <a:pt x="5572907" y="720725"/>
                </a:moveTo>
                <a:cubicBezTo>
                  <a:pt x="5597018" y="720725"/>
                  <a:pt x="5616564" y="740271"/>
                  <a:pt x="5616564" y="764382"/>
                </a:cubicBezTo>
                <a:cubicBezTo>
                  <a:pt x="5616564" y="788493"/>
                  <a:pt x="5597018" y="808040"/>
                  <a:pt x="5572907" y="808040"/>
                </a:cubicBezTo>
                <a:cubicBezTo>
                  <a:pt x="5548796" y="808040"/>
                  <a:pt x="5529250" y="788493"/>
                  <a:pt x="5529250" y="764382"/>
                </a:cubicBezTo>
                <a:cubicBezTo>
                  <a:pt x="5529250" y="740271"/>
                  <a:pt x="5548796" y="720725"/>
                  <a:pt x="5572907" y="720725"/>
                </a:cubicBezTo>
                <a:close/>
                <a:moveTo>
                  <a:pt x="5453051" y="720725"/>
                </a:moveTo>
                <a:cubicBezTo>
                  <a:pt x="5476724" y="720725"/>
                  <a:pt x="5495914" y="740271"/>
                  <a:pt x="5495914" y="764382"/>
                </a:cubicBezTo>
                <a:cubicBezTo>
                  <a:pt x="5495914" y="788493"/>
                  <a:pt x="5476724" y="808040"/>
                  <a:pt x="5453051" y="808040"/>
                </a:cubicBezTo>
                <a:cubicBezTo>
                  <a:pt x="5429378" y="808040"/>
                  <a:pt x="5410188" y="788493"/>
                  <a:pt x="5410188" y="764382"/>
                </a:cubicBezTo>
                <a:cubicBezTo>
                  <a:pt x="5410188" y="740271"/>
                  <a:pt x="5429378" y="720725"/>
                  <a:pt x="5453051" y="720725"/>
                </a:cubicBezTo>
                <a:close/>
                <a:moveTo>
                  <a:pt x="5332401" y="720725"/>
                </a:moveTo>
                <a:cubicBezTo>
                  <a:pt x="5356074" y="720725"/>
                  <a:pt x="5375264" y="740271"/>
                  <a:pt x="5375264" y="764382"/>
                </a:cubicBezTo>
                <a:cubicBezTo>
                  <a:pt x="5375264" y="788493"/>
                  <a:pt x="5356074" y="808040"/>
                  <a:pt x="5332401" y="808040"/>
                </a:cubicBezTo>
                <a:cubicBezTo>
                  <a:pt x="5308728" y="808040"/>
                  <a:pt x="5289538" y="788493"/>
                  <a:pt x="5289538" y="764382"/>
                </a:cubicBezTo>
                <a:cubicBezTo>
                  <a:pt x="5289538" y="740271"/>
                  <a:pt x="5308728" y="720725"/>
                  <a:pt x="5332401" y="720725"/>
                </a:cubicBezTo>
                <a:close/>
                <a:moveTo>
                  <a:pt x="5212545" y="720725"/>
                </a:moveTo>
                <a:cubicBezTo>
                  <a:pt x="5236656" y="720725"/>
                  <a:pt x="5256202" y="740271"/>
                  <a:pt x="5256202" y="764382"/>
                </a:cubicBezTo>
                <a:cubicBezTo>
                  <a:pt x="5256202" y="788493"/>
                  <a:pt x="5236656" y="808040"/>
                  <a:pt x="5212545" y="808040"/>
                </a:cubicBezTo>
                <a:cubicBezTo>
                  <a:pt x="5188434" y="808040"/>
                  <a:pt x="5168888" y="788493"/>
                  <a:pt x="5168888" y="764382"/>
                </a:cubicBezTo>
                <a:cubicBezTo>
                  <a:pt x="5168888" y="740271"/>
                  <a:pt x="5188434" y="720725"/>
                  <a:pt x="5212545" y="720725"/>
                </a:cubicBezTo>
                <a:close/>
                <a:moveTo>
                  <a:pt x="5091895" y="720725"/>
                </a:moveTo>
                <a:cubicBezTo>
                  <a:pt x="5116006" y="720725"/>
                  <a:pt x="5135552" y="740271"/>
                  <a:pt x="5135552" y="764382"/>
                </a:cubicBezTo>
                <a:cubicBezTo>
                  <a:pt x="5135552" y="788493"/>
                  <a:pt x="5116006" y="808040"/>
                  <a:pt x="5091895" y="808040"/>
                </a:cubicBezTo>
                <a:cubicBezTo>
                  <a:pt x="5067784" y="808040"/>
                  <a:pt x="5048238" y="788493"/>
                  <a:pt x="5048238" y="764382"/>
                </a:cubicBezTo>
                <a:cubicBezTo>
                  <a:pt x="5048238" y="740271"/>
                  <a:pt x="5067784" y="720725"/>
                  <a:pt x="5091895" y="720725"/>
                </a:cubicBezTo>
                <a:close/>
                <a:moveTo>
                  <a:pt x="4972038" y="720725"/>
                </a:moveTo>
                <a:cubicBezTo>
                  <a:pt x="4995711" y="720725"/>
                  <a:pt x="5014901" y="740271"/>
                  <a:pt x="5014901" y="764382"/>
                </a:cubicBezTo>
                <a:cubicBezTo>
                  <a:pt x="5014901" y="788493"/>
                  <a:pt x="4995711" y="808040"/>
                  <a:pt x="4972038" y="808040"/>
                </a:cubicBezTo>
                <a:cubicBezTo>
                  <a:pt x="4948365" y="808040"/>
                  <a:pt x="4929175" y="788493"/>
                  <a:pt x="4929175" y="764382"/>
                </a:cubicBezTo>
                <a:cubicBezTo>
                  <a:pt x="4929175" y="740271"/>
                  <a:pt x="4948365" y="720725"/>
                  <a:pt x="4972038" y="720725"/>
                </a:cubicBezTo>
                <a:close/>
                <a:moveTo>
                  <a:pt x="4851388" y="720725"/>
                </a:moveTo>
                <a:cubicBezTo>
                  <a:pt x="4875061" y="720725"/>
                  <a:pt x="4894251" y="740271"/>
                  <a:pt x="4894251" y="764382"/>
                </a:cubicBezTo>
                <a:cubicBezTo>
                  <a:pt x="4894251" y="788493"/>
                  <a:pt x="4875061" y="808040"/>
                  <a:pt x="4851388" y="808040"/>
                </a:cubicBezTo>
                <a:cubicBezTo>
                  <a:pt x="4827715" y="808040"/>
                  <a:pt x="4808525" y="788493"/>
                  <a:pt x="4808525" y="764382"/>
                </a:cubicBezTo>
                <a:cubicBezTo>
                  <a:pt x="4808525" y="740271"/>
                  <a:pt x="4827715" y="720725"/>
                  <a:pt x="4851388" y="720725"/>
                </a:cubicBezTo>
                <a:close/>
                <a:moveTo>
                  <a:pt x="4611676" y="720725"/>
                </a:moveTo>
                <a:cubicBezTo>
                  <a:pt x="4635349" y="720725"/>
                  <a:pt x="4654539" y="740271"/>
                  <a:pt x="4654539" y="764382"/>
                </a:cubicBezTo>
                <a:cubicBezTo>
                  <a:pt x="4654539" y="788493"/>
                  <a:pt x="4635349" y="808040"/>
                  <a:pt x="4611676" y="808040"/>
                </a:cubicBezTo>
                <a:cubicBezTo>
                  <a:pt x="4588003" y="808040"/>
                  <a:pt x="4568813" y="788493"/>
                  <a:pt x="4568813" y="764382"/>
                </a:cubicBezTo>
                <a:cubicBezTo>
                  <a:pt x="4568813" y="740271"/>
                  <a:pt x="4588003" y="720725"/>
                  <a:pt x="4611676" y="720725"/>
                </a:cubicBezTo>
                <a:close/>
                <a:moveTo>
                  <a:pt x="3168667" y="720725"/>
                </a:moveTo>
                <a:cubicBezTo>
                  <a:pt x="3192340" y="720725"/>
                  <a:pt x="3211530" y="740271"/>
                  <a:pt x="3211530" y="764382"/>
                </a:cubicBezTo>
                <a:cubicBezTo>
                  <a:pt x="3211530" y="788493"/>
                  <a:pt x="3192340" y="808040"/>
                  <a:pt x="3168667" y="808040"/>
                </a:cubicBezTo>
                <a:cubicBezTo>
                  <a:pt x="3144991" y="808040"/>
                  <a:pt x="3125805" y="788493"/>
                  <a:pt x="3125805" y="764382"/>
                </a:cubicBezTo>
                <a:cubicBezTo>
                  <a:pt x="3125805" y="740271"/>
                  <a:pt x="3144991" y="720725"/>
                  <a:pt x="3168667" y="720725"/>
                </a:cubicBezTo>
                <a:close/>
                <a:moveTo>
                  <a:pt x="3048812" y="720725"/>
                </a:moveTo>
                <a:cubicBezTo>
                  <a:pt x="3072923" y="720725"/>
                  <a:pt x="3092469" y="740271"/>
                  <a:pt x="3092469" y="764382"/>
                </a:cubicBezTo>
                <a:cubicBezTo>
                  <a:pt x="3092469" y="788493"/>
                  <a:pt x="3072923" y="808040"/>
                  <a:pt x="3048812" y="808040"/>
                </a:cubicBezTo>
                <a:cubicBezTo>
                  <a:pt x="3024701" y="808040"/>
                  <a:pt x="3005153" y="788493"/>
                  <a:pt x="3005153" y="764382"/>
                </a:cubicBezTo>
                <a:cubicBezTo>
                  <a:pt x="3005153" y="740271"/>
                  <a:pt x="3024701" y="720725"/>
                  <a:pt x="3048812" y="720725"/>
                </a:cubicBezTo>
                <a:close/>
                <a:moveTo>
                  <a:pt x="2928948" y="720725"/>
                </a:moveTo>
                <a:cubicBezTo>
                  <a:pt x="2952622" y="720725"/>
                  <a:pt x="2971813" y="740271"/>
                  <a:pt x="2971813" y="764382"/>
                </a:cubicBezTo>
                <a:cubicBezTo>
                  <a:pt x="2971813" y="788493"/>
                  <a:pt x="2952622" y="808040"/>
                  <a:pt x="2928948" y="808040"/>
                </a:cubicBezTo>
                <a:cubicBezTo>
                  <a:pt x="2905275" y="808040"/>
                  <a:pt x="2886087" y="788493"/>
                  <a:pt x="2886087" y="764382"/>
                </a:cubicBezTo>
                <a:cubicBezTo>
                  <a:pt x="2886087" y="740271"/>
                  <a:pt x="2905275" y="720725"/>
                  <a:pt x="2928948" y="720725"/>
                </a:cubicBezTo>
                <a:close/>
                <a:moveTo>
                  <a:pt x="2808298" y="720725"/>
                </a:moveTo>
                <a:cubicBezTo>
                  <a:pt x="2831971" y="720725"/>
                  <a:pt x="2851160" y="740271"/>
                  <a:pt x="2851160" y="764382"/>
                </a:cubicBezTo>
                <a:cubicBezTo>
                  <a:pt x="2851160" y="788493"/>
                  <a:pt x="2831971" y="808040"/>
                  <a:pt x="2808298" y="808040"/>
                </a:cubicBezTo>
                <a:cubicBezTo>
                  <a:pt x="2784626" y="808040"/>
                  <a:pt x="2765437" y="788493"/>
                  <a:pt x="2765437" y="764382"/>
                </a:cubicBezTo>
                <a:cubicBezTo>
                  <a:pt x="2765437" y="740271"/>
                  <a:pt x="2784626" y="720725"/>
                  <a:pt x="2808298" y="720725"/>
                </a:cubicBezTo>
                <a:close/>
                <a:moveTo>
                  <a:pt x="2327286" y="720725"/>
                </a:moveTo>
                <a:cubicBezTo>
                  <a:pt x="2350959" y="720725"/>
                  <a:pt x="2370149" y="740271"/>
                  <a:pt x="2370149" y="764382"/>
                </a:cubicBezTo>
                <a:cubicBezTo>
                  <a:pt x="2370149" y="788493"/>
                  <a:pt x="2350959" y="808040"/>
                  <a:pt x="2327286" y="808040"/>
                </a:cubicBezTo>
                <a:cubicBezTo>
                  <a:pt x="2303612" y="808040"/>
                  <a:pt x="2284425" y="788493"/>
                  <a:pt x="2284425" y="764382"/>
                </a:cubicBezTo>
                <a:cubicBezTo>
                  <a:pt x="2284425" y="740271"/>
                  <a:pt x="2303612" y="720725"/>
                  <a:pt x="2327286" y="720725"/>
                </a:cubicBezTo>
                <a:close/>
                <a:moveTo>
                  <a:pt x="2207433" y="720725"/>
                </a:moveTo>
                <a:cubicBezTo>
                  <a:pt x="2231542" y="720725"/>
                  <a:pt x="2251088" y="740271"/>
                  <a:pt x="2251088" y="764382"/>
                </a:cubicBezTo>
                <a:cubicBezTo>
                  <a:pt x="2251088" y="788493"/>
                  <a:pt x="2231542" y="808040"/>
                  <a:pt x="2207433" y="808040"/>
                </a:cubicBezTo>
                <a:cubicBezTo>
                  <a:pt x="2183321" y="808040"/>
                  <a:pt x="2163773" y="788493"/>
                  <a:pt x="2163773" y="764382"/>
                </a:cubicBezTo>
                <a:cubicBezTo>
                  <a:pt x="2163773" y="740271"/>
                  <a:pt x="2183321" y="720725"/>
                  <a:pt x="2207433" y="720725"/>
                </a:cubicBezTo>
                <a:close/>
                <a:moveTo>
                  <a:pt x="2087574" y="720725"/>
                </a:moveTo>
                <a:cubicBezTo>
                  <a:pt x="2111247" y="720725"/>
                  <a:pt x="2130437" y="740271"/>
                  <a:pt x="2130437" y="764382"/>
                </a:cubicBezTo>
                <a:cubicBezTo>
                  <a:pt x="2130437" y="788493"/>
                  <a:pt x="2111247" y="808040"/>
                  <a:pt x="2087574" y="808040"/>
                </a:cubicBezTo>
                <a:cubicBezTo>
                  <a:pt x="2063902" y="808040"/>
                  <a:pt x="2044711" y="788493"/>
                  <a:pt x="2044711" y="764382"/>
                </a:cubicBezTo>
                <a:cubicBezTo>
                  <a:pt x="2044711" y="740271"/>
                  <a:pt x="2063902" y="720725"/>
                  <a:pt x="2087574" y="720725"/>
                </a:cubicBezTo>
                <a:close/>
                <a:moveTo>
                  <a:pt x="1966924" y="720725"/>
                </a:moveTo>
                <a:cubicBezTo>
                  <a:pt x="1990596" y="720725"/>
                  <a:pt x="2009787" y="740271"/>
                  <a:pt x="2009787" y="764382"/>
                </a:cubicBezTo>
                <a:cubicBezTo>
                  <a:pt x="2009787" y="788493"/>
                  <a:pt x="1990596" y="808040"/>
                  <a:pt x="1966924" y="808040"/>
                </a:cubicBezTo>
                <a:cubicBezTo>
                  <a:pt x="1943250" y="808040"/>
                  <a:pt x="1924062" y="788493"/>
                  <a:pt x="1924062" y="764382"/>
                </a:cubicBezTo>
                <a:cubicBezTo>
                  <a:pt x="1924062" y="740271"/>
                  <a:pt x="1943250" y="720725"/>
                  <a:pt x="1966924" y="720725"/>
                </a:cubicBezTo>
                <a:close/>
                <a:moveTo>
                  <a:pt x="1726418" y="720725"/>
                </a:moveTo>
                <a:cubicBezTo>
                  <a:pt x="1750528" y="720725"/>
                  <a:pt x="1770074" y="740271"/>
                  <a:pt x="1770074" y="764382"/>
                </a:cubicBezTo>
                <a:cubicBezTo>
                  <a:pt x="1770074" y="788493"/>
                  <a:pt x="1750528" y="808040"/>
                  <a:pt x="1726418" y="808040"/>
                </a:cubicBezTo>
                <a:cubicBezTo>
                  <a:pt x="1702307" y="808040"/>
                  <a:pt x="1682761" y="788493"/>
                  <a:pt x="1682761" y="764382"/>
                </a:cubicBezTo>
                <a:cubicBezTo>
                  <a:pt x="1682761" y="740271"/>
                  <a:pt x="1702307" y="720725"/>
                  <a:pt x="1726418" y="720725"/>
                </a:cubicBezTo>
                <a:close/>
                <a:moveTo>
                  <a:pt x="1606560" y="720725"/>
                </a:moveTo>
                <a:cubicBezTo>
                  <a:pt x="1630234" y="720725"/>
                  <a:pt x="1649423" y="740271"/>
                  <a:pt x="1649423" y="764382"/>
                </a:cubicBezTo>
                <a:cubicBezTo>
                  <a:pt x="1649423" y="788493"/>
                  <a:pt x="1630234" y="808040"/>
                  <a:pt x="1606560" y="808040"/>
                </a:cubicBezTo>
                <a:cubicBezTo>
                  <a:pt x="1582887" y="808040"/>
                  <a:pt x="1563697" y="788493"/>
                  <a:pt x="1563697" y="764382"/>
                </a:cubicBezTo>
                <a:cubicBezTo>
                  <a:pt x="1563697" y="740271"/>
                  <a:pt x="1582887" y="720725"/>
                  <a:pt x="1606560" y="720725"/>
                </a:cubicBezTo>
                <a:close/>
                <a:moveTo>
                  <a:pt x="1485909" y="720725"/>
                </a:moveTo>
                <a:cubicBezTo>
                  <a:pt x="1509583" y="720725"/>
                  <a:pt x="1528772" y="740271"/>
                  <a:pt x="1528772" y="764382"/>
                </a:cubicBezTo>
                <a:cubicBezTo>
                  <a:pt x="1528772" y="788493"/>
                  <a:pt x="1509583" y="808040"/>
                  <a:pt x="1485909" y="808040"/>
                </a:cubicBezTo>
                <a:cubicBezTo>
                  <a:pt x="1462236" y="808040"/>
                  <a:pt x="1443048" y="788493"/>
                  <a:pt x="1443048" y="764382"/>
                </a:cubicBezTo>
                <a:cubicBezTo>
                  <a:pt x="1443048" y="740271"/>
                  <a:pt x="1462236" y="720725"/>
                  <a:pt x="1485909" y="720725"/>
                </a:cubicBezTo>
                <a:close/>
                <a:moveTo>
                  <a:pt x="1366056" y="720725"/>
                </a:moveTo>
                <a:cubicBezTo>
                  <a:pt x="1390166" y="720725"/>
                  <a:pt x="1409713" y="740271"/>
                  <a:pt x="1409713" y="764382"/>
                </a:cubicBezTo>
                <a:cubicBezTo>
                  <a:pt x="1409713" y="788493"/>
                  <a:pt x="1390166" y="808040"/>
                  <a:pt x="1366056" y="808040"/>
                </a:cubicBezTo>
                <a:cubicBezTo>
                  <a:pt x="1341948" y="808040"/>
                  <a:pt x="1322405" y="788493"/>
                  <a:pt x="1322405" y="764382"/>
                </a:cubicBezTo>
                <a:cubicBezTo>
                  <a:pt x="1322405" y="740271"/>
                  <a:pt x="1341948" y="720725"/>
                  <a:pt x="1366056" y="720725"/>
                </a:cubicBezTo>
                <a:close/>
                <a:moveTo>
                  <a:pt x="1246204" y="720725"/>
                </a:moveTo>
                <a:cubicBezTo>
                  <a:pt x="1269878" y="720725"/>
                  <a:pt x="1289067" y="740271"/>
                  <a:pt x="1289067" y="764382"/>
                </a:cubicBezTo>
                <a:cubicBezTo>
                  <a:pt x="1289067" y="788493"/>
                  <a:pt x="1269878" y="808040"/>
                  <a:pt x="1246204" y="808040"/>
                </a:cubicBezTo>
                <a:cubicBezTo>
                  <a:pt x="1222531" y="808040"/>
                  <a:pt x="1203342" y="788493"/>
                  <a:pt x="1203342" y="764382"/>
                </a:cubicBezTo>
                <a:cubicBezTo>
                  <a:pt x="1203342" y="740271"/>
                  <a:pt x="1222531" y="720725"/>
                  <a:pt x="1246204" y="720725"/>
                </a:cubicBezTo>
                <a:close/>
                <a:moveTo>
                  <a:pt x="1125553" y="720725"/>
                </a:moveTo>
                <a:cubicBezTo>
                  <a:pt x="1149226" y="720725"/>
                  <a:pt x="1168417" y="740271"/>
                  <a:pt x="1168417" y="764382"/>
                </a:cubicBezTo>
                <a:cubicBezTo>
                  <a:pt x="1168417" y="788493"/>
                  <a:pt x="1149226" y="808040"/>
                  <a:pt x="1125553" y="808040"/>
                </a:cubicBezTo>
                <a:cubicBezTo>
                  <a:pt x="1101879" y="808040"/>
                  <a:pt x="1082689" y="788493"/>
                  <a:pt x="1082689" y="764382"/>
                </a:cubicBezTo>
                <a:cubicBezTo>
                  <a:pt x="1082689" y="740271"/>
                  <a:pt x="1101879" y="720725"/>
                  <a:pt x="1125553" y="720725"/>
                </a:cubicBezTo>
                <a:close/>
                <a:moveTo>
                  <a:pt x="1005698" y="720725"/>
                </a:moveTo>
                <a:cubicBezTo>
                  <a:pt x="1029808" y="720725"/>
                  <a:pt x="1049354" y="740271"/>
                  <a:pt x="1049354" y="764382"/>
                </a:cubicBezTo>
                <a:cubicBezTo>
                  <a:pt x="1049354" y="788493"/>
                  <a:pt x="1029808" y="808040"/>
                  <a:pt x="1005698" y="808040"/>
                </a:cubicBezTo>
                <a:cubicBezTo>
                  <a:pt x="981586" y="808040"/>
                  <a:pt x="962041" y="788493"/>
                  <a:pt x="962041" y="764382"/>
                </a:cubicBezTo>
                <a:cubicBezTo>
                  <a:pt x="962041" y="740271"/>
                  <a:pt x="981586" y="720725"/>
                  <a:pt x="1005698" y="720725"/>
                </a:cubicBezTo>
                <a:close/>
                <a:moveTo>
                  <a:pt x="885048" y="720725"/>
                </a:moveTo>
                <a:cubicBezTo>
                  <a:pt x="909158" y="720725"/>
                  <a:pt x="928704" y="740271"/>
                  <a:pt x="928704" y="764382"/>
                </a:cubicBezTo>
                <a:cubicBezTo>
                  <a:pt x="928704" y="788493"/>
                  <a:pt x="909158" y="808040"/>
                  <a:pt x="885048" y="808040"/>
                </a:cubicBezTo>
                <a:cubicBezTo>
                  <a:pt x="860937" y="808040"/>
                  <a:pt x="841390" y="788493"/>
                  <a:pt x="841390" y="764382"/>
                </a:cubicBezTo>
                <a:cubicBezTo>
                  <a:pt x="841390" y="740271"/>
                  <a:pt x="860937" y="720725"/>
                  <a:pt x="885048" y="720725"/>
                </a:cubicBezTo>
                <a:close/>
                <a:moveTo>
                  <a:pt x="765192" y="720725"/>
                </a:moveTo>
                <a:cubicBezTo>
                  <a:pt x="788866" y="720725"/>
                  <a:pt x="808057" y="740271"/>
                  <a:pt x="808057" y="764382"/>
                </a:cubicBezTo>
                <a:cubicBezTo>
                  <a:pt x="808057" y="788493"/>
                  <a:pt x="788866" y="808040"/>
                  <a:pt x="765192" y="808040"/>
                </a:cubicBezTo>
                <a:cubicBezTo>
                  <a:pt x="741518" y="808040"/>
                  <a:pt x="722329" y="788493"/>
                  <a:pt x="722329" y="764382"/>
                </a:cubicBezTo>
                <a:cubicBezTo>
                  <a:pt x="722329" y="740271"/>
                  <a:pt x="741518" y="720725"/>
                  <a:pt x="765192" y="720725"/>
                </a:cubicBezTo>
                <a:close/>
                <a:moveTo>
                  <a:pt x="644540" y="720725"/>
                </a:moveTo>
                <a:cubicBezTo>
                  <a:pt x="668215" y="720725"/>
                  <a:pt x="687404" y="740271"/>
                  <a:pt x="687404" y="764382"/>
                </a:cubicBezTo>
                <a:cubicBezTo>
                  <a:pt x="687404" y="788493"/>
                  <a:pt x="668215" y="808040"/>
                  <a:pt x="644540" y="808040"/>
                </a:cubicBezTo>
                <a:cubicBezTo>
                  <a:pt x="620868" y="808040"/>
                  <a:pt x="601678" y="788493"/>
                  <a:pt x="601678" y="764382"/>
                </a:cubicBezTo>
                <a:cubicBezTo>
                  <a:pt x="601678" y="740271"/>
                  <a:pt x="620868" y="720725"/>
                  <a:pt x="644540" y="720725"/>
                </a:cubicBezTo>
                <a:close/>
                <a:moveTo>
                  <a:pt x="524686" y="720725"/>
                </a:moveTo>
                <a:cubicBezTo>
                  <a:pt x="548797" y="720725"/>
                  <a:pt x="568344" y="740271"/>
                  <a:pt x="568344" y="764382"/>
                </a:cubicBezTo>
                <a:cubicBezTo>
                  <a:pt x="568344" y="788493"/>
                  <a:pt x="548797" y="808040"/>
                  <a:pt x="524686" y="808040"/>
                </a:cubicBezTo>
                <a:cubicBezTo>
                  <a:pt x="500575" y="808040"/>
                  <a:pt x="481029" y="788493"/>
                  <a:pt x="481029" y="764382"/>
                </a:cubicBezTo>
                <a:cubicBezTo>
                  <a:pt x="481029" y="740271"/>
                  <a:pt x="500575" y="720725"/>
                  <a:pt x="524686" y="720725"/>
                </a:cubicBezTo>
                <a:close/>
                <a:moveTo>
                  <a:pt x="7015150" y="600075"/>
                </a:moveTo>
                <a:cubicBezTo>
                  <a:pt x="7038823" y="600075"/>
                  <a:pt x="7058013" y="619621"/>
                  <a:pt x="7058013" y="643732"/>
                </a:cubicBezTo>
                <a:cubicBezTo>
                  <a:pt x="7058013" y="667844"/>
                  <a:pt x="7038823" y="687389"/>
                  <a:pt x="7015150" y="687389"/>
                </a:cubicBezTo>
                <a:cubicBezTo>
                  <a:pt x="6991477" y="687389"/>
                  <a:pt x="6972287" y="667844"/>
                  <a:pt x="6972287" y="643732"/>
                </a:cubicBezTo>
                <a:cubicBezTo>
                  <a:pt x="6972287" y="619621"/>
                  <a:pt x="6991477" y="600075"/>
                  <a:pt x="7015150" y="600075"/>
                </a:cubicBezTo>
                <a:close/>
                <a:moveTo>
                  <a:pt x="6895294" y="600075"/>
                </a:moveTo>
                <a:cubicBezTo>
                  <a:pt x="6919405" y="600075"/>
                  <a:pt x="6938951" y="619621"/>
                  <a:pt x="6938951" y="643732"/>
                </a:cubicBezTo>
                <a:cubicBezTo>
                  <a:pt x="6938951" y="667844"/>
                  <a:pt x="6919405" y="687389"/>
                  <a:pt x="6895294" y="687389"/>
                </a:cubicBezTo>
                <a:cubicBezTo>
                  <a:pt x="6871183" y="687389"/>
                  <a:pt x="6851637" y="667844"/>
                  <a:pt x="6851637" y="643732"/>
                </a:cubicBezTo>
                <a:cubicBezTo>
                  <a:pt x="6851637" y="619621"/>
                  <a:pt x="6871183" y="600075"/>
                  <a:pt x="6895294" y="600075"/>
                </a:cubicBezTo>
                <a:close/>
                <a:moveTo>
                  <a:pt x="6774644" y="600075"/>
                </a:moveTo>
                <a:cubicBezTo>
                  <a:pt x="6798755" y="600075"/>
                  <a:pt x="6818301" y="619621"/>
                  <a:pt x="6818301" y="643732"/>
                </a:cubicBezTo>
                <a:cubicBezTo>
                  <a:pt x="6818301" y="667844"/>
                  <a:pt x="6798755" y="687389"/>
                  <a:pt x="6774644" y="687389"/>
                </a:cubicBezTo>
                <a:cubicBezTo>
                  <a:pt x="6750533" y="687389"/>
                  <a:pt x="6730987" y="667844"/>
                  <a:pt x="6730987" y="643732"/>
                </a:cubicBezTo>
                <a:cubicBezTo>
                  <a:pt x="6730987" y="619621"/>
                  <a:pt x="6750533" y="600075"/>
                  <a:pt x="6774644" y="600075"/>
                </a:cubicBezTo>
                <a:close/>
                <a:moveTo>
                  <a:pt x="6654788" y="600075"/>
                </a:moveTo>
                <a:cubicBezTo>
                  <a:pt x="6678461" y="600075"/>
                  <a:pt x="6697651" y="619621"/>
                  <a:pt x="6697651" y="643732"/>
                </a:cubicBezTo>
                <a:cubicBezTo>
                  <a:pt x="6697651" y="667844"/>
                  <a:pt x="6678461" y="687389"/>
                  <a:pt x="6654788" y="687389"/>
                </a:cubicBezTo>
                <a:cubicBezTo>
                  <a:pt x="6631115" y="687389"/>
                  <a:pt x="6611925" y="667844"/>
                  <a:pt x="6611925" y="643732"/>
                </a:cubicBezTo>
                <a:cubicBezTo>
                  <a:pt x="6611925" y="619621"/>
                  <a:pt x="6631115" y="600075"/>
                  <a:pt x="6654788" y="600075"/>
                </a:cubicBezTo>
                <a:close/>
                <a:moveTo>
                  <a:pt x="6534138" y="600075"/>
                </a:moveTo>
                <a:cubicBezTo>
                  <a:pt x="6557811" y="600075"/>
                  <a:pt x="6577001" y="619621"/>
                  <a:pt x="6577001" y="643732"/>
                </a:cubicBezTo>
                <a:cubicBezTo>
                  <a:pt x="6577001" y="667844"/>
                  <a:pt x="6557811" y="687389"/>
                  <a:pt x="6534138" y="687389"/>
                </a:cubicBezTo>
                <a:cubicBezTo>
                  <a:pt x="6510465" y="687389"/>
                  <a:pt x="6491275" y="667844"/>
                  <a:pt x="6491275" y="643732"/>
                </a:cubicBezTo>
                <a:cubicBezTo>
                  <a:pt x="6491275" y="619621"/>
                  <a:pt x="6510465" y="600075"/>
                  <a:pt x="6534138" y="600075"/>
                </a:cubicBezTo>
                <a:close/>
                <a:moveTo>
                  <a:pt x="6414282" y="600075"/>
                </a:moveTo>
                <a:cubicBezTo>
                  <a:pt x="6438393" y="600075"/>
                  <a:pt x="6457939" y="619621"/>
                  <a:pt x="6457939" y="643732"/>
                </a:cubicBezTo>
                <a:cubicBezTo>
                  <a:pt x="6457939" y="667844"/>
                  <a:pt x="6438393" y="687389"/>
                  <a:pt x="6414282" y="687389"/>
                </a:cubicBezTo>
                <a:cubicBezTo>
                  <a:pt x="6390171" y="687389"/>
                  <a:pt x="6370625" y="667844"/>
                  <a:pt x="6370625" y="643732"/>
                </a:cubicBezTo>
                <a:cubicBezTo>
                  <a:pt x="6370625" y="619621"/>
                  <a:pt x="6390171" y="600075"/>
                  <a:pt x="6414282" y="600075"/>
                </a:cubicBezTo>
                <a:close/>
                <a:moveTo>
                  <a:pt x="6294425" y="600075"/>
                </a:moveTo>
                <a:cubicBezTo>
                  <a:pt x="6318098" y="600075"/>
                  <a:pt x="6337288" y="619621"/>
                  <a:pt x="6337288" y="643732"/>
                </a:cubicBezTo>
                <a:cubicBezTo>
                  <a:pt x="6337288" y="667844"/>
                  <a:pt x="6318098" y="687389"/>
                  <a:pt x="6294425" y="687389"/>
                </a:cubicBezTo>
                <a:cubicBezTo>
                  <a:pt x="6270752" y="687389"/>
                  <a:pt x="6251562" y="667844"/>
                  <a:pt x="6251562" y="643732"/>
                </a:cubicBezTo>
                <a:cubicBezTo>
                  <a:pt x="6251562" y="619621"/>
                  <a:pt x="6270752" y="600075"/>
                  <a:pt x="6294425" y="600075"/>
                </a:cubicBezTo>
                <a:close/>
                <a:moveTo>
                  <a:pt x="6173775" y="600075"/>
                </a:moveTo>
                <a:cubicBezTo>
                  <a:pt x="6197448" y="600075"/>
                  <a:pt x="6216638" y="619621"/>
                  <a:pt x="6216638" y="643732"/>
                </a:cubicBezTo>
                <a:cubicBezTo>
                  <a:pt x="6216638" y="667844"/>
                  <a:pt x="6197448" y="687389"/>
                  <a:pt x="6173775" y="687389"/>
                </a:cubicBezTo>
                <a:cubicBezTo>
                  <a:pt x="6150102" y="687389"/>
                  <a:pt x="6130912" y="667844"/>
                  <a:pt x="6130912" y="643732"/>
                </a:cubicBezTo>
                <a:cubicBezTo>
                  <a:pt x="6130912" y="619621"/>
                  <a:pt x="6150102" y="600075"/>
                  <a:pt x="6173775" y="600075"/>
                </a:cubicBezTo>
                <a:close/>
                <a:moveTo>
                  <a:pt x="6053920" y="600075"/>
                </a:moveTo>
                <a:cubicBezTo>
                  <a:pt x="6078031" y="600075"/>
                  <a:pt x="6097577" y="619621"/>
                  <a:pt x="6097577" y="643732"/>
                </a:cubicBezTo>
                <a:cubicBezTo>
                  <a:pt x="6097577" y="667844"/>
                  <a:pt x="6078031" y="687389"/>
                  <a:pt x="6053920" y="687389"/>
                </a:cubicBezTo>
                <a:cubicBezTo>
                  <a:pt x="6029809" y="687389"/>
                  <a:pt x="6010263" y="667844"/>
                  <a:pt x="6010263" y="643732"/>
                </a:cubicBezTo>
                <a:cubicBezTo>
                  <a:pt x="6010263" y="619621"/>
                  <a:pt x="6029809" y="600075"/>
                  <a:pt x="6053920" y="600075"/>
                </a:cubicBezTo>
                <a:close/>
                <a:moveTo>
                  <a:pt x="5933270" y="600075"/>
                </a:moveTo>
                <a:cubicBezTo>
                  <a:pt x="5957381" y="600075"/>
                  <a:pt x="5976927" y="619621"/>
                  <a:pt x="5976927" y="643732"/>
                </a:cubicBezTo>
                <a:cubicBezTo>
                  <a:pt x="5976927" y="667844"/>
                  <a:pt x="5957381" y="687389"/>
                  <a:pt x="5933270" y="687389"/>
                </a:cubicBezTo>
                <a:cubicBezTo>
                  <a:pt x="5909159" y="687389"/>
                  <a:pt x="5889613" y="667844"/>
                  <a:pt x="5889613" y="643732"/>
                </a:cubicBezTo>
                <a:cubicBezTo>
                  <a:pt x="5889613" y="619621"/>
                  <a:pt x="5909159" y="600075"/>
                  <a:pt x="5933270" y="600075"/>
                </a:cubicBezTo>
                <a:close/>
                <a:moveTo>
                  <a:pt x="5813413" y="600075"/>
                </a:moveTo>
                <a:cubicBezTo>
                  <a:pt x="5837086" y="600075"/>
                  <a:pt x="5856276" y="619621"/>
                  <a:pt x="5856276" y="643732"/>
                </a:cubicBezTo>
                <a:cubicBezTo>
                  <a:pt x="5856276" y="667844"/>
                  <a:pt x="5837086" y="687389"/>
                  <a:pt x="5813413" y="687389"/>
                </a:cubicBezTo>
                <a:cubicBezTo>
                  <a:pt x="5789740" y="687389"/>
                  <a:pt x="5770550" y="667844"/>
                  <a:pt x="5770550" y="643732"/>
                </a:cubicBezTo>
                <a:cubicBezTo>
                  <a:pt x="5770550" y="619621"/>
                  <a:pt x="5789740" y="600075"/>
                  <a:pt x="5813413" y="600075"/>
                </a:cubicBezTo>
                <a:close/>
                <a:moveTo>
                  <a:pt x="5692763" y="600075"/>
                </a:moveTo>
                <a:cubicBezTo>
                  <a:pt x="5716436" y="600075"/>
                  <a:pt x="5735626" y="619621"/>
                  <a:pt x="5735626" y="643732"/>
                </a:cubicBezTo>
                <a:cubicBezTo>
                  <a:pt x="5735626" y="667844"/>
                  <a:pt x="5716436" y="687389"/>
                  <a:pt x="5692763" y="687389"/>
                </a:cubicBezTo>
                <a:cubicBezTo>
                  <a:pt x="5669090" y="687389"/>
                  <a:pt x="5649900" y="667844"/>
                  <a:pt x="5649900" y="643732"/>
                </a:cubicBezTo>
                <a:cubicBezTo>
                  <a:pt x="5649900" y="619621"/>
                  <a:pt x="5669090" y="600075"/>
                  <a:pt x="5692763" y="600075"/>
                </a:cubicBezTo>
                <a:close/>
                <a:moveTo>
                  <a:pt x="5572907" y="600075"/>
                </a:moveTo>
                <a:cubicBezTo>
                  <a:pt x="5597018" y="600075"/>
                  <a:pt x="5616564" y="619621"/>
                  <a:pt x="5616564" y="643732"/>
                </a:cubicBezTo>
                <a:cubicBezTo>
                  <a:pt x="5616564" y="667844"/>
                  <a:pt x="5597018" y="687389"/>
                  <a:pt x="5572907" y="687389"/>
                </a:cubicBezTo>
                <a:cubicBezTo>
                  <a:pt x="5548796" y="687389"/>
                  <a:pt x="5529250" y="667844"/>
                  <a:pt x="5529250" y="643732"/>
                </a:cubicBezTo>
                <a:cubicBezTo>
                  <a:pt x="5529250" y="619621"/>
                  <a:pt x="5548796" y="600075"/>
                  <a:pt x="5572907" y="600075"/>
                </a:cubicBezTo>
                <a:close/>
                <a:moveTo>
                  <a:pt x="5453051" y="600075"/>
                </a:moveTo>
                <a:cubicBezTo>
                  <a:pt x="5476724" y="600075"/>
                  <a:pt x="5495914" y="619621"/>
                  <a:pt x="5495914" y="643732"/>
                </a:cubicBezTo>
                <a:cubicBezTo>
                  <a:pt x="5495914" y="667844"/>
                  <a:pt x="5476724" y="687389"/>
                  <a:pt x="5453051" y="687389"/>
                </a:cubicBezTo>
                <a:cubicBezTo>
                  <a:pt x="5429378" y="687389"/>
                  <a:pt x="5410188" y="667844"/>
                  <a:pt x="5410188" y="643732"/>
                </a:cubicBezTo>
                <a:cubicBezTo>
                  <a:pt x="5410188" y="619621"/>
                  <a:pt x="5429378" y="600075"/>
                  <a:pt x="5453051" y="600075"/>
                </a:cubicBezTo>
                <a:close/>
                <a:moveTo>
                  <a:pt x="5332401" y="600075"/>
                </a:moveTo>
                <a:cubicBezTo>
                  <a:pt x="5356074" y="600075"/>
                  <a:pt x="5375264" y="619621"/>
                  <a:pt x="5375264" y="643732"/>
                </a:cubicBezTo>
                <a:cubicBezTo>
                  <a:pt x="5375264" y="667844"/>
                  <a:pt x="5356074" y="687389"/>
                  <a:pt x="5332401" y="687389"/>
                </a:cubicBezTo>
                <a:cubicBezTo>
                  <a:pt x="5308728" y="687389"/>
                  <a:pt x="5289538" y="667844"/>
                  <a:pt x="5289538" y="643732"/>
                </a:cubicBezTo>
                <a:cubicBezTo>
                  <a:pt x="5289538" y="619621"/>
                  <a:pt x="5308728" y="600075"/>
                  <a:pt x="5332401" y="600075"/>
                </a:cubicBezTo>
                <a:close/>
                <a:moveTo>
                  <a:pt x="5212545" y="600075"/>
                </a:moveTo>
                <a:cubicBezTo>
                  <a:pt x="5236656" y="600075"/>
                  <a:pt x="5256202" y="619621"/>
                  <a:pt x="5256202" y="643732"/>
                </a:cubicBezTo>
                <a:cubicBezTo>
                  <a:pt x="5256202" y="667844"/>
                  <a:pt x="5236656" y="687389"/>
                  <a:pt x="5212545" y="687389"/>
                </a:cubicBezTo>
                <a:cubicBezTo>
                  <a:pt x="5188434" y="687389"/>
                  <a:pt x="5168888" y="667844"/>
                  <a:pt x="5168888" y="643732"/>
                </a:cubicBezTo>
                <a:cubicBezTo>
                  <a:pt x="5168888" y="619621"/>
                  <a:pt x="5188434" y="600075"/>
                  <a:pt x="5212545" y="600075"/>
                </a:cubicBezTo>
                <a:close/>
                <a:moveTo>
                  <a:pt x="5091895" y="600075"/>
                </a:moveTo>
                <a:cubicBezTo>
                  <a:pt x="5116006" y="600075"/>
                  <a:pt x="5135552" y="619621"/>
                  <a:pt x="5135552" y="643732"/>
                </a:cubicBezTo>
                <a:cubicBezTo>
                  <a:pt x="5135552" y="667844"/>
                  <a:pt x="5116006" y="687389"/>
                  <a:pt x="5091895" y="687389"/>
                </a:cubicBezTo>
                <a:cubicBezTo>
                  <a:pt x="5067784" y="687389"/>
                  <a:pt x="5048238" y="667844"/>
                  <a:pt x="5048238" y="643732"/>
                </a:cubicBezTo>
                <a:cubicBezTo>
                  <a:pt x="5048238" y="619621"/>
                  <a:pt x="5067784" y="600075"/>
                  <a:pt x="5091895" y="600075"/>
                </a:cubicBezTo>
                <a:close/>
                <a:moveTo>
                  <a:pt x="4972038" y="600075"/>
                </a:moveTo>
                <a:cubicBezTo>
                  <a:pt x="4995711" y="600075"/>
                  <a:pt x="5014901" y="619621"/>
                  <a:pt x="5014901" y="643732"/>
                </a:cubicBezTo>
                <a:cubicBezTo>
                  <a:pt x="5014901" y="667844"/>
                  <a:pt x="4995711" y="687389"/>
                  <a:pt x="4972038" y="687389"/>
                </a:cubicBezTo>
                <a:cubicBezTo>
                  <a:pt x="4948365" y="687389"/>
                  <a:pt x="4929175" y="667844"/>
                  <a:pt x="4929175" y="643732"/>
                </a:cubicBezTo>
                <a:cubicBezTo>
                  <a:pt x="4929175" y="619621"/>
                  <a:pt x="4948365" y="600075"/>
                  <a:pt x="4972038" y="600075"/>
                </a:cubicBezTo>
                <a:close/>
                <a:moveTo>
                  <a:pt x="4851388" y="600075"/>
                </a:moveTo>
                <a:cubicBezTo>
                  <a:pt x="4875061" y="600075"/>
                  <a:pt x="4894251" y="619621"/>
                  <a:pt x="4894251" y="643732"/>
                </a:cubicBezTo>
                <a:cubicBezTo>
                  <a:pt x="4894251" y="667844"/>
                  <a:pt x="4875061" y="687389"/>
                  <a:pt x="4851388" y="687389"/>
                </a:cubicBezTo>
                <a:cubicBezTo>
                  <a:pt x="4827715" y="687389"/>
                  <a:pt x="4808525" y="667844"/>
                  <a:pt x="4808525" y="643732"/>
                </a:cubicBezTo>
                <a:cubicBezTo>
                  <a:pt x="4808525" y="619621"/>
                  <a:pt x="4827715" y="600075"/>
                  <a:pt x="4851388" y="600075"/>
                </a:cubicBezTo>
                <a:close/>
                <a:moveTo>
                  <a:pt x="4491026" y="600075"/>
                </a:moveTo>
                <a:cubicBezTo>
                  <a:pt x="4514699" y="600075"/>
                  <a:pt x="4533889" y="619621"/>
                  <a:pt x="4533889" y="643732"/>
                </a:cubicBezTo>
                <a:cubicBezTo>
                  <a:pt x="4533889" y="667844"/>
                  <a:pt x="4514699" y="687389"/>
                  <a:pt x="4491026" y="687389"/>
                </a:cubicBezTo>
                <a:cubicBezTo>
                  <a:pt x="4467353" y="687389"/>
                  <a:pt x="4448163" y="667844"/>
                  <a:pt x="4448163" y="643732"/>
                </a:cubicBezTo>
                <a:cubicBezTo>
                  <a:pt x="4448163" y="619621"/>
                  <a:pt x="4467353" y="600075"/>
                  <a:pt x="4491026" y="600075"/>
                </a:cubicBezTo>
                <a:close/>
                <a:moveTo>
                  <a:pt x="3289319" y="600075"/>
                </a:moveTo>
                <a:cubicBezTo>
                  <a:pt x="3312991" y="600075"/>
                  <a:pt x="3332182" y="619621"/>
                  <a:pt x="3332182" y="643732"/>
                </a:cubicBezTo>
                <a:cubicBezTo>
                  <a:pt x="3332182" y="667844"/>
                  <a:pt x="3312991" y="687389"/>
                  <a:pt x="3289319" y="687389"/>
                </a:cubicBezTo>
                <a:cubicBezTo>
                  <a:pt x="3265645" y="687389"/>
                  <a:pt x="3246455" y="667844"/>
                  <a:pt x="3246455" y="643732"/>
                </a:cubicBezTo>
                <a:cubicBezTo>
                  <a:pt x="3246455" y="619621"/>
                  <a:pt x="3265645" y="600075"/>
                  <a:pt x="3289319" y="600075"/>
                </a:cubicBezTo>
                <a:close/>
                <a:moveTo>
                  <a:pt x="3168669" y="600075"/>
                </a:moveTo>
                <a:cubicBezTo>
                  <a:pt x="3192342" y="600075"/>
                  <a:pt x="3211532" y="619621"/>
                  <a:pt x="3211532" y="643732"/>
                </a:cubicBezTo>
                <a:cubicBezTo>
                  <a:pt x="3211532" y="667844"/>
                  <a:pt x="3192342" y="687389"/>
                  <a:pt x="3168669" y="687389"/>
                </a:cubicBezTo>
                <a:cubicBezTo>
                  <a:pt x="3144995" y="687389"/>
                  <a:pt x="3125806" y="667844"/>
                  <a:pt x="3125806" y="643732"/>
                </a:cubicBezTo>
                <a:cubicBezTo>
                  <a:pt x="3125806" y="619621"/>
                  <a:pt x="3144995" y="600075"/>
                  <a:pt x="3168669" y="600075"/>
                </a:cubicBezTo>
                <a:close/>
                <a:moveTo>
                  <a:pt x="3048813" y="600075"/>
                </a:moveTo>
                <a:cubicBezTo>
                  <a:pt x="3072924" y="600075"/>
                  <a:pt x="3092470" y="619621"/>
                  <a:pt x="3092470" y="643732"/>
                </a:cubicBezTo>
                <a:cubicBezTo>
                  <a:pt x="3092470" y="667844"/>
                  <a:pt x="3072924" y="687389"/>
                  <a:pt x="3048813" y="687389"/>
                </a:cubicBezTo>
                <a:cubicBezTo>
                  <a:pt x="3024704" y="687389"/>
                  <a:pt x="3005156" y="667844"/>
                  <a:pt x="3005156" y="643732"/>
                </a:cubicBezTo>
                <a:cubicBezTo>
                  <a:pt x="3005156" y="619621"/>
                  <a:pt x="3024704" y="600075"/>
                  <a:pt x="3048813" y="600075"/>
                </a:cubicBezTo>
                <a:close/>
                <a:moveTo>
                  <a:pt x="2928949" y="600075"/>
                </a:moveTo>
                <a:cubicBezTo>
                  <a:pt x="2952623" y="600075"/>
                  <a:pt x="2971813" y="619621"/>
                  <a:pt x="2971813" y="643732"/>
                </a:cubicBezTo>
                <a:cubicBezTo>
                  <a:pt x="2971813" y="667844"/>
                  <a:pt x="2952623" y="687389"/>
                  <a:pt x="2928949" y="687389"/>
                </a:cubicBezTo>
                <a:cubicBezTo>
                  <a:pt x="2905279" y="687389"/>
                  <a:pt x="2886087" y="667844"/>
                  <a:pt x="2886087" y="643732"/>
                </a:cubicBezTo>
                <a:cubicBezTo>
                  <a:pt x="2886087" y="619621"/>
                  <a:pt x="2905279" y="600075"/>
                  <a:pt x="2928949" y="600075"/>
                </a:cubicBezTo>
                <a:close/>
                <a:moveTo>
                  <a:pt x="2808299" y="600075"/>
                </a:moveTo>
                <a:cubicBezTo>
                  <a:pt x="2831971" y="600075"/>
                  <a:pt x="2851162" y="619621"/>
                  <a:pt x="2851162" y="643732"/>
                </a:cubicBezTo>
                <a:cubicBezTo>
                  <a:pt x="2851162" y="667844"/>
                  <a:pt x="2831971" y="687389"/>
                  <a:pt x="2808299" y="687389"/>
                </a:cubicBezTo>
                <a:cubicBezTo>
                  <a:pt x="2784627" y="687389"/>
                  <a:pt x="2765438" y="667844"/>
                  <a:pt x="2765438" y="643732"/>
                </a:cubicBezTo>
                <a:cubicBezTo>
                  <a:pt x="2765438" y="619621"/>
                  <a:pt x="2784627" y="600075"/>
                  <a:pt x="2808299" y="600075"/>
                </a:cubicBezTo>
                <a:close/>
                <a:moveTo>
                  <a:pt x="2327286" y="600075"/>
                </a:moveTo>
                <a:cubicBezTo>
                  <a:pt x="2350959" y="600075"/>
                  <a:pt x="2370149" y="619621"/>
                  <a:pt x="2370149" y="643732"/>
                </a:cubicBezTo>
                <a:cubicBezTo>
                  <a:pt x="2370149" y="667844"/>
                  <a:pt x="2350959" y="687389"/>
                  <a:pt x="2327286" y="687389"/>
                </a:cubicBezTo>
                <a:cubicBezTo>
                  <a:pt x="2303612" y="687389"/>
                  <a:pt x="2284425" y="667844"/>
                  <a:pt x="2284425" y="643732"/>
                </a:cubicBezTo>
                <a:cubicBezTo>
                  <a:pt x="2284425" y="619621"/>
                  <a:pt x="2303612" y="600075"/>
                  <a:pt x="2327286" y="600075"/>
                </a:cubicBezTo>
                <a:close/>
                <a:moveTo>
                  <a:pt x="2207433" y="600075"/>
                </a:moveTo>
                <a:cubicBezTo>
                  <a:pt x="2231542" y="600075"/>
                  <a:pt x="2251088" y="619621"/>
                  <a:pt x="2251088" y="643732"/>
                </a:cubicBezTo>
                <a:cubicBezTo>
                  <a:pt x="2251088" y="667844"/>
                  <a:pt x="2231542" y="687389"/>
                  <a:pt x="2207433" y="687389"/>
                </a:cubicBezTo>
                <a:cubicBezTo>
                  <a:pt x="2183323" y="687389"/>
                  <a:pt x="2163775" y="667844"/>
                  <a:pt x="2163775" y="643732"/>
                </a:cubicBezTo>
                <a:cubicBezTo>
                  <a:pt x="2163775" y="619621"/>
                  <a:pt x="2183323" y="600075"/>
                  <a:pt x="2207433" y="600075"/>
                </a:cubicBezTo>
                <a:close/>
                <a:moveTo>
                  <a:pt x="2087575" y="600075"/>
                </a:moveTo>
                <a:cubicBezTo>
                  <a:pt x="2111249" y="600075"/>
                  <a:pt x="2130439" y="619621"/>
                  <a:pt x="2130439" y="643732"/>
                </a:cubicBezTo>
                <a:cubicBezTo>
                  <a:pt x="2130439" y="667844"/>
                  <a:pt x="2111249" y="687389"/>
                  <a:pt x="2087575" y="687389"/>
                </a:cubicBezTo>
                <a:cubicBezTo>
                  <a:pt x="2063902" y="687389"/>
                  <a:pt x="2044711" y="667844"/>
                  <a:pt x="2044711" y="643732"/>
                </a:cubicBezTo>
                <a:cubicBezTo>
                  <a:pt x="2044711" y="619621"/>
                  <a:pt x="2063902" y="600075"/>
                  <a:pt x="2087575" y="600075"/>
                </a:cubicBezTo>
                <a:close/>
                <a:moveTo>
                  <a:pt x="1966924" y="600075"/>
                </a:moveTo>
                <a:cubicBezTo>
                  <a:pt x="1990598" y="600075"/>
                  <a:pt x="2009789" y="619621"/>
                  <a:pt x="2009789" y="643732"/>
                </a:cubicBezTo>
                <a:cubicBezTo>
                  <a:pt x="2009789" y="667844"/>
                  <a:pt x="1990598" y="687389"/>
                  <a:pt x="1966924" y="687389"/>
                </a:cubicBezTo>
                <a:cubicBezTo>
                  <a:pt x="1943250" y="687389"/>
                  <a:pt x="1924063" y="667844"/>
                  <a:pt x="1924063" y="643732"/>
                </a:cubicBezTo>
                <a:cubicBezTo>
                  <a:pt x="1924063" y="619621"/>
                  <a:pt x="1943250" y="600075"/>
                  <a:pt x="1966924" y="600075"/>
                </a:cubicBezTo>
                <a:close/>
                <a:moveTo>
                  <a:pt x="1726418" y="600075"/>
                </a:moveTo>
                <a:cubicBezTo>
                  <a:pt x="1750529" y="600075"/>
                  <a:pt x="1770076" y="619621"/>
                  <a:pt x="1770076" y="643732"/>
                </a:cubicBezTo>
                <a:cubicBezTo>
                  <a:pt x="1770076" y="667844"/>
                  <a:pt x="1750529" y="687389"/>
                  <a:pt x="1726418" y="687389"/>
                </a:cubicBezTo>
                <a:cubicBezTo>
                  <a:pt x="1702307" y="687389"/>
                  <a:pt x="1682761" y="667844"/>
                  <a:pt x="1682761" y="643732"/>
                </a:cubicBezTo>
                <a:cubicBezTo>
                  <a:pt x="1682761" y="619621"/>
                  <a:pt x="1702307" y="600075"/>
                  <a:pt x="1726418" y="600075"/>
                </a:cubicBezTo>
                <a:close/>
                <a:moveTo>
                  <a:pt x="1606561" y="600075"/>
                </a:moveTo>
                <a:cubicBezTo>
                  <a:pt x="1630235" y="600075"/>
                  <a:pt x="1649424" y="619621"/>
                  <a:pt x="1649424" y="643732"/>
                </a:cubicBezTo>
                <a:cubicBezTo>
                  <a:pt x="1649424" y="667844"/>
                  <a:pt x="1630235" y="687389"/>
                  <a:pt x="1606561" y="687389"/>
                </a:cubicBezTo>
                <a:cubicBezTo>
                  <a:pt x="1582889" y="687389"/>
                  <a:pt x="1563697" y="667844"/>
                  <a:pt x="1563697" y="643732"/>
                </a:cubicBezTo>
                <a:cubicBezTo>
                  <a:pt x="1563697" y="619621"/>
                  <a:pt x="1582889" y="600075"/>
                  <a:pt x="1606561" y="600075"/>
                </a:cubicBezTo>
                <a:close/>
                <a:moveTo>
                  <a:pt x="1366057" y="600075"/>
                </a:moveTo>
                <a:cubicBezTo>
                  <a:pt x="1390166" y="600075"/>
                  <a:pt x="1409713" y="619621"/>
                  <a:pt x="1409713" y="643732"/>
                </a:cubicBezTo>
                <a:cubicBezTo>
                  <a:pt x="1409713" y="667844"/>
                  <a:pt x="1390166" y="687389"/>
                  <a:pt x="1366057" y="687389"/>
                </a:cubicBezTo>
                <a:cubicBezTo>
                  <a:pt x="1341952" y="687389"/>
                  <a:pt x="1322408" y="667844"/>
                  <a:pt x="1322408" y="643732"/>
                </a:cubicBezTo>
                <a:cubicBezTo>
                  <a:pt x="1322408" y="619621"/>
                  <a:pt x="1341952" y="600075"/>
                  <a:pt x="1366057" y="600075"/>
                </a:cubicBezTo>
                <a:close/>
                <a:moveTo>
                  <a:pt x="1246206" y="600075"/>
                </a:moveTo>
                <a:cubicBezTo>
                  <a:pt x="1269878" y="600075"/>
                  <a:pt x="1289067" y="619621"/>
                  <a:pt x="1289067" y="643732"/>
                </a:cubicBezTo>
                <a:cubicBezTo>
                  <a:pt x="1289067" y="667844"/>
                  <a:pt x="1269878" y="687389"/>
                  <a:pt x="1246206" y="687389"/>
                </a:cubicBezTo>
                <a:cubicBezTo>
                  <a:pt x="1222533" y="687389"/>
                  <a:pt x="1203345" y="667844"/>
                  <a:pt x="1203345" y="643732"/>
                </a:cubicBezTo>
                <a:cubicBezTo>
                  <a:pt x="1203345" y="619621"/>
                  <a:pt x="1222533" y="600075"/>
                  <a:pt x="1246206" y="600075"/>
                </a:cubicBezTo>
                <a:close/>
                <a:moveTo>
                  <a:pt x="1125554" y="600075"/>
                </a:moveTo>
                <a:cubicBezTo>
                  <a:pt x="1149227" y="600075"/>
                  <a:pt x="1168419" y="619621"/>
                  <a:pt x="1168419" y="643732"/>
                </a:cubicBezTo>
                <a:cubicBezTo>
                  <a:pt x="1168419" y="667844"/>
                  <a:pt x="1149227" y="687389"/>
                  <a:pt x="1125554" y="687389"/>
                </a:cubicBezTo>
                <a:cubicBezTo>
                  <a:pt x="1101882" y="687389"/>
                  <a:pt x="1082694" y="667844"/>
                  <a:pt x="1082694" y="643732"/>
                </a:cubicBezTo>
                <a:cubicBezTo>
                  <a:pt x="1082694" y="619621"/>
                  <a:pt x="1101882" y="600075"/>
                  <a:pt x="1125554" y="600075"/>
                </a:cubicBezTo>
                <a:close/>
                <a:moveTo>
                  <a:pt x="1005701" y="600075"/>
                </a:moveTo>
                <a:cubicBezTo>
                  <a:pt x="1029808" y="600075"/>
                  <a:pt x="1049356" y="619621"/>
                  <a:pt x="1049356" y="643732"/>
                </a:cubicBezTo>
                <a:cubicBezTo>
                  <a:pt x="1049356" y="667844"/>
                  <a:pt x="1029808" y="687389"/>
                  <a:pt x="1005701" y="687389"/>
                </a:cubicBezTo>
                <a:cubicBezTo>
                  <a:pt x="981588" y="687389"/>
                  <a:pt x="962042" y="667844"/>
                  <a:pt x="962042" y="643732"/>
                </a:cubicBezTo>
                <a:cubicBezTo>
                  <a:pt x="962042" y="619621"/>
                  <a:pt x="981588" y="600075"/>
                  <a:pt x="1005701" y="600075"/>
                </a:cubicBezTo>
                <a:close/>
                <a:moveTo>
                  <a:pt x="885052" y="600075"/>
                </a:moveTo>
                <a:cubicBezTo>
                  <a:pt x="909158" y="600075"/>
                  <a:pt x="928705" y="619621"/>
                  <a:pt x="928705" y="643732"/>
                </a:cubicBezTo>
                <a:cubicBezTo>
                  <a:pt x="928705" y="667844"/>
                  <a:pt x="909158" y="687389"/>
                  <a:pt x="885052" y="687389"/>
                </a:cubicBezTo>
                <a:cubicBezTo>
                  <a:pt x="860938" y="687389"/>
                  <a:pt x="841391" y="667844"/>
                  <a:pt x="841391" y="643732"/>
                </a:cubicBezTo>
                <a:cubicBezTo>
                  <a:pt x="841391" y="619621"/>
                  <a:pt x="860938" y="600075"/>
                  <a:pt x="885052" y="600075"/>
                </a:cubicBezTo>
                <a:close/>
                <a:moveTo>
                  <a:pt x="765192" y="600075"/>
                </a:moveTo>
                <a:cubicBezTo>
                  <a:pt x="788866" y="600075"/>
                  <a:pt x="808058" y="619621"/>
                  <a:pt x="808058" y="643732"/>
                </a:cubicBezTo>
                <a:cubicBezTo>
                  <a:pt x="808058" y="667844"/>
                  <a:pt x="788866" y="687389"/>
                  <a:pt x="765192" y="687389"/>
                </a:cubicBezTo>
                <a:cubicBezTo>
                  <a:pt x="741518" y="687389"/>
                  <a:pt x="722329" y="667844"/>
                  <a:pt x="722329" y="643732"/>
                </a:cubicBezTo>
                <a:cubicBezTo>
                  <a:pt x="722329" y="619621"/>
                  <a:pt x="741518" y="600075"/>
                  <a:pt x="765192" y="600075"/>
                </a:cubicBezTo>
                <a:close/>
                <a:moveTo>
                  <a:pt x="644540" y="600075"/>
                </a:moveTo>
                <a:cubicBezTo>
                  <a:pt x="668215" y="600075"/>
                  <a:pt x="687407" y="619621"/>
                  <a:pt x="687407" y="643732"/>
                </a:cubicBezTo>
                <a:cubicBezTo>
                  <a:pt x="687407" y="667844"/>
                  <a:pt x="668215" y="687389"/>
                  <a:pt x="644540" y="687389"/>
                </a:cubicBezTo>
                <a:cubicBezTo>
                  <a:pt x="620870" y="687389"/>
                  <a:pt x="601679" y="667844"/>
                  <a:pt x="601679" y="643732"/>
                </a:cubicBezTo>
                <a:cubicBezTo>
                  <a:pt x="601679" y="619621"/>
                  <a:pt x="620870" y="600075"/>
                  <a:pt x="644540" y="600075"/>
                </a:cubicBezTo>
                <a:close/>
                <a:moveTo>
                  <a:pt x="524689" y="600075"/>
                </a:moveTo>
                <a:cubicBezTo>
                  <a:pt x="548798" y="600075"/>
                  <a:pt x="568345" y="619621"/>
                  <a:pt x="568345" y="643732"/>
                </a:cubicBezTo>
                <a:cubicBezTo>
                  <a:pt x="568345" y="667844"/>
                  <a:pt x="548798" y="687389"/>
                  <a:pt x="524689" y="687389"/>
                </a:cubicBezTo>
                <a:cubicBezTo>
                  <a:pt x="500576" y="687389"/>
                  <a:pt x="481029" y="667844"/>
                  <a:pt x="481029" y="643732"/>
                </a:cubicBezTo>
                <a:cubicBezTo>
                  <a:pt x="481029" y="619621"/>
                  <a:pt x="500576" y="600075"/>
                  <a:pt x="524689" y="600075"/>
                </a:cubicBezTo>
                <a:close/>
                <a:moveTo>
                  <a:pt x="6053920" y="481013"/>
                </a:moveTo>
                <a:cubicBezTo>
                  <a:pt x="6078031" y="481013"/>
                  <a:pt x="6097577" y="500203"/>
                  <a:pt x="6097577" y="523876"/>
                </a:cubicBezTo>
                <a:cubicBezTo>
                  <a:pt x="6097577" y="547549"/>
                  <a:pt x="6078031" y="566739"/>
                  <a:pt x="6053920" y="566739"/>
                </a:cubicBezTo>
                <a:cubicBezTo>
                  <a:pt x="6029809" y="566739"/>
                  <a:pt x="6010263" y="547549"/>
                  <a:pt x="6010263" y="523876"/>
                </a:cubicBezTo>
                <a:cubicBezTo>
                  <a:pt x="6010263" y="500203"/>
                  <a:pt x="6029809" y="481013"/>
                  <a:pt x="6053920" y="481013"/>
                </a:cubicBezTo>
                <a:close/>
                <a:moveTo>
                  <a:pt x="5933270" y="481013"/>
                </a:moveTo>
                <a:cubicBezTo>
                  <a:pt x="5957381" y="481013"/>
                  <a:pt x="5976927" y="500203"/>
                  <a:pt x="5976927" y="523876"/>
                </a:cubicBezTo>
                <a:cubicBezTo>
                  <a:pt x="5976927" y="547549"/>
                  <a:pt x="5957381" y="566739"/>
                  <a:pt x="5933270" y="566739"/>
                </a:cubicBezTo>
                <a:cubicBezTo>
                  <a:pt x="5909159" y="566739"/>
                  <a:pt x="5889613" y="547549"/>
                  <a:pt x="5889613" y="523876"/>
                </a:cubicBezTo>
                <a:cubicBezTo>
                  <a:pt x="5889613" y="500203"/>
                  <a:pt x="5909159" y="481013"/>
                  <a:pt x="5933270" y="481013"/>
                </a:cubicBezTo>
                <a:close/>
                <a:moveTo>
                  <a:pt x="5813413" y="481013"/>
                </a:moveTo>
                <a:cubicBezTo>
                  <a:pt x="5837086" y="481013"/>
                  <a:pt x="5856276" y="500203"/>
                  <a:pt x="5856276" y="523876"/>
                </a:cubicBezTo>
                <a:cubicBezTo>
                  <a:pt x="5856276" y="547549"/>
                  <a:pt x="5837086" y="566739"/>
                  <a:pt x="5813413" y="566739"/>
                </a:cubicBezTo>
                <a:cubicBezTo>
                  <a:pt x="5789740" y="566739"/>
                  <a:pt x="5770550" y="547549"/>
                  <a:pt x="5770550" y="523876"/>
                </a:cubicBezTo>
                <a:cubicBezTo>
                  <a:pt x="5770550" y="500203"/>
                  <a:pt x="5789740" y="481013"/>
                  <a:pt x="5813413" y="481013"/>
                </a:cubicBezTo>
                <a:close/>
                <a:moveTo>
                  <a:pt x="5692763" y="481013"/>
                </a:moveTo>
                <a:cubicBezTo>
                  <a:pt x="5716436" y="481013"/>
                  <a:pt x="5735626" y="500203"/>
                  <a:pt x="5735626" y="523876"/>
                </a:cubicBezTo>
                <a:cubicBezTo>
                  <a:pt x="5735626" y="547549"/>
                  <a:pt x="5716436" y="566739"/>
                  <a:pt x="5692763" y="566739"/>
                </a:cubicBezTo>
                <a:cubicBezTo>
                  <a:pt x="5669090" y="566739"/>
                  <a:pt x="5649900" y="547549"/>
                  <a:pt x="5649900" y="523876"/>
                </a:cubicBezTo>
                <a:cubicBezTo>
                  <a:pt x="5649900" y="500203"/>
                  <a:pt x="5669090" y="481013"/>
                  <a:pt x="5692763" y="481013"/>
                </a:cubicBezTo>
                <a:close/>
                <a:moveTo>
                  <a:pt x="5572907" y="481013"/>
                </a:moveTo>
                <a:cubicBezTo>
                  <a:pt x="5597018" y="481013"/>
                  <a:pt x="5616564" y="500203"/>
                  <a:pt x="5616564" y="523876"/>
                </a:cubicBezTo>
                <a:cubicBezTo>
                  <a:pt x="5616564" y="547549"/>
                  <a:pt x="5597018" y="566739"/>
                  <a:pt x="5572907" y="566739"/>
                </a:cubicBezTo>
                <a:cubicBezTo>
                  <a:pt x="5548796" y="566739"/>
                  <a:pt x="5529250" y="547549"/>
                  <a:pt x="5529250" y="523876"/>
                </a:cubicBezTo>
                <a:cubicBezTo>
                  <a:pt x="5529250" y="500203"/>
                  <a:pt x="5548796" y="481013"/>
                  <a:pt x="5572907" y="481013"/>
                </a:cubicBezTo>
                <a:close/>
                <a:moveTo>
                  <a:pt x="5453051" y="481013"/>
                </a:moveTo>
                <a:cubicBezTo>
                  <a:pt x="5476724" y="481013"/>
                  <a:pt x="5495914" y="500203"/>
                  <a:pt x="5495914" y="523876"/>
                </a:cubicBezTo>
                <a:cubicBezTo>
                  <a:pt x="5495914" y="547549"/>
                  <a:pt x="5476724" y="566739"/>
                  <a:pt x="5453051" y="566739"/>
                </a:cubicBezTo>
                <a:cubicBezTo>
                  <a:pt x="5429378" y="566739"/>
                  <a:pt x="5410188" y="547549"/>
                  <a:pt x="5410188" y="523876"/>
                </a:cubicBezTo>
                <a:cubicBezTo>
                  <a:pt x="5410188" y="500203"/>
                  <a:pt x="5429378" y="481013"/>
                  <a:pt x="5453051" y="481013"/>
                </a:cubicBezTo>
                <a:close/>
                <a:moveTo>
                  <a:pt x="5332401" y="481013"/>
                </a:moveTo>
                <a:cubicBezTo>
                  <a:pt x="5356074" y="481013"/>
                  <a:pt x="5375264" y="500203"/>
                  <a:pt x="5375264" y="523876"/>
                </a:cubicBezTo>
                <a:cubicBezTo>
                  <a:pt x="5375264" y="547549"/>
                  <a:pt x="5356074" y="566739"/>
                  <a:pt x="5332401" y="566739"/>
                </a:cubicBezTo>
                <a:cubicBezTo>
                  <a:pt x="5308728" y="566739"/>
                  <a:pt x="5289538" y="547549"/>
                  <a:pt x="5289538" y="523876"/>
                </a:cubicBezTo>
                <a:cubicBezTo>
                  <a:pt x="5289538" y="500203"/>
                  <a:pt x="5308728" y="481013"/>
                  <a:pt x="5332401" y="481013"/>
                </a:cubicBezTo>
                <a:close/>
                <a:moveTo>
                  <a:pt x="5212545" y="481013"/>
                </a:moveTo>
                <a:cubicBezTo>
                  <a:pt x="5236656" y="481013"/>
                  <a:pt x="5256202" y="500203"/>
                  <a:pt x="5256202" y="523876"/>
                </a:cubicBezTo>
                <a:cubicBezTo>
                  <a:pt x="5256202" y="547549"/>
                  <a:pt x="5236656" y="566739"/>
                  <a:pt x="5212545" y="566739"/>
                </a:cubicBezTo>
                <a:cubicBezTo>
                  <a:pt x="5188434" y="566739"/>
                  <a:pt x="5168888" y="547549"/>
                  <a:pt x="5168888" y="523876"/>
                </a:cubicBezTo>
                <a:cubicBezTo>
                  <a:pt x="5168888" y="500203"/>
                  <a:pt x="5188434" y="481013"/>
                  <a:pt x="5212545" y="481013"/>
                </a:cubicBezTo>
                <a:close/>
                <a:moveTo>
                  <a:pt x="5091895" y="481013"/>
                </a:moveTo>
                <a:cubicBezTo>
                  <a:pt x="5116006" y="481013"/>
                  <a:pt x="5135552" y="500203"/>
                  <a:pt x="5135552" y="523876"/>
                </a:cubicBezTo>
                <a:cubicBezTo>
                  <a:pt x="5135552" y="547549"/>
                  <a:pt x="5116006" y="566739"/>
                  <a:pt x="5091895" y="566739"/>
                </a:cubicBezTo>
                <a:cubicBezTo>
                  <a:pt x="5067784" y="566739"/>
                  <a:pt x="5048238" y="547549"/>
                  <a:pt x="5048238" y="523876"/>
                </a:cubicBezTo>
                <a:cubicBezTo>
                  <a:pt x="5048238" y="500203"/>
                  <a:pt x="5067784" y="481013"/>
                  <a:pt x="5091895" y="481013"/>
                </a:cubicBezTo>
                <a:close/>
                <a:moveTo>
                  <a:pt x="4491026" y="481013"/>
                </a:moveTo>
                <a:cubicBezTo>
                  <a:pt x="4514699" y="481013"/>
                  <a:pt x="4533889" y="500203"/>
                  <a:pt x="4533889" y="523876"/>
                </a:cubicBezTo>
                <a:cubicBezTo>
                  <a:pt x="4533889" y="547549"/>
                  <a:pt x="4514699" y="566739"/>
                  <a:pt x="4491026" y="566739"/>
                </a:cubicBezTo>
                <a:cubicBezTo>
                  <a:pt x="4467353" y="566739"/>
                  <a:pt x="4448163" y="547549"/>
                  <a:pt x="4448163" y="523876"/>
                </a:cubicBezTo>
                <a:cubicBezTo>
                  <a:pt x="4448163" y="500203"/>
                  <a:pt x="4467353" y="481013"/>
                  <a:pt x="4491026" y="481013"/>
                </a:cubicBezTo>
                <a:close/>
                <a:moveTo>
                  <a:pt x="3890157" y="481013"/>
                </a:moveTo>
                <a:cubicBezTo>
                  <a:pt x="3914268" y="481013"/>
                  <a:pt x="3933814" y="500203"/>
                  <a:pt x="3933814" y="523876"/>
                </a:cubicBezTo>
                <a:cubicBezTo>
                  <a:pt x="3933814" y="547549"/>
                  <a:pt x="3914268" y="566739"/>
                  <a:pt x="3890157" y="566739"/>
                </a:cubicBezTo>
                <a:cubicBezTo>
                  <a:pt x="3866046" y="566739"/>
                  <a:pt x="3846500" y="547549"/>
                  <a:pt x="3846500" y="523876"/>
                </a:cubicBezTo>
                <a:cubicBezTo>
                  <a:pt x="3846500" y="500203"/>
                  <a:pt x="3866046" y="481013"/>
                  <a:pt x="3890157" y="481013"/>
                </a:cubicBezTo>
                <a:close/>
                <a:moveTo>
                  <a:pt x="3289319" y="481013"/>
                </a:moveTo>
                <a:cubicBezTo>
                  <a:pt x="3312991" y="481013"/>
                  <a:pt x="3332182" y="500203"/>
                  <a:pt x="3332182" y="523876"/>
                </a:cubicBezTo>
                <a:cubicBezTo>
                  <a:pt x="3332182" y="547549"/>
                  <a:pt x="3312991" y="566739"/>
                  <a:pt x="3289319" y="566739"/>
                </a:cubicBezTo>
                <a:cubicBezTo>
                  <a:pt x="3265645" y="566739"/>
                  <a:pt x="3246455" y="547549"/>
                  <a:pt x="3246455" y="523876"/>
                </a:cubicBezTo>
                <a:cubicBezTo>
                  <a:pt x="3246455" y="500203"/>
                  <a:pt x="3265645" y="481013"/>
                  <a:pt x="3289319" y="481013"/>
                </a:cubicBezTo>
                <a:close/>
                <a:moveTo>
                  <a:pt x="3168669" y="481013"/>
                </a:moveTo>
                <a:cubicBezTo>
                  <a:pt x="3192342" y="481013"/>
                  <a:pt x="3211532" y="500203"/>
                  <a:pt x="3211532" y="523876"/>
                </a:cubicBezTo>
                <a:cubicBezTo>
                  <a:pt x="3211532" y="547549"/>
                  <a:pt x="3192342" y="566739"/>
                  <a:pt x="3168669" y="566739"/>
                </a:cubicBezTo>
                <a:cubicBezTo>
                  <a:pt x="3144995" y="566739"/>
                  <a:pt x="3125806" y="547549"/>
                  <a:pt x="3125806" y="523876"/>
                </a:cubicBezTo>
                <a:cubicBezTo>
                  <a:pt x="3125806" y="500203"/>
                  <a:pt x="3144995" y="481013"/>
                  <a:pt x="3168669" y="481013"/>
                </a:cubicBezTo>
                <a:close/>
                <a:moveTo>
                  <a:pt x="3048815" y="481013"/>
                </a:moveTo>
                <a:cubicBezTo>
                  <a:pt x="3072924" y="481013"/>
                  <a:pt x="3092470" y="500203"/>
                  <a:pt x="3092470" y="523876"/>
                </a:cubicBezTo>
                <a:cubicBezTo>
                  <a:pt x="3092470" y="547549"/>
                  <a:pt x="3072924" y="566739"/>
                  <a:pt x="3048815" y="566739"/>
                </a:cubicBezTo>
                <a:cubicBezTo>
                  <a:pt x="3024704" y="566739"/>
                  <a:pt x="3005156" y="547549"/>
                  <a:pt x="3005156" y="523876"/>
                </a:cubicBezTo>
                <a:cubicBezTo>
                  <a:pt x="3005156" y="500203"/>
                  <a:pt x="3024704" y="481013"/>
                  <a:pt x="3048815" y="481013"/>
                </a:cubicBezTo>
                <a:close/>
                <a:moveTo>
                  <a:pt x="2928949" y="481013"/>
                </a:moveTo>
                <a:cubicBezTo>
                  <a:pt x="2952624" y="481013"/>
                  <a:pt x="2971815" y="500203"/>
                  <a:pt x="2971815" y="523876"/>
                </a:cubicBezTo>
                <a:cubicBezTo>
                  <a:pt x="2971815" y="547549"/>
                  <a:pt x="2952624" y="566739"/>
                  <a:pt x="2928949" y="566739"/>
                </a:cubicBezTo>
                <a:cubicBezTo>
                  <a:pt x="2905279" y="566739"/>
                  <a:pt x="2886093" y="547549"/>
                  <a:pt x="2886093" y="523876"/>
                </a:cubicBezTo>
                <a:cubicBezTo>
                  <a:pt x="2886093" y="500203"/>
                  <a:pt x="2905279" y="481013"/>
                  <a:pt x="2928949" y="481013"/>
                </a:cubicBezTo>
                <a:close/>
                <a:moveTo>
                  <a:pt x="2808300" y="481013"/>
                </a:moveTo>
                <a:cubicBezTo>
                  <a:pt x="2831972" y="481013"/>
                  <a:pt x="2851162" y="500203"/>
                  <a:pt x="2851162" y="523876"/>
                </a:cubicBezTo>
                <a:cubicBezTo>
                  <a:pt x="2851162" y="547549"/>
                  <a:pt x="2831972" y="566739"/>
                  <a:pt x="2808300" y="566739"/>
                </a:cubicBezTo>
                <a:cubicBezTo>
                  <a:pt x="2784627" y="566739"/>
                  <a:pt x="2765438" y="547549"/>
                  <a:pt x="2765438" y="523876"/>
                </a:cubicBezTo>
                <a:cubicBezTo>
                  <a:pt x="2765438" y="500203"/>
                  <a:pt x="2784627" y="481013"/>
                  <a:pt x="2808300" y="481013"/>
                </a:cubicBezTo>
                <a:close/>
                <a:moveTo>
                  <a:pt x="2688448" y="481013"/>
                </a:moveTo>
                <a:cubicBezTo>
                  <a:pt x="2712557" y="481013"/>
                  <a:pt x="2732103" y="500203"/>
                  <a:pt x="2732103" y="523876"/>
                </a:cubicBezTo>
                <a:cubicBezTo>
                  <a:pt x="2732103" y="547549"/>
                  <a:pt x="2712557" y="566739"/>
                  <a:pt x="2688448" y="566739"/>
                </a:cubicBezTo>
                <a:cubicBezTo>
                  <a:pt x="2664337" y="566739"/>
                  <a:pt x="2644789" y="547549"/>
                  <a:pt x="2644789" y="523876"/>
                </a:cubicBezTo>
                <a:cubicBezTo>
                  <a:pt x="2644789" y="500203"/>
                  <a:pt x="2664337" y="481013"/>
                  <a:pt x="2688448" y="481013"/>
                </a:cubicBezTo>
                <a:close/>
                <a:moveTo>
                  <a:pt x="6895294" y="481012"/>
                </a:moveTo>
                <a:cubicBezTo>
                  <a:pt x="6919405" y="481012"/>
                  <a:pt x="6938951" y="500202"/>
                  <a:pt x="6938951" y="523875"/>
                </a:cubicBezTo>
                <a:cubicBezTo>
                  <a:pt x="6938951" y="547548"/>
                  <a:pt x="6919405" y="566738"/>
                  <a:pt x="6895294" y="566738"/>
                </a:cubicBezTo>
                <a:cubicBezTo>
                  <a:pt x="6871183" y="566738"/>
                  <a:pt x="6851637" y="547548"/>
                  <a:pt x="6851637" y="523875"/>
                </a:cubicBezTo>
                <a:cubicBezTo>
                  <a:pt x="6851637" y="500202"/>
                  <a:pt x="6871183" y="481012"/>
                  <a:pt x="6895294" y="481012"/>
                </a:cubicBezTo>
                <a:close/>
                <a:moveTo>
                  <a:pt x="6774644" y="481012"/>
                </a:moveTo>
                <a:cubicBezTo>
                  <a:pt x="6798755" y="481012"/>
                  <a:pt x="6818301" y="500202"/>
                  <a:pt x="6818301" y="523875"/>
                </a:cubicBezTo>
                <a:cubicBezTo>
                  <a:pt x="6818301" y="547548"/>
                  <a:pt x="6798755" y="566738"/>
                  <a:pt x="6774644" y="566738"/>
                </a:cubicBezTo>
                <a:cubicBezTo>
                  <a:pt x="6750533" y="566738"/>
                  <a:pt x="6730987" y="547548"/>
                  <a:pt x="6730987" y="523875"/>
                </a:cubicBezTo>
                <a:cubicBezTo>
                  <a:pt x="6730987" y="500202"/>
                  <a:pt x="6750533" y="481012"/>
                  <a:pt x="6774644" y="481012"/>
                </a:cubicBezTo>
                <a:close/>
                <a:moveTo>
                  <a:pt x="6654788" y="481012"/>
                </a:moveTo>
                <a:cubicBezTo>
                  <a:pt x="6678461" y="481012"/>
                  <a:pt x="6697651" y="500202"/>
                  <a:pt x="6697651" y="523875"/>
                </a:cubicBezTo>
                <a:cubicBezTo>
                  <a:pt x="6697651" y="547548"/>
                  <a:pt x="6678461" y="566738"/>
                  <a:pt x="6654788" y="566738"/>
                </a:cubicBezTo>
                <a:cubicBezTo>
                  <a:pt x="6631115" y="566738"/>
                  <a:pt x="6611925" y="547548"/>
                  <a:pt x="6611925" y="523875"/>
                </a:cubicBezTo>
                <a:cubicBezTo>
                  <a:pt x="6611925" y="500202"/>
                  <a:pt x="6631115" y="481012"/>
                  <a:pt x="6654788" y="481012"/>
                </a:cubicBezTo>
                <a:close/>
                <a:moveTo>
                  <a:pt x="6534138" y="481012"/>
                </a:moveTo>
                <a:cubicBezTo>
                  <a:pt x="6557811" y="481012"/>
                  <a:pt x="6577001" y="500202"/>
                  <a:pt x="6577001" y="523875"/>
                </a:cubicBezTo>
                <a:cubicBezTo>
                  <a:pt x="6577001" y="547548"/>
                  <a:pt x="6557811" y="566738"/>
                  <a:pt x="6534138" y="566738"/>
                </a:cubicBezTo>
                <a:cubicBezTo>
                  <a:pt x="6510465" y="566738"/>
                  <a:pt x="6491275" y="547548"/>
                  <a:pt x="6491275" y="523875"/>
                </a:cubicBezTo>
                <a:cubicBezTo>
                  <a:pt x="6491275" y="500202"/>
                  <a:pt x="6510465" y="481012"/>
                  <a:pt x="6534138" y="481012"/>
                </a:cubicBezTo>
                <a:close/>
                <a:moveTo>
                  <a:pt x="6414282" y="481012"/>
                </a:moveTo>
                <a:cubicBezTo>
                  <a:pt x="6438393" y="481012"/>
                  <a:pt x="6457939" y="500202"/>
                  <a:pt x="6457939" y="523875"/>
                </a:cubicBezTo>
                <a:cubicBezTo>
                  <a:pt x="6457939" y="547548"/>
                  <a:pt x="6438393" y="566738"/>
                  <a:pt x="6414282" y="566738"/>
                </a:cubicBezTo>
                <a:cubicBezTo>
                  <a:pt x="6390171" y="566738"/>
                  <a:pt x="6370625" y="547548"/>
                  <a:pt x="6370625" y="523875"/>
                </a:cubicBezTo>
                <a:cubicBezTo>
                  <a:pt x="6370625" y="500202"/>
                  <a:pt x="6390171" y="481012"/>
                  <a:pt x="6414282" y="481012"/>
                </a:cubicBezTo>
                <a:close/>
                <a:moveTo>
                  <a:pt x="6294425" y="481012"/>
                </a:moveTo>
                <a:cubicBezTo>
                  <a:pt x="6318098" y="481012"/>
                  <a:pt x="6337288" y="500202"/>
                  <a:pt x="6337288" y="523875"/>
                </a:cubicBezTo>
                <a:cubicBezTo>
                  <a:pt x="6337288" y="547548"/>
                  <a:pt x="6318098" y="566738"/>
                  <a:pt x="6294425" y="566738"/>
                </a:cubicBezTo>
                <a:cubicBezTo>
                  <a:pt x="6270752" y="566738"/>
                  <a:pt x="6251562" y="547548"/>
                  <a:pt x="6251562" y="523875"/>
                </a:cubicBezTo>
                <a:cubicBezTo>
                  <a:pt x="6251562" y="500202"/>
                  <a:pt x="6270752" y="481012"/>
                  <a:pt x="6294425" y="481012"/>
                </a:cubicBezTo>
                <a:close/>
                <a:moveTo>
                  <a:pt x="6173775" y="481012"/>
                </a:moveTo>
                <a:cubicBezTo>
                  <a:pt x="6197448" y="481012"/>
                  <a:pt x="6216638" y="500202"/>
                  <a:pt x="6216638" y="523875"/>
                </a:cubicBezTo>
                <a:cubicBezTo>
                  <a:pt x="6216638" y="547548"/>
                  <a:pt x="6197448" y="566738"/>
                  <a:pt x="6173775" y="566738"/>
                </a:cubicBezTo>
                <a:cubicBezTo>
                  <a:pt x="6150102" y="566738"/>
                  <a:pt x="6130912" y="547548"/>
                  <a:pt x="6130912" y="523875"/>
                </a:cubicBezTo>
                <a:cubicBezTo>
                  <a:pt x="6130912" y="500202"/>
                  <a:pt x="6150102" y="481012"/>
                  <a:pt x="6173775" y="481012"/>
                </a:cubicBezTo>
                <a:close/>
                <a:moveTo>
                  <a:pt x="2567794" y="481012"/>
                </a:moveTo>
                <a:cubicBezTo>
                  <a:pt x="2591905" y="481012"/>
                  <a:pt x="2611453" y="500202"/>
                  <a:pt x="2611453" y="523875"/>
                </a:cubicBezTo>
                <a:cubicBezTo>
                  <a:pt x="2611453" y="547548"/>
                  <a:pt x="2591905" y="566738"/>
                  <a:pt x="2567794" y="566738"/>
                </a:cubicBezTo>
                <a:cubicBezTo>
                  <a:pt x="2543682" y="566738"/>
                  <a:pt x="2524138" y="547548"/>
                  <a:pt x="2524138" y="523875"/>
                </a:cubicBezTo>
                <a:cubicBezTo>
                  <a:pt x="2524138" y="500202"/>
                  <a:pt x="2543682" y="481012"/>
                  <a:pt x="2567794" y="481012"/>
                </a:cubicBezTo>
                <a:close/>
                <a:moveTo>
                  <a:pt x="2327286" y="481012"/>
                </a:moveTo>
                <a:cubicBezTo>
                  <a:pt x="2350959" y="481012"/>
                  <a:pt x="2370149" y="500202"/>
                  <a:pt x="2370149" y="523875"/>
                </a:cubicBezTo>
                <a:cubicBezTo>
                  <a:pt x="2370149" y="547548"/>
                  <a:pt x="2350959" y="566738"/>
                  <a:pt x="2327286" y="566738"/>
                </a:cubicBezTo>
                <a:cubicBezTo>
                  <a:pt x="2303614" y="566738"/>
                  <a:pt x="2284425" y="547548"/>
                  <a:pt x="2284425" y="523875"/>
                </a:cubicBezTo>
                <a:cubicBezTo>
                  <a:pt x="2284425" y="500202"/>
                  <a:pt x="2303614" y="481012"/>
                  <a:pt x="2327286" y="481012"/>
                </a:cubicBezTo>
                <a:close/>
                <a:moveTo>
                  <a:pt x="2087576" y="481012"/>
                </a:moveTo>
                <a:cubicBezTo>
                  <a:pt x="2111249" y="481012"/>
                  <a:pt x="2130439" y="500202"/>
                  <a:pt x="2130439" y="523875"/>
                </a:cubicBezTo>
                <a:cubicBezTo>
                  <a:pt x="2130439" y="547548"/>
                  <a:pt x="2111249" y="566738"/>
                  <a:pt x="2087576" y="566738"/>
                </a:cubicBezTo>
                <a:cubicBezTo>
                  <a:pt x="2063902" y="566738"/>
                  <a:pt x="2044713" y="547548"/>
                  <a:pt x="2044713" y="523875"/>
                </a:cubicBezTo>
                <a:cubicBezTo>
                  <a:pt x="2044713" y="500202"/>
                  <a:pt x="2063902" y="481012"/>
                  <a:pt x="2087576" y="481012"/>
                </a:cubicBezTo>
                <a:close/>
                <a:moveTo>
                  <a:pt x="1966926" y="481012"/>
                </a:moveTo>
                <a:cubicBezTo>
                  <a:pt x="1990598" y="481012"/>
                  <a:pt x="2009789" y="500202"/>
                  <a:pt x="2009789" y="523875"/>
                </a:cubicBezTo>
                <a:cubicBezTo>
                  <a:pt x="2009789" y="547548"/>
                  <a:pt x="1990598" y="566738"/>
                  <a:pt x="1966926" y="566738"/>
                </a:cubicBezTo>
                <a:cubicBezTo>
                  <a:pt x="1943254" y="566738"/>
                  <a:pt x="1924065" y="547548"/>
                  <a:pt x="1924065" y="523875"/>
                </a:cubicBezTo>
                <a:cubicBezTo>
                  <a:pt x="1924065" y="500202"/>
                  <a:pt x="1943254" y="481012"/>
                  <a:pt x="1966926" y="481012"/>
                </a:cubicBezTo>
                <a:close/>
                <a:moveTo>
                  <a:pt x="1847069" y="481012"/>
                </a:moveTo>
                <a:cubicBezTo>
                  <a:pt x="1871182" y="481012"/>
                  <a:pt x="1890727" y="500202"/>
                  <a:pt x="1890727" y="523875"/>
                </a:cubicBezTo>
                <a:cubicBezTo>
                  <a:pt x="1890727" y="547548"/>
                  <a:pt x="1871182" y="566738"/>
                  <a:pt x="1847069" y="566738"/>
                </a:cubicBezTo>
                <a:cubicBezTo>
                  <a:pt x="1822958" y="566738"/>
                  <a:pt x="1803412" y="547548"/>
                  <a:pt x="1803412" y="523875"/>
                </a:cubicBezTo>
                <a:cubicBezTo>
                  <a:pt x="1803412" y="500202"/>
                  <a:pt x="1822958" y="481012"/>
                  <a:pt x="1847069" y="481012"/>
                </a:cubicBezTo>
                <a:close/>
                <a:moveTo>
                  <a:pt x="1606562" y="481012"/>
                </a:moveTo>
                <a:cubicBezTo>
                  <a:pt x="1630235" y="481012"/>
                  <a:pt x="1649426" y="500202"/>
                  <a:pt x="1649426" y="523875"/>
                </a:cubicBezTo>
                <a:cubicBezTo>
                  <a:pt x="1649426" y="547548"/>
                  <a:pt x="1630235" y="566738"/>
                  <a:pt x="1606562" y="566738"/>
                </a:cubicBezTo>
                <a:cubicBezTo>
                  <a:pt x="1582889" y="566738"/>
                  <a:pt x="1563698" y="547548"/>
                  <a:pt x="1563698" y="523875"/>
                </a:cubicBezTo>
                <a:cubicBezTo>
                  <a:pt x="1563698" y="500202"/>
                  <a:pt x="1582889" y="481012"/>
                  <a:pt x="1606562" y="481012"/>
                </a:cubicBezTo>
                <a:close/>
                <a:moveTo>
                  <a:pt x="1485910" y="481012"/>
                </a:moveTo>
                <a:cubicBezTo>
                  <a:pt x="1509585" y="481012"/>
                  <a:pt x="1528774" y="500202"/>
                  <a:pt x="1528774" y="523875"/>
                </a:cubicBezTo>
                <a:cubicBezTo>
                  <a:pt x="1528774" y="547548"/>
                  <a:pt x="1509585" y="566738"/>
                  <a:pt x="1485910" y="566738"/>
                </a:cubicBezTo>
                <a:cubicBezTo>
                  <a:pt x="1462237" y="566738"/>
                  <a:pt x="1443048" y="547548"/>
                  <a:pt x="1443048" y="523875"/>
                </a:cubicBezTo>
                <a:cubicBezTo>
                  <a:pt x="1443048" y="500202"/>
                  <a:pt x="1462237" y="481012"/>
                  <a:pt x="1485910" y="481012"/>
                </a:cubicBezTo>
                <a:close/>
                <a:moveTo>
                  <a:pt x="1005701" y="481012"/>
                </a:moveTo>
                <a:cubicBezTo>
                  <a:pt x="1029811" y="481012"/>
                  <a:pt x="1049357" y="500202"/>
                  <a:pt x="1049357" y="523875"/>
                </a:cubicBezTo>
                <a:cubicBezTo>
                  <a:pt x="1049357" y="547548"/>
                  <a:pt x="1029811" y="566738"/>
                  <a:pt x="1005701" y="566738"/>
                </a:cubicBezTo>
                <a:cubicBezTo>
                  <a:pt x="981591" y="566738"/>
                  <a:pt x="962047" y="547548"/>
                  <a:pt x="962047" y="523875"/>
                </a:cubicBezTo>
                <a:cubicBezTo>
                  <a:pt x="962047" y="500202"/>
                  <a:pt x="981591" y="481012"/>
                  <a:pt x="1005701" y="481012"/>
                </a:cubicBezTo>
                <a:close/>
                <a:moveTo>
                  <a:pt x="885053" y="481012"/>
                </a:moveTo>
                <a:cubicBezTo>
                  <a:pt x="909161" y="481012"/>
                  <a:pt x="928706" y="500202"/>
                  <a:pt x="928706" y="523875"/>
                </a:cubicBezTo>
                <a:cubicBezTo>
                  <a:pt x="928706" y="547548"/>
                  <a:pt x="909161" y="566738"/>
                  <a:pt x="885053" y="566738"/>
                </a:cubicBezTo>
                <a:cubicBezTo>
                  <a:pt x="860939" y="566738"/>
                  <a:pt x="841392" y="547548"/>
                  <a:pt x="841392" y="523875"/>
                </a:cubicBezTo>
                <a:cubicBezTo>
                  <a:pt x="841392" y="500202"/>
                  <a:pt x="860939" y="481012"/>
                  <a:pt x="885053" y="481012"/>
                </a:cubicBezTo>
                <a:close/>
                <a:moveTo>
                  <a:pt x="765194" y="481012"/>
                </a:moveTo>
                <a:cubicBezTo>
                  <a:pt x="788867" y="481012"/>
                  <a:pt x="808058" y="500202"/>
                  <a:pt x="808058" y="523875"/>
                </a:cubicBezTo>
                <a:cubicBezTo>
                  <a:pt x="808058" y="547548"/>
                  <a:pt x="788867" y="566738"/>
                  <a:pt x="765194" y="566738"/>
                </a:cubicBezTo>
                <a:cubicBezTo>
                  <a:pt x="741519" y="566738"/>
                  <a:pt x="722334" y="547548"/>
                  <a:pt x="722334" y="523875"/>
                </a:cubicBezTo>
                <a:cubicBezTo>
                  <a:pt x="722334" y="500202"/>
                  <a:pt x="741519" y="481012"/>
                  <a:pt x="765194" y="481012"/>
                </a:cubicBezTo>
                <a:close/>
                <a:moveTo>
                  <a:pt x="644543" y="481012"/>
                </a:moveTo>
                <a:cubicBezTo>
                  <a:pt x="668217" y="481012"/>
                  <a:pt x="687407" y="500202"/>
                  <a:pt x="687407" y="523875"/>
                </a:cubicBezTo>
                <a:cubicBezTo>
                  <a:pt x="687407" y="547548"/>
                  <a:pt x="668217" y="566738"/>
                  <a:pt x="644543" y="566738"/>
                </a:cubicBezTo>
                <a:cubicBezTo>
                  <a:pt x="620870" y="566738"/>
                  <a:pt x="601679" y="547548"/>
                  <a:pt x="601679" y="523875"/>
                </a:cubicBezTo>
                <a:cubicBezTo>
                  <a:pt x="601679" y="500202"/>
                  <a:pt x="620870" y="481012"/>
                  <a:pt x="644543" y="481012"/>
                </a:cubicBezTo>
                <a:close/>
                <a:moveTo>
                  <a:pt x="6053920" y="360363"/>
                </a:moveTo>
                <a:cubicBezTo>
                  <a:pt x="6078031" y="360363"/>
                  <a:pt x="6097577" y="379553"/>
                  <a:pt x="6097577" y="403226"/>
                </a:cubicBezTo>
                <a:cubicBezTo>
                  <a:pt x="6097577" y="426899"/>
                  <a:pt x="6078031" y="446089"/>
                  <a:pt x="6053920" y="446089"/>
                </a:cubicBezTo>
                <a:cubicBezTo>
                  <a:pt x="6029809" y="446089"/>
                  <a:pt x="6010263" y="426899"/>
                  <a:pt x="6010263" y="403226"/>
                </a:cubicBezTo>
                <a:cubicBezTo>
                  <a:pt x="6010263" y="379553"/>
                  <a:pt x="6029809" y="360363"/>
                  <a:pt x="6053920" y="360363"/>
                </a:cubicBezTo>
                <a:close/>
                <a:moveTo>
                  <a:pt x="5933270" y="360363"/>
                </a:moveTo>
                <a:cubicBezTo>
                  <a:pt x="5957381" y="360363"/>
                  <a:pt x="5976927" y="379553"/>
                  <a:pt x="5976927" y="403226"/>
                </a:cubicBezTo>
                <a:cubicBezTo>
                  <a:pt x="5976927" y="426899"/>
                  <a:pt x="5957381" y="446089"/>
                  <a:pt x="5933270" y="446089"/>
                </a:cubicBezTo>
                <a:cubicBezTo>
                  <a:pt x="5909159" y="446089"/>
                  <a:pt x="5889613" y="426899"/>
                  <a:pt x="5889613" y="403226"/>
                </a:cubicBezTo>
                <a:cubicBezTo>
                  <a:pt x="5889613" y="379553"/>
                  <a:pt x="5909159" y="360363"/>
                  <a:pt x="5933270" y="360363"/>
                </a:cubicBezTo>
                <a:close/>
                <a:moveTo>
                  <a:pt x="5813413" y="360363"/>
                </a:moveTo>
                <a:cubicBezTo>
                  <a:pt x="5837086" y="360363"/>
                  <a:pt x="5856276" y="379553"/>
                  <a:pt x="5856276" y="403226"/>
                </a:cubicBezTo>
                <a:cubicBezTo>
                  <a:pt x="5856276" y="426899"/>
                  <a:pt x="5837086" y="446089"/>
                  <a:pt x="5813413" y="446089"/>
                </a:cubicBezTo>
                <a:cubicBezTo>
                  <a:pt x="5789740" y="446089"/>
                  <a:pt x="5770550" y="426899"/>
                  <a:pt x="5770550" y="403226"/>
                </a:cubicBezTo>
                <a:cubicBezTo>
                  <a:pt x="5770550" y="379553"/>
                  <a:pt x="5789740" y="360363"/>
                  <a:pt x="5813413" y="360363"/>
                </a:cubicBezTo>
                <a:close/>
                <a:moveTo>
                  <a:pt x="5692763" y="360363"/>
                </a:moveTo>
                <a:cubicBezTo>
                  <a:pt x="5716436" y="360363"/>
                  <a:pt x="5735626" y="379553"/>
                  <a:pt x="5735626" y="403226"/>
                </a:cubicBezTo>
                <a:cubicBezTo>
                  <a:pt x="5735626" y="426899"/>
                  <a:pt x="5716436" y="446089"/>
                  <a:pt x="5692763" y="446089"/>
                </a:cubicBezTo>
                <a:cubicBezTo>
                  <a:pt x="5669090" y="446089"/>
                  <a:pt x="5649900" y="426899"/>
                  <a:pt x="5649900" y="403226"/>
                </a:cubicBezTo>
                <a:cubicBezTo>
                  <a:pt x="5649900" y="379553"/>
                  <a:pt x="5669090" y="360363"/>
                  <a:pt x="5692763" y="360363"/>
                </a:cubicBezTo>
                <a:close/>
                <a:moveTo>
                  <a:pt x="5572907" y="360363"/>
                </a:moveTo>
                <a:cubicBezTo>
                  <a:pt x="5597018" y="360363"/>
                  <a:pt x="5616564" y="379553"/>
                  <a:pt x="5616564" y="403226"/>
                </a:cubicBezTo>
                <a:cubicBezTo>
                  <a:pt x="5616564" y="426899"/>
                  <a:pt x="5597018" y="446089"/>
                  <a:pt x="5572907" y="446089"/>
                </a:cubicBezTo>
                <a:cubicBezTo>
                  <a:pt x="5548796" y="446089"/>
                  <a:pt x="5529250" y="426899"/>
                  <a:pt x="5529250" y="403226"/>
                </a:cubicBezTo>
                <a:cubicBezTo>
                  <a:pt x="5529250" y="379553"/>
                  <a:pt x="5548796" y="360363"/>
                  <a:pt x="5572907" y="360363"/>
                </a:cubicBezTo>
                <a:close/>
                <a:moveTo>
                  <a:pt x="5453051" y="360363"/>
                </a:moveTo>
                <a:cubicBezTo>
                  <a:pt x="5476724" y="360363"/>
                  <a:pt x="5495914" y="379553"/>
                  <a:pt x="5495914" y="403226"/>
                </a:cubicBezTo>
                <a:cubicBezTo>
                  <a:pt x="5495914" y="426899"/>
                  <a:pt x="5476724" y="446089"/>
                  <a:pt x="5453051" y="446089"/>
                </a:cubicBezTo>
                <a:cubicBezTo>
                  <a:pt x="5429378" y="446089"/>
                  <a:pt x="5410188" y="426899"/>
                  <a:pt x="5410188" y="403226"/>
                </a:cubicBezTo>
                <a:cubicBezTo>
                  <a:pt x="5410188" y="379553"/>
                  <a:pt x="5429378" y="360363"/>
                  <a:pt x="5453051" y="360363"/>
                </a:cubicBezTo>
                <a:close/>
                <a:moveTo>
                  <a:pt x="5332401" y="360363"/>
                </a:moveTo>
                <a:cubicBezTo>
                  <a:pt x="5356074" y="360363"/>
                  <a:pt x="5375264" y="379553"/>
                  <a:pt x="5375264" y="403226"/>
                </a:cubicBezTo>
                <a:cubicBezTo>
                  <a:pt x="5375264" y="426899"/>
                  <a:pt x="5356074" y="446089"/>
                  <a:pt x="5332401" y="446089"/>
                </a:cubicBezTo>
                <a:cubicBezTo>
                  <a:pt x="5308728" y="446089"/>
                  <a:pt x="5289538" y="426899"/>
                  <a:pt x="5289538" y="403226"/>
                </a:cubicBezTo>
                <a:cubicBezTo>
                  <a:pt x="5289538" y="379553"/>
                  <a:pt x="5308728" y="360363"/>
                  <a:pt x="5332401" y="360363"/>
                </a:cubicBezTo>
                <a:close/>
                <a:moveTo>
                  <a:pt x="5212545" y="360363"/>
                </a:moveTo>
                <a:cubicBezTo>
                  <a:pt x="5236656" y="360363"/>
                  <a:pt x="5256202" y="379553"/>
                  <a:pt x="5256202" y="403226"/>
                </a:cubicBezTo>
                <a:cubicBezTo>
                  <a:pt x="5256202" y="426899"/>
                  <a:pt x="5236656" y="446089"/>
                  <a:pt x="5212545" y="446089"/>
                </a:cubicBezTo>
                <a:cubicBezTo>
                  <a:pt x="5188434" y="446089"/>
                  <a:pt x="5168888" y="426899"/>
                  <a:pt x="5168888" y="403226"/>
                </a:cubicBezTo>
                <a:cubicBezTo>
                  <a:pt x="5168888" y="379553"/>
                  <a:pt x="5188434" y="360363"/>
                  <a:pt x="5212545" y="360363"/>
                </a:cubicBezTo>
                <a:close/>
                <a:moveTo>
                  <a:pt x="5091895" y="360363"/>
                </a:moveTo>
                <a:cubicBezTo>
                  <a:pt x="5116006" y="360363"/>
                  <a:pt x="5135552" y="379553"/>
                  <a:pt x="5135552" y="403226"/>
                </a:cubicBezTo>
                <a:cubicBezTo>
                  <a:pt x="5135552" y="426899"/>
                  <a:pt x="5116006" y="446089"/>
                  <a:pt x="5091895" y="446089"/>
                </a:cubicBezTo>
                <a:cubicBezTo>
                  <a:pt x="5067784" y="446089"/>
                  <a:pt x="5048238" y="426899"/>
                  <a:pt x="5048238" y="403226"/>
                </a:cubicBezTo>
                <a:cubicBezTo>
                  <a:pt x="5048238" y="379553"/>
                  <a:pt x="5067784" y="360363"/>
                  <a:pt x="5091895" y="360363"/>
                </a:cubicBezTo>
                <a:close/>
                <a:moveTo>
                  <a:pt x="4611676" y="360363"/>
                </a:moveTo>
                <a:cubicBezTo>
                  <a:pt x="4635349" y="360363"/>
                  <a:pt x="4654539" y="379553"/>
                  <a:pt x="4654539" y="403226"/>
                </a:cubicBezTo>
                <a:cubicBezTo>
                  <a:pt x="4654539" y="426899"/>
                  <a:pt x="4635349" y="446089"/>
                  <a:pt x="4611676" y="446089"/>
                </a:cubicBezTo>
                <a:cubicBezTo>
                  <a:pt x="4588003" y="446089"/>
                  <a:pt x="4568813" y="426899"/>
                  <a:pt x="4568813" y="403226"/>
                </a:cubicBezTo>
                <a:cubicBezTo>
                  <a:pt x="4568813" y="379553"/>
                  <a:pt x="4588003" y="360363"/>
                  <a:pt x="4611676" y="360363"/>
                </a:cubicBezTo>
                <a:close/>
                <a:moveTo>
                  <a:pt x="3890157" y="360363"/>
                </a:moveTo>
                <a:cubicBezTo>
                  <a:pt x="3914268" y="360363"/>
                  <a:pt x="3933814" y="379553"/>
                  <a:pt x="3933814" y="403226"/>
                </a:cubicBezTo>
                <a:cubicBezTo>
                  <a:pt x="3933814" y="426899"/>
                  <a:pt x="3914268" y="446089"/>
                  <a:pt x="3890157" y="446089"/>
                </a:cubicBezTo>
                <a:cubicBezTo>
                  <a:pt x="3866046" y="446089"/>
                  <a:pt x="3846500" y="426899"/>
                  <a:pt x="3846500" y="403226"/>
                </a:cubicBezTo>
                <a:cubicBezTo>
                  <a:pt x="3846500" y="379553"/>
                  <a:pt x="3866046" y="360363"/>
                  <a:pt x="3890157" y="360363"/>
                </a:cubicBezTo>
                <a:close/>
                <a:moveTo>
                  <a:pt x="3770301" y="360363"/>
                </a:moveTo>
                <a:cubicBezTo>
                  <a:pt x="3793974" y="360363"/>
                  <a:pt x="3813164" y="379553"/>
                  <a:pt x="3813164" y="403226"/>
                </a:cubicBezTo>
                <a:cubicBezTo>
                  <a:pt x="3813164" y="426899"/>
                  <a:pt x="3793974" y="446089"/>
                  <a:pt x="3770301" y="446089"/>
                </a:cubicBezTo>
                <a:cubicBezTo>
                  <a:pt x="3746628" y="446089"/>
                  <a:pt x="3727438" y="426899"/>
                  <a:pt x="3727438" y="403226"/>
                </a:cubicBezTo>
                <a:cubicBezTo>
                  <a:pt x="3727438" y="379553"/>
                  <a:pt x="3746628" y="360363"/>
                  <a:pt x="3770301" y="360363"/>
                </a:cubicBezTo>
                <a:close/>
                <a:moveTo>
                  <a:pt x="3289319" y="360363"/>
                </a:moveTo>
                <a:cubicBezTo>
                  <a:pt x="3312991" y="360363"/>
                  <a:pt x="3332182" y="379553"/>
                  <a:pt x="3332182" y="403226"/>
                </a:cubicBezTo>
                <a:cubicBezTo>
                  <a:pt x="3332182" y="426899"/>
                  <a:pt x="3312991" y="446089"/>
                  <a:pt x="3289319" y="446089"/>
                </a:cubicBezTo>
                <a:cubicBezTo>
                  <a:pt x="3265645" y="446089"/>
                  <a:pt x="3246455" y="426899"/>
                  <a:pt x="3246455" y="403226"/>
                </a:cubicBezTo>
                <a:cubicBezTo>
                  <a:pt x="3246455" y="379553"/>
                  <a:pt x="3265645" y="360363"/>
                  <a:pt x="3289319" y="360363"/>
                </a:cubicBezTo>
                <a:close/>
                <a:moveTo>
                  <a:pt x="3168669" y="360363"/>
                </a:moveTo>
                <a:cubicBezTo>
                  <a:pt x="3192342" y="360363"/>
                  <a:pt x="3211532" y="379553"/>
                  <a:pt x="3211532" y="403226"/>
                </a:cubicBezTo>
                <a:cubicBezTo>
                  <a:pt x="3211532" y="426899"/>
                  <a:pt x="3192342" y="446089"/>
                  <a:pt x="3168669" y="446089"/>
                </a:cubicBezTo>
                <a:cubicBezTo>
                  <a:pt x="3144995" y="446089"/>
                  <a:pt x="3125806" y="426899"/>
                  <a:pt x="3125806" y="403226"/>
                </a:cubicBezTo>
                <a:cubicBezTo>
                  <a:pt x="3125806" y="379553"/>
                  <a:pt x="3144995" y="360363"/>
                  <a:pt x="3168669" y="360363"/>
                </a:cubicBezTo>
                <a:close/>
                <a:moveTo>
                  <a:pt x="3048815" y="360363"/>
                </a:moveTo>
                <a:cubicBezTo>
                  <a:pt x="3072924" y="360363"/>
                  <a:pt x="3092470" y="379553"/>
                  <a:pt x="3092470" y="403226"/>
                </a:cubicBezTo>
                <a:cubicBezTo>
                  <a:pt x="3092470" y="426899"/>
                  <a:pt x="3072924" y="446089"/>
                  <a:pt x="3048815" y="446089"/>
                </a:cubicBezTo>
                <a:cubicBezTo>
                  <a:pt x="3024704" y="446089"/>
                  <a:pt x="3005156" y="426899"/>
                  <a:pt x="3005156" y="403226"/>
                </a:cubicBezTo>
                <a:cubicBezTo>
                  <a:pt x="3005156" y="379553"/>
                  <a:pt x="3024704" y="360363"/>
                  <a:pt x="3048815" y="360363"/>
                </a:cubicBezTo>
                <a:close/>
                <a:moveTo>
                  <a:pt x="2928949" y="360363"/>
                </a:moveTo>
                <a:cubicBezTo>
                  <a:pt x="2952624" y="360363"/>
                  <a:pt x="2971815" y="379553"/>
                  <a:pt x="2971815" y="403226"/>
                </a:cubicBezTo>
                <a:cubicBezTo>
                  <a:pt x="2971815" y="426899"/>
                  <a:pt x="2952624" y="446089"/>
                  <a:pt x="2928949" y="446089"/>
                </a:cubicBezTo>
                <a:cubicBezTo>
                  <a:pt x="2905279" y="446089"/>
                  <a:pt x="2886093" y="426899"/>
                  <a:pt x="2886093" y="403226"/>
                </a:cubicBezTo>
                <a:cubicBezTo>
                  <a:pt x="2886093" y="379553"/>
                  <a:pt x="2905279" y="360363"/>
                  <a:pt x="2928949" y="360363"/>
                </a:cubicBezTo>
                <a:close/>
                <a:moveTo>
                  <a:pt x="2808300" y="360363"/>
                </a:moveTo>
                <a:cubicBezTo>
                  <a:pt x="2831972" y="360363"/>
                  <a:pt x="2851162" y="379553"/>
                  <a:pt x="2851162" y="403226"/>
                </a:cubicBezTo>
                <a:cubicBezTo>
                  <a:pt x="2851162" y="426899"/>
                  <a:pt x="2831972" y="446089"/>
                  <a:pt x="2808300" y="446089"/>
                </a:cubicBezTo>
                <a:cubicBezTo>
                  <a:pt x="2784627" y="446089"/>
                  <a:pt x="2765438" y="426899"/>
                  <a:pt x="2765438" y="403226"/>
                </a:cubicBezTo>
                <a:cubicBezTo>
                  <a:pt x="2765438" y="379553"/>
                  <a:pt x="2784627" y="360363"/>
                  <a:pt x="2808300" y="360363"/>
                </a:cubicBezTo>
                <a:close/>
                <a:moveTo>
                  <a:pt x="2688448" y="360363"/>
                </a:moveTo>
                <a:cubicBezTo>
                  <a:pt x="2712557" y="360363"/>
                  <a:pt x="2732103" y="379553"/>
                  <a:pt x="2732103" y="403226"/>
                </a:cubicBezTo>
                <a:cubicBezTo>
                  <a:pt x="2732103" y="426899"/>
                  <a:pt x="2712557" y="446089"/>
                  <a:pt x="2688448" y="446089"/>
                </a:cubicBezTo>
                <a:cubicBezTo>
                  <a:pt x="2664337" y="446089"/>
                  <a:pt x="2644789" y="426899"/>
                  <a:pt x="2644789" y="403226"/>
                </a:cubicBezTo>
                <a:cubicBezTo>
                  <a:pt x="2644789" y="379553"/>
                  <a:pt x="2664337" y="360363"/>
                  <a:pt x="2688448" y="360363"/>
                </a:cubicBezTo>
                <a:close/>
                <a:moveTo>
                  <a:pt x="2567794" y="360363"/>
                </a:moveTo>
                <a:cubicBezTo>
                  <a:pt x="2591905" y="360363"/>
                  <a:pt x="2611453" y="379553"/>
                  <a:pt x="2611453" y="403226"/>
                </a:cubicBezTo>
                <a:cubicBezTo>
                  <a:pt x="2611453" y="426899"/>
                  <a:pt x="2591905" y="446089"/>
                  <a:pt x="2567794" y="446089"/>
                </a:cubicBezTo>
                <a:cubicBezTo>
                  <a:pt x="2543682" y="446089"/>
                  <a:pt x="2524138" y="426899"/>
                  <a:pt x="2524138" y="403226"/>
                </a:cubicBezTo>
                <a:cubicBezTo>
                  <a:pt x="2524138" y="379553"/>
                  <a:pt x="2543682" y="360363"/>
                  <a:pt x="2567794" y="360363"/>
                </a:cubicBezTo>
                <a:close/>
                <a:moveTo>
                  <a:pt x="2447934" y="360363"/>
                </a:moveTo>
                <a:cubicBezTo>
                  <a:pt x="2471609" y="360363"/>
                  <a:pt x="2490803" y="379553"/>
                  <a:pt x="2490803" y="403226"/>
                </a:cubicBezTo>
                <a:cubicBezTo>
                  <a:pt x="2490803" y="426899"/>
                  <a:pt x="2471609" y="446089"/>
                  <a:pt x="2447934" y="446089"/>
                </a:cubicBezTo>
                <a:cubicBezTo>
                  <a:pt x="2424263" y="446089"/>
                  <a:pt x="2405070" y="426899"/>
                  <a:pt x="2405070" y="403226"/>
                </a:cubicBezTo>
                <a:cubicBezTo>
                  <a:pt x="2405070" y="379553"/>
                  <a:pt x="2424263" y="360363"/>
                  <a:pt x="2447934" y="360363"/>
                </a:cubicBezTo>
                <a:close/>
                <a:moveTo>
                  <a:pt x="2327286" y="360363"/>
                </a:moveTo>
                <a:cubicBezTo>
                  <a:pt x="2350959" y="360363"/>
                  <a:pt x="2370149" y="379553"/>
                  <a:pt x="2370149" y="403226"/>
                </a:cubicBezTo>
                <a:cubicBezTo>
                  <a:pt x="2370149" y="426899"/>
                  <a:pt x="2350959" y="446089"/>
                  <a:pt x="2327286" y="446089"/>
                </a:cubicBezTo>
                <a:cubicBezTo>
                  <a:pt x="2303614" y="446089"/>
                  <a:pt x="2284427" y="426899"/>
                  <a:pt x="2284427" y="403226"/>
                </a:cubicBezTo>
                <a:cubicBezTo>
                  <a:pt x="2284427" y="379553"/>
                  <a:pt x="2303614" y="360363"/>
                  <a:pt x="2327286" y="360363"/>
                </a:cubicBezTo>
                <a:close/>
                <a:moveTo>
                  <a:pt x="2207435" y="360363"/>
                </a:moveTo>
                <a:cubicBezTo>
                  <a:pt x="2231543" y="360363"/>
                  <a:pt x="2251088" y="379553"/>
                  <a:pt x="2251088" y="403226"/>
                </a:cubicBezTo>
                <a:cubicBezTo>
                  <a:pt x="2251088" y="426899"/>
                  <a:pt x="2231543" y="446089"/>
                  <a:pt x="2207435" y="446089"/>
                </a:cubicBezTo>
                <a:cubicBezTo>
                  <a:pt x="2183323" y="446089"/>
                  <a:pt x="2163776" y="426899"/>
                  <a:pt x="2163776" y="403226"/>
                </a:cubicBezTo>
                <a:cubicBezTo>
                  <a:pt x="2163776" y="379553"/>
                  <a:pt x="2183323" y="360363"/>
                  <a:pt x="2207435" y="360363"/>
                </a:cubicBezTo>
                <a:close/>
                <a:moveTo>
                  <a:pt x="2087576" y="360363"/>
                </a:moveTo>
                <a:cubicBezTo>
                  <a:pt x="2111249" y="360363"/>
                  <a:pt x="2130439" y="379553"/>
                  <a:pt x="2130439" y="403226"/>
                </a:cubicBezTo>
                <a:cubicBezTo>
                  <a:pt x="2130439" y="426899"/>
                  <a:pt x="2111249" y="446089"/>
                  <a:pt x="2087576" y="446089"/>
                </a:cubicBezTo>
                <a:cubicBezTo>
                  <a:pt x="2063902" y="446089"/>
                  <a:pt x="2044713" y="426899"/>
                  <a:pt x="2044713" y="403226"/>
                </a:cubicBezTo>
                <a:cubicBezTo>
                  <a:pt x="2044713" y="379553"/>
                  <a:pt x="2063902" y="360363"/>
                  <a:pt x="2087576" y="360363"/>
                </a:cubicBezTo>
                <a:close/>
                <a:moveTo>
                  <a:pt x="1966926" y="360363"/>
                </a:moveTo>
                <a:cubicBezTo>
                  <a:pt x="1990598" y="360363"/>
                  <a:pt x="2009789" y="379553"/>
                  <a:pt x="2009789" y="403226"/>
                </a:cubicBezTo>
                <a:cubicBezTo>
                  <a:pt x="2009789" y="426899"/>
                  <a:pt x="1990598" y="446089"/>
                  <a:pt x="1966926" y="446089"/>
                </a:cubicBezTo>
                <a:cubicBezTo>
                  <a:pt x="1943254" y="446089"/>
                  <a:pt x="1924065" y="426899"/>
                  <a:pt x="1924065" y="403226"/>
                </a:cubicBezTo>
                <a:cubicBezTo>
                  <a:pt x="1924065" y="379553"/>
                  <a:pt x="1943254" y="360363"/>
                  <a:pt x="1966926" y="360363"/>
                </a:cubicBezTo>
                <a:close/>
                <a:moveTo>
                  <a:pt x="1847069" y="360363"/>
                </a:moveTo>
                <a:cubicBezTo>
                  <a:pt x="1871182" y="360363"/>
                  <a:pt x="1890727" y="379553"/>
                  <a:pt x="1890727" y="403226"/>
                </a:cubicBezTo>
                <a:cubicBezTo>
                  <a:pt x="1890727" y="426899"/>
                  <a:pt x="1871182" y="446089"/>
                  <a:pt x="1847069" y="446089"/>
                </a:cubicBezTo>
                <a:cubicBezTo>
                  <a:pt x="1822958" y="446089"/>
                  <a:pt x="1803412" y="426899"/>
                  <a:pt x="1803412" y="403226"/>
                </a:cubicBezTo>
                <a:cubicBezTo>
                  <a:pt x="1803412" y="379553"/>
                  <a:pt x="1822958" y="360363"/>
                  <a:pt x="1847069" y="360363"/>
                </a:cubicBezTo>
                <a:close/>
                <a:moveTo>
                  <a:pt x="1726418" y="360363"/>
                </a:moveTo>
                <a:cubicBezTo>
                  <a:pt x="1750530" y="360363"/>
                  <a:pt x="1770077" y="379553"/>
                  <a:pt x="1770077" y="403226"/>
                </a:cubicBezTo>
                <a:cubicBezTo>
                  <a:pt x="1770077" y="426899"/>
                  <a:pt x="1750530" y="446089"/>
                  <a:pt x="1726418" y="446089"/>
                </a:cubicBezTo>
                <a:cubicBezTo>
                  <a:pt x="1702309" y="446089"/>
                  <a:pt x="1682763" y="426899"/>
                  <a:pt x="1682763" y="403226"/>
                </a:cubicBezTo>
                <a:cubicBezTo>
                  <a:pt x="1682763" y="379553"/>
                  <a:pt x="1702309" y="360363"/>
                  <a:pt x="1726418" y="360363"/>
                </a:cubicBezTo>
                <a:close/>
                <a:moveTo>
                  <a:pt x="1606562" y="360363"/>
                </a:moveTo>
                <a:cubicBezTo>
                  <a:pt x="1630235" y="360363"/>
                  <a:pt x="1649426" y="379553"/>
                  <a:pt x="1649426" y="403226"/>
                </a:cubicBezTo>
                <a:cubicBezTo>
                  <a:pt x="1649426" y="426899"/>
                  <a:pt x="1630235" y="446089"/>
                  <a:pt x="1606562" y="446089"/>
                </a:cubicBezTo>
                <a:cubicBezTo>
                  <a:pt x="1582889" y="446089"/>
                  <a:pt x="1563698" y="426899"/>
                  <a:pt x="1563698" y="403226"/>
                </a:cubicBezTo>
                <a:cubicBezTo>
                  <a:pt x="1563698" y="379553"/>
                  <a:pt x="1582889" y="360363"/>
                  <a:pt x="1606562" y="360363"/>
                </a:cubicBezTo>
                <a:close/>
                <a:moveTo>
                  <a:pt x="885053" y="360363"/>
                </a:moveTo>
                <a:cubicBezTo>
                  <a:pt x="909161" y="360363"/>
                  <a:pt x="928706" y="379553"/>
                  <a:pt x="928706" y="403226"/>
                </a:cubicBezTo>
                <a:cubicBezTo>
                  <a:pt x="928706" y="426899"/>
                  <a:pt x="909161" y="446089"/>
                  <a:pt x="885053" y="446089"/>
                </a:cubicBezTo>
                <a:cubicBezTo>
                  <a:pt x="860941" y="446089"/>
                  <a:pt x="841392" y="426899"/>
                  <a:pt x="841392" y="403226"/>
                </a:cubicBezTo>
                <a:cubicBezTo>
                  <a:pt x="841392" y="379553"/>
                  <a:pt x="860941" y="360363"/>
                  <a:pt x="885053" y="360363"/>
                </a:cubicBezTo>
                <a:close/>
                <a:moveTo>
                  <a:pt x="7135800" y="360362"/>
                </a:moveTo>
                <a:cubicBezTo>
                  <a:pt x="7159473" y="360362"/>
                  <a:pt x="7178663" y="379552"/>
                  <a:pt x="7178663" y="403225"/>
                </a:cubicBezTo>
                <a:cubicBezTo>
                  <a:pt x="7178663" y="426898"/>
                  <a:pt x="7159473" y="446088"/>
                  <a:pt x="7135800" y="446088"/>
                </a:cubicBezTo>
                <a:cubicBezTo>
                  <a:pt x="7112127" y="446088"/>
                  <a:pt x="7092937" y="426898"/>
                  <a:pt x="7092937" y="403225"/>
                </a:cubicBezTo>
                <a:cubicBezTo>
                  <a:pt x="7092937" y="379552"/>
                  <a:pt x="7112127" y="360362"/>
                  <a:pt x="7135800" y="360362"/>
                </a:cubicBezTo>
                <a:close/>
                <a:moveTo>
                  <a:pt x="7015150" y="360362"/>
                </a:moveTo>
                <a:cubicBezTo>
                  <a:pt x="7038823" y="360362"/>
                  <a:pt x="7058013" y="379552"/>
                  <a:pt x="7058013" y="403225"/>
                </a:cubicBezTo>
                <a:cubicBezTo>
                  <a:pt x="7058013" y="426898"/>
                  <a:pt x="7038823" y="446088"/>
                  <a:pt x="7015150" y="446088"/>
                </a:cubicBezTo>
                <a:cubicBezTo>
                  <a:pt x="6991477" y="446088"/>
                  <a:pt x="6972287" y="426898"/>
                  <a:pt x="6972287" y="403225"/>
                </a:cubicBezTo>
                <a:cubicBezTo>
                  <a:pt x="6972287" y="379552"/>
                  <a:pt x="6991477" y="360362"/>
                  <a:pt x="7015150" y="360362"/>
                </a:cubicBezTo>
                <a:close/>
                <a:moveTo>
                  <a:pt x="6895294" y="360362"/>
                </a:moveTo>
                <a:cubicBezTo>
                  <a:pt x="6919405" y="360362"/>
                  <a:pt x="6938951" y="379552"/>
                  <a:pt x="6938951" y="403225"/>
                </a:cubicBezTo>
                <a:cubicBezTo>
                  <a:pt x="6938951" y="426898"/>
                  <a:pt x="6919405" y="446088"/>
                  <a:pt x="6895294" y="446088"/>
                </a:cubicBezTo>
                <a:cubicBezTo>
                  <a:pt x="6871183" y="446088"/>
                  <a:pt x="6851637" y="426898"/>
                  <a:pt x="6851637" y="403225"/>
                </a:cubicBezTo>
                <a:cubicBezTo>
                  <a:pt x="6851637" y="379552"/>
                  <a:pt x="6871183" y="360362"/>
                  <a:pt x="6895294" y="360362"/>
                </a:cubicBezTo>
                <a:close/>
                <a:moveTo>
                  <a:pt x="6774644" y="360362"/>
                </a:moveTo>
                <a:cubicBezTo>
                  <a:pt x="6798755" y="360362"/>
                  <a:pt x="6818301" y="379552"/>
                  <a:pt x="6818301" y="403225"/>
                </a:cubicBezTo>
                <a:cubicBezTo>
                  <a:pt x="6818301" y="426898"/>
                  <a:pt x="6798755" y="446088"/>
                  <a:pt x="6774644" y="446088"/>
                </a:cubicBezTo>
                <a:cubicBezTo>
                  <a:pt x="6750533" y="446088"/>
                  <a:pt x="6730987" y="426898"/>
                  <a:pt x="6730987" y="403225"/>
                </a:cubicBezTo>
                <a:cubicBezTo>
                  <a:pt x="6730987" y="379552"/>
                  <a:pt x="6750533" y="360362"/>
                  <a:pt x="6774644" y="360362"/>
                </a:cubicBezTo>
                <a:close/>
                <a:moveTo>
                  <a:pt x="6654788" y="360362"/>
                </a:moveTo>
                <a:cubicBezTo>
                  <a:pt x="6678461" y="360362"/>
                  <a:pt x="6697651" y="379552"/>
                  <a:pt x="6697651" y="403225"/>
                </a:cubicBezTo>
                <a:cubicBezTo>
                  <a:pt x="6697651" y="426898"/>
                  <a:pt x="6678461" y="446088"/>
                  <a:pt x="6654788" y="446088"/>
                </a:cubicBezTo>
                <a:cubicBezTo>
                  <a:pt x="6631115" y="446088"/>
                  <a:pt x="6611925" y="426898"/>
                  <a:pt x="6611925" y="403225"/>
                </a:cubicBezTo>
                <a:cubicBezTo>
                  <a:pt x="6611925" y="379552"/>
                  <a:pt x="6631115" y="360362"/>
                  <a:pt x="6654788" y="360362"/>
                </a:cubicBezTo>
                <a:close/>
                <a:moveTo>
                  <a:pt x="6534138" y="360362"/>
                </a:moveTo>
                <a:cubicBezTo>
                  <a:pt x="6557811" y="360362"/>
                  <a:pt x="6577001" y="379552"/>
                  <a:pt x="6577001" y="403225"/>
                </a:cubicBezTo>
                <a:cubicBezTo>
                  <a:pt x="6577001" y="426898"/>
                  <a:pt x="6557811" y="446088"/>
                  <a:pt x="6534138" y="446088"/>
                </a:cubicBezTo>
                <a:cubicBezTo>
                  <a:pt x="6510465" y="446088"/>
                  <a:pt x="6491275" y="426898"/>
                  <a:pt x="6491275" y="403225"/>
                </a:cubicBezTo>
                <a:cubicBezTo>
                  <a:pt x="6491275" y="379552"/>
                  <a:pt x="6510465" y="360362"/>
                  <a:pt x="6534138" y="360362"/>
                </a:cubicBezTo>
                <a:close/>
                <a:moveTo>
                  <a:pt x="6414282" y="360362"/>
                </a:moveTo>
                <a:cubicBezTo>
                  <a:pt x="6438393" y="360362"/>
                  <a:pt x="6457939" y="379552"/>
                  <a:pt x="6457939" y="403225"/>
                </a:cubicBezTo>
                <a:cubicBezTo>
                  <a:pt x="6457939" y="426898"/>
                  <a:pt x="6438393" y="446088"/>
                  <a:pt x="6414282" y="446088"/>
                </a:cubicBezTo>
                <a:cubicBezTo>
                  <a:pt x="6390171" y="446088"/>
                  <a:pt x="6370625" y="426898"/>
                  <a:pt x="6370625" y="403225"/>
                </a:cubicBezTo>
                <a:cubicBezTo>
                  <a:pt x="6370625" y="379552"/>
                  <a:pt x="6390171" y="360362"/>
                  <a:pt x="6414282" y="360362"/>
                </a:cubicBezTo>
                <a:close/>
                <a:moveTo>
                  <a:pt x="6294425" y="360362"/>
                </a:moveTo>
                <a:cubicBezTo>
                  <a:pt x="6318098" y="360362"/>
                  <a:pt x="6337288" y="379552"/>
                  <a:pt x="6337288" y="403225"/>
                </a:cubicBezTo>
                <a:cubicBezTo>
                  <a:pt x="6337288" y="426898"/>
                  <a:pt x="6318098" y="446088"/>
                  <a:pt x="6294425" y="446088"/>
                </a:cubicBezTo>
                <a:cubicBezTo>
                  <a:pt x="6270752" y="446088"/>
                  <a:pt x="6251562" y="426898"/>
                  <a:pt x="6251562" y="403225"/>
                </a:cubicBezTo>
                <a:cubicBezTo>
                  <a:pt x="6251562" y="379552"/>
                  <a:pt x="6270752" y="360362"/>
                  <a:pt x="6294425" y="360362"/>
                </a:cubicBezTo>
                <a:close/>
                <a:moveTo>
                  <a:pt x="6173775" y="360362"/>
                </a:moveTo>
                <a:cubicBezTo>
                  <a:pt x="6197448" y="360362"/>
                  <a:pt x="6216638" y="379552"/>
                  <a:pt x="6216638" y="403225"/>
                </a:cubicBezTo>
                <a:cubicBezTo>
                  <a:pt x="6216638" y="426898"/>
                  <a:pt x="6197448" y="446088"/>
                  <a:pt x="6173775" y="446088"/>
                </a:cubicBezTo>
                <a:cubicBezTo>
                  <a:pt x="6150102" y="446088"/>
                  <a:pt x="6130912" y="426898"/>
                  <a:pt x="6130912" y="403225"/>
                </a:cubicBezTo>
                <a:cubicBezTo>
                  <a:pt x="6130912" y="379552"/>
                  <a:pt x="6150102" y="360362"/>
                  <a:pt x="6173775" y="360362"/>
                </a:cubicBezTo>
                <a:close/>
                <a:moveTo>
                  <a:pt x="7015151" y="239714"/>
                </a:moveTo>
                <a:cubicBezTo>
                  <a:pt x="7038824" y="239714"/>
                  <a:pt x="7058014" y="259259"/>
                  <a:pt x="7058014" y="283370"/>
                </a:cubicBezTo>
                <a:cubicBezTo>
                  <a:pt x="7058014" y="307481"/>
                  <a:pt x="7038824" y="327027"/>
                  <a:pt x="7015151" y="327027"/>
                </a:cubicBezTo>
                <a:cubicBezTo>
                  <a:pt x="6991478" y="327027"/>
                  <a:pt x="6972288" y="307481"/>
                  <a:pt x="6972288" y="283370"/>
                </a:cubicBezTo>
                <a:cubicBezTo>
                  <a:pt x="6972288" y="259259"/>
                  <a:pt x="6991478" y="239714"/>
                  <a:pt x="7015151" y="239714"/>
                </a:cubicBezTo>
                <a:close/>
                <a:moveTo>
                  <a:pt x="6895295" y="239714"/>
                </a:moveTo>
                <a:cubicBezTo>
                  <a:pt x="6919406" y="239714"/>
                  <a:pt x="6938952" y="259259"/>
                  <a:pt x="6938952" y="283370"/>
                </a:cubicBezTo>
                <a:cubicBezTo>
                  <a:pt x="6938952" y="307481"/>
                  <a:pt x="6919406" y="327027"/>
                  <a:pt x="6895295" y="327027"/>
                </a:cubicBezTo>
                <a:cubicBezTo>
                  <a:pt x="6871184" y="327027"/>
                  <a:pt x="6851638" y="307481"/>
                  <a:pt x="6851638" y="283370"/>
                </a:cubicBezTo>
                <a:cubicBezTo>
                  <a:pt x="6851638" y="259259"/>
                  <a:pt x="6871184" y="239714"/>
                  <a:pt x="6895295" y="239714"/>
                </a:cubicBezTo>
                <a:close/>
                <a:moveTo>
                  <a:pt x="6774645" y="239714"/>
                </a:moveTo>
                <a:cubicBezTo>
                  <a:pt x="6798756" y="239714"/>
                  <a:pt x="6818302" y="259259"/>
                  <a:pt x="6818302" y="283370"/>
                </a:cubicBezTo>
                <a:cubicBezTo>
                  <a:pt x="6818302" y="307481"/>
                  <a:pt x="6798756" y="327027"/>
                  <a:pt x="6774645" y="327027"/>
                </a:cubicBezTo>
                <a:cubicBezTo>
                  <a:pt x="6750534" y="327027"/>
                  <a:pt x="6730988" y="307481"/>
                  <a:pt x="6730988" y="283370"/>
                </a:cubicBezTo>
                <a:cubicBezTo>
                  <a:pt x="6730988" y="259259"/>
                  <a:pt x="6750534" y="239714"/>
                  <a:pt x="6774645" y="239714"/>
                </a:cubicBezTo>
                <a:close/>
                <a:moveTo>
                  <a:pt x="5332401" y="239714"/>
                </a:moveTo>
                <a:cubicBezTo>
                  <a:pt x="5356074" y="239714"/>
                  <a:pt x="5375264" y="259259"/>
                  <a:pt x="5375264" y="283370"/>
                </a:cubicBezTo>
                <a:cubicBezTo>
                  <a:pt x="5375264" y="307481"/>
                  <a:pt x="5356074" y="327027"/>
                  <a:pt x="5332401" y="327027"/>
                </a:cubicBezTo>
                <a:cubicBezTo>
                  <a:pt x="5308728" y="327027"/>
                  <a:pt x="5289538" y="307481"/>
                  <a:pt x="5289538" y="283370"/>
                </a:cubicBezTo>
                <a:cubicBezTo>
                  <a:pt x="5289538" y="259259"/>
                  <a:pt x="5308728" y="239714"/>
                  <a:pt x="5332401" y="239714"/>
                </a:cubicBezTo>
                <a:close/>
                <a:moveTo>
                  <a:pt x="5212545" y="239714"/>
                </a:moveTo>
                <a:cubicBezTo>
                  <a:pt x="5236656" y="239714"/>
                  <a:pt x="5256202" y="259259"/>
                  <a:pt x="5256202" y="283370"/>
                </a:cubicBezTo>
                <a:cubicBezTo>
                  <a:pt x="5256202" y="307481"/>
                  <a:pt x="5236656" y="327027"/>
                  <a:pt x="5212545" y="327027"/>
                </a:cubicBezTo>
                <a:cubicBezTo>
                  <a:pt x="5188434" y="327027"/>
                  <a:pt x="5168888" y="307481"/>
                  <a:pt x="5168888" y="283370"/>
                </a:cubicBezTo>
                <a:cubicBezTo>
                  <a:pt x="5168888" y="259259"/>
                  <a:pt x="5188434" y="239714"/>
                  <a:pt x="5212545" y="239714"/>
                </a:cubicBezTo>
                <a:close/>
                <a:moveTo>
                  <a:pt x="4371170" y="239714"/>
                </a:moveTo>
                <a:cubicBezTo>
                  <a:pt x="4395281" y="239714"/>
                  <a:pt x="4414827" y="259259"/>
                  <a:pt x="4414827" y="283370"/>
                </a:cubicBezTo>
                <a:cubicBezTo>
                  <a:pt x="4414827" y="307481"/>
                  <a:pt x="4395281" y="327027"/>
                  <a:pt x="4371170" y="327027"/>
                </a:cubicBezTo>
                <a:cubicBezTo>
                  <a:pt x="4347059" y="327027"/>
                  <a:pt x="4327513" y="307481"/>
                  <a:pt x="4327513" y="283370"/>
                </a:cubicBezTo>
                <a:cubicBezTo>
                  <a:pt x="4327513" y="259259"/>
                  <a:pt x="4347059" y="239714"/>
                  <a:pt x="4371170" y="239714"/>
                </a:cubicBezTo>
                <a:close/>
                <a:moveTo>
                  <a:pt x="4250520" y="239714"/>
                </a:moveTo>
                <a:cubicBezTo>
                  <a:pt x="4274631" y="239714"/>
                  <a:pt x="4294177" y="259259"/>
                  <a:pt x="4294177" y="283370"/>
                </a:cubicBezTo>
                <a:cubicBezTo>
                  <a:pt x="4294177" y="307481"/>
                  <a:pt x="4274631" y="327027"/>
                  <a:pt x="4250520" y="327027"/>
                </a:cubicBezTo>
                <a:cubicBezTo>
                  <a:pt x="4226409" y="327027"/>
                  <a:pt x="4206863" y="307481"/>
                  <a:pt x="4206863" y="283370"/>
                </a:cubicBezTo>
                <a:cubicBezTo>
                  <a:pt x="4206863" y="259259"/>
                  <a:pt x="4226409" y="239714"/>
                  <a:pt x="4250520" y="239714"/>
                </a:cubicBezTo>
                <a:close/>
                <a:moveTo>
                  <a:pt x="4010013" y="239714"/>
                </a:moveTo>
                <a:cubicBezTo>
                  <a:pt x="4033686" y="239714"/>
                  <a:pt x="4052876" y="259259"/>
                  <a:pt x="4052876" y="283370"/>
                </a:cubicBezTo>
                <a:cubicBezTo>
                  <a:pt x="4052876" y="307481"/>
                  <a:pt x="4033686" y="327027"/>
                  <a:pt x="4010013" y="327027"/>
                </a:cubicBezTo>
                <a:cubicBezTo>
                  <a:pt x="3986340" y="327027"/>
                  <a:pt x="3967150" y="307481"/>
                  <a:pt x="3967150" y="283370"/>
                </a:cubicBezTo>
                <a:cubicBezTo>
                  <a:pt x="3967150" y="259259"/>
                  <a:pt x="3986340" y="239714"/>
                  <a:pt x="4010013" y="239714"/>
                </a:cubicBezTo>
                <a:close/>
                <a:moveTo>
                  <a:pt x="3890157" y="239714"/>
                </a:moveTo>
                <a:cubicBezTo>
                  <a:pt x="3914268" y="239714"/>
                  <a:pt x="3933814" y="259259"/>
                  <a:pt x="3933814" y="283370"/>
                </a:cubicBezTo>
                <a:cubicBezTo>
                  <a:pt x="3933814" y="307481"/>
                  <a:pt x="3914268" y="327027"/>
                  <a:pt x="3890157" y="327027"/>
                </a:cubicBezTo>
                <a:cubicBezTo>
                  <a:pt x="3866046" y="327027"/>
                  <a:pt x="3846500" y="307481"/>
                  <a:pt x="3846500" y="283370"/>
                </a:cubicBezTo>
                <a:cubicBezTo>
                  <a:pt x="3846500" y="259259"/>
                  <a:pt x="3866046" y="239714"/>
                  <a:pt x="3890157" y="239714"/>
                </a:cubicBezTo>
                <a:close/>
                <a:moveTo>
                  <a:pt x="3409175" y="239714"/>
                </a:moveTo>
                <a:cubicBezTo>
                  <a:pt x="3433288" y="239714"/>
                  <a:pt x="3452834" y="259259"/>
                  <a:pt x="3452834" y="283370"/>
                </a:cubicBezTo>
                <a:cubicBezTo>
                  <a:pt x="3452834" y="307481"/>
                  <a:pt x="3433288" y="327027"/>
                  <a:pt x="3409175" y="327027"/>
                </a:cubicBezTo>
                <a:cubicBezTo>
                  <a:pt x="3385062" y="327027"/>
                  <a:pt x="3365521" y="307481"/>
                  <a:pt x="3365521" y="283370"/>
                </a:cubicBezTo>
                <a:cubicBezTo>
                  <a:pt x="3365521" y="259259"/>
                  <a:pt x="3385062" y="239714"/>
                  <a:pt x="3409175" y="239714"/>
                </a:cubicBezTo>
                <a:close/>
                <a:moveTo>
                  <a:pt x="3289319" y="239714"/>
                </a:moveTo>
                <a:cubicBezTo>
                  <a:pt x="3312991" y="239714"/>
                  <a:pt x="3332182" y="259259"/>
                  <a:pt x="3332182" y="283370"/>
                </a:cubicBezTo>
                <a:cubicBezTo>
                  <a:pt x="3332182" y="307481"/>
                  <a:pt x="3312991" y="327027"/>
                  <a:pt x="3289319" y="327027"/>
                </a:cubicBezTo>
                <a:cubicBezTo>
                  <a:pt x="3265645" y="327027"/>
                  <a:pt x="3246455" y="307481"/>
                  <a:pt x="3246455" y="283370"/>
                </a:cubicBezTo>
                <a:cubicBezTo>
                  <a:pt x="3246455" y="259259"/>
                  <a:pt x="3265645" y="239714"/>
                  <a:pt x="3289319" y="239714"/>
                </a:cubicBezTo>
                <a:close/>
                <a:moveTo>
                  <a:pt x="3168669" y="239714"/>
                </a:moveTo>
                <a:cubicBezTo>
                  <a:pt x="3192342" y="239714"/>
                  <a:pt x="3211532" y="259259"/>
                  <a:pt x="3211532" y="283370"/>
                </a:cubicBezTo>
                <a:cubicBezTo>
                  <a:pt x="3211532" y="307481"/>
                  <a:pt x="3192342" y="327027"/>
                  <a:pt x="3168669" y="327027"/>
                </a:cubicBezTo>
                <a:cubicBezTo>
                  <a:pt x="3144995" y="327027"/>
                  <a:pt x="3125806" y="307481"/>
                  <a:pt x="3125806" y="283370"/>
                </a:cubicBezTo>
                <a:cubicBezTo>
                  <a:pt x="3125806" y="259259"/>
                  <a:pt x="3144995" y="239714"/>
                  <a:pt x="3168669" y="239714"/>
                </a:cubicBezTo>
                <a:close/>
                <a:moveTo>
                  <a:pt x="3048815" y="239714"/>
                </a:moveTo>
                <a:cubicBezTo>
                  <a:pt x="3072924" y="239714"/>
                  <a:pt x="3092470" y="259259"/>
                  <a:pt x="3092470" y="283370"/>
                </a:cubicBezTo>
                <a:cubicBezTo>
                  <a:pt x="3092470" y="307481"/>
                  <a:pt x="3072924" y="327027"/>
                  <a:pt x="3048815" y="327027"/>
                </a:cubicBezTo>
                <a:cubicBezTo>
                  <a:pt x="3024704" y="327027"/>
                  <a:pt x="3005156" y="307481"/>
                  <a:pt x="3005156" y="283370"/>
                </a:cubicBezTo>
                <a:cubicBezTo>
                  <a:pt x="3005156" y="259259"/>
                  <a:pt x="3024704" y="239714"/>
                  <a:pt x="3048815" y="239714"/>
                </a:cubicBezTo>
                <a:close/>
                <a:moveTo>
                  <a:pt x="2928949" y="239714"/>
                </a:moveTo>
                <a:cubicBezTo>
                  <a:pt x="2952624" y="239714"/>
                  <a:pt x="2971815" y="259259"/>
                  <a:pt x="2971815" y="283370"/>
                </a:cubicBezTo>
                <a:cubicBezTo>
                  <a:pt x="2971815" y="307481"/>
                  <a:pt x="2952624" y="327027"/>
                  <a:pt x="2928949" y="327027"/>
                </a:cubicBezTo>
                <a:cubicBezTo>
                  <a:pt x="2905279" y="327027"/>
                  <a:pt x="2886093" y="307481"/>
                  <a:pt x="2886093" y="283370"/>
                </a:cubicBezTo>
                <a:cubicBezTo>
                  <a:pt x="2886093" y="259259"/>
                  <a:pt x="2905279" y="239714"/>
                  <a:pt x="2928949" y="239714"/>
                </a:cubicBezTo>
                <a:close/>
                <a:moveTo>
                  <a:pt x="2808300" y="239714"/>
                </a:moveTo>
                <a:cubicBezTo>
                  <a:pt x="2831972" y="239714"/>
                  <a:pt x="2851162" y="259259"/>
                  <a:pt x="2851162" y="283370"/>
                </a:cubicBezTo>
                <a:cubicBezTo>
                  <a:pt x="2851162" y="307481"/>
                  <a:pt x="2831972" y="327027"/>
                  <a:pt x="2808300" y="327027"/>
                </a:cubicBezTo>
                <a:cubicBezTo>
                  <a:pt x="2784627" y="327027"/>
                  <a:pt x="2765438" y="307481"/>
                  <a:pt x="2765438" y="283370"/>
                </a:cubicBezTo>
                <a:cubicBezTo>
                  <a:pt x="2765438" y="259259"/>
                  <a:pt x="2784627" y="239714"/>
                  <a:pt x="2808300" y="239714"/>
                </a:cubicBezTo>
                <a:close/>
                <a:moveTo>
                  <a:pt x="2688448" y="239714"/>
                </a:moveTo>
                <a:cubicBezTo>
                  <a:pt x="2712557" y="239714"/>
                  <a:pt x="2732103" y="259259"/>
                  <a:pt x="2732103" y="283370"/>
                </a:cubicBezTo>
                <a:cubicBezTo>
                  <a:pt x="2732103" y="307481"/>
                  <a:pt x="2712557" y="327027"/>
                  <a:pt x="2688448" y="327027"/>
                </a:cubicBezTo>
                <a:cubicBezTo>
                  <a:pt x="2664337" y="327027"/>
                  <a:pt x="2644789" y="307481"/>
                  <a:pt x="2644789" y="283370"/>
                </a:cubicBezTo>
                <a:cubicBezTo>
                  <a:pt x="2644789" y="259259"/>
                  <a:pt x="2664337" y="239714"/>
                  <a:pt x="2688448" y="239714"/>
                </a:cubicBezTo>
                <a:close/>
                <a:moveTo>
                  <a:pt x="2447934" y="239714"/>
                </a:moveTo>
                <a:cubicBezTo>
                  <a:pt x="2471609" y="239714"/>
                  <a:pt x="2490803" y="259259"/>
                  <a:pt x="2490803" y="283370"/>
                </a:cubicBezTo>
                <a:cubicBezTo>
                  <a:pt x="2490803" y="307481"/>
                  <a:pt x="2471609" y="327027"/>
                  <a:pt x="2447934" y="327027"/>
                </a:cubicBezTo>
                <a:cubicBezTo>
                  <a:pt x="2424263" y="327027"/>
                  <a:pt x="2405070" y="307481"/>
                  <a:pt x="2405070" y="283370"/>
                </a:cubicBezTo>
                <a:cubicBezTo>
                  <a:pt x="2405070" y="259259"/>
                  <a:pt x="2424263" y="239714"/>
                  <a:pt x="2447934" y="239714"/>
                </a:cubicBezTo>
                <a:close/>
                <a:moveTo>
                  <a:pt x="2327286" y="239714"/>
                </a:moveTo>
                <a:cubicBezTo>
                  <a:pt x="2350959" y="239714"/>
                  <a:pt x="2370149" y="259259"/>
                  <a:pt x="2370149" y="283370"/>
                </a:cubicBezTo>
                <a:cubicBezTo>
                  <a:pt x="2370149" y="307481"/>
                  <a:pt x="2350959" y="327027"/>
                  <a:pt x="2327286" y="327027"/>
                </a:cubicBezTo>
                <a:cubicBezTo>
                  <a:pt x="2303614" y="327027"/>
                  <a:pt x="2284427" y="307481"/>
                  <a:pt x="2284427" y="283370"/>
                </a:cubicBezTo>
                <a:cubicBezTo>
                  <a:pt x="2284427" y="259259"/>
                  <a:pt x="2303614" y="239714"/>
                  <a:pt x="2327286" y="239714"/>
                </a:cubicBezTo>
                <a:close/>
                <a:moveTo>
                  <a:pt x="2087576" y="239714"/>
                </a:moveTo>
                <a:cubicBezTo>
                  <a:pt x="2111249" y="239714"/>
                  <a:pt x="2130439" y="259259"/>
                  <a:pt x="2130439" y="283370"/>
                </a:cubicBezTo>
                <a:cubicBezTo>
                  <a:pt x="2130439" y="307481"/>
                  <a:pt x="2111249" y="327027"/>
                  <a:pt x="2087576" y="327027"/>
                </a:cubicBezTo>
                <a:cubicBezTo>
                  <a:pt x="2063902" y="327027"/>
                  <a:pt x="2044713" y="307481"/>
                  <a:pt x="2044713" y="283370"/>
                </a:cubicBezTo>
                <a:cubicBezTo>
                  <a:pt x="2044713" y="259259"/>
                  <a:pt x="2063902" y="239714"/>
                  <a:pt x="2087576" y="239714"/>
                </a:cubicBezTo>
                <a:close/>
                <a:moveTo>
                  <a:pt x="1847069" y="239714"/>
                </a:moveTo>
                <a:cubicBezTo>
                  <a:pt x="1871182" y="239714"/>
                  <a:pt x="1890727" y="259259"/>
                  <a:pt x="1890727" y="283370"/>
                </a:cubicBezTo>
                <a:cubicBezTo>
                  <a:pt x="1890727" y="307481"/>
                  <a:pt x="1871182" y="327027"/>
                  <a:pt x="1847069" y="327027"/>
                </a:cubicBezTo>
                <a:cubicBezTo>
                  <a:pt x="1822958" y="327027"/>
                  <a:pt x="1803412" y="307481"/>
                  <a:pt x="1803412" y="283370"/>
                </a:cubicBezTo>
                <a:cubicBezTo>
                  <a:pt x="1803412" y="259259"/>
                  <a:pt x="1822958" y="239714"/>
                  <a:pt x="1847069" y="239714"/>
                </a:cubicBezTo>
                <a:close/>
                <a:moveTo>
                  <a:pt x="1726418" y="239714"/>
                </a:moveTo>
                <a:cubicBezTo>
                  <a:pt x="1750530" y="239714"/>
                  <a:pt x="1770077" y="259259"/>
                  <a:pt x="1770077" y="283370"/>
                </a:cubicBezTo>
                <a:cubicBezTo>
                  <a:pt x="1770077" y="307481"/>
                  <a:pt x="1750530" y="327027"/>
                  <a:pt x="1726418" y="327027"/>
                </a:cubicBezTo>
                <a:cubicBezTo>
                  <a:pt x="1702309" y="327027"/>
                  <a:pt x="1682763" y="307481"/>
                  <a:pt x="1682763" y="283370"/>
                </a:cubicBezTo>
                <a:cubicBezTo>
                  <a:pt x="1682763" y="259259"/>
                  <a:pt x="1702309" y="239714"/>
                  <a:pt x="1726418" y="239714"/>
                </a:cubicBezTo>
                <a:close/>
                <a:moveTo>
                  <a:pt x="6654788" y="239712"/>
                </a:moveTo>
                <a:cubicBezTo>
                  <a:pt x="6678461" y="239712"/>
                  <a:pt x="6697651" y="259259"/>
                  <a:pt x="6697651" y="283369"/>
                </a:cubicBezTo>
                <a:cubicBezTo>
                  <a:pt x="6697651" y="307480"/>
                  <a:pt x="6678461" y="327026"/>
                  <a:pt x="6654788" y="327026"/>
                </a:cubicBezTo>
                <a:cubicBezTo>
                  <a:pt x="6631115" y="327026"/>
                  <a:pt x="6611925" y="307480"/>
                  <a:pt x="6611925" y="283369"/>
                </a:cubicBezTo>
                <a:cubicBezTo>
                  <a:pt x="6611925" y="259259"/>
                  <a:pt x="6631115" y="239712"/>
                  <a:pt x="6654788" y="239712"/>
                </a:cubicBezTo>
                <a:close/>
                <a:moveTo>
                  <a:pt x="6294425" y="239712"/>
                </a:moveTo>
                <a:cubicBezTo>
                  <a:pt x="6318098" y="239712"/>
                  <a:pt x="6337288" y="259259"/>
                  <a:pt x="6337288" y="283369"/>
                </a:cubicBezTo>
                <a:cubicBezTo>
                  <a:pt x="6337288" y="307480"/>
                  <a:pt x="6318098" y="327026"/>
                  <a:pt x="6294425" y="327026"/>
                </a:cubicBezTo>
                <a:cubicBezTo>
                  <a:pt x="6270752" y="327026"/>
                  <a:pt x="6251562" y="307480"/>
                  <a:pt x="6251562" y="283369"/>
                </a:cubicBezTo>
                <a:cubicBezTo>
                  <a:pt x="6251562" y="259259"/>
                  <a:pt x="6270752" y="239712"/>
                  <a:pt x="6294425" y="239712"/>
                </a:cubicBezTo>
                <a:close/>
                <a:moveTo>
                  <a:pt x="6173775" y="239712"/>
                </a:moveTo>
                <a:cubicBezTo>
                  <a:pt x="6197448" y="239712"/>
                  <a:pt x="6216638" y="259259"/>
                  <a:pt x="6216638" y="283369"/>
                </a:cubicBezTo>
                <a:cubicBezTo>
                  <a:pt x="6216638" y="307480"/>
                  <a:pt x="6197448" y="327026"/>
                  <a:pt x="6173775" y="327026"/>
                </a:cubicBezTo>
                <a:cubicBezTo>
                  <a:pt x="6150102" y="327026"/>
                  <a:pt x="6130912" y="307480"/>
                  <a:pt x="6130912" y="283369"/>
                </a:cubicBezTo>
                <a:cubicBezTo>
                  <a:pt x="6130912" y="259259"/>
                  <a:pt x="6150102" y="239712"/>
                  <a:pt x="6173775" y="239712"/>
                </a:cubicBezTo>
                <a:close/>
                <a:moveTo>
                  <a:pt x="5813413" y="119063"/>
                </a:moveTo>
                <a:cubicBezTo>
                  <a:pt x="5837086" y="119063"/>
                  <a:pt x="5856276" y="138609"/>
                  <a:pt x="5856276" y="162721"/>
                </a:cubicBezTo>
                <a:cubicBezTo>
                  <a:pt x="5856276" y="186831"/>
                  <a:pt x="5837086" y="206377"/>
                  <a:pt x="5813413" y="206377"/>
                </a:cubicBezTo>
                <a:cubicBezTo>
                  <a:pt x="5789740" y="206377"/>
                  <a:pt x="5770550" y="186831"/>
                  <a:pt x="5770550" y="162721"/>
                </a:cubicBezTo>
                <a:cubicBezTo>
                  <a:pt x="5770550" y="138609"/>
                  <a:pt x="5789740" y="119063"/>
                  <a:pt x="5813413" y="119063"/>
                </a:cubicBezTo>
                <a:close/>
                <a:moveTo>
                  <a:pt x="5091895" y="119063"/>
                </a:moveTo>
                <a:cubicBezTo>
                  <a:pt x="5116006" y="119063"/>
                  <a:pt x="5135552" y="138609"/>
                  <a:pt x="5135552" y="162721"/>
                </a:cubicBezTo>
                <a:cubicBezTo>
                  <a:pt x="5135552" y="186831"/>
                  <a:pt x="5116006" y="206377"/>
                  <a:pt x="5091895" y="206377"/>
                </a:cubicBezTo>
                <a:cubicBezTo>
                  <a:pt x="5067784" y="206377"/>
                  <a:pt x="5048238" y="186831"/>
                  <a:pt x="5048238" y="162721"/>
                </a:cubicBezTo>
                <a:cubicBezTo>
                  <a:pt x="5048238" y="138609"/>
                  <a:pt x="5067784" y="119063"/>
                  <a:pt x="5091895" y="119063"/>
                </a:cubicBezTo>
                <a:close/>
                <a:moveTo>
                  <a:pt x="4972038" y="119063"/>
                </a:moveTo>
                <a:cubicBezTo>
                  <a:pt x="4995711" y="119063"/>
                  <a:pt x="5014901" y="138609"/>
                  <a:pt x="5014901" y="162721"/>
                </a:cubicBezTo>
                <a:cubicBezTo>
                  <a:pt x="5014901" y="186831"/>
                  <a:pt x="4995711" y="206377"/>
                  <a:pt x="4972038" y="206377"/>
                </a:cubicBezTo>
                <a:cubicBezTo>
                  <a:pt x="4948365" y="206377"/>
                  <a:pt x="4929175" y="186831"/>
                  <a:pt x="4929175" y="162721"/>
                </a:cubicBezTo>
                <a:cubicBezTo>
                  <a:pt x="4929175" y="138609"/>
                  <a:pt x="4948365" y="119063"/>
                  <a:pt x="4972038" y="119063"/>
                </a:cubicBezTo>
                <a:close/>
                <a:moveTo>
                  <a:pt x="4491026" y="119063"/>
                </a:moveTo>
                <a:cubicBezTo>
                  <a:pt x="4514699" y="119063"/>
                  <a:pt x="4533889" y="138609"/>
                  <a:pt x="4533889" y="162721"/>
                </a:cubicBezTo>
                <a:cubicBezTo>
                  <a:pt x="4533889" y="186831"/>
                  <a:pt x="4514699" y="206377"/>
                  <a:pt x="4491026" y="206377"/>
                </a:cubicBezTo>
                <a:cubicBezTo>
                  <a:pt x="4467353" y="206377"/>
                  <a:pt x="4448163" y="186831"/>
                  <a:pt x="4448163" y="162721"/>
                </a:cubicBezTo>
                <a:cubicBezTo>
                  <a:pt x="4448163" y="138609"/>
                  <a:pt x="4467353" y="119063"/>
                  <a:pt x="4491026" y="119063"/>
                </a:cubicBezTo>
                <a:close/>
                <a:moveTo>
                  <a:pt x="3289319" y="119063"/>
                </a:moveTo>
                <a:cubicBezTo>
                  <a:pt x="3312991" y="119063"/>
                  <a:pt x="3332182" y="138609"/>
                  <a:pt x="3332182" y="162721"/>
                </a:cubicBezTo>
                <a:cubicBezTo>
                  <a:pt x="3332182" y="186831"/>
                  <a:pt x="3312991" y="206377"/>
                  <a:pt x="3289319" y="206377"/>
                </a:cubicBezTo>
                <a:cubicBezTo>
                  <a:pt x="3265645" y="206377"/>
                  <a:pt x="3246455" y="186831"/>
                  <a:pt x="3246455" y="162721"/>
                </a:cubicBezTo>
                <a:cubicBezTo>
                  <a:pt x="3246455" y="138609"/>
                  <a:pt x="3265645" y="119063"/>
                  <a:pt x="3289319" y="119063"/>
                </a:cubicBezTo>
                <a:close/>
                <a:moveTo>
                  <a:pt x="3168669" y="119063"/>
                </a:moveTo>
                <a:cubicBezTo>
                  <a:pt x="3192342" y="119063"/>
                  <a:pt x="3211532" y="138609"/>
                  <a:pt x="3211532" y="162721"/>
                </a:cubicBezTo>
                <a:cubicBezTo>
                  <a:pt x="3211532" y="186831"/>
                  <a:pt x="3192342" y="206377"/>
                  <a:pt x="3168669" y="206377"/>
                </a:cubicBezTo>
                <a:cubicBezTo>
                  <a:pt x="3144995" y="206377"/>
                  <a:pt x="3125806" y="186831"/>
                  <a:pt x="3125806" y="162721"/>
                </a:cubicBezTo>
                <a:cubicBezTo>
                  <a:pt x="3125806" y="138609"/>
                  <a:pt x="3144995" y="119063"/>
                  <a:pt x="3168669" y="119063"/>
                </a:cubicBezTo>
                <a:close/>
                <a:moveTo>
                  <a:pt x="3048815" y="119063"/>
                </a:moveTo>
                <a:cubicBezTo>
                  <a:pt x="3072924" y="119063"/>
                  <a:pt x="3092470" y="138609"/>
                  <a:pt x="3092470" y="162721"/>
                </a:cubicBezTo>
                <a:cubicBezTo>
                  <a:pt x="3092470" y="186831"/>
                  <a:pt x="3072924" y="206377"/>
                  <a:pt x="3048815" y="206377"/>
                </a:cubicBezTo>
                <a:cubicBezTo>
                  <a:pt x="3024704" y="206377"/>
                  <a:pt x="3005156" y="186831"/>
                  <a:pt x="3005156" y="162721"/>
                </a:cubicBezTo>
                <a:cubicBezTo>
                  <a:pt x="3005156" y="138609"/>
                  <a:pt x="3024704" y="119063"/>
                  <a:pt x="3048815" y="119063"/>
                </a:cubicBezTo>
                <a:close/>
                <a:moveTo>
                  <a:pt x="2928949" y="119063"/>
                </a:moveTo>
                <a:cubicBezTo>
                  <a:pt x="2952624" y="119063"/>
                  <a:pt x="2971815" y="138609"/>
                  <a:pt x="2971815" y="162721"/>
                </a:cubicBezTo>
                <a:cubicBezTo>
                  <a:pt x="2971815" y="186831"/>
                  <a:pt x="2952624" y="206377"/>
                  <a:pt x="2928949" y="206377"/>
                </a:cubicBezTo>
                <a:cubicBezTo>
                  <a:pt x="2905279" y="206377"/>
                  <a:pt x="2886093" y="186831"/>
                  <a:pt x="2886093" y="162721"/>
                </a:cubicBezTo>
                <a:cubicBezTo>
                  <a:pt x="2886093" y="138609"/>
                  <a:pt x="2905279" y="119063"/>
                  <a:pt x="2928949" y="119063"/>
                </a:cubicBezTo>
                <a:close/>
                <a:moveTo>
                  <a:pt x="2808300" y="119063"/>
                </a:moveTo>
                <a:cubicBezTo>
                  <a:pt x="2831972" y="119063"/>
                  <a:pt x="2851162" y="138609"/>
                  <a:pt x="2851162" y="162721"/>
                </a:cubicBezTo>
                <a:cubicBezTo>
                  <a:pt x="2851162" y="186831"/>
                  <a:pt x="2831972" y="206377"/>
                  <a:pt x="2808300" y="206377"/>
                </a:cubicBezTo>
                <a:cubicBezTo>
                  <a:pt x="2784627" y="206377"/>
                  <a:pt x="2765438" y="186831"/>
                  <a:pt x="2765438" y="162721"/>
                </a:cubicBezTo>
                <a:cubicBezTo>
                  <a:pt x="2765438" y="138609"/>
                  <a:pt x="2784627" y="119063"/>
                  <a:pt x="2808300" y="119063"/>
                </a:cubicBezTo>
                <a:close/>
                <a:moveTo>
                  <a:pt x="2688448" y="119063"/>
                </a:moveTo>
                <a:cubicBezTo>
                  <a:pt x="2712557" y="119063"/>
                  <a:pt x="2732103" y="138609"/>
                  <a:pt x="2732103" y="162721"/>
                </a:cubicBezTo>
                <a:cubicBezTo>
                  <a:pt x="2732103" y="186831"/>
                  <a:pt x="2712557" y="206377"/>
                  <a:pt x="2688448" y="206377"/>
                </a:cubicBezTo>
                <a:cubicBezTo>
                  <a:pt x="2664337" y="206377"/>
                  <a:pt x="2644789" y="186831"/>
                  <a:pt x="2644789" y="162721"/>
                </a:cubicBezTo>
                <a:cubicBezTo>
                  <a:pt x="2644789" y="138609"/>
                  <a:pt x="2664337" y="119063"/>
                  <a:pt x="2688448" y="119063"/>
                </a:cubicBezTo>
                <a:close/>
                <a:moveTo>
                  <a:pt x="2567794" y="119063"/>
                </a:moveTo>
                <a:cubicBezTo>
                  <a:pt x="2591905" y="119063"/>
                  <a:pt x="2611453" y="138609"/>
                  <a:pt x="2611453" y="162721"/>
                </a:cubicBezTo>
                <a:cubicBezTo>
                  <a:pt x="2611453" y="186831"/>
                  <a:pt x="2591905" y="206377"/>
                  <a:pt x="2567794" y="206377"/>
                </a:cubicBezTo>
                <a:cubicBezTo>
                  <a:pt x="2543682" y="206377"/>
                  <a:pt x="2524138" y="186831"/>
                  <a:pt x="2524138" y="162721"/>
                </a:cubicBezTo>
                <a:cubicBezTo>
                  <a:pt x="2524138" y="138609"/>
                  <a:pt x="2543682" y="119063"/>
                  <a:pt x="2567794" y="119063"/>
                </a:cubicBezTo>
                <a:close/>
                <a:moveTo>
                  <a:pt x="2447934" y="119063"/>
                </a:moveTo>
                <a:cubicBezTo>
                  <a:pt x="2471609" y="119063"/>
                  <a:pt x="2490803" y="138609"/>
                  <a:pt x="2490803" y="162721"/>
                </a:cubicBezTo>
                <a:cubicBezTo>
                  <a:pt x="2490803" y="186831"/>
                  <a:pt x="2471609" y="206377"/>
                  <a:pt x="2447934" y="206377"/>
                </a:cubicBezTo>
                <a:cubicBezTo>
                  <a:pt x="2424263" y="206377"/>
                  <a:pt x="2405070" y="186831"/>
                  <a:pt x="2405070" y="162721"/>
                </a:cubicBezTo>
                <a:cubicBezTo>
                  <a:pt x="2405070" y="138609"/>
                  <a:pt x="2424263" y="119063"/>
                  <a:pt x="2447934" y="119063"/>
                </a:cubicBezTo>
                <a:close/>
                <a:moveTo>
                  <a:pt x="2327286" y="119063"/>
                </a:moveTo>
                <a:cubicBezTo>
                  <a:pt x="2350959" y="119063"/>
                  <a:pt x="2370149" y="138609"/>
                  <a:pt x="2370149" y="162721"/>
                </a:cubicBezTo>
                <a:cubicBezTo>
                  <a:pt x="2370149" y="186831"/>
                  <a:pt x="2350959" y="206377"/>
                  <a:pt x="2327286" y="206377"/>
                </a:cubicBezTo>
                <a:cubicBezTo>
                  <a:pt x="2303614" y="206377"/>
                  <a:pt x="2284427" y="186831"/>
                  <a:pt x="2284427" y="162721"/>
                </a:cubicBezTo>
                <a:cubicBezTo>
                  <a:pt x="2284427" y="138609"/>
                  <a:pt x="2303614" y="119063"/>
                  <a:pt x="2327286" y="119063"/>
                </a:cubicBezTo>
                <a:close/>
                <a:moveTo>
                  <a:pt x="2207435" y="119063"/>
                </a:moveTo>
                <a:cubicBezTo>
                  <a:pt x="2231543" y="119063"/>
                  <a:pt x="2251088" y="138609"/>
                  <a:pt x="2251088" y="162721"/>
                </a:cubicBezTo>
                <a:cubicBezTo>
                  <a:pt x="2251088" y="186831"/>
                  <a:pt x="2231543" y="206377"/>
                  <a:pt x="2207435" y="206377"/>
                </a:cubicBezTo>
                <a:cubicBezTo>
                  <a:pt x="2183323" y="206377"/>
                  <a:pt x="2163776" y="186831"/>
                  <a:pt x="2163776" y="162721"/>
                </a:cubicBezTo>
                <a:cubicBezTo>
                  <a:pt x="2163776" y="138609"/>
                  <a:pt x="2183323" y="119063"/>
                  <a:pt x="2207435" y="119063"/>
                </a:cubicBezTo>
                <a:close/>
                <a:moveTo>
                  <a:pt x="1966926" y="119063"/>
                </a:moveTo>
                <a:cubicBezTo>
                  <a:pt x="1990598" y="119063"/>
                  <a:pt x="2009789" y="138609"/>
                  <a:pt x="2009789" y="162721"/>
                </a:cubicBezTo>
                <a:cubicBezTo>
                  <a:pt x="2009789" y="186831"/>
                  <a:pt x="1990598" y="206377"/>
                  <a:pt x="1966926" y="206377"/>
                </a:cubicBezTo>
                <a:cubicBezTo>
                  <a:pt x="1943254" y="206377"/>
                  <a:pt x="1924065" y="186831"/>
                  <a:pt x="1924065" y="162721"/>
                </a:cubicBezTo>
                <a:cubicBezTo>
                  <a:pt x="1924065" y="138609"/>
                  <a:pt x="1943254" y="119063"/>
                  <a:pt x="1966926" y="119063"/>
                </a:cubicBezTo>
                <a:close/>
                <a:moveTo>
                  <a:pt x="6654788" y="0"/>
                </a:moveTo>
                <a:cubicBezTo>
                  <a:pt x="6678461" y="0"/>
                  <a:pt x="6697651" y="19190"/>
                  <a:pt x="6697651" y="42863"/>
                </a:cubicBezTo>
                <a:cubicBezTo>
                  <a:pt x="6697651" y="66537"/>
                  <a:pt x="6678461" y="85726"/>
                  <a:pt x="6654788" y="85726"/>
                </a:cubicBezTo>
                <a:cubicBezTo>
                  <a:pt x="6631115" y="85726"/>
                  <a:pt x="6611925" y="66537"/>
                  <a:pt x="6611925" y="42863"/>
                </a:cubicBezTo>
                <a:cubicBezTo>
                  <a:pt x="6611925" y="19190"/>
                  <a:pt x="6631115" y="0"/>
                  <a:pt x="6654788" y="0"/>
                </a:cubicBezTo>
                <a:close/>
                <a:moveTo>
                  <a:pt x="5933270" y="0"/>
                </a:moveTo>
                <a:cubicBezTo>
                  <a:pt x="5957381" y="0"/>
                  <a:pt x="5976927" y="19190"/>
                  <a:pt x="5976927" y="42863"/>
                </a:cubicBezTo>
                <a:cubicBezTo>
                  <a:pt x="5976927" y="66537"/>
                  <a:pt x="5957381" y="85726"/>
                  <a:pt x="5933270" y="85726"/>
                </a:cubicBezTo>
                <a:cubicBezTo>
                  <a:pt x="5909159" y="85726"/>
                  <a:pt x="5889613" y="66537"/>
                  <a:pt x="5889613" y="42863"/>
                </a:cubicBezTo>
                <a:cubicBezTo>
                  <a:pt x="5889613" y="19190"/>
                  <a:pt x="5909159" y="0"/>
                  <a:pt x="5933270" y="0"/>
                </a:cubicBezTo>
                <a:close/>
                <a:moveTo>
                  <a:pt x="5813413" y="0"/>
                </a:moveTo>
                <a:cubicBezTo>
                  <a:pt x="5837086" y="0"/>
                  <a:pt x="5856276" y="19190"/>
                  <a:pt x="5856276" y="42863"/>
                </a:cubicBezTo>
                <a:cubicBezTo>
                  <a:pt x="5856276" y="66537"/>
                  <a:pt x="5837086" y="85726"/>
                  <a:pt x="5813413" y="85726"/>
                </a:cubicBezTo>
                <a:cubicBezTo>
                  <a:pt x="5789740" y="85726"/>
                  <a:pt x="5770550" y="66537"/>
                  <a:pt x="5770550" y="42863"/>
                </a:cubicBezTo>
                <a:cubicBezTo>
                  <a:pt x="5770550" y="19190"/>
                  <a:pt x="5789740" y="0"/>
                  <a:pt x="5813413" y="0"/>
                </a:cubicBezTo>
                <a:close/>
                <a:moveTo>
                  <a:pt x="4851388" y="0"/>
                </a:moveTo>
                <a:cubicBezTo>
                  <a:pt x="4875061" y="0"/>
                  <a:pt x="4894251" y="19190"/>
                  <a:pt x="4894251" y="42863"/>
                </a:cubicBezTo>
                <a:cubicBezTo>
                  <a:pt x="4894251" y="66537"/>
                  <a:pt x="4875061" y="85726"/>
                  <a:pt x="4851388" y="85726"/>
                </a:cubicBezTo>
                <a:cubicBezTo>
                  <a:pt x="4827715" y="85726"/>
                  <a:pt x="4808525" y="66537"/>
                  <a:pt x="4808525" y="42863"/>
                </a:cubicBezTo>
                <a:cubicBezTo>
                  <a:pt x="4808525" y="19190"/>
                  <a:pt x="4827715" y="0"/>
                  <a:pt x="4851388" y="0"/>
                </a:cubicBezTo>
                <a:close/>
                <a:moveTo>
                  <a:pt x="3168669" y="0"/>
                </a:moveTo>
                <a:cubicBezTo>
                  <a:pt x="3192342" y="0"/>
                  <a:pt x="3211532" y="19190"/>
                  <a:pt x="3211532" y="42863"/>
                </a:cubicBezTo>
                <a:cubicBezTo>
                  <a:pt x="3211532" y="66537"/>
                  <a:pt x="3192342" y="85726"/>
                  <a:pt x="3168669" y="85726"/>
                </a:cubicBezTo>
                <a:cubicBezTo>
                  <a:pt x="3144995" y="85726"/>
                  <a:pt x="3125806" y="66537"/>
                  <a:pt x="3125806" y="42863"/>
                </a:cubicBezTo>
                <a:cubicBezTo>
                  <a:pt x="3125806" y="19190"/>
                  <a:pt x="3144995" y="0"/>
                  <a:pt x="3168669" y="0"/>
                </a:cubicBezTo>
                <a:close/>
                <a:moveTo>
                  <a:pt x="2688448" y="0"/>
                </a:moveTo>
                <a:cubicBezTo>
                  <a:pt x="2712557" y="0"/>
                  <a:pt x="2732103" y="19190"/>
                  <a:pt x="2732103" y="42863"/>
                </a:cubicBezTo>
                <a:cubicBezTo>
                  <a:pt x="2732103" y="66537"/>
                  <a:pt x="2712557" y="85726"/>
                  <a:pt x="2688448" y="85726"/>
                </a:cubicBezTo>
                <a:cubicBezTo>
                  <a:pt x="2664337" y="85726"/>
                  <a:pt x="2644789" y="66537"/>
                  <a:pt x="2644789" y="42863"/>
                </a:cubicBezTo>
                <a:cubicBezTo>
                  <a:pt x="2644789" y="19190"/>
                  <a:pt x="2664337" y="0"/>
                  <a:pt x="2688448" y="0"/>
                </a:cubicBezTo>
                <a:close/>
                <a:moveTo>
                  <a:pt x="2567794" y="0"/>
                </a:moveTo>
                <a:cubicBezTo>
                  <a:pt x="2591905" y="0"/>
                  <a:pt x="2611453" y="19190"/>
                  <a:pt x="2611453" y="42863"/>
                </a:cubicBezTo>
                <a:cubicBezTo>
                  <a:pt x="2611453" y="66537"/>
                  <a:pt x="2591905" y="85726"/>
                  <a:pt x="2567794" y="85726"/>
                </a:cubicBezTo>
                <a:cubicBezTo>
                  <a:pt x="2543682" y="85726"/>
                  <a:pt x="2524138" y="66537"/>
                  <a:pt x="2524138" y="42863"/>
                </a:cubicBezTo>
                <a:cubicBezTo>
                  <a:pt x="2524138" y="19190"/>
                  <a:pt x="2543682" y="0"/>
                  <a:pt x="2567794" y="0"/>
                </a:cubicBezTo>
                <a:close/>
              </a:path>
            </a:pathLst>
          </a:custGeom>
          <a:solidFill>
            <a:schemeClr val="bg1">
              <a:lumMod val="9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zh-CN" altLang="en-US"/>
          </a:p>
        </p:txBody>
      </p:sp>
    </p:spTree>
    <p:extLst>
      <p:ext uri="{BB962C8B-B14F-4D97-AF65-F5344CB8AC3E}">
        <p14:creationId xmlns:p14="http://schemas.microsoft.com/office/powerpoint/2010/main" val="1203133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ransition spd="slow" advTm="3000">
    <p:comb/>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8.xml"/><Relationship Id="rId1" Type="http://schemas.openxmlformats.org/officeDocument/2006/relationships/tags" Target="../tags/tag1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8.xml"/><Relationship Id="rId1" Type="http://schemas.openxmlformats.org/officeDocument/2006/relationships/tags" Target="../tags/tag1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slideLayout" Target="../slideLayouts/slideLayout27.xml"/><Relationship Id="rId1" Type="http://schemas.openxmlformats.org/officeDocument/2006/relationships/tags" Target="../tags/tag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6.xml"/><Relationship Id="rId1" Type="http://schemas.openxmlformats.org/officeDocument/2006/relationships/tags" Target="../tags/tag2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38.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28EDD5C-4D05-48B6-8005-F9108AC0D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0" y="0"/>
            <a:ext cx="12133640" cy="6858000"/>
          </a:xfrm>
          <a:prstGeom prst="rect">
            <a:avLst/>
          </a:prstGeom>
        </p:spPr>
      </p:pic>
      <p:sp>
        <p:nvSpPr>
          <p:cNvPr id="6" name="矩形 5">
            <a:extLst>
              <a:ext uri="{FF2B5EF4-FFF2-40B4-BE49-F238E27FC236}">
                <a16:creationId xmlns:a16="http://schemas.microsoft.com/office/drawing/2014/main" id="{71443539-972F-4A1C-9AB2-57FA83DBF3B2}"/>
              </a:ext>
            </a:extLst>
          </p:cNvPr>
          <p:cNvSpPr/>
          <p:nvPr/>
        </p:nvSpPr>
        <p:spPr>
          <a:xfrm>
            <a:off x="4058366" y="1136650"/>
            <a:ext cx="4056218" cy="4572000"/>
          </a:xfrm>
          <a:prstGeom prst="rect">
            <a:avLst/>
          </a:prstGeom>
          <a:solidFill>
            <a:sysClr val="window" lastClr="FFFFFF"/>
          </a:solidFill>
          <a:ln w="82550" cap="flat" cmpd="sng" algn="ctr">
            <a:solidFill>
              <a:schemeClr val="accent3"/>
            </a:solidFill>
            <a:prstDash val="solid"/>
            <a:miter lim="800000"/>
          </a:ln>
          <a:effectLst>
            <a:outerShdw blurRad="215900" sx="104000" sy="104000" algn="ctr" rotWithShape="0">
              <a:prstClr val="black">
                <a:alpha val="1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grpSp>
        <p:nvGrpSpPr>
          <p:cNvPr id="7" name="组合 6">
            <a:extLst>
              <a:ext uri="{FF2B5EF4-FFF2-40B4-BE49-F238E27FC236}">
                <a16:creationId xmlns:a16="http://schemas.microsoft.com/office/drawing/2014/main" id="{97A96802-53C5-4260-BBDE-7E7BBD3577B9}"/>
              </a:ext>
            </a:extLst>
          </p:cNvPr>
          <p:cNvGrpSpPr/>
          <p:nvPr/>
        </p:nvGrpSpPr>
        <p:grpSpPr>
          <a:xfrm>
            <a:off x="4367212" y="1899424"/>
            <a:ext cx="3438525" cy="3046451"/>
            <a:chOff x="4371975" y="2108200"/>
            <a:chExt cx="3438525" cy="3046451"/>
          </a:xfrm>
        </p:grpSpPr>
        <p:sp>
          <p:nvSpPr>
            <p:cNvPr id="8" name="文本框 7">
              <a:extLst>
                <a:ext uri="{FF2B5EF4-FFF2-40B4-BE49-F238E27FC236}">
                  <a16:creationId xmlns:a16="http://schemas.microsoft.com/office/drawing/2014/main" id="{82C51C8E-9D0D-407C-9A66-478B72FE31A4}"/>
                </a:ext>
              </a:extLst>
            </p:cNvPr>
            <p:cNvSpPr txBox="1"/>
            <p:nvPr/>
          </p:nvSpPr>
          <p:spPr>
            <a:xfrm>
              <a:off x="5060950" y="2108200"/>
              <a:ext cx="2070100" cy="1015663"/>
            </a:xfrm>
            <a:prstGeom prst="rect">
              <a:avLst/>
            </a:prstGeom>
            <a:noFill/>
          </p:spPr>
          <p:txBody>
            <a:bodyPr wrap="square" rtlCol="0">
              <a:spAutoFit/>
            </a:bodyPr>
            <a:lstStyle/>
            <a:p>
              <a:pPr algn="ctr"/>
              <a:r>
                <a:rPr lang="en-US" altLang="zh-CN" sz="6000" dirty="0">
                  <a:solidFill>
                    <a:srgbClr val="C00000"/>
                  </a:solidFill>
                  <a:latin typeface="汉真广标" panose="02010609000101010101" pitchFamily="49" charset="-122"/>
                  <a:ea typeface="汉真广标" panose="02010609000101010101" pitchFamily="49" charset="-122"/>
                </a:rPr>
                <a:t>25</a:t>
              </a:r>
              <a:r>
                <a:rPr lang="zh-CN" altLang="en-US" sz="6000" dirty="0">
                  <a:solidFill>
                    <a:srgbClr val="C00000"/>
                  </a:solidFill>
                  <a:latin typeface="汉真广标" panose="02010609000101010101" pitchFamily="49" charset="-122"/>
                  <a:ea typeface="汉真广标" panose="02010609000101010101" pitchFamily="49" charset="-122"/>
                </a:rPr>
                <a:t>页</a:t>
              </a:r>
            </a:p>
          </p:txBody>
        </p:sp>
        <p:sp>
          <p:nvSpPr>
            <p:cNvPr id="9" name="文本框 8">
              <a:extLst>
                <a:ext uri="{FF2B5EF4-FFF2-40B4-BE49-F238E27FC236}">
                  <a16:creationId xmlns:a16="http://schemas.microsoft.com/office/drawing/2014/main" id="{09A9EF1C-B934-4563-A82D-E4A7CE9014F1}"/>
                </a:ext>
              </a:extLst>
            </p:cNvPr>
            <p:cNvSpPr txBox="1"/>
            <p:nvPr/>
          </p:nvSpPr>
          <p:spPr>
            <a:xfrm>
              <a:off x="4381500" y="3215927"/>
              <a:ext cx="3429000" cy="1200329"/>
            </a:xfrm>
            <a:prstGeom prst="rect">
              <a:avLst/>
            </a:prstGeom>
            <a:noFill/>
          </p:spPr>
          <p:txBody>
            <a:bodyPr wrap="square" rtlCol="0">
              <a:spAutoFit/>
            </a:bodyPr>
            <a:lstStyle/>
            <a:p>
              <a:pPr algn="ctr"/>
              <a:r>
                <a:rPr lang="zh-CN" altLang="en-US" sz="3600" dirty="0">
                  <a:solidFill>
                    <a:prstClr val="black"/>
                  </a:solidFill>
                  <a:latin typeface="汉真广标" panose="02010609000101010101" pitchFamily="49" charset="-122"/>
                  <a:ea typeface="汉真广标" panose="02010609000101010101" pitchFamily="49" charset="-122"/>
                </a:rPr>
                <a:t>扁平小清新数据图表合集</a:t>
              </a:r>
            </a:p>
          </p:txBody>
        </p:sp>
        <p:sp>
          <p:nvSpPr>
            <p:cNvPr id="10" name="文本框 9">
              <a:extLst>
                <a:ext uri="{FF2B5EF4-FFF2-40B4-BE49-F238E27FC236}">
                  <a16:creationId xmlns:a16="http://schemas.microsoft.com/office/drawing/2014/main" id="{F36B0531-9ABB-4255-8083-638B1CD06540}"/>
                </a:ext>
              </a:extLst>
            </p:cNvPr>
            <p:cNvSpPr txBox="1"/>
            <p:nvPr/>
          </p:nvSpPr>
          <p:spPr>
            <a:xfrm>
              <a:off x="4371975" y="4508320"/>
              <a:ext cx="3429000" cy="646331"/>
            </a:xfrm>
            <a:prstGeom prst="rect">
              <a:avLst/>
            </a:prstGeom>
            <a:noFill/>
          </p:spPr>
          <p:txBody>
            <a:bodyPr wrap="square" rtlCol="0">
              <a:spAutoFit/>
            </a:bodyPr>
            <a:lstStyle/>
            <a:p>
              <a:pPr algn="ctr"/>
              <a:r>
                <a:rPr lang="zh-CN" altLang="en-US" sz="3600" dirty="0">
                  <a:solidFill>
                    <a:prstClr val="black">
                      <a:lumMod val="65000"/>
                      <a:lumOff val="35000"/>
                    </a:prstClr>
                  </a:solidFill>
                  <a:latin typeface="汉真广标" panose="02010609000101010101" pitchFamily="49" charset="-122"/>
                  <a:ea typeface="汉真广标" panose="02010609000101010101" pitchFamily="49" charset="-122"/>
                </a:rPr>
                <a:t>（</a:t>
              </a:r>
              <a:r>
                <a:rPr lang="en-US" altLang="zh-CN" sz="3600" dirty="0">
                  <a:solidFill>
                    <a:prstClr val="black">
                      <a:lumMod val="65000"/>
                      <a:lumOff val="35000"/>
                    </a:prstClr>
                  </a:solidFill>
                  <a:latin typeface="汉真广标" panose="02010609000101010101" pitchFamily="49" charset="-122"/>
                  <a:ea typeface="汉真广标" panose="02010609000101010101" pitchFamily="49" charset="-122"/>
                </a:rPr>
                <a:t>20</a:t>
              </a:r>
              <a:r>
                <a:rPr lang="zh-CN" altLang="en-US" sz="3600" dirty="0">
                  <a:solidFill>
                    <a:prstClr val="black">
                      <a:lumMod val="65000"/>
                      <a:lumOff val="35000"/>
                    </a:prstClr>
                  </a:solidFill>
                  <a:latin typeface="汉真广标" panose="02010609000101010101" pitchFamily="49" charset="-122"/>
                  <a:ea typeface="汉真广标" panose="02010609000101010101" pitchFamily="49" charset="-122"/>
                </a:rPr>
                <a:t>）</a:t>
              </a:r>
            </a:p>
          </p:txBody>
        </p:sp>
      </p:grpSp>
    </p:spTree>
    <p:extLst>
      <p:ext uri="{BB962C8B-B14F-4D97-AF65-F5344CB8AC3E}">
        <p14:creationId xmlns:p14="http://schemas.microsoft.com/office/powerpoint/2010/main" val="2576219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BFEE56-C7D2-49BF-891A-461095F2A7DA}"/>
              </a:ext>
            </a:extLst>
          </p:cNvPr>
          <p:cNvGrpSpPr>
            <a:grpSpLocks/>
          </p:cNvGrpSpPr>
          <p:nvPr/>
        </p:nvGrpSpPr>
        <p:grpSpPr bwMode="auto">
          <a:xfrm>
            <a:off x="4240213" y="3259745"/>
            <a:ext cx="3743325" cy="3021012"/>
            <a:chOff x="4239546" y="3425931"/>
            <a:chExt cx="3743326" cy="3020455"/>
          </a:xfrm>
        </p:grpSpPr>
        <p:grpSp>
          <p:nvGrpSpPr>
            <p:cNvPr id="6" name="Group 5">
              <a:extLst>
                <a:ext uri="{FF2B5EF4-FFF2-40B4-BE49-F238E27FC236}">
                  <a16:creationId xmlns:a16="http://schemas.microsoft.com/office/drawing/2014/main" id="{23C555A9-5A7B-4477-BEA9-4166B5FAA15C}"/>
                </a:ext>
              </a:extLst>
            </p:cNvPr>
            <p:cNvGrpSpPr/>
            <p:nvPr/>
          </p:nvGrpSpPr>
          <p:grpSpPr>
            <a:xfrm>
              <a:off x="4239546" y="5018827"/>
              <a:ext cx="3743326" cy="1427559"/>
              <a:chOff x="3597275" y="4287838"/>
              <a:chExt cx="4991101" cy="1903412"/>
            </a:xfrm>
            <a:effectLst>
              <a:outerShdw blurRad="50800" dist="38100" dir="5400000" algn="t" rotWithShape="0">
                <a:prstClr val="black">
                  <a:alpha val="40000"/>
                </a:prstClr>
              </a:outerShdw>
            </a:effectLst>
          </p:grpSpPr>
          <p:sp>
            <p:nvSpPr>
              <p:cNvPr id="123" name="Freeform 5">
                <a:extLst>
                  <a:ext uri="{FF2B5EF4-FFF2-40B4-BE49-F238E27FC236}">
                    <a16:creationId xmlns:a16="http://schemas.microsoft.com/office/drawing/2014/main" id="{D164D87A-A1CF-41EC-B0C3-86ED4D3EA2E6}"/>
                  </a:ext>
                </a:extLst>
              </p:cNvPr>
              <p:cNvSpPr>
                <a:spLocks/>
              </p:cNvSpPr>
              <p:nvPr/>
            </p:nvSpPr>
            <p:spPr bwMode="auto">
              <a:xfrm>
                <a:off x="3635375" y="4692650"/>
                <a:ext cx="4897438" cy="1498600"/>
              </a:xfrm>
              <a:custGeom>
                <a:avLst/>
                <a:gdLst>
                  <a:gd name="T0" fmla="*/ 0 w 1766"/>
                  <a:gd name="T1" fmla="*/ 504 h 539"/>
                  <a:gd name="T2" fmla="*/ 0 w 1766"/>
                  <a:gd name="T3" fmla="*/ 506 h 539"/>
                  <a:gd name="T4" fmla="*/ 0 w 1766"/>
                  <a:gd name="T5" fmla="*/ 506 h 539"/>
                  <a:gd name="T6" fmla="*/ 0 w 1766"/>
                  <a:gd name="T7" fmla="*/ 506 h 539"/>
                  <a:gd name="T8" fmla="*/ 110 w 1766"/>
                  <a:gd name="T9" fmla="*/ 539 h 539"/>
                  <a:gd name="T10" fmla="*/ 1696 w 1766"/>
                  <a:gd name="T11" fmla="*/ 538 h 539"/>
                  <a:gd name="T12" fmla="*/ 1763 w 1766"/>
                  <a:gd name="T13" fmla="*/ 512 h 539"/>
                  <a:gd name="T14" fmla="*/ 1766 w 1766"/>
                  <a:gd name="T15" fmla="*/ 469 h 539"/>
                  <a:gd name="T16" fmla="*/ 1766 w 1766"/>
                  <a:gd name="T17" fmla="*/ 469 h 539"/>
                  <a:gd name="T18" fmla="*/ 1724 w 1766"/>
                  <a:gd name="T19" fmla="*/ 424 h 539"/>
                  <a:gd name="T20" fmla="*/ 1271 w 1766"/>
                  <a:gd name="T21" fmla="*/ 37 h 539"/>
                  <a:gd name="T22" fmla="*/ 1178 w 1766"/>
                  <a:gd name="T23" fmla="*/ 0 h 539"/>
                  <a:gd name="T24" fmla="*/ 546 w 1766"/>
                  <a:gd name="T25" fmla="*/ 0 h 539"/>
                  <a:gd name="T26" fmla="*/ 467 w 1766"/>
                  <a:gd name="T27" fmla="*/ 30 h 539"/>
                  <a:gd name="T28" fmla="*/ 44 w 1766"/>
                  <a:gd name="T29" fmla="*/ 422 h 539"/>
                  <a:gd name="T30" fmla="*/ 3 w 1766"/>
                  <a:gd name="T31" fmla="*/ 465 h 539"/>
                  <a:gd name="T32" fmla="*/ 3 w 1766"/>
                  <a:gd name="T33" fmla="*/ 465 h 539"/>
                  <a:gd name="T34" fmla="*/ 0 w 1766"/>
                  <a:gd name="T35" fmla="*/ 50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6" h="539">
                    <a:moveTo>
                      <a:pt x="0" y="504"/>
                    </a:moveTo>
                    <a:cubicBezTo>
                      <a:pt x="0" y="504"/>
                      <a:pt x="0" y="505"/>
                      <a:pt x="0" y="506"/>
                    </a:cubicBezTo>
                    <a:cubicBezTo>
                      <a:pt x="0" y="506"/>
                      <a:pt x="0" y="506"/>
                      <a:pt x="0" y="506"/>
                    </a:cubicBezTo>
                    <a:cubicBezTo>
                      <a:pt x="0" y="506"/>
                      <a:pt x="0" y="506"/>
                      <a:pt x="0" y="506"/>
                    </a:cubicBezTo>
                    <a:cubicBezTo>
                      <a:pt x="0" y="526"/>
                      <a:pt x="26" y="539"/>
                      <a:pt x="110" y="539"/>
                    </a:cubicBezTo>
                    <a:cubicBezTo>
                      <a:pt x="1696" y="538"/>
                      <a:pt x="1696" y="538"/>
                      <a:pt x="1696" y="538"/>
                    </a:cubicBezTo>
                    <a:cubicBezTo>
                      <a:pt x="1747" y="538"/>
                      <a:pt x="1764" y="528"/>
                      <a:pt x="1763" y="512"/>
                    </a:cubicBezTo>
                    <a:cubicBezTo>
                      <a:pt x="1766" y="469"/>
                      <a:pt x="1766" y="469"/>
                      <a:pt x="1766" y="469"/>
                    </a:cubicBezTo>
                    <a:cubicBezTo>
                      <a:pt x="1766" y="469"/>
                      <a:pt x="1766" y="469"/>
                      <a:pt x="1766" y="469"/>
                    </a:cubicBezTo>
                    <a:cubicBezTo>
                      <a:pt x="1763" y="457"/>
                      <a:pt x="1739" y="442"/>
                      <a:pt x="1724" y="424"/>
                    </a:cubicBezTo>
                    <a:cubicBezTo>
                      <a:pt x="1271" y="37"/>
                      <a:pt x="1271" y="37"/>
                      <a:pt x="1271" y="37"/>
                    </a:cubicBezTo>
                    <a:cubicBezTo>
                      <a:pt x="1249" y="18"/>
                      <a:pt x="1235" y="0"/>
                      <a:pt x="1178" y="0"/>
                    </a:cubicBezTo>
                    <a:cubicBezTo>
                      <a:pt x="546" y="0"/>
                      <a:pt x="546" y="0"/>
                      <a:pt x="546" y="0"/>
                    </a:cubicBezTo>
                    <a:cubicBezTo>
                      <a:pt x="501" y="0"/>
                      <a:pt x="485" y="8"/>
                      <a:pt x="467" y="30"/>
                    </a:cubicBezTo>
                    <a:cubicBezTo>
                      <a:pt x="44" y="422"/>
                      <a:pt x="44" y="422"/>
                      <a:pt x="44" y="422"/>
                    </a:cubicBezTo>
                    <a:cubicBezTo>
                      <a:pt x="33" y="433"/>
                      <a:pt x="10" y="452"/>
                      <a:pt x="3" y="465"/>
                    </a:cubicBezTo>
                    <a:cubicBezTo>
                      <a:pt x="3" y="465"/>
                      <a:pt x="3" y="465"/>
                      <a:pt x="3" y="465"/>
                    </a:cubicBezTo>
                    <a:lnTo>
                      <a:pt x="0" y="504"/>
                    </a:lnTo>
                    <a:close/>
                  </a:path>
                </a:pathLst>
              </a:custGeom>
              <a:solidFill>
                <a:schemeClr val="bg1"/>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4" name="Freeform 6">
                <a:extLst>
                  <a:ext uri="{FF2B5EF4-FFF2-40B4-BE49-F238E27FC236}">
                    <a16:creationId xmlns:a16="http://schemas.microsoft.com/office/drawing/2014/main" id="{8F6938C7-73CD-46CF-AFC7-5C388553E2B7}"/>
                  </a:ext>
                </a:extLst>
              </p:cNvPr>
              <p:cNvSpPr>
                <a:spLocks/>
              </p:cNvSpPr>
              <p:nvPr/>
            </p:nvSpPr>
            <p:spPr bwMode="auto">
              <a:xfrm>
                <a:off x="3597275" y="4287838"/>
                <a:ext cx="4991101" cy="1792287"/>
              </a:xfrm>
              <a:custGeom>
                <a:avLst/>
                <a:gdLst>
                  <a:gd name="T0" fmla="*/ 1202 w 1800"/>
                  <a:gd name="T1" fmla="*/ 0 h 645"/>
                  <a:gd name="T2" fmla="*/ 570 w 1800"/>
                  <a:gd name="T3" fmla="*/ 0 h 645"/>
                  <a:gd name="T4" fmla="*/ 491 w 1800"/>
                  <a:gd name="T5" fmla="*/ 30 h 645"/>
                  <a:gd name="T6" fmla="*/ 34 w 1800"/>
                  <a:gd name="T7" fmla="*/ 578 h 645"/>
                  <a:gd name="T8" fmla="*/ 126 w 1800"/>
                  <a:gd name="T9" fmla="*/ 645 h 645"/>
                  <a:gd name="T10" fmla="*/ 1712 w 1800"/>
                  <a:gd name="T11" fmla="*/ 644 h 645"/>
                  <a:gd name="T12" fmla="*/ 1757 w 1800"/>
                  <a:gd name="T13" fmla="*/ 577 h 645"/>
                  <a:gd name="T14" fmla="*/ 1295 w 1800"/>
                  <a:gd name="T15" fmla="*/ 37 h 645"/>
                  <a:gd name="T16" fmla="*/ 1202 w 1800"/>
                  <a:gd name="T17" fmla="*/ 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0" h="645">
                    <a:moveTo>
                      <a:pt x="1202" y="0"/>
                    </a:moveTo>
                    <a:cubicBezTo>
                      <a:pt x="570" y="0"/>
                      <a:pt x="570" y="0"/>
                      <a:pt x="570" y="0"/>
                    </a:cubicBezTo>
                    <a:cubicBezTo>
                      <a:pt x="525" y="0"/>
                      <a:pt x="509" y="8"/>
                      <a:pt x="491" y="30"/>
                    </a:cubicBezTo>
                    <a:cubicBezTo>
                      <a:pt x="34" y="578"/>
                      <a:pt x="34" y="578"/>
                      <a:pt x="34" y="578"/>
                    </a:cubicBezTo>
                    <a:cubicBezTo>
                      <a:pt x="4" y="614"/>
                      <a:pt x="0" y="645"/>
                      <a:pt x="126" y="645"/>
                    </a:cubicBezTo>
                    <a:cubicBezTo>
                      <a:pt x="1712" y="644"/>
                      <a:pt x="1712" y="644"/>
                      <a:pt x="1712" y="644"/>
                    </a:cubicBezTo>
                    <a:cubicBezTo>
                      <a:pt x="1800" y="644"/>
                      <a:pt x="1788" y="613"/>
                      <a:pt x="1757" y="577"/>
                    </a:cubicBezTo>
                    <a:cubicBezTo>
                      <a:pt x="1295" y="37"/>
                      <a:pt x="1295" y="37"/>
                      <a:pt x="1295" y="37"/>
                    </a:cubicBezTo>
                    <a:cubicBezTo>
                      <a:pt x="1276" y="15"/>
                      <a:pt x="1259" y="0"/>
                      <a:pt x="1202" y="0"/>
                    </a:cubicBezTo>
                    <a:close/>
                  </a:path>
                </a:pathLst>
              </a:custGeom>
              <a:solidFill>
                <a:schemeClr val="tx1">
                  <a:lumMod val="65000"/>
                  <a:lumOff val="35000"/>
                </a:schemeClr>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5" name="Freeform 7">
                <a:extLst>
                  <a:ext uri="{FF2B5EF4-FFF2-40B4-BE49-F238E27FC236}">
                    <a16:creationId xmlns:a16="http://schemas.microsoft.com/office/drawing/2014/main" id="{4EEBCD7C-2A11-471D-9E66-A3D0DE42167A}"/>
                  </a:ext>
                </a:extLst>
              </p:cNvPr>
              <p:cNvSpPr>
                <a:spLocks/>
              </p:cNvSpPr>
              <p:nvPr/>
            </p:nvSpPr>
            <p:spPr bwMode="auto">
              <a:xfrm>
                <a:off x="3910013" y="4381500"/>
                <a:ext cx="4352925" cy="1535112"/>
              </a:xfrm>
              <a:custGeom>
                <a:avLst/>
                <a:gdLst>
                  <a:gd name="T0" fmla="*/ 0 w 2742"/>
                  <a:gd name="T1" fmla="*/ 967 h 967"/>
                  <a:gd name="T2" fmla="*/ 2742 w 2742"/>
                  <a:gd name="T3" fmla="*/ 963 h 967"/>
                  <a:gd name="T4" fmla="*/ 1998 w 2742"/>
                  <a:gd name="T5" fmla="*/ 0 h 967"/>
                  <a:gd name="T6" fmla="*/ 728 w 2742"/>
                  <a:gd name="T7" fmla="*/ 2 h 967"/>
                  <a:gd name="T8" fmla="*/ 0 w 2742"/>
                  <a:gd name="T9" fmla="*/ 967 h 967"/>
                </a:gdLst>
                <a:ahLst/>
                <a:cxnLst>
                  <a:cxn ang="0">
                    <a:pos x="T0" y="T1"/>
                  </a:cxn>
                  <a:cxn ang="0">
                    <a:pos x="T2" y="T3"/>
                  </a:cxn>
                  <a:cxn ang="0">
                    <a:pos x="T4" y="T5"/>
                  </a:cxn>
                  <a:cxn ang="0">
                    <a:pos x="T6" y="T7"/>
                  </a:cxn>
                  <a:cxn ang="0">
                    <a:pos x="T8" y="T9"/>
                  </a:cxn>
                </a:cxnLst>
                <a:rect l="0" t="0" r="r" b="b"/>
                <a:pathLst>
                  <a:path w="2742" h="967">
                    <a:moveTo>
                      <a:pt x="0" y="967"/>
                    </a:moveTo>
                    <a:lnTo>
                      <a:pt x="2742" y="963"/>
                    </a:lnTo>
                    <a:lnTo>
                      <a:pt x="1998" y="0"/>
                    </a:lnTo>
                    <a:lnTo>
                      <a:pt x="728" y="2"/>
                    </a:lnTo>
                    <a:lnTo>
                      <a:pt x="0" y="967"/>
                    </a:lnTo>
                    <a:close/>
                  </a:path>
                </a:pathLst>
              </a:custGeom>
              <a:solidFill>
                <a:schemeClr val="tx1">
                  <a:lumMod val="50000"/>
                </a:schemeClr>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6" name="Freeform 8">
                <a:extLst>
                  <a:ext uri="{FF2B5EF4-FFF2-40B4-BE49-F238E27FC236}">
                    <a16:creationId xmlns:a16="http://schemas.microsoft.com/office/drawing/2014/main" id="{B74D0462-5EB1-4998-A346-B42F188983C2}"/>
                  </a:ext>
                </a:extLst>
              </p:cNvPr>
              <p:cNvSpPr>
                <a:spLocks/>
              </p:cNvSpPr>
              <p:nvPr/>
            </p:nvSpPr>
            <p:spPr bwMode="auto">
              <a:xfrm>
                <a:off x="5684838" y="4321175"/>
                <a:ext cx="757238" cy="26987"/>
              </a:xfrm>
              <a:custGeom>
                <a:avLst/>
                <a:gdLst>
                  <a:gd name="T0" fmla="*/ 259 w 273"/>
                  <a:gd name="T1" fmla="*/ 0 h 10"/>
                  <a:gd name="T2" fmla="*/ 136 w 273"/>
                  <a:gd name="T3" fmla="*/ 1 h 10"/>
                  <a:gd name="T4" fmla="*/ 14 w 273"/>
                  <a:gd name="T5" fmla="*/ 1 h 10"/>
                  <a:gd name="T6" fmla="*/ 0 w 273"/>
                  <a:gd name="T7" fmla="*/ 6 h 10"/>
                  <a:gd name="T8" fmla="*/ 0 w 273"/>
                  <a:gd name="T9" fmla="*/ 6 h 10"/>
                  <a:gd name="T10" fmla="*/ 11 w 273"/>
                  <a:gd name="T11" fmla="*/ 10 h 10"/>
                  <a:gd name="T12" fmla="*/ 136 w 273"/>
                  <a:gd name="T13" fmla="*/ 10 h 10"/>
                  <a:gd name="T14" fmla="*/ 261 w 273"/>
                  <a:gd name="T15" fmla="*/ 10 h 10"/>
                  <a:gd name="T16" fmla="*/ 272 w 273"/>
                  <a:gd name="T17" fmla="*/ 5 h 10"/>
                  <a:gd name="T18" fmla="*/ 272 w 273"/>
                  <a:gd name="T19" fmla="*/ 5 h 10"/>
                  <a:gd name="T20" fmla="*/ 259 w 27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0">
                    <a:moveTo>
                      <a:pt x="259" y="0"/>
                    </a:moveTo>
                    <a:cubicBezTo>
                      <a:pt x="218" y="0"/>
                      <a:pt x="177" y="1"/>
                      <a:pt x="136" y="1"/>
                    </a:cubicBezTo>
                    <a:cubicBezTo>
                      <a:pt x="95" y="1"/>
                      <a:pt x="54" y="1"/>
                      <a:pt x="14" y="1"/>
                    </a:cubicBezTo>
                    <a:cubicBezTo>
                      <a:pt x="7" y="1"/>
                      <a:pt x="1" y="3"/>
                      <a:pt x="0" y="6"/>
                    </a:cubicBezTo>
                    <a:cubicBezTo>
                      <a:pt x="0" y="6"/>
                      <a:pt x="0" y="6"/>
                      <a:pt x="0" y="6"/>
                    </a:cubicBezTo>
                    <a:cubicBezTo>
                      <a:pt x="0" y="8"/>
                      <a:pt x="4" y="10"/>
                      <a:pt x="11" y="10"/>
                    </a:cubicBezTo>
                    <a:cubicBezTo>
                      <a:pt x="53" y="10"/>
                      <a:pt x="95" y="10"/>
                      <a:pt x="136" y="10"/>
                    </a:cubicBezTo>
                    <a:cubicBezTo>
                      <a:pt x="178" y="10"/>
                      <a:pt x="219" y="10"/>
                      <a:pt x="261" y="10"/>
                    </a:cubicBezTo>
                    <a:cubicBezTo>
                      <a:pt x="268" y="10"/>
                      <a:pt x="273" y="8"/>
                      <a:pt x="272" y="5"/>
                    </a:cubicBezTo>
                    <a:cubicBezTo>
                      <a:pt x="272" y="5"/>
                      <a:pt x="272" y="5"/>
                      <a:pt x="272" y="5"/>
                    </a:cubicBezTo>
                    <a:cubicBezTo>
                      <a:pt x="272" y="3"/>
                      <a:pt x="265" y="0"/>
                      <a:pt x="25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7" name="Freeform 9">
                <a:extLst>
                  <a:ext uri="{FF2B5EF4-FFF2-40B4-BE49-F238E27FC236}">
                    <a16:creationId xmlns:a16="http://schemas.microsoft.com/office/drawing/2014/main" id="{80514FF1-FE7A-4DB6-BE97-6F418742F5AF}"/>
                  </a:ext>
                </a:extLst>
              </p:cNvPr>
              <p:cNvSpPr>
                <a:spLocks noEditPoints="1"/>
              </p:cNvSpPr>
              <p:nvPr/>
            </p:nvSpPr>
            <p:spPr bwMode="auto">
              <a:xfrm>
                <a:off x="5830888" y="5949950"/>
                <a:ext cx="504825" cy="92075"/>
              </a:xfrm>
              <a:custGeom>
                <a:avLst/>
                <a:gdLst>
                  <a:gd name="T0" fmla="*/ 91 w 182"/>
                  <a:gd name="T1" fmla="*/ 6 h 33"/>
                  <a:gd name="T2" fmla="*/ 119 w 182"/>
                  <a:gd name="T3" fmla="*/ 17 h 33"/>
                  <a:gd name="T4" fmla="*/ 119 w 182"/>
                  <a:gd name="T5" fmla="*/ 29 h 33"/>
                  <a:gd name="T6" fmla="*/ 99 w 182"/>
                  <a:gd name="T7" fmla="*/ 29 h 33"/>
                  <a:gd name="T8" fmla="*/ 99 w 182"/>
                  <a:gd name="T9" fmla="*/ 24 h 33"/>
                  <a:gd name="T10" fmla="*/ 90 w 182"/>
                  <a:gd name="T11" fmla="*/ 21 h 33"/>
                  <a:gd name="T12" fmla="*/ 90 w 182"/>
                  <a:gd name="T13" fmla="*/ 21 h 33"/>
                  <a:gd name="T14" fmla="*/ 90 w 182"/>
                  <a:gd name="T15" fmla="*/ 33 h 33"/>
                  <a:gd name="T16" fmla="*/ 91 w 182"/>
                  <a:gd name="T17" fmla="*/ 33 h 33"/>
                  <a:gd name="T18" fmla="*/ 181 w 182"/>
                  <a:gd name="T19" fmla="*/ 16 h 33"/>
                  <a:gd name="T20" fmla="*/ 90 w 182"/>
                  <a:gd name="T21" fmla="*/ 0 h 33"/>
                  <a:gd name="T22" fmla="*/ 90 w 182"/>
                  <a:gd name="T23" fmla="*/ 2 h 33"/>
                  <a:gd name="T24" fmla="*/ 92 w 182"/>
                  <a:gd name="T25" fmla="*/ 2 h 33"/>
                  <a:gd name="T26" fmla="*/ 130 w 182"/>
                  <a:gd name="T27" fmla="*/ 17 h 33"/>
                  <a:gd name="T28" fmla="*/ 126 w 182"/>
                  <a:gd name="T29" fmla="*/ 18 h 33"/>
                  <a:gd name="T30" fmla="*/ 91 w 182"/>
                  <a:gd name="T31" fmla="*/ 5 h 33"/>
                  <a:gd name="T32" fmla="*/ 90 w 182"/>
                  <a:gd name="T33" fmla="*/ 5 h 33"/>
                  <a:gd name="T34" fmla="*/ 90 w 182"/>
                  <a:gd name="T35" fmla="*/ 7 h 33"/>
                  <a:gd name="T36" fmla="*/ 91 w 182"/>
                  <a:gd name="T37" fmla="*/ 6 h 33"/>
                  <a:gd name="T38" fmla="*/ 90 w 182"/>
                  <a:gd name="T39" fmla="*/ 21 h 33"/>
                  <a:gd name="T40" fmla="*/ 82 w 182"/>
                  <a:gd name="T41" fmla="*/ 24 h 33"/>
                  <a:gd name="T42" fmla="*/ 81 w 182"/>
                  <a:gd name="T43" fmla="*/ 29 h 33"/>
                  <a:gd name="T44" fmla="*/ 61 w 182"/>
                  <a:gd name="T45" fmla="*/ 29 h 33"/>
                  <a:gd name="T46" fmla="*/ 62 w 182"/>
                  <a:gd name="T47" fmla="*/ 17 h 33"/>
                  <a:gd name="T48" fmla="*/ 90 w 182"/>
                  <a:gd name="T49" fmla="*/ 7 h 33"/>
                  <a:gd name="T50" fmla="*/ 90 w 182"/>
                  <a:gd name="T51" fmla="*/ 5 h 33"/>
                  <a:gd name="T52" fmla="*/ 55 w 182"/>
                  <a:gd name="T53" fmla="*/ 18 h 33"/>
                  <a:gd name="T54" fmla="*/ 51 w 182"/>
                  <a:gd name="T55" fmla="*/ 17 h 33"/>
                  <a:gd name="T56" fmla="*/ 68 w 182"/>
                  <a:gd name="T57" fmla="*/ 10 h 33"/>
                  <a:gd name="T58" fmla="*/ 69 w 182"/>
                  <a:gd name="T59" fmla="*/ 3 h 33"/>
                  <a:gd name="T60" fmla="*/ 77 w 182"/>
                  <a:gd name="T61" fmla="*/ 3 h 33"/>
                  <a:gd name="T62" fmla="*/ 77 w 182"/>
                  <a:gd name="T63" fmla="*/ 7 h 33"/>
                  <a:gd name="T64" fmla="*/ 90 w 182"/>
                  <a:gd name="T65" fmla="*/ 2 h 33"/>
                  <a:gd name="T66" fmla="*/ 90 w 182"/>
                  <a:gd name="T67" fmla="*/ 0 h 33"/>
                  <a:gd name="T68" fmla="*/ 90 w 182"/>
                  <a:gd name="T69" fmla="*/ 0 h 33"/>
                  <a:gd name="T70" fmla="*/ 1 w 182"/>
                  <a:gd name="T71" fmla="*/ 16 h 33"/>
                  <a:gd name="T72" fmla="*/ 90 w 182"/>
                  <a:gd name="T73" fmla="*/ 33 h 33"/>
                  <a:gd name="T74" fmla="*/ 90 w 182"/>
                  <a:gd name="T75"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2" h="33">
                    <a:moveTo>
                      <a:pt x="91" y="6"/>
                    </a:moveTo>
                    <a:cubicBezTo>
                      <a:pt x="119" y="17"/>
                      <a:pt x="119" y="17"/>
                      <a:pt x="119" y="17"/>
                    </a:cubicBezTo>
                    <a:cubicBezTo>
                      <a:pt x="119" y="29"/>
                      <a:pt x="119" y="29"/>
                      <a:pt x="119" y="29"/>
                    </a:cubicBezTo>
                    <a:cubicBezTo>
                      <a:pt x="99" y="29"/>
                      <a:pt x="99" y="29"/>
                      <a:pt x="99" y="29"/>
                    </a:cubicBezTo>
                    <a:cubicBezTo>
                      <a:pt x="99" y="24"/>
                      <a:pt x="99" y="24"/>
                      <a:pt x="99" y="24"/>
                    </a:cubicBezTo>
                    <a:cubicBezTo>
                      <a:pt x="99" y="22"/>
                      <a:pt x="95" y="21"/>
                      <a:pt x="90" y="21"/>
                    </a:cubicBezTo>
                    <a:cubicBezTo>
                      <a:pt x="90" y="21"/>
                      <a:pt x="90" y="21"/>
                      <a:pt x="90" y="21"/>
                    </a:cubicBezTo>
                    <a:cubicBezTo>
                      <a:pt x="90" y="33"/>
                      <a:pt x="90" y="33"/>
                      <a:pt x="90" y="33"/>
                    </a:cubicBezTo>
                    <a:cubicBezTo>
                      <a:pt x="91" y="33"/>
                      <a:pt x="91" y="33"/>
                      <a:pt x="91" y="33"/>
                    </a:cubicBezTo>
                    <a:cubicBezTo>
                      <a:pt x="142" y="33"/>
                      <a:pt x="182" y="25"/>
                      <a:pt x="181" y="16"/>
                    </a:cubicBezTo>
                    <a:cubicBezTo>
                      <a:pt x="180" y="7"/>
                      <a:pt x="139" y="0"/>
                      <a:pt x="90" y="0"/>
                    </a:cubicBezTo>
                    <a:cubicBezTo>
                      <a:pt x="90" y="2"/>
                      <a:pt x="90" y="2"/>
                      <a:pt x="90" y="2"/>
                    </a:cubicBezTo>
                    <a:cubicBezTo>
                      <a:pt x="92" y="2"/>
                      <a:pt x="92" y="2"/>
                      <a:pt x="92" y="2"/>
                    </a:cubicBezTo>
                    <a:cubicBezTo>
                      <a:pt x="130" y="17"/>
                      <a:pt x="130" y="17"/>
                      <a:pt x="130" y="17"/>
                    </a:cubicBezTo>
                    <a:cubicBezTo>
                      <a:pt x="126" y="18"/>
                      <a:pt x="126" y="18"/>
                      <a:pt x="126" y="18"/>
                    </a:cubicBezTo>
                    <a:cubicBezTo>
                      <a:pt x="91" y="5"/>
                      <a:pt x="91" y="5"/>
                      <a:pt x="91" y="5"/>
                    </a:cubicBezTo>
                    <a:cubicBezTo>
                      <a:pt x="90" y="5"/>
                      <a:pt x="90" y="5"/>
                      <a:pt x="90" y="5"/>
                    </a:cubicBezTo>
                    <a:cubicBezTo>
                      <a:pt x="90" y="7"/>
                      <a:pt x="90" y="7"/>
                      <a:pt x="90" y="7"/>
                    </a:cubicBezTo>
                    <a:lnTo>
                      <a:pt x="91" y="6"/>
                    </a:lnTo>
                    <a:close/>
                    <a:moveTo>
                      <a:pt x="90" y="21"/>
                    </a:moveTo>
                    <a:cubicBezTo>
                      <a:pt x="86" y="21"/>
                      <a:pt x="82" y="22"/>
                      <a:pt x="82" y="24"/>
                    </a:cubicBezTo>
                    <a:cubicBezTo>
                      <a:pt x="81" y="29"/>
                      <a:pt x="81" y="29"/>
                      <a:pt x="81" y="29"/>
                    </a:cubicBezTo>
                    <a:cubicBezTo>
                      <a:pt x="61" y="29"/>
                      <a:pt x="61" y="29"/>
                      <a:pt x="61" y="29"/>
                    </a:cubicBezTo>
                    <a:cubicBezTo>
                      <a:pt x="62" y="17"/>
                      <a:pt x="62" y="17"/>
                      <a:pt x="62" y="17"/>
                    </a:cubicBezTo>
                    <a:cubicBezTo>
                      <a:pt x="90" y="7"/>
                      <a:pt x="90" y="7"/>
                      <a:pt x="90" y="7"/>
                    </a:cubicBezTo>
                    <a:cubicBezTo>
                      <a:pt x="90" y="5"/>
                      <a:pt x="90" y="5"/>
                      <a:pt x="90" y="5"/>
                    </a:cubicBezTo>
                    <a:cubicBezTo>
                      <a:pt x="55" y="18"/>
                      <a:pt x="55" y="18"/>
                      <a:pt x="55" y="18"/>
                    </a:cubicBezTo>
                    <a:cubicBezTo>
                      <a:pt x="51" y="17"/>
                      <a:pt x="51" y="17"/>
                      <a:pt x="51" y="17"/>
                    </a:cubicBezTo>
                    <a:cubicBezTo>
                      <a:pt x="68" y="10"/>
                      <a:pt x="68" y="10"/>
                      <a:pt x="68" y="10"/>
                    </a:cubicBezTo>
                    <a:cubicBezTo>
                      <a:pt x="69" y="3"/>
                      <a:pt x="69" y="3"/>
                      <a:pt x="69" y="3"/>
                    </a:cubicBezTo>
                    <a:cubicBezTo>
                      <a:pt x="77" y="3"/>
                      <a:pt x="77" y="3"/>
                      <a:pt x="77" y="3"/>
                    </a:cubicBezTo>
                    <a:cubicBezTo>
                      <a:pt x="77" y="7"/>
                      <a:pt x="77" y="7"/>
                      <a:pt x="77" y="7"/>
                    </a:cubicBezTo>
                    <a:cubicBezTo>
                      <a:pt x="90" y="2"/>
                      <a:pt x="90" y="2"/>
                      <a:pt x="90" y="2"/>
                    </a:cubicBezTo>
                    <a:cubicBezTo>
                      <a:pt x="90" y="0"/>
                      <a:pt x="90" y="0"/>
                      <a:pt x="90" y="0"/>
                    </a:cubicBezTo>
                    <a:cubicBezTo>
                      <a:pt x="90" y="0"/>
                      <a:pt x="90" y="0"/>
                      <a:pt x="90" y="0"/>
                    </a:cubicBezTo>
                    <a:cubicBezTo>
                      <a:pt x="41" y="0"/>
                      <a:pt x="1" y="7"/>
                      <a:pt x="1" y="16"/>
                    </a:cubicBezTo>
                    <a:cubicBezTo>
                      <a:pt x="0" y="25"/>
                      <a:pt x="40" y="33"/>
                      <a:pt x="90" y="33"/>
                    </a:cubicBezTo>
                    <a:lnTo>
                      <a:pt x="9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94243" name="Freeform 18">
              <a:extLst>
                <a:ext uri="{FF2B5EF4-FFF2-40B4-BE49-F238E27FC236}">
                  <a16:creationId xmlns:a16="http://schemas.microsoft.com/office/drawing/2014/main" id="{0C70BC39-4AFA-436C-8767-2153EC99FF29}"/>
                </a:ext>
              </a:extLst>
            </p:cNvPr>
            <p:cNvSpPr>
              <a:spLocks noEditPoints="1"/>
            </p:cNvSpPr>
            <p:nvPr/>
          </p:nvSpPr>
          <p:spPr bwMode="auto">
            <a:xfrm>
              <a:off x="6749357" y="3760496"/>
              <a:ext cx="277416" cy="264319"/>
            </a:xfrm>
            <a:custGeom>
              <a:avLst/>
              <a:gdLst>
                <a:gd name="T0" fmla="*/ 245276 w 164"/>
                <a:gd name="T1" fmla="*/ 57608 h 156"/>
                <a:gd name="T2" fmla="*/ 248659 w 164"/>
                <a:gd name="T3" fmla="*/ 169435 h 156"/>
                <a:gd name="T4" fmla="*/ 243585 w 164"/>
                <a:gd name="T5" fmla="*/ 174518 h 156"/>
                <a:gd name="T6" fmla="*/ 228361 w 164"/>
                <a:gd name="T7" fmla="*/ 171130 h 156"/>
                <a:gd name="T8" fmla="*/ 197913 w 164"/>
                <a:gd name="T9" fmla="*/ 182990 h 156"/>
                <a:gd name="T10" fmla="*/ 197913 w 164"/>
                <a:gd name="T11" fmla="*/ 242292 h 156"/>
                <a:gd name="T12" fmla="*/ 228361 w 164"/>
                <a:gd name="T13" fmla="*/ 255847 h 156"/>
                <a:gd name="T14" fmla="*/ 270650 w 164"/>
                <a:gd name="T15" fmla="*/ 213488 h 156"/>
                <a:gd name="T16" fmla="*/ 270650 w 164"/>
                <a:gd name="T17" fmla="*/ 62691 h 156"/>
                <a:gd name="T18" fmla="*/ 245276 w 164"/>
                <a:gd name="T19" fmla="*/ 8472 h 156"/>
                <a:gd name="T20" fmla="*/ 138708 w 164"/>
                <a:gd name="T21" fmla="*/ 0 h 156"/>
                <a:gd name="T22" fmla="*/ 274033 w 164"/>
                <a:gd name="T23" fmla="*/ 0 h 156"/>
                <a:gd name="T24" fmla="*/ 277416 w 164"/>
                <a:gd name="T25" fmla="*/ 62691 h 156"/>
                <a:gd name="T26" fmla="*/ 277416 w 164"/>
                <a:gd name="T27" fmla="*/ 213488 h 156"/>
                <a:gd name="T28" fmla="*/ 263884 w 164"/>
                <a:gd name="T29" fmla="*/ 249070 h 156"/>
                <a:gd name="T30" fmla="*/ 192838 w 164"/>
                <a:gd name="T31" fmla="*/ 249070 h 156"/>
                <a:gd name="T32" fmla="*/ 177614 w 164"/>
                <a:gd name="T33" fmla="*/ 213488 h 156"/>
                <a:gd name="T34" fmla="*/ 192838 w 164"/>
                <a:gd name="T35" fmla="*/ 177907 h 156"/>
                <a:gd name="T36" fmla="*/ 192838 w 164"/>
                <a:gd name="T37" fmla="*/ 177907 h 156"/>
                <a:gd name="T38" fmla="*/ 236819 w 164"/>
                <a:gd name="T39" fmla="*/ 164352 h 156"/>
                <a:gd name="T40" fmla="*/ 240202 w 164"/>
                <a:gd name="T41" fmla="*/ 66080 h 156"/>
                <a:gd name="T42" fmla="*/ 138708 w 164"/>
                <a:gd name="T43" fmla="*/ 57608 h 156"/>
                <a:gd name="T44" fmla="*/ 79503 w 164"/>
                <a:gd name="T45" fmla="*/ 243987 h 156"/>
                <a:gd name="T46" fmla="*/ 91344 w 164"/>
                <a:gd name="T47" fmla="*/ 213488 h 156"/>
                <a:gd name="T48" fmla="*/ 91344 w 164"/>
                <a:gd name="T49" fmla="*/ 62691 h 156"/>
                <a:gd name="T50" fmla="*/ 138708 w 164"/>
                <a:gd name="T51" fmla="*/ 57608 h 156"/>
                <a:gd name="T52" fmla="*/ 99802 w 164"/>
                <a:gd name="T53" fmla="*/ 66080 h 156"/>
                <a:gd name="T54" fmla="*/ 99802 w 164"/>
                <a:gd name="T55" fmla="*/ 213488 h 156"/>
                <a:gd name="T56" fmla="*/ 84578 w 164"/>
                <a:gd name="T57" fmla="*/ 249070 h 156"/>
                <a:gd name="T58" fmla="*/ 49055 w 164"/>
                <a:gd name="T59" fmla="*/ 264319 h 156"/>
                <a:gd name="T60" fmla="*/ 0 w 164"/>
                <a:gd name="T61" fmla="*/ 213488 h 156"/>
                <a:gd name="T62" fmla="*/ 49055 w 164"/>
                <a:gd name="T63" fmla="*/ 162658 h 156"/>
                <a:gd name="T64" fmla="*/ 62588 w 164"/>
                <a:gd name="T65" fmla="*/ 164352 h 156"/>
                <a:gd name="T66" fmla="*/ 62588 w 164"/>
                <a:gd name="T67" fmla="*/ 3389 h 156"/>
                <a:gd name="T68" fmla="*/ 96419 w 164"/>
                <a:gd name="T69" fmla="*/ 0 h 156"/>
                <a:gd name="T70" fmla="*/ 138708 w 164"/>
                <a:gd name="T71" fmla="*/ 8472 h 156"/>
                <a:gd name="T72" fmla="*/ 71046 w 164"/>
                <a:gd name="T73" fmla="*/ 8472 h 156"/>
                <a:gd name="T74" fmla="*/ 71046 w 164"/>
                <a:gd name="T75" fmla="*/ 169435 h 156"/>
                <a:gd name="T76" fmla="*/ 65971 w 164"/>
                <a:gd name="T77" fmla="*/ 174518 h 156"/>
                <a:gd name="T78" fmla="*/ 49055 w 164"/>
                <a:gd name="T79" fmla="*/ 171130 h 156"/>
                <a:gd name="T80" fmla="*/ 6766 w 164"/>
                <a:gd name="T81" fmla="*/ 213488 h 156"/>
                <a:gd name="T82" fmla="*/ 49055 w 164"/>
                <a:gd name="T83" fmla="*/ 255847 h 1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4" h="156">
                  <a:moveTo>
                    <a:pt x="82" y="34"/>
                  </a:moveTo>
                  <a:cubicBezTo>
                    <a:pt x="145" y="34"/>
                    <a:pt x="145" y="34"/>
                    <a:pt x="145" y="34"/>
                  </a:cubicBezTo>
                  <a:cubicBezTo>
                    <a:pt x="146" y="34"/>
                    <a:pt x="147" y="36"/>
                    <a:pt x="147" y="37"/>
                  </a:cubicBezTo>
                  <a:cubicBezTo>
                    <a:pt x="147" y="100"/>
                    <a:pt x="147" y="100"/>
                    <a:pt x="147" y="100"/>
                  </a:cubicBezTo>
                  <a:cubicBezTo>
                    <a:pt x="147" y="102"/>
                    <a:pt x="146" y="103"/>
                    <a:pt x="145" y="103"/>
                  </a:cubicBezTo>
                  <a:cubicBezTo>
                    <a:pt x="144" y="103"/>
                    <a:pt x="144" y="103"/>
                    <a:pt x="144" y="103"/>
                  </a:cubicBezTo>
                  <a:cubicBezTo>
                    <a:pt x="142" y="102"/>
                    <a:pt x="141" y="102"/>
                    <a:pt x="139" y="101"/>
                  </a:cubicBezTo>
                  <a:cubicBezTo>
                    <a:pt x="138" y="101"/>
                    <a:pt x="136" y="101"/>
                    <a:pt x="135" y="101"/>
                  </a:cubicBezTo>
                  <a:cubicBezTo>
                    <a:pt x="128" y="101"/>
                    <a:pt x="121" y="104"/>
                    <a:pt x="117" y="108"/>
                  </a:cubicBezTo>
                  <a:cubicBezTo>
                    <a:pt x="117" y="108"/>
                    <a:pt x="117" y="108"/>
                    <a:pt x="117" y="108"/>
                  </a:cubicBezTo>
                  <a:cubicBezTo>
                    <a:pt x="112" y="113"/>
                    <a:pt x="110" y="119"/>
                    <a:pt x="110" y="126"/>
                  </a:cubicBezTo>
                  <a:cubicBezTo>
                    <a:pt x="110" y="133"/>
                    <a:pt x="112" y="139"/>
                    <a:pt x="117" y="143"/>
                  </a:cubicBezTo>
                  <a:cubicBezTo>
                    <a:pt x="117" y="144"/>
                    <a:pt x="117" y="144"/>
                    <a:pt x="117" y="144"/>
                  </a:cubicBezTo>
                  <a:cubicBezTo>
                    <a:pt x="122" y="148"/>
                    <a:pt x="128" y="151"/>
                    <a:pt x="135" y="151"/>
                  </a:cubicBezTo>
                  <a:cubicBezTo>
                    <a:pt x="142" y="151"/>
                    <a:pt x="148" y="148"/>
                    <a:pt x="152" y="143"/>
                  </a:cubicBezTo>
                  <a:cubicBezTo>
                    <a:pt x="157" y="139"/>
                    <a:pt x="160" y="133"/>
                    <a:pt x="160" y="126"/>
                  </a:cubicBezTo>
                  <a:cubicBezTo>
                    <a:pt x="160" y="126"/>
                    <a:pt x="160" y="126"/>
                    <a:pt x="160" y="126"/>
                  </a:cubicBezTo>
                  <a:cubicBezTo>
                    <a:pt x="160" y="37"/>
                    <a:pt x="160" y="37"/>
                    <a:pt x="160" y="37"/>
                  </a:cubicBezTo>
                  <a:cubicBezTo>
                    <a:pt x="160" y="5"/>
                    <a:pt x="160" y="5"/>
                    <a:pt x="160" y="5"/>
                  </a:cubicBezTo>
                  <a:cubicBezTo>
                    <a:pt x="145" y="5"/>
                    <a:pt x="145" y="5"/>
                    <a:pt x="145" y="5"/>
                  </a:cubicBezTo>
                  <a:cubicBezTo>
                    <a:pt x="82" y="5"/>
                    <a:pt x="82" y="5"/>
                    <a:pt x="82" y="5"/>
                  </a:cubicBezTo>
                  <a:cubicBezTo>
                    <a:pt x="82" y="0"/>
                    <a:pt x="82" y="0"/>
                    <a:pt x="82" y="0"/>
                  </a:cubicBezTo>
                  <a:cubicBezTo>
                    <a:pt x="145" y="0"/>
                    <a:pt x="145" y="0"/>
                    <a:pt x="145" y="0"/>
                  </a:cubicBezTo>
                  <a:cubicBezTo>
                    <a:pt x="162" y="0"/>
                    <a:pt x="162" y="0"/>
                    <a:pt x="162" y="0"/>
                  </a:cubicBezTo>
                  <a:cubicBezTo>
                    <a:pt x="163" y="0"/>
                    <a:pt x="164" y="1"/>
                    <a:pt x="164" y="2"/>
                  </a:cubicBezTo>
                  <a:cubicBezTo>
                    <a:pt x="164" y="37"/>
                    <a:pt x="164" y="37"/>
                    <a:pt x="164" y="37"/>
                  </a:cubicBezTo>
                  <a:cubicBezTo>
                    <a:pt x="164" y="126"/>
                    <a:pt x="164" y="126"/>
                    <a:pt x="164" y="126"/>
                  </a:cubicBezTo>
                  <a:cubicBezTo>
                    <a:pt x="164" y="126"/>
                    <a:pt x="164" y="126"/>
                    <a:pt x="164" y="126"/>
                  </a:cubicBezTo>
                  <a:cubicBezTo>
                    <a:pt x="164" y="126"/>
                    <a:pt x="164" y="126"/>
                    <a:pt x="164" y="126"/>
                  </a:cubicBezTo>
                  <a:cubicBezTo>
                    <a:pt x="164" y="134"/>
                    <a:pt x="161" y="141"/>
                    <a:pt x="156" y="147"/>
                  </a:cubicBezTo>
                  <a:cubicBezTo>
                    <a:pt x="150" y="152"/>
                    <a:pt x="143" y="156"/>
                    <a:pt x="135" y="156"/>
                  </a:cubicBezTo>
                  <a:cubicBezTo>
                    <a:pt x="126" y="156"/>
                    <a:pt x="119" y="152"/>
                    <a:pt x="114" y="147"/>
                  </a:cubicBezTo>
                  <a:cubicBezTo>
                    <a:pt x="114" y="147"/>
                    <a:pt x="114" y="147"/>
                    <a:pt x="114" y="147"/>
                  </a:cubicBezTo>
                  <a:cubicBezTo>
                    <a:pt x="108" y="141"/>
                    <a:pt x="105" y="134"/>
                    <a:pt x="105" y="126"/>
                  </a:cubicBezTo>
                  <a:cubicBezTo>
                    <a:pt x="105" y="118"/>
                    <a:pt x="108" y="110"/>
                    <a:pt x="114" y="105"/>
                  </a:cubicBezTo>
                  <a:cubicBezTo>
                    <a:pt x="114" y="105"/>
                    <a:pt x="114" y="105"/>
                    <a:pt x="114" y="105"/>
                  </a:cubicBezTo>
                  <a:cubicBezTo>
                    <a:pt x="114" y="105"/>
                    <a:pt x="114" y="105"/>
                    <a:pt x="114" y="105"/>
                  </a:cubicBezTo>
                  <a:cubicBezTo>
                    <a:pt x="114" y="105"/>
                    <a:pt x="114" y="105"/>
                    <a:pt x="114" y="105"/>
                  </a:cubicBezTo>
                  <a:cubicBezTo>
                    <a:pt x="119" y="99"/>
                    <a:pt x="126" y="96"/>
                    <a:pt x="135" y="96"/>
                  </a:cubicBezTo>
                  <a:cubicBezTo>
                    <a:pt x="137" y="96"/>
                    <a:pt x="138" y="96"/>
                    <a:pt x="140" y="97"/>
                  </a:cubicBezTo>
                  <a:cubicBezTo>
                    <a:pt x="141" y="97"/>
                    <a:pt x="142" y="97"/>
                    <a:pt x="142" y="97"/>
                  </a:cubicBezTo>
                  <a:cubicBezTo>
                    <a:pt x="142" y="39"/>
                    <a:pt x="142" y="39"/>
                    <a:pt x="142" y="39"/>
                  </a:cubicBezTo>
                  <a:cubicBezTo>
                    <a:pt x="82" y="39"/>
                    <a:pt x="82" y="39"/>
                    <a:pt x="82" y="39"/>
                  </a:cubicBezTo>
                  <a:lnTo>
                    <a:pt x="82" y="34"/>
                  </a:lnTo>
                  <a:close/>
                  <a:moveTo>
                    <a:pt x="29" y="151"/>
                  </a:moveTo>
                  <a:cubicBezTo>
                    <a:pt x="36" y="151"/>
                    <a:pt x="43" y="148"/>
                    <a:pt x="47" y="144"/>
                  </a:cubicBezTo>
                  <a:cubicBezTo>
                    <a:pt x="47" y="143"/>
                    <a:pt x="47" y="143"/>
                    <a:pt x="47" y="143"/>
                  </a:cubicBezTo>
                  <a:cubicBezTo>
                    <a:pt x="52" y="139"/>
                    <a:pt x="54" y="133"/>
                    <a:pt x="54" y="126"/>
                  </a:cubicBezTo>
                  <a:cubicBezTo>
                    <a:pt x="54" y="126"/>
                    <a:pt x="54" y="126"/>
                    <a:pt x="54" y="126"/>
                  </a:cubicBezTo>
                  <a:cubicBezTo>
                    <a:pt x="54" y="37"/>
                    <a:pt x="54" y="37"/>
                    <a:pt x="54" y="37"/>
                  </a:cubicBezTo>
                  <a:cubicBezTo>
                    <a:pt x="54" y="36"/>
                    <a:pt x="55" y="34"/>
                    <a:pt x="57" y="34"/>
                  </a:cubicBezTo>
                  <a:cubicBezTo>
                    <a:pt x="82" y="34"/>
                    <a:pt x="82" y="34"/>
                    <a:pt x="82" y="34"/>
                  </a:cubicBezTo>
                  <a:cubicBezTo>
                    <a:pt x="82" y="39"/>
                    <a:pt x="82" y="39"/>
                    <a:pt x="82" y="39"/>
                  </a:cubicBezTo>
                  <a:cubicBezTo>
                    <a:pt x="59" y="39"/>
                    <a:pt x="59" y="39"/>
                    <a:pt x="59" y="39"/>
                  </a:cubicBezTo>
                  <a:cubicBezTo>
                    <a:pt x="59" y="126"/>
                    <a:pt x="59" y="126"/>
                    <a:pt x="59" y="126"/>
                  </a:cubicBezTo>
                  <a:cubicBezTo>
                    <a:pt x="59" y="126"/>
                    <a:pt x="59" y="126"/>
                    <a:pt x="59" y="126"/>
                  </a:cubicBezTo>
                  <a:cubicBezTo>
                    <a:pt x="59" y="134"/>
                    <a:pt x="56" y="141"/>
                    <a:pt x="50" y="147"/>
                  </a:cubicBezTo>
                  <a:cubicBezTo>
                    <a:pt x="50" y="147"/>
                    <a:pt x="50" y="147"/>
                    <a:pt x="50" y="147"/>
                  </a:cubicBezTo>
                  <a:cubicBezTo>
                    <a:pt x="50" y="147"/>
                    <a:pt x="50" y="147"/>
                    <a:pt x="50" y="147"/>
                  </a:cubicBezTo>
                  <a:cubicBezTo>
                    <a:pt x="45" y="152"/>
                    <a:pt x="38" y="156"/>
                    <a:pt x="29" y="156"/>
                  </a:cubicBezTo>
                  <a:cubicBezTo>
                    <a:pt x="21" y="156"/>
                    <a:pt x="14" y="152"/>
                    <a:pt x="8" y="147"/>
                  </a:cubicBezTo>
                  <a:cubicBezTo>
                    <a:pt x="3" y="141"/>
                    <a:pt x="0" y="134"/>
                    <a:pt x="0" y="126"/>
                  </a:cubicBezTo>
                  <a:cubicBezTo>
                    <a:pt x="0" y="118"/>
                    <a:pt x="3" y="110"/>
                    <a:pt x="8" y="105"/>
                  </a:cubicBezTo>
                  <a:cubicBezTo>
                    <a:pt x="14" y="99"/>
                    <a:pt x="21" y="96"/>
                    <a:pt x="29" y="96"/>
                  </a:cubicBezTo>
                  <a:cubicBezTo>
                    <a:pt x="31" y="96"/>
                    <a:pt x="33" y="96"/>
                    <a:pt x="35" y="97"/>
                  </a:cubicBezTo>
                  <a:cubicBezTo>
                    <a:pt x="36" y="97"/>
                    <a:pt x="36" y="97"/>
                    <a:pt x="37" y="97"/>
                  </a:cubicBezTo>
                  <a:cubicBezTo>
                    <a:pt x="37" y="37"/>
                    <a:pt x="37" y="37"/>
                    <a:pt x="37" y="37"/>
                  </a:cubicBezTo>
                  <a:cubicBezTo>
                    <a:pt x="37" y="2"/>
                    <a:pt x="37" y="2"/>
                    <a:pt x="37" y="2"/>
                  </a:cubicBezTo>
                  <a:cubicBezTo>
                    <a:pt x="37" y="1"/>
                    <a:pt x="38" y="0"/>
                    <a:pt x="40" y="0"/>
                  </a:cubicBezTo>
                  <a:cubicBezTo>
                    <a:pt x="57" y="0"/>
                    <a:pt x="57" y="0"/>
                    <a:pt x="57" y="0"/>
                  </a:cubicBezTo>
                  <a:cubicBezTo>
                    <a:pt x="82" y="0"/>
                    <a:pt x="82" y="0"/>
                    <a:pt x="82" y="0"/>
                  </a:cubicBezTo>
                  <a:cubicBezTo>
                    <a:pt x="82" y="5"/>
                    <a:pt x="82" y="5"/>
                    <a:pt x="82" y="5"/>
                  </a:cubicBezTo>
                  <a:cubicBezTo>
                    <a:pt x="57" y="5"/>
                    <a:pt x="57" y="5"/>
                    <a:pt x="57" y="5"/>
                  </a:cubicBezTo>
                  <a:cubicBezTo>
                    <a:pt x="42" y="5"/>
                    <a:pt x="42" y="5"/>
                    <a:pt x="42" y="5"/>
                  </a:cubicBezTo>
                  <a:cubicBezTo>
                    <a:pt x="42" y="37"/>
                    <a:pt x="42" y="37"/>
                    <a:pt x="42" y="37"/>
                  </a:cubicBezTo>
                  <a:cubicBezTo>
                    <a:pt x="42" y="100"/>
                    <a:pt x="42" y="100"/>
                    <a:pt x="42" y="100"/>
                  </a:cubicBezTo>
                  <a:cubicBezTo>
                    <a:pt x="42" y="102"/>
                    <a:pt x="41" y="103"/>
                    <a:pt x="40" y="103"/>
                  </a:cubicBezTo>
                  <a:cubicBezTo>
                    <a:pt x="39" y="103"/>
                    <a:pt x="39" y="103"/>
                    <a:pt x="39" y="103"/>
                  </a:cubicBezTo>
                  <a:cubicBezTo>
                    <a:pt x="37" y="102"/>
                    <a:pt x="36" y="102"/>
                    <a:pt x="34" y="101"/>
                  </a:cubicBezTo>
                  <a:cubicBezTo>
                    <a:pt x="33" y="101"/>
                    <a:pt x="31" y="101"/>
                    <a:pt x="29" y="101"/>
                  </a:cubicBezTo>
                  <a:cubicBezTo>
                    <a:pt x="23" y="101"/>
                    <a:pt x="16" y="104"/>
                    <a:pt x="12" y="108"/>
                  </a:cubicBezTo>
                  <a:cubicBezTo>
                    <a:pt x="7" y="113"/>
                    <a:pt x="4" y="119"/>
                    <a:pt x="4" y="126"/>
                  </a:cubicBezTo>
                  <a:cubicBezTo>
                    <a:pt x="4" y="133"/>
                    <a:pt x="7" y="139"/>
                    <a:pt x="12" y="143"/>
                  </a:cubicBezTo>
                  <a:cubicBezTo>
                    <a:pt x="16" y="148"/>
                    <a:pt x="23" y="151"/>
                    <a:pt x="29" y="151"/>
                  </a:cubicBez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44" name="Freeform 20">
              <a:extLst>
                <a:ext uri="{FF2B5EF4-FFF2-40B4-BE49-F238E27FC236}">
                  <a16:creationId xmlns:a16="http://schemas.microsoft.com/office/drawing/2014/main" id="{CB01BB55-C268-4BD2-9586-476DC81F6BB2}"/>
                </a:ext>
              </a:extLst>
            </p:cNvPr>
            <p:cNvSpPr>
              <a:spLocks noEditPoints="1"/>
            </p:cNvSpPr>
            <p:nvPr/>
          </p:nvSpPr>
          <p:spPr bwMode="auto">
            <a:xfrm>
              <a:off x="5976641" y="3940281"/>
              <a:ext cx="183356" cy="192881"/>
            </a:xfrm>
            <a:custGeom>
              <a:avLst/>
              <a:gdLst>
                <a:gd name="T0" fmla="*/ 91678 w 108"/>
                <a:gd name="T1" fmla="*/ 182729 h 114"/>
                <a:gd name="T2" fmla="*/ 91678 w 108"/>
                <a:gd name="T3" fmla="*/ 182729 h 114"/>
                <a:gd name="T4" fmla="*/ 169774 w 108"/>
                <a:gd name="T5" fmla="*/ 84597 h 114"/>
                <a:gd name="T6" fmla="*/ 147703 w 108"/>
                <a:gd name="T7" fmla="*/ 84597 h 114"/>
                <a:gd name="T8" fmla="*/ 144308 w 108"/>
                <a:gd name="T9" fmla="*/ 81213 h 114"/>
                <a:gd name="T10" fmla="*/ 144308 w 108"/>
                <a:gd name="T11" fmla="*/ 6768 h 114"/>
                <a:gd name="T12" fmla="*/ 91678 w 108"/>
                <a:gd name="T13" fmla="*/ 6768 h 114"/>
                <a:gd name="T14" fmla="*/ 91678 w 108"/>
                <a:gd name="T15" fmla="*/ 0 h 114"/>
                <a:gd name="T16" fmla="*/ 147703 w 108"/>
                <a:gd name="T17" fmla="*/ 0 h 114"/>
                <a:gd name="T18" fmla="*/ 152797 w 108"/>
                <a:gd name="T19" fmla="*/ 3384 h 114"/>
                <a:gd name="T20" fmla="*/ 152797 w 108"/>
                <a:gd name="T21" fmla="*/ 76137 h 114"/>
                <a:gd name="T22" fmla="*/ 178263 w 108"/>
                <a:gd name="T23" fmla="*/ 76137 h 114"/>
                <a:gd name="T24" fmla="*/ 178263 w 108"/>
                <a:gd name="T25" fmla="*/ 76137 h 114"/>
                <a:gd name="T26" fmla="*/ 181658 w 108"/>
                <a:gd name="T27" fmla="*/ 77829 h 114"/>
                <a:gd name="T28" fmla="*/ 181658 w 108"/>
                <a:gd name="T29" fmla="*/ 82905 h 114"/>
                <a:gd name="T30" fmla="*/ 95073 w 108"/>
                <a:gd name="T31" fmla="*/ 191189 h 114"/>
                <a:gd name="T32" fmla="*/ 93376 w 108"/>
                <a:gd name="T33" fmla="*/ 191189 h 114"/>
                <a:gd name="T34" fmla="*/ 91678 w 108"/>
                <a:gd name="T35" fmla="*/ 192881 h 114"/>
                <a:gd name="T36" fmla="*/ 91678 w 108"/>
                <a:gd name="T37" fmla="*/ 182729 h 114"/>
                <a:gd name="T38" fmla="*/ 33955 w 108"/>
                <a:gd name="T39" fmla="*/ 84597 h 114"/>
                <a:gd name="T40" fmla="*/ 13582 w 108"/>
                <a:gd name="T41" fmla="*/ 84597 h 114"/>
                <a:gd name="T42" fmla="*/ 91678 w 108"/>
                <a:gd name="T43" fmla="*/ 182729 h 114"/>
                <a:gd name="T44" fmla="*/ 91678 w 108"/>
                <a:gd name="T45" fmla="*/ 192881 h 114"/>
                <a:gd name="T46" fmla="*/ 88283 w 108"/>
                <a:gd name="T47" fmla="*/ 191189 h 114"/>
                <a:gd name="T48" fmla="*/ 1698 w 108"/>
                <a:gd name="T49" fmla="*/ 84597 h 114"/>
                <a:gd name="T50" fmla="*/ 0 w 108"/>
                <a:gd name="T51" fmla="*/ 81213 h 114"/>
                <a:gd name="T52" fmla="*/ 5093 w 108"/>
                <a:gd name="T53" fmla="*/ 76137 h 114"/>
                <a:gd name="T54" fmla="*/ 30559 w 108"/>
                <a:gd name="T55" fmla="*/ 76137 h 114"/>
                <a:gd name="T56" fmla="*/ 30559 w 108"/>
                <a:gd name="T57" fmla="*/ 3384 h 114"/>
                <a:gd name="T58" fmla="*/ 33955 w 108"/>
                <a:gd name="T59" fmla="*/ 0 h 114"/>
                <a:gd name="T60" fmla="*/ 91678 w 108"/>
                <a:gd name="T61" fmla="*/ 0 h 114"/>
                <a:gd name="T62" fmla="*/ 91678 w 108"/>
                <a:gd name="T63" fmla="*/ 6768 h 114"/>
                <a:gd name="T64" fmla="*/ 39048 w 108"/>
                <a:gd name="T65" fmla="*/ 6768 h 114"/>
                <a:gd name="T66" fmla="*/ 39048 w 108"/>
                <a:gd name="T67" fmla="*/ 81213 h 114"/>
                <a:gd name="T68" fmla="*/ 33955 w 108"/>
                <a:gd name="T69" fmla="*/ 84597 h 1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8" h="114">
                  <a:moveTo>
                    <a:pt x="54" y="108"/>
                  </a:moveTo>
                  <a:cubicBezTo>
                    <a:pt x="54" y="108"/>
                    <a:pt x="54" y="108"/>
                    <a:pt x="54" y="108"/>
                  </a:cubicBezTo>
                  <a:cubicBezTo>
                    <a:pt x="100" y="50"/>
                    <a:pt x="100" y="50"/>
                    <a:pt x="100" y="50"/>
                  </a:cubicBezTo>
                  <a:cubicBezTo>
                    <a:pt x="87" y="50"/>
                    <a:pt x="87" y="50"/>
                    <a:pt x="87" y="50"/>
                  </a:cubicBezTo>
                  <a:cubicBezTo>
                    <a:pt x="86" y="50"/>
                    <a:pt x="85" y="49"/>
                    <a:pt x="85" y="48"/>
                  </a:cubicBezTo>
                  <a:cubicBezTo>
                    <a:pt x="85" y="4"/>
                    <a:pt x="85" y="4"/>
                    <a:pt x="85" y="4"/>
                  </a:cubicBezTo>
                  <a:cubicBezTo>
                    <a:pt x="54" y="4"/>
                    <a:pt x="54" y="4"/>
                    <a:pt x="54" y="4"/>
                  </a:cubicBezTo>
                  <a:cubicBezTo>
                    <a:pt x="54" y="0"/>
                    <a:pt x="54" y="0"/>
                    <a:pt x="54" y="0"/>
                  </a:cubicBezTo>
                  <a:cubicBezTo>
                    <a:pt x="87" y="0"/>
                    <a:pt x="87" y="0"/>
                    <a:pt x="87" y="0"/>
                  </a:cubicBezTo>
                  <a:cubicBezTo>
                    <a:pt x="89" y="0"/>
                    <a:pt x="90" y="1"/>
                    <a:pt x="90" y="2"/>
                  </a:cubicBezTo>
                  <a:cubicBezTo>
                    <a:pt x="90" y="45"/>
                    <a:pt x="90" y="45"/>
                    <a:pt x="90" y="45"/>
                  </a:cubicBezTo>
                  <a:cubicBezTo>
                    <a:pt x="105" y="45"/>
                    <a:pt x="105" y="45"/>
                    <a:pt x="105" y="45"/>
                  </a:cubicBezTo>
                  <a:cubicBezTo>
                    <a:pt x="105" y="45"/>
                    <a:pt x="105" y="45"/>
                    <a:pt x="105" y="45"/>
                  </a:cubicBezTo>
                  <a:cubicBezTo>
                    <a:pt x="106" y="45"/>
                    <a:pt x="106" y="46"/>
                    <a:pt x="107" y="46"/>
                  </a:cubicBezTo>
                  <a:cubicBezTo>
                    <a:pt x="108" y="47"/>
                    <a:pt x="108" y="48"/>
                    <a:pt x="107" y="49"/>
                  </a:cubicBezTo>
                  <a:cubicBezTo>
                    <a:pt x="56" y="113"/>
                    <a:pt x="56" y="113"/>
                    <a:pt x="56" y="113"/>
                  </a:cubicBezTo>
                  <a:cubicBezTo>
                    <a:pt x="56" y="113"/>
                    <a:pt x="55" y="113"/>
                    <a:pt x="55" y="113"/>
                  </a:cubicBezTo>
                  <a:cubicBezTo>
                    <a:pt x="55" y="114"/>
                    <a:pt x="54" y="114"/>
                    <a:pt x="54" y="114"/>
                  </a:cubicBezTo>
                  <a:lnTo>
                    <a:pt x="54" y="108"/>
                  </a:lnTo>
                  <a:close/>
                  <a:moveTo>
                    <a:pt x="20" y="50"/>
                  </a:moveTo>
                  <a:cubicBezTo>
                    <a:pt x="8" y="50"/>
                    <a:pt x="8" y="50"/>
                    <a:pt x="8" y="50"/>
                  </a:cubicBezTo>
                  <a:cubicBezTo>
                    <a:pt x="54" y="108"/>
                    <a:pt x="54" y="108"/>
                    <a:pt x="54" y="108"/>
                  </a:cubicBezTo>
                  <a:cubicBezTo>
                    <a:pt x="54" y="114"/>
                    <a:pt x="54" y="114"/>
                    <a:pt x="54" y="114"/>
                  </a:cubicBezTo>
                  <a:cubicBezTo>
                    <a:pt x="53" y="114"/>
                    <a:pt x="52" y="114"/>
                    <a:pt x="52" y="113"/>
                  </a:cubicBezTo>
                  <a:cubicBezTo>
                    <a:pt x="1" y="50"/>
                    <a:pt x="1" y="50"/>
                    <a:pt x="1" y="50"/>
                  </a:cubicBezTo>
                  <a:cubicBezTo>
                    <a:pt x="0" y="49"/>
                    <a:pt x="0" y="49"/>
                    <a:pt x="0" y="48"/>
                  </a:cubicBezTo>
                  <a:cubicBezTo>
                    <a:pt x="0" y="47"/>
                    <a:pt x="1" y="45"/>
                    <a:pt x="3" y="45"/>
                  </a:cubicBezTo>
                  <a:cubicBezTo>
                    <a:pt x="18" y="45"/>
                    <a:pt x="18" y="45"/>
                    <a:pt x="18" y="45"/>
                  </a:cubicBezTo>
                  <a:cubicBezTo>
                    <a:pt x="18" y="2"/>
                    <a:pt x="18" y="2"/>
                    <a:pt x="18" y="2"/>
                  </a:cubicBezTo>
                  <a:cubicBezTo>
                    <a:pt x="18" y="1"/>
                    <a:pt x="19" y="0"/>
                    <a:pt x="20" y="0"/>
                  </a:cubicBezTo>
                  <a:cubicBezTo>
                    <a:pt x="54" y="0"/>
                    <a:pt x="54" y="0"/>
                    <a:pt x="54" y="0"/>
                  </a:cubicBezTo>
                  <a:cubicBezTo>
                    <a:pt x="54" y="4"/>
                    <a:pt x="54" y="4"/>
                    <a:pt x="54" y="4"/>
                  </a:cubicBezTo>
                  <a:cubicBezTo>
                    <a:pt x="23" y="4"/>
                    <a:pt x="23" y="4"/>
                    <a:pt x="23" y="4"/>
                  </a:cubicBezTo>
                  <a:cubicBezTo>
                    <a:pt x="23" y="48"/>
                    <a:pt x="23" y="48"/>
                    <a:pt x="23" y="48"/>
                  </a:cubicBezTo>
                  <a:cubicBezTo>
                    <a:pt x="23" y="49"/>
                    <a:pt x="22" y="50"/>
                    <a:pt x="20" y="50"/>
                  </a:cubicBez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45" name="Freeform 21">
              <a:extLst>
                <a:ext uri="{FF2B5EF4-FFF2-40B4-BE49-F238E27FC236}">
                  <a16:creationId xmlns:a16="http://schemas.microsoft.com/office/drawing/2014/main" id="{1024E866-E155-4E80-B38B-9E197CBF3548}"/>
                </a:ext>
              </a:extLst>
            </p:cNvPr>
            <p:cNvSpPr>
              <a:spLocks noEditPoints="1"/>
            </p:cNvSpPr>
            <p:nvPr/>
          </p:nvSpPr>
          <p:spPr bwMode="auto">
            <a:xfrm>
              <a:off x="6880325" y="4096253"/>
              <a:ext cx="273844" cy="275035"/>
            </a:xfrm>
            <a:custGeom>
              <a:avLst/>
              <a:gdLst>
                <a:gd name="T0" fmla="*/ 228203 w 162"/>
                <a:gd name="T1" fmla="*/ 229196 h 162"/>
                <a:gd name="T2" fmla="*/ 228203 w 162"/>
                <a:gd name="T3" fmla="*/ 45839 h 162"/>
                <a:gd name="T4" fmla="*/ 136922 w 162"/>
                <a:gd name="T5" fmla="*/ 0 h 162"/>
                <a:gd name="T6" fmla="*/ 273844 w 162"/>
                <a:gd name="T7" fmla="*/ 137518 h 162"/>
                <a:gd name="T8" fmla="*/ 136922 w 162"/>
                <a:gd name="T9" fmla="*/ 275035 h 162"/>
                <a:gd name="T10" fmla="*/ 136922 w 162"/>
                <a:gd name="T11" fmla="*/ 249569 h 162"/>
                <a:gd name="T12" fmla="*/ 246798 w 162"/>
                <a:gd name="T13" fmla="*/ 137518 h 162"/>
                <a:gd name="T14" fmla="*/ 187634 w 162"/>
                <a:gd name="T15" fmla="*/ 39048 h 162"/>
                <a:gd name="T16" fmla="*/ 170730 w 162"/>
                <a:gd name="T17" fmla="*/ 61119 h 162"/>
                <a:gd name="T18" fmla="*/ 206228 w 162"/>
                <a:gd name="T19" fmla="*/ 95074 h 162"/>
                <a:gd name="T20" fmla="*/ 194395 w 162"/>
                <a:gd name="T21" fmla="*/ 195241 h 162"/>
                <a:gd name="T22" fmla="*/ 136922 w 162"/>
                <a:gd name="T23" fmla="*/ 227498 h 162"/>
                <a:gd name="T24" fmla="*/ 224823 w 162"/>
                <a:gd name="T25" fmla="*/ 137518 h 162"/>
                <a:gd name="T26" fmla="*/ 180872 w 162"/>
                <a:gd name="T27" fmla="*/ 61119 h 162"/>
                <a:gd name="T28" fmla="*/ 224823 w 162"/>
                <a:gd name="T29" fmla="*/ 83190 h 162"/>
                <a:gd name="T30" fmla="*/ 209609 w 162"/>
                <a:gd name="T31" fmla="*/ 210521 h 162"/>
                <a:gd name="T32" fmla="*/ 136922 w 162"/>
                <a:gd name="T33" fmla="*/ 249569 h 162"/>
                <a:gd name="T34" fmla="*/ 148755 w 162"/>
                <a:gd name="T35" fmla="*/ 140913 h 162"/>
                <a:gd name="T36" fmla="*/ 152136 w 162"/>
                <a:gd name="T37" fmla="*/ 20373 h 162"/>
                <a:gd name="T38" fmla="*/ 136922 w 162"/>
                <a:gd name="T39" fmla="*/ 15280 h 162"/>
                <a:gd name="T40" fmla="*/ 143684 w 162"/>
                <a:gd name="T41" fmla="*/ 23768 h 162"/>
                <a:gd name="T42" fmla="*/ 136922 w 162"/>
                <a:gd name="T43" fmla="*/ 134122 h 162"/>
                <a:gd name="T44" fmla="*/ 136922 w 162"/>
                <a:gd name="T45" fmla="*/ 8489 h 162"/>
                <a:gd name="T46" fmla="*/ 8452 w 162"/>
                <a:gd name="T47" fmla="*/ 137518 h 162"/>
                <a:gd name="T48" fmla="*/ 136922 w 162"/>
                <a:gd name="T49" fmla="*/ 266546 h 162"/>
                <a:gd name="T50" fmla="*/ 40569 w 162"/>
                <a:gd name="T51" fmla="*/ 235987 h 162"/>
                <a:gd name="T52" fmla="*/ 40569 w 162"/>
                <a:gd name="T53" fmla="*/ 40746 h 162"/>
                <a:gd name="T54" fmla="*/ 136922 w 162"/>
                <a:gd name="T55" fmla="*/ 8489 h 162"/>
                <a:gd name="T56" fmla="*/ 125089 w 162"/>
                <a:gd name="T57" fmla="*/ 15280 h 162"/>
                <a:gd name="T58" fmla="*/ 121708 w 162"/>
                <a:gd name="T59" fmla="*/ 137518 h 162"/>
                <a:gd name="T60" fmla="*/ 136922 w 162"/>
                <a:gd name="T61" fmla="*/ 140913 h 162"/>
                <a:gd name="T62" fmla="*/ 130160 w 162"/>
                <a:gd name="T63" fmla="*/ 134122 h 162"/>
                <a:gd name="T64" fmla="*/ 136922 w 162"/>
                <a:gd name="T65" fmla="*/ 23768 h 162"/>
                <a:gd name="T66" fmla="*/ 136922 w 162"/>
                <a:gd name="T67" fmla="*/ 219009 h 162"/>
                <a:gd name="T68" fmla="*/ 55783 w 162"/>
                <a:gd name="T69" fmla="*/ 137518 h 162"/>
                <a:gd name="T70" fmla="*/ 67616 w 162"/>
                <a:gd name="T71" fmla="*/ 95074 h 162"/>
                <a:gd name="T72" fmla="*/ 103114 w 162"/>
                <a:gd name="T73" fmla="*/ 61119 h 162"/>
                <a:gd name="T74" fmla="*/ 86210 w 162"/>
                <a:gd name="T75" fmla="*/ 39048 h 162"/>
                <a:gd name="T76" fmla="*/ 27046 w 162"/>
                <a:gd name="T77" fmla="*/ 137518 h 162"/>
                <a:gd name="T78" fmla="*/ 136922 w 162"/>
                <a:gd name="T79" fmla="*/ 249569 h 162"/>
                <a:gd name="T80" fmla="*/ 64235 w 162"/>
                <a:gd name="T81" fmla="*/ 210521 h 162"/>
                <a:gd name="T82" fmla="*/ 49021 w 162"/>
                <a:gd name="T83" fmla="*/ 83190 h 162"/>
                <a:gd name="T84" fmla="*/ 92972 w 162"/>
                <a:gd name="T85" fmla="*/ 61119 h 162"/>
                <a:gd name="T86" fmla="*/ 60854 w 162"/>
                <a:gd name="T87" fmla="*/ 91678 h 162"/>
                <a:gd name="T88" fmla="*/ 74377 w 162"/>
                <a:gd name="T89" fmla="*/ 200334 h 162"/>
                <a:gd name="T90" fmla="*/ 136922 w 162"/>
                <a:gd name="T91" fmla="*/ 219009 h 1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2" h="162">
                  <a:moveTo>
                    <a:pt x="81" y="157"/>
                  </a:moveTo>
                  <a:cubicBezTo>
                    <a:pt x="102" y="157"/>
                    <a:pt x="121" y="149"/>
                    <a:pt x="135" y="135"/>
                  </a:cubicBezTo>
                  <a:cubicBezTo>
                    <a:pt x="149" y="121"/>
                    <a:pt x="157" y="102"/>
                    <a:pt x="157" y="81"/>
                  </a:cubicBezTo>
                  <a:cubicBezTo>
                    <a:pt x="157" y="60"/>
                    <a:pt x="149" y="41"/>
                    <a:pt x="135" y="27"/>
                  </a:cubicBezTo>
                  <a:cubicBezTo>
                    <a:pt x="121" y="13"/>
                    <a:pt x="102" y="5"/>
                    <a:pt x="81" y="5"/>
                  </a:cubicBezTo>
                  <a:cubicBezTo>
                    <a:pt x="81" y="0"/>
                    <a:pt x="81" y="0"/>
                    <a:pt x="81" y="0"/>
                  </a:cubicBezTo>
                  <a:cubicBezTo>
                    <a:pt x="103" y="0"/>
                    <a:pt x="124" y="9"/>
                    <a:pt x="138" y="24"/>
                  </a:cubicBezTo>
                  <a:cubicBezTo>
                    <a:pt x="153" y="39"/>
                    <a:pt x="162" y="59"/>
                    <a:pt x="162" y="81"/>
                  </a:cubicBezTo>
                  <a:cubicBezTo>
                    <a:pt x="162" y="104"/>
                    <a:pt x="153" y="124"/>
                    <a:pt x="138" y="139"/>
                  </a:cubicBezTo>
                  <a:cubicBezTo>
                    <a:pt x="124" y="153"/>
                    <a:pt x="103" y="162"/>
                    <a:pt x="81" y="162"/>
                  </a:cubicBezTo>
                  <a:cubicBezTo>
                    <a:pt x="81" y="157"/>
                    <a:pt x="81" y="157"/>
                    <a:pt x="81" y="157"/>
                  </a:cubicBezTo>
                  <a:close/>
                  <a:moveTo>
                    <a:pt x="81" y="147"/>
                  </a:moveTo>
                  <a:cubicBezTo>
                    <a:pt x="99" y="147"/>
                    <a:pt x="115" y="139"/>
                    <a:pt x="127" y="127"/>
                  </a:cubicBezTo>
                  <a:cubicBezTo>
                    <a:pt x="139" y="116"/>
                    <a:pt x="146" y="99"/>
                    <a:pt x="146" y="81"/>
                  </a:cubicBezTo>
                  <a:cubicBezTo>
                    <a:pt x="146" y="69"/>
                    <a:pt x="143" y="57"/>
                    <a:pt x="137" y="47"/>
                  </a:cubicBezTo>
                  <a:cubicBezTo>
                    <a:pt x="131" y="37"/>
                    <a:pt x="122" y="29"/>
                    <a:pt x="111" y="23"/>
                  </a:cubicBezTo>
                  <a:cubicBezTo>
                    <a:pt x="109" y="22"/>
                    <a:pt x="108" y="23"/>
                    <a:pt x="107" y="24"/>
                  </a:cubicBezTo>
                  <a:cubicBezTo>
                    <a:pt x="101" y="36"/>
                    <a:pt x="101" y="36"/>
                    <a:pt x="101" y="36"/>
                  </a:cubicBezTo>
                  <a:cubicBezTo>
                    <a:pt x="101" y="37"/>
                    <a:pt x="101" y="38"/>
                    <a:pt x="102" y="39"/>
                  </a:cubicBezTo>
                  <a:cubicBezTo>
                    <a:pt x="110" y="43"/>
                    <a:pt x="117" y="49"/>
                    <a:pt x="122" y="56"/>
                  </a:cubicBezTo>
                  <a:cubicBezTo>
                    <a:pt x="126" y="64"/>
                    <a:pt x="128" y="72"/>
                    <a:pt x="128" y="81"/>
                  </a:cubicBezTo>
                  <a:cubicBezTo>
                    <a:pt x="128" y="94"/>
                    <a:pt x="123" y="106"/>
                    <a:pt x="115" y="115"/>
                  </a:cubicBezTo>
                  <a:cubicBezTo>
                    <a:pt x="106" y="123"/>
                    <a:pt x="94" y="129"/>
                    <a:pt x="81" y="129"/>
                  </a:cubicBezTo>
                  <a:cubicBezTo>
                    <a:pt x="81" y="134"/>
                    <a:pt x="81" y="134"/>
                    <a:pt x="81" y="134"/>
                  </a:cubicBezTo>
                  <a:cubicBezTo>
                    <a:pt x="95" y="134"/>
                    <a:pt x="108" y="128"/>
                    <a:pt x="118" y="118"/>
                  </a:cubicBezTo>
                  <a:cubicBezTo>
                    <a:pt x="127" y="109"/>
                    <a:pt x="133" y="96"/>
                    <a:pt x="133" y="81"/>
                  </a:cubicBezTo>
                  <a:cubicBezTo>
                    <a:pt x="133" y="71"/>
                    <a:pt x="131" y="62"/>
                    <a:pt x="126" y="54"/>
                  </a:cubicBezTo>
                  <a:cubicBezTo>
                    <a:pt x="121" y="46"/>
                    <a:pt x="115" y="40"/>
                    <a:pt x="107" y="36"/>
                  </a:cubicBezTo>
                  <a:cubicBezTo>
                    <a:pt x="110" y="28"/>
                    <a:pt x="110" y="28"/>
                    <a:pt x="110" y="28"/>
                  </a:cubicBezTo>
                  <a:cubicBezTo>
                    <a:pt x="120" y="33"/>
                    <a:pt x="127" y="41"/>
                    <a:pt x="133" y="49"/>
                  </a:cubicBezTo>
                  <a:cubicBezTo>
                    <a:pt x="138" y="59"/>
                    <a:pt x="142" y="70"/>
                    <a:pt x="142" y="81"/>
                  </a:cubicBezTo>
                  <a:cubicBezTo>
                    <a:pt x="142" y="98"/>
                    <a:pt x="135" y="113"/>
                    <a:pt x="124" y="124"/>
                  </a:cubicBezTo>
                  <a:cubicBezTo>
                    <a:pt x="113" y="135"/>
                    <a:pt x="98" y="142"/>
                    <a:pt x="81" y="142"/>
                  </a:cubicBezTo>
                  <a:cubicBezTo>
                    <a:pt x="81" y="147"/>
                    <a:pt x="81" y="147"/>
                    <a:pt x="81" y="147"/>
                  </a:cubicBezTo>
                  <a:close/>
                  <a:moveTo>
                    <a:pt x="81" y="83"/>
                  </a:moveTo>
                  <a:cubicBezTo>
                    <a:pt x="88" y="83"/>
                    <a:pt x="88" y="83"/>
                    <a:pt x="88" y="83"/>
                  </a:cubicBezTo>
                  <a:cubicBezTo>
                    <a:pt x="89" y="83"/>
                    <a:pt x="90" y="82"/>
                    <a:pt x="90" y="81"/>
                  </a:cubicBezTo>
                  <a:cubicBezTo>
                    <a:pt x="90" y="12"/>
                    <a:pt x="90" y="12"/>
                    <a:pt x="90" y="12"/>
                  </a:cubicBezTo>
                  <a:cubicBezTo>
                    <a:pt x="90" y="10"/>
                    <a:pt x="89" y="9"/>
                    <a:pt x="88" y="9"/>
                  </a:cubicBezTo>
                  <a:cubicBezTo>
                    <a:pt x="81" y="9"/>
                    <a:pt x="81" y="9"/>
                    <a:pt x="81" y="9"/>
                  </a:cubicBezTo>
                  <a:cubicBezTo>
                    <a:pt x="81" y="14"/>
                    <a:pt x="81" y="14"/>
                    <a:pt x="81" y="14"/>
                  </a:cubicBezTo>
                  <a:cubicBezTo>
                    <a:pt x="85" y="14"/>
                    <a:pt x="85" y="14"/>
                    <a:pt x="85" y="14"/>
                  </a:cubicBezTo>
                  <a:cubicBezTo>
                    <a:pt x="85" y="79"/>
                    <a:pt x="85" y="79"/>
                    <a:pt x="85" y="79"/>
                  </a:cubicBezTo>
                  <a:cubicBezTo>
                    <a:pt x="81" y="79"/>
                    <a:pt x="81" y="79"/>
                    <a:pt x="81" y="79"/>
                  </a:cubicBezTo>
                  <a:lnTo>
                    <a:pt x="81" y="83"/>
                  </a:lnTo>
                  <a:close/>
                  <a:moveTo>
                    <a:pt x="81" y="5"/>
                  </a:moveTo>
                  <a:cubicBezTo>
                    <a:pt x="60" y="5"/>
                    <a:pt x="41" y="13"/>
                    <a:pt x="27" y="27"/>
                  </a:cubicBezTo>
                  <a:cubicBezTo>
                    <a:pt x="13" y="41"/>
                    <a:pt x="5" y="60"/>
                    <a:pt x="5" y="81"/>
                  </a:cubicBezTo>
                  <a:cubicBezTo>
                    <a:pt x="5" y="102"/>
                    <a:pt x="13" y="121"/>
                    <a:pt x="27" y="135"/>
                  </a:cubicBezTo>
                  <a:cubicBezTo>
                    <a:pt x="41" y="149"/>
                    <a:pt x="60" y="157"/>
                    <a:pt x="81" y="157"/>
                  </a:cubicBezTo>
                  <a:cubicBezTo>
                    <a:pt x="81" y="162"/>
                    <a:pt x="81" y="162"/>
                    <a:pt x="81" y="162"/>
                  </a:cubicBezTo>
                  <a:cubicBezTo>
                    <a:pt x="59" y="162"/>
                    <a:pt x="38" y="153"/>
                    <a:pt x="24" y="139"/>
                  </a:cubicBezTo>
                  <a:cubicBezTo>
                    <a:pt x="9" y="124"/>
                    <a:pt x="0" y="104"/>
                    <a:pt x="0" y="81"/>
                  </a:cubicBezTo>
                  <a:cubicBezTo>
                    <a:pt x="0" y="59"/>
                    <a:pt x="9" y="39"/>
                    <a:pt x="24" y="24"/>
                  </a:cubicBezTo>
                  <a:cubicBezTo>
                    <a:pt x="38" y="9"/>
                    <a:pt x="59" y="0"/>
                    <a:pt x="81" y="0"/>
                  </a:cubicBezTo>
                  <a:cubicBezTo>
                    <a:pt x="81" y="5"/>
                    <a:pt x="81" y="5"/>
                    <a:pt x="81" y="5"/>
                  </a:cubicBezTo>
                  <a:close/>
                  <a:moveTo>
                    <a:pt x="81" y="9"/>
                  </a:moveTo>
                  <a:cubicBezTo>
                    <a:pt x="74" y="9"/>
                    <a:pt x="74" y="9"/>
                    <a:pt x="74" y="9"/>
                  </a:cubicBezTo>
                  <a:cubicBezTo>
                    <a:pt x="73" y="9"/>
                    <a:pt x="72" y="10"/>
                    <a:pt x="72" y="12"/>
                  </a:cubicBezTo>
                  <a:cubicBezTo>
                    <a:pt x="72" y="81"/>
                    <a:pt x="72" y="81"/>
                    <a:pt x="72" y="81"/>
                  </a:cubicBezTo>
                  <a:cubicBezTo>
                    <a:pt x="72" y="82"/>
                    <a:pt x="73" y="83"/>
                    <a:pt x="74" y="83"/>
                  </a:cubicBezTo>
                  <a:cubicBezTo>
                    <a:pt x="81" y="83"/>
                    <a:pt x="81" y="83"/>
                    <a:pt x="81" y="83"/>
                  </a:cubicBezTo>
                  <a:cubicBezTo>
                    <a:pt x="81" y="79"/>
                    <a:pt x="81" y="79"/>
                    <a:pt x="81" y="79"/>
                  </a:cubicBezTo>
                  <a:cubicBezTo>
                    <a:pt x="77" y="79"/>
                    <a:pt x="77" y="79"/>
                    <a:pt x="77" y="79"/>
                  </a:cubicBezTo>
                  <a:cubicBezTo>
                    <a:pt x="77" y="14"/>
                    <a:pt x="77" y="14"/>
                    <a:pt x="77" y="14"/>
                  </a:cubicBezTo>
                  <a:cubicBezTo>
                    <a:pt x="81" y="14"/>
                    <a:pt x="81" y="14"/>
                    <a:pt x="81" y="14"/>
                  </a:cubicBezTo>
                  <a:cubicBezTo>
                    <a:pt x="81" y="9"/>
                    <a:pt x="81" y="9"/>
                    <a:pt x="81" y="9"/>
                  </a:cubicBezTo>
                  <a:close/>
                  <a:moveTo>
                    <a:pt x="81" y="129"/>
                  </a:moveTo>
                  <a:cubicBezTo>
                    <a:pt x="68" y="129"/>
                    <a:pt x="56" y="123"/>
                    <a:pt x="47" y="115"/>
                  </a:cubicBezTo>
                  <a:cubicBezTo>
                    <a:pt x="39" y="106"/>
                    <a:pt x="33" y="94"/>
                    <a:pt x="33" y="81"/>
                  </a:cubicBezTo>
                  <a:cubicBezTo>
                    <a:pt x="33" y="72"/>
                    <a:pt x="36" y="64"/>
                    <a:pt x="40" y="56"/>
                  </a:cubicBezTo>
                  <a:cubicBezTo>
                    <a:pt x="40" y="56"/>
                    <a:pt x="40" y="56"/>
                    <a:pt x="40" y="56"/>
                  </a:cubicBezTo>
                  <a:cubicBezTo>
                    <a:pt x="45" y="49"/>
                    <a:pt x="51" y="43"/>
                    <a:pt x="60" y="39"/>
                  </a:cubicBezTo>
                  <a:cubicBezTo>
                    <a:pt x="61" y="38"/>
                    <a:pt x="61" y="37"/>
                    <a:pt x="61" y="36"/>
                  </a:cubicBezTo>
                  <a:cubicBezTo>
                    <a:pt x="55" y="24"/>
                    <a:pt x="55" y="24"/>
                    <a:pt x="55" y="24"/>
                  </a:cubicBezTo>
                  <a:cubicBezTo>
                    <a:pt x="54" y="23"/>
                    <a:pt x="53" y="22"/>
                    <a:pt x="51" y="23"/>
                  </a:cubicBezTo>
                  <a:cubicBezTo>
                    <a:pt x="40" y="29"/>
                    <a:pt x="31" y="37"/>
                    <a:pt x="25" y="47"/>
                  </a:cubicBezTo>
                  <a:cubicBezTo>
                    <a:pt x="19" y="57"/>
                    <a:pt x="16" y="69"/>
                    <a:pt x="16" y="81"/>
                  </a:cubicBezTo>
                  <a:cubicBezTo>
                    <a:pt x="16" y="99"/>
                    <a:pt x="23" y="116"/>
                    <a:pt x="35" y="127"/>
                  </a:cubicBezTo>
                  <a:cubicBezTo>
                    <a:pt x="47" y="139"/>
                    <a:pt x="63" y="147"/>
                    <a:pt x="81" y="147"/>
                  </a:cubicBezTo>
                  <a:cubicBezTo>
                    <a:pt x="81" y="142"/>
                    <a:pt x="81" y="142"/>
                    <a:pt x="81" y="142"/>
                  </a:cubicBezTo>
                  <a:cubicBezTo>
                    <a:pt x="64" y="142"/>
                    <a:pt x="49" y="135"/>
                    <a:pt x="38" y="124"/>
                  </a:cubicBezTo>
                  <a:cubicBezTo>
                    <a:pt x="27" y="113"/>
                    <a:pt x="20" y="98"/>
                    <a:pt x="20" y="81"/>
                  </a:cubicBezTo>
                  <a:cubicBezTo>
                    <a:pt x="20" y="70"/>
                    <a:pt x="24" y="59"/>
                    <a:pt x="29" y="49"/>
                  </a:cubicBezTo>
                  <a:cubicBezTo>
                    <a:pt x="35" y="41"/>
                    <a:pt x="42" y="33"/>
                    <a:pt x="52" y="28"/>
                  </a:cubicBezTo>
                  <a:cubicBezTo>
                    <a:pt x="55" y="36"/>
                    <a:pt x="55" y="36"/>
                    <a:pt x="55" y="36"/>
                  </a:cubicBezTo>
                  <a:cubicBezTo>
                    <a:pt x="47" y="40"/>
                    <a:pt x="41" y="46"/>
                    <a:pt x="36" y="54"/>
                  </a:cubicBezTo>
                  <a:cubicBezTo>
                    <a:pt x="36" y="54"/>
                    <a:pt x="36" y="54"/>
                    <a:pt x="36" y="54"/>
                  </a:cubicBezTo>
                  <a:cubicBezTo>
                    <a:pt x="31" y="62"/>
                    <a:pt x="29" y="71"/>
                    <a:pt x="29" y="81"/>
                  </a:cubicBezTo>
                  <a:cubicBezTo>
                    <a:pt x="29" y="96"/>
                    <a:pt x="35" y="109"/>
                    <a:pt x="44" y="118"/>
                  </a:cubicBezTo>
                  <a:cubicBezTo>
                    <a:pt x="53" y="128"/>
                    <a:pt x="67" y="134"/>
                    <a:pt x="81" y="134"/>
                  </a:cubicBezTo>
                  <a:lnTo>
                    <a:pt x="81" y="129"/>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46" name="Freeform 28">
              <a:extLst>
                <a:ext uri="{FF2B5EF4-FFF2-40B4-BE49-F238E27FC236}">
                  <a16:creationId xmlns:a16="http://schemas.microsoft.com/office/drawing/2014/main" id="{D37FB610-A7DE-4FA4-8300-0911A6F553EB}"/>
                </a:ext>
              </a:extLst>
            </p:cNvPr>
            <p:cNvSpPr>
              <a:spLocks noEditPoints="1"/>
            </p:cNvSpPr>
            <p:nvPr/>
          </p:nvSpPr>
          <p:spPr bwMode="auto">
            <a:xfrm>
              <a:off x="5700416" y="4049819"/>
              <a:ext cx="308372" cy="378619"/>
            </a:xfrm>
            <a:custGeom>
              <a:avLst/>
              <a:gdLst>
                <a:gd name="T0" fmla="*/ 289734 w 182"/>
                <a:gd name="T1" fmla="*/ 370130 h 223"/>
                <a:gd name="T2" fmla="*/ 203322 w 182"/>
                <a:gd name="T3" fmla="*/ 212230 h 223"/>
                <a:gd name="T4" fmla="*/ 176213 w 182"/>
                <a:gd name="T5" fmla="*/ 125640 h 223"/>
                <a:gd name="T6" fmla="*/ 218571 w 182"/>
                <a:gd name="T7" fmla="*/ 215626 h 223"/>
                <a:gd name="T8" fmla="*/ 308372 w 182"/>
                <a:gd name="T9" fmla="*/ 375223 h 223"/>
                <a:gd name="T10" fmla="*/ 211794 w 182"/>
                <a:gd name="T11" fmla="*/ 349756 h 223"/>
                <a:gd name="T12" fmla="*/ 189767 w 182"/>
                <a:gd name="T13" fmla="*/ 322590 h 223"/>
                <a:gd name="T14" fmla="*/ 179601 w 182"/>
                <a:gd name="T15" fmla="*/ 314101 h 223"/>
                <a:gd name="T16" fmla="*/ 181296 w 182"/>
                <a:gd name="T17" fmla="*/ 288633 h 223"/>
                <a:gd name="T18" fmla="*/ 179601 w 182"/>
                <a:gd name="T19" fmla="*/ 256374 h 223"/>
                <a:gd name="T20" fmla="*/ 176213 w 182"/>
                <a:gd name="T21" fmla="*/ 283540 h 223"/>
                <a:gd name="T22" fmla="*/ 154186 w 182"/>
                <a:gd name="T23" fmla="*/ 341266 h 223"/>
                <a:gd name="T24" fmla="*/ 176213 w 182"/>
                <a:gd name="T25" fmla="*/ 125640 h 223"/>
                <a:gd name="T26" fmla="*/ 154186 w 182"/>
                <a:gd name="T27" fmla="*/ 0 h 223"/>
                <a:gd name="T28" fmla="*/ 172824 w 182"/>
                <a:gd name="T29" fmla="*/ 59425 h 223"/>
                <a:gd name="T30" fmla="*/ 174518 w 182"/>
                <a:gd name="T31" fmla="*/ 239396 h 223"/>
                <a:gd name="T32" fmla="*/ 167741 w 182"/>
                <a:gd name="T33" fmla="*/ 236000 h 223"/>
                <a:gd name="T34" fmla="*/ 172824 w 182"/>
                <a:gd name="T35" fmla="*/ 215626 h 223"/>
                <a:gd name="T36" fmla="*/ 164352 w 182"/>
                <a:gd name="T37" fmla="*/ 266561 h 223"/>
                <a:gd name="T38" fmla="*/ 174518 w 182"/>
                <a:gd name="T39" fmla="*/ 266561 h 223"/>
                <a:gd name="T40" fmla="*/ 154186 w 182"/>
                <a:gd name="T41" fmla="*/ 288633 h 223"/>
                <a:gd name="T42" fmla="*/ 176213 w 182"/>
                <a:gd name="T43" fmla="*/ 298820 h 223"/>
                <a:gd name="T44" fmla="*/ 176213 w 182"/>
                <a:gd name="T45" fmla="*/ 314101 h 223"/>
                <a:gd name="T46" fmla="*/ 164352 w 182"/>
                <a:gd name="T47" fmla="*/ 183367 h 223"/>
                <a:gd name="T48" fmla="*/ 154186 w 182"/>
                <a:gd name="T49" fmla="*/ 169784 h 223"/>
                <a:gd name="T50" fmla="*/ 154186 w 182"/>
                <a:gd name="T51" fmla="*/ 341266 h 223"/>
                <a:gd name="T52" fmla="*/ 132159 w 182"/>
                <a:gd name="T53" fmla="*/ 341266 h 223"/>
                <a:gd name="T54" fmla="*/ 144020 w 182"/>
                <a:gd name="T55" fmla="*/ 64518 h 223"/>
                <a:gd name="T56" fmla="*/ 138937 w 182"/>
                <a:gd name="T57" fmla="*/ 56029 h 223"/>
                <a:gd name="T58" fmla="*/ 154186 w 182"/>
                <a:gd name="T59" fmla="*/ 28863 h 223"/>
                <a:gd name="T60" fmla="*/ 147409 w 182"/>
                <a:gd name="T61" fmla="*/ 188461 h 223"/>
                <a:gd name="T62" fmla="*/ 152492 w 182"/>
                <a:gd name="T63" fmla="*/ 179971 h 223"/>
                <a:gd name="T64" fmla="*/ 154186 w 182"/>
                <a:gd name="T65" fmla="*/ 220720 h 223"/>
                <a:gd name="T66" fmla="*/ 154186 w 182"/>
                <a:gd name="T67" fmla="*/ 259770 h 223"/>
                <a:gd name="T68" fmla="*/ 132159 w 182"/>
                <a:gd name="T69" fmla="*/ 236000 h 223"/>
                <a:gd name="T70" fmla="*/ 154186 w 182"/>
                <a:gd name="T71" fmla="*/ 212230 h 223"/>
                <a:gd name="T72" fmla="*/ 150797 w 182"/>
                <a:gd name="T73" fmla="*/ 280144 h 223"/>
                <a:gd name="T74" fmla="*/ 132159 w 182"/>
                <a:gd name="T75" fmla="*/ 322590 h 223"/>
                <a:gd name="T76" fmla="*/ 144020 w 182"/>
                <a:gd name="T77" fmla="*/ 271655 h 223"/>
                <a:gd name="T78" fmla="*/ 133854 w 182"/>
                <a:gd name="T79" fmla="*/ 256374 h 223"/>
                <a:gd name="T80" fmla="*/ 132159 w 182"/>
                <a:gd name="T81" fmla="*/ 271655 h 223"/>
                <a:gd name="T82" fmla="*/ 94884 w 182"/>
                <a:gd name="T83" fmla="*/ 341266 h 223"/>
                <a:gd name="T84" fmla="*/ 67774 w 182"/>
                <a:gd name="T85" fmla="*/ 376921 h 223"/>
                <a:gd name="T86" fmla="*/ 1694 w 182"/>
                <a:gd name="T87" fmla="*/ 370130 h 223"/>
                <a:gd name="T88" fmla="*/ 89801 w 182"/>
                <a:gd name="T89" fmla="*/ 185065 h 223"/>
                <a:gd name="T90" fmla="*/ 118605 w 182"/>
                <a:gd name="T91" fmla="*/ 185065 h 223"/>
                <a:gd name="T92" fmla="*/ 105050 w 182"/>
                <a:gd name="T93" fmla="*/ 212230 h 223"/>
                <a:gd name="T94" fmla="*/ 132159 w 182"/>
                <a:gd name="T95" fmla="*/ 236000 h 223"/>
                <a:gd name="T96" fmla="*/ 132159 w 182"/>
                <a:gd name="T97" fmla="*/ 256374 h 223"/>
                <a:gd name="T98" fmla="*/ 121993 w 182"/>
                <a:gd name="T99" fmla="*/ 288633 h 223"/>
                <a:gd name="T100" fmla="*/ 132159 w 182"/>
                <a:gd name="T101" fmla="*/ 271655 h 223"/>
                <a:gd name="T102" fmla="*/ 118605 w 182"/>
                <a:gd name="T103" fmla="*/ 322590 h 223"/>
                <a:gd name="T104" fmla="*/ 132159 w 182"/>
                <a:gd name="T105" fmla="*/ 298820 h 2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2" h="223">
                  <a:moveTo>
                    <a:pt x="104" y="201"/>
                  </a:moveTo>
                  <a:cubicBezTo>
                    <a:pt x="126" y="201"/>
                    <a:pt x="126" y="201"/>
                    <a:pt x="126" y="201"/>
                  </a:cubicBezTo>
                  <a:cubicBezTo>
                    <a:pt x="127" y="201"/>
                    <a:pt x="128" y="201"/>
                    <a:pt x="128" y="202"/>
                  </a:cubicBezTo>
                  <a:cubicBezTo>
                    <a:pt x="145" y="218"/>
                    <a:pt x="145" y="218"/>
                    <a:pt x="145" y="218"/>
                  </a:cubicBezTo>
                  <a:cubicBezTo>
                    <a:pt x="171" y="218"/>
                    <a:pt x="171" y="218"/>
                    <a:pt x="171" y="218"/>
                  </a:cubicBezTo>
                  <a:cubicBezTo>
                    <a:pt x="161" y="211"/>
                    <a:pt x="152" y="201"/>
                    <a:pt x="145" y="189"/>
                  </a:cubicBezTo>
                  <a:cubicBezTo>
                    <a:pt x="133" y="171"/>
                    <a:pt x="125" y="149"/>
                    <a:pt x="118" y="128"/>
                  </a:cubicBezTo>
                  <a:cubicBezTo>
                    <a:pt x="117" y="127"/>
                    <a:pt x="118" y="125"/>
                    <a:pt x="119" y="125"/>
                  </a:cubicBezTo>
                  <a:cubicBezTo>
                    <a:pt x="120" y="125"/>
                    <a:pt x="120" y="125"/>
                    <a:pt x="120" y="125"/>
                  </a:cubicBezTo>
                  <a:cubicBezTo>
                    <a:pt x="120" y="125"/>
                    <a:pt x="120" y="125"/>
                    <a:pt x="120" y="125"/>
                  </a:cubicBezTo>
                  <a:cubicBezTo>
                    <a:pt x="124" y="125"/>
                    <a:pt x="124" y="125"/>
                    <a:pt x="124" y="125"/>
                  </a:cubicBezTo>
                  <a:cubicBezTo>
                    <a:pt x="124" y="111"/>
                    <a:pt x="124" y="111"/>
                    <a:pt x="124" y="111"/>
                  </a:cubicBezTo>
                  <a:cubicBezTo>
                    <a:pt x="115" y="111"/>
                    <a:pt x="115" y="111"/>
                    <a:pt x="115" y="111"/>
                  </a:cubicBezTo>
                  <a:cubicBezTo>
                    <a:pt x="113" y="111"/>
                    <a:pt x="113" y="110"/>
                    <a:pt x="112" y="109"/>
                  </a:cubicBezTo>
                  <a:cubicBezTo>
                    <a:pt x="109" y="96"/>
                    <a:pt x="106" y="84"/>
                    <a:pt x="104" y="74"/>
                  </a:cubicBezTo>
                  <a:cubicBezTo>
                    <a:pt x="104" y="46"/>
                    <a:pt x="104" y="46"/>
                    <a:pt x="104" y="46"/>
                  </a:cubicBezTo>
                  <a:cubicBezTo>
                    <a:pt x="106" y="58"/>
                    <a:pt x="110" y="81"/>
                    <a:pt x="116" y="106"/>
                  </a:cubicBezTo>
                  <a:cubicBezTo>
                    <a:pt x="126" y="106"/>
                    <a:pt x="126" y="106"/>
                    <a:pt x="126" y="106"/>
                  </a:cubicBezTo>
                  <a:cubicBezTo>
                    <a:pt x="128" y="106"/>
                    <a:pt x="129" y="107"/>
                    <a:pt x="129" y="109"/>
                  </a:cubicBezTo>
                  <a:cubicBezTo>
                    <a:pt x="129" y="127"/>
                    <a:pt x="129" y="127"/>
                    <a:pt x="129" y="127"/>
                  </a:cubicBezTo>
                  <a:cubicBezTo>
                    <a:pt x="129" y="128"/>
                    <a:pt x="128" y="130"/>
                    <a:pt x="126" y="130"/>
                  </a:cubicBezTo>
                  <a:cubicBezTo>
                    <a:pt x="123" y="130"/>
                    <a:pt x="123" y="130"/>
                    <a:pt x="123" y="130"/>
                  </a:cubicBezTo>
                  <a:cubicBezTo>
                    <a:pt x="130" y="150"/>
                    <a:pt x="138" y="170"/>
                    <a:pt x="149" y="186"/>
                  </a:cubicBezTo>
                  <a:cubicBezTo>
                    <a:pt x="158" y="200"/>
                    <a:pt x="168" y="212"/>
                    <a:pt x="181" y="218"/>
                  </a:cubicBezTo>
                  <a:cubicBezTo>
                    <a:pt x="181" y="219"/>
                    <a:pt x="182" y="220"/>
                    <a:pt x="182" y="221"/>
                  </a:cubicBezTo>
                  <a:cubicBezTo>
                    <a:pt x="182" y="222"/>
                    <a:pt x="181" y="223"/>
                    <a:pt x="179" y="223"/>
                  </a:cubicBezTo>
                  <a:cubicBezTo>
                    <a:pt x="144" y="223"/>
                    <a:pt x="144" y="223"/>
                    <a:pt x="144" y="223"/>
                  </a:cubicBezTo>
                  <a:cubicBezTo>
                    <a:pt x="144" y="223"/>
                    <a:pt x="144" y="223"/>
                    <a:pt x="144" y="223"/>
                  </a:cubicBezTo>
                  <a:cubicBezTo>
                    <a:pt x="144" y="223"/>
                    <a:pt x="143" y="223"/>
                    <a:pt x="143" y="222"/>
                  </a:cubicBezTo>
                  <a:cubicBezTo>
                    <a:pt x="125" y="206"/>
                    <a:pt x="125" y="206"/>
                    <a:pt x="125" y="206"/>
                  </a:cubicBezTo>
                  <a:cubicBezTo>
                    <a:pt x="104" y="206"/>
                    <a:pt x="104" y="206"/>
                    <a:pt x="104" y="206"/>
                  </a:cubicBezTo>
                  <a:cubicBezTo>
                    <a:pt x="104" y="201"/>
                    <a:pt x="104" y="201"/>
                    <a:pt x="104" y="201"/>
                  </a:cubicBezTo>
                  <a:close/>
                  <a:moveTo>
                    <a:pt x="104" y="190"/>
                  </a:moveTo>
                  <a:cubicBezTo>
                    <a:pt x="112" y="190"/>
                    <a:pt x="112" y="190"/>
                    <a:pt x="112" y="190"/>
                  </a:cubicBezTo>
                  <a:cubicBezTo>
                    <a:pt x="112" y="190"/>
                    <a:pt x="112" y="190"/>
                    <a:pt x="112" y="190"/>
                  </a:cubicBezTo>
                  <a:cubicBezTo>
                    <a:pt x="113" y="190"/>
                    <a:pt x="113" y="189"/>
                    <a:pt x="114" y="189"/>
                  </a:cubicBezTo>
                  <a:cubicBezTo>
                    <a:pt x="115" y="188"/>
                    <a:pt x="115" y="187"/>
                    <a:pt x="114" y="186"/>
                  </a:cubicBezTo>
                  <a:cubicBezTo>
                    <a:pt x="104" y="176"/>
                    <a:pt x="104" y="176"/>
                    <a:pt x="104" y="176"/>
                  </a:cubicBezTo>
                  <a:cubicBezTo>
                    <a:pt x="104" y="183"/>
                    <a:pt x="104" y="183"/>
                    <a:pt x="104" y="183"/>
                  </a:cubicBezTo>
                  <a:cubicBezTo>
                    <a:pt x="106" y="185"/>
                    <a:pt x="106" y="185"/>
                    <a:pt x="106" y="185"/>
                  </a:cubicBezTo>
                  <a:cubicBezTo>
                    <a:pt x="104" y="185"/>
                    <a:pt x="104" y="185"/>
                    <a:pt x="104" y="185"/>
                  </a:cubicBezTo>
                  <a:cubicBezTo>
                    <a:pt x="104" y="190"/>
                    <a:pt x="104" y="190"/>
                    <a:pt x="104" y="190"/>
                  </a:cubicBezTo>
                  <a:close/>
                  <a:moveTo>
                    <a:pt x="104" y="167"/>
                  </a:moveTo>
                  <a:cubicBezTo>
                    <a:pt x="107" y="170"/>
                    <a:pt x="107" y="170"/>
                    <a:pt x="107" y="170"/>
                  </a:cubicBezTo>
                  <a:cubicBezTo>
                    <a:pt x="107" y="170"/>
                    <a:pt x="107" y="170"/>
                    <a:pt x="107" y="170"/>
                  </a:cubicBezTo>
                  <a:cubicBezTo>
                    <a:pt x="108" y="170"/>
                    <a:pt x="109" y="170"/>
                    <a:pt x="109" y="170"/>
                  </a:cubicBezTo>
                  <a:cubicBezTo>
                    <a:pt x="111" y="170"/>
                    <a:pt x="111" y="168"/>
                    <a:pt x="111" y="167"/>
                  </a:cubicBezTo>
                  <a:cubicBezTo>
                    <a:pt x="110" y="165"/>
                    <a:pt x="110" y="162"/>
                    <a:pt x="109" y="160"/>
                  </a:cubicBezTo>
                  <a:cubicBezTo>
                    <a:pt x="108" y="157"/>
                    <a:pt x="108" y="155"/>
                    <a:pt x="107" y="152"/>
                  </a:cubicBezTo>
                  <a:cubicBezTo>
                    <a:pt x="107" y="152"/>
                    <a:pt x="107" y="151"/>
                    <a:pt x="106" y="151"/>
                  </a:cubicBezTo>
                  <a:cubicBezTo>
                    <a:pt x="106" y="150"/>
                    <a:pt x="105" y="150"/>
                    <a:pt x="104" y="151"/>
                  </a:cubicBezTo>
                  <a:cubicBezTo>
                    <a:pt x="104" y="160"/>
                    <a:pt x="104" y="160"/>
                    <a:pt x="104" y="160"/>
                  </a:cubicBezTo>
                  <a:cubicBezTo>
                    <a:pt x="104" y="160"/>
                    <a:pt x="104" y="160"/>
                    <a:pt x="104" y="160"/>
                  </a:cubicBezTo>
                  <a:cubicBezTo>
                    <a:pt x="104" y="160"/>
                    <a:pt x="104" y="160"/>
                    <a:pt x="104" y="160"/>
                  </a:cubicBezTo>
                  <a:cubicBezTo>
                    <a:pt x="104" y="167"/>
                    <a:pt x="104" y="167"/>
                    <a:pt x="104" y="167"/>
                  </a:cubicBezTo>
                  <a:close/>
                  <a:moveTo>
                    <a:pt x="104" y="141"/>
                  </a:moveTo>
                  <a:cubicBezTo>
                    <a:pt x="104" y="140"/>
                    <a:pt x="104" y="140"/>
                    <a:pt x="104" y="139"/>
                  </a:cubicBezTo>
                  <a:cubicBezTo>
                    <a:pt x="104" y="138"/>
                    <a:pt x="104" y="138"/>
                    <a:pt x="104" y="138"/>
                  </a:cubicBezTo>
                  <a:lnTo>
                    <a:pt x="104" y="141"/>
                  </a:lnTo>
                  <a:close/>
                  <a:moveTo>
                    <a:pt x="91" y="201"/>
                  </a:moveTo>
                  <a:cubicBezTo>
                    <a:pt x="104" y="201"/>
                    <a:pt x="104" y="201"/>
                    <a:pt x="104" y="201"/>
                  </a:cubicBezTo>
                  <a:cubicBezTo>
                    <a:pt x="104" y="206"/>
                    <a:pt x="104" y="206"/>
                    <a:pt x="104" y="206"/>
                  </a:cubicBezTo>
                  <a:cubicBezTo>
                    <a:pt x="91" y="206"/>
                    <a:pt x="91" y="206"/>
                    <a:pt x="91" y="206"/>
                  </a:cubicBezTo>
                  <a:cubicBezTo>
                    <a:pt x="91" y="201"/>
                    <a:pt x="91" y="201"/>
                    <a:pt x="91" y="201"/>
                  </a:cubicBezTo>
                  <a:close/>
                  <a:moveTo>
                    <a:pt x="104" y="74"/>
                  </a:moveTo>
                  <a:cubicBezTo>
                    <a:pt x="100" y="56"/>
                    <a:pt x="99" y="43"/>
                    <a:pt x="98" y="38"/>
                  </a:cubicBezTo>
                  <a:cubicBezTo>
                    <a:pt x="97" y="38"/>
                    <a:pt x="97" y="38"/>
                    <a:pt x="97" y="38"/>
                  </a:cubicBezTo>
                  <a:cubicBezTo>
                    <a:pt x="95" y="38"/>
                    <a:pt x="94" y="37"/>
                    <a:pt x="94" y="36"/>
                  </a:cubicBezTo>
                  <a:cubicBezTo>
                    <a:pt x="91" y="17"/>
                    <a:pt x="91" y="17"/>
                    <a:pt x="91" y="17"/>
                  </a:cubicBezTo>
                  <a:cubicBezTo>
                    <a:pt x="91" y="0"/>
                    <a:pt x="91" y="0"/>
                    <a:pt x="91" y="0"/>
                  </a:cubicBezTo>
                  <a:cubicBezTo>
                    <a:pt x="92" y="0"/>
                    <a:pt x="93" y="1"/>
                    <a:pt x="93" y="2"/>
                  </a:cubicBezTo>
                  <a:cubicBezTo>
                    <a:pt x="99" y="33"/>
                    <a:pt x="99" y="33"/>
                    <a:pt x="99" y="33"/>
                  </a:cubicBezTo>
                  <a:cubicBezTo>
                    <a:pt x="100" y="33"/>
                    <a:pt x="100" y="33"/>
                    <a:pt x="100" y="33"/>
                  </a:cubicBezTo>
                  <a:cubicBezTo>
                    <a:pt x="100" y="33"/>
                    <a:pt x="100" y="33"/>
                    <a:pt x="100" y="33"/>
                  </a:cubicBezTo>
                  <a:cubicBezTo>
                    <a:pt x="101" y="33"/>
                    <a:pt x="102" y="34"/>
                    <a:pt x="102" y="35"/>
                  </a:cubicBezTo>
                  <a:cubicBezTo>
                    <a:pt x="102" y="35"/>
                    <a:pt x="103" y="39"/>
                    <a:pt x="104" y="46"/>
                  </a:cubicBezTo>
                  <a:cubicBezTo>
                    <a:pt x="104" y="74"/>
                    <a:pt x="104" y="74"/>
                    <a:pt x="104" y="74"/>
                  </a:cubicBezTo>
                  <a:close/>
                  <a:moveTo>
                    <a:pt x="104" y="138"/>
                  </a:moveTo>
                  <a:cubicBezTo>
                    <a:pt x="104" y="141"/>
                    <a:pt x="104" y="141"/>
                    <a:pt x="104" y="141"/>
                  </a:cubicBezTo>
                  <a:cubicBezTo>
                    <a:pt x="104" y="141"/>
                    <a:pt x="104" y="141"/>
                    <a:pt x="103" y="141"/>
                  </a:cubicBezTo>
                  <a:cubicBezTo>
                    <a:pt x="103" y="141"/>
                    <a:pt x="103" y="141"/>
                    <a:pt x="103" y="141"/>
                  </a:cubicBezTo>
                  <a:cubicBezTo>
                    <a:pt x="93" y="152"/>
                    <a:pt x="93" y="152"/>
                    <a:pt x="93" y="152"/>
                  </a:cubicBezTo>
                  <a:cubicBezTo>
                    <a:pt x="92" y="152"/>
                    <a:pt x="92" y="153"/>
                    <a:pt x="91" y="153"/>
                  </a:cubicBezTo>
                  <a:cubicBezTo>
                    <a:pt x="91" y="147"/>
                    <a:pt x="91" y="147"/>
                    <a:pt x="91" y="147"/>
                  </a:cubicBezTo>
                  <a:cubicBezTo>
                    <a:pt x="99" y="139"/>
                    <a:pt x="99" y="139"/>
                    <a:pt x="99" y="139"/>
                  </a:cubicBezTo>
                  <a:cubicBezTo>
                    <a:pt x="98" y="135"/>
                    <a:pt x="98" y="132"/>
                    <a:pt x="97" y="130"/>
                  </a:cubicBezTo>
                  <a:cubicBezTo>
                    <a:pt x="91" y="130"/>
                    <a:pt x="91" y="130"/>
                    <a:pt x="91" y="130"/>
                  </a:cubicBezTo>
                  <a:cubicBezTo>
                    <a:pt x="91" y="125"/>
                    <a:pt x="91" y="125"/>
                    <a:pt x="91" y="125"/>
                  </a:cubicBezTo>
                  <a:cubicBezTo>
                    <a:pt x="99" y="125"/>
                    <a:pt x="99" y="125"/>
                    <a:pt x="99" y="125"/>
                  </a:cubicBezTo>
                  <a:cubicBezTo>
                    <a:pt x="100" y="125"/>
                    <a:pt x="101" y="126"/>
                    <a:pt x="102" y="127"/>
                  </a:cubicBezTo>
                  <a:cubicBezTo>
                    <a:pt x="102" y="127"/>
                    <a:pt x="103" y="132"/>
                    <a:pt x="104" y="138"/>
                  </a:cubicBezTo>
                  <a:close/>
                  <a:moveTo>
                    <a:pt x="104" y="151"/>
                  </a:moveTo>
                  <a:cubicBezTo>
                    <a:pt x="104" y="151"/>
                    <a:pt x="103" y="151"/>
                    <a:pt x="103" y="151"/>
                  </a:cubicBezTo>
                  <a:cubicBezTo>
                    <a:pt x="98" y="156"/>
                    <a:pt x="98" y="156"/>
                    <a:pt x="98" y="156"/>
                  </a:cubicBezTo>
                  <a:cubicBezTo>
                    <a:pt x="97" y="157"/>
                    <a:pt x="97" y="157"/>
                    <a:pt x="97" y="157"/>
                  </a:cubicBezTo>
                  <a:cubicBezTo>
                    <a:pt x="96" y="158"/>
                    <a:pt x="96" y="159"/>
                    <a:pt x="97" y="160"/>
                  </a:cubicBezTo>
                  <a:cubicBezTo>
                    <a:pt x="104" y="167"/>
                    <a:pt x="104" y="167"/>
                    <a:pt x="104" y="167"/>
                  </a:cubicBezTo>
                  <a:cubicBezTo>
                    <a:pt x="104" y="160"/>
                    <a:pt x="104" y="160"/>
                    <a:pt x="104" y="160"/>
                  </a:cubicBezTo>
                  <a:cubicBezTo>
                    <a:pt x="103" y="158"/>
                    <a:pt x="103" y="158"/>
                    <a:pt x="103" y="158"/>
                  </a:cubicBezTo>
                  <a:cubicBezTo>
                    <a:pt x="103" y="157"/>
                    <a:pt x="103" y="157"/>
                    <a:pt x="103" y="157"/>
                  </a:cubicBezTo>
                  <a:cubicBezTo>
                    <a:pt x="104" y="160"/>
                    <a:pt x="104" y="160"/>
                    <a:pt x="104" y="160"/>
                  </a:cubicBezTo>
                  <a:cubicBezTo>
                    <a:pt x="104" y="151"/>
                    <a:pt x="104" y="151"/>
                    <a:pt x="104" y="151"/>
                  </a:cubicBezTo>
                  <a:close/>
                  <a:moveTo>
                    <a:pt x="104" y="176"/>
                  </a:moveTo>
                  <a:cubicBezTo>
                    <a:pt x="104" y="183"/>
                    <a:pt x="104" y="183"/>
                    <a:pt x="104" y="183"/>
                  </a:cubicBezTo>
                  <a:cubicBezTo>
                    <a:pt x="91" y="170"/>
                    <a:pt x="91" y="170"/>
                    <a:pt x="91" y="170"/>
                  </a:cubicBezTo>
                  <a:cubicBezTo>
                    <a:pt x="91" y="170"/>
                    <a:pt x="91" y="170"/>
                    <a:pt x="91" y="170"/>
                  </a:cubicBezTo>
                  <a:cubicBezTo>
                    <a:pt x="91" y="164"/>
                    <a:pt x="91" y="164"/>
                    <a:pt x="91" y="164"/>
                  </a:cubicBezTo>
                  <a:cubicBezTo>
                    <a:pt x="92" y="164"/>
                    <a:pt x="92" y="164"/>
                    <a:pt x="93" y="165"/>
                  </a:cubicBezTo>
                  <a:cubicBezTo>
                    <a:pt x="93" y="165"/>
                    <a:pt x="93" y="165"/>
                    <a:pt x="93" y="165"/>
                  </a:cubicBezTo>
                  <a:cubicBezTo>
                    <a:pt x="104" y="176"/>
                    <a:pt x="104" y="176"/>
                    <a:pt x="104" y="176"/>
                  </a:cubicBezTo>
                  <a:close/>
                  <a:moveTo>
                    <a:pt x="104" y="185"/>
                  </a:moveTo>
                  <a:cubicBezTo>
                    <a:pt x="104" y="190"/>
                    <a:pt x="104" y="190"/>
                    <a:pt x="104" y="190"/>
                  </a:cubicBezTo>
                  <a:cubicBezTo>
                    <a:pt x="91" y="190"/>
                    <a:pt x="91" y="190"/>
                    <a:pt x="91" y="190"/>
                  </a:cubicBezTo>
                  <a:cubicBezTo>
                    <a:pt x="91" y="185"/>
                    <a:pt x="91" y="185"/>
                    <a:pt x="91" y="185"/>
                  </a:cubicBezTo>
                  <a:cubicBezTo>
                    <a:pt x="104" y="185"/>
                    <a:pt x="104" y="185"/>
                    <a:pt x="104" y="185"/>
                  </a:cubicBezTo>
                  <a:close/>
                  <a:moveTo>
                    <a:pt x="91" y="111"/>
                  </a:moveTo>
                  <a:cubicBezTo>
                    <a:pt x="95" y="111"/>
                    <a:pt x="95" y="111"/>
                    <a:pt x="95" y="111"/>
                  </a:cubicBezTo>
                  <a:cubicBezTo>
                    <a:pt x="95" y="111"/>
                    <a:pt x="95" y="111"/>
                    <a:pt x="95" y="111"/>
                  </a:cubicBezTo>
                  <a:cubicBezTo>
                    <a:pt x="95" y="111"/>
                    <a:pt x="95" y="111"/>
                    <a:pt x="95" y="111"/>
                  </a:cubicBezTo>
                  <a:cubicBezTo>
                    <a:pt x="96" y="111"/>
                    <a:pt x="97" y="110"/>
                    <a:pt x="97" y="108"/>
                  </a:cubicBezTo>
                  <a:cubicBezTo>
                    <a:pt x="95" y="99"/>
                    <a:pt x="93" y="67"/>
                    <a:pt x="93" y="67"/>
                  </a:cubicBezTo>
                  <a:cubicBezTo>
                    <a:pt x="93" y="66"/>
                    <a:pt x="92" y="65"/>
                    <a:pt x="91" y="65"/>
                  </a:cubicBezTo>
                  <a:cubicBezTo>
                    <a:pt x="91" y="65"/>
                    <a:pt x="91" y="65"/>
                    <a:pt x="91" y="65"/>
                  </a:cubicBezTo>
                  <a:cubicBezTo>
                    <a:pt x="91" y="100"/>
                    <a:pt x="91" y="100"/>
                    <a:pt x="91" y="100"/>
                  </a:cubicBezTo>
                  <a:cubicBezTo>
                    <a:pt x="91" y="100"/>
                    <a:pt x="91" y="100"/>
                    <a:pt x="91" y="100"/>
                  </a:cubicBezTo>
                  <a:cubicBezTo>
                    <a:pt x="91" y="102"/>
                    <a:pt x="92" y="104"/>
                    <a:pt x="92" y="106"/>
                  </a:cubicBezTo>
                  <a:cubicBezTo>
                    <a:pt x="91" y="106"/>
                    <a:pt x="91" y="106"/>
                    <a:pt x="91" y="106"/>
                  </a:cubicBezTo>
                  <a:lnTo>
                    <a:pt x="91" y="111"/>
                  </a:lnTo>
                  <a:close/>
                  <a:moveTo>
                    <a:pt x="78" y="201"/>
                  </a:moveTo>
                  <a:cubicBezTo>
                    <a:pt x="91" y="201"/>
                    <a:pt x="91" y="201"/>
                    <a:pt x="91" y="201"/>
                  </a:cubicBezTo>
                  <a:cubicBezTo>
                    <a:pt x="91" y="201"/>
                    <a:pt x="91" y="201"/>
                    <a:pt x="91" y="201"/>
                  </a:cubicBezTo>
                  <a:cubicBezTo>
                    <a:pt x="91" y="206"/>
                    <a:pt x="91" y="206"/>
                    <a:pt x="91" y="206"/>
                  </a:cubicBezTo>
                  <a:cubicBezTo>
                    <a:pt x="91" y="206"/>
                    <a:pt x="91" y="206"/>
                    <a:pt x="91" y="206"/>
                  </a:cubicBezTo>
                  <a:cubicBezTo>
                    <a:pt x="78" y="206"/>
                    <a:pt x="78" y="206"/>
                    <a:pt x="78" y="206"/>
                  </a:cubicBezTo>
                  <a:cubicBezTo>
                    <a:pt x="78" y="201"/>
                    <a:pt x="78" y="201"/>
                    <a:pt x="78" y="201"/>
                  </a:cubicBezTo>
                  <a:close/>
                  <a:moveTo>
                    <a:pt x="91" y="17"/>
                  </a:moveTo>
                  <a:cubicBezTo>
                    <a:pt x="91" y="17"/>
                    <a:pt x="91" y="17"/>
                    <a:pt x="91" y="17"/>
                  </a:cubicBezTo>
                  <a:cubicBezTo>
                    <a:pt x="88" y="36"/>
                    <a:pt x="88" y="36"/>
                    <a:pt x="88" y="36"/>
                  </a:cubicBezTo>
                  <a:cubicBezTo>
                    <a:pt x="88" y="37"/>
                    <a:pt x="87" y="38"/>
                    <a:pt x="85" y="38"/>
                  </a:cubicBezTo>
                  <a:cubicBezTo>
                    <a:pt x="85" y="38"/>
                    <a:pt x="85" y="38"/>
                    <a:pt x="85" y="38"/>
                  </a:cubicBezTo>
                  <a:cubicBezTo>
                    <a:pt x="84" y="38"/>
                    <a:pt x="84" y="38"/>
                    <a:pt x="84" y="38"/>
                  </a:cubicBezTo>
                  <a:cubicBezTo>
                    <a:pt x="84" y="43"/>
                    <a:pt x="82" y="56"/>
                    <a:pt x="78" y="74"/>
                  </a:cubicBezTo>
                  <a:cubicBezTo>
                    <a:pt x="78" y="46"/>
                    <a:pt x="78" y="46"/>
                    <a:pt x="78" y="46"/>
                  </a:cubicBezTo>
                  <a:cubicBezTo>
                    <a:pt x="79" y="40"/>
                    <a:pt x="80" y="36"/>
                    <a:pt x="80" y="35"/>
                  </a:cubicBezTo>
                  <a:cubicBezTo>
                    <a:pt x="80" y="34"/>
                    <a:pt x="81" y="33"/>
                    <a:pt x="82" y="33"/>
                  </a:cubicBezTo>
                  <a:cubicBezTo>
                    <a:pt x="83" y="33"/>
                    <a:pt x="83" y="33"/>
                    <a:pt x="83" y="33"/>
                  </a:cubicBezTo>
                  <a:cubicBezTo>
                    <a:pt x="89" y="2"/>
                    <a:pt x="89" y="2"/>
                    <a:pt x="89" y="2"/>
                  </a:cubicBezTo>
                  <a:cubicBezTo>
                    <a:pt x="89" y="1"/>
                    <a:pt x="90" y="1"/>
                    <a:pt x="91" y="0"/>
                  </a:cubicBezTo>
                  <a:cubicBezTo>
                    <a:pt x="91" y="0"/>
                    <a:pt x="91" y="0"/>
                    <a:pt x="91" y="0"/>
                  </a:cubicBezTo>
                  <a:cubicBezTo>
                    <a:pt x="91" y="17"/>
                    <a:pt x="91" y="17"/>
                    <a:pt x="91" y="17"/>
                  </a:cubicBezTo>
                  <a:close/>
                  <a:moveTo>
                    <a:pt x="91" y="65"/>
                  </a:moveTo>
                  <a:cubicBezTo>
                    <a:pt x="90" y="65"/>
                    <a:pt x="89" y="66"/>
                    <a:pt x="89" y="67"/>
                  </a:cubicBezTo>
                  <a:cubicBezTo>
                    <a:pt x="89" y="67"/>
                    <a:pt x="87" y="98"/>
                    <a:pt x="85" y="108"/>
                  </a:cubicBezTo>
                  <a:cubicBezTo>
                    <a:pt x="85" y="108"/>
                    <a:pt x="85" y="109"/>
                    <a:pt x="85" y="109"/>
                  </a:cubicBezTo>
                  <a:cubicBezTo>
                    <a:pt x="85" y="110"/>
                    <a:pt x="86" y="111"/>
                    <a:pt x="87" y="111"/>
                  </a:cubicBezTo>
                  <a:cubicBezTo>
                    <a:pt x="91" y="111"/>
                    <a:pt x="91" y="111"/>
                    <a:pt x="91" y="111"/>
                  </a:cubicBezTo>
                  <a:cubicBezTo>
                    <a:pt x="91" y="111"/>
                    <a:pt x="91" y="111"/>
                    <a:pt x="91" y="111"/>
                  </a:cubicBezTo>
                  <a:cubicBezTo>
                    <a:pt x="91" y="106"/>
                    <a:pt x="91" y="106"/>
                    <a:pt x="91" y="106"/>
                  </a:cubicBezTo>
                  <a:cubicBezTo>
                    <a:pt x="91" y="106"/>
                    <a:pt x="91" y="106"/>
                    <a:pt x="91" y="106"/>
                  </a:cubicBezTo>
                  <a:cubicBezTo>
                    <a:pt x="90" y="106"/>
                    <a:pt x="90" y="106"/>
                    <a:pt x="90" y="106"/>
                  </a:cubicBezTo>
                  <a:cubicBezTo>
                    <a:pt x="91" y="104"/>
                    <a:pt x="91" y="102"/>
                    <a:pt x="91" y="100"/>
                  </a:cubicBezTo>
                  <a:cubicBezTo>
                    <a:pt x="91" y="65"/>
                    <a:pt x="91" y="65"/>
                    <a:pt x="91" y="65"/>
                  </a:cubicBezTo>
                  <a:close/>
                  <a:moveTo>
                    <a:pt x="91" y="125"/>
                  </a:moveTo>
                  <a:cubicBezTo>
                    <a:pt x="91" y="130"/>
                    <a:pt x="91" y="130"/>
                    <a:pt x="91" y="130"/>
                  </a:cubicBezTo>
                  <a:cubicBezTo>
                    <a:pt x="91" y="130"/>
                    <a:pt x="91" y="130"/>
                    <a:pt x="91" y="130"/>
                  </a:cubicBezTo>
                  <a:cubicBezTo>
                    <a:pt x="85" y="130"/>
                    <a:pt x="85" y="130"/>
                    <a:pt x="85" y="130"/>
                  </a:cubicBezTo>
                  <a:cubicBezTo>
                    <a:pt x="84" y="132"/>
                    <a:pt x="84" y="135"/>
                    <a:pt x="83" y="139"/>
                  </a:cubicBezTo>
                  <a:cubicBezTo>
                    <a:pt x="91" y="147"/>
                    <a:pt x="91" y="147"/>
                    <a:pt x="91" y="147"/>
                  </a:cubicBezTo>
                  <a:cubicBezTo>
                    <a:pt x="91" y="147"/>
                    <a:pt x="91" y="147"/>
                    <a:pt x="91" y="147"/>
                  </a:cubicBezTo>
                  <a:cubicBezTo>
                    <a:pt x="91" y="153"/>
                    <a:pt x="91" y="153"/>
                    <a:pt x="91" y="153"/>
                  </a:cubicBezTo>
                  <a:cubicBezTo>
                    <a:pt x="90" y="153"/>
                    <a:pt x="90" y="152"/>
                    <a:pt x="89" y="152"/>
                  </a:cubicBezTo>
                  <a:cubicBezTo>
                    <a:pt x="89" y="152"/>
                    <a:pt x="89" y="152"/>
                    <a:pt x="89" y="152"/>
                  </a:cubicBezTo>
                  <a:cubicBezTo>
                    <a:pt x="79" y="141"/>
                    <a:pt x="79" y="141"/>
                    <a:pt x="79" y="141"/>
                  </a:cubicBezTo>
                  <a:cubicBezTo>
                    <a:pt x="78" y="141"/>
                    <a:pt x="78" y="141"/>
                    <a:pt x="78" y="141"/>
                  </a:cubicBezTo>
                  <a:cubicBezTo>
                    <a:pt x="78" y="139"/>
                    <a:pt x="78" y="139"/>
                    <a:pt x="78" y="139"/>
                  </a:cubicBezTo>
                  <a:cubicBezTo>
                    <a:pt x="80" y="132"/>
                    <a:pt x="80" y="127"/>
                    <a:pt x="80" y="127"/>
                  </a:cubicBezTo>
                  <a:cubicBezTo>
                    <a:pt x="81" y="126"/>
                    <a:pt x="82" y="125"/>
                    <a:pt x="83" y="125"/>
                  </a:cubicBezTo>
                  <a:cubicBezTo>
                    <a:pt x="83" y="125"/>
                    <a:pt x="83" y="125"/>
                    <a:pt x="83" y="125"/>
                  </a:cubicBezTo>
                  <a:cubicBezTo>
                    <a:pt x="91" y="125"/>
                    <a:pt x="91" y="125"/>
                    <a:pt x="91" y="125"/>
                  </a:cubicBezTo>
                  <a:cubicBezTo>
                    <a:pt x="91" y="125"/>
                    <a:pt x="91" y="125"/>
                    <a:pt x="91" y="125"/>
                  </a:cubicBezTo>
                  <a:close/>
                  <a:moveTo>
                    <a:pt x="91" y="164"/>
                  </a:moveTo>
                  <a:cubicBezTo>
                    <a:pt x="91" y="170"/>
                    <a:pt x="91" y="170"/>
                    <a:pt x="91" y="170"/>
                  </a:cubicBezTo>
                  <a:cubicBezTo>
                    <a:pt x="78" y="183"/>
                    <a:pt x="78" y="183"/>
                    <a:pt x="78" y="183"/>
                  </a:cubicBezTo>
                  <a:cubicBezTo>
                    <a:pt x="78" y="176"/>
                    <a:pt x="78" y="176"/>
                    <a:pt x="78" y="176"/>
                  </a:cubicBezTo>
                  <a:cubicBezTo>
                    <a:pt x="89" y="165"/>
                    <a:pt x="89" y="165"/>
                    <a:pt x="89" y="165"/>
                  </a:cubicBezTo>
                  <a:cubicBezTo>
                    <a:pt x="90" y="164"/>
                    <a:pt x="90" y="164"/>
                    <a:pt x="91" y="164"/>
                  </a:cubicBezTo>
                  <a:close/>
                  <a:moveTo>
                    <a:pt x="91" y="185"/>
                  </a:moveTo>
                  <a:cubicBezTo>
                    <a:pt x="91" y="190"/>
                    <a:pt x="91" y="190"/>
                    <a:pt x="91" y="190"/>
                  </a:cubicBezTo>
                  <a:cubicBezTo>
                    <a:pt x="91" y="190"/>
                    <a:pt x="91" y="190"/>
                    <a:pt x="91" y="190"/>
                  </a:cubicBezTo>
                  <a:cubicBezTo>
                    <a:pt x="78" y="190"/>
                    <a:pt x="78" y="190"/>
                    <a:pt x="78" y="190"/>
                  </a:cubicBezTo>
                  <a:cubicBezTo>
                    <a:pt x="78" y="185"/>
                    <a:pt x="78" y="185"/>
                    <a:pt x="78" y="185"/>
                  </a:cubicBezTo>
                  <a:cubicBezTo>
                    <a:pt x="91" y="185"/>
                    <a:pt x="91" y="185"/>
                    <a:pt x="91" y="185"/>
                  </a:cubicBezTo>
                  <a:cubicBezTo>
                    <a:pt x="91" y="185"/>
                    <a:pt x="91" y="185"/>
                    <a:pt x="91" y="185"/>
                  </a:cubicBezTo>
                  <a:close/>
                  <a:moveTo>
                    <a:pt x="78" y="167"/>
                  </a:moveTo>
                  <a:cubicBezTo>
                    <a:pt x="85" y="160"/>
                    <a:pt x="85" y="160"/>
                    <a:pt x="85" y="160"/>
                  </a:cubicBezTo>
                  <a:cubicBezTo>
                    <a:pt x="85" y="160"/>
                    <a:pt x="85" y="160"/>
                    <a:pt x="85" y="160"/>
                  </a:cubicBezTo>
                  <a:cubicBezTo>
                    <a:pt x="85" y="160"/>
                    <a:pt x="85" y="160"/>
                    <a:pt x="85" y="160"/>
                  </a:cubicBezTo>
                  <a:cubicBezTo>
                    <a:pt x="86" y="159"/>
                    <a:pt x="86" y="158"/>
                    <a:pt x="85" y="157"/>
                  </a:cubicBezTo>
                  <a:cubicBezTo>
                    <a:pt x="79" y="151"/>
                    <a:pt x="79" y="151"/>
                    <a:pt x="79" y="151"/>
                  </a:cubicBezTo>
                  <a:cubicBezTo>
                    <a:pt x="79" y="151"/>
                    <a:pt x="79" y="151"/>
                    <a:pt x="79" y="151"/>
                  </a:cubicBezTo>
                  <a:cubicBezTo>
                    <a:pt x="79" y="151"/>
                    <a:pt x="79" y="151"/>
                    <a:pt x="78" y="151"/>
                  </a:cubicBezTo>
                  <a:cubicBezTo>
                    <a:pt x="78" y="160"/>
                    <a:pt x="78" y="160"/>
                    <a:pt x="78" y="160"/>
                  </a:cubicBezTo>
                  <a:cubicBezTo>
                    <a:pt x="79" y="157"/>
                    <a:pt x="79" y="157"/>
                    <a:pt x="79" y="157"/>
                  </a:cubicBezTo>
                  <a:cubicBezTo>
                    <a:pt x="80" y="158"/>
                    <a:pt x="80" y="158"/>
                    <a:pt x="80" y="158"/>
                  </a:cubicBezTo>
                  <a:cubicBezTo>
                    <a:pt x="78" y="160"/>
                    <a:pt x="78" y="160"/>
                    <a:pt x="78" y="160"/>
                  </a:cubicBezTo>
                  <a:lnTo>
                    <a:pt x="78" y="167"/>
                  </a:lnTo>
                  <a:close/>
                  <a:moveTo>
                    <a:pt x="11" y="218"/>
                  </a:moveTo>
                  <a:cubicBezTo>
                    <a:pt x="37" y="218"/>
                    <a:pt x="37" y="218"/>
                    <a:pt x="37" y="218"/>
                  </a:cubicBezTo>
                  <a:cubicBezTo>
                    <a:pt x="54" y="202"/>
                    <a:pt x="54" y="202"/>
                    <a:pt x="54" y="202"/>
                  </a:cubicBezTo>
                  <a:cubicBezTo>
                    <a:pt x="55" y="201"/>
                    <a:pt x="55" y="201"/>
                    <a:pt x="56" y="201"/>
                  </a:cubicBezTo>
                  <a:cubicBezTo>
                    <a:pt x="56" y="201"/>
                    <a:pt x="56" y="201"/>
                    <a:pt x="56" y="201"/>
                  </a:cubicBezTo>
                  <a:cubicBezTo>
                    <a:pt x="78" y="201"/>
                    <a:pt x="78" y="201"/>
                    <a:pt x="78" y="201"/>
                  </a:cubicBezTo>
                  <a:cubicBezTo>
                    <a:pt x="78" y="206"/>
                    <a:pt x="78" y="206"/>
                    <a:pt x="78" y="206"/>
                  </a:cubicBezTo>
                  <a:cubicBezTo>
                    <a:pt x="57" y="206"/>
                    <a:pt x="57" y="206"/>
                    <a:pt x="57" y="206"/>
                  </a:cubicBezTo>
                  <a:cubicBezTo>
                    <a:pt x="40" y="222"/>
                    <a:pt x="40" y="222"/>
                    <a:pt x="40" y="222"/>
                  </a:cubicBezTo>
                  <a:cubicBezTo>
                    <a:pt x="39" y="223"/>
                    <a:pt x="39" y="223"/>
                    <a:pt x="38" y="223"/>
                  </a:cubicBezTo>
                  <a:cubicBezTo>
                    <a:pt x="3" y="223"/>
                    <a:pt x="3" y="223"/>
                    <a:pt x="3" y="223"/>
                  </a:cubicBezTo>
                  <a:cubicBezTo>
                    <a:pt x="3" y="223"/>
                    <a:pt x="3" y="223"/>
                    <a:pt x="3" y="223"/>
                  </a:cubicBezTo>
                  <a:cubicBezTo>
                    <a:pt x="2" y="223"/>
                    <a:pt x="1" y="223"/>
                    <a:pt x="0" y="222"/>
                  </a:cubicBezTo>
                  <a:cubicBezTo>
                    <a:pt x="0" y="221"/>
                    <a:pt x="0" y="219"/>
                    <a:pt x="1" y="218"/>
                  </a:cubicBezTo>
                  <a:cubicBezTo>
                    <a:pt x="15" y="211"/>
                    <a:pt x="27" y="198"/>
                    <a:pt x="36" y="181"/>
                  </a:cubicBezTo>
                  <a:cubicBezTo>
                    <a:pt x="45" y="166"/>
                    <a:pt x="53" y="148"/>
                    <a:pt x="59" y="130"/>
                  </a:cubicBezTo>
                  <a:cubicBezTo>
                    <a:pt x="56" y="130"/>
                    <a:pt x="56" y="130"/>
                    <a:pt x="56" y="130"/>
                  </a:cubicBezTo>
                  <a:cubicBezTo>
                    <a:pt x="54" y="130"/>
                    <a:pt x="53" y="128"/>
                    <a:pt x="53" y="127"/>
                  </a:cubicBezTo>
                  <a:cubicBezTo>
                    <a:pt x="53" y="109"/>
                    <a:pt x="53" y="109"/>
                    <a:pt x="53" y="109"/>
                  </a:cubicBezTo>
                  <a:cubicBezTo>
                    <a:pt x="53" y="107"/>
                    <a:pt x="54" y="106"/>
                    <a:pt x="56" y="106"/>
                  </a:cubicBezTo>
                  <a:cubicBezTo>
                    <a:pt x="66" y="106"/>
                    <a:pt x="66" y="106"/>
                    <a:pt x="66" y="106"/>
                  </a:cubicBezTo>
                  <a:cubicBezTo>
                    <a:pt x="72" y="81"/>
                    <a:pt x="76" y="59"/>
                    <a:pt x="78" y="46"/>
                  </a:cubicBezTo>
                  <a:cubicBezTo>
                    <a:pt x="78" y="74"/>
                    <a:pt x="78" y="74"/>
                    <a:pt x="78" y="74"/>
                  </a:cubicBezTo>
                  <a:cubicBezTo>
                    <a:pt x="76" y="84"/>
                    <a:pt x="73" y="97"/>
                    <a:pt x="70" y="109"/>
                  </a:cubicBezTo>
                  <a:cubicBezTo>
                    <a:pt x="69" y="110"/>
                    <a:pt x="69" y="111"/>
                    <a:pt x="67" y="111"/>
                  </a:cubicBezTo>
                  <a:cubicBezTo>
                    <a:pt x="67" y="111"/>
                    <a:pt x="67" y="111"/>
                    <a:pt x="67" y="111"/>
                  </a:cubicBezTo>
                  <a:cubicBezTo>
                    <a:pt x="58" y="111"/>
                    <a:pt x="58" y="111"/>
                    <a:pt x="58" y="111"/>
                  </a:cubicBezTo>
                  <a:cubicBezTo>
                    <a:pt x="58" y="125"/>
                    <a:pt x="58" y="125"/>
                    <a:pt x="58" y="125"/>
                  </a:cubicBezTo>
                  <a:cubicBezTo>
                    <a:pt x="62" y="125"/>
                    <a:pt x="62" y="125"/>
                    <a:pt x="62" y="125"/>
                  </a:cubicBezTo>
                  <a:cubicBezTo>
                    <a:pt x="63" y="125"/>
                    <a:pt x="64" y="126"/>
                    <a:pt x="64" y="127"/>
                  </a:cubicBezTo>
                  <a:cubicBezTo>
                    <a:pt x="64" y="127"/>
                    <a:pt x="64" y="128"/>
                    <a:pt x="64" y="128"/>
                  </a:cubicBezTo>
                  <a:cubicBezTo>
                    <a:pt x="58" y="148"/>
                    <a:pt x="50" y="167"/>
                    <a:pt x="40" y="184"/>
                  </a:cubicBezTo>
                  <a:cubicBezTo>
                    <a:pt x="32" y="198"/>
                    <a:pt x="22" y="210"/>
                    <a:pt x="11" y="218"/>
                  </a:cubicBezTo>
                  <a:close/>
                  <a:moveTo>
                    <a:pt x="78" y="139"/>
                  </a:moveTo>
                  <a:cubicBezTo>
                    <a:pt x="78" y="139"/>
                    <a:pt x="78" y="139"/>
                    <a:pt x="78" y="139"/>
                  </a:cubicBezTo>
                  <a:cubicBezTo>
                    <a:pt x="78" y="139"/>
                    <a:pt x="78" y="139"/>
                    <a:pt x="78" y="139"/>
                  </a:cubicBezTo>
                  <a:cubicBezTo>
                    <a:pt x="78" y="140"/>
                    <a:pt x="78" y="140"/>
                    <a:pt x="78" y="141"/>
                  </a:cubicBezTo>
                  <a:cubicBezTo>
                    <a:pt x="78" y="139"/>
                    <a:pt x="78" y="139"/>
                    <a:pt x="78" y="139"/>
                  </a:cubicBezTo>
                  <a:close/>
                  <a:moveTo>
                    <a:pt x="78" y="151"/>
                  </a:moveTo>
                  <a:cubicBezTo>
                    <a:pt x="78" y="150"/>
                    <a:pt x="78" y="150"/>
                    <a:pt x="78" y="150"/>
                  </a:cubicBezTo>
                  <a:cubicBezTo>
                    <a:pt x="77" y="150"/>
                    <a:pt x="75" y="151"/>
                    <a:pt x="75" y="152"/>
                  </a:cubicBezTo>
                  <a:cubicBezTo>
                    <a:pt x="74" y="155"/>
                    <a:pt x="74" y="157"/>
                    <a:pt x="73" y="160"/>
                  </a:cubicBezTo>
                  <a:cubicBezTo>
                    <a:pt x="72" y="162"/>
                    <a:pt x="72" y="165"/>
                    <a:pt x="71" y="167"/>
                  </a:cubicBezTo>
                  <a:cubicBezTo>
                    <a:pt x="71" y="168"/>
                    <a:pt x="71" y="169"/>
                    <a:pt x="72" y="170"/>
                  </a:cubicBezTo>
                  <a:cubicBezTo>
                    <a:pt x="73" y="171"/>
                    <a:pt x="74" y="171"/>
                    <a:pt x="75" y="170"/>
                  </a:cubicBezTo>
                  <a:cubicBezTo>
                    <a:pt x="78" y="167"/>
                    <a:pt x="78" y="167"/>
                    <a:pt x="78" y="167"/>
                  </a:cubicBezTo>
                  <a:cubicBezTo>
                    <a:pt x="78" y="160"/>
                    <a:pt x="78" y="160"/>
                    <a:pt x="78" y="160"/>
                  </a:cubicBezTo>
                  <a:cubicBezTo>
                    <a:pt x="78" y="160"/>
                    <a:pt x="78" y="160"/>
                    <a:pt x="78" y="160"/>
                  </a:cubicBezTo>
                  <a:cubicBezTo>
                    <a:pt x="78" y="160"/>
                    <a:pt x="78" y="160"/>
                    <a:pt x="78" y="160"/>
                  </a:cubicBezTo>
                  <a:cubicBezTo>
                    <a:pt x="78" y="151"/>
                    <a:pt x="78" y="151"/>
                    <a:pt x="78" y="151"/>
                  </a:cubicBezTo>
                  <a:close/>
                  <a:moveTo>
                    <a:pt x="78" y="176"/>
                  </a:moveTo>
                  <a:cubicBezTo>
                    <a:pt x="68" y="186"/>
                    <a:pt x="68" y="186"/>
                    <a:pt x="68" y="186"/>
                  </a:cubicBezTo>
                  <a:cubicBezTo>
                    <a:pt x="68" y="186"/>
                    <a:pt x="68" y="187"/>
                    <a:pt x="68" y="187"/>
                  </a:cubicBezTo>
                  <a:cubicBezTo>
                    <a:pt x="68" y="189"/>
                    <a:pt x="69" y="190"/>
                    <a:pt x="70" y="190"/>
                  </a:cubicBezTo>
                  <a:cubicBezTo>
                    <a:pt x="78" y="190"/>
                    <a:pt x="78" y="190"/>
                    <a:pt x="78" y="190"/>
                  </a:cubicBezTo>
                  <a:cubicBezTo>
                    <a:pt x="78" y="185"/>
                    <a:pt x="78" y="185"/>
                    <a:pt x="78" y="185"/>
                  </a:cubicBezTo>
                  <a:cubicBezTo>
                    <a:pt x="76" y="185"/>
                    <a:pt x="76" y="185"/>
                    <a:pt x="76" y="185"/>
                  </a:cubicBezTo>
                  <a:cubicBezTo>
                    <a:pt x="78" y="183"/>
                    <a:pt x="78" y="183"/>
                    <a:pt x="78" y="183"/>
                  </a:cubicBezTo>
                  <a:lnTo>
                    <a:pt x="78" y="176"/>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47" name="Freeform 37">
              <a:extLst>
                <a:ext uri="{FF2B5EF4-FFF2-40B4-BE49-F238E27FC236}">
                  <a16:creationId xmlns:a16="http://schemas.microsoft.com/office/drawing/2014/main" id="{B7FDBE52-AC9A-4903-8966-04A2674B5657}"/>
                </a:ext>
              </a:extLst>
            </p:cNvPr>
            <p:cNvSpPr>
              <a:spLocks noEditPoints="1"/>
            </p:cNvSpPr>
            <p:nvPr/>
          </p:nvSpPr>
          <p:spPr bwMode="auto">
            <a:xfrm>
              <a:off x="5952829" y="3712871"/>
              <a:ext cx="351235" cy="167879"/>
            </a:xfrm>
            <a:custGeom>
              <a:avLst/>
              <a:gdLst>
                <a:gd name="T0" fmla="*/ 347841 w 207"/>
                <a:gd name="T1" fmla="*/ 167879 h 99"/>
                <a:gd name="T2" fmla="*/ 310512 w 207"/>
                <a:gd name="T3" fmla="*/ 30523 h 99"/>
                <a:gd name="T4" fmla="*/ 286757 w 207"/>
                <a:gd name="T5" fmla="*/ 159400 h 99"/>
                <a:gd name="T6" fmla="*/ 298635 w 207"/>
                <a:gd name="T7" fmla="*/ 52568 h 99"/>
                <a:gd name="T8" fmla="*/ 286757 w 207"/>
                <a:gd name="T9" fmla="*/ 115311 h 99"/>
                <a:gd name="T10" fmla="*/ 286757 w 207"/>
                <a:gd name="T11" fmla="*/ 67830 h 99"/>
                <a:gd name="T12" fmla="*/ 264699 w 207"/>
                <a:gd name="T13" fmla="*/ 167879 h 99"/>
                <a:gd name="T14" fmla="*/ 276576 w 207"/>
                <a:gd name="T15" fmla="*/ 76309 h 99"/>
                <a:gd name="T16" fmla="*/ 286757 w 207"/>
                <a:gd name="T17" fmla="*/ 115311 h 99"/>
                <a:gd name="T18" fmla="*/ 264699 w 207"/>
                <a:gd name="T19" fmla="*/ 61047 h 99"/>
                <a:gd name="T20" fmla="*/ 279970 w 207"/>
                <a:gd name="T21" fmla="*/ 61047 h 99"/>
                <a:gd name="T22" fmla="*/ 242641 w 207"/>
                <a:gd name="T23" fmla="*/ 0 h 99"/>
                <a:gd name="T24" fmla="*/ 249428 w 207"/>
                <a:gd name="T25" fmla="*/ 61047 h 99"/>
                <a:gd name="T26" fmla="*/ 264699 w 207"/>
                <a:gd name="T27" fmla="*/ 115311 h 99"/>
                <a:gd name="T28" fmla="*/ 252821 w 207"/>
                <a:gd name="T29" fmla="*/ 76309 h 99"/>
                <a:gd name="T30" fmla="*/ 242641 w 207"/>
                <a:gd name="T31" fmla="*/ 159400 h 99"/>
                <a:gd name="T32" fmla="*/ 242641 w 207"/>
                <a:gd name="T33" fmla="*/ 67830 h 99"/>
                <a:gd name="T34" fmla="*/ 227370 w 207"/>
                <a:gd name="T35" fmla="*/ 67830 h 99"/>
                <a:gd name="T36" fmla="*/ 218886 w 207"/>
                <a:gd name="T37" fmla="*/ 152617 h 99"/>
                <a:gd name="T38" fmla="*/ 234157 w 207"/>
                <a:gd name="T39" fmla="*/ 23740 h 99"/>
                <a:gd name="T40" fmla="*/ 196827 w 207"/>
                <a:gd name="T41" fmla="*/ 159400 h 99"/>
                <a:gd name="T42" fmla="*/ 208705 w 207"/>
                <a:gd name="T43" fmla="*/ 52568 h 99"/>
                <a:gd name="T44" fmla="*/ 218886 w 207"/>
                <a:gd name="T45" fmla="*/ 122094 h 99"/>
                <a:gd name="T46" fmla="*/ 196827 w 207"/>
                <a:gd name="T47" fmla="*/ 106832 h 99"/>
                <a:gd name="T48" fmla="*/ 212098 w 207"/>
                <a:gd name="T49" fmla="*/ 106832 h 99"/>
                <a:gd name="T50" fmla="*/ 176466 w 207"/>
                <a:gd name="T51" fmla="*/ 0 h 99"/>
                <a:gd name="T52" fmla="*/ 181556 w 207"/>
                <a:gd name="T53" fmla="*/ 106832 h 99"/>
                <a:gd name="T54" fmla="*/ 196827 w 207"/>
                <a:gd name="T55" fmla="*/ 115311 h 99"/>
                <a:gd name="T56" fmla="*/ 184950 w 207"/>
                <a:gd name="T57" fmla="*/ 30523 h 99"/>
                <a:gd name="T58" fmla="*/ 176466 w 207"/>
                <a:gd name="T59" fmla="*/ 159400 h 99"/>
                <a:gd name="T60" fmla="*/ 176466 w 207"/>
                <a:gd name="T61" fmla="*/ 23740 h 99"/>
                <a:gd name="T62" fmla="*/ 159498 w 207"/>
                <a:gd name="T63" fmla="*/ 23740 h 99"/>
                <a:gd name="T64" fmla="*/ 152711 w 207"/>
                <a:gd name="T65" fmla="*/ 152617 h 99"/>
                <a:gd name="T66" fmla="*/ 167982 w 207"/>
                <a:gd name="T67" fmla="*/ 67830 h 99"/>
                <a:gd name="T68" fmla="*/ 128956 w 207"/>
                <a:gd name="T69" fmla="*/ 159400 h 99"/>
                <a:gd name="T70" fmla="*/ 140833 w 207"/>
                <a:gd name="T71" fmla="*/ 98353 h 99"/>
                <a:gd name="T72" fmla="*/ 152711 w 207"/>
                <a:gd name="T73" fmla="*/ 122094 h 99"/>
                <a:gd name="T74" fmla="*/ 128956 w 207"/>
                <a:gd name="T75" fmla="*/ 61047 h 99"/>
                <a:gd name="T76" fmla="*/ 144227 w 207"/>
                <a:gd name="T77" fmla="*/ 61047 h 99"/>
                <a:gd name="T78" fmla="*/ 106898 w 207"/>
                <a:gd name="T79" fmla="*/ 0 h 99"/>
                <a:gd name="T80" fmla="*/ 115382 w 207"/>
                <a:gd name="T81" fmla="*/ 61047 h 99"/>
                <a:gd name="T82" fmla="*/ 128956 w 207"/>
                <a:gd name="T83" fmla="*/ 115311 h 99"/>
                <a:gd name="T84" fmla="*/ 118775 w 207"/>
                <a:gd name="T85" fmla="*/ 76309 h 99"/>
                <a:gd name="T86" fmla="*/ 106898 w 207"/>
                <a:gd name="T87" fmla="*/ 159400 h 99"/>
                <a:gd name="T88" fmla="*/ 106898 w 207"/>
                <a:gd name="T89" fmla="*/ 67830 h 99"/>
                <a:gd name="T90" fmla="*/ 91627 w 207"/>
                <a:gd name="T91" fmla="*/ 67830 h 99"/>
                <a:gd name="T92" fmla="*/ 84839 w 207"/>
                <a:gd name="T93" fmla="*/ 152617 h 99"/>
                <a:gd name="T94" fmla="*/ 100110 w 207"/>
                <a:gd name="T95" fmla="*/ 23740 h 99"/>
                <a:gd name="T96" fmla="*/ 62781 w 207"/>
                <a:gd name="T97" fmla="*/ 159400 h 99"/>
                <a:gd name="T98" fmla="*/ 74659 w 207"/>
                <a:gd name="T99" fmla="*/ 52568 h 99"/>
                <a:gd name="T100" fmla="*/ 84839 w 207"/>
                <a:gd name="T101" fmla="*/ 122094 h 99"/>
                <a:gd name="T102" fmla="*/ 62781 w 207"/>
                <a:gd name="T103" fmla="*/ 98353 h 99"/>
                <a:gd name="T104" fmla="*/ 62781 w 207"/>
                <a:gd name="T105" fmla="*/ 106832 h 99"/>
                <a:gd name="T106" fmla="*/ 62781 w 207"/>
                <a:gd name="T107" fmla="*/ 0 h 99"/>
                <a:gd name="T108" fmla="*/ 42420 w 207"/>
                <a:gd name="T109" fmla="*/ 101745 h 99"/>
                <a:gd name="T110" fmla="*/ 62781 w 207"/>
                <a:gd name="T111" fmla="*/ 115311 h 99"/>
                <a:gd name="T112" fmla="*/ 59388 w 207"/>
                <a:gd name="T113" fmla="*/ 27132 h 99"/>
                <a:gd name="T114" fmla="*/ 0 w 207"/>
                <a:gd name="T115" fmla="*/ 5087 h 99"/>
                <a:gd name="T116" fmla="*/ 20361 w 207"/>
                <a:gd name="T117" fmla="*/ 57655 h 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7" h="99">
                  <a:moveTo>
                    <a:pt x="183" y="94"/>
                  </a:moveTo>
                  <a:cubicBezTo>
                    <a:pt x="202" y="94"/>
                    <a:pt x="202" y="94"/>
                    <a:pt x="202" y="94"/>
                  </a:cubicBezTo>
                  <a:cubicBezTo>
                    <a:pt x="202" y="5"/>
                    <a:pt x="202" y="5"/>
                    <a:pt x="202" y="5"/>
                  </a:cubicBezTo>
                  <a:cubicBezTo>
                    <a:pt x="183" y="5"/>
                    <a:pt x="183" y="5"/>
                    <a:pt x="183" y="5"/>
                  </a:cubicBezTo>
                  <a:cubicBezTo>
                    <a:pt x="183" y="0"/>
                    <a:pt x="183" y="0"/>
                    <a:pt x="183" y="0"/>
                  </a:cubicBezTo>
                  <a:cubicBezTo>
                    <a:pt x="205" y="0"/>
                    <a:pt x="205" y="0"/>
                    <a:pt x="205" y="0"/>
                  </a:cubicBezTo>
                  <a:cubicBezTo>
                    <a:pt x="206" y="0"/>
                    <a:pt x="207" y="1"/>
                    <a:pt x="207" y="3"/>
                  </a:cubicBezTo>
                  <a:cubicBezTo>
                    <a:pt x="207" y="97"/>
                    <a:pt x="207" y="97"/>
                    <a:pt x="207" y="97"/>
                  </a:cubicBezTo>
                  <a:cubicBezTo>
                    <a:pt x="207" y="98"/>
                    <a:pt x="206" y="99"/>
                    <a:pt x="205" y="99"/>
                  </a:cubicBezTo>
                  <a:cubicBezTo>
                    <a:pt x="183" y="99"/>
                    <a:pt x="183" y="99"/>
                    <a:pt x="183" y="99"/>
                  </a:cubicBezTo>
                  <a:cubicBezTo>
                    <a:pt x="183" y="94"/>
                    <a:pt x="183" y="94"/>
                    <a:pt x="183" y="94"/>
                  </a:cubicBezTo>
                  <a:close/>
                  <a:moveTo>
                    <a:pt x="183" y="36"/>
                  </a:moveTo>
                  <a:cubicBezTo>
                    <a:pt x="191" y="36"/>
                    <a:pt x="191" y="36"/>
                    <a:pt x="191" y="36"/>
                  </a:cubicBezTo>
                  <a:cubicBezTo>
                    <a:pt x="193" y="36"/>
                    <a:pt x="194" y="35"/>
                    <a:pt x="194" y="34"/>
                  </a:cubicBezTo>
                  <a:cubicBezTo>
                    <a:pt x="194" y="16"/>
                    <a:pt x="194" y="16"/>
                    <a:pt x="194" y="16"/>
                  </a:cubicBezTo>
                  <a:cubicBezTo>
                    <a:pt x="194" y="15"/>
                    <a:pt x="193" y="14"/>
                    <a:pt x="191" y="14"/>
                  </a:cubicBezTo>
                  <a:cubicBezTo>
                    <a:pt x="183" y="14"/>
                    <a:pt x="183" y="14"/>
                    <a:pt x="183" y="14"/>
                  </a:cubicBezTo>
                  <a:cubicBezTo>
                    <a:pt x="183" y="18"/>
                    <a:pt x="183" y="18"/>
                    <a:pt x="183" y="18"/>
                  </a:cubicBezTo>
                  <a:cubicBezTo>
                    <a:pt x="189" y="18"/>
                    <a:pt x="189" y="18"/>
                    <a:pt x="189" y="18"/>
                  </a:cubicBezTo>
                  <a:cubicBezTo>
                    <a:pt x="189" y="31"/>
                    <a:pt x="189" y="31"/>
                    <a:pt x="189" y="31"/>
                  </a:cubicBezTo>
                  <a:cubicBezTo>
                    <a:pt x="183" y="31"/>
                    <a:pt x="183" y="31"/>
                    <a:pt x="183" y="31"/>
                  </a:cubicBezTo>
                  <a:lnTo>
                    <a:pt x="183" y="36"/>
                  </a:lnTo>
                  <a:close/>
                  <a:moveTo>
                    <a:pt x="169" y="94"/>
                  </a:moveTo>
                  <a:cubicBezTo>
                    <a:pt x="183" y="94"/>
                    <a:pt x="183" y="94"/>
                    <a:pt x="183" y="94"/>
                  </a:cubicBezTo>
                  <a:cubicBezTo>
                    <a:pt x="183" y="99"/>
                    <a:pt x="183" y="99"/>
                    <a:pt x="183" y="99"/>
                  </a:cubicBezTo>
                  <a:cubicBezTo>
                    <a:pt x="169" y="99"/>
                    <a:pt x="169" y="99"/>
                    <a:pt x="169" y="99"/>
                  </a:cubicBezTo>
                  <a:cubicBezTo>
                    <a:pt x="169" y="94"/>
                    <a:pt x="169" y="94"/>
                    <a:pt x="169" y="94"/>
                  </a:cubicBezTo>
                  <a:close/>
                  <a:moveTo>
                    <a:pt x="183" y="5"/>
                  </a:moveTo>
                  <a:cubicBezTo>
                    <a:pt x="169" y="5"/>
                    <a:pt x="169" y="5"/>
                    <a:pt x="169" y="5"/>
                  </a:cubicBezTo>
                  <a:cubicBezTo>
                    <a:pt x="169" y="0"/>
                    <a:pt x="169" y="0"/>
                    <a:pt x="169" y="0"/>
                  </a:cubicBezTo>
                  <a:cubicBezTo>
                    <a:pt x="183" y="0"/>
                    <a:pt x="183" y="0"/>
                    <a:pt x="183" y="0"/>
                  </a:cubicBezTo>
                  <a:cubicBezTo>
                    <a:pt x="183" y="5"/>
                    <a:pt x="183" y="5"/>
                    <a:pt x="183" y="5"/>
                  </a:cubicBezTo>
                  <a:close/>
                  <a:moveTo>
                    <a:pt x="183" y="14"/>
                  </a:moveTo>
                  <a:cubicBezTo>
                    <a:pt x="183" y="18"/>
                    <a:pt x="183" y="18"/>
                    <a:pt x="183" y="18"/>
                  </a:cubicBezTo>
                  <a:cubicBezTo>
                    <a:pt x="176" y="18"/>
                    <a:pt x="176" y="18"/>
                    <a:pt x="176" y="18"/>
                  </a:cubicBezTo>
                  <a:cubicBezTo>
                    <a:pt x="176" y="31"/>
                    <a:pt x="176" y="31"/>
                    <a:pt x="176" y="31"/>
                  </a:cubicBezTo>
                  <a:cubicBezTo>
                    <a:pt x="183" y="31"/>
                    <a:pt x="183" y="31"/>
                    <a:pt x="183" y="31"/>
                  </a:cubicBezTo>
                  <a:cubicBezTo>
                    <a:pt x="183" y="36"/>
                    <a:pt x="183" y="36"/>
                    <a:pt x="183" y="36"/>
                  </a:cubicBezTo>
                  <a:cubicBezTo>
                    <a:pt x="174" y="36"/>
                    <a:pt x="174" y="36"/>
                    <a:pt x="174" y="36"/>
                  </a:cubicBezTo>
                  <a:cubicBezTo>
                    <a:pt x="172" y="36"/>
                    <a:pt x="171" y="35"/>
                    <a:pt x="171" y="34"/>
                  </a:cubicBezTo>
                  <a:cubicBezTo>
                    <a:pt x="171" y="16"/>
                    <a:pt x="171" y="16"/>
                    <a:pt x="171" y="16"/>
                  </a:cubicBezTo>
                  <a:cubicBezTo>
                    <a:pt x="171" y="15"/>
                    <a:pt x="172" y="14"/>
                    <a:pt x="174" y="14"/>
                  </a:cubicBezTo>
                  <a:cubicBezTo>
                    <a:pt x="183" y="14"/>
                    <a:pt x="183" y="14"/>
                    <a:pt x="183" y="14"/>
                  </a:cubicBezTo>
                  <a:close/>
                  <a:moveTo>
                    <a:pt x="169" y="90"/>
                  </a:moveTo>
                  <a:cubicBezTo>
                    <a:pt x="169" y="68"/>
                    <a:pt x="169" y="68"/>
                    <a:pt x="169" y="68"/>
                  </a:cubicBezTo>
                  <a:cubicBezTo>
                    <a:pt x="171" y="68"/>
                    <a:pt x="172" y="69"/>
                    <a:pt x="172" y="70"/>
                  </a:cubicBezTo>
                  <a:cubicBezTo>
                    <a:pt x="172" y="88"/>
                    <a:pt x="172" y="88"/>
                    <a:pt x="172" y="88"/>
                  </a:cubicBezTo>
                  <a:cubicBezTo>
                    <a:pt x="172" y="89"/>
                    <a:pt x="171" y="90"/>
                    <a:pt x="169" y="90"/>
                  </a:cubicBezTo>
                  <a:close/>
                  <a:moveTo>
                    <a:pt x="169" y="63"/>
                  </a:moveTo>
                  <a:cubicBezTo>
                    <a:pt x="169" y="58"/>
                    <a:pt x="169" y="58"/>
                    <a:pt x="169" y="58"/>
                  </a:cubicBezTo>
                  <a:cubicBezTo>
                    <a:pt x="176" y="58"/>
                    <a:pt x="176" y="58"/>
                    <a:pt x="176" y="58"/>
                  </a:cubicBezTo>
                  <a:cubicBezTo>
                    <a:pt x="176" y="45"/>
                    <a:pt x="176" y="45"/>
                    <a:pt x="176" y="45"/>
                  </a:cubicBezTo>
                  <a:cubicBezTo>
                    <a:pt x="169" y="45"/>
                    <a:pt x="169" y="45"/>
                    <a:pt x="169" y="45"/>
                  </a:cubicBezTo>
                  <a:cubicBezTo>
                    <a:pt x="169" y="40"/>
                    <a:pt x="169" y="40"/>
                    <a:pt x="169" y="40"/>
                  </a:cubicBezTo>
                  <a:cubicBezTo>
                    <a:pt x="178" y="40"/>
                    <a:pt x="178" y="40"/>
                    <a:pt x="178" y="40"/>
                  </a:cubicBezTo>
                  <a:cubicBezTo>
                    <a:pt x="179" y="40"/>
                    <a:pt x="180" y="41"/>
                    <a:pt x="180" y="42"/>
                  </a:cubicBezTo>
                  <a:cubicBezTo>
                    <a:pt x="180" y="60"/>
                    <a:pt x="180" y="60"/>
                    <a:pt x="180" y="60"/>
                  </a:cubicBezTo>
                  <a:cubicBezTo>
                    <a:pt x="180" y="61"/>
                    <a:pt x="179" y="63"/>
                    <a:pt x="178" y="63"/>
                  </a:cubicBezTo>
                  <a:lnTo>
                    <a:pt x="169" y="63"/>
                  </a:lnTo>
                  <a:close/>
                  <a:moveTo>
                    <a:pt x="156" y="94"/>
                  </a:moveTo>
                  <a:cubicBezTo>
                    <a:pt x="169" y="94"/>
                    <a:pt x="169" y="94"/>
                    <a:pt x="169" y="94"/>
                  </a:cubicBezTo>
                  <a:cubicBezTo>
                    <a:pt x="169" y="99"/>
                    <a:pt x="169" y="99"/>
                    <a:pt x="169" y="99"/>
                  </a:cubicBezTo>
                  <a:cubicBezTo>
                    <a:pt x="156" y="99"/>
                    <a:pt x="156" y="99"/>
                    <a:pt x="156" y="99"/>
                  </a:cubicBezTo>
                  <a:cubicBezTo>
                    <a:pt x="156" y="94"/>
                    <a:pt x="156" y="94"/>
                    <a:pt x="156" y="94"/>
                  </a:cubicBezTo>
                  <a:close/>
                  <a:moveTo>
                    <a:pt x="169" y="5"/>
                  </a:moveTo>
                  <a:cubicBezTo>
                    <a:pt x="156" y="5"/>
                    <a:pt x="156" y="5"/>
                    <a:pt x="156" y="5"/>
                  </a:cubicBezTo>
                  <a:cubicBezTo>
                    <a:pt x="156" y="0"/>
                    <a:pt x="156" y="0"/>
                    <a:pt x="156" y="0"/>
                  </a:cubicBezTo>
                  <a:cubicBezTo>
                    <a:pt x="169" y="0"/>
                    <a:pt x="169" y="0"/>
                    <a:pt x="169" y="0"/>
                  </a:cubicBezTo>
                  <a:cubicBezTo>
                    <a:pt x="169" y="5"/>
                    <a:pt x="169" y="5"/>
                    <a:pt x="169" y="5"/>
                  </a:cubicBezTo>
                  <a:close/>
                  <a:moveTo>
                    <a:pt x="169" y="40"/>
                  </a:moveTo>
                  <a:cubicBezTo>
                    <a:pt x="169" y="45"/>
                    <a:pt x="169" y="45"/>
                    <a:pt x="169" y="45"/>
                  </a:cubicBezTo>
                  <a:cubicBezTo>
                    <a:pt x="163" y="45"/>
                    <a:pt x="163" y="45"/>
                    <a:pt x="163" y="45"/>
                  </a:cubicBezTo>
                  <a:cubicBezTo>
                    <a:pt x="163" y="58"/>
                    <a:pt x="163" y="58"/>
                    <a:pt x="163" y="58"/>
                  </a:cubicBezTo>
                  <a:cubicBezTo>
                    <a:pt x="169" y="58"/>
                    <a:pt x="169" y="58"/>
                    <a:pt x="169" y="58"/>
                  </a:cubicBezTo>
                  <a:cubicBezTo>
                    <a:pt x="169" y="63"/>
                    <a:pt x="169" y="63"/>
                    <a:pt x="169" y="63"/>
                  </a:cubicBezTo>
                  <a:cubicBezTo>
                    <a:pt x="160" y="63"/>
                    <a:pt x="160" y="63"/>
                    <a:pt x="160" y="63"/>
                  </a:cubicBezTo>
                  <a:cubicBezTo>
                    <a:pt x="159" y="63"/>
                    <a:pt x="158" y="61"/>
                    <a:pt x="158" y="60"/>
                  </a:cubicBezTo>
                  <a:cubicBezTo>
                    <a:pt x="158" y="42"/>
                    <a:pt x="158" y="42"/>
                    <a:pt x="158" y="42"/>
                  </a:cubicBezTo>
                  <a:cubicBezTo>
                    <a:pt x="158" y="41"/>
                    <a:pt x="159" y="40"/>
                    <a:pt x="160" y="40"/>
                  </a:cubicBezTo>
                  <a:cubicBezTo>
                    <a:pt x="169" y="40"/>
                    <a:pt x="169" y="40"/>
                    <a:pt x="169" y="40"/>
                  </a:cubicBezTo>
                  <a:close/>
                  <a:moveTo>
                    <a:pt x="169" y="68"/>
                  </a:moveTo>
                  <a:cubicBezTo>
                    <a:pt x="169" y="90"/>
                    <a:pt x="169" y="90"/>
                    <a:pt x="169" y="90"/>
                  </a:cubicBezTo>
                  <a:cubicBezTo>
                    <a:pt x="156" y="90"/>
                    <a:pt x="156" y="90"/>
                    <a:pt x="156" y="90"/>
                  </a:cubicBezTo>
                  <a:cubicBezTo>
                    <a:pt x="156" y="85"/>
                    <a:pt x="156" y="85"/>
                    <a:pt x="156" y="85"/>
                  </a:cubicBezTo>
                  <a:cubicBezTo>
                    <a:pt x="167" y="85"/>
                    <a:pt x="167" y="85"/>
                    <a:pt x="167" y="85"/>
                  </a:cubicBezTo>
                  <a:cubicBezTo>
                    <a:pt x="167" y="72"/>
                    <a:pt x="167" y="72"/>
                    <a:pt x="167" y="72"/>
                  </a:cubicBezTo>
                  <a:cubicBezTo>
                    <a:pt x="156" y="72"/>
                    <a:pt x="156" y="72"/>
                    <a:pt x="156" y="72"/>
                  </a:cubicBezTo>
                  <a:cubicBezTo>
                    <a:pt x="156" y="68"/>
                    <a:pt x="156" y="68"/>
                    <a:pt x="156" y="68"/>
                  </a:cubicBezTo>
                  <a:cubicBezTo>
                    <a:pt x="169" y="68"/>
                    <a:pt x="169" y="68"/>
                    <a:pt x="169" y="68"/>
                  </a:cubicBezTo>
                  <a:close/>
                  <a:moveTo>
                    <a:pt x="156" y="36"/>
                  </a:moveTo>
                  <a:cubicBezTo>
                    <a:pt x="156" y="31"/>
                    <a:pt x="156" y="31"/>
                    <a:pt x="156" y="31"/>
                  </a:cubicBezTo>
                  <a:cubicBezTo>
                    <a:pt x="162" y="31"/>
                    <a:pt x="162" y="31"/>
                    <a:pt x="162" y="31"/>
                  </a:cubicBezTo>
                  <a:cubicBezTo>
                    <a:pt x="162" y="18"/>
                    <a:pt x="162" y="18"/>
                    <a:pt x="162" y="18"/>
                  </a:cubicBezTo>
                  <a:cubicBezTo>
                    <a:pt x="156" y="18"/>
                    <a:pt x="156" y="18"/>
                    <a:pt x="156" y="18"/>
                  </a:cubicBezTo>
                  <a:cubicBezTo>
                    <a:pt x="156" y="14"/>
                    <a:pt x="156" y="14"/>
                    <a:pt x="156" y="14"/>
                  </a:cubicBezTo>
                  <a:cubicBezTo>
                    <a:pt x="165" y="14"/>
                    <a:pt x="165" y="14"/>
                    <a:pt x="165" y="14"/>
                  </a:cubicBezTo>
                  <a:cubicBezTo>
                    <a:pt x="166" y="14"/>
                    <a:pt x="167" y="15"/>
                    <a:pt x="167" y="16"/>
                  </a:cubicBezTo>
                  <a:cubicBezTo>
                    <a:pt x="167" y="34"/>
                    <a:pt x="167" y="34"/>
                    <a:pt x="167" y="34"/>
                  </a:cubicBezTo>
                  <a:cubicBezTo>
                    <a:pt x="167" y="35"/>
                    <a:pt x="166" y="36"/>
                    <a:pt x="165" y="36"/>
                  </a:cubicBezTo>
                  <a:lnTo>
                    <a:pt x="156" y="36"/>
                  </a:lnTo>
                  <a:close/>
                  <a:moveTo>
                    <a:pt x="143" y="94"/>
                  </a:moveTo>
                  <a:cubicBezTo>
                    <a:pt x="156" y="94"/>
                    <a:pt x="156" y="94"/>
                    <a:pt x="156" y="94"/>
                  </a:cubicBezTo>
                  <a:cubicBezTo>
                    <a:pt x="156" y="99"/>
                    <a:pt x="156" y="99"/>
                    <a:pt x="156" y="99"/>
                  </a:cubicBezTo>
                  <a:cubicBezTo>
                    <a:pt x="143" y="99"/>
                    <a:pt x="143" y="99"/>
                    <a:pt x="143" y="99"/>
                  </a:cubicBezTo>
                  <a:cubicBezTo>
                    <a:pt x="143" y="94"/>
                    <a:pt x="143" y="94"/>
                    <a:pt x="143" y="94"/>
                  </a:cubicBezTo>
                  <a:close/>
                  <a:moveTo>
                    <a:pt x="156" y="5"/>
                  </a:moveTo>
                  <a:cubicBezTo>
                    <a:pt x="143" y="5"/>
                    <a:pt x="143" y="5"/>
                    <a:pt x="143" y="5"/>
                  </a:cubicBezTo>
                  <a:cubicBezTo>
                    <a:pt x="143" y="0"/>
                    <a:pt x="143" y="0"/>
                    <a:pt x="143" y="0"/>
                  </a:cubicBezTo>
                  <a:cubicBezTo>
                    <a:pt x="156" y="0"/>
                    <a:pt x="156" y="0"/>
                    <a:pt x="156" y="0"/>
                  </a:cubicBezTo>
                  <a:cubicBezTo>
                    <a:pt x="156" y="5"/>
                    <a:pt x="156" y="5"/>
                    <a:pt x="156" y="5"/>
                  </a:cubicBezTo>
                  <a:close/>
                  <a:moveTo>
                    <a:pt x="156" y="14"/>
                  </a:moveTo>
                  <a:cubicBezTo>
                    <a:pt x="156" y="18"/>
                    <a:pt x="156" y="18"/>
                    <a:pt x="156" y="18"/>
                  </a:cubicBezTo>
                  <a:cubicBezTo>
                    <a:pt x="150" y="18"/>
                    <a:pt x="150" y="18"/>
                    <a:pt x="150" y="18"/>
                  </a:cubicBezTo>
                  <a:cubicBezTo>
                    <a:pt x="150" y="31"/>
                    <a:pt x="150" y="31"/>
                    <a:pt x="150" y="31"/>
                  </a:cubicBezTo>
                  <a:cubicBezTo>
                    <a:pt x="156" y="31"/>
                    <a:pt x="156" y="31"/>
                    <a:pt x="156" y="31"/>
                  </a:cubicBezTo>
                  <a:cubicBezTo>
                    <a:pt x="156" y="36"/>
                    <a:pt x="156" y="36"/>
                    <a:pt x="156" y="36"/>
                  </a:cubicBezTo>
                  <a:cubicBezTo>
                    <a:pt x="147" y="36"/>
                    <a:pt x="147" y="36"/>
                    <a:pt x="147" y="36"/>
                  </a:cubicBezTo>
                  <a:cubicBezTo>
                    <a:pt x="146" y="36"/>
                    <a:pt x="145" y="35"/>
                    <a:pt x="145" y="34"/>
                  </a:cubicBezTo>
                  <a:cubicBezTo>
                    <a:pt x="145" y="16"/>
                    <a:pt x="145" y="16"/>
                    <a:pt x="145" y="16"/>
                  </a:cubicBezTo>
                  <a:cubicBezTo>
                    <a:pt x="145" y="15"/>
                    <a:pt x="146" y="14"/>
                    <a:pt x="147" y="14"/>
                  </a:cubicBezTo>
                  <a:cubicBezTo>
                    <a:pt x="156" y="14"/>
                    <a:pt x="156" y="14"/>
                    <a:pt x="156" y="14"/>
                  </a:cubicBezTo>
                  <a:close/>
                  <a:moveTo>
                    <a:pt x="156" y="68"/>
                  </a:moveTo>
                  <a:cubicBezTo>
                    <a:pt x="156" y="72"/>
                    <a:pt x="156" y="72"/>
                    <a:pt x="156" y="72"/>
                  </a:cubicBezTo>
                  <a:cubicBezTo>
                    <a:pt x="143" y="72"/>
                    <a:pt x="143" y="72"/>
                    <a:pt x="143" y="72"/>
                  </a:cubicBezTo>
                  <a:cubicBezTo>
                    <a:pt x="143" y="68"/>
                    <a:pt x="143" y="68"/>
                    <a:pt x="143" y="68"/>
                  </a:cubicBezTo>
                  <a:cubicBezTo>
                    <a:pt x="156" y="68"/>
                    <a:pt x="156" y="68"/>
                    <a:pt x="156" y="68"/>
                  </a:cubicBezTo>
                  <a:close/>
                  <a:moveTo>
                    <a:pt x="156" y="85"/>
                  </a:moveTo>
                  <a:cubicBezTo>
                    <a:pt x="156" y="90"/>
                    <a:pt x="156" y="90"/>
                    <a:pt x="156" y="90"/>
                  </a:cubicBezTo>
                  <a:cubicBezTo>
                    <a:pt x="143" y="90"/>
                    <a:pt x="143" y="90"/>
                    <a:pt x="143" y="90"/>
                  </a:cubicBezTo>
                  <a:cubicBezTo>
                    <a:pt x="143" y="85"/>
                    <a:pt x="143" y="85"/>
                    <a:pt x="143" y="85"/>
                  </a:cubicBezTo>
                  <a:cubicBezTo>
                    <a:pt x="156" y="85"/>
                    <a:pt x="156" y="85"/>
                    <a:pt x="156" y="85"/>
                  </a:cubicBezTo>
                  <a:close/>
                  <a:moveTo>
                    <a:pt x="143" y="63"/>
                  </a:moveTo>
                  <a:cubicBezTo>
                    <a:pt x="143" y="58"/>
                    <a:pt x="143" y="58"/>
                    <a:pt x="143" y="58"/>
                  </a:cubicBezTo>
                  <a:cubicBezTo>
                    <a:pt x="149" y="58"/>
                    <a:pt x="149" y="58"/>
                    <a:pt x="149" y="58"/>
                  </a:cubicBezTo>
                  <a:cubicBezTo>
                    <a:pt x="149" y="45"/>
                    <a:pt x="149" y="45"/>
                    <a:pt x="149" y="45"/>
                  </a:cubicBezTo>
                  <a:cubicBezTo>
                    <a:pt x="143" y="45"/>
                    <a:pt x="143" y="45"/>
                    <a:pt x="143" y="45"/>
                  </a:cubicBezTo>
                  <a:cubicBezTo>
                    <a:pt x="143" y="40"/>
                    <a:pt x="143" y="40"/>
                    <a:pt x="143" y="40"/>
                  </a:cubicBezTo>
                  <a:cubicBezTo>
                    <a:pt x="152" y="40"/>
                    <a:pt x="152" y="40"/>
                    <a:pt x="152" y="40"/>
                  </a:cubicBezTo>
                  <a:cubicBezTo>
                    <a:pt x="153" y="40"/>
                    <a:pt x="154" y="41"/>
                    <a:pt x="154" y="42"/>
                  </a:cubicBezTo>
                  <a:cubicBezTo>
                    <a:pt x="154" y="60"/>
                    <a:pt x="154" y="60"/>
                    <a:pt x="154" y="60"/>
                  </a:cubicBezTo>
                  <a:cubicBezTo>
                    <a:pt x="154" y="61"/>
                    <a:pt x="153" y="63"/>
                    <a:pt x="152" y="63"/>
                  </a:cubicBezTo>
                  <a:lnTo>
                    <a:pt x="143" y="63"/>
                  </a:lnTo>
                  <a:close/>
                  <a:moveTo>
                    <a:pt x="129" y="94"/>
                  </a:moveTo>
                  <a:cubicBezTo>
                    <a:pt x="143" y="94"/>
                    <a:pt x="143" y="94"/>
                    <a:pt x="143" y="94"/>
                  </a:cubicBezTo>
                  <a:cubicBezTo>
                    <a:pt x="143" y="99"/>
                    <a:pt x="143" y="99"/>
                    <a:pt x="143" y="99"/>
                  </a:cubicBezTo>
                  <a:cubicBezTo>
                    <a:pt x="129" y="99"/>
                    <a:pt x="129" y="99"/>
                    <a:pt x="129" y="99"/>
                  </a:cubicBezTo>
                  <a:cubicBezTo>
                    <a:pt x="129" y="94"/>
                    <a:pt x="129" y="94"/>
                    <a:pt x="129" y="94"/>
                  </a:cubicBezTo>
                  <a:close/>
                  <a:moveTo>
                    <a:pt x="143" y="5"/>
                  </a:moveTo>
                  <a:cubicBezTo>
                    <a:pt x="129" y="5"/>
                    <a:pt x="129" y="5"/>
                    <a:pt x="129" y="5"/>
                  </a:cubicBezTo>
                  <a:cubicBezTo>
                    <a:pt x="129" y="0"/>
                    <a:pt x="129" y="0"/>
                    <a:pt x="129" y="0"/>
                  </a:cubicBezTo>
                  <a:cubicBezTo>
                    <a:pt x="143" y="0"/>
                    <a:pt x="143" y="0"/>
                    <a:pt x="143" y="0"/>
                  </a:cubicBezTo>
                  <a:cubicBezTo>
                    <a:pt x="143" y="5"/>
                    <a:pt x="143" y="5"/>
                    <a:pt x="143" y="5"/>
                  </a:cubicBezTo>
                  <a:close/>
                  <a:moveTo>
                    <a:pt x="143" y="40"/>
                  </a:moveTo>
                  <a:cubicBezTo>
                    <a:pt x="143" y="45"/>
                    <a:pt x="143" y="45"/>
                    <a:pt x="143" y="45"/>
                  </a:cubicBezTo>
                  <a:cubicBezTo>
                    <a:pt x="136" y="45"/>
                    <a:pt x="136" y="45"/>
                    <a:pt x="136" y="45"/>
                  </a:cubicBezTo>
                  <a:cubicBezTo>
                    <a:pt x="136" y="58"/>
                    <a:pt x="136" y="58"/>
                    <a:pt x="136" y="58"/>
                  </a:cubicBezTo>
                  <a:cubicBezTo>
                    <a:pt x="143" y="58"/>
                    <a:pt x="143" y="58"/>
                    <a:pt x="143" y="58"/>
                  </a:cubicBezTo>
                  <a:cubicBezTo>
                    <a:pt x="143" y="63"/>
                    <a:pt x="143" y="63"/>
                    <a:pt x="143" y="63"/>
                  </a:cubicBezTo>
                  <a:cubicBezTo>
                    <a:pt x="134" y="63"/>
                    <a:pt x="134" y="63"/>
                    <a:pt x="134" y="63"/>
                  </a:cubicBezTo>
                  <a:cubicBezTo>
                    <a:pt x="133" y="63"/>
                    <a:pt x="132" y="61"/>
                    <a:pt x="132" y="60"/>
                  </a:cubicBezTo>
                  <a:cubicBezTo>
                    <a:pt x="132" y="42"/>
                    <a:pt x="132" y="42"/>
                    <a:pt x="132" y="42"/>
                  </a:cubicBezTo>
                  <a:cubicBezTo>
                    <a:pt x="132" y="41"/>
                    <a:pt x="133" y="40"/>
                    <a:pt x="134" y="40"/>
                  </a:cubicBezTo>
                  <a:cubicBezTo>
                    <a:pt x="143" y="40"/>
                    <a:pt x="143" y="40"/>
                    <a:pt x="143" y="40"/>
                  </a:cubicBezTo>
                  <a:close/>
                  <a:moveTo>
                    <a:pt x="143" y="68"/>
                  </a:moveTo>
                  <a:cubicBezTo>
                    <a:pt x="143" y="72"/>
                    <a:pt x="143" y="72"/>
                    <a:pt x="143" y="72"/>
                  </a:cubicBezTo>
                  <a:cubicBezTo>
                    <a:pt x="129" y="72"/>
                    <a:pt x="129" y="72"/>
                    <a:pt x="129" y="72"/>
                  </a:cubicBezTo>
                  <a:cubicBezTo>
                    <a:pt x="129" y="68"/>
                    <a:pt x="129" y="68"/>
                    <a:pt x="129" y="68"/>
                  </a:cubicBezTo>
                  <a:cubicBezTo>
                    <a:pt x="143" y="68"/>
                    <a:pt x="143" y="68"/>
                    <a:pt x="143" y="68"/>
                  </a:cubicBezTo>
                  <a:close/>
                  <a:moveTo>
                    <a:pt x="143" y="85"/>
                  </a:moveTo>
                  <a:cubicBezTo>
                    <a:pt x="143" y="90"/>
                    <a:pt x="143" y="90"/>
                    <a:pt x="143" y="90"/>
                  </a:cubicBezTo>
                  <a:cubicBezTo>
                    <a:pt x="129" y="90"/>
                    <a:pt x="129" y="90"/>
                    <a:pt x="129" y="90"/>
                  </a:cubicBezTo>
                  <a:cubicBezTo>
                    <a:pt x="129" y="85"/>
                    <a:pt x="129" y="85"/>
                    <a:pt x="129" y="85"/>
                  </a:cubicBezTo>
                  <a:cubicBezTo>
                    <a:pt x="143" y="85"/>
                    <a:pt x="143" y="85"/>
                    <a:pt x="143" y="85"/>
                  </a:cubicBezTo>
                  <a:close/>
                  <a:moveTo>
                    <a:pt x="129" y="36"/>
                  </a:moveTo>
                  <a:cubicBezTo>
                    <a:pt x="129" y="31"/>
                    <a:pt x="129" y="31"/>
                    <a:pt x="129" y="31"/>
                  </a:cubicBezTo>
                  <a:cubicBezTo>
                    <a:pt x="136" y="31"/>
                    <a:pt x="136" y="31"/>
                    <a:pt x="136" y="31"/>
                  </a:cubicBezTo>
                  <a:cubicBezTo>
                    <a:pt x="136" y="18"/>
                    <a:pt x="136" y="18"/>
                    <a:pt x="136" y="18"/>
                  </a:cubicBezTo>
                  <a:cubicBezTo>
                    <a:pt x="129" y="18"/>
                    <a:pt x="129" y="18"/>
                    <a:pt x="129" y="18"/>
                  </a:cubicBezTo>
                  <a:cubicBezTo>
                    <a:pt x="129" y="14"/>
                    <a:pt x="129" y="14"/>
                    <a:pt x="129" y="14"/>
                  </a:cubicBezTo>
                  <a:cubicBezTo>
                    <a:pt x="138" y="14"/>
                    <a:pt x="138" y="14"/>
                    <a:pt x="138" y="14"/>
                  </a:cubicBezTo>
                  <a:cubicBezTo>
                    <a:pt x="140" y="14"/>
                    <a:pt x="141" y="15"/>
                    <a:pt x="141" y="16"/>
                  </a:cubicBezTo>
                  <a:cubicBezTo>
                    <a:pt x="141" y="34"/>
                    <a:pt x="141" y="34"/>
                    <a:pt x="141" y="34"/>
                  </a:cubicBezTo>
                  <a:cubicBezTo>
                    <a:pt x="141" y="35"/>
                    <a:pt x="140" y="36"/>
                    <a:pt x="138" y="36"/>
                  </a:cubicBezTo>
                  <a:lnTo>
                    <a:pt x="129" y="36"/>
                  </a:lnTo>
                  <a:close/>
                  <a:moveTo>
                    <a:pt x="116" y="94"/>
                  </a:moveTo>
                  <a:cubicBezTo>
                    <a:pt x="129" y="94"/>
                    <a:pt x="129" y="94"/>
                    <a:pt x="129" y="94"/>
                  </a:cubicBezTo>
                  <a:cubicBezTo>
                    <a:pt x="129" y="99"/>
                    <a:pt x="129" y="99"/>
                    <a:pt x="129" y="99"/>
                  </a:cubicBezTo>
                  <a:cubicBezTo>
                    <a:pt x="116" y="99"/>
                    <a:pt x="116" y="99"/>
                    <a:pt x="116" y="99"/>
                  </a:cubicBezTo>
                  <a:cubicBezTo>
                    <a:pt x="116" y="94"/>
                    <a:pt x="116" y="94"/>
                    <a:pt x="116" y="94"/>
                  </a:cubicBezTo>
                  <a:close/>
                  <a:moveTo>
                    <a:pt x="129" y="5"/>
                  </a:moveTo>
                  <a:cubicBezTo>
                    <a:pt x="116" y="5"/>
                    <a:pt x="116" y="5"/>
                    <a:pt x="116" y="5"/>
                  </a:cubicBezTo>
                  <a:cubicBezTo>
                    <a:pt x="116" y="0"/>
                    <a:pt x="116" y="0"/>
                    <a:pt x="116" y="0"/>
                  </a:cubicBezTo>
                  <a:cubicBezTo>
                    <a:pt x="129" y="0"/>
                    <a:pt x="129" y="0"/>
                    <a:pt x="129" y="0"/>
                  </a:cubicBezTo>
                  <a:cubicBezTo>
                    <a:pt x="129" y="5"/>
                    <a:pt x="129" y="5"/>
                    <a:pt x="129" y="5"/>
                  </a:cubicBezTo>
                  <a:close/>
                  <a:moveTo>
                    <a:pt x="129" y="14"/>
                  </a:moveTo>
                  <a:cubicBezTo>
                    <a:pt x="129" y="18"/>
                    <a:pt x="129" y="18"/>
                    <a:pt x="129" y="18"/>
                  </a:cubicBezTo>
                  <a:cubicBezTo>
                    <a:pt x="123" y="18"/>
                    <a:pt x="123" y="18"/>
                    <a:pt x="123" y="18"/>
                  </a:cubicBezTo>
                  <a:cubicBezTo>
                    <a:pt x="123" y="31"/>
                    <a:pt x="123" y="31"/>
                    <a:pt x="123" y="31"/>
                  </a:cubicBezTo>
                  <a:cubicBezTo>
                    <a:pt x="129" y="31"/>
                    <a:pt x="129" y="31"/>
                    <a:pt x="129" y="31"/>
                  </a:cubicBezTo>
                  <a:cubicBezTo>
                    <a:pt x="129" y="36"/>
                    <a:pt x="129" y="36"/>
                    <a:pt x="129" y="36"/>
                  </a:cubicBezTo>
                  <a:cubicBezTo>
                    <a:pt x="121" y="36"/>
                    <a:pt x="121" y="36"/>
                    <a:pt x="121" y="36"/>
                  </a:cubicBezTo>
                  <a:cubicBezTo>
                    <a:pt x="119" y="36"/>
                    <a:pt x="118" y="35"/>
                    <a:pt x="118" y="34"/>
                  </a:cubicBezTo>
                  <a:cubicBezTo>
                    <a:pt x="118" y="16"/>
                    <a:pt x="118" y="16"/>
                    <a:pt x="118" y="16"/>
                  </a:cubicBezTo>
                  <a:cubicBezTo>
                    <a:pt x="118" y="15"/>
                    <a:pt x="119" y="14"/>
                    <a:pt x="121" y="14"/>
                  </a:cubicBezTo>
                  <a:cubicBezTo>
                    <a:pt x="129" y="14"/>
                    <a:pt x="129" y="14"/>
                    <a:pt x="129" y="14"/>
                  </a:cubicBezTo>
                  <a:close/>
                  <a:moveTo>
                    <a:pt x="129" y="68"/>
                  </a:moveTo>
                  <a:cubicBezTo>
                    <a:pt x="129" y="72"/>
                    <a:pt x="129" y="72"/>
                    <a:pt x="129" y="72"/>
                  </a:cubicBezTo>
                  <a:cubicBezTo>
                    <a:pt x="116" y="72"/>
                    <a:pt x="116" y="72"/>
                    <a:pt x="116" y="72"/>
                  </a:cubicBezTo>
                  <a:cubicBezTo>
                    <a:pt x="116" y="68"/>
                    <a:pt x="116" y="68"/>
                    <a:pt x="116" y="68"/>
                  </a:cubicBezTo>
                  <a:cubicBezTo>
                    <a:pt x="129" y="68"/>
                    <a:pt x="129" y="68"/>
                    <a:pt x="129" y="68"/>
                  </a:cubicBezTo>
                  <a:close/>
                  <a:moveTo>
                    <a:pt x="129" y="85"/>
                  </a:moveTo>
                  <a:cubicBezTo>
                    <a:pt x="129" y="90"/>
                    <a:pt x="129" y="90"/>
                    <a:pt x="129" y="90"/>
                  </a:cubicBezTo>
                  <a:cubicBezTo>
                    <a:pt x="116" y="90"/>
                    <a:pt x="116" y="90"/>
                    <a:pt x="116" y="90"/>
                  </a:cubicBezTo>
                  <a:cubicBezTo>
                    <a:pt x="116" y="85"/>
                    <a:pt x="116" y="85"/>
                    <a:pt x="116" y="85"/>
                  </a:cubicBezTo>
                  <a:cubicBezTo>
                    <a:pt x="129" y="85"/>
                    <a:pt x="129" y="85"/>
                    <a:pt x="129" y="85"/>
                  </a:cubicBezTo>
                  <a:close/>
                  <a:moveTo>
                    <a:pt x="116" y="63"/>
                  </a:moveTo>
                  <a:cubicBezTo>
                    <a:pt x="116" y="58"/>
                    <a:pt x="116" y="58"/>
                    <a:pt x="116" y="58"/>
                  </a:cubicBezTo>
                  <a:cubicBezTo>
                    <a:pt x="123" y="58"/>
                    <a:pt x="123" y="58"/>
                    <a:pt x="123" y="58"/>
                  </a:cubicBezTo>
                  <a:cubicBezTo>
                    <a:pt x="123" y="45"/>
                    <a:pt x="123" y="45"/>
                    <a:pt x="123" y="45"/>
                  </a:cubicBezTo>
                  <a:cubicBezTo>
                    <a:pt x="116" y="45"/>
                    <a:pt x="116" y="45"/>
                    <a:pt x="116" y="45"/>
                  </a:cubicBezTo>
                  <a:cubicBezTo>
                    <a:pt x="116" y="40"/>
                    <a:pt x="116" y="40"/>
                    <a:pt x="116" y="40"/>
                  </a:cubicBezTo>
                  <a:cubicBezTo>
                    <a:pt x="125" y="40"/>
                    <a:pt x="125" y="40"/>
                    <a:pt x="125" y="40"/>
                  </a:cubicBezTo>
                  <a:cubicBezTo>
                    <a:pt x="126" y="40"/>
                    <a:pt x="127" y="41"/>
                    <a:pt x="127" y="42"/>
                  </a:cubicBezTo>
                  <a:cubicBezTo>
                    <a:pt x="127" y="60"/>
                    <a:pt x="127" y="60"/>
                    <a:pt x="127" y="60"/>
                  </a:cubicBezTo>
                  <a:cubicBezTo>
                    <a:pt x="127" y="61"/>
                    <a:pt x="126" y="63"/>
                    <a:pt x="125" y="63"/>
                  </a:cubicBezTo>
                  <a:lnTo>
                    <a:pt x="116" y="63"/>
                  </a:lnTo>
                  <a:close/>
                  <a:moveTo>
                    <a:pt x="104" y="94"/>
                  </a:moveTo>
                  <a:cubicBezTo>
                    <a:pt x="116" y="94"/>
                    <a:pt x="116" y="94"/>
                    <a:pt x="116" y="94"/>
                  </a:cubicBezTo>
                  <a:cubicBezTo>
                    <a:pt x="116" y="99"/>
                    <a:pt x="116" y="99"/>
                    <a:pt x="116" y="99"/>
                  </a:cubicBezTo>
                  <a:cubicBezTo>
                    <a:pt x="104" y="99"/>
                    <a:pt x="104" y="99"/>
                    <a:pt x="104" y="99"/>
                  </a:cubicBezTo>
                  <a:cubicBezTo>
                    <a:pt x="104" y="94"/>
                    <a:pt x="104" y="94"/>
                    <a:pt x="104" y="94"/>
                  </a:cubicBezTo>
                  <a:close/>
                  <a:moveTo>
                    <a:pt x="116" y="5"/>
                  </a:moveTo>
                  <a:cubicBezTo>
                    <a:pt x="104" y="5"/>
                    <a:pt x="104" y="5"/>
                    <a:pt x="104" y="5"/>
                  </a:cubicBezTo>
                  <a:cubicBezTo>
                    <a:pt x="104" y="0"/>
                    <a:pt x="104" y="0"/>
                    <a:pt x="104" y="0"/>
                  </a:cubicBezTo>
                  <a:cubicBezTo>
                    <a:pt x="116" y="0"/>
                    <a:pt x="116" y="0"/>
                    <a:pt x="116" y="0"/>
                  </a:cubicBezTo>
                  <a:cubicBezTo>
                    <a:pt x="116" y="5"/>
                    <a:pt x="116" y="5"/>
                    <a:pt x="116" y="5"/>
                  </a:cubicBezTo>
                  <a:close/>
                  <a:moveTo>
                    <a:pt x="116" y="40"/>
                  </a:moveTo>
                  <a:cubicBezTo>
                    <a:pt x="116" y="45"/>
                    <a:pt x="116" y="45"/>
                    <a:pt x="116" y="45"/>
                  </a:cubicBezTo>
                  <a:cubicBezTo>
                    <a:pt x="110" y="45"/>
                    <a:pt x="110" y="45"/>
                    <a:pt x="110" y="45"/>
                  </a:cubicBezTo>
                  <a:cubicBezTo>
                    <a:pt x="110" y="58"/>
                    <a:pt x="110" y="58"/>
                    <a:pt x="110" y="58"/>
                  </a:cubicBezTo>
                  <a:cubicBezTo>
                    <a:pt x="116" y="58"/>
                    <a:pt x="116" y="58"/>
                    <a:pt x="116" y="58"/>
                  </a:cubicBezTo>
                  <a:cubicBezTo>
                    <a:pt x="116" y="63"/>
                    <a:pt x="116" y="63"/>
                    <a:pt x="116" y="63"/>
                  </a:cubicBezTo>
                  <a:cubicBezTo>
                    <a:pt x="107" y="63"/>
                    <a:pt x="107" y="63"/>
                    <a:pt x="107" y="63"/>
                  </a:cubicBezTo>
                  <a:cubicBezTo>
                    <a:pt x="106" y="63"/>
                    <a:pt x="105" y="61"/>
                    <a:pt x="105" y="60"/>
                  </a:cubicBezTo>
                  <a:cubicBezTo>
                    <a:pt x="105" y="42"/>
                    <a:pt x="105" y="42"/>
                    <a:pt x="105" y="42"/>
                  </a:cubicBezTo>
                  <a:cubicBezTo>
                    <a:pt x="105" y="41"/>
                    <a:pt x="106" y="40"/>
                    <a:pt x="107" y="40"/>
                  </a:cubicBezTo>
                  <a:cubicBezTo>
                    <a:pt x="116" y="40"/>
                    <a:pt x="116" y="40"/>
                    <a:pt x="116" y="40"/>
                  </a:cubicBezTo>
                  <a:close/>
                  <a:moveTo>
                    <a:pt x="116" y="68"/>
                  </a:moveTo>
                  <a:cubicBezTo>
                    <a:pt x="116" y="72"/>
                    <a:pt x="116" y="72"/>
                    <a:pt x="116" y="72"/>
                  </a:cubicBezTo>
                  <a:cubicBezTo>
                    <a:pt x="104" y="72"/>
                    <a:pt x="104" y="72"/>
                    <a:pt x="104" y="72"/>
                  </a:cubicBezTo>
                  <a:cubicBezTo>
                    <a:pt x="104" y="68"/>
                    <a:pt x="104" y="68"/>
                    <a:pt x="104" y="68"/>
                  </a:cubicBezTo>
                  <a:cubicBezTo>
                    <a:pt x="116" y="68"/>
                    <a:pt x="116" y="68"/>
                    <a:pt x="116" y="68"/>
                  </a:cubicBezTo>
                  <a:close/>
                  <a:moveTo>
                    <a:pt x="116" y="85"/>
                  </a:moveTo>
                  <a:cubicBezTo>
                    <a:pt x="116" y="90"/>
                    <a:pt x="116" y="90"/>
                    <a:pt x="116" y="90"/>
                  </a:cubicBezTo>
                  <a:cubicBezTo>
                    <a:pt x="104" y="90"/>
                    <a:pt x="104" y="90"/>
                    <a:pt x="104" y="90"/>
                  </a:cubicBezTo>
                  <a:cubicBezTo>
                    <a:pt x="104" y="85"/>
                    <a:pt x="104" y="85"/>
                    <a:pt x="104" y="85"/>
                  </a:cubicBezTo>
                  <a:cubicBezTo>
                    <a:pt x="116" y="85"/>
                    <a:pt x="116" y="85"/>
                    <a:pt x="116" y="85"/>
                  </a:cubicBezTo>
                  <a:close/>
                  <a:moveTo>
                    <a:pt x="104" y="36"/>
                  </a:moveTo>
                  <a:cubicBezTo>
                    <a:pt x="104" y="31"/>
                    <a:pt x="104" y="31"/>
                    <a:pt x="104" y="31"/>
                  </a:cubicBezTo>
                  <a:cubicBezTo>
                    <a:pt x="109" y="31"/>
                    <a:pt x="109" y="31"/>
                    <a:pt x="109" y="31"/>
                  </a:cubicBezTo>
                  <a:cubicBezTo>
                    <a:pt x="109" y="18"/>
                    <a:pt x="109" y="18"/>
                    <a:pt x="109" y="18"/>
                  </a:cubicBezTo>
                  <a:cubicBezTo>
                    <a:pt x="104" y="18"/>
                    <a:pt x="104" y="18"/>
                    <a:pt x="104" y="18"/>
                  </a:cubicBezTo>
                  <a:cubicBezTo>
                    <a:pt x="104" y="14"/>
                    <a:pt x="104" y="14"/>
                    <a:pt x="104" y="14"/>
                  </a:cubicBezTo>
                  <a:cubicBezTo>
                    <a:pt x="112" y="14"/>
                    <a:pt x="112" y="14"/>
                    <a:pt x="112" y="14"/>
                  </a:cubicBezTo>
                  <a:cubicBezTo>
                    <a:pt x="113" y="14"/>
                    <a:pt x="114" y="15"/>
                    <a:pt x="114" y="16"/>
                  </a:cubicBezTo>
                  <a:cubicBezTo>
                    <a:pt x="114" y="34"/>
                    <a:pt x="114" y="34"/>
                    <a:pt x="114" y="34"/>
                  </a:cubicBezTo>
                  <a:cubicBezTo>
                    <a:pt x="114" y="35"/>
                    <a:pt x="113" y="36"/>
                    <a:pt x="112" y="36"/>
                  </a:cubicBezTo>
                  <a:lnTo>
                    <a:pt x="104" y="36"/>
                  </a:lnTo>
                  <a:close/>
                  <a:moveTo>
                    <a:pt x="90" y="94"/>
                  </a:moveTo>
                  <a:cubicBezTo>
                    <a:pt x="104" y="94"/>
                    <a:pt x="104" y="94"/>
                    <a:pt x="104" y="94"/>
                  </a:cubicBezTo>
                  <a:cubicBezTo>
                    <a:pt x="104" y="99"/>
                    <a:pt x="104" y="99"/>
                    <a:pt x="104" y="99"/>
                  </a:cubicBezTo>
                  <a:cubicBezTo>
                    <a:pt x="90" y="99"/>
                    <a:pt x="90" y="99"/>
                    <a:pt x="90" y="99"/>
                  </a:cubicBezTo>
                  <a:cubicBezTo>
                    <a:pt x="90" y="94"/>
                    <a:pt x="90" y="94"/>
                    <a:pt x="90" y="94"/>
                  </a:cubicBezTo>
                  <a:close/>
                  <a:moveTo>
                    <a:pt x="104" y="5"/>
                  </a:moveTo>
                  <a:cubicBezTo>
                    <a:pt x="90" y="5"/>
                    <a:pt x="90" y="5"/>
                    <a:pt x="90" y="5"/>
                  </a:cubicBezTo>
                  <a:cubicBezTo>
                    <a:pt x="90" y="0"/>
                    <a:pt x="90" y="0"/>
                    <a:pt x="90" y="0"/>
                  </a:cubicBezTo>
                  <a:cubicBezTo>
                    <a:pt x="104" y="0"/>
                    <a:pt x="104" y="0"/>
                    <a:pt x="104" y="0"/>
                  </a:cubicBezTo>
                  <a:cubicBezTo>
                    <a:pt x="104" y="5"/>
                    <a:pt x="104" y="5"/>
                    <a:pt x="104" y="5"/>
                  </a:cubicBezTo>
                  <a:close/>
                  <a:moveTo>
                    <a:pt x="104" y="14"/>
                  </a:moveTo>
                  <a:cubicBezTo>
                    <a:pt x="104" y="18"/>
                    <a:pt x="104" y="18"/>
                    <a:pt x="104" y="18"/>
                  </a:cubicBezTo>
                  <a:cubicBezTo>
                    <a:pt x="97" y="18"/>
                    <a:pt x="97" y="18"/>
                    <a:pt x="97" y="18"/>
                  </a:cubicBezTo>
                  <a:cubicBezTo>
                    <a:pt x="97" y="31"/>
                    <a:pt x="97" y="31"/>
                    <a:pt x="97" y="31"/>
                  </a:cubicBezTo>
                  <a:cubicBezTo>
                    <a:pt x="104" y="31"/>
                    <a:pt x="104" y="31"/>
                    <a:pt x="104" y="31"/>
                  </a:cubicBezTo>
                  <a:cubicBezTo>
                    <a:pt x="104" y="36"/>
                    <a:pt x="104" y="36"/>
                    <a:pt x="104" y="36"/>
                  </a:cubicBezTo>
                  <a:cubicBezTo>
                    <a:pt x="94" y="36"/>
                    <a:pt x="94" y="36"/>
                    <a:pt x="94" y="36"/>
                  </a:cubicBezTo>
                  <a:cubicBezTo>
                    <a:pt x="93" y="36"/>
                    <a:pt x="92" y="35"/>
                    <a:pt x="92" y="34"/>
                  </a:cubicBezTo>
                  <a:cubicBezTo>
                    <a:pt x="92" y="16"/>
                    <a:pt x="92" y="16"/>
                    <a:pt x="92" y="16"/>
                  </a:cubicBezTo>
                  <a:cubicBezTo>
                    <a:pt x="92" y="15"/>
                    <a:pt x="93" y="14"/>
                    <a:pt x="94" y="14"/>
                  </a:cubicBezTo>
                  <a:cubicBezTo>
                    <a:pt x="104" y="14"/>
                    <a:pt x="104" y="14"/>
                    <a:pt x="104" y="14"/>
                  </a:cubicBezTo>
                  <a:close/>
                  <a:moveTo>
                    <a:pt x="104" y="68"/>
                  </a:moveTo>
                  <a:cubicBezTo>
                    <a:pt x="104" y="72"/>
                    <a:pt x="104" y="72"/>
                    <a:pt x="104" y="72"/>
                  </a:cubicBezTo>
                  <a:cubicBezTo>
                    <a:pt x="90" y="72"/>
                    <a:pt x="90" y="72"/>
                    <a:pt x="90" y="72"/>
                  </a:cubicBezTo>
                  <a:cubicBezTo>
                    <a:pt x="90" y="68"/>
                    <a:pt x="90" y="68"/>
                    <a:pt x="90" y="68"/>
                  </a:cubicBezTo>
                  <a:cubicBezTo>
                    <a:pt x="104" y="68"/>
                    <a:pt x="104" y="68"/>
                    <a:pt x="104" y="68"/>
                  </a:cubicBezTo>
                  <a:close/>
                  <a:moveTo>
                    <a:pt x="104" y="85"/>
                  </a:moveTo>
                  <a:cubicBezTo>
                    <a:pt x="104" y="90"/>
                    <a:pt x="104" y="90"/>
                    <a:pt x="104" y="90"/>
                  </a:cubicBezTo>
                  <a:cubicBezTo>
                    <a:pt x="90" y="90"/>
                    <a:pt x="90" y="90"/>
                    <a:pt x="90" y="90"/>
                  </a:cubicBezTo>
                  <a:cubicBezTo>
                    <a:pt x="90" y="85"/>
                    <a:pt x="90" y="85"/>
                    <a:pt x="90" y="85"/>
                  </a:cubicBezTo>
                  <a:cubicBezTo>
                    <a:pt x="104" y="85"/>
                    <a:pt x="104" y="85"/>
                    <a:pt x="104" y="85"/>
                  </a:cubicBezTo>
                  <a:close/>
                  <a:moveTo>
                    <a:pt x="90" y="63"/>
                  </a:moveTo>
                  <a:cubicBezTo>
                    <a:pt x="90" y="58"/>
                    <a:pt x="90" y="58"/>
                    <a:pt x="90" y="58"/>
                  </a:cubicBezTo>
                  <a:cubicBezTo>
                    <a:pt x="96" y="58"/>
                    <a:pt x="96" y="58"/>
                    <a:pt x="96" y="58"/>
                  </a:cubicBezTo>
                  <a:cubicBezTo>
                    <a:pt x="96" y="45"/>
                    <a:pt x="96" y="45"/>
                    <a:pt x="96" y="45"/>
                  </a:cubicBezTo>
                  <a:cubicBezTo>
                    <a:pt x="90" y="45"/>
                    <a:pt x="90" y="45"/>
                    <a:pt x="90" y="45"/>
                  </a:cubicBezTo>
                  <a:cubicBezTo>
                    <a:pt x="90" y="40"/>
                    <a:pt x="90" y="40"/>
                    <a:pt x="90" y="40"/>
                  </a:cubicBezTo>
                  <a:cubicBezTo>
                    <a:pt x="99" y="40"/>
                    <a:pt x="99" y="40"/>
                    <a:pt x="99" y="40"/>
                  </a:cubicBezTo>
                  <a:cubicBezTo>
                    <a:pt x="100" y="40"/>
                    <a:pt x="101" y="41"/>
                    <a:pt x="101" y="42"/>
                  </a:cubicBezTo>
                  <a:cubicBezTo>
                    <a:pt x="101" y="60"/>
                    <a:pt x="101" y="60"/>
                    <a:pt x="101" y="60"/>
                  </a:cubicBezTo>
                  <a:cubicBezTo>
                    <a:pt x="101" y="61"/>
                    <a:pt x="100" y="63"/>
                    <a:pt x="99" y="63"/>
                  </a:cubicBezTo>
                  <a:lnTo>
                    <a:pt x="90" y="63"/>
                  </a:lnTo>
                  <a:close/>
                  <a:moveTo>
                    <a:pt x="76" y="94"/>
                  </a:moveTo>
                  <a:cubicBezTo>
                    <a:pt x="90" y="94"/>
                    <a:pt x="90" y="94"/>
                    <a:pt x="90" y="94"/>
                  </a:cubicBezTo>
                  <a:cubicBezTo>
                    <a:pt x="90" y="99"/>
                    <a:pt x="90" y="99"/>
                    <a:pt x="90" y="99"/>
                  </a:cubicBezTo>
                  <a:cubicBezTo>
                    <a:pt x="76" y="99"/>
                    <a:pt x="76" y="99"/>
                    <a:pt x="76" y="99"/>
                  </a:cubicBezTo>
                  <a:cubicBezTo>
                    <a:pt x="76" y="94"/>
                    <a:pt x="76" y="94"/>
                    <a:pt x="76" y="94"/>
                  </a:cubicBezTo>
                  <a:close/>
                  <a:moveTo>
                    <a:pt x="90" y="5"/>
                  </a:moveTo>
                  <a:cubicBezTo>
                    <a:pt x="76" y="5"/>
                    <a:pt x="76" y="5"/>
                    <a:pt x="76" y="5"/>
                  </a:cubicBezTo>
                  <a:cubicBezTo>
                    <a:pt x="76" y="0"/>
                    <a:pt x="76" y="0"/>
                    <a:pt x="76" y="0"/>
                  </a:cubicBezTo>
                  <a:cubicBezTo>
                    <a:pt x="90" y="0"/>
                    <a:pt x="90" y="0"/>
                    <a:pt x="90" y="0"/>
                  </a:cubicBezTo>
                  <a:cubicBezTo>
                    <a:pt x="90" y="5"/>
                    <a:pt x="90" y="5"/>
                    <a:pt x="90" y="5"/>
                  </a:cubicBezTo>
                  <a:close/>
                  <a:moveTo>
                    <a:pt x="90" y="40"/>
                  </a:moveTo>
                  <a:cubicBezTo>
                    <a:pt x="90" y="45"/>
                    <a:pt x="90" y="45"/>
                    <a:pt x="90" y="45"/>
                  </a:cubicBezTo>
                  <a:cubicBezTo>
                    <a:pt x="83" y="45"/>
                    <a:pt x="83" y="45"/>
                    <a:pt x="83" y="45"/>
                  </a:cubicBezTo>
                  <a:cubicBezTo>
                    <a:pt x="83" y="58"/>
                    <a:pt x="83" y="58"/>
                    <a:pt x="83" y="58"/>
                  </a:cubicBezTo>
                  <a:cubicBezTo>
                    <a:pt x="90" y="58"/>
                    <a:pt x="90" y="58"/>
                    <a:pt x="90" y="58"/>
                  </a:cubicBezTo>
                  <a:cubicBezTo>
                    <a:pt x="90" y="63"/>
                    <a:pt x="90" y="63"/>
                    <a:pt x="90" y="63"/>
                  </a:cubicBezTo>
                  <a:cubicBezTo>
                    <a:pt x="81" y="63"/>
                    <a:pt x="81" y="63"/>
                    <a:pt x="81" y="63"/>
                  </a:cubicBezTo>
                  <a:cubicBezTo>
                    <a:pt x="80" y="63"/>
                    <a:pt x="78" y="61"/>
                    <a:pt x="78" y="60"/>
                  </a:cubicBezTo>
                  <a:cubicBezTo>
                    <a:pt x="78" y="42"/>
                    <a:pt x="78" y="42"/>
                    <a:pt x="78" y="42"/>
                  </a:cubicBezTo>
                  <a:cubicBezTo>
                    <a:pt x="78" y="41"/>
                    <a:pt x="80" y="40"/>
                    <a:pt x="81" y="40"/>
                  </a:cubicBezTo>
                  <a:cubicBezTo>
                    <a:pt x="90" y="40"/>
                    <a:pt x="90" y="40"/>
                    <a:pt x="90" y="40"/>
                  </a:cubicBezTo>
                  <a:close/>
                  <a:moveTo>
                    <a:pt x="90" y="68"/>
                  </a:moveTo>
                  <a:cubicBezTo>
                    <a:pt x="90" y="72"/>
                    <a:pt x="90" y="72"/>
                    <a:pt x="90" y="72"/>
                  </a:cubicBezTo>
                  <a:cubicBezTo>
                    <a:pt x="76" y="72"/>
                    <a:pt x="76" y="72"/>
                    <a:pt x="76" y="72"/>
                  </a:cubicBezTo>
                  <a:cubicBezTo>
                    <a:pt x="76" y="68"/>
                    <a:pt x="76" y="68"/>
                    <a:pt x="76" y="68"/>
                  </a:cubicBezTo>
                  <a:cubicBezTo>
                    <a:pt x="90" y="68"/>
                    <a:pt x="90" y="68"/>
                    <a:pt x="90" y="68"/>
                  </a:cubicBezTo>
                  <a:close/>
                  <a:moveTo>
                    <a:pt x="90" y="85"/>
                  </a:moveTo>
                  <a:cubicBezTo>
                    <a:pt x="90" y="90"/>
                    <a:pt x="90" y="90"/>
                    <a:pt x="90" y="90"/>
                  </a:cubicBezTo>
                  <a:cubicBezTo>
                    <a:pt x="76" y="90"/>
                    <a:pt x="76" y="90"/>
                    <a:pt x="76" y="90"/>
                  </a:cubicBezTo>
                  <a:cubicBezTo>
                    <a:pt x="76" y="85"/>
                    <a:pt x="76" y="85"/>
                    <a:pt x="76" y="85"/>
                  </a:cubicBezTo>
                  <a:cubicBezTo>
                    <a:pt x="90" y="85"/>
                    <a:pt x="90" y="85"/>
                    <a:pt x="90" y="85"/>
                  </a:cubicBezTo>
                  <a:close/>
                  <a:moveTo>
                    <a:pt x="76" y="36"/>
                  </a:moveTo>
                  <a:cubicBezTo>
                    <a:pt x="76" y="31"/>
                    <a:pt x="76" y="31"/>
                    <a:pt x="76" y="31"/>
                  </a:cubicBezTo>
                  <a:cubicBezTo>
                    <a:pt x="83" y="31"/>
                    <a:pt x="83" y="31"/>
                    <a:pt x="83" y="31"/>
                  </a:cubicBezTo>
                  <a:cubicBezTo>
                    <a:pt x="83" y="18"/>
                    <a:pt x="83" y="18"/>
                    <a:pt x="83" y="18"/>
                  </a:cubicBezTo>
                  <a:cubicBezTo>
                    <a:pt x="76" y="18"/>
                    <a:pt x="76" y="18"/>
                    <a:pt x="76" y="18"/>
                  </a:cubicBezTo>
                  <a:cubicBezTo>
                    <a:pt x="76" y="14"/>
                    <a:pt x="76" y="14"/>
                    <a:pt x="76" y="14"/>
                  </a:cubicBezTo>
                  <a:cubicBezTo>
                    <a:pt x="85" y="14"/>
                    <a:pt x="85" y="14"/>
                    <a:pt x="85" y="14"/>
                  </a:cubicBezTo>
                  <a:cubicBezTo>
                    <a:pt x="87" y="14"/>
                    <a:pt x="88" y="15"/>
                    <a:pt x="88" y="16"/>
                  </a:cubicBezTo>
                  <a:cubicBezTo>
                    <a:pt x="88" y="34"/>
                    <a:pt x="88" y="34"/>
                    <a:pt x="88" y="34"/>
                  </a:cubicBezTo>
                  <a:cubicBezTo>
                    <a:pt x="88" y="35"/>
                    <a:pt x="87" y="36"/>
                    <a:pt x="85" y="36"/>
                  </a:cubicBezTo>
                  <a:lnTo>
                    <a:pt x="76" y="36"/>
                  </a:lnTo>
                  <a:close/>
                  <a:moveTo>
                    <a:pt x="63" y="94"/>
                  </a:moveTo>
                  <a:cubicBezTo>
                    <a:pt x="76" y="94"/>
                    <a:pt x="76" y="94"/>
                    <a:pt x="76" y="94"/>
                  </a:cubicBezTo>
                  <a:cubicBezTo>
                    <a:pt x="76" y="99"/>
                    <a:pt x="76" y="99"/>
                    <a:pt x="76" y="99"/>
                  </a:cubicBezTo>
                  <a:cubicBezTo>
                    <a:pt x="63" y="99"/>
                    <a:pt x="63" y="99"/>
                    <a:pt x="63" y="99"/>
                  </a:cubicBezTo>
                  <a:cubicBezTo>
                    <a:pt x="63" y="94"/>
                    <a:pt x="63" y="94"/>
                    <a:pt x="63" y="94"/>
                  </a:cubicBezTo>
                  <a:close/>
                  <a:moveTo>
                    <a:pt x="76" y="5"/>
                  </a:moveTo>
                  <a:cubicBezTo>
                    <a:pt x="63" y="5"/>
                    <a:pt x="63" y="5"/>
                    <a:pt x="63" y="5"/>
                  </a:cubicBezTo>
                  <a:cubicBezTo>
                    <a:pt x="63" y="0"/>
                    <a:pt x="63" y="0"/>
                    <a:pt x="63" y="0"/>
                  </a:cubicBezTo>
                  <a:cubicBezTo>
                    <a:pt x="76" y="0"/>
                    <a:pt x="76" y="0"/>
                    <a:pt x="76" y="0"/>
                  </a:cubicBezTo>
                  <a:cubicBezTo>
                    <a:pt x="76" y="5"/>
                    <a:pt x="76" y="5"/>
                    <a:pt x="76" y="5"/>
                  </a:cubicBezTo>
                  <a:close/>
                  <a:moveTo>
                    <a:pt x="76" y="14"/>
                  </a:moveTo>
                  <a:cubicBezTo>
                    <a:pt x="76" y="18"/>
                    <a:pt x="76" y="18"/>
                    <a:pt x="76" y="18"/>
                  </a:cubicBezTo>
                  <a:cubicBezTo>
                    <a:pt x="70" y="18"/>
                    <a:pt x="70" y="18"/>
                    <a:pt x="70" y="18"/>
                  </a:cubicBezTo>
                  <a:cubicBezTo>
                    <a:pt x="70" y="31"/>
                    <a:pt x="70" y="31"/>
                    <a:pt x="70" y="31"/>
                  </a:cubicBezTo>
                  <a:cubicBezTo>
                    <a:pt x="76" y="31"/>
                    <a:pt x="76" y="31"/>
                    <a:pt x="76" y="31"/>
                  </a:cubicBezTo>
                  <a:cubicBezTo>
                    <a:pt x="76" y="36"/>
                    <a:pt x="76" y="36"/>
                    <a:pt x="76" y="36"/>
                  </a:cubicBezTo>
                  <a:cubicBezTo>
                    <a:pt x="68" y="36"/>
                    <a:pt x="68" y="36"/>
                    <a:pt x="68" y="36"/>
                  </a:cubicBezTo>
                  <a:cubicBezTo>
                    <a:pt x="66" y="36"/>
                    <a:pt x="65" y="35"/>
                    <a:pt x="65" y="34"/>
                  </a:cubicBezTo>
                  <a:cubicBezTo>
                    <a:pt x="65" y="16"/>
                    <a:pt x="65" y="16"/>
                    <a:pt x="65" y="16"/>
                  </a:cubicBezTo>
                  <a:cubicBezTo>
                    <a:pt x="65" y="15"/>
                    <a:pt x="66" y="14"/>
                    <a:pt x="68" y="14"/>
                  </a:cubicBezTo>
                  <a:cubicBezTo>
                    <a:pt x="76" y="14"/>
                    <a:pt x="76" y="14"/>
                    <a:pt x="76" y="14"/>
                  </a:cubicBezTo>
                  <a:close/>
                  <a:moveTo>
                    <a:pt x="76" y="68"/>
                  </a:moveTo>
                  <a:cubicBezTo>
                    <a:pt x="76" y="72"/>
                    <a:pt x="76" y="72"/>
                    <a:pt x="76" y="72"/>
                  </a:cubicBezTo>
                  <a:cubicBezTo>
                    <a:pt x="63" y="72"/>
                    <a:pt x="63" y="72"/>
                    <a:pt x="63" y="72"/>
                  </a:cubicBezTo>
                  <a:cubicBezTo>
                    <a:pt x="63" y="68"/>
                    <a:pt x="63" y="68"/>
                    <a:pt x="63" y="68"/>
                  </a:cubicBezTo>
                  <a:cubicBezTo>
                    <a:pt x="76" y="68"/>
                    <a:pt x="76" y="68"/>
                    <a:pt x="76" y="68"/>
                  </a:cubicBezTo>
                  <a:close/>
                  <a:moveTo>
                    <a:pt x="76" y="85"/>
                  </a:moveTo>
                  <a:cubicBezTo>
                    <a:pt x="76" y="90"/>
                    <a:pt x="76" y="90"/>
                    <a:pt x="76" y="90"/>
                  </a:cubicBezTo>
                  <a:cubicBezTo>
                    <a:pt x="63" y="90"/>
                    <a:pt x="63" y="90"/>
                    <a:pt x="63" y="90"/>
                  </a:cubicBezTo>
                  <a:cubicBezTo>
                    <a:pt x="63" y="85"/>
                    <a:pt x="63" y="85"/>
                    <a:pt x="63" y="85"/>
                  </a:cubicBezTo>
                  <a:cubicBezTo>
                    <a:pt x="76" y="85"/>
                    <a:pt x="76" y="85"/>
                    <a:pt x="76" y="85"/>
                  </a:cubicBezTo>
                  <a:close/>
                  <a:moveTo>
                    <a:pt x="63" y="63"/>
                  </a:moveTo>
                  <a:cubicBezTo>
                    <a:pt x="63" y="58"/>
                    <a:pt x="63" y="58"/>
                    <a:pt x="63" y="58"/>
                  </a:cubicBezTo>
                  <a:cubicBezTo>
                    <a:pt x="70" y="58"/>
                    <a:pt x="70" y="58"/>
                    <a:pt x="70" y="58"/>
                  </a:cubicBezTo>
                  <a:cubicBezTo>
                    <a:pt x="70" y="45"/>
                    <a:pt x="70" y="45"/>
                    <a:pt x="70" y="45"/>
                  </a:cubicBezTo>
                  <a:cubicBezTo>
                    <a:pt x="63" y="45"/>
                    <a:pt x="63" y="45"/>
                    <a:pt x="63" y="45"/>
                  </a:cubicBezTo>
                  <a:cubicBezTo>
                    <a:pt x="63" y="40"/>
                    <a:pt x="63" y="40"/>
                    <a:pt x="63" y="40"/>
                  </a:cubicBezTo>
                  <a:cubicBezTo>
                    <a:pt x="72" y="40"/>
                    <a:pt x="72" y="40"/>
                    <a:pt x="72" y="40"/>
                  </a:cubicBezTo>
                  <a:cubicBezTo>
                    <a:pt x="73" y="40"/>
                    <a:pt x="74" y="41"/>
                    <a:pt x="74" y="42"/>
                  </a:cubicBezTo>
                  <a:cubicBezTo>
                    <a:pt x="74" y="60"/>
                    <a:pt x="74" y="60"/>
                    <a:pt x="74" y="60"/>
                  </a:cubicBezTo>
                  <a:cubicBezTo>
                    <a:pt x="74" y="61"/>
                    <a:pt x="73" y="63"/>
                    <a:pt x="72" y="63"/>
                  </a:cubicBezTo>
                  <a:lnTo>
                    <a:pt x="63" y="63"/>
                  </a:lnTo>
                  <a:close/>
                  <a:moveTo>
                    <a:pt x="50" y="94"/>
                  </a:moveTo>
                  <a:cubicBezTo>
                    <a:pt x="63" y="94"/>
                    <a:pt x="63" y="94"/>
                    <a:pt x="63" y="94"/>
                  </a:cubicBezTo>
                  <a:cubicBezTo>
                    <a:pt x="63" y="99"/>
                    <a:pt x="63" y="99"/>
                    <a:pt x="63" y="99"/>
                  </a:cubicBezTo>
                  <a:cubicBezTo>
                    <a:pt x="50" y="99"/>
                    <a:pt x="50" y="99"/>
                    <a:pt x="50" y="99"/>
                  </a:cubicBezTo>
                  <a:cubicBezTo>
                    <a:pt x="50" y="94"/>
                    <a:pt x="50" y="94"/>
                    <a:pt x="50" y="94"/>
                  </a:cubicBezTo>
                  <a:close/>
                  <a:moveTo>
                    <a:pt x="63" y="5"/>
                  </a:moveTo>
                  <a:cubicBezTo>
                    <a:pt x="50" y="5"/>
                    <a:pt x="50" y="5"/>
                    <a:pt x="50" y="5"/>
                  </a:cubicBezTo>
                  <a:cubicBezTo>
                    <a:pt x="50" y="0"/>
                    <a:pt x="50" y="0"/>
                    <a:pt x="50" y="0"/>
                  </a:cubicBezTo>
                  <a:cubicBezTo>
                    <a:pt x="63" y="0"/>
                    <a:pt x="63" y="0"/>
                    <a:pt x="63" y="0"/>
                  </a:cubicBezTo>
                  <a:cubicBezTo>
                    <a:pt x="63" y="5"/>
                    <a:pt x="63" y="5"/>
                    <a:pt x="63" y="5"/>
                  </a:cubicBezTo>
                  <a:close/>
                  <a:moveTo>
                    <a:pt x="63" y="40"/>
                  </a:moveTo>
                  <a:cubicBezTo>
                    <a:pt x="63" y="45"/>
                    <a:pt x="63" y="45"/>
                    <a:pt x="63" y="45"/>
                  </a:cubicBezTo>
                  <a:cubicBezTo>
                    <a:pt x="57" y="45"/>
                    <a:pt x="57" y="45"/>
                    <a:pt x="57" y="45"/>
                  </a:cubicBezTo>
                  <a:cubicBezTo>
                    <a:pt x="57" y="58"/>
                    <a:pt x="57" y="58"/>
                    <a:pt x="57" y="58"/>
                  </a:cubicBezTo>
                  <a:cubicBezTo>
                    <a:pt x="63" y="58"/>
                    <a:pt x="63" y="58"/>
                    <a:pt x="63" y="58"/>
                  </a:cubicBezTo>
                  <a:cubicBezTo>
                    <a:pt x="63" y="63"/>
                    <a:pt x="63" y="63"/>
                    <a:pt x="63" y="63"/>
                  </a:cubicBezTo>
                  <a:cubicBezTo>
                    <a:pt x="54" y="63"/>
                    <a:pt x="54" y="63"/>
                    <a:pt x="54" y="63"/>
                  </a:cubicBezTo>
                  <a:cubicBezTo>
                    <a:pt x="53" y="63"/>
                    <a:pt x="52" y="61"/>
                    <a:pt x="52" y="60"/>
                  </a:cubicBezTo>
                  <a:cubicBezTo>
                    <a:pt x="52" y="42"/>
                    <a:pt x="52" y="42"/>
                    <a:pt x="52" y="42"/>
                  </a:cubicBezTo>
                  <a:cubicBezTo>
                    <a:pt x="52" y="41"/>
                    <a:pt x="53" y="40"/>
                    <a:pt x="54" y="40"/>
                  </a:cubicBezTo>
                  <a:cubicBezTo>
                    <a:pt x="63" y="40"/>
                    <a:pt x="63" y="40"/>
                    <a:pt x="63" y="40"/>
                  </a:cubicBezTo>
                  <a:close/>
                  <a:moveTo>
                    <a:pt x="63" y="68"/>
                  </a:moveTo>
                  <a:cubicBezTo>
                    <a:pt x="63" y="72"/>
                    <a:pt x="63" y="72"/>
                    <a:pt x="63" y="72"/>
                  </a:cubicBezTo>
                  <a:cubicBezTo>
                    <a:pt x="50" y="72"/>
                    <a:pt x="50" y="72"/>
                    <a:pt x="50" y="72"/>
                  </a:cubicBezTo>
                  <a:cubicBezTo>
                    <a:pt x="50" y="68"/>
                    <a:pt x="50" y="68"/>
                    <a:pt x="50" y="68"/>
                  </a:cubicBezTo>
                  <a:cubicBezTo>
                    <a:pt x="63" y="68"/>
                    <a:pt x="63" y="68"/>
                    <a:pt x="63" y="68"/>
                  </a:cubicBezTo>
                  <a:close/>
                  <a:moveTo>
                    <a:pt x="63" y="85"/>
                  </a:moveTo>
                  <a:cubicBezTo>
                    <a:pt x="63" y="90"/>
                    <a:pt x="63" y="90"/>
                    <a:pt x="63" y="90"/>
                  </a:cubicBezTo>
                  <a:cubicBezTo>
                    <a:pt x="50" y="90"/>
                    <a:pt x="50" y="90"/>
                    <a:pt x="50" y="90"/>
                  </a:cubicBezTo>
                  <a:cubicBezTo>
                    <a:pt x="50" y="85"/>
                    <a:pt x="50" y="85"/>
                    <a:pt x="50" y="85"/>
                  </a:cubicBezTo>
                  <a:cubicBezTo>
                    <a:pt x="63" y="85"/>
                    <a:pt x="63" y="85"/>
                    <a:pt x="63" y="85"/>
                  </a:cubicBezTo>
                  <a:close/>
                  <a:moveTo>
                    <a:pt x="50" y="36"/>
                  </a:moveTo>
                  <a:cubicBezTo>
                    <a:pt x="50" y="31"/>
                    <a:pt x="50" y="31"/>
                    <a:pt x="50" y="31"/>
                  </a:cubicBezTo>
                  <a:cubicBezTo>
                    <a:pt x="56" y="31"/>
                    <a:pt x="56" y="31"/>
                    <a:pt x="56" y="31"/>
                  </a:cubicBezTo>
                  <a:cubicBezTo>
                    <a:pt x="56" y="18"/>
                    <a:pt x="56" y="18"/>
                    <a:pt x="56" y="18"/>
                  </a:cubicBezTo>
                  <a:cubicBezTo>
                    <a:pt x="50" y="18"/>
                    <a:pt x="50" y="18"/>
                    <a:pt x="50" y="18"/>
                  </a:cubicBezTo>
                  <a:cubicBezTo>
                    <a:pt x="50" y="14"/>
                    <a:pt x="50" y="14"/>
                    <a:pt x="50" y="14"/>
                  </a:cubicBezTo>
                  <a:cubicBezTo>
                    <a:pt x="59" y="14"/>
                    <a:pt x="59" y="14"/>
                    <a:pt x="59" y="14"/>
                  </a:cubicBezTo>
                  <a:cubicBezTo>
                    <a:pt x="60" y="14"/>
                    <a:pt x="61" y="15"/>
                    <a:pt x="61" y="16"/>
                  </a:cubicBezTo>
                  <a:cubicBezTo>
                    <a:pt x="61" y="34"/>
                    <a:pt x="61" y="34"/>
                    <a:pt x="61" y="34"/>
                  </a:cubicBezTo>
                  <a:cubicBezTo>
                    <a:pt x="61" y="35"/>
                    <a:pt x="60" y="36"/>
                    <a:pt x="59" y="36"/>
                  </a:cubicBezTo>
                  <a:lnTo>
                    <a:pt x="50" y="36"/>
                  </a:lnTo>
                  <a:close/>
                  <a:moveTo>
                    <a:pt x="37" y="94"/>
                  </a:moveTo>
                  <a:cubicBezTo>
                    <a:pt x="50" y="94"/>
                    <a:pt x="50" y="94"/>
                    <a:pt x="50" y="94"/>
                  </a:cubicBezTo>
                  <a:cubicBezTo>
                    <a:pt x="50" y="99"/>
                    <a:pt x="50" y="99"/>
                    <a:pt x="50" y="99"/>
                  </a:cubicBezTo>
                  <a:cubicBezTo>
                    <a:pt x="37" y="99"/>
                    <a:pt x="37" y="99"/>
                    <a:pt x="37" y="99"/>
                  </a:cubicBezTo>
                  <a:cubicBezTo>
                    <a:pt x="37" y="94"/>
                    <a:pt x="37" y="94"/>
                    <a:pt x="37" y="94"/>
                  </a:cubicBezTo>
                  <a:close/>
                  <a:moveTo>
                    <a:pt x="50" y="5"/>
                  </a:moveTo>
                  <a:cubicBezTo>
                    <a:pt x="37" y="5"/>
                    <a:pt x="37" y="5"/>
                    <a:pt x="37" y="5"/>
                  </a:cubicBezTo>
                  <a:cubicBezTo>
                    <a:pt x="37" y="0"/>
                    <a:pt x="37" y="0"/>
                    <a:pt x="37" y="0"/>
                  </a:cubicBezTo>
                  <a:cubicBezTo>
                    <a:pt x="50" y="0"/>
                    <a:pt x="50" y="0"/>
                    <a:pt x="50" y="0"/>
                  </a:cubicBezTo>
                  <a:cubicBezTo>
                    <a:pt x="50" y="5"/>
                    <a:pt x="50" y="5"/>
                    <a:pt x="50" y="5"/>
                  </a:cubicBezTo>
                  <a:close/>
                  <a:moveTo>
                    <a:pt x="50" y="14"/>
                  </a:moveTo>
                  <a:cubicBezTo>
                    <a:pt x="50" y="18"/>
                    <a:pt x="50" y="18"/>
                    <a:pt x="50" y="18"/>
                  </a:cubicBezTo>
                  <a:cubicBezTo>
                    <a:pt x="44" y="18"/>
                    <a:pt x="44" y="18"/>
                    <a:pt x="44" y="18"/>
                  </a:cubicBezTo>
                  <a:cubicBezTo>
                    <a:pt x="44" y="31"/>
                    <a:pt x="44" y="31"/>
                    <a:pt x="44" y="31"/>
                  </a:cubicBezTo>
                  <a:cubicBezTo>
                    <a:pt x="50" y="31"/>
                    <a:pt x="50" y="31"/>
                    <a:pt x="50" y="31"/>
                  </a:cubicBezTo>
                  <a:cubicBezTo>
                    <a:pt x="50" y="36"/>
                    <a:pt x="50" y="36"/>
                    <a:pt x="50" y="36"/>
                  </a:cubicBezTo>
                  <a:cubicBezTo>
                    <a:pt x="41" y="36"/>
                    <a:pt x="41" y="36"/>
                    <a:pt x="41" y="36"/>
                  </a:cubicBezTo>
                  <a:cubicBezTo>
                    <a:pt x="40" y="36"/>
                    <a:pt x="39" y="35"/>
                    <a:pt x="39" y="34"/>
                  </a:cubicBezTo>
                  <a:cubicBezTo>
                    <a:pt x="39" y="16"/>
                    <a:pt x="39" y="16"/>
                    <a:pt x="39" y="16"/>
                  </a:cubicBezTo>
                  <a:cubicBezTo>
                    <a:pt x="39" y="15"/>
                    <a:pt x="40" y="14"/>
                    <a:pt x="41" y="14"/>
                  </a:cubicBezTo>
                  <a:cubicBezTo>
                    <a:pt x="50" y="14"/>
                    <a:pt x="50" y="14"/>
                    <a:pt x="50" y="14"/>
                  </a:cubicBezTo>
                  <a:close/>
                  <a:moveTo>
                    <a:pt x="50" y="68"/>
                  </a:moveTo>
                  <a:cubicBezTo>
                    <a:pt x="50" y="72"/>
                    <a:pt x="50" y="72"/>
                    <a:pt x="50" y="72"/>
                  </a:cubicBezTo>
                  <a:cubicBezTo>
                    <a:pt x="39" y="72"/>
                    <a:pt x="39" y="72"/>
                    <a:pt x="39" y="72"/>
                  </a:cubicBezTo>
                  <a:cubicBezTo>
                    <a:pt x="39" y="85"/>
                    <a:pt x="39" y="85"/>
                    <a:pt x="39" y="85"/>
                  </a:cubicBezTo>
                  <a:cubicBezTo>
                    <a:pt x="50" y="85"/>
                    <a:pt x="50" y="85"/>
                    <a:pt x="50" y="85"/>
                  </a:cubicBezTo>
                  <a:cubicBezTo>
                    <a:pt x="50" y="90"/>
                    <a:pt x="50" y="90"/>
                    <a:pt x="50" y="90"/>
                  </a:cubicBezTo>
                  <a:cubicBezTo>
                    <a:pt x="37" y="90"/>
                    <a:pt x="37" y="90"/>
                    <a:pt x="37" y="90"/>
                  </a:cubicBezTo>
                  <a:cubicBezTo>
                    <a:pt x="37" y="68"/>
                    <a:pt x="37" y="68"/>
                    <a:pt x="37" y="68"/>
                  </a:cubicBezTo>
                  <a:cubicBezTo>
                    <a:pt x="50" y="68"/>
                    <a:pt x="50" y="68"/>
                    <a:pt x="50" y="68"/>
                  </a:cubicBezTo>
                  <a:close/>
                  <a:moveTo>
                    <a:pt x="37" y="63"/>
                  </a:moveTo>
                  <a:cubicBezTo>
                    <a:pt x="37" y="58"/>
                    <a:pt x="37" y="58"/>
                    <a:pt x="37" y="58"/>
                  </a:cubicBezTo>
                  <a:cubicBezTo>
                    <a:pt x="43" y="58"/>
                    <a:pt x="43" y="58"/>
                    <a:pt x="43" y="58"/>
                  </a:cubicBezTo>
                  <a:cubicBezTo>
                    <a:pt x="43" y="45"/>
                    <a:pt x="43" y="45"/>
                    <a:pt x="43" y="45"/>
                  </a:cubicBezTo>
                  <a:cubicBezTo>
                    <a:pt x="37" y="45"/>
                    <a:pt x="37" y="45"/>
                    <a:pt x="37" y="45"/>
                  </a:cubicBezTo>
                  <a:cubicBezTo>
                    <a:pt x="37" y="40"/>
                    <a:pt x="37" y="40"/>
                    <a:pt x="37" y="40"/>
                  </a:cubicBezTo>
                  <a:cubicBezTo>
                    <a:pt x="46" y="40"/>
                    <a:pt x="46" y="40"/>
                    <a:pt x="46" y="40"/>
                  </a:cubicBezTo>
                  <a:cubicBezTo>
                    <a:pt x="47" y="40"/>
                    <a:pt x="48" y="41"/>
                    <a:pt x="48" y="42"/>
                  </a:cubicBezTo>
                  <a:cubicBezTo>
                    <a:pt x="48" y="60"/>
                    <a:pt x="48" y="60"/>
                    <a:pt x="48" y="60"/>
                  </a:cubicBezTo>
                  <a:cubicBezTo>
                    <a:pt x="48" y="61"/>
                    <a:pt x="47" y="63"/>
                    <a:pt x="46" y="63"/>
                  </a:cubicBezTo>
                  <a:lnTo>
                    <a:pt x="37" y="63"/>
                  </a:lnTo>
                  <a:close/>
                  <a:moveTo>
                    <a:pt x="23" y="94"/>
                  </a:moveTo>
                  <a:cubicBezTo>
                    <a:pt x="37" y="94"/>
                    <a:pt x="37" y="94"/>
                    <a:pt x="37" y="94"/>
                  </a:cubicBezTo>
                  <a:cubicBezTo>
                    <a:pt x="37" y="99"/>
                    <a:pt x="37" y="99"/>
                    <a:pt x="37" y="99"/>
                  </a:cubicBezTo>
                  <a:cubicBezTo>
                    <a:pt x="23" y="99"/>
                    <a:pt x="23" y="99"/>
                    <a:pt x="23" y="99"/>
                  </a:cubicBezTo>
                  <a:cubicBezTo>
                    <a:pt x="23" y="94"/>
                    <a:pt x="23" y="94"/>
                    <a:pt x="23" y="94"/>
                  </a:cubicBezTo>
                  <a:close/>
                  <a:moveTo>
                    <a:pt x="37" y="5"/>
                  </a:moveTo>
                  <a:cubicBezTo>
                    <a:pt x="23" y="5"/>
                    <a:pt x="23" y="5"/>
                    <a:pt x="23" y="5"/>
                  </a:cubicBezTo>
                  <a:cubicBezTo>
                    <a:pt x="23" y="0"/>
                    <a:pt x="23" y="0"/>
                    <a:pt x="23" y="0"/>
                  </a:cubicBezTo>
                  <a:cubicBezTo>
                    <a:pt x="37" y="0"/>
                    <a:pt x="37" y="0"/>
                    <a:pt x="37" y="0"/>
                  </a:cubicBezTo>
                  <a:cubicBezTo>
                    <a:pt x="37" y="5"/>
                    <a:pt x="37" y="5"/>
                    <a:pt x="37" y="5"/>
                  </a:cubicBezTo>
                  <a:close/>
                  <a:moveTo>
                    <a:pt x="37" y="40"/>
                  </a:moveTo>
                  <a:cubicBezTo>
                    <a:pt x="37" y="45"/>
                    <a:pt x="37" y="45"/>
                    <a:pt x="37" y="45"/>
                  </a:cubicBezTo>
                  <a:cubicBezTo>
                    <a:pt x="30" y="45"/>
                    <a:pt x="30" y="45"/>
                    <a:pt x="30" y="45"/>
                  </a:cubicBezTo>
                  <a:cubicBezTo>
                    <a:pt x="30" y="58"/>
                    <a:pt x="30" y="58"/>
                    <a:pt x="30" y="58"/>
                  </a:cubicBezTo>
                  <a:cubicBezTo>
                    <a:pt x="37" y="58"/>
                    <a:pt x="37" y="58"/>
                    <a:pt x="37" y="58"/>
                  </a:cubicBezTo>
                  <a:cubicBezTo>
                    <a:pt x="37" y="63"/>
                    <a:pt x="37" y="63"/>
                    <a:pt x="37" y="63"/>
                  </a:cubicBezTo>
                  <a:cubicBezTo>
                    <a:pt x="28" y="63"/>
                    <a:pt x="28" y="63"/>
                    <a:pt x="28" y="63"/>
                  </a:cubicBezTo>
                  <a:cubicBezTo>
                    <a:pt x="27" y="63"/>
                    <a:pt x="25" y="61"/>
                    <a:pt x="25" y="60"/>
                  </a:cubicBezTo>
                  <a:cubicBezTo>
                    <a:pt x="25" y="42"/>
                    <a:pt x="25" y="42"/>
                    <a:pt x="25" y="42"/>
                  </a:cubicBezTo>
                  <a:cubicBezTo>
                    <a:pt x="25" y="41"/>
                    <a:pt x="27" y="40"/>
                    <a:pt x="28" y="40"/>
                  </a:cubicBezTo>
                  <a:cubicBezTo>
                    <a:pt x="37" y="40"/>
                    <a:pt x="37" y="40"/>
                    <a:pt x="37" y="40"/>
                  </a:cubicBezTo>
                  <a:close/>
                  <a:moveTo>
                    <a:pt x="37" y="68"/>
                  </a:moveTo>
                  <a:cubicBezTo>
                    <a:pt x="37" y="90"/>
                    <a:pt x="37" y="90"/>
                    <a:pt x="37" y="90"/>
                  </a:cubicBezTo>
                  <a:cubicBezTo>
                    <a:pt x="37" y="90"/>
                    <a:pt x="37" y="90"/>
                    <a:pt x="37" y="90"/>
                  </a:cubicBezTo>
                  <a:cubicBezTo>
                    <a:pt x="35" y="90"/>
                    <a:pt x="34" y="89"/>
                    <a:pt x="34" y="88"/>
                  </a:cubicBezTo>
                  <a:cubicBezTo>
                    <a:pt x="34" y="70"/>
                    <a:pt x="34" y="70"/>
                    <a:pt x="34" y="70"/>
                  </a:cubicBezTo>
                  <a:cubicBezTo>
                    <a:pt x="34" y="69"/>
                    <a:pt x="35" y="68"/>
                    <a:pt x="37" y="68"/>
                  </a:cubicBezTo>
                  <a:cubicBezTo>
                    <a:pt x="37" y="68"/>
                    <a:pt x="37" y="68"/>
                    <a:pt x="37" y="68"/>
                  </a:cubicBezTo>
                  <a:close/>
                  <a:moveTo>
                    <a:pt x="23" y="36"/>
                  </a:moveTo>
                  <a:cubicBezTo>
                    <a:pt x="23" y="31"/>
                    <a:pt x="23" y="31"/>
                    <a:pt x="23" y="31"/>
                  </a:cubicBezTo>
                  <a:cubicBezTo>
                    <a:pt x="30" y="31"/>
                    <a:pt x="30" y="31"/>
                    <a:pt x="30" y="31"/>
                  </a:cubicBezTo>
                  <a:cubicBezTo>
                    <a:pt x="30" y="18"/>
                    <a:pt x="30" y="18"/>
                    <a:pt x="30" y="18"/>
                  </a:cubicBezTo>
                  <a:cubicBezTo>
                    <a:pt x="23" y="18"/>
                    <a:pt x="23" y="18"/>
                    <a:pt x="23" y="18"/>
                  </a:cubicBezTo>
                  <a:cubicBezTo>
                    <a:pt x="23" y="14"/>
                    <a:pt x="23" y="14"/>
                    <a:pt x="23" y="14"/>
                  </a:cubicBezTo>
                  <a:cubicBezTo>
                    <a:pt x="32" y="14"/>
                    <a:pt x="32" y="14"/>
                    <a:pt x="32" y="14"/>
                  </a:cubicBezTo>
                  <a:cubicBezTo>
                    <a:pt x="34" y="14"/>
                    <a:pt x="35" y="15"/>
                    <a:pt x="35" y="16"/>
                  </a:cubicBezTo>
                  <a:cubicBezTo>
                    <a:pt x="35" y="34"/>
                    <a:pt x="35" y="34"/>
                    <a:pt x="35" y="34"/>
                  </a:cubicBezTo>
                  <a:cubicBezTo>
                    <a:pt x="35" y="35"/>
                    <a:pt x="34" y="36"/>
                    <a:pt x="32" y="36"/>
                  </a:cubicBezTo>
                  <a:lnTo>
                    <a:pt x="23" y="36"/>
                  </a:lnTo>
                  <a:close/>
                  <a:moveTo>
                    <a:pt x="5" y="94"/>
                  </a:moveTo>
                  <a:cubicBezTo>
                    <a:pt x="23" y="94"/>
                    <a:pt x="23" y="94"/>
                    <a:pt x="23" y="94"/>
                  </a:cubicBezTo>
                  <a:cubicBezTo>
                    <a:pt x="23" y="99"/>
                    <a:pt x="23" y="99"/>
                    <a:pt x="23" y="99"/>
                  </a:cubicBezTo>
                  <a:cubicBezTo>
                    <a:pt x="2" y="99"/>
                    <a:pt x="2" y="99"/>
                    <a:pt x="2" y="99"/>
                  </a:cubicBezTo>
                  <a:cubicBezTo>
                    <a:pt x="1" y="99"/>
                    <a:pt x="0" y="98"/>
                    <a:pt x="0" y="97"/>
                  </a:cubicBezTo>
                  <a:cubicBezTo>
                    <a:pt x="0" y="3"/>
                    <a:pt x="0" y="3"/>
                    <a:pt x="0" y="3"/>
                  </a:cubicBezTo>
                  <a:cubicBezTo>
                    <a:pt x="0" y="1"/>
                    <a:pt x="1" y="0"/>
                    <a:pt x="2" y="0"/>
                  </a:cubicBezTo>
                  <a:cubicBezTo>
                    <a:pt x="23" y="0"/>
                    <a:pt x="23" y="0"/>
                    <a:pt x="23" y="0"/>
                  </a:cubicBezTo>
                  <a:cubicBezTo>
                    <a:pt x="23" y="5"/>
                    <a:pt x="23" y="5"/>
                    <a:pt x="23" y="5"/>
                  </a:cubicBezTo>
                  <a:cubicBezTo>
                    <a:pt x="5" y="5"/>
                    <a:pt x="5" y="5"/>
                    <a:pt x="5" y="5"/>
                  </a:cubicBezTo>
                  <a:cubicBezTo>
                    <a:pt x="5" y="94"/>
                    <a:pt x="5" y="94"/>
                    <a:pt x="5" y="94"/>
                  </a:cubicBezTo>
                  <a:close/>
                  <a:moveTo>
                    <a:pt x="23" y="14"/>
                  </a:moveTo>
                  <a:cubicBezTo>
                    <a:pt x="15" y="14"/>
                    <a:pt x="15" y="14"/>
                    <a:pt x="15" y="14"/>
                  </a:cubicBezTo>
                  <a:cubicBezTo>
                    <a:pt x="13" y="14"/>
                    <a:pt x="12" y="15"/>
                    <a:pt x="12" y="16"/>
                  </a:cubicBezTo>
                  <a:cubicBezTo>
                    <a:pt x="12" y="34"/>
                    <a:pt x="12" y="34"/>
                    <a:pt x="12" y="34"/>
                  </a:cubicBezTo>
                  <a:cubicBezTo>
                    <a:pt x="12" y="35"/>
                    <a:pt x="13" y="36"/>
                    <a:pt x="15" y="36"/>
                  </a:cubicBezTo>
                  <a:cubicBezTo>
                    <a:pt x="23" y="36"/>
                    <a:pt x="23" y="36"/>
                    <a:pt x="23" y="36"/>
                  </a:cubicBezTo>
                  <a:cubicBezTo>
                    <a:pt x="23" y="31"/>
                    <a:pt x="23" y="31"/>
                    <a:pt x="23" y="31"/>
                  </a:cubicBezTo>
                  <a:cubicBezTo>
                    <a:pt x="17" y="31"/>
                    <a:pt x="17" y="31"/>
                    <a:pt x="17" y="31"/>
                  </a:cubicBezTo>
                  <a:cubicBezTo>
                    <a:pt x="17" y="18"/>
                    <a:pt x="17" y="18"/>
                    <a:pt x="17" y="18"/>
                  </a:cubicBezTo>
                  <a:cubicBezTo>
                    <a:pt x="23" y="18"/>
                    <a:pt x="23" y="18"/>
                    <a:pt x="23" y="18"/>
                  </a:cubicBezTo>
                  <a:lnTo>
                    <a:pt x="23" y="14"/>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48" name="Freeform 105">
              <a:extLst>
                <a:ext uri="{FF2B5EF4-FFF2-40B4-BE49-F238E27FC236}">
                  <a16:creationId xmlns:a16="http://schemas.microsoft.com/office/drawing/2014/main" id="{A15962F1-6AC2-4F11-A869-D458B1258415}"/>
                </a:ext>
              </a:extLst>
            </p:cNvPr>
            <p:cNvSpPr>
              <a:spLocks noEditPoints="1"/>
            </p:cNvSpPr>
            <p:nvPr/>
          </p:nvSpPr>
          <p:spPr bwMode="auto">
            <a:xfrm>
              <a:off x="5736135" y="4503446"/>
              <a:ext cx="141685" cy="309563"/>
            </a:xfrm>
            <a:custGeom>
              <a:avLst/>
              <a:gdLst>
                <a:gd name="T0" fmla="*/ 126504 w 84"/>
                <a:gd name="T1" fmla="*/ 52440 h 183"/>
                <a:gd name="T2" fmla="*/ 92770 w 84"/>
                <a:gd name="T3" fmla="*/ 47365 h 183"/>
                <a:gd name="T4" fmla="*/ 96143 w 84"/>
                <a:gd name="T5" fmla="*/ 30449 h 183"/>
                <a:gd name="T6" fmla="*/ 131565 w 84"/>
                <a:gd name="T7" fmla="*/ 20299 h 183"/>
                <a:gd name="T8" fmla="*/ 129878 w 84"/>
                <a:gd name="T9" fmla="*/ 10150 h 183"/>
                <a:gd name="T10" fmla="*/ 86023 w 84"/>
                <a:gd name="T11" fmla="*/ 16916 h 183"/>
                <a:gd name="T12" fmla="*/ 121444 w 84"/>
                <a:gd name="T13" fmla="*/ 1692 h 183"/>
                <a:gd name="T14" fmla="*/ 139998 w 84"/>
                <a:gd name="T15" fmla="*/ 13533 h 183"/>
                <a:gd name="T16" fmla="*/ 128191 w 84"/>
                <a:gd name="T17" fmla="*/ 32140 h 183"/>
                <a:gd name="T18" fmla="*/ 131565 w 84"/>
                <a:gd name="T19" fmla="*/ 43982 h 183"/>
                <a:gd name="T20" fmla="*/ 131565 w 84"/>
                <a:gd name="T21" fmla="*/ 309563 h 183"/>
                <a:gd name="T22" fmla="*/ 86023 w 84"/>
                <a:gd name="T23" fmla="*/ 282497 h 183"/>
                <a:gd name="T24" fmla="*/ 109637 w 84"/>
                <a:gd name="T25" fmla="*/ 101496 h 183"/>
                <a:gd name="T26" fmla="*/ 96143 w 84"/>
                <a:gd name="T27" fmla="*/ 98113 h 183"/>
                <a:gd name="T28" fmla="*/ 92770 w 84"/>
                <a:gd name="T29" fmla="*/ 160702 h 183"/>
                <a:gd name="T30" fmla="*/ 86023 w 84"/>
                <a:gd name="T31" fmla="*/ 167469 h 183"/>
                <a:gd name="T32" fmla="*/ 86023 w 84"/>
                <a:gd name="T33" fmla="*/ 167469 h 183"/>
                <a:gd name="T34" fmla="*/ 87710 w 84"/>
                <a:gd name="T35" fmla="*/ 175927 h 183"/>
                <a:gd name="T36" fmla="*/ 101204 w 84"/>
                <a:gd name="T37" fmla="*/ 160702 h 183"/>
                <a:gd name="T38" fmla="*/ 101204 w 84"/>
                <a:gd name="T39" fmla="*/ 106571 h 183"/>
                <a:gd name="T40" fmla="*/ 86023 w 84"/>
                <a:gd name="T41" fmla="*/ 282497 h 183"/>
                <a:gd name="T42" fmla="*/ 77589 w 84"/>
                <a:gd name="T43" fmla="*/ 28757 h 183"/>
                <a:gd name="T44" fmla="*/ 74216 w 84"/>
                <a:gd name="T45" fmla="*/ 52440 h 183"/>
                <a:gd name="T46" fmla="*/ 70843 w 84"/>
                <a:gd name="T47" fmla="*/ 20299 h 183"/>
                <a:gd name="T48" fmla="*/ 84336 w 84"/>
                <a:gd name="T49" fmla="*/ 10150 h 183"/>
                <a:gd name="T50" fmla="*/ 86023 w 84"/>
                <a:gd name="T51" fmla="*/ 18608 h 183"/>
                <a:gd name="T52" fmla="*/ 70843 w 84"/>
                <a:gd name="T53" fmla="*/ 301105 h 183"/>
                <a:gd name="T54" fmla="*/ 70843 w 84"/>
                <a:gd name="T55" fmla="*/ 309563 h 183"/>
                <a:gd name="T56" fmla="*/ 86023 w 84"/>
                <a:gd name="T57" fmla="*/ 167469 h 183"/>
                <a:gd name="T58" fmla="*/ 86023 w 84"/>
                <a:gd name="T59" fmla="*/ 175927 h 183"/>
                <a:gd name="T60" fmla="*/ 74216 w 84"/>
                <a:gd name="T61" fmla="*/ 172543 h 183"/>
                <a:gd name="T62" fmla="*/ 74216 w 84"/>
                <a:gd name="T63" fmla="*/ 98113 h 183"/>
                <a:gd name="T64" fmla="*/ 77589 w 84"/>
                <a:gd name="T65" fmla="*/ 142094 h 183"/>
                <a:gd name="T66" fmla="*/ 79276 w 84"/>
                <a:gd name="T67" fmla="*/ 165777 h 183"/>
                <a:gd name="T68" fmla="*/ 86023 w 84"/>
                <a:gd name="T69" fmla="*/ 167469 h 183"/>
                <a:gd name="T70" fmla="*/ 86023 w 84"/>
                <a:gd name="T71" fmla="*/ 274039 h 183"/>
                <a:gd name="T72" fmla="*/ 70843 w 84"/>
                <a:gd name="T73" fmla="*/ 274039 h 183"/>
                <a:gd name="T74" fmla="*/ 8434 w 84"/>
                <a:gd name="T75" fmla="*/ 52440 h 183"/>
                <a:gd name="T76" fmla="*/ 70843 w 84"/>
                <a:gd name="T77" fmla="*/ 309563 h 183"/>
                <a:gd name="T78" fmla="*/ 0 w 84"/>
                <a:gd name="T79" fmla="*/ 49056 h 183"/>
                <a:gd name="T80" fmla="*/ 69156 w 84"/>
                <a:gd name="T81" fmla="*/ 28757 h 183"/>
                <a:gd name="T82" fmla="*/ 70843 w 84"/>
                <a:gd name="T83" fmla="*/ 20299 h 183"/>
                <a:gd name="T84" fmla="*/ 30361 w 84"/>
                <a:gd name="T85" fmla="*/ 98113 h 183"/>
                <a:gd name="T86" fmla="*/ 30361 w 84"/>
                <a:gd name="T87" fmla="*/ 282497 h 183"/>
                <a:gd name="T88" fmla="*/ 33735 w 84"/>
                <a:gd name="T89" fmla="*/ 274039 h 183"/>
                <a:gd name="T90" fmla="*/ 69156 w 84"/>
                <a:gd name="T91" fmla="*/ 142094 h 183"/>
                <a:gd name="T92" fmla="*/ 70843 w 84"/>
                <a:gd name="T93" fmla="*/ 98113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4" h="183">
                  <a:moveTo>
                    <a:pt x="51" y="178"/>
                  </a:moveTo>
                  <a:cubicBezTo>
                    <a:pt x="75" y="178"/>
                    <a:pt x="75" y="178"/>
                    <a:pt x="75" y="178"/>
                  </a:cubicBezTo>
                  <a:cubicBezTo>
                    <a:pt x="75" y="31"/>
                    <a:pt x="75" y="31"/>
                    <a:pt x="75" y="31"/>
                  </a:cubicBezTo>
                  <a:cubicBezTo>
                    <a:pt x="57" y="31"/>
                    <a:pt x="57" y="31"/>
                    <a:pt x="57" y="31"/>
                  </a:cubicBezTo>
                  <a:cubicBezTo>
                    <a:pt x="56" y="31"/>
                    <a:pt x="55" y="30"/>
                    <a:pt x="55" y="29"/>
                  </a:cubicBezTo>
                  <a:cubicBezTo>
                    <a:pt x="55" y="28"/>
                    <a:pt x="55" y="28"/>
                    <a:pt x="55" y="28"/>
                  </a:cubicBezTo>
                  <a:cubicBezTo>
                    <a:pt x="55" y="21"/>
                    <a:pt x="55" y="21"/>
                    <a:pt x="55" y="21"/>
                  </a:cubicBezTo>
                  <a:cubicBezTo>
                    <a:pt x="55" y="20"/>
                    <a:pt x="56" y="19"/>
                    <a:pt x="57" y="18"/>
                  </a:cubicBezTo>
                  <a:cubicBezTo>
                    <a:pt x="57" y="18"/>
                    <a:pt x="57" y="18"/>
                    <a:pt x="57" y="18"/>
                  </a:cubicBezTo>
                  <a:cubicBezTo>
                    <a:pt x="75" y="14"/>
                    <a:pt x="75" y="14"/>
                    <a:pt x="75" y="14"/>
                  </a:cubicBezTo>
                  <a:cubicBezTo>
                    <a:pt x="75" y="14"/>
                    <a:pt x="75" y="14"/>
                    <a:pt x="75" y="14"/>
                  </a:cubicBezTo>
                  <a:cubicBezTo>
                    <a:pt x="76" y="14"/>
                    <a:pt x="77" y="13"/>
                    <a:pt x="78" y="12"/>
                  </a:cubicBezTo>
                  <a:cubicBezTo>
                    <a:pt x="79" y="11"/>
                    <a:pt x="79" y="10"/>
                    <a:pt x="79" y="9"/>
                  </a:cubicBezTo>
                  <a:cubicBezTo>
                    <a:pt x="79" y="9"/>
                    <a:pt x="79" y="9"/>
                    <a:pt x="79" y="9"/>
                  </a:cubicBezTo>
                  <a:cubicBezTo>
                    <a:pt x="78" y="8"/>
                    <a:pt x="78" y="7"/>
                    <a:pt x="77" y="6"/>
                  </a:cubicBezTo>
                  <a:cubicBezTo>
                    <a:pt x="76" y="5"/>
                    <a:pt x="74" y="5"/>
                    <a:pt x="73" y="5"/>
                  </a:cubicBezTo>
                  <a:cubicBezTo>
                    <a:pt x="73" y="5"/>
                    <a:pt x="73" y="5"/>
                    <a:pt x="73" y="5"/>
                  </a:cubicBezTo>
                  <a:cubicBezTo>
                    <a:pt x="51" y="10"/>
                    <a:pt x="51" y="10"/>
                    <a:pt x="51" y="10"/>
                  </a:cubicBezTo>
                  <a:cubicBezTo>
                    <a:pt x="51" y="5"/>
                    <a:pt x="51" y="5"/>
                    <a:pt x="51" y="5"/>
                  </a:cubicBezTo>
                  <a:cubicBezTo>
                    <a:pt x="72" y="1"/>
                    <a:pt x="72" y="1"/>
                    <a:pt x="72" y="1"/>
                  </a:cubicBezTo>
                  <a:cubicBezTo>
                    <a:pt x="72" y="1"/>
                    <a:pt x="72" y="1"/>
                    <a:pt x="72" y="1"/>
                  </a:cubicBezTo>
                  <a:cubicBezTo>
                    <a:pt x="75" y="0"/>
                    <a:pt x="77" y="1"/>
                    <a:pt x="79" y="2"/>
                  </a:cubicBezTo>
                  <a:cubicBezTo>
                    <a:pt x="81" y="3"/>
                    <a:pt x="83" y="5"/>
                    <a:pt x="83" y="8"/>
                  </a:cubicBezTo>
                  <a:cubicBezTo>
                    <a:pt x="83" y="8"/>
                    <a:pt x="83" y="8"/>
                    <a:pt x="83" y="8"/>
                  </a:cubicBezTo>
                  <a:cubicBezTo>
                    <a:pt x="84" y="10"/>
                    <a:pt x="83" y="13"/>
                    <a:pt x="82" y="15"/>
                  </a:cubicBezTo>
                  <a:cubicBezTo>
                    <a:pt x="81" y="17"/>
                    <a:pt x="79" y="18"/>
                    <a:pt x="76" y="19"/>
                  </a:cubicBezTo>
                  <a:cubicBezTo>
                    <a:pt x="76" y="19"/>
                    <a:pt x="76" y="19"/>
                    <a:pt x="76" y="19"/>
                  </a:cubicBezTo>
                  <a:cubicBezTo>
                    <a:pt x="60" y="23"/>
                    <a:pt x="60" y="23"/>
                    <a:pt x="60" y="23"/>
                  </a:cubicBezTo>
                  <a:cubicBezTo>
                    <a:pt x="60" y="26"/>
                    <a:pt x="60" y="26"/>
                    <a:pt x="60" y="26"/>
                  </a:cubicBezTo>
                  <a:cubicBezTo>
                    <a:pt x="78" y="26"/>
                    <a:pt x="78" y="26"/>
                    <a:pt x="78" y="26"/>
                  </a:cubicBezTo>
                  <a:cubicBezTo>
                    <a:pt x="79" y="26"/>
                    <a:pt x="80" y="27"/>
                    <a:pt x="80" y="29"/>
                  </a:cubicBezTo>
                  <a:cubicBezTo>
                    <a:pt x="80" y="180"/>
                    <a:pt x="80" y="180"/>
                    <a:pt x="80" y="180"/>
                  </a:cubicBezTo>
                  <a:cubicBezTo>
                    <a:pt x="80" y="182"/>
                    <a:pt x="79" y="183"/>
                    <a:pt x="78" y="183"/>
                  </a:cubicBezTo>
                  <a:cubicBezTo>
                    <a:pt x="51" y="183"/>
                    <a:pt x="51" y="183"/>
                    <a:pt x="51" y="183"/>
                  </a:cubicBezTo>
                  <a:cubicBezTo>
                    <a:pt x="51" y="178"/>
                    <a:pt x="51" y="178"/>
                    <a:pt x="51" y="178"/>
                  </a:cubicBezTo>
                  <a:close/>
                  <a:moveTo>
                    <a:pt x="51" y="167"/>
                  </a:moveTo>
                  <a:cubicBezTo>
                    <a:pt x="62" y="167"/>
                    <a:pt x="62" y="167"/>
                    <a:pt x="62" y="167"/>
                  </a:cubicBezTo>
                  <a:cubicBezTo>
                    <a:pt x="64" y="167"/>
                    <a:pt x="65" y="166"/>
                    <a:pt x="65" y="164"/>
                  </a:cubicBezTo>
                  <a:cubicBezTo>
                    <a:pt x="65" y="60"/>
                    <a:pt x="65" y="60"/>
                    <a:pt x="65" y="60"/>
                  </a:cubicBezTo>
                  <a:cubicBezTo>
                    <a:pt x="65" y="59"/>
                    <a:pt x="64" y="58"/>
                    <a:pt x="62" y="58"/>
                  </a:cubicBezTo>
                  <a:cubicBezTo>
                    <a:pt x="57" y="58"/>
                    <a:pt x="57" y="58"/>
                    <a:pt x="57" y="58"/>
                  </a:cubicBezTo>
                  <a:cubicBezTo>
                    <a:pt x="57" y="58"/>
                    <a:pt x="57" y="58"/>
                    <a:pt x="57" y="58"/>
                  </a:cubicBezTo>
                  <a:cubicBezTo>
                    <a:pt x="56" y="58"/>
                    <a:pt x="55" y="59"/>
                    <a:pt x="55" y="60"/>
                  </a:cubicBezTo>
                  <a:cubicBezTo>
                    <a:pt x="55" y="95"/>
                    <a:pt x="55" y="95"/>
                    <a:pt x="55" y="95"/>
                  </a:cubicBezTo>
                  <a:cubicBezTo>
                    <a:pt x="55" y="95"/>
                    <a:pt x="55" y="95"/>
                    <a:pt x="55" y="95"/>
                  </a:cubicBezTo>
                  <a:cubicBezTo>
                    <a:pt x="55" y="96"/>
                    <a:pt x="55" y="97"/>
                    <a:pt x="54" y="98"/>
                  </a:cubicBezTo>
                  <a:cubicBezTo>
                    <a:pt x="53" y="99"/>
                    <a:pt x="53" y="99"/>
                    <a:pt x="52" y="99"/>
                  </a:cubicBezTo>
                  <a:cubicBezTo>
                    <a:pt x="51" y="99"/>
                    <a:pt x="51" y="99"/>
                    <a:pt x="51" y="99"/>
                  </a:cubicBezTo>
                  <a:cubicBezTo>
                    <a:pt x="51" y="99"/>
                    <a:pt x="51" y="99"/>
                    <a:pt x="51" y="99"/>
                  </a:cubicBezTo>
                  <a:cubicBezTo>
                    <a:pt x="51" y="99"/>
                    <a:pt x="51" y="99"/>
                    <a:pt x="52" y="99"/>
                  </a:cubicBezTo>
                  <a:cubicBezTo>
                    <a:pt x="51" y="99"/>
                    <a:pt x="51" y="99"/>
                    <a:pt x="51" y="99"/>
                  </a:cubicBezTo>
                  <a:cubicBezTo>
                    <a:pt x="51" y="104"/>
                    <a:pt x="51" y="104"/>
                    <a:pt x="51" y="104"/>
                  </a:cubicBezTo>
                  <a:cubicBezTo>
                    <a:pt x="52" y="104"/>
                    <a:pt x="52" y="104"/>
                    <a:pt x="52" y="104"/>
                  </a:cubicBezTo>
                  <a:cubicBezTo>
                    <a:pt x="52" y="104"/>
                    <a:pt x="52" y="104"/>
                    <a:pt x="52" y="104"/>
                  </a:cubicBezTo>
                  <a:cubicBezTo>
                    <a:pt x="52" y="104"/>
                    <a:pt x="52" y="104"/>
                    <a:pt x="53" y="104"/>
                  </a:cubicBezTo>
                  <a:cubicBezTo>
                    <a:pt x="55" y="104"/>
                    <a:pt x="57" y="102"/>
                    <a:pt x="58" y="101"/>
                  </a:cubicBezTo>
                  <a:cubicBezTo>
                    <a:pt x="59" y="99"/>
                    <a:pt x="60" y="97"/>
                    <a:pt x="60" y="95"/>
                  </a:cubicBezTo>
                  <a:cubicBezTo>
                    <a:pt x="60" y="95"/>
                    <a:pt x="60" y="95"/>
                    <a:pt x="60" y="95"/>
                  </a:cubicBezTo>
                  <a:cubicBezTo>
                    <a:pt x="60" y="63"/>
                    <a:pt x="60" y="63"/>
                    <a:pt x="60" y="63"/>
                  </a:cubicBezTo>
                  <a:cubicBezTo>
                    <a:pt x="60" y="63"/>
                    <a:pt x="60" y="63"/>
                    <a:pt x="60" y="63"/>
                  </a:cubicBezTo>
                  <a:cubicBezTo>
                    <a:pt x="60" y="162"/>
                    <a:pt x="60" y="162"/>
                    <a:pt x="60" y="162"/>
                  </a:cubicBezTo>
                  <a:cubicBezTo>
                    <a:pt x="51" y="162"/>
                    <a:pt x="51" y="162"/>
                    <a:pt x="51" y="162"/>
                  </a:cubicBezTo>
                  <a:lnTo>
                    <a:pt x="51" y="167"/>
                  </a:lnTo>
                  <a:close/>
                  <a:moveTo>
                    <a:pt x="47" y="12"/>
                  </a:moveTo>
                  <a:cubicBezTo>
                    <a:pt x="46" y="14"/>
                    <a:pt x="46" y="15"/>
                    <a:pt x="46" y="17"/>
                  </a:cubicBezTo>
                  <a:cubicBezTo>
                    <a:pt x="46" y="17"/>
                    <a:pt x="46" y="17"/>
                    <a:pt x="46" y="17"/>
                  </a:cubicBezTo>
                  <a:cubicBezTo>
                    <a:pt x="46" y="17"/>
                    <a:pt x="46" y="17"/>
                    <a:pt x="46" y="17"/>
                  </a:cubicBezTo>
                  <a:cubicBezTo>
                    <a:pt x="46" y="29"/>
                    <a:pt x="46" y="29"/>
                    <a:pt x="46" y="29"/>
                  </a:cubicBezTo>
                  <a:cubicBezTo>
                    <a:pt x="46" y="30"/>
                    <a:pt x="45" y="31"/>
                    <a:pt x="44" y="31"/>
                  </a:cubicBezTo>
                  <a:cubicBezTo>
                    <a:pt x="44" y="31"/>
                    <a:pt x="44" y="31"/>
                    <a:pt x="44" y="31"/>
                  </a:cubicBezTo>
                  <a:cubicBezTo>
                    <a:pt x="42" y="31"/>
                    <a:pt x="42" y="31"/>
                    <a:pt x="42" y="31"/>
                  </a:cubicBezTo>
                  <a:cubicBezTo>
                    <a:pt x="42" y="12"/>
                    <a:pt x="42" y="12"/>
                    <a:pt x="42" y="12"/>
                  </a:cubicBezTo>
                  <a:cubicBezTo>
                    <a:pt x="42" y="11"/>
                    <a:pt x="43" y="10"/>
                    <a:pt x="43" y="9"/>
                  </a:cubicBezTo>
                  <a:cubicBezTo>
                    <a:pt x="44" y="8"/>
                    <a:pt x="45" y="7"/>
                    <a:pt x="46" y="7"/>
                  </a:cubicBezTo>
                  <a:cubicBezTo>
                    <a:pt x="47" y="6"/>
                    <a:pt x="49" y="6"/>
                    <a:pt x="50" y="6"/>
                  </a:cubicBezTo>
                  <a:cubicBezTo>
                    <a:pt x="51" y="5"/>
                    <a:pt x="51" y="5"/>
                    <a:pt x="51" y="5"/>
                  </a:cubicBezTo>
                  <a:cubicBezTo>
                    <a:pt x="51" y="10"/>
                    <a:pt x="51" y="10"/>
                    <a:pt x="51" y="10"/>
                  </a:cubicBezTo>
                  <a:cubicBezTo>
                    <a:pt x="51" y="11"/>
                    <a:pt x="51" y="11"/>
                    <a:pt x="51" y="11"/>
                  </a:cubicBezTo>
                  <a:cubicBezTo>
                    <a:pt x="50" y="11"/>
                    <a:pt x="49" y="11"/>
                    <a:pt x="48" y="11"/>
                  </a:cubicBezTo>
                  <a:cubicBezTo>
                    <a:pt x="48" y="12"/>
                    <a:pt x="47" y="12"/>
                    <a:pt x="47" y="12"/>
                  </a:cubicBezTo>
                  <a:close/>
                  <a:moveTo>
                    <a:pt x="42" y="178"/>
                  </a:moveTo>
                  <a:cubicBezTo>
                    <a:pt x="51" y="178"/>
                    <a:pt x="51" y="178"/>
                    <a:pt x="51" y="178"/>
                  </a:cubicBezTo>
                  <a:cubicBezTo>
                    <a:pt x="51" y="183"/>
                    <a:pt x="51" y="183"/>
                    <a:pt x="51" y="183"/>
                  </a:cubicBezTo>
                  <a:cubicBezTo>
                    <a:pt x="42" y="183"/>
                    <a:pt x="42" y="183"/>
                    <a:pt x="42" y="183"/>
                  </a:cubicBezTo>
                  <a:cubicBezTo>
                    <a:pt x="42" y="178"/>
                    <a:pt x="42" y="178"/>
                    <a:pt x="42" y="178"/>
                  </a:cubicBezTo>
                  <a:close/>
                  <a:moveTo>
                    <a:pt x="51" y="99"/>
                  </a:moveTo>
                  <a:cubicBezTo>
                    <a:pt x="51" y="99"/>
                    <a:pt x="51" y="99"/>
                    <a:pt x="51" y="99"/>
                  </a:cubicBezTo>
                  <a:cubicBezTo>
                    <a:pt x="51" y="99"/>
                    <a:pt x="51" y="99"/>
                    <a:pt x="51" y="99"/>
                  </a:cubicBezTo>
                  <a:cubicBezTo>
                    <a:pt x="51" y="99"/>
                    <a:pt x="51" y="99"/>
                    <a:pt x="51" y="99"/>
                  </a:cubicBezTo>
                  <a:cubicBezTo>
                    <a:pt x="51" y="104"/>
                    <a:pt x="51" y="104"/>
                    <a:pt x="51" y="104"/>
                  </a:cubicBezTo>
                  <a:cubicBezTo>
                    <a:pt x="51" y="104"/>
                    <a:pt x="51" y="104"/>
                    <a:pt x="51" y="104"/>
                  </a:cubicBezTo>
                  <a:cubicBezTo>
                    <a:pt x="48" y="104"/>
                    <a:pt x="46" y="103"/>
                    <a:pt x="44" y="102"/>
                  </a:cubicBezTo>
                  <a:cubicBezTo>
                    <a:pt x="44" y="102"/>
                    <a:pt x="44" y="102"/>
                    <a:pt x="44" y="102"/>
                  </a:cubicBezTo>
                  <a:cubicBezTo>
                    <a:pt x="43" y="101"/>
                    <a:pt x="42" y="100"/>
                    <a:pt x="42" y="98"/>
                  </a:cubicBezTo>
                  <a:cubicBezTo>
                    <a:pt x="42" y="58"/>
                    <a:pt x="42" y="58"/>
                    <a:pt x="42" y="58"/>
                  </a:cubicBezTo>
                  <a:cubicBezTo>
                    <a:pt x="44" y="58"/>
                    <a:pt x="44" y="58"/>
                    <a:pt x="44" y="58"/>
                  </a:cubicBezTo>
                  <a:cubicBezTo>
                    <a:pt x="45" y="58"/>
                    <a:pt x="46" y="59"/>
                    <a:pt x="46" y="60"/>
                  </a:cubicBezTo>
                  <a:cubicBezTo>
                    <a:pt x="46" y="60"/>
                    <a:pt x="46" y="60"/>
                    <a:pt x="46" y="60"/>
                  </a:cubicBezTo>
                  <a:cubicBezTo>
                    <a:pt x="46" y="84"/>
                    <a:pt x="46" y="84"/>
                    <a:pt x="46" y="84"/>
                  </a:cubicBezTo>
                  <a:cubicBezTo>
                    <a:pt x="46" y="95"/>
                    <a:pt x="46" y="95"/>
                    <a:pt x="46" y="95"/>
                  </a:cubicBezTo>
                  <a:cubicBezTo>
                    <a:pt x="46" y="96"/>
                    <a:pt x="46" y="97"/>
                    <a:pt x="47" y="98"/>
                  </a:cubicBezTo>
                  <a:cubicBezTo>
                    <a:pt x="47" y="98"/>
                    <a:pt x="47" y="98"/>
                    <a:pt x="47" y="98"/>
                  </a:cubicBezTo>
                  <a:cubicBezTo>
                    <a:pt x="47" y="98"/>
                    <a:pt x="47" y="98"/>
                    <a:pt x="47" y="98"/>
                  </a:cubicBezTo>
                  <a:cubicBezTo>
                    <a:pt x="48" y="99"/>
                    <a:pt x="49" y="99"/>
                    <a:pt x="51" y="99"/>
                  </a:cubicBezTo>
                  <a:cubicBezTo>
                    <a:pt x="51" y="99"/>
                    <a:pt x="51" y="99"/>
                    <a:pt x="51" y="99"/>
                  </a:cubicBezTo>
                  <a:cubicBezTo>
                    <a:pt x="51" y="99"/>
                    <a:pt x="51" y="99"/>
                    <a:pt x="51" y="99"/>
                  </a:cubicBezTo>
                  <a:cubicBezTo>
                    <a:pt x="51" y="99"/>
                    <a:pt x="51" y="99"/>
                    <a:pt x="51" y="99"/>
                  </a:cubicBezTo>
                  <a:close/>
                  <a:moveTo>
                    <a:pt x="51" y="162"/>
                  </a:moveTo>
                  <a:cubicBezTo>
                    <a:pt x="51" y="167"/>
                    <a:pt x="51" y="167"/>
                    <a:pt x="51" y="167"/>
                  </a:cubicBezTo>
                  <a:cubicBezTo>
                    <a:pt x="42" y="167"/>
                    <a:pt x="42" y="167"/>
                    <a:pt x="42" y="167"/>
                  </a:cubicBezTo>
                  <a:cubicBezTo>
                    <a:pt x="42" y="162"/>
                    <a:pt x="42" y="162"/>
                    <a:pt x="42" y="162"/>
                  </a:cubicBezTo>
                  <a:lnTo>
                    <a:pt x="51" y="162"/>
                  </a:lnTo>
                  <a:close/>
                  <a:moveTo>
                    <a:pt x="42" y="31"/>
                  </a:moveTo>
                  <a:cubicBezTo>
                    <a:pt x="5" y="31"/>
                    <a:pt x="5" y="31"/>
                    <a:pt x="5" y="31"/>
                  </a:cubicBezTo>
                  <a:cubicBezTo>
                    <a:pt x="5" y="178"/>
                    <a:pt x="5" y="178"/>
                    <a:pt x="5" y="178"/>
                  </a:cubicBezTo>
                  <a:cubicBezTo>
                    <a:pt x="42" y="178"/>
                    <a:pt x="42" y="178"/>
                    <a:pt x="42" y="178"/>
                  </a:cubicBezTo>
                  <a:cubicBezTo>
                    <a:pt x="42" y="183"/>
                    <a:pt x="42" y="183"/>
                    <a:pt x="42" y="183"/>
                  </a:cubicBezTo>
                  <a:cubicBezTo>
                    <a:pt x="3" y="183"/>
                    <a:pt x="3" y="183"/>
                    <a:pt x="3" y="183"/>
                  </a:cubicBezTo>
                  <a:cubicBezTo>
                    <a:pt x="1" y="183"/>
                    <a:pt x="0" y="182"/>
                    <a:pt x="0" y="180"/>
                  </a:cubicBezTo>
                  <a:cubicBezTo>
                    <a:pt x="0" y="29"/>
                    <a:pt x="0" y="29"/>
                    <a:pt x="0" y="29"/>
                  </a:cubicBezTo>
                  <a:cubicBezTo>
                    <a:pt x="0" y="27"/>
                    <a:pt x="1" y="26"/>
                    <a:pt x="3" y="26"/>
                  </a:cubicBezTo>
                  <a:cubicBezTo>
                    <a:pt x="41" y="26"/>
                    <a:pt x="41" y="26"/>
                    <a:pt x="41" y="26"/>
                  </a:cubicBezTo>
                  <a:cubicBezTo>
                    <a:pt x="41" y="17"/>
                    <a:pt x="41" y="17"/>
                    <a:pt x="41" y="17"/>
                  </a:cubicBezTo>
                  <a:cubicBezTo>
                    <a:pt x="41" y="17"/>
                    <a:pt x="41" y="17"/>
                    <a:pt x="41" y="17"/>
                  </a:cubicBezTo>
                  <a:cubicBezTo>
                    <a:pt x="41" y="17"/>
                    <a:pt x="41" y="17"/>
                    <a:pt x="41" y="17"/>
                  </a:cubicBezTo>
                  <a:cubicBezTo>
                    <a:pt x="41" y="15"/>
                    <a:pt x="41" y="14"/>
                    <a:pt x="42" y="12"/>
                  </a:cubicBezTo>
                  <a:cubicBezTo>
                    <a:pt x="42" y="31"/>
                    <a:pt x="42" y="31"/>
                    <a:pt x="42" y="31"/>
                  </a:cubicBezTo>
                  <a:close/>
                  <a:moveTo>
                    <a:pt x="42" y="58"/>
                  </a:moveTo>
                  <a:cubicBezTo>
                    <a:pt x="18" y="58"/>
                    <a:pt x="18" y="58"/>
                    <a:pt x="18" y="58"/>
                  </a:cubicBezTo>
                  <a:cubicBezTo>
                    <a:pt x="17" y="58"/>
                    <a:pt x="16" y="59"/>
                    <a:pt x="16" y="60"/>
                  </a:cubicBezTo>
                  <a:cubicBezTo>
                    <a:pt x="16" y="164"/>
                    <a:pt x="16" y="164"/>
                    <a:pt x="16" y="164"/>
                  </a:cubicBezTo>
                  <a:cubicBezTo>
                    <a:pt x="16" y="166"/>
                    <a:pt x="17" y="167"/>
                    <a:pt x="18" y="167"/>
                  </a:cubicBezTo>
                  <a:cubicBezTo>
                    <a:pt x="42" y="167"/>
                    <a:pt x="42" y="167"/>
                    <a:pt x="42" y="167"/>
                  </a:cubicBezTo>
                  <a:cubicBezTo>
                    <a:pt x="42" y="162"/>
                    <a:pt x="42" y="162"/>
                    <a:pt x="42" y="162"/>
                  </a:cubicBezTo>
                  <a:cubicBezTo>
                    <a:pt x="20" y="162"/>
                    <a:pt x="20" y="162"/>
                    <a:pt x="20" y="162"/>
                  </a:cubicBezTo>
                  <a:cubicBezTo>
                    <a:pt x="20" y="63"/>
                    <a:pt x="20" y="63"/>
                    <a:pt x="20" y="63"/>
                  </a:cubicBezTo>
                  <a:cubicBezTo>
                    <a:pt x="41" y="63"/>
                    <a:pt x="41" y="63"/>
                    <a:pt x="41" y="63"/>
                  </a:cubicBezTo>
                  <a:cubicBezTo>
                    <a:pt x="41" y="84"/>
                    <a:pt x="41" y="84"/>
                    <a:pt x="41" y="84"/>
                  </a:cubicBezTo>
                  <a:cubicBezTo>
                    <a:pt x="41" y="95"/>
                    <a:pt x="41" y="95"/>
                    <a:pt x="41" y="95"/>
                  </a:cubicBezTo>
                  <a:cubicBezTo>
                    <a:pt x="41" y="96"/>
                    <a:pt x="41" y="97"/>
                    <a:pt x="42" y="98"/>
                  </a:cubicBezTo>
                  <a:lnTo>
                    <a:pt x="42" y="58"/>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49" name="Freeform 150">
              <a:extLst>
                <a:ext uri="{FF2B5EF4-FFF2-40B4-BE49-F238E27FC236}">
                  <a16:creationId xmlns:a16="http://schemas.microsoft.com/office/drawing/2014/main" id="{8CF12AAA-4E12-40C9-9757-AA9B4DB87DC0}"/>
                </a:ext>
              </a:extLst>
            </p:cNvPr>
            <p:cNvSpPr>
              <a:spLocks noEditPoints="1"/>
            </p:cNvSpPr>
            <p:nvPr/>
          </p:nvSpPr>
          <p:spPr bwMode="auto">
            <a:xfrm>
              <a:off x="4831260" y="3885512"/>
              <a:ext cx="245269" cy="64294"/>
            </a:xfrm>
            <a:custGeom>
              <a:avLst/>
              <a:gdLst>
                <a:gd name="T0" fmla="*/ 219896 w 145"/>
                <a:gd name="T1" fmla="*/ 42299 h 38"/>
                <a:gd name="T2" fmla="*/ 123480 w 145"/>
                <a:gd name="T3" fmla="*/ 42299 h 38"/>
                <a:gd name="T4" fmla="*/ 123480 w 145"/>
                <a:gd name="T5" fmla="*/ 33839 h 38"/>
                <a:gd name="T6" fmla="*/ 216513 w 145"/>
                <a:gd name="T7" fmla="*/ 33839 h 38"/>
                <a:gd name="T8" fmla="*/ 216513 w 145"/>
                <a:gd name="T9" fmla="*/ 3384 h 38"/>
                <a:gd name="T10" fmla="*/ 219896 w 145"/>
                <a:gd name="T11" fmla="*/ 0 h 38"/>
                <a:gd name="T12" fmla="*/ 241886 w 145"/>
                <a:gd name="T13" fmla="*/ 0 h 38"/>
                <a:gd name="T14" fmla="*/ 245269 w 145"/>
                <a:gd name="T15" fmla="*/ 3384 h 38"/>
                <a:gd name="T16" fmla="*/ 245269 w 145"/>
                <a:gd name="T17" fmla="*/ 60910 h 38"/>
                <a:gd name="T18" fmla="*/ 241886 w 145"/>
                <a:gd name="T19" fmla="*/ 64294 h 38"/>
                <a:gd name="T20" fmla="*/ 123480 w 145"/>
                <a:gd name="T21" fmla="*/ 64294 h 38"/>
                <a:gd name="T22" fmla="*/ 123480 w 145"/>
                <a:gd name="T23" fmla="*/ 55834 h 38"/>
                <a:gd name="T24" fmla="*/ 238503 w 145"/>
                <a:gd name="T25" fmla="*/ 55834 h 38"/>
                <a:gd name="T26" fmla="*/ 238503 w 145"/>
                <a:gd name="T27" fmla="*/ 6768 h 38"/>
                <a:gd name="T28" fmla="*/ 223279 w 145"/>
                <a:gd name="T29" fmla="*/ 6768 h 38"/>
                <a:gd name="T30" fmla="*/ 223279 w 145"/>
                <a:gd name="T31" fmla="*/ 38915 h 38"/>
                <a:gd name="T32" fmla="*/ 219896 w 145"/>
                <a:gd name="T33" fmla="*/ 42299 h 38"/>
                <a:gd name="T34" fmla="*/ 123480 w 145"/>
                <a:gd name="T35" fmla="*/ 42299 h 38"/>
                <a:gd name="T36" fmla="*/ 25373 w 145"/>
                <a:gd name="T37" fmla="*/ 42299 h 38"/>
                <a:gd name="T38" fmla="*/ 21990 w 145"/>
                <a:gd name="T39" fmla="*/ 38915 h 38"/>
                <a:gd name="T40" fmla="*/ 21990 w 145"/>
                <a:gd name="T41" fmla="*/ 8460 h 38"/>
                <a:gd name="T42" fmla="*/ 6766 w 145"/>
                <a:gd name="T43" fmla="*/ 8460 h 38"/>
                <a:gd name="T44" fmla="*/ 6766 w 145"/>
                <a:gd name="T45" fmla="*/ 55834 h 38"/>
                <a:gd name="T46" fmla="*/ 123480 w 145"/>
                <a:gd name="T47" fmla="*/ 55834 h 38"/>
                <a:gd name="T48" fmla="*/ 123480 w 145"/>
                <a:gd name="T49" fmla="*/ 64294 h 38"/>
                <a:gd name="T50" fmla="*/ 3383 w 145"/>
                <a:gd name="T51" fmla="*/ 64294 h 38"/>
                <a:gd name="T52" fmla="*/ 0 w 145"/>
                <a:gd name="T53" fmla="*/ 60910 h 38"/>
                <a:gd name="T54" fmla="*/ 0 w 145"/>
                <a:gd name="T55" fmla="*/ 3384 h 38"/>
                <a:gd name="T56" fmla="*/ 3383 w 145"/>
                <a:gd name="T57" fmla="*/ 0 h 38"/>
                <a:gd name="T58" fmla="*/ 25373 w 145"/>
                <a:gd name="T59" fmla="*/ 0 h 38"/>
                <a:gd name="T60" fmla="*/ 28756 w 145"/>
                <a:gd name="T61" fmla="*/ 3384 h 38"/>
                <a:gd name="T62" fmla="*/ 28756 w 145"/>
                <a:gd name="T63" fmla="*/ 33839 h 38"/>
                <a:gd name="T64" fmla="*/ 123480 w 145"/>
                <a:gd name="T65" fmla="*/ 33839 h 38"/>
                <a:gd name="T66" fmla="*/ 123480 w 145"/>
                <a:gd name="T67" fmla="*/ 42299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5" h="38">
                  <a:moveTo>
                    <a:pt x="130" y="25"/>
                  </a:moveTo>
                  <a:cubicBezTo>
                    <a:pt x="73" y="25"/>
                    <a:pt x="73" y="25"/>
                    <a:pt x="73" y="25"/>
                  </a:cubicBezTo>
                  <a:cubicBezTo>
                    <a:pt x="73" y="20"/>
                    <a:pt x="73" y="20"/>
                    <a:pt x="73" y="20"/>
                  </a:cubicBezTo>
                  <a:cubicBezTo>
                    <a:pt x="128" y="20"/>
                    <a:pt x="128" y="20"/>
                    <a:pt x="128" y="20"/>
                  </a:cubicBezTo>
                  <a:cubicBezTo>
                    <a:pt x="128" y="2"/>
                    <a:pt x="128" y="2"/>
                    <a:pt x="128" y="2"/>
                  </a:cubicBezTo>
                  <a:cubicBezTo>
                    <a:pt x="128" y="1"/>
                    <a:pt x="129" y="0"/>
                    <a:pt x="130" y="0"/>
                  </a:cubicBezTo>
                  <a:cubicBezTo>
                    <a:pt x="143" y="0"/>
                    <a:pt x="143" y="0"/>
                    <a:pt x="143" y="0"/>
                  </a:cubicBezTo>
                  <a:cubicBezTo>
                    <a:pt x="144" y="0"/>
                    <a:pt x="145" y="1"/>
                    <a:pt x="145" y="2"/>
                  </a:cubicBezTo>
                  <a:cubicBezTo>
                    <a:pt x="145" y="36"/>
                    <a:pt x="145" y="36"/>
                    <a:pt x="145" y="36"/>
                  </a:cubicBezTo>
                  <a:cubicBezTo>
                    <a:pt x="145" y="37"/>
                    <a:pt x="144" y="38"/>
                    <a:pt x="143" y="38"/>
                  </a:cubicBezTo>
                  <a:cubicBezTo>
                    <a:pt x="73" y="38"/>
                    <a:pt x="73" y="38"/>
                    <a:pt x="73" y="38"/>
                  </a:cubicBezTo>
                  <a:cubicBezTo>
                    <a:pt x="73" y="33"/>
                    <a:pt x="73" y="33"/>
                    <a:pt x="73" y="33"/>
                  </a:cubicBezTo>
                  <a:cubicBezTo>
                    <a:pt x="141" y="33"/>
                    <a:pt x="141" y="33"/>
                    <a:pt x="141" y="33"/>
                  </a:cubicBezTo>
                  <a:cubicBezTo>
                    <a:pt x="141" y="4"/>
                    <a:pt x="141" y="4"/>
                    <a:pt x="141" y="4"/>
                  </a:cubicBezTo>
                  <a:cubicBezTo>
                    <a:pt x="132" y="4"/>
                    <a:pt x="132" y="4"/>
                    <a:pt x="132" y="4"/>
                  </a:cubicBezTo>
                  <a:cubicBezTo>
                    <a:pt x="132" y="23"/>
                    <a:pt x="132" y="23"/>
                    <a:pt x="132" y="23"/>
                  </a:cubicBezTo>
                  <a:cubicBezTo>
                    <a:pt x="132" y="24"/>
                    <a:pt x="131" y="25"/>
                    <a:pt x="130" y="25"/>
                  </a:cubicBezTo>
                  <a:close/>
                  <a:moveTo>
                    <a:pt x="73" y="25"/>
                  </a:moveTo>
                  <a:cubicBezTo>
                    <a:pt x="15" y="25"/>
                    <a:pt x="15" y="25"/>
                    <a:pt x="15" y="25"/>
                  </a:cubicBezTo>
                  <a:cubicBezTo>
                    <a:pt x="14" y="25"/>
                    <a:pt x="13" y="24"/>
                    <a:pt x="13" y="23"/>
                  </a:cubicBezTo>
                  <a:cubicBezTo>
                    <a:pt x="13" y="5"/>
                    <a:pt x="13" y="5"/>
                    <a:pt x="13" y="5"/>
                  </a:cubicBezTo>
                  <a:cubicBezTo>
                    <a:pt x="4" y="5"/>
                    <a:pt x="4" y="5"/>
                    <a:pt x="4" y="5"/>
                  </a:cubicBezTo>
                  <a:cubicBezTo>
                    <a:pt x="4" y="33"/>
                    <a:pt x="4" y="33"/>
                    <a:pt x="4" y="33"/>
                  </a:cubicBezTo>
                  <a:cubicBezTo>
                    <a:pt x="73" y="33"/>
                    <a:pt x="73" y="33"/>
                    <a:pt x="73" y="33"/>
                  </a:cubicBezTo>
                  <a:cubicBezTo>
                    <a:pt x="73" y="38"/>
                    <a:pt x="73" y="38"/>
                    <a:pt x="73" y="38"/>
                  </a:cubicBezTo>
                  <a:cubicBezTo>
                    <a:pt x="2" y="38"/>
                    <a:pt x="2" y="38"/>
                    <a:pt x="2" y="38"/>
                  </a:cubicBezTo>
                  <a:cubicBezTo>
                    <a:pt x="1" y="38"/>
                    <a:pt x="0" y="37"/>
                    <a:pt x="0" y="36"/>
                  </a:cubicBezTo>
                  <a:cubicBezTo>
                    <a:pt x="0" y="2"/>
                    <a:pt x="0" y="2"/>
                    <a:pt x="0" y="2"/>
                  </a:cubicBezTo>
                  <a:cubicBezTo>
                    <a:pt x="0" y="1"/>
                    <a:pt x="1" y="0"/>
                    <a:pt x="2" y="0"/>
                  </a:cubicBezTo>
                  <a:cubicBezTo>
                    <a:pt x="15" y="0"/>
                    <a:pt x="15" y="0"/>
                    <a:pt x="15" y="0"/>
                  </a:cubicBezTo>
                  <a:cubicBezTo>
                    <a:pt x="16" y="0"/>
                    <a:pt x="17" y="1"/>
                    <a:pt x="17" y="2"/>
                  </a:cubicBezTo>
                  <a:cubicBezTo>
                    <a:pt x="17" y="20"/>
                    <a:pt x="17" y="20"/>
                    <a:pt x="17" y="20"/>
                  </a:cubicBezTo>
                  <a:cubicBezTo>
                    <a:pt x="73" y="20"/>
                    <a:pt x="73" y="20"/>
                    <a:pt x="73" y="20"/>
                  </a:cubicBezTo>
                  <a:lnTo>
                    <a:pt x="73" y="25"/>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50" name="Freeform 151">
              <a:extLst>
                <a:ext uri="{FF2B5EF4-FFF2-40B4-BE49-F238E27FC236}">
                  <a16:creationId xmlns:a16="http://schemas.microsoft.com/office/drawing/2014/main" id="{1D4FDF29-2778-41F2-8E42-D2E14184BB4B}"/>
                </a:ext>
              </a:extLst>
            </p:cNvPr>
            <p:cNvSpPr>
              <a:spLocks noEditPoints="1"/>
            </p:cNvSpPr>
            <p:nvPr/>
          </p:nvSpPr>
          <p:spPr bwMode="auto">
            <a:xfrm>
              <a:off x="4863407" y="3716444"/>
              <a:ext cx="184547" cy="196454"/>
            </a:xfrm>
            <a:custGeom>
              <a:avLst/>
              <a:gdLst>
                <a:gd name="T0" fmla="*/ 93120 w 109"/>
                <a:gd name="T1" fmla="*/ 187986 h 116"/>
                <a:gd name="T2" fmla="*/ 145606 w 109"/>
                <a:gd name="T3" fmla="*/ 187986 h 116"/>
                <a:gd name="T4" fmla="*/ 145606 w 109"/>
                <a:gd name="T5" fmla="*/ 113469 h 116"/>
                <a:gd name="T6" fmla="*/ 150685 w 109"/>
                <a:gd name="T7" fmla="*/ 108388 h 116"/>
                <a:gd name="T8" fmla="*/ 172695 w 109"/>
                <a:gd name="T9" fmla="*/ 108388 h 116"/>
                <a:gd name="T10" fmla="*/ 93120 w 109"/>
                <a:gd name="T11" fmla="*/ 10161 h 116"/>
                <a:gd name="T12" fmla="*/ 93120 w 109"/>
                <a:gd name="T13" fmla="*/ 10161 h 116"/>
                <a:gd name="T14" fmla="*/ 93120 w 109"/>
                <a:gd name="T15" fmla="*/ 0 h 116"/>
                <a:gd name="T16" fmla="*/ 96506 w 109"/>
                <a:gd name="T17" fmla="*/ 1694 h 116"/>
                <a:gd name="T18" fmla="*/ 184547 w 109"/>
                <a:gd name="T19" fmla="*/ 110082 h 116"/>
                <a:gd name="T20" fmla="*/ 184547 w 109"/>
                <a:gd name="T21" fmla="*/ 113469 h 116"/>
                <a:gd name="T22" fmla="*/ 181161 w 109"/>
                <a:gd name="T23" fmla="*/ 116856 h 116"/>
                <a:gd name="T24" fmla="*/ 154071 w 109"/>
                <a:gd name="T25" fmla="*/ 116856 h 116"/>
                <a:gd name="T26" fmla="*/ 154071 w 109"/>
                <a:gd name="T27" fmla="*/ 191373 h 116"/>
                <a:gd name="T28" fmla="*/ 150685 w 109"/>
                <a:gd name="T29" fmla="*/ 196454 h 116"/>
                <a:gd name="T30" fmla="*/ 93120 w 109"/>
                <a:gd name="T31" fmla="*/ 196454 h 116"/>
                <a:gd name="T32" fmla="*/ 93120 w 109"/>
                <a:gd name="T33" fmla="*/ 187986 h 116"/>
                <a:gd name="T34" fmla="*/ 38941 w 109"/>
                <a:gd name="T35" fmla="*/ 113469 h 116"/>
                <a:gd name="T36" fmla="*/ 38941 w 109"/>
                <a:gd name="T37" fmla="*/ 187986 h 116"/>
                <a:gd name="T38" fmla="*/ 93120 w 109"/>
                <a:gd name="T39" fmla="*/ 187986 h 116"/>
                <a:gd name="T40" fmla="*/ 93120 w 109"/>
                <a:gd name="T41" fmla="*/ 196454 h 116"/>
                <a:gd name="T42" fmla="*/ 35555 w 109"/>
                <a:gd name="T43" fmla="*/ 196454 h 116"/>
                <a:gd name="T44" fmla="*/ 32169 w 109"/>
                <a:gd name="T45" fmla="*/ 191373 h 116"/>
                <a:gd name="T46" fmla="*/ 32169 w 109"/>
                <a:gd name="T47" fmla="*/ 116856 h 116"/>
                <a:gd name="T48" fmla="*/ 5079 w 109"/>
                <a:gd name="T49" fmla="*/ 116856 h 116"/>
                <a:gd name="T50" fmla="*/ 5079 w 109"/>
                <a:gd name="T51" fmla="*/ 116856 h 116"/>
                <a:gd name="T52" fmla="*/ 1693 w 109"/>
                <a:gd name="T53" fmla="*/ 116856 h 116"/>
                <a:gd name="T54" fmla="*/ 1693 w 109"/>
                <a:gd name="T55" fmla="*/ 110082 h 116"/>
                <a:gd name="T56" fmla="*/ 89734 w 109"/>
                <a:gd name="T57" fmla="*/ 1694 h 116"/>
                <a:gd name="T58" fmla="*/ 89734 w 109"/>
                <a:gd name="T59" fmla="*/ 0 h 116"/>
                <a:gd name="T60" fmla="*/ 93120 w 109"/>
                <a:gd name="T61" fmla="*/ 0 h 116"/>
                <a:gd name="T62" fmla="*/ 93120 w 109"/>
                <a:gd name="T63" fmla="*/ 10161 h 116"/>
                <a:gd name="T64" fmla="*/ 13545 w 109"/>
                <a:gd name="T65" fmla="*/ 108388 h 116"/>
                <a:gd name="T66" fmla="*/ 35555 w 109"/>
                <a:gd name="T67" fmla="*/ 108388 h 116"/>
                <a:gd name="T68" fmla="*/ 38941 w 109"/>
                <a:gd name="T69" fmla="*/ 113469 h 1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9" h="116">
                  <a:moveTo>
                    <a:pt x="55" y="111"/>
                  </a:moveTo>
                  <a:cubicBezTo>
                    <a:pt x="86" y="111"/>
                    <a:pt x="86" y="111"/>
                    <a:pt x="86" y="111"/>
                  </a:cubicBezTo>
                  <a:cubicBezTo>
                    <a:pt x="86" y="67"/>
                    <a:pt x="86" y="67"/>
                    <a:pt x="86" y="67"/>
                  </a:cubicBezTo>
                  <a:cubicBezTo>
                    <a:pt x="86" y="65"/>
                    <a:pt x="88" y="64"/>
                    <a:pt x="89" y="64"/>
                  </a:cubicBezTo>
                  <a:cubicBezTo>
                    <a:pt x="102" y="64"/>
                    <a:pt x="102" y="64"/>
                    <a:pt x="102" y="64"/>
                  </a:cubicBezTo>
                  <a:cubicBezTo>
                    <a:pt x="55" y="6"/>
                    <a:pt x="55" y="6"/>
                    <a:pt x="55" y="6"/>
                  </a:cubicBezTo>
                  <a:cubicBezTo>
                    <a:pt x="55" y="6"/>
                    <a:pt x="55" y="6"/>
                    <a:pt x="55" y="6"/>
                  </a:cubicBezTo>
                  <a:cubicBezTo>
                    <a:pt x="55" y="0"/>
                    <a:pt x="55" y="0"/>
                    <a:pt x="55" y="0"/>
                  </a:cubicBezTo>
                  <a:cubicBezTo>
                    <a:pt x="56" y="0"/>
                    <a:pt x="56" y="0"/>
                    <a:pt x="57" y="1"/>
                  </a:cubicBezTo>
                  <a:cubicBezTo>
                    <a:pt x="109" y="65"/>
                    <a:pt x="109" y="65"/>
                    <a:pt x="109" y="65"/>
                  </a:cubicBezTo>
                  <a:cubicBezTo>
                    <a:pt x="109" y="65"/>
                    <a:pt x="109" y="66"/>
                    <a:pt x="109" y="67"/>
                  </a:cubicBezTo>
                  <a:cubicBezTo>
                    <a:pt x="109" y="68"/>
                    <a:pt x="108" y="69"/>
                    <a:pt x="107" y="69"/>
                  </a:cubicBezTo>
                  <a:cubicBezTo>
                    <a:pt x="91" y="69"/>
                    <a:pt x="91" y="69"/>
                    <a:pt x="91" y="69"/>
                  </a:cubicBezTo>
                  <a:cubicBezTo>
                    <a:pt x="91" y="113"/>
                    <a:pt x="91" y="113"/>
                    <a:pt x="91" y="113"/>
                  </a:cubicBezTo>
                  <a:cubicBezTo>
                    <a:pt x="91" y="115"/>
                    <a:pt x="90" y="116"/>
                    <a:pt x="89" y="116"/>
                  </a:cubicBezTo>
                  <a:cubicBezTo>
                    <a:pt x="55" y="116"/>
                    <a:pt x="55" y="116"/>
                    <a:pt x="55" y="116"/>
                  </a:cubicBezTo>
                  <a:lnTo>
                    <a:pt x="55" y="111"/>
                  </a:lnTo>
                  <a:close/>
                  <a:moveTo>
                    <a:pt x="23" y="67"/>
                  </a:moveTo>
                  <a:cubicBezTo>
                    <a:pt x="23" y="111"/>
                    <a:pt x="23" y="111"/>
                    <a:pt x="23" y="111"/>
                  </a:cubicBezTo>
                  <a:cubicBezTo>
                    <a:pt x="55" y="111"/>
                    <a:pt x="55" y="111"/>
                    <a:pt x="55" y="111"/>
                  </a:cubicBezTo>
                  <a:cubicBezTo>
                    <a:pt x="55" y="116"/>
                    <a:pt x="55" y="116"/>
                    <a:pt x="55" y="116"/>
                  </a:cubicBezTo>
                  <a:cubicBezTo>
                    <a:pt x="21" y="116"/>
                    <a:pt x="21" y="116"/>
                    <a:pt x="21" y="116"/>
                  </a:cubicBezTo>
                  <a:cubicBezTo>
                    <a:pt x="20" y="116"/>
                    <a:pt x="19" y="115"/>
                    <a:pt x="19" y="113"/>
                  </a:cubicBezTo>
                  <a:cubicBezTo>
                    <a:pt x="19" y="69"/>
                    <a:pt x="19" y="69"/>
                    <a:pt x="19" y="69"/>
                  </a:cubicBezTo>
                  <a:cubicBezTo>
                    <a:pt x="3" y="69"/>
                    <a:pt x="3" y="69"/>
                    <a:pt x="3" y="69"/>
                  </a:cubicBezTo>
                  <a:cubicBezTo>
                    <a:pt x="3" y="69"/>
                    <a:pt x="3" y="69"/>
                    <a:pt x="3" y="69"/>
                  </a:cubicBezTo>
                  <a:cubicBezTo>
                    <a:pt x="2" y="69"/>
                    <a:pt x="2" y="69"/>
                    <a:pt x="1" y="69"/>
                  </a:cubicBezTo>
                  <a:cubicBezTo>
                    <a:pt x="0" y="68"/>
                    <a:pt x="0" y="66"/>
                    <a:pt x="1" y="65"/>
                  </a:cubicBezTo>
                  <a:cubicBezTo>
                    <a:pt x="53" y="1"/>
                    <a:pt x="53" y="1"/>
                    <a:pt x="53" y="1"/>
                  </a:cubicBezTo>
                  <a:cubicBezTo>
                    <a:pt x="53" y="0"/>
                    <a:pt x="53" y="0"/>
                    <a:pt x="53" y="0"/>
                  </a:cubicBezTo>
                  <a:cubicBezTo>
                    <a:pt x="54" y="0"/>
                    <a:pt x="54" y="0"/>
                    <a:pt x="55" y="0"/>
                  </a:cubicBezTo>
                  <a:cubicBezTo>
                    <a:pt x="55" y="6"/>
                    <a:pt x="55" y="6"/>
                    <a:pt x="55" y="6"/>
                  </a:cubicBezTo>
                  <a:cubicBezTo>
                    <a:pt x="8" y="64"/>
                    <a:pt x="8" y="64"/>
                    <a:pt x="8" y="64"/>
                  </a:cubicBezTo>
                  <a:cubicBezTo>
                    <a:pt x="21" y="64"/>
                    <a:pt x="21" y="64"/>
                    <a:pt x="21" y="64"/>
                  </a:cubicBezTo>
                  <a:cubicBezTo>
                    <a:pt x="22" y="64"/>
                    <a:pt x="23" y="65"/>
                    <a:pt x="23" y="67"/>
                  </a:cubicBez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51" name="Freeform 162">
              <a:extLst>
                <a:ext uri="{FF2B5EF4-FFF2-40B4-BE49-F238E27FC236}">
                  <a16:creationId xmlns:a16="http://schemas.microsoft.com/office/drawing/2014/main" id="{71812D13-5EED-401F-B029-4EA1412CBC41}"/>
                </a:ext>
              </a:extLst>
            </p:cNvPr>
            <p:cNvSpPr>
              <a:spLocks noEditPoints="1"/>
            </p:cNvSpPr>
            <p:nvPr/>
          </p:nvSpPr>
          <p:spPr bwMode="auto">
            <a:xfrm>
              <a:off x="5457529" y="3623575"/>
              <a:ext cx="159544" cy="447675"/>
            </a:xfrm>
            <a:custGeom>
              <a:avLst/>
              <a:gdLst>
                <a:gd name="T0" fmla="*/ 96745 w 94"/>
                <a:gd name="T1" fmla="*/ 440892 h 264"/>
                <a:gd name="T2" fmla="*/ 98442 w 94"/>
                <a:gd name="T3" fmla="*/ 201793 h 264"/>
                <a:gd name="T4" fmla="*/ 139177 w 94"/>
                <a:gd name="T5" fmla="*/ 154312 h 264"/>
                <a:gd name="T6" fmla="*/ 149360 w 94"/>
                <a:gd name="T7" fmla="*/ 133963 h 264"/>
                <a:gd name="T8" fmla="*/ 137479 w 94"/>
                <a:gd name="T9" fmla="*/ 64438 h 264"/>
                <a:gd name="T10" fmla="*/ 132388 w 94"/>
                <a:gd name="T11" fmla="*/ 52568 h 264"/>
                <a:gd name="T12" fmla="*/ 120507 w 94"/>
                <a:gd name="T13" fmla="*/ 106832 h 264"/>
                <a:gd name="T14" fmla="*/ 115415 w 94"/>
                <a:gd name="T15" fmla="*/ 111919 h 264"/>
                <a:gd name="T16" fmla="*/ 101837 w 94"/>
                <a:gd name="T17" fmla="*/ 111919 h 264"/>
                <a:gd name="T18" fmla="*/ 86561 w 94"/>
                <a:gd name="T19" fmla="*/ 8479 h 264"/>
                <a:gd name="T20" fmla="*/ 79772 w 94"/>
                <a:gd name="T21" fmla="*/ 0 h 264"/>
                <a:gd name="T22" fmla="*/ 89956 w 94"/>
                <a:gd name="T23" fmla="*/ 0 h 264"/>
                <a:gd name="T24" fmla="*/ 105231 w 94"/>
                <a:gd name="T25" fmla="*/ 103440 h 264"/>
                <a:gd name="T26" fmla="*/ 100139 w 94"/>
                <a:gd name="T27" fmla="*/ 5087 h 264"/>
                <a:gd name="T28" fmla="*/ 105231 w 94"/>
                <a:gd name="T29" fmla="*/ 0 h 264"/>
                <a:gd name="T30" fmla="*/ 142571 w 94"/>
                <a:gd name="T31" fmla="*/ 54264 h 264"/>
                <a:gd name="T32" fmla="*/ 157847 w 94"/>
                <a:gd name="T33" fmla="*/ 110223 h 264"/>
                <a:gd name="T34" fmla="*/ 147663 w 94"/>
                <a:gd name="T35" fmla="*/ 159399 h 264"/>
                <a:gd name="T36" fmla="*/ 125598 w 94"/>
                <a:gd name="T37" fmla="*/ 189923 h 264"/>
                <a:gd name="T38" fmla="*/ 105231 w 94"/>
                <a:gd name="T39" fmla="*/ 444284 h 264"/>
                <a:gd name="T40" fmla="*/ 79772 w 94"/>
                <a:gd name="T41" fmla="*/ 447675 h 264"/>
                <a:gd name="T42" fmla="*/ 25459 w 94"/>
                <a:gd name="T43" fmla="*/ 57655 h 264"/>
                <a:gd name="T44" fmla="*/ 10184 w 94"/>
                <a:gd name="T45" fmla="*/ 111919 h 264"/>
                <a:gd name="T46" fmla="*/ 20367 w 94"/>
                <a:gd name="T47" fmla="*/ 154312 h 264"/>
                <a:gd name="T48" fmla="*/ 61102 w 94"/>
                <a:gd name="T49" fmla="*/ 201793 h 264"/>
                <a:gd name="T50" fmla="*/ 62799 w 94"/>
                <a:gd name="T51" fmla="*/ 205184 h 264"/>
                <a:gd name="T52" fmla="*/ 79772 w 94"/>
                <a:gd name="T53" fmla="*/ 440892 h 264"/>
                <a:gd name="T54" fmla="*/ 59405 w 94"/>
                <a:gd name="T55" fmla="*/ 447675 h 264"/>
                <a:gd name="T56" fmla="*/ 54313 w 94"/>
                <a:gd name="T57" fmla="*/ 206880 h 264"/>
                <a:gd name="T58" fmla="*/ 11881 w 94"/>
                <a:gd name="T59" fmla="*/ 159399 h 264"/>
                <a:gd name="T60" fmla="*/ 1697 w 94"/>
                <a:gd name="T61" fmla="*/ 110223 h 264"/>
                <a:gd name="T62" fmla="*/ 16973 w 94"/>
                <a:gd name="T63" fmla="*/ 54264 h 264"/>
                <a:gd name="T64" fmla="*/ 54313 w 94"/>
                <a:gd name="T65" fmla="*/ 0 h 264"/>
                <a:gd name="T66" fmla="*/ 56010 w 94"/>
                <a:gd name="T67" fmla="*/ 0 h 264"/>
                <a:gd name="T68" fmla="*/ 49221 w 94"/>
                <a:gd name="T69" fmla="*/ 103440 h 264"/>
                <a:gd name="T70" fmla="*/ 64497 w 94"/>
                <a:gd name="T71" fmla="*/ 3391 h 264"/>
                <a:gd name="T72" fmla="*/ 79772 w 94"/>
                <a:gd name="T73" fmla="*/ 0 h 264"/>
                <a:gd name="T74" fmla="*/ 79772 w 94"/>
                <a:gd name="T75" fmla="*/ 8479 h 264"/>
                <a:gd name="T76" fmla="*/ 72983 w 94"/>
                <a:gd name="T77" fmla="*/ 8479 h 264"/>
                <a:gd name="T78" fmla="*/ 57707 w 94"/>
                <a:gd name="T79" fmla="*/ 111919 h 264"/>
                <a:gd name="T80" fmla="*/ 44129 w 94"/>
                <a:gd name="T81" fmla="*/ 111919 h 264"/>
                <a:gd name="T82" fmla="*/ 40735 w 94"/>
                <a:gd name="T83" fmla="*/ 106832 h 264"/>
                <a:gd name="T84" fmla="*/ 27156 w 94"/>
                <a:gd name="T85" fmla="*/ 52568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4" h="264">
                  <a:moveTo>
                    <a:pt x="47" y="260"/>
                  </a:moveTo>
                  <a:cubicBezTo>
                    <a:pt x="57" y="260"/>
                    <a:pt x="57" y="260"/>
                    <a:pt x="57" y="260"/>
                  </a:cubicBezTo>
                  <a:cubicBezTo>
                    <a:pt x="57" y="121"/>
                    <a:pt x="57" y="121"/>
                    <a:pt x="57" y="121"/>
                  </a:cubicBezTo>
                  <a:cubicBezTo>
                    <a:pt x="57" y="120"/>
                    <a:pt x="57" y="119"/>
                    <a:pt x="58" y="119"/>
                  </a:cubicBezTo>
                  <a:cubicBezTo>
                    <a:pt x="62" y="116"/>
                    <a:pt x="67" y="113"/>
                    <a:pt x="70" y="109"/>
                  </a:cubicBezTo>
                  <a:cubicBezTo>
                    <a:pt x="75" y="103"/>
                    <a:pt x="79" y="96"/>
                    <a:pt x="82" y="91"/>
                  </a:cubicBezTo>
                  <a:cubicBezTo>
                    <a:pt x="82" y="91"/>
                    <a:pt x="82" y="91"/>
                    <a:pt x="82" y="91"/>
                  </a:cubicBezTo>
                  <a:cubicBezTo>
                    <a:pt x="85" y="87"/>
                    <a:pt x="87" y="83"/>
                    <a:pt x="88" y="79"/>
                  </a:cubicBezTo>
                  <a:cubicBezTo>
                    <a:pt x="89" y="75"/>
                    <a:pt x="89" y="71"/>
                    <a:pt x="88" y="66"/>
                  </a:cubicBezTo>
                  <a:cubicBezTo>
                    <a:pt x="87" y="56"/>
                    <a:pt x="84" y="47"/>
                    <a:pt x="81" y="38"/>
                  </a:cubicBezTo>
                  <a:cubicBezTo>
                    <a:pt x="80" y="37"/>
                    <a:pt x="80" y="36"/>
                    <a:pt x="79" y="34"/>
                  </a:cubicBezTo>
                  <a:cubicBezTo>
                    <a:pt x="79" y="32"/>
                    <a:pt x="78" y="32"/>
                    <a:pt x="78" y="31"/>
                  </a:cubicBezTo>
                  <a:cubicBezTo>
                    <a:pt x="76" y="23"/>
                    <a:pt x="71" y="10"/>
                    <a:pt x="64" y="6"/>
                  </a:cubicBezTo>
                  <a:cubicBezTo>
                    <a:pt x="71" y="63"/>
                    <a:pt x="71" y="63"/>
                    <a:pt x="71" y="63"/>
                  </a:cubicBezTo>
                  <a:cubicBezTo>
                    <a:pt x="71" y="64"/>
                    <a:pt x="70" y="66"/>
                    <a:pt x="68" y="66"/>
                  </a:cubicBezTo>
                  <a:cubicBezTo>
                    <a:pt x="68" y="66"/>
                    <a:pt x="68" y="66"/>
                    <a:pt x="68" y="66"/>
                  </a:cubicBezTo>
                  <a:cubicBezTo>
                    <a:pt x="68" y="66"/>
                    <a:pt x="68" y="66"/>
                    <a:pt x="68" y="66"/>
                  </a:cubicBezTo>
                  <a:cubicBezTo>
                    <a:pt x="60" y="66"/>
                    <a:pt x="60" y="66"/>
                    <a:pt x="60" y="66"/>
                  </a:cubicBezTo>
                  <a:cubicBezTo>
                    <a:pt x="59" y="66"/>
                    <a:pt x="58" y="65"/>
                    <a:pt x="58" y="63"/>
                  </a:cubicBezTo>
                  <a:cubicBezTo>
                    <a:pt x="51" y="5"/>
                    <a:pt x="51" y="5"/>
                    <a:pt x="51" y="5"/>
                  </a:cubicBezTo>
                  <a:cubicBezTo>
                    <a:pt x="47" y="5"/>
                    <a:pt x="47" y="5"/>
                    <a:pt x="47" y="5"/>
                  </a:cubicBezTo>
                  <a:cubicBezTo>
                    <a:pt x="47" y="0"/>
                    <a:pt x="47" y="0"/>
                    <a:pt x="47" y="0"/>
                  </a:cubicBezTo>
                  <a:cubicBezTo>
                    <a:pt x="53" y="0"/>
                    <a:pt x="53" y="0"/>
                    <a:pt x="53" y="0"/>
                  </a:cubicBezTo>
                  <a:cubicBezTo>
                    <a:pt x="53" y="0"/>
                    <a:pt x="53" y="0"/>
                    <a:pt x="53" y="0"/>
                  </a:cubicBezTo>
                  <a:cubicBezTo>
                    <a:pt x="55" y="0"/>
                    <a:pt x="56" y="1"/>
                    <a:pt x="56" y="2"/>
                  </a:cubicBezTo>
                  <a:cubicBezTo>
                    <a:pt x="62" y="61"/>
                    <a:pt x="62" y="61"/>
                    <a:pt x="62" y="61"/>
                  </a:cubicBezTo>
                  <a:cubicBezTo>
                    <a:pt x="65" y="61"/>
                    <a:pt x="65" y="61"/>
                    <a:pt x="65" y="61"/>
                  </a:cubicBezTo>
                  <a:cubicBezTo>
                    <a:pt x="59" y="3"/>
                    <a:pt x="59" y="3"/>
                    <a:pt x="59" y="3"/>
                  </a:cubicBezTo>
                  <a:cubicBezTo>
                    <a:pt x="59" y="3"/>
                    <a:pt x="59" y="3"/>
                    <a:pt x="59" y="3"/>
                  </a:cubicBezTo>
                  <a:cubicBezTo>
                    <a:pt x="59" y="1"/>
                    <a:pt x="61" y="0"/>
                    <a:pt x="62" y="0"/>
                  </a:cubicBezTo>
                  <a:cubicBezTo>
                    <a:pt x="73" y="2"/>
                    <a:pt x="79" y="20"/>
                    <a:pt x="83" y="29"/>
                  </a:cubicBezTo>
                  <a:cubicBezTo>
                    <a:pt x="84" y="32"/>
                    <a:pt x="84" y="32"/>
                    <a:pt x="84" y="32"/>
                  </a:cubicBezTo>
                  <a:cubicBezTo>
                    <a:pt x="85" y="36"/>
                    <a:pt x="85" y="36"/>
                    <a:pt x="85" y="36"/>
                  </a:cubicBezTo>
                  <a:cubicBezTo>
                    <a:pt x="89" y="45"/>
                    <a:pt x="92" y="55"/>
                    <a:pt x="93" y="65"/>
                  </a:cubicBezTo>
                  <a:cubicBezTo>
                    <a:pt x="94" y="71"/>
                    <a:pt x="94" y="75"/>
                    <a:pt x="92" y="80"/>
                  </a:cubicBezTo>
                  <a:cubicBezTo>
                    <a:pt x="91" y="85"/>
                    <a:pt x="89" y="89"/>
                    <a:pt x="87" y="94"/>
                  </a:cubicBezTo>
                  <a:cubicBezTo>
                    <a:pt x="87" y="94"/>
                    <a:pt x="87" y="94"/>
                    <a:pt x="87" y="94"/>
                  </a:cubicBezTo>
                  <a:cubicBezTo>
                    <a:pt x="84" y="99"/>
                    <a:pt x="79" y="106"/>
                    <a:pt x="74" y="112"/>
                  </a:cubicBezTo>
                  <a:cubicBezTo>
                    <a:pt x="70" y="116"/>
                    <a:pt x="66" y="120"/>
                    <a:pt x="62" y="122"/>
                  </a:cubicBezTo>
                  <a:cubicBezTo>
                    <a:pt x="62" y="262"/>
                    <a:pt x="62" y="262"/>
                    <a:pt x="62" y="262"/>
                  </a:cubicBezTo>
                  <a:cubicBezTo>
                    <a:pt x="62" y="263"/>
                    <a:pt x="60" y="264"/>
                    <a:pt x="59" y="264"/>
                  </a:cubicBezTo>
                  <a:cubicBezTo>
                    <a:pt x="47" y="264"/>
                    <a:pt x="47" y="264"/>
                    <a:pt x="47" y="264"/>
                  </a:cubicBezTo>
                  <a:lnTo>
                    <a:pt x="47" y="260"/>
                  </a:lnTo>
                  <a:close/>
                  <a:moveTo>
                    <a:pt x="15" y="34"/>
                  </a:moveTo>
                  <a:cubicBezTo>
                    <a:pt x="14" y="36"/>
                    <a:pt x="14" y="37"/>
                    <a:pt x="13" y="38"/>
                  </a:cubicBezTo>
                  <a:cubicBezTo>
                    <a:pt x="10" y="47"/>
                    <a:pt x="7" y="56"/>
                    <a:pt x="6" y="66"/>
                  </a:cubicBezTo>
                  <a:cubicBezTo>
                    <a:pt x="5" y="71"/>
                    <a:pt x="5" y="75"/>
                    <a:pt x="6" y="79"/>
                  </a:cubicBezTo>
                  <a:cubicBezTo>
                    <a:pt x="7" y="83"/>
                    <a:pt x="9" y="87"/>
                    <a:pt x="12" y="91"/>
                  </a:cubicBezTo>
                  <a:cubicBezTo>
                    <a:pt x="15" y="96"/>
                    <a:pt x="19" y="103"/>
                    <a:pt x="24" y="108"/>
                  </a:cubicBezTo>
                  <a:cubicBezTo>
                    <a:pt x="27" y="113"/>
                    <a:pt x="31" y="116"/>
                    <a:pt x="36" y="119"/>
                  </a:cubicBezTo>
                  <a:cubicBezTo>
                    <a:pt x="37" y="119"/>
                    <a:pt x="37" y="120"/>
                    <a:pt x="37" y="121"/>
                  </a:cubicBezTo>
                  <a:cubicBezTo>
                    <a:pt x="37" y="121"/>
                    <a:pt x="37" y="121"/>
                    <a:pt x="37" y="121"/>
                  </a:cubicBezTo>
                  <a:cubicBezTo>
                    <a:pt x="37" y="260"/>
                    <a:pt x="37" y="260"/>
                    <a:pt x="37" y="260"/>
                  </a:cubicBezTo>
                  <a:cubicBezTo>
                    <a:pt x="47" y="260"/>
                    <a:pt x="47" y="260"/>
                    <a:pt x="47" y="260"/>
                  </a:cubicBezTo>
                  <a:cubicBezTo>
                    <a:pt x="47" y="264"/>
                    <a:pt x="47" y="264"/>
                    <a:pt x="47" y="264"/>
                  </a:cubicBezTo>
                  <a:cubicBezTo>
                    <a:pt x="35" y="264"/>
                    <a:pt x="35" y="264"/>
                    <a:pt x="35" y="264"/>
                  </a:cubicBezTo>
                  <a:cubicBezTo>
                    <a:pt x="33" y="264"/>
                    <a:pt x="32" y="263"/>
                    <a:pt x="32" y="262"/>
                  </a:cubicBezTo>
                  <a:cubicBezTo>
                    <a:pt x="32" y="122"/>
                    <a:pt x="32" y="122"/>
                    <a:pt x="32" y="122"/>
                  </a:cubicBezTo>
                  <a:cubicBezTo>
                    <a:pt x="28" y="119"/>
                    <a:pt x="24" y="116"/>
                    <a:pt x="20" y="112"/>
                  </a:cubicBezTo>
                  <a:cubicBezTo>
                    <a:pt x="15" y="106"/>
                    <a:pt x="10" y="99"/>
                    <a:pt x="7" y="94"/>
                  </a:cubicBezTo>
                  <a:cubicBezTo>
                    <a:pt x="5" y="89"/>
                    <a:pt x="3" y="85"/>
                    <a:pt x="2" y="80"/>
                  </a:cubicBezTo>
                  <a:cubicBezTo>
                    <a:pt x="0" y="75"/>
                    <a:pt x="0" y="71"/>
                    <a:pt x="1" y="65"/>
                  </a:cubicBezTo>
                  <a:cubicBezTo>
                    <a:pt x="2" y="55"/>
                    <a:pt x="5" y="45"/>
                    <a:pt x="9" y="36"/>
                  </a:cubicBezTo>
                  <a:cubicBezTo>
                    <a:pt x="10" y="32"/>
                    <a:pt x="10" y="32"/>
                    <a:pt x="10" y="32"/>
                  </a:cubicBezTo>
                  <a:cubicBezTo>
                    <a:pt x="11" y="29"/>
                    <a:pt x="11" y="29"/>
                    <a:pt x="11" y="29"/>
                  </a:cubicBezTo>
                  <a:cubicBezTo>
                    <a:pt x="15" y="20"/>
                    <a:pt x="21" y="2"/>
                    <a:pt x="32" y="0"/>
                  </a:cubicBezTo>
                  <a:cubicBezTo>
                    <a:pt x="32" y="0"/>
                    <a:pt x="32" y="0"/>
                    <a:pt x="32" y="0"/>
                  </a:cubicBezTo>
                  <a:cubicBezTo>
                    <a:pt x="32" y="0"/>
                    <a:pt x="32" y="0"/>
                    <a:pt x="33" y="0"/>
                  </a:cubicBezTo>
                  <a:cubicBezTo>
                    <a:pt x="34" y="1"/>
                    <a:pt x="35" y="2"/>
                    <a:pt x="35" y="3"/>
                  </a:cubicBezTo>
                  <a:cubicBezTo>
                    <a:pt x="29" y="61"/>
                    <a:pt x="29" y="61"/>
                    <a:pt x="29" y="61"/>
                  </a:cubicBezTo>
                  <a:cubicBezTo>
                    <a:pt x="32" y="61"/>
                    <a:pt x="32" y="61"/>
                    <a:pt x="32" y="61"/>
                  </a:cubicBezTo>
                  <a:cubicBezTo>
                    <a:pt x="38" y="2"/>
                    <a:pt x="38" y="2"/>
                    <a:pt x="38" y="2"/>
                  </a:cubicBezTo>
                  <a:cubicBezTo>
                    <a:pt x="38" y="1"/>
                    <a:pt x="39" y="0"/>
                    <a:pt x="41" y="0"/>
                  </a:cubicBezTo>
                  <a:cubicBezTo>
                    <a:pt x="47" y="0"/>
                    <a:pt x="47" y="0"/>
                    <a:pt x="47" y="0"/>
                  </a:cubicBezTo>
                  <a:cubicBezTo>
                    <a:pt x="47" y="0"/>
                    <a:pt x="47" y="0"/>
                    <a:pt x="47" y="0"/>
                  </a:cubicBezTo>
                  <a:cubicBezTo>
                    <a:pt x="47" y="5"/>
                    <a:pt x="47" y="5"/>
                    <a:pt x="47" y="5"/>
                  </a:cubicBezTo>
                  <a:cubicBezTo>
                    <a:pt x="47" y="5"/>
                    <a:pt x="47" y="5"/>
                    <a:pt x="47" y="5"/>
                  </a:cubicBezTo>
                  <a:cubicBezTo>
                    <a:pt x="43" y="5"/>
                    <a:pt x="43" y="5"/>
                    <a:pt x="43" y="5"/>
                  </a:cubicBezTo>
                  <a:cubicBezTo>
                    <a:pt x="36" y="64"/>
                    <a:pt x="36" y="64"/>
                    <a:pt x="36" y="64"/>
                  </a:cubicBezTo>
                  <a:cubicBezTo>
                    <a:pt x="36" y="65"/>
                    <a:pt x="35" y="66"/>
                    <a:pt x="34" y="66"/>
                  </a:cubicBezTo>
                  <a:cubicBezTo>
                    <a:pt x="34" y="66"/>
                    <a:pt x="34" y="66"/>
                    <a:pt x="34" y="66"/>
                  </a:cubicBezTo>
                  <a:cubicBezTo>
                    <a:pt x="26" y="66"/>
                    <a:pt x="26" y="66"/>
                    <a:pt x="26" y="66"/>
                  </a:cubicBezTo>
                  <a:cubicBezTo>
                    <a:pt x="25" y="66"/>
                    <a:pt x="23" y="65"/>
                    <a:pt x="23" y="63"/>
                  </a:cubicBezTo>
                  <a:cubicBezTo>
                    <a:pt x="23" y="63"/>
                    <a:pt x="23" y="63"/>
                    <a:pt x="24" y="63"/>
                  </a:cubicBezTo>
                  <a:cubicBezTo>
                    <a:pt x="30" y="6"/>
                    <a:pt x="30" y="6"/>
                    <a:pt x="30" y="6"/>
                  </a:cubicBezTo>
                  <a:cubicBezTo>
                    <a:pt x="23" y="10"/>
                    <a:pt x="18" y="23"/>
                    <a:pt x="16" y="31"/>
                  </a:cubicBezTo>
                  <a:cubicBezTo>
                    <a:pt x="16" y="32"/>
                    <a:pt x="15" y="32"/>
                    <a:pt x="15" y="34"/>
                  </a:cubicBez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52" name="Freeform 193">
              <a:extLst>
                <a:ext uri="{FF2B5EF4-FFF2-40B4-BE49-F238E27FC236}">
                  <a16:creationId xmlns:a16="http://schemas.microsoft.com/office/drawing/2014/main" id="{9BF4FC8A-8280-4959-9173-27295194A5CE}"/>
                </a:ext>
              </a:extLst>
            </p:cNvPr>
            <p:cNvSpPr>
              <a:spLocks noEditPoints="1"/>
            </p:cNvSpPr>
            <p:nvPr/>
          </p:nvSpPr>
          <p:spPr bwMode="auto">
            <a:xfrm>
              <a:off x="5459910" y="4729665"/>
              <a:ext cx="253604" cy="261938"/>
            </a:xfrm>
            <a:custGeom>
              <a:avLst/>
              <a:gdLst>
                <a:gd name="T0" fmla="*/ 194430 w 150"/>
                <a:gd name="T1" fmla="*/ 134371 h 154"/>
                <a:gd name="T2" fmla="*/ 187667 w 150"/>
                <a:gd name="T3" fmla="*/ 129268 h 154"/>
                <a:gd name="T4" fmla="*/ 162307 w 150"/>
                <a:gd name="T5" fmla="*/ 91848 h 154"/>
                <a:gd name="T6" fmla="*/ 126802 w 150"/>
                <a:gd name="T7" fmla="*/ 61232 h 154"/>
                <a:gd name="T8" fmla="*/ 142018 w 150"/>
                <a:gd name="T9" fmla="*/ 62933 h 154"/>
                <a:gd name="T10" fmla="*/ 192739 w 150"/>
                <a:gd name="T11" fmla="*/ 124165 h 154"/>
                <a:gd name="T12" fmla="*/ 199502 w 150"/>
                <a:gd name="T13" fmla="*/ 129268 h 154"/>
                <a:gd name="T14" fmla="*/ 250223 w 150"/>
                <a:gd name="T15" fmla="*/ 178594 h 154"/>
                <a:gd name="T16" fmla="*/ 250223 w 150"/>
                <a:gd name="T17" fmla="*/ 200706 h 154"/>
                <a:gd name="T18" fmla="*/ 192739 w 150"/>
                <a:gd name="T19" fmla="*/ 258536 h 154"/>
                <a:gd name="T20" fmla="*/ 192739 w 150"/>
                <a:gd name="T21" fmla="*/ 258536 h 154"/>
                <a:gd name="T22" fmla="*/ 182595 w 150"/>
                <a:gd name="T23" fmla="*/ 261938 h 154"/>
                <a:gd name="T24" fmla="*/ 170760 w 150"/>
                <a:gd name="T25" fmla="*/ 258536 h 154"/>
                <a:gd name="T26" fmla="*/ 170760 w 150"/>
                <a:gd name="T27" fmla="*/ 258536 h 154"/>
                <a:gd name="T28" fmla="*/ 167379 w 150"/>
                <a:gd name="T29" fmla="*/ 253434 h 154"/>
                <a:gd name="T30" fmla="*/ 158925 w 150"/>
                <a:gd name="T31" fmla="*/ 248331 h 154"/>
                <a:gd name="T32" fmla="*/ 126802 w 150"/>
                <a:gd name="T33" fmla="*/ 246630 h 154"/>
                <a:gd name="T34" fmla="*/ 150472 w 150"/>
                <a:gd name="T35" fmla="*/ 238125 h 154"/>
                <a:gd name="T36" fmla="*/ 162307 w 150"/>
                <a:gd name="T37" fmla="*/ 241527 h 154"/>
                <a:gd name="T38" fmla="*/ 172451 w 150"/>
                <a:gd name="T39" fmla="*/ 248331 h 154"/>
                <a:gd name="T40" fmla="*/ 177523 w 150"/>
                <a:gd name="T41" fmla="*/ 251733 h 154"/>
                <a:gd name="T42" fmla="*/ 177523 w 150"/>
                <a:gd name="T43" fmla="*/ 251733 h 154"/>
                <a:gd name="T44" fmla="*/ 182595 w 150"/>
                <a:gd name="T45" fmla="*/ 255134 h 154"/>
                <a:gd name="T46" fmla="*/ 187667 w 150"/>
                <a:gd name="T47" fmla="*/ 251733 h 154"/>
                <a:gd name="T48" fmla="*/ 187667 w 150"/>
                <a:gd name="T49" fmla="*/ 251733 h 154"/>
                <a:gd name="T50" fmla="*/ 245151 w 150"/>
                <a:gd name="T51" fmla="*/ 190500 h 154"/>
                <a:gd name="T52" fmla="*/ 126802 w 150"/>
                <a:gd name="T53" fmla="*/ 61232 h 154"/>
                <a:gd name="T54" fmla="*/ 113276 w 150"/>
                <a:gd name="T55" fmla="*/ 17009 h 154"/>
                <a:gd name="T56" fmla="*/ 108204 w 150"/>
                <a:gd name="T57" fmla="*/ 8504 h 154"/>
                <a:gd name="T58" fmla="*/ 92988 w 150"/>
                <a:gd name="T59" fmla="*/ 17009 h 154"/>
                <a:gd name="T60" fmla="*/ 86225 w 150"/>
                <a:gd name="T61" fmla="*/ 35719 h 154"/>
                <a:gd name="T62" fmla="*/ 99751 w 150"/>
                <a:gd name="T63" fmla="*/ 71438 h 154"/>
                <a:gd name="T64" fmla="*/ 104823 w 150"/>
                <a:gd name="T65" fmla="*/ 85045 h 154"/>
                <a:gd name="T66" fmla="*/ 98060 w 150"/>
                <a:gd name="T67" fmla="*/ 102054 h 154"/>
                <a:gd name="T68" fmla="*/ 23670 w 150"/>
                <a:gd name="T69" fmla="*/ 102054 h 154"/>
                <a:gd name="T70" fmla="*/ 10144 w 150"/>
                <a:gd name="T71" fmla="*/ 108857 h 154"/>
                <a:gd name="T72" fmla="*/ 8453 w 150"/>
                <a:gd name="T73" fmla="*/ 122465 h 154"/>
                <a:gd name="T74" fmla="*/ 52411 w 150"/>
                <a:gd name="T75" fmla="*/ 236425 h 154"/>
                <a:gd name="T76" fmla="*/ 126802 w 150"/>
                <a:gd name="T77" fmla="*/ 238125 h 154"/>
                <a:gd name="T78" fmla="*/ 59174 w 150"/>
                <a:gd name="T79" fmla="*/ 246630 h 154"/>
                <a:gd name="T80" fmla="*/ 40577 w 150"/>
                <a:gd name="T81" fmla="*/ 233023 h 154"/>
                <a:gd name="T82" fmla="*/ 0 w 150"/>
                <a:gd name="T83" fmla="*/ 115661 h 154"/>
                <a:gd name="T84" fmla="*/ 13526 w 150"/>
                <a:gd name="T85" fmla="*/ 96951 h 154"/>
                <a:gd name="T86" fmla="*/ 94679 w 150"/>
                <a:gd name="T87" fmla="*/ 95250 h 154"/>
                <a:gd name="T88" fmla="*/ 92988 w 150"/>
                <a:gd name="T89" fmla="*/ 76540 h 154"/>
                <a:gd name="T90" fmla="*/ 91297 w 150"/>
                <a:gd name="T91" fmla="*/ 73139 h 154"/>
                <a:gd name="T92" fmla="*/ 81153 w 150"/>
                <a:gd name="T93" fmla="*/ 23813 h 154"/>
                <a:gd name="T94" fmla="*/ 101442 w 150"/>
                <a:gd name="T95" fmla="*/ 1701 h 154"/>
                <a:gd name="T96" fmla="*/ 118349 w 150"/>
                <a:gd name="T97" fmla="*/ 6804 h 154"/>
                <a:gd name="T98" fmla="*/ 121730 w 150"/>
                <a:gd name="T99" fmla="*/ 25513 h 154"/>
                <a:gd name="T100" fmla="*/ 126802 w 150"/>
                <a:gd name="T101" fmla="*/ 61232 h 1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54">
                  <a:moveTo>
                    <a:pt x="144" y="109"/>
                  </a:moveTo>
                  <a:cubicBezTo>
                    <a:pt x="115" y="79"/>
                    <a:pt x="115" y="79"/>
                    <a:pt x="115" y="79"/>
                  </a:cubicBezTo>
                  <a:cubicBezTo>
                    <a:pt x="115" y="79"/>
                    <a:pt x="115" y="79"/>
                    <a:pt x="115" y="79"/>
                  </a:cubicBezTo>
                  <a:cubicBezTo>
                    <a:pt x="113" y="78"/>
                    <a:pt x="112" y="77"/>
                    <a:pt x="111" y="76"/>
                  </a:cubicBezTo>
                  <a:cubicBezTo>
                    <a:pt x="110" y="74"/>
                    <a:pt x="109" y="73"/>
                    <a:pt x="109" y="73"/>
                  </a:cubicBezTo>
                  <a:cubicBezTo>
                    <a:pt x="109" y="73"/>
                    <a:pt x="104" y="64"/>
                    <a:pt x="96" y="54"/>
                  </a:cubicBezTo>
                  <a:cubicBezTo>
                    <a:pt x="92" y="49"/>
                    <a:pt x="87" y="44"/>
                    <a:pt x="81" y="41"/>
                  </a:cubicBezTo>
                  <a:cubicBezTo>
                    <a:pt x="79" y="39"/>
                    <a:pt x="77" y="38"/>
                    <a:pt x="75" y="36"/>
                  </a:cubicBezTo>
                  <a:cubicBezTo>
                    <a:pt x="75" y="29"/>
                    <a:pt x="75" y="29"/>
                    <a:pt x="75" y="29"/>
                  </a:cubicBezTo>
                  <a:cubicBezTo>
                    <a:pt x="77" y="32"/>
                    <a:pt x="80" y="34"/>
                    <a:pt x="84" y="37"/>
                  </a:cubicBezTo>
                  <a:cubicBezTo>
                    <a:pt x="90" y="41"/>
                    <a:pt x="95" y="46"/>
                    <a:pt x="99" y="51"/>
                  </a:cubicBezTo>
                  <a:cubicBezTo>
                    <a:pt x="108" y="61"/>
                    <a:pt x="114" y="73"/>
                    <a:pt x="114" y="73"/>
                  </a:cubicBezTo>
                  <a:cubicBezTo>
                    <a:pt x="114" y="73"/>
                    <a:pt x="114" y="72"/>
                    <a:pt x="115" y="72"/>
                  </a:cubicBezTo>
                  <a:cubicBezTo>
                    <a:pt x="116" y="73"/>
                    <a:pt x="117" y="74"/>
                    <a:pt x="118" y="76"/>
                  </a:cubicBezTo>
                  <a:cubicBezTo>
                    <a:pt x="118" y="76"/>
                    <a:pt x="118" y="76"/>
                    <a:pt x="118" y="76"/>
                  </a:cubicBezTo>
                  <a:cubicBezTo>
                    <a:pt x="148" y="105"/>
                    <a:pt x="148" y="105"/>
                    <a:pt x="148" y="105"/>
                  </a:cubicBezTo>
                  <a:cubicBezTo>
                    <a:pt x="149" y="107"/>
                    <a:pt x="150" y="109"/>
                    <a:pt x="150" y="112"/>
                  </a:cubicBezTo>
                  <a:cubicBezTo>
                    <a:pt x="150" y="114"/>
                    <a:pt x="149" y="117"/>
                    <a:pt x="148" y="118"/>
                  </a:cubicBezTo>
                  <a:cubicBezTo>
                    <a:pt x="114" y="152"/>
                    <a:pt x="114" y="152"/>
                    <a:pt x="114" y="152"/>
                  </a:cubicBezTo>
                  <a:cubicBezTo>
                    <a:pt x="114" y="152"/>
                    <a:pt x="114" y="152"/>
                    <a:pt x="114" y="152"/>
                  </a:cubicBezTo>
                  <a:cubicBezTo>
                    <a:pt x="114" y="152"/>
                    <a:pt x="114" y="152"/>
                    <a:pt x="114" y="152"/>
                  </a:cubicBezTo>
                  <a:cubicBezTo>
                    <a:pt x="114" y="152"/>
                    <a:pt x="114" y="152"/>
                    <a:pt x="114" y="152"/>
                  </a:cubicBezTo>
                  <a:cubicBezTo>
                    <a:pt x="112" y="153"/>
                    <a:pt x="110" y="154"/>
                    <a:pt x="108" y="154"/>
                  </a:cubicBezTo>
                  <a:cubicBezTo>
                    <a:pt x="108" y="154"/>
                    <a:pt x="108" y="154"/>
                    <a:pt x="108" y="154"/>
                  </a:cubicBezTo>
                  <a:cubicBezTo>
                    <a:pt x="105" y="154"/>
                    <a:pt x="103" y="153"/>
                    <a:pt x="101" y="152"/>
                  </a:cubicBezTo>
                  <a:cubicBezTo>
                    <a:pt x="101" y="152"/>
                    <a:pt x="101" y="152"/>
                    <a:pt x="101" y="152"/>
                  </a:cubicBezTo>
                  <a:cubicBezTo>
                    <a:pt x="101" y="152"/>
                    <a:pt x="101" y="152"/>
                    <a:pt x="101" y="152"/>
                  </a:cubicBezTo>
                  <a:cubicBezTo>
                    <a:pt x="101" y="152"/>
                    <a:pt x="101" y="152"/>
                    <a:pt x="101" y="152"/>
                  </a:cubicBezTo>
                  <a:cubicBezTo>
                    <a:pt x="99" y="149"/>
                    <a:pt x="99" y="149"/>
                    <a:pt x="99" y="149"/>
                  </a:cubicBezTo>
                  <a:cubicBezTo>
                    <a:pt x="99" y="149"/>
                    <a:pt x="99" y="149"/>
                    <a:pt x="99" y="149"/>
                  </a:cubicBezTo>
                  <a:cubicBezTo>
                    <a:pt x="98" y="148"/>
                    <a:pt x="96" y="147"/>
                    <a:pt x="94" y="146"/>
                  </a:cubicBezTo>
                  <a:cubicBezTo>
                    <a:pt x="94" y="146"/>
                    <a:pt x="94" y="146"/>
                    <a:pt x="94" y="146"/>
                  </a:cubicBezTo>
                  <a:cubicBezTo>
                    <a:pt x="92" y="145"/>
                    <a:pt x="90" y="145"/>
                    <a:pt x="89" y="145"/>
                  </a:cubicBezTo>
                  <a:cubicBezTo>
                    <a:pt x="75" y="145"/>
                    <a:pt x="75" y="145"/>
                    <a:pt x="75" y="145"/>
                  </a:cubicBezTo>
                  <a:cubicBezTo>
                    <a:pt x="75" y="140"/>
                    <a:pt x="75" y="140"/>
                    <a:pt x="75" y="140"/>
                  </a:cubicBezTo>
                  <a:cubicBezTo>
                    <a:pt x="89" y="140"/>
                    <a:pt x="89" y="140"/>
                    <a:pt x="89" y="140"/>
                  </a:cubicBezTo>
                  <a:cubicBezTo>
                    <a:pt x="91" y="140"/>
                    <a:pt x="93" y="141"/>
                    <a:pt x="96" y="142"/>
                  </a:cubicBezTo>
                  <a:cubicBezTo>
                    <a:pt x="96" y="142"/>
                    <a:pt x="96" y="142"/>
                    <a:pt x="96" y="142"/>
                  </a:cubicBezTo>
                  <a:cubicBezTo>
                    <a:pt x="96" y="142"/>
                    <a:pt x="96" y="142"/>
                    <a:pt x="96" y="142"/>
                  </a:cubicBezTo>
                  <a:cubicBezTo>
                    <a:pt x="98" y="143"/>
                    <a:pt x="100" y="144"/>
                    <a:pt x="102" y="146"/>
                  </a:cubicBezTo>
                  <a:cubicBezTo>
                    <a:pt x="105" y="148"/>
                    <a:pt x="105" y="148"/>
                    <a:pt x="105" y="148"/>
                  </a:cubicBezTo>
                  <a:cubicBezTo>
                    <a:pt x="105" y="148"/>
                    <a:pt x="105" y="148"/>
                    <a:pt x="105" y="148"/>
                  </a:cubicBezTo>
                  <a:cubicBezTo>
                    <a:pt x="105" y="148"/>
                    <a:pt x="105" y="148"/>
                    <a:pt x="105" y="148"/>
                  </a:cubicBezTo>
                  <a:cubicBezTo>
                    <a:pt x="105" y="148"/>
                    <a:pt x="105" y="148"/>
                    <a:pt x="105" y="148"/>
                  </a:cubicBezTo>
                  <a:cubicBezTo>
                    <a:pt x="105" y="148"/>
                    <a:pt x="105" y="148"/>
                    <a:pt x="105" y="148"/>
                  </a:cubicBezTo>
                  <a:cubicBezTo>
                    <a:pt x="105" y="149"/>
                    <a:pt x="107" y="150"/>
                    <a:pt x="108" y="150"/>
                  </a:cubicBezTo>
                  <a:cubicBezTo>
                    <a:pt x="108" y="150"/>
                    <a:pt x="108" y="150"/>
                    <a:pt x="108" y="150"/>
                  </a:cubicBezTo>
                  <a:cubicBezTo>
                    <a:pt x="109" y="150"/>
                    <a:pt x="110" y="149"/>
                    <a:pt x="111" y="148"/>
                  </a:cubicBezTo>
                  <a:cubicBezTo>
                    <a:pt x="111" y="148"/>
                    <a:pt x="111" y="148"/>
                    <a:pt x="111" y="148"/>
                  </a:cubicBezTo>
                  <a:cubicBezTo>
                    <a:pt x="111" y="148"/>
                    <a:pt x="111" y="148"/>
                    <a:pt x="111" y="148"/>
                  </a:cubicBezTo>
                  <a:cubicBezTo>
                    <a:pt x="144" y="115"/>
                    <a:pt x="144" y="115"/>
                    <a:pt x="144" y="115"/>
                  </a:cubicBezTo>
                  <a:cubicBezTo>
                    <a:pt x="145" y="114"/>
                    <a:pt x="145" y="113"/>
                    <a:pt x="145" y="112"/>
                  </a:cubicBezTo>
                  <a:cubicBezTo>
                    <a:pt x="145" y="111"/>
                    <a:pt x="145" y="110"/>
                    <a:pt x="144" y="109"/>
                  </a:cubicBezTo>
                  <a:close/>
                  <a:moveTo>
                    <a:pt x="75" y="36"/>
                  </a:moveTo>
                  <a:cubicBezTo>
                    <a:pt x="66" y="28"/>
                    <a:pt x="66" y="21"/>
                    <a:pt x="67" y="14"/>
                  </a:cubicBezTo>
                  <a:cubicBezTo>
                    <a:pt x="67" y="13"/>
                    <a:pt x="67" y="11"/>
                    <a:pt x="67" y="10"/>
                  </a:cubicBezTo>
                  <a:cubicBezTo>
                    <a:pt x="67" y="8"/>
                    <a:pt x="67" y="7"/>
                    <a:pt x="66" y="7"/>
                  </a:cubicBezTo>
                  <a:cubicBezTo>
                    <a:pt x="66" y="6"/>
                    <a:pt x="65" y="6"/>
                    <a:pt x="64" y="5"/>
                  </a:cubicBezTo>
                  <a:cubicBezTo>
                    <a:pt x="63" y="5"/>
                    <a:pt x="62" y="5"/>
                    <a:pt x="61" y="6"/>
                  </a:cubicBezTo>
                  <a:cubicBezTo>
                    <a:pt x="59" y="6"/>
                    <a:pt x="57" y="8"/>
                    <a:pt x="55" y="10"/>
                  </a:cubicBezTo>
                  <a:cubicBezTo>
                    <a:pt x="54" y="11"/>
                    <a:pt x="53" y="13"/>
                    <a:pt x="53" y="15"/>
                  </a:cubicBezTo>
                  <a:cubicBezTo>
                    <a:pt x="52" y="18"/>
                    <a:pt x="51" y="20"/>
                    <a:pt x="51" y="21"/>
                  </a:cubicBezTo>
                  <a:cubicBezTo>
                    <a:pt x="50" y="30"/>
                    <a:pt x="54" y="36"/>
                    <a:pt x="57" y="40"/>
                  </a:cubicBezTo>
                  <a:cubicBezTo>
                    <a:pt x="58" y="41"/>
                    <a:pt x="59" y="42"/>
                    <a:pt x="59" y="42"/>
                  </a:cubicBezTo>
                  <a:cubicBezTo>
                    <a:pt x="59" y="42"/>
                    <a:pt x="59" y="42"/>
                    <a:pt x="59" y="42"/>
                  </a:cubicBezTo>
                  <a:cubicBezTo>
                    <a:pt x="61" y="44"/>
                    <a:pt x="61" y="47"/>
                    <a:pt x="62" y="50"/>
                  </a:cubicBezTo>
                  <a:cubicBezTo>
                    <a:pt x="62" y="53"/>
                    <a:pt x="62" y="56"/>
                    <a:pt x="61" y="59"/>
                  </a:cubicBezTo>
                  <a:cubicBezTo>
                    <a:pt x="60" y="60"/>
                    <a:pt x="59" y="60"/>
                    <a:pt x="58" y="60"/>
                  </a:cubicBezTo>
                  <a:cubicBezTo>
                    <a:pt x="58" y="60"/>
                    <a:pt x="58" y="60"/>
                    <a:pt x="58" y="60"/>
                  </a:cubicBezTo>
                  <a:cubicBezTo>
                    <a:pt x="14" y="60"/>
                    <a:pt x="14" y="60"/>
                    <a:pt x="14" y="60"/>
                  </a:cubicBezTo>
                  <a:cubicBezTo>
                    <a:pt x="12" y="60"/>
                    <a:pt x="11" y="61"/>
                    <a:pt x="10" y="61"/>
                  </a:cubicBezTo>
                  <a:cubicBezTo>
                    <a:pt x="8" y="62"/>
                    <a:pt x="7" y="63"/>
                    <a:pt x="6" y="64"/>
                  </a:cubicBezTo>
                  <a:cubicBezTo>
                    <a:pt x="5" y="65"/>
                    <a:pt x="5" y="67"/>
                    <a:pt x="5" y="68"/>
                  </a:cubicBezTo>
                  <a:cubicBezTo>
                    <a:pt x="5" y="70"/>
                    <a:pt x="5" y="71"/>
                    <a:pt x="5" y="72"/>
                  </a:cubicBezTo>
                  <a:cubicBezTo>
                    <a:pt x="28" y="135"/>
                    <a:pt x="28" y="135"/>
                    <a:pt x="28" y="135"/>
                  </a:cubicBezTo>
                  <a:cubicBezTo>
                    <a:pt x="29" y="137"/>
                    <a:pt x="30" y="138"/>
                    <a:pt x="31" y="139"/>
                  </a:cubicBezTo>
                  <a:cubicBezTo>
                    <a:pt x="32" y="140"/>
                    <a:pt x="34" y="140"/>
                    <a:pt x="35" y="140"/>
                  </a:cubicBezTo>
                  <a:cubicBezTo>
                    <a:pt x="75" y="140"/>
                    <a:pt x="75" y="140"/>
                    <a:pt x="75" y="140"/>
                  </a:cubicBezTo>
                  <a:cubicBezTo>
                    <a:pt x="75" y="145"/>
                    <a:pt x="75" y="145"/>
                    <a:pt x="75" y="145"/>
                  </a:cubicBezTo>
                  <a:cubicBezTo>
                    <a:pt x="35" y="145"/>
                    <a:pt x="35" y="145"/>
                    <a:pt x="35" y="145"/>
                  </a:cubicBezTo>
                  <a:cubicBezTo>
                    <a:pt x="33" y="145"/>
                    <a:pt x="30" y="144"/>
                    <a:pt x="28" y="143"/>
                  </a:cubicBezTo>
                  <a:cubicBezTo>
                    <a:pt x="26" y="141"/>
                    <a:pt x="24" y="139"/>
                    <a:pt x="24" y="137"/>
                  </a:cubicBezTo>
                  <a:cubicBezTo>
                    <a:pt x="1" y="74"/>
                    <a:pt x="1" y="74"/>
                    <a:pt x="1" y="74"/>
                  </a:cubicBezTo>
                  <a:cubicBezTo>
                    <a:pt x="0" y="72"/>
                    <a:pt x="0" y="70"/>
                    <a:pt x="0" y="68"/>
                  </a:cubicBezTo>
                  <a:cubicBezTo>
                    <a:pt x="0" y="66"/>
                    <a:pt x="1" y="63"/>
                    <a:pt x="2" y="61"/>
                  </a:cubicBezTo>
                  <a:cubicBezTo>
                    <a:pt x="3" y="59"/>
                    <a:pt x="6" y="58"/>
                    <a:pt x="8" y="57"/>
                  </a:cubicBezTo>
                  <a:cubicBezTo>
                    <a:pt x="10" y="56"/>
                    <a:pt x="12" y="56"/>
                    <a:pt x="14" y="56"/>
                  </a:cubicBezTo>
                  <a:cubicBezTo>
                    <a:pt x="56" y="56"/>
                    <a:pt x="56" y="56"/>
                    <a:pt x="56" y="56"/>
                  </a:cubicBezTo>
                  <a:cubicBezTo>
                    <a:pt x="57" y="54"/>
                    <a:pt x="57" y="52"/>
                    <a:pt x="57" y="50"/>
                  </a:cubicBezTo>
                  <a:cubicBezTo>
                    <a:pt x="57" y="48"/>
                    <a:pt x="56" y="46"/>
                    <a:pt x="55" y="45"/>
                  </a:cubicBezTo>
                  <a:cubicBezTo>
                    <a:pt x="55" y="45"/>
                    <a:pt x="55" y="45"/>
                    <a:pt x="55" y="45"/>
                  </a:cubicBezTo>
                  <a:cubicBezTo>
                    <a:pt x="55" y="44"/>
                    <a:pt x="54" y="43"/>
                    <a:pt x="54" y="43"/>
                  </a:cubicBezTo>
                  <a:cubicBezTo>
                    <a:pt x="50" y="38"/>
                    <a:pt x="45" y="31"/>
                    <a:pt x="46" y="21"/>
                  </a:cubicBezTo>
                  <a:cubicBezTo>
                    <a:pt x="46" y="19"/>
                    <a:pt x="47" y="16"/>
                    <a:pt x="48" y="14"/>
                  </a:cubicBezTo>
                  <a:cubicBezTo>
                    <a:pt x="49" y="11"/>
                    <a:pt x="50" y="9"/>
                    <a:pt x="52" y="7"/>
                  </a:cubicBezTo>
                  <a:cubicBezTo>
                    <a:pt x="54" y="4"/>
                    <a:pt x="57" y="2"/>
                    <a:pt x="60" y="1"/>
                  </a:cubicBezTo>
                  <a:cubicBezTo>
                    <a:pt x="62" y="0"/>
                    <a:pt x="64" y="0"/>
                    <a:pt x="66" y="1"/>
                  </a:cubicBezTo>
                  <a:cubicBezTo>
                    <a:pt x="68" y="1"/>
                    <a:pt x="69" y="2"/>
                    <a:pt x="70" y="4"/>
                  </a:cubicBezTo>
                  <a:cubicBezTo>
                    <a:pt x="71" y="5"/>
                    <a:pt x="72" y="7"/>
                    <a:pt x="72" y="10"/>
                  </a:cubicBezTo>
                  <a:cubicBezTo>
                    <a:pt x="72" y="11"/>
                    <a:pt x="72" y="13"/>
                    <a:pt x="72" y="15"/>
                  </a:cubicBezTo>
                  <a:cubicBezTo>
                    <a:pt x="71" y="19"/>
                    <a:pt x="71" y="24"/>
                    <a:pt x="75" y="29"/>
                  </a:cubicBezTo>
                  <a:lnTo>
                    <a:pt x="75" y="36"/>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53" name="Freeform 204">
              <a:extLst>
                <a:ext uri="{FF2B5EF4-FFF2-40B4-BE49-F238E27FC236}">
                  <a16:creationId xmlns:a16="http://schemas.microsoft.com/office/drawing/2014/main" id="{1076BDFA-3B17-4F5F-A5F2-FF2D29AA0DB6}"/>
                </a:ext>
              </a:extLst>
            </p:cNvPr>
            <p:cNvSpPr>
              <a:spLocks noEditPoints="1"/>
            </p:cNvSpPr>
            <p:nvPr/>
          </p:nvSpPr>
          <p:spPr bwMode="auto">
            <a:xfrm>
              <a:off x="5263457" y="3856937"/>
              <a:ext cx="178594" cy="107156"/>
            </a:xfrm>
            <a:custGeom>
              <a:avLst/>
              <a:gdLst>
                <a:gd name="T0" fmla="*/ 89297 w 106"/>
                <a:gd name="T1" fmla="*/ 8504 h 63"/>
                <a:gd name="T2" fmla="*/ 136473 w 106"/>
                <a:gd name="T3" fmla="*/ 0 h 63"/>
                <a:gd name="T4" fmla="*/ 173539 w 106"/>
                <a:gd name="T5" fmla="*/ 0 h 63"/>
                <a:gd name="T6" fmla="*/ 178594 w 106"/>
                <a:gd name="T7" fmla="*/ 102053 h 63"/>
                <a:gd name="T8" fmla="*/ 89297 w 106"/>
                <a:gd name="T9" fmla="*/ 107156 h 63"/>
                <a:gd name="T10" fmla="*/ 170170 w 106"/>
                <a:gd name="T11" fmla="*/ 98652 h 63"/>
                <a:gd name="T12" fmla="*/ 156691 w 106"/>
                <a:gd name="T13" fmla="*/ 8504 h 63"/>
                <a:gd name="T14" fmla="*/ 89297 w 106"/>
                <a:gd name="T15" fmla="*/ 88446 h 63"/>
                <a:gd name="T16" fmla="*/ 99406 w 106"/>
                <a:gd name="T17" fmla="*/ 83344 h 63"/>
                <a:gd name="T18" fmla="*/ 106145 w 106"/>
                <a:gd name="T19" fmla="*/ 56129 h 63"/>
                <a:gd name="T20" fmla="*/ 102776 w 106"/>
                <a:gd name="T21" fmla="*/ 32317 h 63"/>
                <a:gd name="T22" fmla="*/ 89297 w 106"/>
                <a:gd name="T23" fmla="*/ 35719 h 63"/>
                <a:gd name="T24" fmla="*/ 101091 w 106"/>
                <a:gd name="T25" fmla="*/ 45924 h 63"/>
                <a:gd name="T26" fmla="*/ 94352 w 106"/>
                <a:gd name="T27" fmla="*/ 56129 h 63"/>
                <a:gd name="T28" fmla="*/ 92667 w 106"/>
                <a:gd name="T29" fmla="*/ 61232 h 63"/>
                <a:gd name="T30" fmla="*/ 89297 w 106"/>
                <a:gd name="T31" fmla="*/ 79942 h 63"/>
                <a:gd name="T32" fmla="*/ 89297 w 106"/>
                <a:gd name="T33" fmla="*/ 8504 h 63"/>
                <a:gd name="T34" fmla="*/ 8424 w 106"/>
                <a:gd name="T35" fmla="*/ 98652 h 63"/>
                <a:gd name="T36" fmla="*/ 89297 w 106"/>
                <a:gd name="T37" fmla="*/ 107156 h 63"/>
                <a:gd name="T38" fmla="*/ 0 w 106"/>
                <a:gd name="T39" fmla="*/ 102053 h 63"/>
                <a:gd name="T40" fmla="*/ 5055 w 106"/>
                <a:gd name="T41" fmla="*/ 0 h 63"/>
                <a:gd name="T42" fmla="*/ 89297 w 106"/>
                <a:gd name="T43" fmla="*/ 8504 h 63"/>
                <a:gd name="T44" fmla="*/ 89297 w 106"/>
                <a:gd name="T45" fmla="*/ 27214 h 63"/>
                <a:gd name="T46" fmla="*/ 70764 w 106"/>
                <a:gd name="T47" fmla="*/ 45924 h 63"/>
                <a:gd name="T48" fmla="*/ 72449 w 106"/>
                <a:gd name="T49" fmla="*/ 56129 h 63"/>
                <a:gd name="T50" fmla="*/ 79188 w 106"/>
                <a:gd name="T51" fmla="*/ 62933 h 63"/>
                <a:gd name="T52" fmla="*/ 82558 w 106"/>
                <a:gd name="T53" fmla="*/ 88446 h 63"/>
                <a:gd name="T54" fmla="*/ 89297 w 106"/>
                <a:gd name="T55" fmla="*/ 79942 h 63"/>
                <a:gd name="T56" fmla="*/ 87612 w 106"/>
                <a:gd name="T57" fmla="*/ 61232 h 63"/>
                <a:gd name="T58" fmla="*/ 79188 w 106"/>
                <a:gd name="T59" fmla="*/ 52728 h 63"/>
                <a:gd name="T60" fmla="*/ 77503 w 106"/>
                <a:gd name="T61" fmla="*/ 45924 h 63"/>
                <a:gd name="T62" fmla="*/ 89297 w 106"/>
                <a:gd name="T63" fmla="*/ 35719 h 63"/>
                <a:gd name="T64" fmla="*/ 89297 w 106"/>
                <a:gd name="T65" fmla="*/ 27214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63">
                  <a:moveTo>
                    <a:pt x="81" y="5"/>
                  </a:moveTo>
                  <a:cubicBezTo>
                    <a:pt x="53" y="5"/>
                    <a:pt x="53" y="5"/>
                    <a:pt x="53" y="5"/>
                  </a:cubicBezTo>
                  <a:cubicBezTo>
                    <a:pt x="53" y="0"/>
                    <a:pt x="53" y="0"/>
                    <a:pt x="53" y="0"/>
                  </a:cubicBezTo>
                  <a:cubicBezTo>
                    <a:pt x="81" y="0"/>
                    <a:pt x="81" y="0"/>
                    <a:pt x="81" y="0"/>
                  </a:cubicBezTo>
                  <a:cubicBezTo>
                    <a:pt x="93" y="0"/>
                    <a:pt x="93" y="0"/>
                    <a:pt x="93" y="0"/>
                  </a:cubicBezTo>
                  <a:cubicBezTo>
                    <a:pt x="103" y="0"/>
                    <a:pt x="103" y="0"/>
                    <a:pt x="103" y="0"/>
                  </a:cubicBezTo>
                  <a:cubicBezTo>
                    <a:pt x="105" y="0"/>
                    <a:pt x="106" y="1"/>
                    <a:pt x="106" y="2"/>
                  </a:cubicBezTo>
                  <a:cubicBezTo>
                    <a:pt x="106" y="60"/>
                    <a:pt x="106" y="60"/>
                    <a:pt x="106" y="60"/>
                  </a:cubicBezTo>
                  <a:cubicBezTo>
                    <a:pt x="106" y="61"/>
                    <a:pt x="105" y="63"/>
                    <a:pt x="103" y="63"/>
                  </a:cubicBezTo>
                  <a:cubicBezTo>
                    <a:pt x="53" y="63"/>
                    <a:pt x="53" y="63"/>
                    <a:pt x="53" y="63"/>
                  </a:cubicBezTo>
                  <a:cubicBezTo>
                    <a:pt x="53" y="58"/>
                    <a:pt x="53" y="58"/>
                    <a:pt x="53" y="58"/>
                  </a:cubicBezTo>
                  <a:cubicBezTo>
                    <a:pt x="101" y="58"/>
                    <a:pt x="101" y="58"/>
                    <a:pt x="101" y="58"/>
                  </a:cubicBezTo>
                  <a:cubicBezTo>
                    <a:pt x="101" y="5"/>
                    <a:pt x="101" y="5"/>
                    <a:pt x="101" y="5"/>
                  </a:cubicBezTo>
                  <a:cubicBezTo>
                    <a:pt x="93" y="5"/>
                    <a:pt x="93" y="5"/>
                    <a:pt x="93" y="5"/>
                  </a:cubicBezTo>
                  <a:cubicBezTo>
                    <a:pt x="81" y="5"/>
                    <a:pt x="81" y="5"/>
                    <a:pt x="81" y="5"/>
                  </a:cubicBezTo>
                  <a:close/>
                  <a:moveTo>
                    <a:pt x="53" y="52"/>
                  </a:moveTo>
                  <a:cubicBezTo>
                    <a:pt x="57" y="52"/>
                    <a:pt x="57" y="52"/>
                    <a:pt x="57" y="52"/>
                  </a:cubicBezTo>
                  <a:cubicBezTo>
                    <a:pt x="58" y="52"/>
                    <a:pt x="59" y="51"/>
                    <a:pt x="59" y="49"/>
                  </a:cubicBezTo>
                  <a:cubicBezTo>
                    <a:pt x="59" y="37"/>
                    <a:pt x="59" y="37"/>
                    <a:pt x="59" y="37"/>
                  </a:cubicBezTo>
                  <a:cubicBezTo>
                    <a:pt x="61" y="36"/>
                    <a:pt x="62" y="35"/>
                    <a:pt x="63" y="33"/>
                  </a:cubicBezTo>
                  <a:cubicBezTo>
                    <a:pt x="64" y="32"/>
                    <a:pt x="65" y="30"/>
                    <a:pt x="65" y="27"/>
                  </a:cubicBezTo>
                  <a:cubicBezTo>
                    <a:pt x="65" y="24"/>
                    <a:pt x="63" y="21"/>
                    <a:pt x="61" y="19"/>
                  </a:cubicBezTo>
                  <a:cubicBezTo>
                    <a:pt x="59" y="17"/>
                    <a:pt x="56" y="16"/>
                    <a:pt x="53" y="16"/>
                  </a:cubicBezTo>
                  <a:cubicBezTo>
                    <a:pt x="53" y="21"/>
                    <a:pt x="53" y="21"/>
                    <a:pt x="53" y="21"/>
                  </a:cubicBezTo>
                  <a:cubicBezTo>
                    <a:pt x="55" y="21"/>
                    <a:pt x="57" y="21"/>
                    <a:pt x="58" y="23"/>
                  </a:cubicBezTo>
                  <a:cubicBezTo>
                    <a:pt x="59" y="24"/>
                    <a:pt x="60" y="25"/>
                    <a:pt x="60" y="27"/>
                  </a:cubicBezTo>
                  <a:cubicBezTo>
                    <a:pt x="60" y="29"/>
                    <a:pt x="59" y="30"/>
                    <a:pt x="59" y="31"/>
                  </a:cubicBezTo>
                  <a:cubicBezTo>
                    <a:pt x="58" y="32"/>
                    <a:pt x="57" y="33"/>
                    <a:pt x="56" y="33"/>
                  </a:cubicBezTo>
                  <a:cubicBezTo>
                    <a:pt x="55" y="34"/>
                    <a:pt x="55" y="35"/>
                    <a:pt x="55" y="36"/>
                  </a:cubicBezTo>
                  <a:cubicBezTo>
                    <a:pt x="55" y="36"/>
                    <a:pt x="55" y="36"/>
                    <a:pt x="55" y="36"/>
                  </a:cubicBezTo>
                  <a:cubicBezTo>
                    <a:pt x="55" y="47"/>
                    <a:pt x="55" y="47"/>
                    <a:pt x="55" y="47"/>
                  </a:cubicBezTo>
                  <a:cubicBezTo>
                    <a:pt x="53" y="47"/>
                    <a:pt x="53" y="47"/>
                    <a:pt x="53" y="47"/>
                  </a:cubicBezTo>
                  <a:lnTo>
                    <a:pt x="53" y="52"/>
                  </a:lnTo>
                  <a:close/>
                  <a:moveTo>
                    <a:pt x="53" y="5"/>
                  </a:moveTo>
                  <a:cubicBezTo>
                    <a:pt x="5" y="5"/>
                    <a:pt x="5" y="5"/>
                    <a:pt x="5" y="5"/>
                  </a:cubicBezTo>
                  <a:cubicBezTo>
                    <a:pt x="5" y="58"/>
                    <a:pt x="5" y="58"/>
                    <a:pt x="5" y="58"/>
                  </a:cubicBezTo>
                  <a:cubicBezTo>
                    <a:pt x="53" y="58"/>
                    <a:pt x="53" y="58"/>
                    <a:pt x="53" y="58"/>
                  </a:cubicBezTo>
                  <a:cubicBezTo>
                    <a:pt x="53" y="63"/>
                    <a:pt x="53" y="63"/>
                    <a:pt x="53" y="63"/>
                  </a:cubicBezTo>
                  <a:cubicBezTo>
                    <a:pt x="3" y="63"/>
                    <a:pt x="3" y="63"/>
                    <a:pt x="3" y="63"/>
                  </a:cubicBezTo>
                  <a:cubicBezTo>
                    <a:pt x="1" y="63"/>
                    <a:pt x="0" y="61"/>
                    <a:pt x="0" y="60"/>
                  </a:cubicBezTo>
                  <a:cubicBezTo>
                    <a:pt x="0" y="2"/>
                    <a:pt x="0" y="2"/>
                    <a:pt x="0" y="2"/>
                  </a:cubicBezTo>
                  <a:cubicBezTo>
                    <a:pt x="0" y="1"/>
                    <a:pt x="1" y="0"/>
                    <a:pt x="3" y="0"/>
                  </a:cubicBezTo>
                  <a:cubicBezTo>
                    <a:pt x="53" y="0"/>
                    <a:pt x="53" y="0"/>
                    <a:pt x="53" y="0"/>
                  </a:cubicBezTo>
                  <a:cubicBezTo>
                    <a:pt x="53" y="5"/>
                    <a:pt x="53" y="5"/>
                    <a:pt x="53" y="5"/>
                  </a:cubicBezTo>
                  <a:close/>
                  <a:moveTo>
                    <a:pt x="53" y="16"/>
                  </a:moveTo>
                  <a:cubicBezTo>
                    <a:pt x="53" y="16"/>
                    <a:pt x="53" y="16"/>
                    <a:pt x="53" y="16"/>
                  </a:cubicBezTo>
                  <a:cubicBezTo>
                    <a:pt x="50" y="16"/>
                    <a:pt x="47" y="17"/>
                    <a:pt x="45" y="19"/>
                  </a:cubicBezTo>
                  <a:cubicBezTo>
                    <a:pt x="43" y="21"/>
                    <a:pt x="42" y="24"/>
                    <a:pt x="42" y="27"/>
                  </a:cubicBezTo>
                  <a:cubicBezTo>
                    <a:pt x="42" y="30"/>
                    <a:pt x="42" y="32"/>
                    <a:pt x="43" y="33"/>
                  </a:cubicBezTo>
                  <a:cubicBezTo>
                    <a:pt x="43" y="33"/>
                    <a:pt x="43" y="33"/>
                    <a:pt x="43" y="33"/>
                  </a:cubicBezTo>
                  <a:cubicBezTo>
                    <a:pt x="43" y="33"/>
                    <a:pt x="43" y="33"/>
                    <a:pt x="43" y="33"/>
                  </a:cubicBezTo>
                  <a:cubicBezTo>
                    <a:pt x="44" y="35"/>
                    <a:pt x="45" y="36"/>
                    <a:pt x="47" y="37"/>
                  </a:cubicBezTo>
                  <a:cubicBezTo>
                    <a:pt x="47" y="49"/>
                    <a:pt x="47" y="49"/>
                    <a:pt x="47" y="49"/>
                  </a:cubicBezTo>
                  <a:cubicBezTo>
                    <a:pt x="47" y="51"/>
                    <a:pt x="48" y="52"/>
                    <a:pt x="49" y="52"/>
                  </a:cubicBezTo>
                  <a:cubicBezTo>
                    <a:pt x="53" y="52"/>
                    <a:pt x="53" y="52"/>
                    <a:pt x="53" y="52"/>
                  </a:cubicBezTo>
                  <a:cubicBezTo>
                    <a:pt x="53" y="47"/>
                    <a:pt x="53" y="47"/>
                    <a:pt x="53" y="47"/>
                  </a:cubicBezTo>
                  <a:cubicBezTo>
                    <a:pt x="52" y="47"/>
                    <a:pt x="52" y="47"/>
                    <a:pt x="52" y="47"/>
                  </a:cubicBezTo>
                  <a:cubicBezTo>
                    <a:pt x="52" y="36"/>
                    <a:pt x="52" y="36"/>
                    <a:pt x="52" y="36"/>
                  </a:cubicBezTo>
                  <a:cubicBezTo>
                    <a:pt x="52" y="35"/>
                    <a:pt x="51" y="34"/>
                    <a:pt x="50" y="33"/>
                  </a:cubicBezTo>
                  <a:cubicBezTo>
                    <a:pt x="49" y="33"/>
                    <a:pt x="48" y="32"/>
                    <a:pt x="47" y="31"/>
                  </a:cubicBezTo>
                  <a:cubicBezTo>
                    <a:pt x="47" y="31"/>
                    <a:pt x="47" y="31"/>
                    <a:pt x="47" y="31"/>
                  </a:cubicBezTo>
                  <a:cubicBezTo>
                    <a:pt x="47" y="30"/>
                    <a:pt x="46" y="29"/>
                    <a:pt x="46" y="27"/>
                  </a:cubicBezTo>
                  <a:cubicBezTo>
                    <a:pt x="46" y="25"/>
                    <a:pt x="47" y="24"/>
                    <a:pt x="48" y="23"/>
                  </a:cubicBezTo>
                  <a:cubicBezTo>
                    <a:pt x="50" y="21"/>
                    <a:pt x="51" y="21"/>
                    <a:pt x="53" y="21"/>
                  </a:cubicBezTo>
                  <a:cubicBezTo>
                    <a:pt x="53" y="21"/>
                    <a:pt x="53" y="21"/>
                    <a:pt x="53" y="21"/>
                  </a:cubicBezTo>
                  <a:lnTo>
                    <a:pt x="53" y="16"/>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54" name="Freeform 267">
              <a:extLst>
                <a:ext uri="{FF2B5EF4-FFF2-40B4-BE49-F238E27FC236}">
                  <a16:creationId xmlns:a16="http://schemas.microsoft.com/office/drawing/2014/main" id="{5FF3EC36-D0F9-44C7-A136-E13E0C0F0E24}"/>
                </a:ext>
              </a:extLst>
            </p:cNvPr>
            <p:cNvSpPr>
              <a:spLocks noEditPoints="1"/>
            </p:cNvSpPr>
            <p:nvPr/>
          </p:nvSpPr>
          <p:spPr bwMode="auto">
            <a:xfrm>
              <a:off x="6661250" y="4553453"/>
              <a:ext cx="40481" cy="90488"/>
            </a:xfrm>
            <a:custGeom>
              <a:avLst/>
              <a:gdLst>
                <a:gd name="T0" fmla="*/ 28674 w 24"/>
                <a:gd name="T1" fmla="*/ 71707 h 53"/>
                <a:gd name="T2" fmla="*/ 23614 w 24"/>
                <a:gd name="T3" fmla="*/ 40976 h 53"/>
                <a:gd name="T4" fmla="*/ 20241 w 24"/>
                <a:gd name="T5" fmla="*/ 32439 h 53"/>
                <a:gd name="T6" fmla="*/ 21927 w 24"/>
                <a:gd name="T7" fmla="*/ 17073 h 53"/>
                <a:gd name="T8" fmla="*/ 23614 w 24"/>
                <a:gd name="T9" fmla="*/ 10244 h 53"/>
                <a:gd name="T10" fmla="*/ 21927 w 24"/>
                <a:gd name="T11" fmla="*/ 8537 h 53"/>
                <a:gd name="T12" fmla="*/ 20241 w 24"/>
                <a:gd name="T13" fmla="*/ 0 h 53"/>
                <a:gd name="T14" fmla="*/ 30361 w 24"/>
                <a:gd name="T15" fmla="*/ 5122 h 53"/>
                <a:gd name="T16" fmla="*/ 33734 w 24"/>
                <a:gd name="T17" fmla="*/ 10244 h 53"/>
                <a:gd name="T18" fmla="*/ 26987 w 24"/>
                <a:gd name="T19" fmla="*/ 27317 h 53"/>
                <a:gd name="T20" fmla="*/ 30361 w 24"/>
                <a:gd name="T21" fmla="*/ 37561 h 53"/>
                <a:gd name="T22" fmla="*/ 35421 w 24"/>
                <a:gd name="T23" fmla="*/ 75122 h 53"/>
                <a:gd name="T24" fmla="*/ 20241 w 24"/>
                <a:gd name="T25" fmla="*/ 88781 h 53"/>
                <a:gd name="T26" fmla="*/ 20241 w 24"/>
                <a:gd name="T27" fmla="*/ 68293 h 53"/>
                <a:gd name="T28" fmla="*/ 20241 w 24"/>
                <a:gd name="T29" fmla="*/ 54634 h 53"/>
                <a:gd name="T30" fmla="*/ 15180 w 24"/>
                <a:gd name="T31" fmla="*/ 70000 h 53"/>
                <a:gd name="T32" fmla="*/ 13494 w 24"/>
                <a:gd name="T33" fmla="*/ 76829 h 53"/>
                <a:gd name="T34" fmla="*/ 13494 w 24"/>
                <a:gd name="T35" fmla="*/ 80244 h 53"/>
                <a:gd name="T36" fmla="*/ 20241 w 24"/>
                <a:gd name="T37" fmla="*/ 80244 h 53"/>
                <a:gd name="T38" fmla="*/ 8434 w 24"/>
                <a:gd name="T39" fmla="*/ 85366 h 53"/>
                <a:gd name="T40" fmla="*/ 5060 w 24"/>
                <a:gd name="T41" fmla="*/ 80244 h 53"/>
                <a:gd name="T42" fmla="*/ 13494 w 24"/>
                <a:gd name="T43" fmla="*/ 63171 h 53"/>
                <a:gd name="T44" fmla="*/ 5060 w 24"/>
                <a:gd name="T45" fmla="*/ 44390 h 53"/>
                <a:gd name="T46" fmla="*/ 1687 w 24"/>
                <a:gd name="T47" fmla="*/ 37561 h 53"/>
                <a:gd name="T48" fmla="*/ 13494 w 24"/>
                <a:gd name="T49" fmla="*/ 1707 h 53"/>
                <a:gd name="T50" fmla="*/ 20241 w 24"/>
                <a:gd name="T51" fmla="*/ 8537 h 53"/>
                <a:gd name="T52" fmla="*/ 10120 w 24"/>
                <a:gd name="T53" fmla="*/ 18781 h 53"/>
                <a:gd name="T54" fmla="*/ 10120 w 24"/>
                <a:gd name="T55" fmla="*/ 35854 h 53"/>
                <a:gd name="T56" fmla="*/ 20241 w 24"/>
                <a:gd name="T57" fmla="*/ 32439 h 53"/>
                <a:gd name="T58" fmla="*/ 18554 w 24"/>
                <a:gd name="T59" fmla="*/ 29024 h 53"/>
                <a:gd name="T60" fmla="*/ 20241 w 24"/>
                <a:gd name="T61" fmla="*/ 54634 h 53"/>
                <a:gd name="T62" fmla="*/ 15180 w 24"/>
                <a:gd name="T63" fmla="*/ 70000 h 53"/>
                <a:gd name="T64" fmla="*/ 20241 w 24"/>
                <a:gd name="T65" fmla="*/ 54634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 h="53">
                  <a:moveTo>
                    <a:pt x="12" y="47"/>
                  </a:moveTo>
                  <a:cubicBezTo>
                    <a:pt x="14" y="46"/>
                    <a:pt x="16" y="44"/>
                    <a:pt x="17" y="42"/>
                  </a:cubicBezTo>
                  <a:cubicBezTo>
                    <a:pt x="18" y="39"/>
                    <a:pt x="19" y="35"/>
                    <a:pt x="18" y="32"/>
                  </a:cubicBezTo>
                  <a:cubicBezTo>
                    <a:pt x="17" y="29"/>
                    <a:pt x="16" y="27"/>
                    <a:pt x="14" y="24"/>
                  </a:cubicBezTo>
                  <a:cubicBezTo>
                    <a:pt x="14" y="23"/>
                    <a:pt x="13" y="22"/>
                    <a:pt x="13" y="22"/>
                  </a:cubicBezTo>
                  <a:cubicBezTo>
                    <a:pt x="13" y="21"/>
                    <a:pt x="12" y="20"/>
                    <a:pt x="12" y="19"/>
                  </a:cubicBezTo>
                  <a:cubicBezTo>
                    <a:pt x="12" y="12"/>
                    <a:pt x="12" y="12"/>
                    <a:pt x="12" y="12"/>
                  </a:cubicBezTo>
                  <a:cubicBezTo>
                    <a:pt x="12" y="11"/>
                    <a:pt x="13" y="11"/>
                    <a:pt x="13" y="10"/>
                  </a:cubicBezTo>
                  <a:cubicBezTo>
                    <a:pt x="15" y="10"/>
                    <a:pt x="15" y="8"/>
                    <a:pt x="15" y="7"/>
                  </a:cubicBezTo>
                  <a:cubicBezTo>
                    <a:pt x="15" y="7"/>
                    <a:pt x="15" y="6"/>
                    <a:pt x="14" y="6"/>
                  </a:cubicBezTo>
                  <a:cubicBezTo>
                    <a:pt x="14" y="6"/>
                    <a:pt x="14" y="6"/>
                    <a:pt x="14" y="6"/>
                  </a:cubicBezTo>
                  <a:cubicBezTo>
                    <a:pt x="14" y="6"/>
                    <a:pt x="14" y="5"/>
                    <a:pt x="13" y="5"/>
                  </a:cubicBezTo>
                  <a:cubicBezTo>
                    <a:pt x="13" y="5"/>
                    <a:pt x="12" y="4"/>
                    <a:pt x="12" y="5"/>
                  </a:cubicBezTo>
                  <a:cubicBezTo>
                    <a:pt x="12" y="0"/>
                    <a:pt x="12" y="0"/>
                    <a:pt x="12" y="0"/>
                  </a:cubicBezTo>
                  <a:cubicBezTo>
                    <a:pt x="13" y="0"/>
                    <a:pt x="15" y="0"/>
                    <a:pt x="16" y="1"/>
                  </a:cubicBezTo>
                  <a:cubicBezTo>
                    <a:pt x="17" y="2"/>
                    <a:pt x="18" y="3"/>
                    <a:pt x="18" y="3"/>
                  </a:cubicBezTo>
                  <a:cubicBezTo>
                    <a:pt x="18" y="4"/>
                    <a:pt x="18" y="4"/>
                    <a:pt x="18" y="4"/>
                  </a:cubicBezTo>
                  <a:cubicBezTo>
                    <a:pt x="19" y="4"/>
                    <a:pt x="19" y="5"/>
                    <a:pt x="20" y="6"/>
                  </a:cubicBezTo>
                  <a:cubicBezTo>
                    <a:pt x="20" y="9"/>
                    <a:pt x="19" y="12"/>
                    <a:pt x="16" y="14"/>
                  </a:cubicBezTo>
                  <a:cubicBezTo>
                    <a:pt x="16" y="15"/>
                    <a:pt x="16" y="15"/>
                    <a:pt x="16" y="16"/>
                  </a:cubicBezTo>
                  <a:cubicBezTo>
                    <a:pt x="16" y="17"/>
                    <a:pt x="17" y="18"/>
                    <a:pt x="17" y="19"/>
                  </a:cubicBezTo>
                  <a:cubicBezTo>
                    <a:pt x="18" y="20"/>
                    <a:pt x="18" y="21"/>
                    <a:pt x="18" y="22"/>
                  </a:cubicBezTo>
                  <a:cubicBezTo>
                    <a:pt x="20" y="24"/>
                    <a:pt x="22" y="27"/>
                    <a:pt x="22" y="31"/>
                  </a:cubicBezTo>
                  <a:cubicBezTo>
                    <a:pt x="24" y="35"/>
                    <a:pt x="23" y="40"/>
                    <a:pt x="21" y="44"/>
                  </a:cubicBezTo>
                  <a:cubicBezTo>
                    <a:pt x="20" y="47"/>
                    <a:pt x="17" y="50"/>
                    <a:pt x="12" y="52"/>
                  </a:cubicBezTo>
                  <a:cubicBezTo>
                    <a:pt x="12" y="52"/>
                    <a:pt x="12" y="52"/>
                    <a:pt x="12" y="52"/>
                  </a:cubicBezTo>
                  <a:cubicBezTo>
                    <a:pt x="12" y="47"/>
                    <a:pt x="12" y="47"/>
                    <a:pt x="12" y="47"/>
                  </a:cubicBezTo>
                  <a:close/>
                  <a:moveTo>
                    <a:pt x="12" y="40"/>
                  </a:moveTo>
                  <a:cubicBezTo>
                    <a:pt x="13" y="38"/>
                    <a:pt x="13" y="35"/>
                    <a:pt x="12" y="32"/>
                  </a:cubicBezTo>
                  <a:cubicBezTo>
                    <a:pt x="12" y="32"/>
                    <a:pt x="12" y="32"/>
                    <a:pt x="12" y="32"/>
                  </a:cubicBezTo>
                  <a:lnTo>
                    <a:pt x="12" y="40"/>
                  </a:lnTo>
                  <a:close/>
                  <a:moveTo>
                    <a:pt x="9" y="41"/>
                  </a:moveTo>
                  <a:cubicBezTo>
                    <a:pt x="8" y="42"/>
                    <a:pt x="7" y="43"/>
                    <a:pt x="7" y="44"/>
                  </a:cubicBezTo>
                  <a:cubicBezTo>
                    <a:pt x="7" y="44"/>
                    <a:pt x="7" y="45"/>
                    <a:pt x="8" y="45"/>
                  </a:cubicBezTo>
                  <a:cubicBezTo>
                    <a:pt x="8" y="46"/>
                    <a:pt x="8" y="46"/>
                    <a:pt x="8" y="46"/>
                  </a:cubicBezTo>
                  <a:cubicBezTo>
                    <a:pt x="8" y="47"/>
                    <a:pt x="8" y="47"/>
                    <a:pt x="8" y="47"/>
                  </a:cubicBezTo>
                  <a:cubicBezTo>
                    <a:pt x="9" y="47"/>
                    <a:pt x="10" y="47"/>
                    <a:pt x="11" y="47"/>
                  </a:cubicBezTo>
                  <a:cubicBezTo>
                    <a:pt x="11" y="47"/>
                    <a:pt x="11" y="47"/>
                    <a:pt x="12" y="47"/>
                  </a:cubicBezTo>
                  <a:cubicBezTo>
                    <a:pt x="12" y="52"/>
                    <a:pt x="12" y="52"/>
                    <a:pt x="12" y="52"/>
                  </a:cubicBezTo>
                  <a:cubicBezTo>
                    <a:pt x="9" y="53"/>
                    <a:pt x="6" y="52"/>
                    <a:pt x="5" y="50"/>
                  </a:cubicBezTo>
                  <a:cubicBezTo>
                    <a:pt x="4" y="50"/>
                    <a:pt x="4" y="50"/>
                    <a:pt x="4" y="50"/>
                  </a:cubicBezTo>
                  <a:cubicBezTo>
                    <a:pt x="4" y="49"/>
                    <a:pt x="3" y="48"/>
                    <a:pt x="3" y="47"/>
                  </a:cubicBezTo>
                  <a:cubicBezTo>
                    <a:pt x="3" y="46"/>
                    <a:pt x="3" y="45"/>
                    <a:pt x="3" y="44"/>
                  </a:cubicBezTo>
                  <a:cubicBezTo>
                    <a:pt x="3" y="41"/>
                    <a:pt x="4" y="38"/>
                    <a:pt x="8" y="37"/>
                  </a:cubicBezTo>
                  <a:cubicBezTo>
                    <a:pt x="8" y="37"/>
                    <a:pt x="8" y="35"/>
                    <a:pt x="7" y="34"/>
                  </a:cubicBezTo>
                  <a:cubicBezTo>
                    <a:pt x="6" y="31"/>
                    <a:pt x="5" y="28"/>
                    <a:pt x="3" y="26"/>
                  </a:cubicBezTo>
                  <a:cubicBezTo>
                    <a:pt x="2" y="24"/>
                    <a:pt x="2" y="23"/>
                    <a:pt x="2" y="22"/>
                  </a:cubicBezTo>
                  <a:cubicBezTo>
                    <a:pt x="1" y="22"/>
                    <a:pt x="1" y="22"/>
                    <a:pt x="1" y="22"/>
                  </a:cubicBezTo>
                  <a:cubicBezTo>
                    <a:pt x="0" y="18"/>
                    <a:pt x="0" y="14"/>
                    <a:pt x="1" y="10"/>
                  </a:cubicBezTo>
                  <a:cubicBezTo>
                    <a:pt x="2" y="6"/>
                    <a:pt x="4" y="3"/>
                    <a:pt x="8" y="1"/>
                  </a:cubicBezTo>
                  <a:cubicBezTo>
                    <a:pt x="9" y="0"/>
                    <a:pt x="10" y="0"/>
                    <a:pt x="12" y="0"/>
                  </a:cubicBezTo>
                  <a:cubicBezTo>
                    <a:pt x="12" y="5"/>
                    <a:pt x="12" y="5"/>
                    <a:pt x="12" y="5"/>
                  </a:cubicBezTo>
                  <a:cubicBezTo>
                    <a:pt x="11" y="5"/>
                    <a:pt x="11" y="5"/>
                    <a:pt x="10" y="5"/>
                  </a:cubicBezTo>
                  <a:cubicBezTo>
                    <a:pt x="8" y="7"/>
                    <a:pt x="6" y="9"/>
                    <a:pt x="6" y="11"/>
                  </a:cubicBezTo>
                  <a:cubicBezTo>
                    <a:pt x="5" y="14"/>
                    <a:pt x="5" y="18"/>
                    <a:pt x="6" y="21"/>
                  </a:cubicBezTo>
                  <a:cubicBezTo>
                    <a:pt x="6" y="21"/>
                    <a:pt x="6" y="21"/>
                    <a:pt x="6" y="21"/>
                  </a:cubicBezTo>
                  <a:cubicBezTo>
                    <a:pt x="9" y="41"/>
                    <a:pt x="9" y="41"/>
                    <a:pt x="9" y="41"/>
                  </a:cubicBezTo>
                  <a:close/>
                  <a:moveTo>
                    <a:pt x="12" y="19"/>
                  </a:moveTo>
                  <a:cubicBezTo>
                    <a:pt x="12" y="12"/>
                    <a:pt x="12" y="12"/>
                    <a:pt x="12" y="12"/>
                  </a:cubicBezTo>
                  <a:cubicBezTo>
                    <a:pt x="11" y="13"/>
                    <a:pt x="11" y="15"/>
                    <a:pt x="11" y="17"/>
                  </a:cubicBezTo>
                  <a:cubicBezTo>
                    <a:pt x="11" y="17"/>
                    <a:pt x="11" y="18"/>
                    <a:pt x="12" y="19"/>
                  </a:cubicBezTo>
                  <a:close/>
                  <a:moveTo>
                    <a:pt x="12" y="32"/>
                  </a:moveTo>
                  <a:cubicBezTo>
                    <a:pt x="11" y="29"/>
                    <a:pt x="9" y="26"/>
                    <a:pt x="7" y="23"/>
                  </a:cubicBezTo>
                  <a:cubicBezTo>
                    <a:pt x="9" y="41"/>
                    <a:pt x="9" y="41"/>
                    <a:pt x="9" y="41"/>
                  </a:cubicBezTo>
                  <a:cubicBezTo>
                    <a:pt x="10" y="41"/>
                    <a:pt x="11" y="40"/>
                    <a:pt x="12" y="40"/>
                  </a:cubicBezTo>
                  <a:lnTo>
                    <a:pt x="12" y="32"/>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55" name="Freeform 285">
              <a:extLst>
                <a:ext uri="{FF2B5EF4-FFF2-40B4-BE49-F238E27FC236}">
                  <a16:creationId xmlns:a16="http://schemas.microsoft.com/office/drawing/2014/main" id="{1C5BC606-035D-464C-A818-AB37E240334F}"/>
                </a:ext>
              </a:extLst>
            </p:cNvPr>
            <p:cNvSpPr>
              <a:spLocks noEditPoints="1"/>
            </p:cNvSpPr>
            <p:nvPr/>
          </p:nvSpPr>
          <p:spPr bwMode="auto">
            <a:xfrm>
              <a:off x="5861150" y="4877304"/>
              <a:ext cx="64294" cy="164306"/>
            </a:xfrm>
            <a:custGeom>
              <a:avLst/>
              <a:gdLst>
                <a:gd name="T0" fmla="*/ 35531 w 38"/>
                <a:gd name="T1" fmla="*/ 155837 h 97"/>
                <a:gd name="T2" fmla="*/ 35531 w 38"/>
                <a:gd name="T3" fmla="*/ 79612 h 97"/>
                <a:gd name="T4" fmla="*/ 38915 w 38"/>
                <a:gd name="T5" fmla="*/ 74531 h 97"/>
                <a:gd name="T6" fmla="*/ 50758 w 38"/>
                <a:gd name="T7" fmla="*/ 64367 h 97"/>
                <a:gd name="T8" fmla="*/ 55834 w 38"/>
                <a:gd name="T9" fmla="*/ 45735 h 97"/>
                <a:gd name="T10" fmla="*/ 47375 w 38"/>
                <a:gd name="T11" fmla="*/ 18633 h 97"/>
                <a:gd name="T12" fmla="*/ 32147 w 38"/>
                <a:gd name="T13" fmla="*/ 8469 h 97"/>
                <a:gd name="T14" fmla="*/ 32147 w 38"/>
                <a:gd name="T15" fmla="*/ 0 h 97"/>
                <a:gd name="T16" fmla="*/ 54142 w 38"/>
                <a:gd name="T17" fmla="*/ 15245 h 97"/>
                <a:gd name="T18" fmla="*/ 64294 w 38"/>
                <a:gd name="T19" fmla="*/ 45735 h 97"/>
                <a:gd name="T20" fmla="*/ 57526 w 38"/>
                <a:gd name="T21" fmla="*/ 69449 h 97"/>
                <a:gd name="T22" fmla="*/ 43991 w 38"/>
                <a:gd name="T23" fmla="*/ 81306 h 97"/>
                <a:gd name="T24" fmla="*/ 43991 w 38"/>
                <a:gd name="T25" fmla="*/ 160918 h 97"/>
                <a:gd name="T26" fmla="*/ 38915 w 38"/>
                <a:gd name="T27" fmla="*/ 164306 h 97"/>
                <a:gd name="T28" fmla="*/ 32147 w 38"/>
                <a:gd name="T29" fmla="*/ 164306 h 97"/>
                <a:gd name="T30" fmla="*/ 32147 w 38"/>
                <a:gd name="T31" fmla="*/ 155837 h 97"/>
                <a:gd name="T32" fmla="*/ 35531 w 38"/>
                <a:gd name="T33" fmla="*/ 155837 h 97"/>
                <a:gd name="T34" fmla="*/ 32147 w 38"/>
                <a:gd name="T35" fmla="*/ 8469 h 97"/>
                <a:gd name="T36" fmla="*/ 16919 w 38"/>
                <a:gd name="T37" fmla="*/ 18633 h 97"/>
                <a:gd name="T38" fmla="*/ 8460 w 38"/>
                <a:gd name="T39" fmla="*/ 45735 h 97"/>
                <a:gd name="T40" fmla="*/ 13536 w 38"/>
                <a:gd name="T41" fmla="*/ 64367 h 97"/>
                <a:gd name="T42" fmla="*/ 27071 w 38"/>
                <a:gd name="T43" fmla="*/ 74531 h 97"/>
                <a:gd name="T44" fmla="*/ 28763 w 38"/>
                <a:gd name="T45" fmla="*/ 79612 h 97"/>
                <a:gd name="T46" fmla="*/ 28763 w 38"/>
                <a:gd name="T47" fmla="*/ 79612 h 97"/>
                <a:gd name="T48" fmla="*/ 28763 w 38"/>
                <a:gd name="T49" fmla="*/ 155837 h 97"/>
                <a:gd name="T50" fmla="*/ 32147 w 38"/>
                <a:gd name="T51" fmla="*/ 155837 h 97"/>
                <a:gd name="T52" fmla="*/ 32147 w 38"/>
                <a:gd name="T53" fmla="*/ 164306 h 97"/>
                <a:gd name="T54" fmla="*/ 25379 w 38"/>
                <a:gd name="T55" fmla="*/ 164306 h 97"/>
                <a:gd name="T56" fmla="*/ 20303 w 38"/>
                <a:gd name="T57" fmla="*/ 160918 h 97"/>
                <a:gd name="T58" fmla="*/ 20303 w 38"/>
                <a:gd name="T59" fmla="*/ 81306 h 97"/>
                <a:gd name="T60" fmla="*/ 6768 w 38"/>
                <a:gd name="T61" fmla="*/ 69449 h 97"/>
                <a:gd name="T62" fmla="*/ 0 w 38"/>
                <a:gd name="T63" fmla="*/ 45735 h 97"/>
                <a:gd name="T64" fmla="*/ 10152 w 38"/>
                <a:gd name="T65" fmla="*/ 15245 h 97"/>
                <a:gd name="T66" fmla="*/ 32147 w 38"/>
                <a:gd name="T67" fmla="*/ 0 h 97"/>
                <a:gd name="T68" fmla="*/ 32147 w 38"/>
                <a:gd name="T69" fmla="*/ 8469 h 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97">
                  <a:moveTo>
                    <a:pt x="21" y="92"/>
                  </a:moveTo>
                  <a:cubicBezTo>
                    <a:pt x="21" y="47"/>
                    <a:pt x="21" y="47"/>
                    <a:pt x="21" y="47"/>
                  </a:cubicBezTo>
                  <a:cubicBezTo>
                    <a:pt x="21" y="45"/>
                    <a:pt x="22" y="44"/>
                    <a:pt x="23" y="44"/>
                  </a:cubicBezTo>
                  <a:cubicBezTo>
                    <a:pt x="26" y="43"/>
                    <a:pt x="28" y="41"/>
                    <a:pt x="30" y="38"/>
                  </a:cubicBezTo>
                  <a:cubicBezTo>
                    <a:pt x="32" y="35"/>
                    <a:pt x="33" y="31"/>
                    <a:pt x="33" y="27"/>
                  </a:cubicBezTo>
                  <a:cubicBezTo>
                    <a:pt x="33" y="22"/>
                    <a:pt x="31" y="16"/>
                    <a:pt x="28" y="11"/>
                  </a:cubicBezTo>
                  <a:cubicBezTo>
                    <a:pt x="26" y="8"/>
                    <a:pt x="23" y="5"/>
                    <a:pt x="19" y="5"/>
                  </a:cubicBezTo>
                  <a:cubicBezTo>
                    <a:pt x="19" y="0"/>
                    <a:pt x="19" y="0"/>
                    <a:pt x="19" y="0"/>
                  </a:cubicBezTo>
                  <a:cubicBezTo>
                    <a:pt x="24" y="0"/>
                    <a:pt x="29" y="4"/>
                    <a:pt x="32" y="9"/>
                  </a:cubicBezTo>
                  <a:cubicBezTo>
                    <a:pt x="36" y="14"/>
                    <a:pt x="38" y="21"/>
                    <a:pt x="38" y="27"/>
                  </a:cubicBezTo>
                  <a:cubicBezTo>
                    <a:pt x="38" y="32"/>
                    <a:pt x="37" y="37"/>
                    <a:pt x="34" y="41"/>
                  </a:cubicBezTo>
                  <a:cubicBezTo>
                    <a:pt x="32" y="44"/>
                    <a:pt x="29" y="47"/>
                    <a:pt x="26" y="48"/>
                  </a:cubicBezTo>
                  <a:cubicBezTo>
                    <a:pt x="26" y="95"/>
                    <a:pt x="26" y="95"/>
                    <a:pt x="26" y="95"/>
                  </a:cubicBezTo>
                  <a:cubicBezTo>
                    <a:pt x="26" y="96"/>
                    <a:pt x="25" y="97"/>
                    <a:pt x="23" y="97"/>
                  </a:cubicBezTo>
                  <a:cubicBezTo>
                    <a:pt x="19" y="97"/>
                    <a:pt x="19" y="97"/>
                    <a:pt x="19" y="97"/>
                  </a:cubicBezTo>
                  <a:cubicBezTo>
                    <a:pt x="19" y="92"/>
                    <a:pt x="19" y="92"/>
                    <a:pt x="19" y="92"/>
                  </a:cubicBezTo>
                  <a:lnTo>
                    <a:pt x="21" y="92"/>
                  </a:lnTo>
                  <a:close/>
                  <a:moveTo>
                    <a:pt x="19" y="5"/>
                  </a:moveTo>
                  <a:cubicBezTo>
                    <a:pt x="16" y="5"/>
                    <a:pt x="12" y="8"/>
                    <a:pt x="10" y="11"/>
                  </a:cubicBezTo>
                  <a:cubicBezTo>
                    <a:pt x="7" y="16"/>
                    <a:pt x="5" y="22"/>
                    <a:pt x="5" y="27"/>
                  </a:cubicBezTo>
                  <a:cubicBezTo>
                    <a:pt x="5" y="31"/>
                    <a:pt x="6" y="35"/>
                    <a:pt x="8" y="38"/>
                  </a:cubicBezTo>
                  <a:cubicBezTo>
                    <a:pt x="10" y="41"/>
                    <a:pt x="13" y="43"/>
                    <a:pt x="16" y="44"/>
                  </a:cubicBezTo>
                  <a:cubicBezTo>
                    <a:pt x="17" y="45"/>
                    <a:pt x="17" y="46"/>
                    <a:pt x="17" y="47"/>
                  </a:cubicBezTo>
                  <a:cubicBezTo>
                    <a:pt x="17" y="47"/>
                    <a:pt x="17" y="47"/>
                    <a:pt x="17" y="47"/>
                  </a:cubicBezTo>
                  <a:cubicBezTo>
                    <a:pt x="17" y="92"/>
                    <a:pt x="17" y="92"/>
                    <a:pt x="17" y="92"/>
                  </a:cubicBezTo>
                  <a:cubicBezTo>
                    <a:pt x="19" y="92"/>
                    <a:pt x="19" y="92"/>
                    <a:pt x="19" y="92"/>
                  </a:cubicBezTo>
                  <a:cubicBezTo>
                    <a:pt x="19" y="97"/>
                    <a:pt x="19" y="97"/>
                    <a:pt x="19" y="97"/>
                  </a:cubicBezTo>
                  <a:cubicBezTo>
                    <a:pt x="15" y="97"/>
                    <a:pt x="15" y="97"/>
                    <a:pt x="15" y="97"/>
                  </a:cubicBezTo>
                  <a:cubicBezTo>
                    <a:pt x="14" y="97"/>
                    <a:pt x="12" y="96"/>
                    <a:pt x="12" y="95"/>
                  </a:cubicBezTo>
                  <a:cubicBezTo>
                    <a:pt x="12" y="48"/>
                    <a:pt x="12" y="48"/>
                    <a:pt x="12" y="48"/>
                  </a:cubicBezTo>
                  <a:cubicBezTo>
                    <a:pt x="9" y="47"/>
                    <a:pt x="6" y="44"/>
                    <a:pt x="4" y="41"/>
                  </a:cubicBezTo>
                  <a:cubicBezTo>
                    <a:pt x="2" y="37"/>
                    <a:pt x="0" y="32"/>
                    <a:pt x="0" y="27"/>
                  </a:cubicBezTo>
                  <a:cubicBezTo>
                    <a:pt x="0" y="21"/>
                    <a:pt x="2" y="14"/>
                    <a:pt x="6" y="9"/>
                  </a:cubicBezTo>
                  <a:cubicBezTo>
                    <a:pt x="9" y="4"/>
                    <a:pt x="14" y="0"/>
                    <a:pt x="19" y="0"/>
                  </a:cubicBezTo>
                  <a:lnTo>
                    <a:pt x="19" y="5"/>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56" name="Freeform 289">
              <a:extLst>
                <a:ext uri="{FF2B5EF4-FFF2-40B4-BE49-F238E27FC236}">
                  <a16:creationId xmlns:a16="http://schemas.microsoft.com/office/drawing/2014/main" id="{782AD251-92F3-4833-9C78-03E386A0462B}"/>
                </a:ext>
              </a:extLst>
            </p:cNvPr>
            <p:cNvSpPr>
              <a:spLocks noEditPoints="1"/>
            </p:cNvSpPr>
            <p:nvPr/>
          </p:nvSpPr>
          <p:spPr bwMode="auto">
            <a:xfrm>
              <a:off x="7358957" y="3536659"/>
              <a:ext cx="195263" cy="195263"/>
            </a:xfrm>
            <a:custGeom>
              <a:avLst/>
              <a:gdLst>
                <a:gd name="T0" fmla="*/ 98480 w 115"/>
                <a:gd name="T1" fmla="*/ 186773 h 115"/>
                <a:gd name="T2" fmla="*/ 161304 w 115"/>
                <a:gd name="T3" fmla="*/ 161304 h 115"/>
                <a:gd name="T4" fmla="*/ 188471 w 115"/>
                <a:gd name="T5" fmla="*/ 96783 h 115"/>
                <a:gd name="T6" fmla="*/ 161304 w 115"/>
                <a:gd name="T7" fmla="*/ 33959 h 115"/>
                <a:gd name="T8" fmla="*/ 98480 w 115"/>
                <a:gd name="T9" fmla="*/ 6792 h 115"/>
                <a:gd name="T10" fmla="*/ 98480 w 115"/>
                <a:gd name="T11" fmla="*/ 6792 h 115"/>
                <a:gd name="T12" fmla="*/ 98480 w 115"/>
                <a:gd name="T13" fmla="*/ 0 h 115"/>
                <a:gd name="T14" fmla="*/ 98480 w 115"/>
                <a:gd name="T15" fmla="*/ 0 h 115"/>
                <a:gd name="T16" fmla="*/ 166398 w 115"/>
                <a:gd name="T17" fmla="*/ 28865 h 115"/>
                <a:gd name="T18" fmla="*/ 195263 w 115"/>
                <a:gd name="T19" fmla="*/ 96783 h 115"/>
                <a:gd name="T20" fmla="*/ 166398 w 115"/>
                <a:gd name="T21" fmla="*/ 166398 h 115"/>
                <a:gd name="T22" fmla="*/ 98480 w 115"/>
                <a:gd name="T23" fmla="*/ 195263 h 115"/>
                <a:gd name="T24" fmla="*/ 98480 w 115"/>
                <a:gd name="T25" fmla="*/ 195263 h 115"/>
                <a:gd name="T26" fmla="*/ 98480 w 115"/>
                <a:gd name="T27" fmla="*/ 186773 h 115"/>
                <a:gd name="T28" fmla="*/ 98480 w 115"/>
                <a:gd name="T29" fmla="*/ 186773 h 115"/>
                <a:gd name="T30" fmla="*/ 98480 w 115"/>
                <a:gd name="T31" fmla="*/ 129043 h 115"/>
                <a:gd name="T32" fmla="*/ 118856 w 115"/>
                <a:gd name="T33" fmla="*/ 120554 h 115"/>
                <a:gd name="T34" fmla="*/ 120554 w 115"/>
                <a:gd name="T35" fmla="*/ 117158 h 115"/>
                <a:gd name="T36" fmla="*/ 149419 w 115"/>
                <a:gd name="T37" fmla="*/ 50938 h 115"/>
                <a:gd name="T38" fmla="*/ 149419 w 115"/>
                <a:gd name="T39" fmla="*/ 50938 h 115"/>
                <a:gd name="T40" fmla="*/ 149419 w 115"/>
                <a:gd name="T41" fmla="*/ 50938 h 115"/>
                <a:gd name="T42" fmla="*/ 149419 w 115"/>
                <a:gd name="T43" fmla="*/ 47542 h 115"/>
                <a:gd name="T44" fmla="*/ 144325 w 115"/>
                <a:gd name="T45" fmla="*/ 45844 h 115"/>
                <a:gd name="T46" fmla="*/ 98480 w 115"/>
                <a:gd name="T47" fmla="*/ 66220 h 115"/>
                <a:gd name="T48" fmla="*/ 98480 w 115"/>
                <a:gd name="T49" fmla="*/ 74709 h 115"/>
                <a:gd name="T50" fmla="*/ 137533 w 115"/>
                <a:gd name="T51" fmla="*/ 57730 h 115"/>
                <a:gd name="T52" fmla="*/ 113762 w 115"/>
                <a:gd name="T53" fmla="*/ 113762 h 115"/>
                <a:gd name="T54" fmla="*/ 98480 w 115"/>
                <a:gd name="T55" fmla="*/ 120554 h 115"/>
                <a:gd name="T56" fmla="*/ 98480 w 115"/>
                <a:gd name="T57" fmla="*/ 129043 h 115"/>
                <a:gd name="T58" fmla="*/ 98480 w 115"/>
                <a:gd name="T59" fmla="*/ 6792 h 115"/>
                <a:gd name="T60" fmla="*/ 33959 w 115"/>
                <a:gd name="T61" fmla="*/ 33959 h 115"/>
                <a:gd name="T62" fmla="*/ 8490 w 115"/>
                <a:gd name="T63" fmla="*/ 96783 h 115"/>
                <a:gd name="T64" fmla="*/ 33959 w 115"/>
                <a:gd name="T65" fmla="*/ 161304 h 115"/>
                <a:gd name="T66" fmla="*/ 98480 w 115"/>
                <a:gd name="T67" fmla="*/ 186773 h 115"/>
                <a:gd name="T68" fmla="*/ 98480 w 115"/>
                <a:gd name="T69" fmla="*/ 195263 h 115"/>
                <a:gd name="T70" fmla="*/ 28865 w 115"/>
                <a:gd name="T71" fmla="*/ 166398 h 115"/>
                <a:gd name="T72" fmla="*/ 0 w 115"/>
                <a:gd name="T73" fmla="*/ 96783 h 115"/>
                <a:gd name="T74" fmla="*/ 28865 w 115"/>
                <a:gd name="T75" fmla="*/ 28865 h 115"/>
                <a:gd name="T76" fmla="*/ 98480 w 115"/>
                <a:gd name="T77" fmla="*/ 0 h 115"/>
                <a:gd name="T78" fmla="*/ 98480 w 115"/>
                <a:gd name="T79" fmla="*/ 6792 h 115"/>
                <a:gd name="T80" fmla="*/ 98480 w 115"/>
                <a:gd name="T81" fmla="*/ 66220 h 115"/>
                <a:gd name="T82" fmla="*/ 78105 w 115"/>
                <a:gd name="T83" fmla="*/ 74709 h 115"/>
                <a:gd name="T84" fmla="*/ 74709 w 115"/>
                <a:gd name="T85" fmla="*/ 76407 h 115"/>
                <a:gd name="T86" fmla="*/ 45844 w 115"/>
                <a:gd name="T87" fmla="*/ 144325 h 115"/>
                <a:gd name="T88" fmla="*/ 45844 w 115"/>
                <a:gd name="T89" fmla="*/ 144325 h 115"/>
                <a:gd name="T90" fmla="*/ 45844 w 115"/>
                <a:gd name="T91" fmla="*/ 144325 h 115"/>
                <a:gd name="T92" fmla="*/ 45844 w 115"/>
                <a:gd name="T93" fmla="*/ 147721 h 115"/>
                <a:gd name="T94" fmla="*/ 50938 w 115"/>
                <a:gd name="T95" fmla="*/ 149419 h 115"/>
                <a:gd name="T96" fmla="*/ 98480 w 115"/>
                <a:gd name="T97" fmla="*/ 129043 h 115"/>
                <a:gd name="T98" fmla="*/ 98480 w 115"/>
                <a:gd name="T99" fmla="*/ 120554 h 115"/>
                <a:gd name="T100" fmla="*/ 57730 w 115"/>
                <a:gd name="T101" fmla="*/ 137533 h 115"/>
                <a:gd name="T102" fmla="*/ 81501 w 115"/>
                <a:gd name="T103" fmla="*/ 81501 h 115"/>
                <a:gd name="T104" fmla="*/ 98480 w 115"/>
                <a:gd name="T105" fmla="*/ 74709 h 115"/>
                <a:gd name="T106" fmla="*/ 98480 w 115"/>
                <a:gd name="T107" fmla="*/ 66220 h 1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5" h="115">
                  <a:moveTo>
                    <a:pt x="58" y="110"/>
                  </a:moveTo>
                  <a:cubicBezTo>
                    <a:pt x="72" y="110"/>
                    <a:pt x="85" y="104"/>
                    <a:pt x="95" y="95"/>
                  </a:cubicBezTo>
                  <a:cubicBezTo>
                    <a:pt x="105" y="85"/>
                    <a:pt x="111" y="72"/>
                    <a:pt x="111" y="57"/>
                  </a:cubicBezTo>
                  <a:cubicBezTo>
                    <a:pt x="111" y="43"/>
                    <a:pt x="105" y="30"/>
                    <a:pt x="95" y="20"/>
                  </a:cubicBezTo>
                  <a:cubicBezTo>
                    <a:pt x="85" y="10"/>
                    <a:pt x="72" y="4"/>
                    <a:pt x="58" y="4"/>
                  </a:cubicBezTo>
                  <a:cubicBezTo>
                    <a:pt x="58" y="4"/>
                    <a:pt x="58" y="4"/>
                    <a:pt x="58" y="4"/>
                  </a:cubicBezTo>
                  <a:cubicBezTo>
                    <a:pt x="58" y="0"/>
                    <a:pt x="58" y="0"/>
                    <a:pt x="58" y="0"/>
                  </a:cubicBezTo>
                  <a:cubicBezTo>
                    <a:pt x="58" y="0"/>
                    <a:pt x="58" y="0"/>
                    <a:pt x="58" y="0"/>
                  </a:cubicBezTo>
                  <a:cubicBezTo>
                    <a:pt x="74" y="0"/>
                    <a:pt x="88" y="6"/>
                    <a:pt x="98" y="17"/>
                  </a:cubicBezTo>
                  <a:cubicBezTo>
                    <a:pt x="109" y="27"/>
                    <a:pt x="115" y="41"/>
                    <a:pt x="115" y="57"/>
                  </a:cubicBezTo>
                  <a:cubicBezTo>
                    <a:pt x="115" y="73"/>
                    <a:pt x="109" y="88"/>
                    <a:pt x="98" y="98"/>
                  </a:cubicBezTo>
                  <a:cubicBezTo>
                    <a:pt x="88" y="109"/>
                    <a:pt x="74" y="115"/>
                    <a:pt x="58" y="115"/>
                  </a:cubicBezTo>
                  <a:cubicBezTo>
                    <a:pt x="58" y="115"/>
                    <a:pt x="58" y="115"/>
                    <a:pt x="58" y="115"/>
                  </a:cubicBezTo>
                  <a:cubicBezTo>
                    <a:pt x="58" y="110"/>
                    <a:pt x="58" y="110"/>
                    <a:pt x="58" y="110"/>
                  </a:cubicBezTo>
                  <a:cubicBezTo>
                    <a:pt x="58" y="110"/>
                    <a:pt x="58" y="110"/>
                    <a:pt x="58" y="110"/>
                  </a:cubicBezTo>
                  <a:close/>
                  <a:moveTo>
                    <a:pt x="58" y="76"/>
                  </a:moveTo>
                  <a:cubicBezTo>
                    <a:pt x="70" y="71"/>
                    <a:pt x="70" y="71"/>
                    <a:pt x="70" y="71"/>
                  </a:cubicBezTo>
                  <a:cubicBezTo>
                    <a:pt x="70" y="70"/>
                    <a:pt x="71" y="70"/>
                    <a:pt x="71" y="69"/>
                  </a:cubicBezTo>
                  <a:cubicBezTo>
                    <a:pt x="88" y="30"/>
                    <a:pt x="88" y="30"/>
                    <a:pt x="88" y="30"/>
                  </a:cubicBezTo>
                  <a:cubicBezTo>
                    <a:pt x="88" y="30"/>
                    <a:pt x="88" y="30"/>
                    <a:pt x="88" y="30"/>
                  </a:cubicBezTo>
                  <a:cubicBezTo>
                    <a:pt x="88" y="30"/>
                    <a:pt x="88" y="30"/>
                    <a:pt x="88" y="30"/>
                  </a:cubicBezTo>
                  <a:cubicBezTo>
                    <a:pt x="88" y="29"/>
                    <a:pt x="88" y="29"/>
                    <a:pt x="88" y="28"/>
                  </a:cubicBezTo>
                  <a:cubicBezTo>
                    <a:pt x="88" y="27"/>
                    <a:pt x="86" y="26"/>
                    <a:pt x="85" y="27"/>
                  </a:cubicBezTo>
                  <a:cubicBezTo>
                    <a:pt x="58" y="39"/>
                    <a:pt x="58" y="39"/>
                    <a:pt x="58" y="39"/>
                  </a:cubicBezTo>
                  <a:cubicBezTo>
                    <a:pt x="58" y="44"/>
                    <a:pt x="58" y="44"/>
                    <a:pt x="58" y="44"/>
                  </a:cubicBezTo>
                  <a:cubicBezTo>
                    <a:pt x="81" y="34"/>
                    <a:pt x="81" y="34"/>
                    <a:pt x="81" y="34"/>
                  </a:cubicBezTo>
                  <a:cubicBezTo>
                    <a:pt x="67" y="67"/>
                    <a:pt x="67" y="67"/>
                    <a:pt x="67" y="67"/>
                  </a:cubicBezTo>
                  <a:cubicBezTo>
                    <a:pt x="58" y="71"/>
                    <a:pt x="58" y="71"/>
                    <a:pt x="58" y="71"/>
                  </a:cubicBezTo>
                  <a:lnTo>
                    <a:pt x="58" y="76"/>
                  </a:lnTo>
                  <a:close/>
                  <a:moveTo>
                    <a:pt x="58" y="4"/>
                  </a:moveTo>
                  <a:cubicBezTo>
                    <a:pt x="43" y="4"/>
                    <a:pt x="30" y="10"/>
                    <a:pt x="20" y="20"/>
                  </a:cubicBezTo>
                  <a:cubicBezTo>
                    <a:pt x="11" y="30"/>
                    <a:pt x="5" y="43"/>
                    <a:pt x="5" y="57"/>
                  </a:cubicBezTo>
                  <a:cubicBezTo>
                    <a:pt x="5" y="72"/>
                    <a:pt x="11" y="85"/>
                    <a:pt x="20" y="95"/>
                  </a:cubicBezTo>
                  <a:cubicBezTo>
                    <a:pt x="30" y="104"/>
                    <a:pt x="43" y="110"/>
                    <a:pt x="58" y="110"/>
                  </a:cubicBezTo>
                  <a:cubicBezTo>
                    <a:pt x="58" y="115"/>
                    <a:pt x="58" y="115"/>
                    <a:pt x="58" y="115"/>
                  </a:cubicBezTo>
                  <a:cubicBezTo>
                    <a:pt x="42" y="115"/>
                    <a:pt x="27" y="109"/>
                    <a:pt x="17" y="98"/>
                  </a:cubicBezTo>
                  <a:cubicBezTo>
                    <a:pt x="6" y="88"/>
                    <a:pt x="0" y="73"/>
                    <a:pt x="0" y="57"/>
                  </a:cubicBezTo>
                  <a:cubicBezTo>
                    <a:pt x="0" y="41"/>
                    <a:pt x="6" y="27"/>
                    <a:pt x="17" y="17"/>
                  </a:cubicBezTo>
                  <a:cubicBezTo>
                    <a:pt x="27" y="6"/>
                    <a:pt x="42" y="0"/>
                    <a:pt x="58" y="0"/>
                  </a:cubicBezTo>
                  <a:cubicBezTo>
                    <a:pt x="58" y="4"/>
                    <a:pt x="58" y="4"/>
                    <a:pt x="58" y="4"/>
                  </a:cubicBezTo>
                  <a:close/>
                  <a:moveTo>
                    <a:pt x="58" y="39"/>
                  </a:moveTo>
                  <a:cubicBezTo>
                    <a:pt x="46" y="44"/>
                    <a:pt x="46" y="44"/>
                    <a:pt x="46" y="44"/>
                  </a:cubicBezTo>
                  <a:cubicBezTo>
                    <a:pt x="45" y="44"/>
                    <a:pt x="45" y="45"/>
                    <a:pt x="44" y="45"/>
                  </a:cubicBezTo>
                  <a:cubicBezTo>
                    <a:pt x="27" y="85"/>
                    <a:pt x="27" y="85"/>
                    <a:pt x="27" y="85"/>
                  </a:cubicBezTo>
                  <a:cubicBezTo>
                    <a:pt x="27" y="85"/>
                    <a:pt x="27" y="85"/>
                    <a:pt x="27" y="85"/>
                  </a:cubicBezTo>
                  <a:cubicBezTo>
                    <a:pt x="27" y="85"/>
                    <a:pt x="27" y="85"/>
                    <a:pt x="27" y="85"/>
                  </a:cubicBezTo>
                  <a:cubicBezTo>
                    <a:pt x="27" y="85"/>
                    <a:pt x="27" y="86"/>
                    <a:pt x="27" y="87"/>
                  </a:cubicBezTo>
                  <a:cubicBezTo>
                    <a:pt x="28" y="88"/>
                    <a:pt x="29" y="88"/>
                    <a:pt x="30" y="88"/>
                  </a:cubicBezTo>
                  <a:cubicBezTo>
                    <a:pt x="58" y="76"/>
                    <a:pt x="58" y="76"/>
                    <a:pt x="58" y="76"/>
                  </a:cubicBezTo>
                  <a:cubicBezTo>
                    <a:pt x="58" y="71"/>
                    <a:pt x="58" y="71"/>
                    <a:pt x="58" y="71"/>
                  </a:cubicBezTo>
                  <a:cubicBezTo>
                    <a:pt x="34" y="81"/>
                    <a:pt x="34" y="81"/>
                    <a:pt x="34" y="81"/>
                  </a:cubicBezTo>
                  <a:cubicBezTo>
                    <a:pt x="48" y="48"/>
                    <a:pt x="48" y="48"/>
                    <a:pt x="48" y="48"/>
                  </a:cubicBezTo>
                  <a:cubicBezTo>
                    <a:pt x="58" y="44"/>
                    <a:pt x="58" y="44"/>
                    <a:pt x="58" y="44"/>
                  </a:cubicBezTo>
                  <a:lnTo>
                    <a:pt x="58" y="39"/>
                  </a:ln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57" name="Freeform 327">
              <a:extLst>
                <a:ext uri="{FF2B5EF4-FFF2-40B4-BE49-F238E27FC236}">
                  <a16:creationId xmlns:a16="http://schemas.microsoft.com/office/drawing/2014/main" id="{E0DC3D2C-06E5-4E12-8428-CA9E232085E3}"/>
                </a:ext>
              </a:extLst>
            </p:cNvPr>
            <p:cNvSpPr>
              <a:spLocks noEditPoints="1"/>
            </p:cNvSpPr>
            <p:nvPr/>
          </p:nvSpPr>
          <p:spPr bwMode="auto">
            <a:xfrm>
              <a:off x="6149282" y="4521307"/>
              <a:ext cx="167879" cy="127397"/>
            </a:xfrm>
            <a:custGeom>
              <a:avLst/>
              <a:gdLst>
                <a:gd name="T0" fmla="*/ 83092 w 99"/>
                <a:gd name="T1" fmla="*/ 11890 h 75"/>
                <a:gd name="T2" fmla="*/ 133964 w 99"/>
                <a:gd name="T3" fmla="*/ 33973 h 75"/>
                <a:gd name="T4" fmla="*/ 154313 w 99"/>
                <a:gd name="T5" fmla="*/ 83233 h 75"/>
                <a:gd name="T6" fmla="*/ 154313 w 99"/>
                <a:gd name="T7" fmla="*/ 86630 h 75"/>
                <a:gd name="T8" fmla="*/ 154313 w 99"/>
                <a:gd name="T9" fmla="*/ 86630 h 75"/>
                <a:gd name="T10" fmla="*/ 154313 w 99"/>
                <a:gd name="T11" fmla="*/ 90027 h 75"/>
                <a:gd name="T12" fmla="*/ 156009 w 99"/>
                <a:gd name="T13" fmla="*/ 93424 h 75"/>
                <a:gd name="T14" fmla="*/ 157705 w 99"/>
                <a:gd name="T15" fmla="*/ 100219 h 75"/>
                <a:gd name="T16" fmla="*/ 157705 w 99"/>
                <a:gd name="T17" fmla="*/ 101918 h 75"/>
                <a:gd name="T18" fmla="*/ 159400 w 99"/>
                <a:gd name="T19" fmla="*/ 83233 h 75"/>
                <a:gd name="T20" fmla="*/ 137356 w 99"/>
                <a:gd name="T21" fmla="*/ 30575 h 75"/>
                <a:gd name="T22" fmla="*/ 83092 w 99"/>
                <a:gd name="T23" fmla="*/ 6795 h 75"/>
                <a:gd name="T24" fmla="*/ 83092 w 99"/>
                <a:gd name="T25" fmla="*/ 0 h 75"/>
                <a:gd name="T26" fmla="*/ 142443 w 99"/>
                <a:gd name="T27" fmla="*/ 23781 h 75"/>
                <a:gd name="T28" fmla="*/ 167879 w 99"/>
                <a:gd name="T29" fmla="*/ 83233 h 75"/>
                <a:gd name="T30" fmla="*/ 164488 w 99"/>
                <a:gd name="T31" fmla="*/ 105315 h 75"/>
                <a:gd name="T32" fmla="*/ 156009 w 99"/>
                <a:gd name="T33" fmla="*/ 124000 h 75"/>
                <a:gd name="T34" fmla="*/ 152617 w 99"/>
                <a:gd name="T35" fmla="*/ 127397 h 75"/>
                <a:gd name="T36" fmla="*/ 149226 w 99"/>
                <a:gd name="T37" fmla="*/ 122301 h 75"/>
                <a:gd name="T38" fmla="*/ 149226 w 99"/>
                <a:gd name="T39" fmla="*/ 100219 h 75"/>
                <a:gd name="T40" fmla="*/ 147530 w 99"/>
                <a:gd name="T41" fmla="*/ 96822 h 75"/>
                <a:gd name="T42" fmla="*/ 145834 w 99"/>
                <a:gd name="T43" fmla="*/ 93424 h 75"/>
                <a:gd name="T44" fmla="*/ 145834 w 99"/>
                <a:gd name="T45" fmla="*/ 93424 h 75"/>
                <a:gd name="T46" fmla="*/ 145834 w 99"/>
                <a:gd name="T47" fmla="*/ 90027 h 75"/>
                <a:gd name="T48" fmla="*/ 145834 w 99"/>
                <a:gd name="T49" fmla="*/ 86630 h 75"/>
                <a:gd name="T50" fmla="*/ 145834 w 99"/>
                <a:gd name="T51" fmla="*/ 86630 h 75"/>
                <a:gd name="T52" fmla="*/ 145834 w 99"/>
                <a:gd name="T53" fmla="*/ 83233 h 75"/>
                <a:gd name="T54" fmla="*/ 127181 w 99"/>
                <a:gd name="T55" fmla="*/ 39068 h 75"/>
                <a:gd name="T56" fmla="*/ 83092 w 99"/>
                <a:gd name="T57" fmla="*/ 20384 h 75"/>
                <a:gd name="T58" fmla="*/ 83092 w 99"/>
                <a:gd name="T59" fmla="*/ 11890 h 75"/>
                <a:gd name="T60" fmla="*/ 83092 w 99"/>
                <a:gd name="T61" fmla="*/ 6795 h 75"/>
                <a:gd name="T62" fmla="*/ 30523 w 99"/>
                <a:gd name="T63" fmla="*/ 30575 h 75"/>
                <a:gd name="T64" fmla="*/ 8479 w 99"/>
                <a:gd name="T65" fmla="*/ 83233 h 75"/>
                <a:gd name="T66" fmla="*/ 10174 w 99"/>
                <a:gd name="T67" fmla="*/ 98520 h 75"/>
                <a:gd name="T68" fmla="*/ 10174 w 99"/>
                <a:gd name="T69" fmla="*/ 93424 h 75"/>
                <a:gd name="T70" fmla="*/ 13566 w 99"/>
                <a:gd name="T71" fmla="*/ 88329 h 75"/>
                <a:gd name="T72" fmla="*/ 13566 w 99"/>
                <a:gd name="T73" fmla="*/ 86630 h 75"/>
                <a:gd name="T74" fmla="*/ 13566 w 99"/>
                <a:gd name="T75" fmla="*/ 83233 h 75"/>
                <a:gd name="T76" fmla="*/ 33915 w 99"/>
                <a:gd name="T77" fmla="*/ 33973 h 75"/>
                <a:gd name="T78" fmla="*/ 83092 w 99"/>
                <a:gd name="T79" fmla="*/ 11890 h 75"/>
                <a:gd name="T80" fmla="*/ 83092 w 99"/>
                <a:gd name="T81" fmla="*/ 11890 h 75"/>
                <a:gd name="T82" fmla="*/ 83092 w 99"/>
                <a:gd name="T83" fmla="*/ 11890 h 75"/>
                <a:gd name="T84" fmla="*/ 83092 w 99"/>
                <a:gd name="T85" fmla="*/ 20384 h 75"/>
                <a:gd name="T86" fmla="*/ 83092 w 99"/>
                <a:gd name="T87" fmla="*/ 20384 h 75"/>
                <a:gd name="T88" fmla="*/ 39002 w 99"/>
                <a:gd name="T89" fmla="*/ 39068 h 75"/>
                <a:gd name="T90" fmla="*/ 22045 w 99"/>
                <a:gd name="T91" fmla="*/ 83233 h 75"/>
                <a:gd name="T92" fmla="*/ 22045 w 99"/>
                <a:gd name="T93" fmla="*/ 86630 h 75"/>
                <a:gd name="T94" fmla="*/ 22045 w 99"/>
                <a:gd name="T95" fmla="*/ 88329 h 75"/>
                <a:gd name="T96" fmla="*/ 20349 w 99"/>
                <a:gd name="T97" fmla="*/ 91726 h 75"/>
                <a:gd name="T98" fmla="*/ 18653 w 99"/>
                <a:gd name="T99" fmla="*/ 96822 h 75"/>
                <a:gd name="T100" fmla="*/ 16957 w 99"/>
                <a:gd name="T101" fmla="*/ 100219 h 75"/>
                <a:gd name="T102" fmla="*/ 16957 w 99"/>
                <a:gd name="T103" fmla="*/ 122301 h 75"/>
                <a:gd name="T104" fmla="*/ 16957 w 99"/>
                <a:gd name="T105" fmla="*/ 122301 h 75"/>
                <a:gd name="T106" fmla="*/ 15262 w 99"/>
                <a:gd name="T107" fmla="*/ 125698 h 75"/>
                <a:gd name="T108" fmla="*/ 10174 w 99"/>
                <a:gd name="T109" fmla="*/ 124000 h 75"/>
                <a:gd name="T110" fmla="*/ 3391 w 99"/>
                <a:gd name="T111" fmla="*/ 103616 h 75"/>
                <a:gd name="T112" fmla="*/ 0 w 99"/>
                <a:gd name="T113" fmla="*/ 83233 h 75"/>
                <a:gd name="T114" fmla="*/ 23740 w 99"/>
                <a:gd name="T115" fmla="*/ 23781 h 75"/>
                <a:gd name="T116" fmla="*/ 83092 w 99"/>
                <a:gd name="T117" fmla="*/ 0 h 75"/>
                <a:gd name="T118" fmla="*/ 83092 w 99"/>
                <a:gd name="T119" fmla="*/ 0 h 75"/>
                <a:gd name="T120" fmla="*/ 83092 w 99"/>
                <a:gd name="T121" fmla="*/ 0 h 75"/>
                <a:gd name="T122" fmla="*/ 83092 w 99"/>
                <a:gd name="T123" fmla="*/ 6795 h 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9" h="75">
                  <a:moveTo>
                    <a:pt x="49" y="7"/>
                  </a:moveTo>
                  <a:cubicBezTo>
                    <a:pt x="61" y="7"/>
                    <a:pt x="71" y="12"/>
                    <a:pt x="79" y="20"/>
                  </a:cubicBezTo>
                  <a:cubicBezTo>
                    <a:pt x="86" y="27"/>
                    <a:pt x="91" y="38"/>
                    <a:pt x="91" y="49"/>
                  </a:cubicBezTo>
                  <a:cubicBezTo>
                    <a:pt x="91" y="50"/>
                    <a:pt x="91" y="51"/>
                    <a:pt x="91" y="51"/>
                  </a:cubicBezTo>
                  <a:cubicBezTo>
                    <a:pt x="91" y="51"/>
                    <a:pt x="91" y="51"/>
                    <a:pt x="91" y="51"/>
                  </a:cubicBezTo>
                  <a:cubicBezTo>
                    <a:pt x="91" y="52"/>
                    <a:pt x="91" y="52"/>
                    <a:pt x="91" y="53"/>
                  </a:cubicBezTo>
                  <a:cubicBezTo>
                    <a:pt x="91" y="53"/>
                    <a:pt x="92" y="54"/>
                    <a:pt x="92" y="55"/>
                  </a:cubicBezTo>
                  <a:cubicBezTo>
                    <a:pt x="92" y="57"/>
                    <a:pt x="93" y="58"/>
                    <a:pt x="93" y="59"/>
                  </a:cubicBezTo>
                  <a:cubicBezTo>
                    <a:pt x="93" y="60"/>
                    <a:pt x="93" y="60"/>
                    <a:pt x="93" y="60"/>
                  </a:cubicBezTo>
                  <a:cubicBezTo>
                    <a:pt x="93" y="56"/>
                    <a:pt x="94" y="53"/>
                    <a:pt x="94" y="49"/>
                  </a:cubicBezTo>
                  <a:cubicBezTo>
                    <a:pt x="94" y="37"/>
                    <a:pt x="89" y="26"/>
                    <a:pt x="81" y="18"/>
                  </a:cubicBezTo>
                  <a:cubicBezTo>
                    <a:pt x="73" y="10"/>
                    <a:pt x="62" y="4"/>
                    <a:pt x="49" y="4"/>
                  </a:cubicBezTo>
                  <a:cubicBezTo>
                    <a:pt x="49" y="0"/>
                    <a:pt x="49" y="0"/>
                    <a:pt x="49" y="0"/>
                  </a:cubicBezTo>
                  <a:cubicBezTo>
                    <a:pt x="63" y="0"/>
                    <a:pt x="75" y="5"/>
                    <a:pt x="84" y="14"/>
                  </a:cubicBezTo>
                  <a:cubicBezTo>
                    <a:pt x="93" y="23"/>
                    <a:pt x="99" y="36"/>
                    <a:pt x="99" y="49"/>
                  </a:cubicBezTo>
                  <a:cubicBezTo>
                    <a:pt x="99" y="53"/>
                    <a:pt x="98" y="58"/>
                    <a:pt x="97" y="62"/>
                  </a:cubicBezTo>
                  <a:cubicBezTo>
                    <a:pt x="96" y="66"/>
                    <a:pt x="94" y="70"/>
                    <a:pt x="92" y="73"/>
                  </a:cubicBezTo>
                  <a:cubicBezTo>
                    <a:pt x="92" y="74"/>
                    <a:pt x="91" y="75"/>
                    <a:pt x="90" y="75"/>
                  </a:cubicBezTo>
                  <a:cubicBezTo>
                    <a:pt x="89" y="75"/>
                    <a:pt x="88" y="73"/>
                    <a:pt x="88" y="72"/>
                  </a:cubicBezTo>
                  <a:cubicBezTo>
                    <a:pt x="88" y="59"/>
                    <a:pt x="88" y="59"/>
                    <a:pt x="88" y="59"/>
                  </a:cubicBezTo>
                  <a:cubicBezTo>
                    <a:pt x="88" y="58"/>
                    <a:pt x="88" y="58"/>
                    <a:pt x="87" y="57"/>
                  </a:cubicBezTo>
                  <a:cubicBezTo>
                    <a:pt x="87" y="56"/>
                    <a:pt x="87" y="55"/>
                    <a:pt x="86" y="55"/>
                  </a:cubicBezTo>
                  <a:cubicBezTo>
                    <a:pt x="86" y="55"/>
                    <a:pt x="86" y="55"/>
                    <a:pt x="86" y="55"/>
                  </a:cubicBezTo>
                  <a:cubicBezTo>
                    <a:pt x="86" y="54"/>
                    <a:pt x="86" y="54"/>
                    <a:pt x="86" y="53"/>
                  </a:cubicBezTo>
                  <a:cubicBezTo>
                    <a:pt x="86" y="52"/>
                    <a:pt x="86" y="52"/>
                    <a:pt x="86" y="51"/>
                  </a:cubicBezTo>
                  <a:cubicBezTo>
                    <a:pt x="86" y="51"/>
                    <a:pt x="86" y="51"/>
                    <a:pt x="86" y="51"/>
                  </a:cubicBezTo>
                  <a:cubicBezTo>
                    <a:pt x="86" y="50"/>
                    <a:pt x="86" y="50"/>
                    <a:pt x="86" y="49"/>
                  </a:cubicBezTo>
                  <a:cubicBezTo>
                    <a:pt x="86" y="39"/>
                    <a:pt x="82" y="30"/>
                    <a:pt x="75" y="23"/>
                  </a:cubicBezTo>
                  <a:cubicBezTo>
                    <a:pt x="69" y="16"/>
                    <a:pt x="59" y="12"/>
                    <a:pt x="49" y="12"/>
                  </a:cubicBezTo>
                  <a:lnTo>
                    <a:pt x="49" y="7"/>
                  </a:lnTo>
                  <a:close/>
                  <a:moveTo>
                    <a:pt x="49" y="4"/>
                  </a:moveTo>
                  <a:cubicBezTo>
                    <a:pt x="37" y="4"/>
                    <a:pt x="26" y="10"/>
                    <a:pt x="18" y="18"/>
                  </a:cubicBezTo>
                  <a:cubicBezTo>
                    <a:pt x="10" y="26"/>
                    <a:pt x="5" y="37"/>
                    <a:pt x="5" y="49"/>
                  </a:cubicBezTo>
                  <a:cubicBezTo>
                    <a:pt x="5" y="52"/>
                    <a:pt x="5" y="55"/>
                    <a:pt x="6" y="58"/>
                  </a:cubicBezTo>
                  <a:cubicBezTo>
                    <a:pt x="6" y="57"/>
                    <a:pt x="6" y="56"/>
                    <a:pt x="6" y="55"/>
                  </a:cubicBezTo>
                  <a:cubicBezTo>
                    <a:pt x="7" y="54"/>
                    <a:pt x="7" y="53"/>
                    <a:pt x="8" y="52"/>
                  </a:cubicBezTo>
                  <a:cubicBezTo>
                    <a:pt x="8" y="52"/>
                    <a:pt x="8" y="51"/>
                    <a:pt x="8" y="51"/>
                  </a:cubicBezTo>
                  <a:cubicBezTo>
                    <a:pt x="8" y="50"/>
                    <a:pt x="8" y="50"/>
                    <a:pt x="8" y="49"/>
                  </a:cubicBezTo>
                  <a:cubicBezTo>
                    <a:pt x="8" y="38"/>
                    <a:pt x="12" y="27"/>
                    <a:pt x="20" y="20"/>
                  </a:cubicBezTo>
                  <a:cubicBezTo>
                    <a:pt x="27" y="12"/>
                    <a:pt x="38" y="7"/>
                    <a:pt x="49" y="7"/>
                  </a:cubicBezTo>
                  <a:cubicBezTo>
                    <a:pt x="49" y="7"/>
                    <a:pt x="49" y="7"/>
                    <a:pt x="49" y="7"/>
                  </a:cubicBezTo>
                  <a:cubicBezTo>
                    <a:pt x="49" y="7"/>
                    <a:pt x="49" y="7"/>
                    <a:pt x="49" y="7"/>
                  </a:cubicBezTo>
                  <a:cubicBezTo>
                    <a:pt x="49" y="12"/>
                    <a:pt x="49" y="12"/>
                    <a:pt x="49" y="12"/>
                  </a:cubicBezTo>
                  <a:cubicBezTo>
                    <a:pt x="49" y="12"/>
                    <a:pt x="49" y="12"/>
                    <a:pt x="49" y="12"/>
                  </a:cubicBezTo>
                  <a:cubicBezTo>
                    <a:pt x="39" y="12"/>
                    <a:pt x="30" y="16"/>
                    <a:pt x="23" y="23"/>
                  </a:cubicBezTo>
                  <a:cubicBezTo>
                    <a:pt x="17" y="30"/>
                    <a:pt x="13" y="39"/>
                    <a:pt x="13" y="49"/>
                  </a:cubicBezTo>
                  <a:cubicBezTo>
                    <a:pt x="13" y="50"/>
                    <a:pt x="13" y="50"/>
                    <a:pt x="13" y="51"/>
                  </a:cubicBezTo>
                  <a:cubicBezTo>
                    <a:pt x="13" y="51"/>
                    <a:pt x="13" y="52"/>
                    <a:pt x="13" y="52"/>
                  </a:cubicBezTo>
                  <a:cubicBezTo>
                    <a:pt x="13" y="53"/>
                    <a:pt x="13" y="54"/>
                    <a:pt x="12" y="54"/>
                  </a:cubicBezTo>
                  <a:cubicBezTo>
                    <a:pt x="12" y="55"/>
                    <a:pt x="11" y="56"/>
                    <a:pt x="11" y="57"/>
                  </a:cubicBezTo>
                  <a:cubicBezTo>
                    <a:pt x="11" y="57"/>
                    <a:pt x="10" y="58"/>
                    <a:pt x="10" y="59"/>
                  </a:cubicBezTo>
                  <a:cubicBezTo>
                    <a:pt x="10" y="72"/>
                    <a:pt x="10" y="72"/>
                    <a:pt x="10" y="72"/>
                  </a:cubicBezTo>
                  <a:cubicBezTo>
                    <a:pt x="10" y="72"/>
                    <a:pt x="10" y="72"/>
                    <a:pt x="10" y="72"/>
                  </a:cubicBezTo>
                  <a:cubicBezTo>
                    <a:pt x="10" y="72"/>
                    <a:pt x="10" y="73"/>
                    <a:pt x="9" y="74"/>
                  </a:cubicBezTo>
                  <a:cubicBezTo>
                    <a:pt x="8" y="74"/>
                    <a:pt x="7" y="74"/>
                    <a:pt x="6" y="73"/>
                  </a:cubicBezTo>
                  <a:cubicBezTo>
                    <a:pt x="4" y="69"/>
                    <a:pt x="3" y="65"/>
                    <a:pt x="2" y="61"/>
                  </a:cubicBezTo>
                  <a:cubicBezTo>
                    <a:pt x="1" y="57"/>
                    <a:pt x="0" y="53"/>
                    <a:pt x="0" y="49"/>
                  </a:cubicBezTo>
                  <a:cubicBezTo>
                    <a:pt x="0" y="36"/>
                    <a:pt x="6" y="23"/>
                    <a:pt x="14" y="14"/>
                  </a:cubicBezTo>
                  <a:cubicBezTo>
                    <a:pt x="23" y="5"/>
                    <a:pt x="36" y="0"/>
                    <a:pt x="49" y="0"/>
                  </a:cubicBezTo>
                  <a:cubicBezTo>
                    <a:pt x="49" y="0"/>
                    <a:pt x="49" y="0"/>
                    <a:pt x="49" y="0"/>
                  </a:cubicBezTo>
                  <a:cubicBezTo>
                    <a:pt x="49" y="0"/>
                    <a:pt x="49" y="0"/>
                    <a:pt x="49" y="0"/>
                  </a:cubicBezTo>
                  <a:cubicBezTo>
                    <a:pt x="49" y="4"/>
                    <a:pt x="49" y="4"/>
                    <a:pt x="49" y="4"/>
                  </a:cubicBezTo>
                  <a:close/>
                </a:path>
              </a:pathLst>
            </a:custGeom>
            <a:solidFill>
              <a:srgbClr val="358FC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 name="Freeform 13">
              <a:extLst>
                <a:ext uri="{FF2B5EF4-FFF2-40B4-BE49-F238E27FC236}">
                  <a16:creationId xmlns:a16="http://schemas.microsoft.com/office/drawing/2014/main" id="{0AE9EC6C-F19B-46A4-A6EA-032B80F9C163}"/>
                </a:ext>
              </a:extLst>
            </p:cNvPr>
            <p:cNvSpPr>
              <a:spLocks noEditPoints="1"/>
            </p:cNvSpPr>
            <p:nvPr/>
          </p:nvSpPr>
          <p:spPr bwMode="auto">
            <a:xfrm>
              <a:off x="6981159" y="3441803"/>
              <a:ext cx="300038" cy="226970"/>
            </a:xfrm>
            <a:custGeom>
              <a:avLst/>
              <a:gdLst>
                <a:gd name="T0" fmla="*/ 141 w 177"/>
                <a:gd name="T1" fmla="*/ 36 h 134"/>
                <a:gd name="T2" fmla="*/ 163 w 177"/>
                <a:gd name="T3" fmla="*/ 93 h 134"/>
                <a:gd name="T4" fmla="*/ 163 w 177"/>
                <a:gd name="T5" fmla="*/ 96 h 134"/>
                <a:gd name="T6" fmla="*/ 166 w 177"/>
                <a:gd name="T7" fmla="*/ 108 h 134"/>
                <a:gd name="T8" fmla="*/ 172 w 177"/>
                <a:gd name="T9" fmla="*/ 90 h 134"/>
                <a:gd name="T10" fmla="*/ 129 w 177"/>
                <a:gd name="T11" fmla="*/ 16 h 134"/>
                <a:gd name="T12" fmla="*/ 89 w 177"/>
                <a:gd name="T13" fmla="*/ 0 h 134"/>
                <a:gd name="T14" fmla="*/ 165 w 177"/>
                <a:gd name="T15" fmla="*/ 45 h 134"/>
                <a:gd name="T16" fmla="*/ 166 w 177"/>
                <a:gd name="T17" fmla="*/ 133 h 134"/>
                <a:gd name="T18" fmla="*/ 161 w 177"/>
                <a:gd name="T19" fmla="*/ 132 h 134"/>
                <a:gd name="T20" fmla="*/ 160 w 177"/>
                <a:gd name="T21" fmla="*/ 103 h 134"/>
                <a:gd name="T22" fmla="*/ 157 w 177"/>
                <a:gd name="T23" fmla="*/ 97 h 134"/>
                <a:gd name="T24" fmla="*/ 157 w 177"/>
                <a:gd name="T25" fmla="*/ 93 h 134"/>
                <a:gd name="T26" fmla="*/ 137 w 177"/>
                <a:gd name="T27" fmla="*/ 40 h 134"/>
                <a:gd name="T28" fmla="*/ 89 w 177"/>
                <a:gd name="T29" fmla="*/ 14 h 134"/>
                <a:gd name="T30" fmla="*/ 49 w 177"/>
                <a:gd name="T31" fmla="*/ 16 h 134"/>
                <a:gd name="T32" fmla="*/ 5 w 177"/>
                <a:gd name="T33" fmla="*/ 90 h 134"/>
                <a:gd name="T34" fmla="*/ 10 w 177"/>
                <a:gd name="T35" fmla="*/ 108 h 134"/>
                <a:gd name="T36" fmla="*/ 14 w 177"/>
                <a:gd name="T37" fmla="*/ 95 h 134"/>
                <a:gd name="T38" fmla="*/ 14 w 177"/>
                <a:gd name="T39" fmla="*/ 89 h 134"/>
                <a:gd name="T40" fmla="*/ 88 w 177"/>
                <a:gd name="T41" fmla="*/ 14 h 134"/>
                <a:gd name="T42" fmla="*/ 89 w 177"/>
                <a:gd name="T43" fmla="*/ 14 h 134"/>
                <a:gd name="T44" fmla="*/ 88 w 177"/>
                <a:gd name="T45" fmla="*/ 20 h 134"/>
                <a:gd name="T46" fmla="*/ 20 w 177"/>
                <a:gd name="T47" fmla="*/ 89 h 134"/>
                <a:gd name="T48" fmla="*/ 20 w 177"/>
                <a:gd name="T49" fmla="*/ 96 h 134"/>
                <a:gd name="T50" fmla="*/ 19 w 177"/>
                <a:gd name="T51" fmla="*/ 98 h 134"/>
                <a:gd name="T52" fmla="*/ 16 w 177"/>
                <a:gd name="T53" fmla="*/ 108 h 134"/>
                <a:gd name="T54" fmla="*/ 16 w 177"/>
                <a:gd name="T55" fmla="*/ 130 h 134"/>
                <a:gd name="T56" fmla="*/ 10 w 177"/>
                <a:gd name="T57" fmla="*/ 132 h 134"/>
                <a:gd name="T58" fmla="*/ 12 w 177"/>
                <a:gd name="T59" fmla="*/ 44 h 134"/>
                <a:gd name="T60" fmla="*/ 88 w 177"/>
                <a:gd name="T61" fmla="*/ 0 h 134"/>
                <a:gd name="T62" fmla="*/ 89 w 177"/>
                <a:gd name="T63" fmla="*/ 0 h 134"/>
                <a:gd name="T64" fmla="*/ 88 w 177"/>
                <a:gd name="T65" fmla="*/ 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7" h="134">
                  <a:moveTo>
                    <a:pt x="89" y="14"/>
                  </a:moveTo>
                  <a:cubicBezTo>
                    <a:pt x="109" y="14"/>
                    <a:pt x="128" y="23"/>
                    <a:pt x="141" y="36"/>
                  </a:cubicBezTo>
                  <a:cubicBezTo>
                    <a:pt x="155" y="50"/>
                    <a:pt x="163" y="69"/>
                    <a:pt x="163" y="89"/>
                  </a:cubicBezTo>
                  <a:cubicBezTo>
                    <a:pt x="163" y="90"/>
                    <a:pt x="163" y="92"/>
                    <a:pt x="163" y="93"/>
                  </a:cubicBezTo>
                  <a:cubicBezTo>
                    <a:pt x="163" y="93"/>
                    <a:pt x="163" y="93"/>
                    <a:pt x="163" y="93"/>
                  </a:cubicBezTo>
                  <a:cubicBezTo>
                    <a:pt x="163" y="94"/>
                    <a:pt x="163" y="95"/>
                    <a:pt x="163" y="96"/>
                  </a:cubicBezTo>
                  <a:cubicBezTo>
                    <a:pt x="164" y="98"/>
                    <a:pt x="165" y="99"/>
                    <a:pt x="165" y="101"/>
                  </a:cubicBezTo>
                  <a:cubicBezTo>
                    <a:pt x="166" y="103"/>
                    <a:pt x="166" y="105"/>
                    <a:pt x="166" y="108"/>
                  </a:cubicBezTo>
                  <a:cubicBezTo>
                    <a:pt x="166" y="119"/>
                    <a:pt x="166" y="119"/>
                    <a:pt x="166" y="119"/>
                  </a:cubicBezTo>
                  <a:cubicBezTo>
                    <a:pt x="170" y="109"/>
                    <a:pt x="172" y="100"/>
                    <a:pt x="172" y="90"/>
                  </a:cubicBezTo>
                  <a:cubicBezTo>
                    <a:pt x="172" y="75"/>
                    <a:pt x="168" y="60"/>
                    <a:pt x="160" y="47"/>
                  </a:cubicBezTo>
                  <a:cubicBezTo>
                    <a:pt x="153" y="35"/>
                    <a:pt x="142" y="24"/>
                    <a:pt x="129" y="16"/>
                  </a:cubicBezTo>
                  <a:cubicBezTo>
                    <a:pt x="117" y="10"/>
                    <a:pt x="104" y="6"/>
                    <a:pt x="89" y="6"/>
                  </a:cubicBezTo>
                  <a:cubicBezTo>
                    <a:pt x="89" y="0"/>
                    <a:pt x="89" y="0"/>
                    <a:pt x="89" y="0"/>
                  </a:cubicBezTo>
                  <a:cubicBezTo>
                    <a:pt x="105" y="0"/>
                    <a:pt x="119" y="4"/>
                    <a:pt x="132" y="11"/>
                  </a:cubicBezTo>
                  <a:cubicBezTo>
                    <a:pt x="146" y="19"/>
                    <a:pt x="157" y="31"/>
                    <a:pt x="165" y="45"/>
                  </a:cubicBezTo>
                  <a:cubicBezTo>
                    <a:pt x="173" y="58"/>
                    <a:pt x="177" y="74"/>
                    <a:pt x="177" y="90"/>
                  </a:cubicBezTo>
                  <a:cubicBezTo>
                    <a:pt x="177" y="104"/>
                    <a:pt x="174" y="119"/>
                    <a:pt x="166" y="133"/>
                  </a:cubicBezTo>
                  <a:cubicBezTo>
                    <a:pt x="166" y="134"/>
                    <a:pt x="165" y="134"/>
                    <a:pt x="163" y="134"/>
                  </a:cubicBezTo>
                  <a:cubicBezTo>
                    <a:pt x="162" y="134"/>
                    <a:pt x="161" y="133"/>
                    <a:pt x="161" y="132"/>
                  </a:cubicBezTo>
                  <a:cubicBezTo>
                    <a:pt x="161" y="108"/>
                    <a:pt x="161" y="108"/>
                    <a:pt x="161" y="108"/>
                  </a:cubicBezTo>
                  <a:cubicBezTo>
                    <a:pt x="161" y="106"/>
                    <a:pt x="160" y="104"/>
                    <a:pt x="160" y="103"/>
                  </a:cubicBezTo>
                  <a:cubicBezTo>
                    <a:pt x="159" y="101"/>
                    <a:pt x="159" y="100"/>
                    <a:pt x="158" y="99"/>
                  </a:cubicBezTo>
                  <a:cubicBezTo>
                    <a:pt x="157" y="98"/>
                    <a:pt x="157" y="97"/>
                    <a:pt x="157" y="97"/>
                  </a:cubicBezTo>
                  <a:cubicBezTo>
                    <a:pt x="157" y="95"/>
                    <a:pt x="157" y="94"/>
                    <a:pt x="157" y="93"/>
                  </a:cubicBezTo>
                  <a:cubicBezTo>
                    <a:pt x="157" y="93"/>
                    <a:pt x="157" y="93"/>
                    <a:pt x="157" y="93"/>
                  </a:cubicBezTo>
                  <a:cubicBezTo>
                    <a:pt x="157" y="92"/>
                    <a:pt x="157" y="91"/>
                    <a:pt x="157" y="89"/>
                  </a:cubicBezTo>
                  <a:cubicBezTo>
                    <a:pt x="157" y="70"/>
                    <a:pt x="150" y="53"/>
                    <a:pt x="137" y="40"/>
                  </a:cubicBezTo>
                  <a:cubicBezTo>
                    <a:pt x="125" y="28"/>
                    <a:pt x="108" y="20"/>
                    <a:pt x="89" y="20"/>
                  </a:cubicBezTo>
                  <a:lnTo>
                    <a:pt x="89" y="14"/>
                  </a:lnTo>
                  <a:close/>
                  <a:moveTo>
                    <a:pt x="88" y="6"/>
                  </a:moveTo>
                  <a:cubicBezTo>
                    <a:pt x="74" y="6"/>
                    <a:pt x="61" y="9"/>
                    <a:pt x="49" y="16"/>
                  </a:cubicBezTo>
                  <a:cubicBezTo>
                    <a:pt x="36" y="23"/>
                    <a:pt x="25" y="34"/>
                    <a:pt x="17" y="47"/>
                  </a:cubicBezTo>
                  <a:cubicBezTo>
                    <a:pt x="9" y="60"/>
                    <a:pt x="5" y="75"/>
                    <a:pt x="5" y="90"/>
                  </a:cubicBezTo>
                  <a:cubicBezTo>
                    <a:pt x="5" y="99"/>
                    <a:pt x="7" y="108"/>
                    <a:pt x="10" y="117"/>
                  </a:cubicBezTo>
                  <a:cubicBezTo>
                    <a:pt x="10" y="108"/>
                    <a:pt x="10" y="108"/>
                    <a:pt x="10" y="108"/>
                  </a:cubicBezTo>
                  <a:cubicBezTo>
                    <a:pt x="10" y="105"/>
                    <a:pt x="11" y="103"/>
                    <a:pt x="11" y="101"/>
                  </a:cubicBezTo>
                  <a:cubicBezTo>
                    <a:pt x="12" y="99"/>
                    <a:pt x="13" y="97"/>
                    <a:pt x="14" y="95"/>
                  </a:cubicBezTo>
                  <a:cubicBezTo>
                    <a:pt x="14" y="94"/>
                    <a:pt x="14" y="94"/>
                    <a:pt x="14" y="93"/>
                  </a:cubicBezTo>
                  <a:cubicBezTo>
                    <a:pt x="14" y="92"/>
                    <a:pt x="14" y="90"/>
                    <a:pt x="14" y="89"/>
                  </a:cubicBezTo>
                  <a:cubicBezTo>
                    <a:pt x="14" y="69"/>
                    <a:pt x="22" y="50"/>
                    <a:pt x="36" y="36"/>
                  </a:cubicBezTo>
                  <a:cubicBezTo>
                    <a:pt x="49" y="23"/>
                    <a:pt x="68" y="14"/>
                    <a:pt x="88" y="14"/>
                  </a:cubicBezTo>
                  <a:cubicBezTo>
                    <a:pt x="88" y="14"/>
                    <a:pt x="88" y="14"/>
                    <a:pt x="88" y="14"/>
                  </a:cubicBezTo>
                  <a:cubicBezTo>
                    <a:pt x="89" y="14"/>
                    <a:pt x="89" y="14"/>
                    <a:pt x="89" y="14"/>
                  </a:cubicBezTo>
                  <a:cubicBezTo>
                    <a:pt x="89" y="20"/>
                    <a:pt x="89" y="20"/>
                    <a:pt x="89" y="20"/>
                  </a:cubicBezTo>
                  <a:cubicBezTo>
                    <a:pt x="88" y="20"/>
                    <a:pt x="88" y="20"/>
                    <a:pt x="88" y="20"/>
                  </a:cubicBezTo>
                  <a:cubicBezTo>
                    <a:pt x="70" y="20"/>
                    <a:pt x="52" y="28"/>
                    <a:pt x="40" y="40"/>
                  </a:cubicBezTo>
                  <a:cubicBezTo>
                    <a:pt x="27" y="53"/>
                    <a:pt x="20" y="70"/>
                    <a:pt x="20" y="89"/>
                  </a:cubicBezTo>
                  <a:cubicBezTo>
                    <a:pt x="20" y="90"/>
                    <a:pt x="20" y="92"/>
                    <a:pt x="20" y="93"/>
                  </a:cubicBezTo>
                  <a:cubicBezTo>
                    <a:pt x="20" y="94"/>
                    <a:pt x="20" y="95"/>
                    <a:pt x="20" y="96"/>
                  </a:cubicBezTo>
                  <a:cubicBezTo>
                    <a:pt x="20" y="96"/>
                    <a:pt x="20" y="96"/>
                    <a:pt x="20" y="96"/>
                  </a:cubicBezTo>
                  <a:cubicBezTo>
                    <a:pt x="20" y="97"/>
                    <a:pt x="20" y="97"/>
                    <a:pt x="19" y="98"/>
                  </a:cubicBezTo>
                  <a:cubicBezTo>
                    <a:pt x="18" y="99"/>
                    <a:pt x="17" y="101"/>
                    <a:pt x="17" y="103"/>
                  </a:cubicBezTo>
                  <a:cubicBezTo>
                    <a:pt x="16" y="104"/>
                    <a:pt x="16" y="106"/>
                    <a:pt x="16" y="108"/>
                  </a:cubicBezTo>
                  <a:cubicBezTo>
                    <a:pt x="16" y="130"/>
                    <a:pt x="16" y="130"/>
                    <a:pt x="16" y="130"/>
                  </a:cubicBezTo>
                  <a:cubicBezTo>
                    <a:pt x="16" y="130"/>
                    <a:pt x="16" y="130"/>
                    <a:pt x="16" y="130"/>
                  </a:cubicBezTo>
                  <a:cubicBezTo>
                    <a:pt x="16" y="131"/>
                    <a:pt x="15" y="132"/>
                    <a:pt x="14" y="133"/>
                  </a:cubicBezTo>
                  <a:cubicBezTo>
                    <a:pt x="13" y="134"/>
                    <a:pt x="11" y="133"/>
                    <a:pt x="10" y="132"/>
                  </a:cubicBezTo>
                  <a:cubicBezTo>
                    <a:pt x="3" y="118"/>
                    <a:pt x="0" y="104"/>
                    <a:pt x="0" y="90"/>
                  </a:cubicBezTo>
                  <a:cubicBezTo>
                    <a:pt x="0" y="74"/>
                    <a:pt x="4" y="58"/>
                    <a:pt x="12" y="44"/>
                  </a:cubicBezTo>
                  <a:cubicBezTo>
                    <a:pt x="20" y="30"/>
                    <a:pt x="32" y="18"/>
                    <a:pt x="47" y="11"/>
                  </a:cubicBezTo>
                  <a:cubicBezTo>
                    <a:pt x="59" y="4"/>
                    <a:pt x="73" y="0"/>
                    <a:pt x="88" y="0"/>
                  </a:cubicBezTo>
                  <a:cubicBezTo>
                    <a:pt x="88" y="0"/>
                    <a:pt x="88" y="0"/>
                    <a:pt x="88" y="0"/>
                  </a:cubicBezTo>
                  <a:cubicBezTo>
                    <a:pt x="89" y="0"/>
                    <a:pt x="89" y="0"/>
                    <a:pt x="89" y="0"/>
                  </a:cubicBezTo>
                  <a:cubicBezTo>
                    <a:pt x="89" y="6"/>
                    <a:pt x="89" y="6"/>
                    <a:pt x="89" y="6"/>
                  </a:cubicBezTo>
                  <a:lnTo>
                    <a:pt x="88" y="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 name="Freeform 14">
              <a:extLst>
                <a:ext uri="{FF2B5EF4-FFF2-40B4-BE49-F238E27FC236}">
                  <a16:creationId xmlns:a16="http://schemas.microsoft.com/office/drawing/2014/main" id="{2E6737CE-5B57-4844-9238-44E425489C52}"/>
                </a:ext>
              </a:extLst>
            </p:cNvPr>
            <p:cNvSpPr>
              <a:spLocks noEditPoints="1"/>
            </p:cNvSpPr>
            <p:nvPr/>
          </p:nvSpPr>
          <p:spPr bwMode="auto">
            <a:xfrm>
              <a:off x="7173247" y="3589413"/>
              <a:ext cx="73025" cy="125390"/>
            </a:xfrm>
            <a:custGeom>
              <a:avLst/>
              <a:gdLst>
                <a:gd name="T0" fmla="*/ 38 w 43"/>
                <a:gd name="T1" fmla="*/ 53 h 74"/>
                <a:gd name="T2" fmla="*/ 38 w 43"/>
                <a:gd name="T3" fmla="*/ 43 h 74"/>
                <a:gd name="T4" fmla="*/ 38 w 43"/>
                <a:gd name="T5" fmla="*/ 21 h 74"/>
                <a:gd name="T6" fmla="*/ 38 w 43"/>
                <a:gd name="T7" fmla="*/ 20 h 74"/>
                <a:gd name="T8" fmla="*/ 37 w 43"/>
                <a:gd name="T9" fmla="*/ 19 h 74"/>
                <a:gd name="T10" fmla="*/ 37 w 43"/>
                <a:gd name="T11" fmla="*/ 19 h 74"/>
                <a:gd name="T12" fmla="*/ 30 w 43"/>
                <a:gd name="T13" fmla="*/ 10 h 74"/>
                <a:gd name="T14" fmla="*/ 22 w 43"/>
                <a:gd name="T15" fmla="*/ 7 h 74"/>
                <a:gd name="T16" fmla="*/ 22 w 43"/>
                <a:gd name="T17" fmla="*/ 1 h 74"/>
                <a:gd name="T18" fmla="*/ 33 w 43"/>
                <a:gd name="T19" fmla="*/ 5 h 74"/>
                <a:gd name="T20" fmla="*/ 43 w 43"/>
                <a:gd name="T21" fmla="*/ 18 h 74"/>
                <a:gd name="T22" fmla="*/ 43 w 43"/>
                <a:gd name="T23" fmla="*/ 18 h 74"/>
                <a:gd name="T24" fmla="*/ 43 w 43"/>
                <a:gd name="T25" fmla="*/ 20 h 74"/>
                <a:gd name="T26" fmla="*/ 43 w 43"/>
                <a:gd name="T27" fmla="*/ 21 h 74"/>
                <a:gd name="T28" fmla="*/ 43 w 43"/>
                <a:gd name="T29" fmla="*/ 43 h 74"/>
                <a:gd name="T30" fmla="*/ 43 w 43"/>
                <a:gd name="T31" fmla="*/ 53 h 74"/>
                <a:gd name="T32" fmla="*/ 34 w 43"/>
                <a:gd name="T33" fmla="*/ 69 h 74"/>
                <a:gd name="T34" fmla="*/ 22 w 43"/>
                <a:gd name="T35" fmla="*/ 74 h 74"/>
                <a:gd name="T36" fmla="*/ 22 w 43"/>
                <a:gd name="T37" fmla="*/ 68 h 74"/>
                <a:gd name="T38" fmla="*/ 31 w 43"/>
                <a:gd name="T39" fmla="*/ 64 h 74"/>
                <a:gd name="T40" fmla="*/ 38 w 43"/>
                <a:gd name="T41" fmla="*/ 53 h 74"/>
                <a:gd name="T42" fmla="*/ 22 w 43"/>
                <a:gd name="T43" fmla="*/ 7 h 74"/>
                <a:gd name="T44" fmla="*/ 14 w 43"/>
                <a:gd name="T45" fmla="*/ 6 h 74"/>
                <a:gd name="T46" fmla="*/ 6 w 43"/>
                <a:gd name="T47" fmla="*/ 6 h 74"/>
                <a:gd name="T48" fmla="*/ 6 w 43"/>
                <a:gd name="T49" fmla="*/ 69 h 74"/>
                <a:gd name="T50" fmla="*/ 14 w 43"/>
                <a:gd name="T51" fmla="*/ 69 h 74"/>
                <a:gd name="T52" fmla="*/ 22 w 43"/>
                <a:gd name="T53" fmla="*/ 68 h 74"/>
                <a:gd name="T54" fmla="*/ 22 w 43"/>
                <a:gd name="T55" fmla="*/ 74 h 74"/>
                <a:gd name="T56" fmla="*/ 14 w 43"/>
                <a:gd name="T57" fmla="*/ 74 h 74"/>
                <a:gd name="T58" fmla="*/ 3 w 43"/>
                <a:gd name="T59" fmla="*/ 74 h 74"/>
                <a:gd name="T60" fmla="*/ 0 w 43"/>
                <a:gd name="T61" fmla="*/ 71 h 74"/>
                <a:gd name="T62" fmla="*/ 0 w 43"/>
                <a:gd name="T63" fmla="*/ 3 h 74"/>
                <a:gd name="T64" fmla="*/ 3 w 43"/>
                <a:gd name="T65" fmla="*/ 0 h 74"/>
                <a:gd name="T66" fmla="*/ 14 w 43"/>
                <a:gd name="T67" fmla="*/ 0 h 74"/>
                <a:gd name="T68" fmla="*/ 22 w 43"/>
                <a:gd name="T69" fmla="*/ 1 h 74"/>
                <a:gd name="T70" fmla="*/ 22 w 43"/>
                <a:gd name="T71"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74">
                  <a:moveTo>
                    <a:pt x="38" y="53"/>
                  </a:moveTo>
                  <a:cubicBezTo>
                    <a:pt x="38" y="43"/>
                    <a:pt x="38" y="43"/>
                    <a:pt x="38" y="43"/>
                  </a:cubicBezTo>
                  <a:cubicBezTo>
                    <a:pt x="38" y="21"/>
                    <a:pt x="38" y="21"/>
                    <a:pt x="38" y="21"/>
                  </a:cubicBezTo>
                  <a:cubicBezTo>
                    <a:pt x="38" y="21"/>
                    <a:pt x="38" y="21"/>
                    <a:pt x="38" y="20"/>
                  </a:cubicBezTo>
                  <a:cubicBezTo>
                    <a:pt x="37" y="20"/>
                    <a:pt x="37" y="20"/>
                    <a:pt x="37" y="19"/>
                  </a:cubicBezTo>
                  <a:cubicBezTo>
                    <a:pt x="37" y="19"/>
                    <a:pt x="37" y="19"/>
                    <a:pt x="37" y="19"/>
                  </a:cubicBezTo>
                  <a:cubicBezTo>
                    <a:pt x="37" y="16"/>
                    <a:pt x="34" y="12"/>
                    <a:pt x="30" y="10"/>
                  </a:cubicBezTo>
                  <a:cubicBezTo>
                    <a:pt x="28" y="9"/>
                    <a:pt x="25" y="8"/>
                    <a:pt x="22" y="7"/>
                  </a:cubicBezTo>
                  <a:cubicBezTo>
                    <a:pt x="22" y="1"/>
                    <a:pt x="22" y="1"/>
                    <a:pt x="22" y="1"/>
                  </a:cubicBezTo>
                  <a:cubicBezTo>
                    <a:pt x="26" y="2"/>
                    <a:pt x="30" y="3"/>
                    <a:pt x="33" y="5"/>
                  </a:cubicBezTo>
                  <a:cubicBezTo>
                    <a:pt x="38" y="8"/>
                    <a:pt x="42" y="13"/>
                    <a:pt x="43" y="18"/>
                  </a:cubicBezTo>
                  <a:cubicBezTo>
                    <a:pt x="43" y="18"/>
                    <a:pt x="43" y="18"/>
                    <a:pt x="43" y="18"/>
                  </a:cubicBezTo>
                  <a:cubicBezTo>
                    <a:pt x="43" y="19"/>
                    <a:pt x="43" y="19"/>
                    <a:pt x="43" y="20"/>
                  </a:cubicBezTo>
                  <a:cubicBezTo>
                    <a:pt x="43" y="20"/>
                    <a:pt x="43" y="21"/>
                    <a:pt x="43" y="21"/>
                  </a:cubicBezTo>
                  <a:cubicBezTo>
                    <a:pt x="43" y="43"/>
                    <a:pt x="43" y="43"/>
                    <a:pt x="43" y="43"/>
                  </a:cubicBezTo>
                  <a:cubicBezTo>
                    <a:pt x="43" y="53"/>
                    <a:pt x="43" y="53"/>
                    <a:pt x="43" y="53"/>
                  </a:cubicBezTo>
                  <a:cubicBezTo>
                    <a:pt x="43" y="59"/>
                    <a:pt x="40" y="65"/>
                    <a:pt x="34" y="69"/>
                  </a:cubicBezTo>
                  <a:cubicBezTo>
                    <a:pt x="31" y="71"/>
                    <a:pt x="26" y="73"/>
                    <a:pt x="22" y="74"/>
                  </a:cubicBezTo>
                  <a:cubicBezTo>
                    <a:pt x="22" y="68"/>
                    <a:pt x="22" y="68"/>
                    <a:pt x="22" y="68"/>
                  </a:cubicBezTo>
                  <a:cubicBezTo>
                    <a:pt x="25" y="67"/>
                    <a:pt x="28" y="66"/>
                    <a:pt x="31" y="64"/>
                  </a:cubicBezTo>
                  <a:cubicBezTo>
                    <a:pt x="35" y="61"/>
                    <a:pt x="38" y="57"/>
                    <a:pt x="38" y="53"/>
                  </a:cubicBezTo>
                  <a:close/>
                  <a:moveTo>
                    <a:pt x="22" y="7"/>
                  </a:moveTo>
                  <a:cubicBezTo>
                    <a:pt x="19" y="6"/>
                    <a:pt x="17" y="6"/>
                    <a:pt x="14" y="6"/>
                  </a:cubicBezTo>
                  <a:cubicBezTo>
                    <a:pt x="6" y="6"/>
                    <a:pt x="6" y="6"/>
                    <a:pt x="6" y="6"/>
                  </a:cubicBezTo>
                  <a:cubicBezTo>
                    <a:pt x="6" y="69"/>
                    <a:pt x="6" y="69"/>
                    <a:pt x="6" y="69"/>
                  </a:cubicBezTo>
                  <a:cubicBezTo>
                    <a:pt x="14" y="69"/>
                    <a:pt x="14" y="69"/>
                    <a:pt x="14" y="69"/>
                  </a:cubicBezTo>
                  <a:cubicBezTo>
                    <a:pt x="17" y="69"/>
                    <a:pt x="19" y="68"/>
                    <a:pt x="22" y="68"/>
                  </a:cubicBezTo>
                  <a:cubicBezTo>
                    <a:pt x="22" y="74"/>
                    <a:pt x="22" y="74"/>
                    <a:pt x="22" y="74"/>
                  </a:cubicBezTo>
                  <a:cubicBezTo>
                    <a:pt x="19" y="74"/>
                    <a:pt x="17" y="74"/>
                    <a:pt x="14" y="74"/>
                  </a:cubicBezTo>
                  <a:cubicBezTo>
                    <a:pt x="3" y="74"/>
                    <a:pt x="3" y="74"/>
                    <a:pt x="3" y="74"/>
                  </a:cubicBezTo>
                  <a:cubicBezTo>
                    <a:pt x="1" y="74"/>
                    <a:pt x="0" y="73"/>
                    <a:pt x="0" y="71"/>
                  </a:cubicBezTo>
                  <a:cubicBezTo>
                    <a:pt x="0" y="3"/>
                    <a:pt x="0" y="3"/>
                    <a:pt x="0" y="3"/>
                  </a:cubicBezTo>
                  <a:cubicBezTo>
                    <a:pt x="0" y="2"/>
                    <a:pt x="1" y="0"/>
                    <a:pt x="3" y="0"/>
                  </a:cubicBezTo>
                  <a:cubicBezTo>
                    <a:pt x="14" y="0"/>
                    <a:pt x="14" y="0"/>
                    <a:pt x="14" y="0"/>
                  </a:cubicBezTo>
                  <a:cubicBezTo>
                    <a:pt x="17" y="0"/>
                    <a:pt x="19" y="1"/>
                    <a:pt x="22" y="1"/>
                  </a:cubicBezTo>
                  <a:lnTo>
                    <a:pt x="22" y="7"/>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 name="Freeform 15">
              <a:extLst>
                <a:ext uri="{FF2B5EF4-FFF2-40B4-BE49-F238E27FC236}">
                  <a16:creationId xmlns:a16="http://schemas.microsoft.com/office/drawing/2014/main" id="{E4D51E03-09A3-4FB2-88DE-E619A2AE6D1D}"/>
                </a:ext>
              </a:extLst>
            </p:cNvPr>
            <p:cNvSpPr>
              <a:spLocks noEditPoints="1"/>
            </p:cNvSpPr>
            <p:nvPr/>
          </p:nvSpPr>
          <p:spPr bwMode="auto">
            <a:xfrm>
              <a:off x="7017672" y="3589413"/>
              <a:ext cx="71437" cy="125390"/>
            </a:xfrm>
            <a:custGeom>
              <a:avLst/>
              <a:gdLst>
                <a:gd name="T0" fmla="*/ 22 w 43"/>
                <a:gd name="T1" fmla="*/ 1 h 74"/>
                <a:gd name="T2" fmla="*/ 29 w 43"/>
                <a:gd name="T3" fmla="*/ 0 h 74"/>
                <a:gd name="T4" fmla="*/ 40 w 43"/>
                <a:gd name="T5" fmla="*/ 0 h 74"/>
                <a:gd name="T6" fmla="*/ 43 w 43"/>
                <a:gd name="T7" fmla="*/ 3 h 74"/>
                <a:gd name="T8" fmla="*/ 43 w 43"/>
                <a:gd name="T9" fmla="*/ 71 h 74"/>
                <a:gd name="T10" fmla="*/ 40 w 43"/>
                <a:gd name="T11" fmla="*/ 74 h 74"/>
                <a:gd name="T12" fmla="*/ 29 w 43"/>
                <a:gd name="T13" fmla="*/ 74 h 74"/>
                <a:gd name="T14" fmla="*/ 22 w 43"/>
                <a:gd name="T15" fmla="*/ 74 h 74"/>
                <a:gd name="T16" fmla="*/ 22 w 43"/>
                <a:gd name="T17" fmla="*/ 68 h 74"/>
                <a:gd name="T18" fmla="*/ 29 w 43"/>
                <a:gd name="T19" fmla="*/ 69 h 74"/>
                <a:gd name="T20" fmla="*/ 37 w 43"/>
                <a:gd name="T21" fmla="*/ 69 h 74"/>
                <a:gd name="T22" fmla="*/ 37 w 43"/>
                <a:gd name="T23" fmla="*/ 6 h 74"/>
                <a:gd name="T24" fmla="*/ 29 w 43"/>
                <a:gd name="T25" fmla="*/ 6 h 74"/>
                <a:gd name="T26" fmla="*/ 22 w 43"/>
                <a:gd name="T27" fmla="*/ 7 h 74"/>
                <a:gd name="T28" fmla="*/ 22 w 43"/>
                <a:gd name="T29" fmla="*/ 1 h 74"/>
                <a:gd name="T30" fmla="*/ 0 w 43"/>
                <a:gd name="T31" fmla="*/ 53 h 74"/>
                <a:gd name="T32" fmla="*/ 0 w 43"/>
                <a:gd name="T33" fmla="*/ 43 h 74"/>
                <a:gd name="T34" fmla="*/ 0 w 43"/>
                <a:gd name="T35" fmla="*/ 21 h 74"/>
                <a:gd name="T36" fmla="*/ 0 w 43"/>
                <a:gd name="T37" fmla="*/ 20 h 74"/>
                <a:gd name="T38" fmla="*/ 0 w 43"/>
                <a:gd name="T39" fmla="*/ 18 h 74"/>
                <a:gd name="T40" fmla="*/ 0 w 43"/>
                <a:gd name="T41" fmla="*/ 18 h 74"/>
                <a:gd name="T42" fmla="*/ 10 w 43"/>
                <a:gd name="T43" fmla="*/ 5 h 74"/>
                <a:gd name="T44" fmla="*/ 22 w 43"/>
                <a:gd name="T45" fmla="*/ 1 h 74"/>
                <a:gd name="T46" fmla="*/ 22 w 43"/>
                <a:gd name="T47" fmla="*/ 7 h 74"/>
                <a:gd name="T48" fmla="*/ 13 w 43"/>
                <a:gd name="T49" fmla="*/ 10 h 74"/>
                <a:gd name="T50" fmla="*/ 6 w 43"/>
                <a:gd name="T51" fmla="*/ 19 h 74"/>
                <a:gd name="T52" fmla="*/ 6 w 43"/>
                <a:gd name="T53" fmla="*/ 19 h 74"/>
                <a:gd name="T54" fmla="*/ 6 w 43"/>
                <a:gd name="T55" fmla="*/ 20 h 74"/>
                <a:gd name="T56" fmla="*/ 6 w 43"/>
                <a:gd name="T57" fmla="*/ 21 h 74"/>
                <a:gd name="T58" fmla="*/ 6 w 43"/>
                <a:gd name="T59" fmla="*/ 43 h 74"/>
                <a:gd name="T60" fmla="*/ 6 w 43"/>
                <a:gd name="T61" fmla="*/ 53 h 74"/>
                <a:gd name="T62" fmla="*/ 12 w 43"/>
                <a:gd name="T63" fmla="*/ 64 h 74"/>
                <a:gd name="T64" fmla="*/ 22 w 43"/>
                <a:gd name="T65" fmla="*/ 68 h 74"/>
                <a:gd name="T66" fmla="*/ 22 w 43"/>
                <a:gd name="T67" fmla="*/ 74 h 74"/>
                <a:gd name="T68" fmla="*/ 9 w 43"/>
                <a:gd name="T69" fmla="*/ 69 h 74"/>
                <a:gd name="T70" fmla="*/ 0 w 43"/>
                <a:gd name="T71"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74">
                  <a:moveTo>
                    <a:pt x="22" y="1"/>
                  </a:moveTo>
                  <a:cubicBezTo>
                    <a:pt x="24" y="1"/>
                    <a:pt x="27" y="0"/>
                    <a:pt x="29" y="0"/>
                  </a:cubicBezTo>
                  <a:cubicBezTo>
                    <a:pt x="40" y="0"/>
                    <a:pt x="40" y="0"/>
                    <a:pt x="40" y="0"/>
                  </a:cubicBezTo>
                  <a:cubicBezTo>
                    <a:pt x="42" y="0"/>
                    <a:pt x="43" y="2"/>
                    <a:pt x="43" y="3"/>
                  </a:cubicBezTo>
                  <a:cubicBezTo>
                    <a:pt x="43" y="71"/>
                    <a:pt x="43" y="71"/>
                    <a:pt x="43" y="71"/>
                  </a:cubicBezTo>
                  <a:cubicBezTo>
                    <a:pt x="43" y="73"/>
                    <a:pt x="42" y="74"/>
                    <a:pt x="40" y="74"/>
                  </a:cubicBezTo>
                  <a:cubicBezTo>
                    <a:pt x="29" y="74"/>
                    <a:pt x="29" y="74"/>
                    <a:pt x="29" y="74"/>
                  </a:cubicBezTo>
                  <a:cubicBezTo>
                    <a:pt x="27" y="74"/>
                    <a:pt x="24" y="74"/>
                    <a:pt x="22" y="74"/>
                  </a:cubicBezTo>
                  <a:cubicBezTo>
                    <a:pt x="22" y="68"/>
                    <a:pt x="22" y="68"/>
                    <a:pt x="22" y="68"/>
                  </a:cubicBezTo>
                  <a:cubicBezTo>
                    <a:pt x="24" y="68"/>
                    <a:pt x="27" y="69"/>
                    <a:pt x="29" y="69"/>
                  </a:cubicBezTo>
                  <a:cubicBezTo>
                    <a:pt x="37" y="69"/>
                    <a:pt x="37" y="69"/>
                    <a:pt x="37" y="69"/>
                  </a:cubicBezTo>
                  <a:cubicBezTo>
                    <a:pt x="37" y="6"/>
                    <a:pt x="37" y="6"/>
                    <a:pt x="37" y="6"/>
                  </a:cubicBezTo>
                  <a:cubicBezTo>
                    <a:pt x="29" y="6"/>
                    <a:pt x="29" y="6"/>
                    <a:pt x="29" y="6"/>
                  </a:cubicBezTo>
                  <a:cubicBezTo>
                    <a:pt x="27" y="6"/>
                    <a:pt x="24" y="6"/>
                    <a:pt x="22" y="7"/>
                  </a:cubicBezTo>
                  <a:lnTo>
                    <a:pt x="22" y="1"/>
                  </a:lnTo>
                  <a:close/>
                  <a:moveTo>
                    <a:pt x="0" y="53"/>
                  </a:moveTo>
                  <a:cubicBezTo>
                    <a:pt x="0" y="43"/>
                    <a:pt x="0" y="43"/>
                    <a:pt x="0" y="43"/>
                  </a:cubicBezTo>
                  <a:cubicBezTo>
                    <a:pt x="0" y="21"/>
                    <a:pt x="0" y="21"/>
                    <a:pt x="0" y="21"/>
                  </a:cubicBezTo>
                  <a:cubicBezTo>
                    <a:pt x="0" y="21"/>
                    <a:pt x="0" y="20"/>
                    <a:pt x="0" y="20"/>
                  </a:cubicBezTo>
                  <a:cubicBezTo>
                    <a:pt x="0" y="19"/>
                    <a:pt x="0" y="19"/>
                    <a:pt x="0" y="18"/>
                  </a:cubicBezTo>
                  <a:cubicBezTo>
                    <a:pt x="0" y="18"/>
                    <a:pt x="0" y="18"/>
                    <a:pt x="0" y="18"/>
                  </a:cubicBezTo>
                  <a:cubicBezTo>
                    <a:pt x="1" y="13"/>
                    <a:pt x="5" y="8"/>
                    <a:pt x="10" y="5"/>
                  </a:cubicBezTo>
                  <a:cubicBezTo>
                    <a:pt x="13" y="3"/>
                    <a:pt x="17" y="2"/>
                    <a:pt x="22" y="1"/>
                  </a:cubicBezTo>
                  <a:cubicBezTo>
                    <a:pt x="22" y="7"/>
                    <a:pt x="22" y="7"/>
                    <a:pt x="22" y="7"/>
                  </a:cubicBezTo>
                  <a:cubicBezTo>
                    <a:pt x="18" y="8"/>
                    <a:pt x="16" y="9"/>
                    <a:pt x="13" y="10"/>
                  </a:cubicBezTo>
                  <a:cubicBezTo>
                    <a:pt x="9" y="12"/>
                    <a:pt x="6" y="16"/>
                    <a:pt x="6" y="19"/>
                  </a:cubicBezTo>
                  <a:cubicBezTo>
                    <a:pt x="6" y="19"/>
                    <a:pt x="6" y="19"/>
                    <a:pt x="6" y="19"/>
                  </a:cubicBezTo>
                  <a:cubicBezTo>
                    <a:pt x="6" y="20"/>
                    <a:pt x="6" y="20"/>
                    <a:pt x="6" y="20"/>
                  </a:cubicBezTo>
                  <a:cubicBezTo>
                    <a:pt x="6" y="21"/>
                    <a:pt x="6" y="21"/>
                    <a:pt x="6" y="21"/>
                  </a:cubicBezTo>
                  <a:cubicBezTo>
                    <a:pt x="6" y="43"/>
                    <a:pt x="6" y="43"/>
                    <a:pt x="6" y="43"/>
                  </a:cubicBezTo>
                  <a:cubicBezTo>
                    <a:pt x="6" y="53"/>
                    <a:pt x="6" y="53"/>
                    <a:pt x="6" y="53"/>
                  </a:cubicBezTo>
                  <a:cubicBezTo>
                    <a:pt x="6" y="57"/>
                    <a:pt x="8" y="61"/>
                    <a:pt x="12" y="64"/>
                  </a:cubicBezTo>
                  <a:cubicBezTo>
                    <a:pt x="15" y="66"/>
                    <a:pt x="18" y="67"/>
                    <a:pt x="22" y="68"/>
                  </a:cubicBezTo>
                  <a:cubicBezTo>
                    <a:pt x="22" y="74"/>
                    <a:pt x="22" y="74"/>
                    <a:pt x="22" y="74"/>
                  </a:cubicBezTo>
                  <a:cubicBezTo>
                    <a:pt x="17" y="73"/>
                    <a:pt x="12" y="71"/>
                    <a:pt x="9" y="69"/>
                  </a:cubicBezTo>
                  <a:cubicBezTo>
                    <a:pt x="3" y="65"/>
                    <a:pt x="0" y="59"/>
                    <a:pt x="0" y="5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 name="Freeform 16">
              <a:extLst>
                <a:ext uri="{FF2B5EF4-FFF2-40B4-BE49-F238E27FC236}">
                  <a16:creationId xmlns:a16="http://schemas.microsoft.com/office/drawing/2014/main" id="{348D2F70-0399-48F3-BAAF-79969B9F70E1}"/>
                </a:ext>
              </a:extLst>
            </p:cNvPr>
            <p:cNvSpPr>
              <a:spLocks noEditPoints="1"/>
            </p:cNvSpPr>
            <p:nvPr/>
          </p:nvSpPr>
          <p:spPr bwMode="auto">
            <a:xfrm>
              <a:off x="6336634" y="3487832"/>
              <a:ext cx="188913" cy="168244"/>
            </a:xfrm>
            <a:custGeom>
              <a:avLst/>
              <a:gdLst>
                <a:gd name="T0" fmla="*/ 56 w 111"/>
                <a:gd name="T1" fmla="*/ 89 h 99"/>
                <a:gd name="T2" fmla="*/ 65 w 111"/>
                <a:gd name="T3" fmla="*/ 91 h 99"/>
                <a:gd name="T4" fmla="*/ 72 w 111"/>
                <a:gd name="T5" fmla="*/ 93 h 99"/>
                <a:gd name="T6" fmla="*/ 77 w 111"/>
                <a:gd name="T7" fmla="*/ 94 h 99"/>
                <a:gd name="T8" fmla="*/ 83 w 111"/>
                <a:gd name="T9" fmla="*/ 92 h 99"/>
                <a:gd name="T10" fmla="*/ 90 w 111"/>
                <a:gd name="T11" fmla="*/ 84 h 99"/>
                <a:gd name="T12" fmla="*/ 91 w 111"/>
                <a:gd name="T13" fmla="*/ 83 h 99"/>
                <a:gd name="T14" fmla="*/ 106 w 111"/>
                <a:gd name="T15" fmla="*/ 46 h 99"/>
                <a:gd name="T16" fmla="*/ 106 w 111"/>
                <a:gd name="T17" fmla="*/ 37 h 99"/>
                <a:gd name="T18" fmla="*/ 106 w 111"/>
                <a:gd name="T19" fmla="*/ 35 h 99"/>
                <a:gd name="T20" fmla="*/ 95 w 111"/>
                <a:gd name="T21" fmla="*/ 12 h 99"/>
                <a:gd name="T22" fmla="*/ 94 w 111"/>
                <a:gd name="T23" fmla="*/ 11 h 99"/>
                <a:gd name="T24" fmla="*/ 65 w 111"/>
                <a:gd name="T25" fmla="*/ 7 h 99"/>
                <a:gd name="T26" fmla="*/ 55 w 111"/>
                <a:gd name="T27" fmla="*/ 5 h 99"/>
                <a:gd name="T28" fmla="*/ 72 w 111"/>
                <a:gd name="T29" fmla="*/ 0 h 99"/>
                <a:gd name="T30" fmla="*/ 98 w 111"/>
                <a:gd name="T31" fmla="*/ 8 h 99"/>
                <a:gd name="T32" fmla="*/ 106 w 111"/>
                <a:gd name="T33" fmla="*/ 19 h 99"/>
                <a:gd name="T34" fmla="*/ 111 w 111"/>
                <a:gd name="T35" fmla="*/ 36 h 99"/>
                <a:gd name="T36" fmla="*/ 111 w 111"/>
                <a:gd name="T37" fmla="*/ 36 h 99"/>
                <a:gd name="T38" fmla="*/ 111 w 111"/>
                <a:gd name="T39" fmla="*/ 43 h 99"/>
                <a:gd name="T40" fmla="*/ 109 w 111"/>
                <a:gd name="T41" fmla="*/ 56 h 99"/>
                <a:gd name="T42" fmla="*/ 94 w 111"/>
                <a:gd name="T43" fmla="*/ 86 h 99"/>
                <a:gd name="T44" fmla="*/ 91 w 111"/>
                <a:gd name="T45" fmla="*/ 91 h 99"/>
                <a:gd name="T46" fmla="*/ 78 w 111"/>
                <a:gd name="T47" fmla="*/ 99 h 99"/>
                <a:gd name="T48" fmla="*/ 71 w 111"/>
                <a:gd name="T49" fmla="*/ 98 h 99"/>
                <a:gd name="T50" fmla="*/ 62 w 111"/>
                <a:gd name="T51" fmla="*/ 95 h 99"/>
                <a:gd name="T52" fmla="*/ 56 w 111"/>
                <a:gd name="T53" fmla="*/ 94 h 99"/>
                <a:gd name="T54" fmla="*/ 29 w 111"/>
                <a:gd name="T55" fmla="*/ 92 h 99"/>
                <a:gd name="T56" fmla="*/ 39 w 111"/>
                <a:gd name="T57" fmla="*/ 93 h 99"/>
                <a:gd name="T58" fmla="*/ 42 w 111"/>
                <a:gd name="T59" fmla="*/ 93 h 99"/>
                <a:gd name="T60" fmla="*/ 48 w 111"/>
                <a:gd name="T61" fmla="*/ 90 h 99"/>
                <a:gd name="T62" fmla="*/ 55 w 111"/>
                <a:gd name="T63" fmla="*/ 94 h 99"/>
                <a:gd name="T64" fmla="*/ 46 w 111"/>
                <a:gd name="T65" fmla="*/ 96 h 99"/>
                <a:gd name="T66" fmla="*/ 40 w 111"/>
                <a:gd name="T67" fmla="*/ 98 h 99"/>
                <a:gd name="T68" fmla="*/ 55 w 111"/>
                <a:gd name="T69" fmla="*/ 10 h 99"/>
                <a:gd name="T70" fmla="*/ 55 w 111"/>
                <a:gd name="T71" fmla="*/ 10 h 99"/>
                <a:gd name="T72" fmla="*/ 46 w 111"/>
                <a:gd name="T73" fmla="*/ 7 h 99"/>
                <a:gd name="T74" fmla="*/ 29 w 111"/>
                <a:gd name="T75" fmla="*/ 1 h 99"/>
                <a:gd name="T76" fmla="*/ 52 w 111"/>
                <a:gd name="T77" fmla="*/ 4 h 99"/>
                <a:gd name="T78" fmla="*/ 29 w 111"/>
                <a:gd name="T79" fmla="*/ 92 h 99"/>
                <a:gd name="T80" fmla="*/ 5 w 111"/>
                <a:gd name="T81" fmla="*/ 35 h 99"/>
                <a:gd name="T82" fmla="*/ 5 w 111"/>
                <a:gd name="T83" fmla="*/ 37 h 99"/>
                <a:gd name="T84" fmla="*/ 5 w 111"/>
                <a:gd name="T85" fmla="*/ 46 h 99"/>
                <a:gd name="T86" fmla="*/ 20 w 111"/>
                <a:gd name="T87" fmla="*/ 83 h 99"/>
                <a:gd name="T88" fmla="*/ 24 w 111"/>
                <a:gd name="T89" fmla="*/ 88 h 99"/>
                <a:gd name="T90" fmla="*/ 29 w 111"/>
                <a:gd name="T91" fmla="*/ 92 h 99"/>
                <a:gd name="T92" fmla="*/ 24 w 111"/>
                <a:gd name="T93" fmla="*/ 95 h 99"/>
                <a:gd name="T94" fmla="*/ 17 w 111"/>
                <a:gd name="T95" fmla="*/ 87 h 99"/>
                <a:gd name="T96" fmla="*/ 5 w 111"/>
                <a:gd name="T97" fmla="*/ 64 h 99"/>
                <a:gd name="T98" fmla="*/ 0 w 111"/>
                <a:gd name="T99" fmla="*/ 43 h 99"/>
                <a:gd name="T100" fmla="*/ 0 w 111"/>
                <a:gd name="T101" fmla="*/ 37 h 99"/>
                <a:gd name="T102" fmla="*/ 1 w 111"/>
                <a:gd name="T103" fmla="*/ 30 h 99"/>
                <a:gd name="T104" fmla="*/ 13 w 111"/>
                <a:gd name="T105" fmla="*/ 8 h 99"/>
                <a:gd name="T106" fmla="*/ 29 w 111"/>
                <a:gd name="T107" fmla="*/ 1 h 99"/>
                <a:gd name="T108" fmla="*/ 17 w 111"/>
                <a:gd name="T109" fmla="*/ 11 h 99"/>
                <a:gd name="T110" fmla="*/ 29 w 111"/>
                <a:gd name="T111" fmla="*/ 9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 h="99">
                  <a:moveTo>
                    <a:pt x="55" y="89"/>
                  </a:moveTo>
                  <a:cubicBezTo>
                    <a:pt x="55" y="89"/>
                    <a:pt x="55" y="89"/>
                    <a:pt x="55" y="89"/>
                  </a:cubicBezTo>
                  <a:cubicBezTo>
                    <a:pt x="56" y="89"/>
                    <a:pt x="56" y="89"/>
                    <a:pt x="56" y="89"/>
                  </a:cubicBezTo>
                  <a:cubicBezTo>
                    <a:pt x="56" y="89"/>
                    <a:pt x="56" y="89"/>
                    <a:pt x="56" y="89"/>
                  </a:cubicBezTo>
                  <a:cubicBezTo>
                    <a:pt x="57" y="89"/>
                    <a:pt x="58" y="89"/>
                    <a:pt x="59" y="89"/>
                  </a:cubicBezTo>
                  <a:cubicBezTo>
                    <a:pt x="61" y="90"/>
                    <a:pt x="62" y="90"/>
                    <a:pt x="63" y="90"/>
                  </a:cubicBezTo>
                  <a:cubicBezTo>
                    <a:pt x="63" y="90"/>
                    <a:pt x="63" y="90"/>
                    <a:pt x="63" y="90"/>
                  </a:cubicBezTo>
                  <a:cubicBezTo>
                    <a:pt x="64" y="90"/>
                    <a:pt x="64" y="91"/>
                    <a:pt x="65" y="91"/>
                  </a:cubicBezTo>
                  <a:cubicBezTo>
                    <a:pt x="65" y="91"/>
                    <a:pt x="66" y="91"/>
                    <a:pt x="67" y="92"/>
                  </a:cubicBezTo>
                  <a:cubicBezTo>
                    <a:pt x="68" y="92"/>
                    <a:pt x="68" y="92"/>
                    <a:pt x="69" y="93"/>
                  </a:cubicBezTo>
                  <a:cubicBezTo>
                    <a:pt x="70" y="93"/>
                    <a:pt x="71" y="93"/>
                    <a:pt x="72" y="93"/>
                  </a:cubicBezTo>
                  <a:cubicBezTo>
                    <a:pt x="72" y="93"/>
                    <a:pt x="72" y="93"/>
                    <a:pt x="72" y="93"/>
                  </a:cubicBezTo>
                  <a:cubicBezTo>
                    <a:pt x="72" y="93"/>
                    <a:pt x="72" y="93"/>
                    <a:pt x="72" y="93"/>
                  </a:cubicBezTo>
                  <a:cubicBezTo>
                    <a:pt x="72" y="93"/>
                    <a:pt x="72" y="93"/>
                    <a:pt x="72" y="93"/>
                  </a:cubicBezTo>
                  <a:cubicBezTo>
                    <a:pt x="72" y="93"/>
                    <a:pt x="72" y="93"/>
                    <a:pt x="72" y="93"/>
                  </a:cubicBezTo>
                  <a:cubicBezTo>
                    <a:pt x="74" y="94"/>
                    <a:pt x="76" y="94"/>
                    <a:pt x="77" y="94"/>
                  </a:cubicBezTo>
                  <a:cubicBezTo>
                    <a:pt x="79" y="94"/>
                    <a:pt x="80" y="93"/>
                    <a:pt x="82" y="92"/>
                  </a:cubicBezTo>
                  <a:cubicBezTo>
                    <a:pt x="82" y="92"/>
                    <a:pt x="82" y="92"/>
                    <a:pt x="82" y="92"/>
                  </a:cubicBezTo>
                  <a:cubicBezTo>
                    <a:pt x="82" y="92"/>
                    <a:pt x="82" y="92"/>
                    <a:pt x="82" y="92"/>
                  </a:cubicBezTo>
                  <a:cubicBezTo>
                    <a:pt x="82" y="92"/>
                    <a:pt x="82" y="92"/>
                    <a:pt x="83" y="92"/>
                  </a:cubicBezTo>
                  <a:cubicBezTo>
                    <a:pt x="83" y="91"/>
                    <a:pt x="83" y="91"/>
                    <a:pt x="84" y="91"/>
                  </a:cubicBezTo>
                  <a:cubicBezTo>
                    <a:pt x="85" y="90"/>
                    <a:pt x="86" y="89"/>
                    <a:pt x="87" y="88"/>
                  </a:cubicBezTo>
                  <a:cubicBezTo>
                    <a:pt x="87" y="88"/>
                    <a:pt x="87" y="88"/>
                    <a:pt x="87" y="88"/>
                  </a:cubicBezTo>
                  <a:cubicBezTo>
                    <a:pt x="88" y="86"/>
                    <a:pt x="89" y="85"/>
                    <a:pt x="90" y="84"/>
                  </a:cubicBezTo>
                  <a:cubicBezTo>
                    <a:pt x="90" y="84"/>
                    <a:pt x="90" y="84"/>
                    <a:pt x="90" y="84"/>
                  </a:cubicBezTo>
                  <a:cubicBezTo>
                    <a:pt x="91" y="83"/>
                    <a:pt x="91" y="83"/>
                    <a:pt x="91" y="83"/>
                  </a:cubicBezTo>
                  <a:cubicBezTo>
                    <a:pt x="91" y="83"/>
                    <a:pt x="91" y="83"/>
                    <a:pt x="91" y="83"/>
                  </a:cubicBezTo>
                  <a:cubicBezTo>
                    <a:pt x="91" y="83"/>
                    <a:pt x="91" y="83"/>
                    <a:pt x="91" y="83"/>
                  </a:cubicBezTo>
                  <a:cubicBezTo>
                    <a:pt x="93" y="80"/>
                    <a:pt x="95" y="77"/>
                    <a:pt x="97" y="74"/>
                  </a:cubicBezTo>
                  <a:cubicBezTo>
                    <a:pt x="99" y="70"/>
                    <a:pt x="100" y="67"/>
                    <a:pt x="102" y="63"/>
                  </a:cubicBezTo>
                  <a:cubicBezTo>
                    <a:pt x="103" y="60"/>
                    <a:pt x="103" y="57"/>
                    <a:pt x="104" y="55"/>
                  </a:cubicBezTo>
                  <a:cubicBezTo>
                    <a:pt x="105" y="52"/>
                    <a:pt x="105" y="49"/>
                    <a:pt x="106" y="46"/>
                  </a:cubicBezTo>
                  <a:cubicBezTo>
                    <a:pt x="106" y="46"/>
                    <a:pt x="106" y="46"/>
                    <a:pt x="106" y="46"/>
                  </a:cubicBezTo>
                  <a:cubicBezTo>
                    <a:pt x="106" y="44"/>
                    <a:pt x="106" y="44"/>
                    <a:pt x="106" y="44"/>
                  </a:cubicBezTo>
                  <a:cubicBezTo>
                    <a:pt x="106" y="42"/>
                    <a:pt x="106" y="42"/>
                    <a:pt x="106" y="42"/>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6"/>
                    <a:pt x="106" y="35"/>
                    <a:pt x="106" y="35"/>
                  </a:cubicBezTo>
                  <a:cubicBezTo>
                    <a:pt x="106" y="34"/>
                    <a:pt x="105" y="32"/>
                    <a:pt x="105" y="31"/>
                  </a:cubicBezTo>
                  <a:cubicBezTo>
                    <a:pt x="105" y="28"/>
                    <a:pt x="104" y="24"/>
                    <a:pt x="102" y="21"/>
                  </a:cubicBezTo>
                  <a:cubicBezTo>
                    <a:pt x="100" y="18"/>
                    <a:pt x="99" y="15"/>
                    <a:pt x="96" y="13"/>
                  </a:cubicBezTo>
                  <a:cubicBezTo>
                    <a:pt x="96" y="13"/>
                    <a:pt x="95" y="12"/>
                    <a:pt x="95" y="12"/>
                  </a:cubicBezTo>
                  <a:cubicBezTo>
                    <a:pt x="95" y="12"/>
                    <a:pt x="95" y="12"/>
                    <a:pt x="95" y="12"/>
                  </a:cubicBezTo>
                  <a:cubicBezTo>
                    <a:pt x="95" y="12"/>
                    <a:pt x="94" y="11"/>
                    <a:pt x="94" y="11"/>
                  </a:cubicBezTo>
                  <a:cubicBezTo>
                    <a:pt x="94" y="11"/>
                    <a:pt x="94" y="11"/>
                    <a:pt x="94" y="11"/>
                  </a:cubicBezTo>
                  <a:cubicBezTo>
                    <a:pt x="94" y="11"/>
                    <a:pt x="94" y="11"/>
                    <a:pt x="94" y="11"/>
                  </a:cubicBezTo>
                  <a:cubicBezTo>
                    <a:pt x="92" y="9"/>
                    <a:pt x="90" y="8"/>
                    <a:pt x="87" y="7"/>
                  </a:cubicBezTo>
                  <a:cubicBezTo>
                    <a:pt x="85" y="6"/>
                    <a:pt x="83" y="6"/>
                    <a:pt x="80" y="5"/>
                  </a:cubicBezTo>
                  <a:cubicBezTo>
                    <a:pt x="77" y="5"/>
                    <a:pt x="75" y="5"/>
                    <a:pt x="72" y="5"/>
                  </a:cubicBezTo>
                  <a:cubicBezTo>
                    <a:pt x="70" y="6"/>
                    <a:pt x="67" y="6"/>
                    <a:pt x="65" y="7"/>
                  </a:cubicBezTo>
                  <a:cubicBezTo>
                    <a:pt x="64" y="8"/>
                    <a:pt x="62" y="8"/>
                    <a:pt x="61" y="9"/>
                  </a:cubicBezTo>
                  <a:cubicBezTo>
                    <a:pt x="59" y="9"/>
                    <a:pt x="56" y="10"/>
                    <a:pt x="56" y="10"/>
                  </a:cubicBezTo>
                  <a:cubicBezTo>
                    <a:pt x="56" y="10"/>
                    <a:pt x="56" y="10"/>
                    <a:pt x="55" y="10"/>
                  </a:cubicBezTo>
                  <a:cubicBezTo>
                    <a:pt x="55" y="5"/>
                    <a:pt x="55" y="5"/>
                    <a:pt x="55" y="5"/>
                  </a:cubicBezTo>
                  <a:cubicBezTo>
                    <a:pt x="55" y="5"/>
                    <a:pt x="55" y="5"/>
                    <a:pt x="55" y="5"/>
                  </a:cubicBezTo>
                  <a:cubicBezTo>
                    <a:pt x="59" y="4"/>
                    <a:pt x="59" y="4"/>
                    <a:pt x="59" y="4"/>
                  </a:cubicBezTo>
                  <a:cubicBezTo>
                    <a:pt x="61" y="3"/>
                    <a:pt x="62" y="3"/>
                    <a:pt x="63" y="3"/>
                  </a:cubicBezTo>
                  <a:cubicBezTo>
                    <a:pt x="66" y="2"/>
                    <a:pt x="69" y="1"/>
                    <a:pt x="72" y="0"/>
                  </a:cubicBezTo>
                  <a:cubicBezTo>
                    <a:pt x="75" y="0"/>
                    <a:pt x="78" y="0"/>
                    <a:pt x="81" y="0"/>
                  </a:cubicBezTo>
                  <a:cubicBezTo>
                    <a:pt x="84" y="1"/>
                    <a:pt x="87" y="2"/>
                    <a:pt x="89" y="3"/>
                  </a:cubicBezTo>
                  <a:cubicBezTo>
                    <a:pt x="92" y="4"/>
                    <a:pt x="95" y="5"/>
                    <a:pt x="97" y="7"/>
                  </a:cubicBezTo>
                  <a:cubicBezTo>
                    <a:pt x="97" y="8"/>
                    <a:pt x="98" y="8"/>
                    <a:pt x="98" y="8"/>
                  </a:cubicBezTo>
                  <a:cubicBezTo>
                    <a:pt x="98" y="8"/>
                    <a:pt x="98" y="8"/>
                    <a:pt x="98" y="8"/>
                  </a:cubicBezTo>
                  <a:cubicBezTo>
                    <a:pt x="98" y="8"/>
                    <a:pt x="98" y="8"/>
                    <a:pt x="98" y="8"/>
                  </a:cubicBezTo>
                  <a:cubicBezTo>
                    <a:pt x="99" y="9"/>
                    <a:pt x="99" y="9"/>
                    <a:pt x="99" y="9"/>
                  </a:cubicBezTo>
                  <a:cubicBezTo>
                    <a:pt x="102" y="12"/>
                    <a:pt x="105" y="16"/>
                    <a:pt x="106" y="19"/>
                  </a:cubicBezTo>
                  <a:cubicBezTo>
                    <a:pt x="108" y="23"/>
                    <a:pt x="109" y="26"/>
                    <a:pt x="110" y="30"/>
                  </a:cubicBezTo>
                  <a:cubicBezTo>
                    <a:pt x="110" y="32"/>
                    <a:pt x="110" y="33"/>
                    <a:pt x="110" y="34"/>
                  </a:cubicBezTo>
                  <a:cubicBezTo>
                    <a:pt x="110" y="35"/>
                    <a:pt x="111" y="35"/>
                    <a:pt x="111" y="36"/>
                  </a:cubicBezTo>
                  <a:cubicBezTo>
                    <a:pt x="111" y="36"/>
                    <a:pt x="111" y="36"/>
                    <a:pt x="111" y="36"/>
                  </a:cubicBezTo>
                  <a:cubicBezTo>
                    <a:pt x="111" y="36"/>
                    <a:pt x="111" y="36"/>
                    <a:pt x="111" y="36"/>
                  </a:cubicBezTo>
                  <a:cubicBezTo>
                    <a:pt x="111" y="36"/>
                    <a:pt x="111" y="36"/>
                    <a:pt x="111" y="36"/>
                  </a:cubicBezTo>
                  <a:cubicBezTo>
                    <a:pt x="111" y="36"/>
                    <a:pt x="111" y="36"/>
                    <a:pt x="111" y="36"/>
                  </a:cubicBezTo>
                  <a:cubicBezTo>
                    <a:pt x="111" y="36"/>
                    <a:pt x="111" y="36"/>
                    <a:pt x="111" y="36"/>
                  </a:cubicBezTo>
                  <a:cubicBezTo>
                    <a:pt x="111" y="37"/>
                    <a:pt x="111" y="37"/>
                    <a:pt x="111" y="37"/>
                  </a:cubicBezTo>
                  <a:cubicBezTo>
                    <a:pt x="111" y="42"/>
                    <a:pt x="111" y="42"/>
                    <a:pt x="111" y="42"/>
                  </a:cubicBezTo>
                  <a:cubicBezTo>
                    <a:pt x="111" y="42"/>
                    <a:pt x="111" y="42"/>
                    <a:pt x="111" y="42"/>
                  </a:cubicBezTo>
                  <a:cubicBezTo>
                    <a:pt x="111" y="43"/>
                    <a:pt x="111" y="43"/>
                    <a:pt x="111" y="43"/>
                  </a:cubicBezTo>
                  <a:cubicBezTo>
                    <a:pt x="111" y="45"/>
                    <a:pt x="111" y="45"/>
                    <a:pt x="111" y="45"/>
                  </a:cubicBezTo>
                  <a:cubicBezTo>
                    <a:pt x="110" y="46"/>
                    <a:pt x="110" y="46"/>
                    <a:pt x="110" y="46"/>
                  </a:cubicBezTo>
                  <a:cubicBezTo>
                    <a:pt x="110" y="47"/>
                    <a:pt x="110" y="47"/>
                    <a:pt x="110" y="47"/>
                  </a:cubicBezTo>
                  <a:cubicBezTo>
                    <a:pt x="110" y="50"/>
                    <a:pt x="110" y="53"/>
                    <a:pt x="109" y="56"/>
                  </a:cubicBezTo>
                  <a:cubicBezTo>
                    <a:pt x="108" y="59"/>
                    <a:pt x="107" y="62"/>
                    <a:pt x="106" y="64"/>
                  </a:cubicBezTo>
                  <a:cubicBezTo>
                    <a:pt x="105" y="68"/>
                    <a:pt x="103" y="72"/>
                    <a:pt x="101" y="76"/>
                  </a:cubicBezTo>
                  <a:cubicBezTo>
                    <a:pt x="99" y="79"/>
                    <a:pt x="97" y="83"/>
                    <a:pt x="94" y="86"/>
                  </a:cubicBezTo>
                  <a:cubicBezTo>
                    <a:pt x="94" y="86"/>
                    <a:pt x="94" y="86"/>
                    <a:pt x="94" y="86"/>
                  </a:cubicBezTo>
                  <a:cubicBezTo>
                    <a:pt x="94" y="87"/>
                    <a:pt x="94" y="87"/>
                    <a:pt x="94" y="87"/>
                  </a:cubicBezTo>
                  <a:cubicBezTo>
                    <a:pt x="94" y="87"/>
                    <a:pt x="94" y="87"/>
                    <a:pt x="94" y="87"/>
                  </a:cubicBezTo>
                  <a:cubicBezTo>
                    <a:pt x="93" y="88"/>
                    <a:pt x="92" y="89"/>
                    <a:pt x="91" y="91"/>
                  </a:cubicBezTo>
                  <a:cubicBezTo>
                    <a:pt x="91" y="91"/>
                    <a:pt x="91" y="91"/>
                    <a:pt x="91" y="91"/>
                  </a:cubicBezTo>
                  <a:cubicBezTo>
                    <a:pt x="89" y="92"/>
                    <a:pt x="88" y="94"/>
                    <a:pt x="87" y="95"/>
                  </a:cubicBezTo>
                  <a:cubicBezTo>
                    <a:pt x="86" y="95"/>
                    <a:pt x="86" y="95"/>
                    <a:pt x="85" y="96"/>
                  </a:cubicBezTo>
                  <a:cubicBezTo>
                    <a:pt x="85" y="96"/>
                    <a:pt x="85" y="96"/>
                    <a:pt x="84" y="96"/>
                  </a:cubicBezTo>
                  <a:cubicBezTo>
                    <a:pt x="82" y="98"/>
                    <a:pt x="80" y="98"/>
                    <a:pt x="78" y="99"/>
                  </a:cubicBezTo>
                  <a:cubicBezTo>
                    <a:pt x="76" y="99"/>
                    <a:pt x="73" y="99"/>
                    <a:pt x="71" y="98"/>
                  </a:cubicBezTo>
                  <a:cubicBezTo>
                    <a:pt x="71" y="98"/>
                    <a:pt x="71" y="98"/>
                    <a:pt x="71" y="98"/>
                  </a:cubicBezTo>
                  <a:cubicBezTo>
                    <a:pt x="71" y="98"/>
                    <a:pt x="71" y="98"/>
                    <a:pt x="71" y="98"/>
                  </a:cubicBezTo>
                  <a:cubicBezTo>
                    <a:pt x="71" y="98"/>
                    <a:pt x="71" y="98"/>
                    <a:pt x="71" y="98"/>
                  </a:cubicBezTo>
                  <a:cubicBezTo>
                    <a:pt x="70" y="98"/>
                    <a:pt x="69" y="97"/>
                    <a:pt x="68" y="97"/>
                  </a:cubicBezTo>
                  <a:cubicBezTo>
                    <a:pt x="67" y="97"/>
                    <a:pt x="66" y="96"/>
                    <a:pt x="65" y="96"/>
                  </a:cubicBezTo>
                  <a:cubicBezTo>
                    <a:pt x="64" y="96"/>
                    <a:pt x="64" y="96"/>
                    <a:pt x="63" y="95"/>
                  </a:cubicBezTo>
                  <a:cubicBezTo>
                    <a:pt x="63" y="95"/>
                    <a:pt x="62" y="95"/>
                    <a:pt x="62" y="95"/>
                  </a:cubicBezTo>
                  <a:cubicBezTo>
                    <a:pt x="62" y="95"/>
                    <a:pt x="62" y="95"/>
                    <a:pt x="62" y="95"/>
                  </a:cubicBezTo>
                  <a:cubicBezTo>
                    <a:pt x="61" y="94"/>
                    <a:pt x="60" y="94"/>
                    <a:pt x="59" y="94"/>
                  </a:cubicBezTo>
                  <a:cubicBezTo>
                    <a:pt x="58" y="94"/>
                    <a:pt x="57" y="94"/>
                    <a:pt x="56" y="94"/>
                  </a:cubicBezTo>
                  <a:cubicBezTo>
                    <a:pt x="56" y="94"/>
                    <a:pt x="56" y="94"/>
                    <a:pt x="56" y="94"/>
                  </a:cubicBezTo>
                  <a:cubicBezTo>
                    <a:pt x="55" y="94"/>
                    <a:pt x="55" y="94"/>
                    <a:pt x="55" y="94"/>
                  </a:cubicBezTo>
                  <a:cubicBezTo>
                    <a:pt x="55" y="94"/>
                    <a:pt x="55" y="94"/>
                    <a:pt x="55" y="94"/>
                  </a:cubicBezTo>
                  <a:lnTo>
                    <a:pt x="55" y="89"/>
                  </a:lnTo>
                  <a:close/>
                  <a:moveTo>
                    <a:pt x="29" y="92"/>
                  </a:moveTo>
                  <a:cubicBezTo>
                    <a:pt x="29" y="92"/>
                    <a:pt x="29" y="92"/>
                    <a:pt x="29" y="92"/>
                  </a:cubicBezTo>
                  <a:cubicBezTo>
                    <a:pt x="31" y="93"/>
                    <a:pt x="32" y="94"/>
                    <a:pt x="34" y="94"/>
                  </a:cubicBezTo>
                  <a:cubicBezTo>
                    <a:pt x="35" y="94"/>
                    <a:pt x="37" y="94"/>
                    <a:pt x="39" y="93"/>
                  </a:cubicBezTo>
                  <a:cubicBezTo>
                    <a:pt x="39" y="93"/>
                    <a:pt x="39" y="93"/>
                    <a:pt x="39" y="93"/>
                  </a:cubicBezTo>
                  <a:cubicBezTo>
                    <a:pt x="39" y="93"/>
                    <a:pt x="39" y="93"/>
                    <a:pt x="39" y="93"/>
                  </a:cubicBezTo>
                  <a:cubicBezTo>
                    <a:pt x="39" y="93"/>
                    <a:pt x="39" y="93"/>
                    <a:pt x="39" y="93"/>
                  </a:cubicBezTo>
                  <a:cubicBezTo>
                    <a:pt x="39" y="93"/>
                    <a:pt x="39" y="93"/>
                    <a:pt x="39" y="93"/>
                  </a:cubicBezTo>
                  <a:cubicBezTo>
                    <a:pt x="40" y="93"/>
                    <a:pt x="41" y="93"/>
                    <a:pt x="42" y="93"/>
                  </a:cubicBezTo>
                  <a:cubicBezTo>
                    <a:pt x="42" y="92"/>
                    <a:pt x="43" y="92"/>
                    <a:pt x="44" y="92"/>
                  </a:cubicBezTo>
                  <a:cubicBezTo>
                    <a:pt x="45" y="91"/>
                    <a:pt x="46" y="91"/>
                    <a:pt x="46" y="91"/>
                  </a:cubicBezTo>
                  <a:cubicBezTo>
                    <a:pt x="47" y="91"/>
                    <a:pt x="47" y="90"/>
                    <a:pt x="48" y="90"/>
                  </a:cubicBezTo>
                  <a:cubicBezTo>
                    <a:pt x="48" y="90"/>
                    <a:pt x="48" y="90"/>
                    <a:pt x="48" y="90"/>
                  </a:cubicBezTo>
                  <a:cubicBezTo>
                    <a:pt x="48" y="90"/>
                    <a:pt x="48" y="90"/>
                    <a:pt x="48" y="90"/>
                  </a:cubicBezTo>
                  <a:cubicBezTo>
                    <a:pt x="49" y="90"/>
                    <a:pt x="50" y="90"/>
                    <a:pt x="51" y="90"/>
                  </a:cubicBezTo>
                  <a:cubicBezTo>
                    <a:pt x="53" y="89"/>
                    <a:pt x="55" y="89"/>
                    <a:pt x="55" y="89"/>
                  </a:cubicBezTo>
                  <a:cubicBezTo>
                    <a:pt x="55" y="94"/>
                    <a:pt x="55" y="94"/>
                    <a:pt x="55" y="94"/>
                  </a:cubicBezTo>
                  <a:cubicBezTo>
                    <a:pt x="55" y="94"/>
                    <a:pt x="54" y="94"/>
                    <a:pt x="52" y="94"/>
                  </a:cubicBezTo>
                  <a:cubicBezTo>
                    <a:pt x="51" y="94"/>
                    <a:pt x="50" y="95"/>
                    <a:pt x="49" y="95"/>
                  </a:cubicBezTo>
                  <a:cubicBezTo>
                    <a:pt x="49" y="95"/>
                    <a:pt x="48" y="95"/>
                    <a:pt x="48" y="95"/>
                  </a:cubicBezTo>
                  <a:cubicBezTo>
                    <a:pt x="47" y="96"/>
                    <a:pt x="47" y="96"/>
                    <a:pt x="46" y="96"/>
                  </a:cubicBezTo>
                  <a:cubicBezTo>
                    <a:pt x="45" y="96"/>
                    <a:pt x="44" y="97"/>
                    <a:pt x="43" y="97"/>
                  </a:cubicBezTo>
                  <a:cubicBezTo>
                    <a:pt x="42" y="97"/>
                    <a:pt x="41" y="98"/>
                    <a:pt x="40" y="98"/>
                  </a:cubicBezTo>
                  <a:cubicBezTo>
                    <a:pt x="40" y="98"/>
                    <a:pt x="40" y="98"/>
                    <a:pt x="40" y="98"/>
                  </a:cubicBezTo>
                  <a:cubicBezTo>
                    <a:pt x="40" y="98"/>
                    <a:pt x="40" y="98"/>
                    <a:pt x="40" y="98"/>
                  </a:cubicBezTo>
                  <a:cubicBezTo>
                    <a:pt x="38" y="99"/>
                    <a:pt x="35" y="99"/>
                    <a:pt x="33" y="99"/>
                  </a:cubicBezTo>
                  <a:cubicBezTo>
                    <a:pt x="32" y="99"/>
                    <a:pt x="30" y="98"/>
                    <a:pt x="29" y="98"/>
                  </a:cubicBezTo>
                  <a:cubicBezTo>
                    <a:pt x="29" y="92"/>
                    <a:pt x="29" y="92"/>
                    <a:pt x="29" y="92"/>
                  </a:cubicBezTo>
                  <a:close/>
                  <a:moveTo>
                    <a:pt x="55" y="10"/>
                  </a:moveTo>
                  <a:cubicBezTo>
                    <a:pt x="55" y="10"/>
                    <a:pt x="55" y="10"/>
                    <a:pt x="55" y="10"/>
                  </a:cubicBezTo>
                  <a:cubicBezTo>
                    <a:pt x="55" y="10"/>
                    <a:pt x="55" y="10"/>
                    <a:pt x="55" y="10"/>
                  </a:cubicBezTo>
                  <a:cubicBezTo>
                    <a:pt x="55" y="10"/>
                    <a:pt x="55" y="10"/>
                    <a:pt x="55" y="10"/>
                  </a:cubicBezTo>
                  <a:cubicBezTo>
                    <a:pt x="55" y="10"/>
                    <a:pt x="55" y="10"/>
                    <a:pt x="55" y="10"/>
                  </a:cubicBezTo>
                  <a:cubicBezTo>
                    <a:pt x="55" y="10"/>
                    <a:pt x="55" y="10"/>
                    <a:pt x="55" y="10"/>
                  </a:cubicBezTo>
                  <a:cubicBezTo>
                    <a:pt x="55" y="10"/>
                    <a:pt x="55" y="10"/>
                    <a:pt x="55" y="10"/>
                  </a:cubicBezTo>
                  <a:cubicBezTo>
                    <a:pt x="54" y="10"/>
                    <a:pt x="52" y="9"/>
                    <a:pt x="50" y="9"/>
                  </a:cubicBezTo>
                  <a:cubicBezTo>
                    <a:pt x="49" y="8"/>
                    <a:pt x="47" y="8"/>
                    <a:pt x="46" y="7"/>
                  </a:cubicBezTo>
                  <a:cubicBezTo>
                    <a:pt x="44" y="6"/>
                    <a:pt x="41" y="6"/>
                    <a:pt x="39" y="5"/>
                  </a:cubicBezTo>
                  <a:cubicBezTo>
                    <a:pt x="36" y="5"/>
                    <a:pt x="34" y="5"/>
                    <a:pt x="31" y="5"/>
                  </a:cubicBezTo>
                  <a:cubicBezTo>
                    <a:pt x="30" y="5"/>
                    <a:pt x="30" y="5"/>
                    <a:pt x="29" y="5"/>
                  </a:cubicBezTo>
                  <a:cubicBezTo>
                    <a:pt x="29" y="1"/>
                    <a:pt x="29" y="1"/>
                    <a:pt x="29" y="1"/>
                  </a:cubicBezTo>
                  <a:cubicBezTo>
                    <a:pt x="30" y="0"/>
                    <a:pt x="30" y="0"/>
                    <a:pt x="30" y="0"/>
                  </a:cubicBezTo>
                  <a:cubicBezTo>
                    <a:pt x="33" y="0"/>
                    <a:pt x="36" y="0"/>
                    <a:pt x="39" y="0"/>
                  </a:cubicBezTo>
                  <a:cubicBezTo>
                    <a:pt x="42" y="1"/>
                    <a:pt x="45" y="2"/>
                    <a:pt x="48" y="3"/>
                  </a:cubicBezTo>
                  <a:cubicBezTo>
                    <a:pt x="49" y="3"/>
                    <a:pt x="50" y="3"/>
                    <a:pt x="52" y="4"/>
                  </a:cubicBezTo>
                  <a:cubicBezTo>
                    <a:pt x="55" y="5"/>
                    <a:pt x="55" y="5"/>
                    <a:pt x="55" y="5"/>
                  </a:cubicBezTo>
                  <a:cubicBezTo>
                    <a:pt x="55" y="10"/>
                    <a:pt x="55" y="10"/>
                    <a:pt x="55" y="10"/>
                  </a:cubicBezTo>
                  <a:close/>
                  <a:moveTo>
                    <a:pt x="29" y="92"/>
                  </a:moveTo>
                  <a:cubicBezTo>
                    <a:pt x="29" y="92"/>
                    <a:pt x="29" y="92"/>
                    <a:pt x="29" y="92"/>
                  </a:cubicBezTo>
                  <a:close/>
                  <a:moveTo>
                    <a:pt x="15" y="13"/>
                  </a:moveTo>
                  <a:cubicBezTo>
                    <a:pt x="12" y="15"/>
                    <a:pt x="10" y="18"/>
                    <a:pt x="9" y="21"/>
                  </a:cubicBezTo>
                  <a:cubicBezTo>
                    <a:pt x="7" y="24"/>
                    <a:pt x="6" y="28"/>
                    <a:pt x="6" y="31"/>
                  </a:cubicBezTo>
                  <a:cubicBezTo>
                    <a:pt x="6" y="32"/>
                    <a:pt x="5" y="34"/>
                    <a:pt x="5" y="35"/>
                  </a:cubicBezTo>
                  <a:cubicBezTo>
                    <a:pt x="5" y="36"/>
                    <a:pt x="5" y="36"/>
                    <a:pt x="5" y="37"/>
                  </a:cubicBezTo>
                  <a:cubicBezTo>
                    <a:pt x="5" y="37"/>
                    <a:pt x="5" y="37"/>
                    <a:pt x="5" y="37"/>
                  </a:cubicBezTo>
                  <a:cubicBezTo>
                    <a:pt x="5" y="37"/>
                    <a:pt x="5" y="37"/>
                    <a:pt x="5" y="37"/>
                  </a:cubicBezTo>
                  <a:cubicBezTo>
                    <a:pt x="5" y="37"/>
                    <a:pt x="5" y="37"/>
                    <a:pt x="5" y="37"/>
                  </a:cubicBezTo>
                  <a:cubicBezTo>
                    <a:pt x="5" y="37"/>
                    <a:pt x="5" y="37"/>
                    <a:pt x="5" y="37"/>
                  </a:cubicBezTo>
                  <a:cubicBezTo>
                    <a:pt x="5" y="42"/>
                    <a:pt x="5" y="42"/>
                    <a:pt x="5" y="42"/>
                  </a:cubicBezTo>
                  <a:cubicBezTo>
                    <a:pt x="5" y="44"/>
                    <a:pt x="5" y="44"/>
                    <a:pt x="5" y="44"/>
                  </a:cubicBezTo>
                  <a:cubicBezTo>
                    <a:pt x="5" y="45"/>
                    <a:pt x="5" y="45"/>
                    <a:pt x="5" y="46"/>
                  </a:cubicBezTo>
                  <a:cubicBezTo>
                    <a:pt x="6" y="49"/>
                    <a:pt x="6" y="52"/>
                    <a:pt x="7" y="55"/>
                  </a:cubicBezTo>
                  <a:cubicBezTo>
                    <a:pt x="7" y="57"/>
                    <a:pt x="8" y="60"/>
                    <a:pt x="9" y="63"/>
                  </a:cubicBezTo>
                  <a:cubicBezTo>
                    <a:pt x="11" y="67"/>
                    <a:pt x="12" y="70"/>
                    <a:pt x="14" y="74"/>
                  </a:cubicBezTo>
                  <a:cubicBezTo>
                    <a:pt x="16" y="77"/>
                    <a:pt x="18" y="80"/>
                    <a:pt x="20" y="83"/>
                  </a:cubicBezTo>
                  <a:cubicBezTo>
                    <a:pt x="20" y="83"/>
                    <a:pt x="20" y="83"/>
                    <a:pt x="20" y="83"/>
                  </a:cubicBezTo>
                  <a:cubicBezTo>
                    <a:pt x="21" y="84"/>
                    <a:pt x="21" y="84"/>
                    <a:pt x="21" y="84"/>
                  </a:cubicBezTo>
                  <a:cubicBezTo>
                    <a:pt x="21" y="84"/>
                    <a:pt x="21" y="84"/>
                    <a:pt x="21" y="84"/>
                  </a:cubicBezTo>
                  <a:cubicBezTo>
                    <a:pt x="22" y="85"/>
                    <a:pt x="23" y="87"/>
                    <a:pt x="24" y="88"/>
                  </a:cubicBezTo>
                  <a:cubicBezTo>
                    <a:pt x="25" y="89"/>
                    <a:pt x="26" y="90"/>
                    <a:pt x="27" y="91"/>
                  </a:cubicBezTo>
                  <a:cubicBezTo>
                    <a:pt x="28" y="91"/>
                    <a:pt x="28" y="91"/>
                    <a:pt x="28" y="92"/>
                  </a:cubicBezTo>
                  <a:cubicBezTo>
                    <a:pt x="28" y="92"/>
                    <a:pt x="29" y="92"/>
                    <a:pt x="29" y="92"/>
                  </a:cubicBezTo>
                  <a:cubicBezTo>
                    <a:pt x="29" y="92"/>
                    <a:pt x="29" y="92"/>
                    <a:pt x="29" y="92"/>
                  </a:cubicBezTo>
                  <a:cubicBezTo>
                    <a:pt x="29" y="98"/>
                    <a:pt x="29" y="98"/>
                    <a:pt x="29" y="98"/>
                  </a:cubicBezTo>
                  <a:cubicBezTo>
                    <a:pt x="28" y="97"/>
                    <a:pt x="27" y="97"/>
                    <a:pt x="27" y="96"/>
                  </a:cubicBezTo>
                  <a:cubicBezTo>
                    <a:pt x="26" y="96"/>
                    <a:pt x="26" y="96"/>
                    <a:pt x="25" y="96"/>
                  </a:cubicBezTo>
                  <a:cubicBezTo>
                    <a:pt x="25" y="95"/>
                    <a:pt x="25" y="95"/>
                    <a:pt x="24" y="95"/>
                  </a:cubicBezTo>
                  <a:cubicBezTo>
                    <a:pt x="23" y="94"/>
                    <a:pt x="22" y="92"/>
                    <a:pt x="20" y="91"/>
                  </a:cubicBezTo>
                  <a:cubicBezTo>
                    <a:pt x="19" y="90"/>
                    <a:pt x="18" y="88"/>
                    <a:pt x="17" y="87"/>
                  </a:cubicBezTo>
                  <a:cubicBezTo>
                    <a:pt x="17" y="87"/>
                    <a:pt x="17" y="87"/>
                    <a:pt x="17" y="87"/>
                  </a:cubicBezTo>
                  <a:cubicBezTo>
                    <a:pt x="17" y="87"/>
                    <a:pt x="17" y="87"/>
                    <a:pt x="17" y="87"/>
                  </a:cubicBezTo>
                  <a:cubicBezTo>
                    <a:pt x="17" y="86"/>
                    <a:pt x="17" y="86"/>
                    <a:pt x="17" y="86"/>
                  </a:cubicBezTo>
                  <a:cubicBezTo>
                    <a:pt x="17" y="86"/>
                    <a:pt x="17" y="86"/>
                    <a:pt x="17" y="86"/>
                  </a:cubicBezTo>
                  <a:cubicBezTo>
                    <a:pt x="14" y="83"/>
                    <a:pt x="12" y="79"/>
                    <a:pt x="10" y="76"/>
                  </a:cubicBezTo>
                  <a:cubicBezTo>
                    <a:pt x="8" y="72"/>
                    <a:pt x="6" y="68"/>
                    <a:pt x="5" y="64"/>
                  </a:cubicBezTo>
                  <a:cubicBezTo>
                    <a:pt x="4" y="62"/>
                    <a:pt x="3" y="59"/>
                    <a:pt x="2" y="56"/>
                  </a:cubicBezTo>
                  <a:cubicBezTo>
                    <a:pt x="1" y="53"/>
                    <a:pt x="1" y="50"/>
                    <a:pt x="1" y="47"/>
                  </a:cubicBezTo>
                  <a:cubicBezTo>
                    <a:pt x="0" y="44"/>
                    <a:pt x="0" y="44"/>
                    <a:pt x="0" y="44"/>
                  </a:cubicBezTo>
                  <a:cubicBezTo>
                    <a:pt x="0" y="43"/>
                    <a:pt x="0" y="43"/>
                    <a:pt x="0" y="43"/>
                  </a:cubicBezTo>
                  <a:cubicBezTo>
                    <a:pt x="0" y="43"/>
                    <a:pt x="0" y="43"/>
                    <a:pt x="0" y="42"/>
                  </a:cubicBezTo>
                  <a:cubicBezTo>
                    <a:pt x="0" y="37"/>
                    <a:pt x="0" y="37"/>
                    <a:pt x="0" y="37"/>
                  </a:cubicBezTo>
                  <a:cubicBezTo>
                    <a:pt x="0" y="37"/>
                    <a:pt x="0" y="37"/>
                    <a:pt x="0" y="37"/>
                  </a:cubicBezTo>
                  <a:cubicBezTo>
                    <a:pt x="0" y="37"/>
                    <a:pt x="0" y="37"/>
                    <a:pt x="0" y="37"/>
                  </a:cubicBezTo>
                  <a:cubicBezTo>
                    <a:pt x="0" y="36"/>
                    <a:pt x="0" y="36"/>
                    <a:pt x="0" y="36"/>
                  </a:cubicBezTo>
                  <a:cubicBezTo>
                    <a:pt x="0" y="36"/>
                    <a:pt x="0" y="36"/>
                    <a:pt x="0" y="36"/>
                  </a:cubicBezTo>
                  <a:cubicBezTo>
                    <a:pt x="0" y="35"/>
                    <a:pt x="0" y="35"/>
                    <a:pt x="1" y="34"/>
                  </a:cubicBezTo>
                  <a:cubicBezTo>
                    <a:pt x="1" y="33"/>
                    <a:pt x="1" y="32"/>
                    <a:pt x="1" y="30"/>
                  </a:cubicBezTo>
                  <a:cubicBezTo>
                    <a:pt x="2" y="26"/>
                    <a:pt x="3" y="23"/>
                    <a:pt x="5" y="19"/>
                  </a:cubicBezTo>
                  <a:cubicBezTo>
                    <a:pt x="6" y="16"/>
                    <a:pt x="9" y="12"/>
                    <a:pt x="12" y="9"/>
                  </a:cubicBezTo>
                  <a:cubicBezTo>
                    <a:pt x="12" y="9"/>
                    <a:pt x="12" y="9"/>
                    <a:pt x="13" y="8"/>
                  </a:cubicBezTo>
                  <a:cubicBezTo>
                    <a:pt x="13" y="8"/>
                    <a:pt x="13" y="8"/>
                    <a:pt x="13" y="8"/>
                  </a:cubicBezTo>
                  <a:cubicBezTo>
                    <a:pt x="13" y="8"/>
                    <a:pt x="14" y="8"/>
                    <a:pt x="14" y="7"/>
                  </a:cubicBezTo>
                  <a:cubicBezTo>
                    <a:pt x="14" y="7"/>
                    <a:pt x="14" y="7"/>
                    <a:pt x="14" y="7"/>
                  </a:cubicBezTo>
                  <a:cubicBezTo>
                    <a:pt x="16" y="5"/>
                    <a:pt x="19" y="4"/>
                    <a:pt x="22" y="3"/>
                  </a:cubicBezTo>
                  <a:cubicBezTo>
                    <a:pt x="24" y="2"/>
                    <a:pt x="27" y="1"/>
                    <a:pt x="29" y="1"/>
                  </a:cubicBezTo>
                  <a:cubicBezTo>
                    <a:pt x="29" y="5"/>
                    <a:pt x="29" y="5"/>
                    <a:pt x="29" y="5"/>
                  </a:cubicBezTo>
                  <a:cubicBezTo>
                    <a:pt x="27" y="6"/>
                    <a:pt x="25" y="6"/>
                    <a:pt x="24" y="7"/>
                  </a:cubicBezTo>
                  <a:cubicBezTo>
                    <a:pt x="21" y="8"/>
                    <a:pt x="19" y="9"/>
                    <a:pt x="17" y="11"/>
                  </a:cubicBezTo>
                  <a:cubicBezTo>
                    <a:pt x="17" y="11"/>
                    <a:pt x="17" y="11"/>
                    <a:pt x="17" y="11"/>
                  </a:cubicBezTo>
                  <a:cubicBezTo>
                    <a:pt x="17" y="11"/>
                    <a:pt x="16" y="12"/>
                    <a:pt x="16" y="12"/>
                  </a:cubicBezTo>
                  <a:cubicBezTo>
                    <a:pt x="16" y="12"/>
                    <a:pt x="16" y="12"/>
                    <a:pt x="16" y="12"/>
                  </a:cubicBezTo>
                  <a:cubicBezTo>
                    <a:pt x="16" y="12"/>
                    <a:pt x="15" y="13"/>
                    <a:pt x="15" y="13"/>
                  </a:cubicBezTo>
                  <a:close/>
                  <a:moveTo>
                    <a:pt x="29" y="92"/>
                  </a:moveTo>
                  <a:cubicBezTo>
                    <a:pt x="29" y="92"/>
                    <a:pt x="29" y="92"/>
                    <a:pt x="29" y="9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Freeform 19">
              <a:extLst>
                <a:ext uri="{FF2B5EF4-FFF2-40B4-BE49-F238E27FC236}">
                  <a16:creationId xmlns:a16="http://schemas.microsoft.com/office/drawing/2014/main" id="{6499C0A0-0AEC-429B-ADC4-3F9242F1D0F7}"/>
                </a:ext>
              </a:extLst>
            </p:cNvPr>
            <p:cNvSpPr>
              <a:spLocks noEditPoints="1"/>
            </p:cNvSpPr>
            <p:nvPr/>
          </p:nvSpPr>
          <p:spPr bwMode="auto">
            <a:xfrm>
              <a:off x="5944521" y="4105256"/>
              <a:ext cx="241300" cy="66663"/>
            </a:xfrm>
            <a:custGeom>
              <a:avLst/>
              <a:gdLst>
                <a:gd name="T0" fmla="*/ 139 w 143"/>
                <a:gd name="T1" fmla="*/ 5 h 38"/>
                <a:gd name="T2" fmla="*/ 131 w 143"/>
                <a:gd name="T3" fmla="*/ 5 h 38"/>
                <a:gd name="T4" fmla="*/ 131 w 143"/>
                <a:gd name="T5" fmla="*/ 23 h 38"/>
                <a:gd name="T6" fmla="*/ 128 w 143"/>
                <a:gd name="T7" fmla="*/ 25 h 38"/>
                <a:gd name="T8" fmla="*/ 71 w 143"/>
                <a:gd name="T9" fmla="*/ 25 h 38"/>
                <a:gd name="T10" fmla="*/ 71 w 143"/>
                <a:gd name="T11" fmla="*/ 21 h 38"/>
                <a:gd name="T12" fmla="*/ 126 w 143"/>
                <a:gd name="T13" fmla="*/ 21 h 38"/>
                <a:gd name="T14" fmla="*/ 126 w 143"/>
                <a:gd name="T15" fmla="*/ 2 h 38"/>
                <a:gd name="T16" fmla="*/ 128 w 143"/>
                <a:gd name="T17" fmla="*/ 0 h 38"/>
                <a:gd name="T18" fmla="*/ 141 w 143"/>
                <a:gd name="T19" fmla="*/ 0 h 38"/>
                <a:gd name="T20" fmla="*/ 143 w 143"/>
                <a:gd name="T21" fmla="*/ 2 h 38"/>
                <a:gd name="T22" fmla="*/ 143 w 143"/>
                <a:gd name="T23" fmla="*/ 36 h 38"/>
                <a:gd name="T24" fmla="*/ 141 w 143"/>
                <a:gd name="T25" fmla="*/ 38 h 38"/>
                <a:gd name="T26" fmla="*/ 71 w 143"/>
                <a:gd name="T27" fmla="*/ 38 h 38"/>
                <a:gd name="T28" fmla="*/ 71 w 143"/>
                <a:gd name="T29" fmla="*/ 33 h 38"/>
                <a:gd name="T30" fmla="*/ 139 w 143"/>
                <a:gd name="T31" fmla="*/ 33 h 38"/>
                <a:gd name="T32" fmla="*/ 139 w 143"/>
                <a:gd name="T33" fmla="*/ 5 h 38"/>
                <a:gd name="T34" fmla="*/ 71 w 143"/>
                <a:gd name="T35" fmla="*/ 25 h 38"/>
                <a:gd name="T36" fmla="*/ 15 w 143"/>
                <a:gd name="T37" fmla="*/ 25 h 38"/>
                <a:gd name="T38" fmla="*/ 12 w 143"/>
                <a:gd name="T39" fmla="*/ 23 h 38"/>
                <a:gd name="T40" fmla="*/ 12 w 143"/>
                <a:gd name="T41" fmla="*/ 5 h 38"/>
                <a:gd name="T42" fmla="*/ 4 w 143"/>
                <a:gd name="T43" fmla="*/ 5 h 38"/>
                <a:gd name="T44" fmla="*/ 4 w 143"/>
                <a:gd name="T45" fmla="*/ 33 h 38"/>
                <a:gd name="T46" fmla="*/ 71 w 143"/>
                <a:gd name="T47" fmla="*/ 33 h 38"/>
                <a:gd name="T48" fmla="*/ 71 w 143"/>
                <a:gd name="T49" fmla="*/ 38 h 38"/>
                <a:gd name="T50" fmla="*/ 2 w 143"/>
                <a:gd name="T51" fmla="*/ 38 h 38"/>
                <a:gd name="T52" fmla="*/ 0 w 143"/>
                <a:gd name="T53" fmla="*/ 36 h 38"/>
                <a:gd name="T54" fmla="*/ 0 w 143"/>
                <a:gd name="T55" fmla="*/ 3 h 38"/>
                <a:gd name="T56" fmla="*/ 2 w 143"/>
                <a:gd name="T57" fmla="*/ 1 h 38"/>
                <a:gd name="T58" fmla="*/ 15 w 143"/>
                <a:gd name="T59" fmla="*/ 1 h 38"/>
                <a:gd name="T60" fmla="*/ 17 w 143"/>
                <a:gd name="T61" fmla="*/ 3 h 38"/>
                <a:gd name="T62" fmla="*/ 17 w 143"/>
                <a:gd name="T63" fmla="*/ 21 h 38"/>
                <a:gd name="T64" fmla="*/ 71 w 143"/>
                <a:gd name="T65" fmla="*/ 21 h 38"/>
                <a:gd name="T66" fmla="*/ 71 w 143"/>
                <a:gd name="T6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38">
                  <a:moveTo>
                    <a:pt x="139" y="5"/>
                  </a:moveTo>
                  <a:cubicBezTo>
                    <a:pt x="131" y="5"/>
                    <a:pt x="131" y="5"/>
                    <a:pt x="131" y="5"/>
                  </a:cubicBezTo>
                  <a:cubicBezTo>
                    <a:pt x="131" y="23"/>
                    <a:pt x="131" y="23"/>
                    <a:pt x="131" y="23"/>
                  </a:cubicBezTo>
                  <a:cubicBezTo>
                    <a:pt x="131" y="24"/>
                    <a:pt x="129" y="25"/>
                    <a:pt x="128" y="25"/>
                  </a:cubicBezTo>
                  <a:cubicBezTo>
                    <a:pt x="71" y="25"/>
                    <a:pt x="71" y="25"/>
                    <a:pt x="71" y="25"/>
                  </a:cubicBezTo>
                  <a:cubicBezTo>
                    <a:pt x="71" y="21"/>
                    <a:pt x="71" y="21"/>
                    <a:pt x="71" y="21"/>
                  </a:cubicBezTo>
                  <a:cubicBezTo>
                    <a:pt x="126" y="21"/>
                    <a:pt x="126" y="21"/>
                    <a:pt x="126" y="21"/>
                  </a:cubicBezTo>
                  <a:cubicBezTo>
                    <a:pt x="126" y="2"/>
                    <a:pt x="126" y="2"/>
                    <a:pt x="126" y="2"/>
                  </a:cubicBezTo>
                  <a:cubicBezTo>
                    <a:pt x="126" y="1"/>
                    <a:pt x="127" y="0"/>
                    <a:pt x="128" y="0"/>
                  </a:cubicBezTo>
                  <a:cubicBezTo>
                    <a:pt x="141" y="0"/>
                    <a:pt x="141" y="0"/>
                    <a:pt x="141" y="0"/>
                  </a:cubicBezTo>
                  <a:cubicBezTo>
                    <a:pt x="142" y="0"/>
                    <a:pt x="143" y="1"/>
                    <a:pt x="143" y="2"/>
                  </a:cubicBezTo>
                  <a:cubicBezTo>
                    <a:pt x="143" y="36"/>
                    <a:pt x="143" y="36"/>
                    <a:pt x="143" y="36"/>
                  </a:cubicBezTo>
                  <a:cubicBezTo>
                    <a:pt x="143" y="37"/>
                    <a:pt x="142" y="38"/>
                    <a:pt x="141" y="38"/>
                  </a:cubicBezTo>
                  <a:cubicBezTo>
                    <a:pt x="71" y="38"/>
                    <a:pt x="71" y="38"/>
                    <a:pt x="71" y="38"/>
                  </a:cubicBezTo>
                  <a:cubicBezTo>
                    <a:pt x="71" y="33"/>
                    <a:pt x="71" y="33"/>
                    <a:pt x="71" y="33"/>
                  </a:cubicBezTo>
                  <a:cubicBezTo>
                    <a:pt x="139" y="33"/>
                    <a:pt x="139" y="33"/>
                    <a:pt x="139" y="33"/>
                  </a:cubicBezTo>
                  <a:lnTo>
                    <a:pt x="139" y="5"/>
                  </a:lnTo>
                  <a:close/>
                  <a:moveTo>
                    <a:pt x="71" y="25"/>
                  </a:moveTo>
                  <a:cubicBezTo>
                    <a:pt x="15" y="25"/>
                    <a:pt x="15" y="25"/>
                    <a:pt x="15" y="25"/>
                  </a:cubicBezTo>
                  <a:cubicBezTo>
                    <a:pt x="13" y="25"/>
                    <a:pt x="12" y="24"/>
                    <a:pt x="12" y="23"/>
                  </a:cubicBezTo>
                  <a:cubicBezTo>
                    <a:pt x="12" y="5"/>
                    <a:pt x="12" y="5"/>
                    <a:pt x="12" y="5"/>
                  </a:cubicBezTo>
                  <a:cubicBezTo>
                    <a:pt x="4" y="5"/>
                    <a:pt x="4" y="5"/>
                    <a:pt x="4" y="5"/>
                  </a:cubicBezTo>
                  <a:cubicBezTo>
                    <a:pt x="4" y="33"/>
                    <a:pt x="4" y="33"/>
                    <a:pt x="4" y="33"/>
                  </a:cubicBezTo>
                  <a:cubicBezTo>
                    <a:pt x="71" y="33"/>
                    <a:pt x="71" y="33"/>
                    <a:pt x="71" y="33"/>
                  </a:cubicBezTo>
                  <a:cubicBezTo>
                    <a:pt x="71" y="38"/>
                    <a:pt x="71" y="38"/>
                    <a:pt x="71" y="38"/>
                  </a:cubicBezTo>
                  <a:cubicBezTo>
                    <a:pt x="2" y="38"/>
                    <a:pt x="2" y="38"/>
                    <a:pt x="2" y="38"/>
                  </a:cubicBezTo>
                  <a:cubicBezTo>
                    <a:pt x="1" y="38"/>
                    <a:pt x="0" y="37"/>
                    <a:pt x="0" y="36"/>
                  </a:cubicBezTo>
                  <a:cubicBezTo>
                    <a:pt x="0" y="3"/>
                    <a:pt x="0" y="3"/>
                    <a:pt x="0" y="3"/>
                  </a:cubicBezTo>
                  <a:cubicBezTo>
                    <a:pt x="0" y="2"/>
                    <a:pt x="1" y="1"/>
                    <a:pt x="2" y="1"/>
                  </a:cubicBezTo>
                  <a:cubicBezTo>
                    <a:pt x="15" y="1"/>
                    <a:pt x="15" y="1"/>
                    <a:pt x="15" y="1"/>
                  </a:cubicBezTo>
                  <a:cubicBezTo>
                    <a:pt x="16" y="1"/>
                    <a:pt x="17" y="2"/>
                    <a:pt x="17" y="3"/>
                  </a:cubicBezTo>
                  <a:cubicBezTo>
                    <a:pt x="17" y="21"/>
                    <a:pt x="17" y="21"/>
                    <a:pt x="17" y="21"/>
                  </a:cubicBezTo>
                  <a:cubicBezTo>
                    <a:pt x="71" y="21"/>
                    <a:pt x="71" y="21"/>
                    <a:pt x="71" y="21"/>
                  </a:cubicBezTo>
                  <a:lnTo>
                    <a:pt x="71" y="2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 name="Freeform 22">
              <a:extLst>
                <a:ext uri="{FF2B5EF4-FFF2-40B4-BE49-F238E27FC236}">
                  <a16:creationId xmlns:a16="http://schemas.microsoft.com/office/drawing/2014/main" id="{643C36EF-0B8D-4C90-B7FE-AE09CF80E5EC}"/>
                </a:ext>
              </a:extLst>
            </p:cNvPr>
            <p:cNvSpPr>
              <a:spLocks noEditPoints="1"/>
            </p:cNvSpPr>
            <p:nvPr/>
          </p:nvSpPr>
          <p:spPr bwMode="auto">
            <a:xfrm>
              <a:off x="6289009" y="3941773"/>
              <a:ext cx="214313" cy="130151"/>
            </a:xfrm>
            <a:custGeom>
              <a:avLst/>
              <a:gdLst>
                <a:gd name="T0" fmla="*/ 73 w 127"/>
                <a:gd name="T1" fmla="*/ 7 h 77"/>
                <a:gd name="T2" fmla="*/ 73 w 127"/>
                <a:gd name="T3" fmla="*/ 15 h 77"/>
                <a:gd name="T4" fmla="*/ 71 w 127"/>
                <a:gd name="T5" fmla="*/ 17 h 77"/>
                <a:gd name="T6" fmla="*/ 63 w 127"/>
                <a:gd name="T7" fmla="*/ 17 h 77"/>
                <a:gd name="T8" fmla="*/ 63 w 127"/>
                <a:gd name="T9" fmla="*/ 13 h 77"/>
                <a:gd name="T10" fmla="*/ 69 w 127"/>
                <a:gd name="T11" fmla="*/ 12 h 77"/>
                <a:gd name="T12" fmla="*/ 69 w 127"/>
                <a:gd name="T13" fmla="*/ 2 h 77"/>
                <a:gd name="T14" fmla="*/ 69 w 127"/>
                <a:gd name="T15" fmla="*/ 2 h 77"/>
                <a:gd name="T16" fmla="*/ 69 w 127"/>
                <a:gd name="T17" fmla="*/ 1 h 77"/>
                <a:gd name="T18" fmla="*/ 72 w 127"/>
                <a:gd name="T19" fmla="*/ 0 h 77"/>
                <a:gd name="T20" fmla="*/ 126 w 127"/>
                <a:gd name="T21" fmla="*/ 36 h 77"/>
                <a:gd name="T22" fmla="*/ 127 w 127"/>
                <a:gd name="T23" fmla="*/ 36 h 77"/>
                <a:gd name="T24" fmla="*/ 126 w 127"/>
                <a:gd name="T25" fmla="*/ 40 h 77"/>
                <a:gd name="T26" fmla="*/ 73 w 127"/>
                <a:gd name="T27" fmla="*/ 75 h 77"/>
                <a:gd name="T28" fmla="*/ 71 w 127"/>
                <a:gd name="T29" fmla="*/ 75 h 77"/>
                <a:gd name="T30" fmla="*/ 69 w 127"/>
                <a:gd name="T31" fmla="*/ 73 h 77"/>
                <a:gd name="T32" fmla="*/ 69 w 127"/>
                <a:gd name="T33" fmla="*/ 63 h 77"/>
                <a:gd name="T34" fmla="*/ 63 w 127"/>
                <a:gd name="T35" fmla="*/ 63 h 77"/>
                <a:gd name="T36" fmla="*/ 63 w 127"/>
                <a:gd name="T37" fmla="*/ 58 h 77"/>
                <a:gd name="T38" fmla="*/ 71 w 127"/>
                <a:gd name="T39" fmla="*/ 58 h 77"/>
                <a:gd name="T40" fmla="*/ 73 w 127"/>
                <a:gd name="T41" fmla="*/ 61 h 77"/>
                <a:gd name="T42" fmla="*/ 73 w 127"/>
                <a:gd name="T43" fmla="*/ 68 h 77"/>
                <a:gd name="T44" fmla="*/ 120 w 127"/>
                <a:gd name="T45" fmla="*/ 38 h 77"/>
                <a:gd name="T46" fmla="*/ 73 w 127"/>
                <a:gd name="T47" fmla="*/ 7 h 77"/>
                <a:gd name="T48" fmla="*/ 63 w 127"/>
                <a:gd name="T49" fmla="*/ 17 h 77"/>
                <a:gd name="T50" fmla="*/ 5 w 127"/>
                <a:gd name="T51" fmla="*/ 70 h 77"/>
                <a:gd name="T52" fmla="*/ 63 w 127"/>
                <a:gd name="T53" fmla="*/ 58 h 77"/>
                <a:gd name="T54" fmla="*/ 63 w 127"/>
                <a:gd name="T55" fmla="*/ 63 h 77"/>
                <a:gd name="T56" fmla="*/ 4 w 127"/>
                <a:gd name="T57" fmla="*/ 76 h 77"/>
                <a:gd name="T58" fmla="*/ 2 w 127"/>
                <a:gd name="T59" fmla="*/ 77 h 77"/>
                <a:gd name="T60" fmla="*/ 0 w 127"/>
                <a:gd name="T61" fmla="*/ 74 h 77"/>
                <a:gd name="T62" fmla="*/ 63 w 127"/>
                <a:gd name="T63" fmla="*/ 13 h 77"/>
                <a:gd name="T64" fmla="*/ 63 w 127"/>
                <a:gd name="T65"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77">
                  <a:moveTo>
                    <a:pt x="73" y="7"/>
                  </a:moveTo>
                  <a:cubicBezTo>
                    <a:pt x="73" y="15"/>
                    <a:pt x="73" y="15"/>
                    <a:pt x="73" y="15"/>
                  </a:cubicBezTo>
                  <a:cubicBezTo>
                    <a:pt x="73" y="16"/>
                    <a:pt x="72" y="17"/>
                    <a:pt x="71" y="17"/>
                  </a:cubicBezTo>
                  <a:cubicBezTo>
                    <a:pt x="68" y="17"/>
                    <a:pt x="65" y="17"/>
                    <a:pt x="63" y="17"/>
                  </a:cubicBezTo>
                  <a:cubicBezTo>
                    <a:pt x="63" y="13"/>
                    <a:pt x="63" y="13"/>
                    <a:pt x="63" y="13"/>
                  </a:cubicBezTo>
                  <a:cubicBezTo>
                    <a:pt x="65" y="12"/>
                    <a:pt x="67" y="12"/>
                    <a:pt x="69" y="12"/>
                  </a:cubicBezTo>
                  <a:cubicBezTo>
                    <a:pt x="69" y="2"/>
                    <a:pt x="69" y="2"/>
                    <a:pt x="69" y="2"/>
                  </a:cubicBezTo>
                  <a:cubicBezTo>
                    <a:pt x="69" y="2"/>
                    <a:pt x="69" y="2"/>
                    <a:pt x="69" y="2"/>
                  </a:cubicBezTo>
                  <a:cubicBezTo>
                    <a:pt x="69" y="2"/>
                    <a:pt x="69" y="1"/>
                    <a:pt x="69" y="1"/>
                  </a:cubicBezTo>
                  <a:cubicBezTo>
                    <a:pt x="70" y="0"/>
                    <a:pt x="71" y="0"/>
                    <a:pt x="72" y="0"/>
                  </a:cubicBezTo>
                  <a:cubicBezTo>
                    <a:pt x="126" y="36"/>
                    <a:pt x="126" y="36"/>
                    <a:pt x="126" y="36"/>
                  </a:cubicBezTo>
                  <a:cubicBezTo>
                    <a:pt x="126" y="36"/>
                    <a:pt x="126" y="36"/>
                    <a:pt x="127" y="36"/>
                  </a:cubicBezTo>
                  <a:cubicBezTo>
                    <a:pt x="127" y="37"/>
                    <a:pt x="127" y="39"/>
                    <a:pt x="126" y="40"/>
                  </a:cubicBezTo>
                  <a:cubicBezTo>
                    <a:pt x="73" y="75"/>
                    <a:pt x="73" y="75"/>
                    <a:pt x="73" y="75"/>
                  </a:cubicBezTo>
                  <a:cubicBezTo>
                    <a:pt x="72" y="75"/>
                    <a:pt x="72" y="75"/>
                    <a:pt x="71" y="75"/>
                  </a:cubicBezTo>
                  <a:cubicBezTo>
                    <a:pt x="70" y="75"/>
                    <a:pt x="69" y="74"/>
                    <a:pt x="69" y="73"/>
                  </a:cubicBezTo>
                  <a:cubicBezTo>
                    <a:pt x="69" y="63"/>
                    <a:pt x="69" y="63"/>
                    <a:pt x="69" y="63"/>
                  </a:cubicBezTo>
                  <a:cubicBezTo>
                    <a:pt x="67" y="63"/>
                    <a:pt x="65" y="63"/>
                    <a:pt x="63" y="63"/>
                  </a:cubicBezTo>
                  <a:cubicBezTo>
                    <a:pt x="63" y="58"/>
                    <a:pt x="63" y="58"/>
                    <a:pt x="63" y="58"/>
                  </a:cubicBezTo>
                  <a:cubicBezTo>
                    <a:pt x="65" y="58"/>
                    <a:pt x="68" y="58"/>
                    <a:pt x="71" y="58"/>
                  </a:cubicBezTo>
                  <a:cubicBezTo>
                    <a:pt x="72" y="58"/>
                    <a:pt x="73" y="59"/>
                    <a:pt x="73" y="61"/>
                  </a:cubicBezTo>
                  <a:cubicBezTo>
                    <a:pt x="73" y="68"/>
                    <a:pt x="73" y="68"/>
                    <a:pt x="73" y="68"/>
                  </a:cubicBezTo>
                  <a:cubicBezTo>
                    <a:pt x="120" y="38"/>
                    <a:pt x="120" y="38"/>
                    <a:pt x="120" y="38"/>
                  </a:cubicBezTo>
                  <a:lnTo>
                    <a:pt x="73" y="7"/>
                  </a:lnTo>
                  <a:close/>
                  <a:moveTo>
                    <a:pt x="63" y="17"/>
                  </a:moveTo>
                  <a:cubicBezTo>
                    <a:pt x="21" y="21"/>
                    <a:pt x="9" y="57"/>
                    <a:pt x="5" y="70"/>
                  </a:cubicBezTo>
                  <a:cubicBezTo>
                    <a:pt x="13" y="66"/>
                    <a:pt x="31" y="59"/>
                    <a:pt x="63" y="58"/>
                  </a:cubicBezTo>
                  <a:cubicBezTo>
                    <a:pt x="63" y="63"/>
                    <a:pt x="63" y="63"/>
                    <a:pt x="63" y="63"/>
                  </a:cubicBezTo>
                  <a:cubicBezTo>
                    <a:pt x="22" y="64"/>
                    <a:pt x="5" y="75"/>
                    <a:pt x="4" y="76"/>
                  </a:cubicBezTo>
                  <a:cubicBezTo>
                    <a:pt x="3" y="77"/>
                    <a:pt x="2" y="77"/>
                    <a:pt x="2" y="77"/>
                  </a:cubicBezTo>
                  <a:cubicBezTo>
                    <a:pt x="0" y="76"/>
                    <a:pt x="0" y="75"/>
                    <a:pt x="0" y="74"/>
                  </a:cubicBezTo>
                  <a:cubicBezTo>
                    <a:pt x="0" y="74"/>
                    <a:pt x="7" y="18"/>
                    <a:pt x="63" y="13"/>
                  </a:cubicBezTo>
                  <a:lnTo>
                    <a:pt x="63" y="17"/>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 name="Freeform 23">
              <a:extLst>
                <a:ext uri="{FF2B5EF4-FFF2-40B4-BE49-F238E27FC236}">
                  <a16:creationId xmlns:a16="http://schemas.microsoft.com/office/drawing/2014/main" id="{15FCB77F-6A8F-4EBB-B05F-7DD587397A0E}"/>
                </a:ext>
              </a:extLst>
            </p:cNvPr>
            <p:cNvSpPr>
              <a:spLocks noEditPoints="1"/>
            </p:cNvSpPr>
            <p:nvPr/>
          </p:nvSpPr>
          <p:spPr bwMode="auto">
            <a:xfrm>
              <a:off x="6265197" y="4049703"/>
              <a:ext cx="215900" cy="131739"/>
            </a:xfrm>
            <a:custGeom>
              <a:avLst/>
              <a:gdLst>
                <a:gd name="T0" fmla="*/ 64 w 127"/>
                <a:gd name="T1" fmla="*/ 60 h 77"/>
                <a:gd name="T2" fmla="*/ 121 w 127"/>
                <a:gd name="T3" fmla="*/ 7 h 77"/>
                <a:gd name="T4" fmla="*/ 64 w 127"/>
                <a:gd name="T5" fmla="*/ 18 h 77"/>
                <a:gd name="T6" fmla="*/ 64 w 127"/>
                <a:gd name="T7" fmla="*/ 14 h 77"/>
                <a:gd name="T8" fmla="*/ 123 w 127"/>
                <a:gd name="T9" fmla="*/ 1 h 77"/>
                <a:gd name="T10" fmla="*/ 125 w 127"/>
                <a:gd name="T11" fmla="*/ 0 h 77"/>
                <a:gd name="T12" fmla="*/ 127 w 127"/>
                <a:gd name="T13" fmla="*/ 3 h 77"/>
                <a:gd name="T14" fmla="*/ 64 w 127"/>
                <a:gd name="T15" fmla="*/ 64 h 77"/>
                <a:gd name="T16" fmla="*/ 64 w 127"/>
                <a:gd name="T17" fmla="*/ 60 h 77"/>
                <a:gd name="T18" fmla="*/ 54 w 127"/>
                <a:gd name="T19" fmla="*/ 70 h 77"/>
                <a:gd name="T20" fmla="*/ 54 w 127"/>
                <a:gd name="T21" fmla="*/ 62 h 77"/>
                <a:gd name="T22" fmla="*/ 56 w 127"/>
                <a:gd name="T23" fmla="*/ 60 h 77"/>
                <a:gd name="T24" fmla="*/ 64 w 127"/>
                <a:gd name="T25" fmla="*/ 60 h 77"/>
                <a:gd name="T26" fmla="*/ 64 w 127"/>
                <a:gd name="T27" fmla="*/ 64 h 77"/>
                <a:gd name="T28" fmla="*/ 59 w 127"/>
                <a:gd name="T29" fmla="*/ 65 h 77"/>
                <a:gd name="T30" fmla="*/ 59 w 127"/>
                <a:gd name="T31" fmla="*/ 75 h 77"/>
                <a:gd name="T32" fmla="*/ 59 w 127"/>
                <a:gd name="T33" fmla="*/ 75 h 77"/>
                <a:gd name="T34" fmla="*/ 58 w 127"/>
                <a:gd name="T35" fmla="*/ 76 h 77"/>
                <a:gd name="T36" fmla="*/ 55 w 127"/>
                <a:gd name="T37" fmla="*/ 76 h 77"/>
                <a:gd name="T38" fmla="*/ 2 w 127"/>
                <a:gd name="T39" fmla="*/ 41 h 77"/>
                <a:gd name="T40" fmla="*/ 1 w 127"/>
                <a:gd name="T41" fmla="*/ 41 h 77"/>
                <a:gd name="T42" fmla="*/ 2 w 127"/>
                <a:gd name="T43" fmla="*/ 37 h 77"/>
                <a:gd name="T44" fmla="*/ 55 w 127"/>
                <a:gd name="T45" fmla="*/ 2 h 77"/>
                <a:gd name="T46" fmla="*/ 56 w 127"/>
                <a:gd name="T47" fmla="*/ 2 h 77"/>
                <a:gd name="T48" fmla="*/ 59 w 127"/>
                <a:gd name="T49" fmla="*/ 4 h 77"/>
                <a:gd name="T50" fmla="*/ 59 w 127"/>
                <a:gd name="T51" fmla="*/ 14 h 77"/>
                <a:gd name="T52" fmla="*/ 64 w 127"/>
                <a:gd name="T53" fmla="*/ 14 h 77"/>
                <a:gd name="T54" fmla="*/ 64 w 127"/>
                <a:gd name="T55" fmla="*/ 18 h 77"/>
                <a:gd name="T56" fmla="*/ 56 w 127"/>
                <a:gd name="T57" fmla="*/ 19 h 77"/>
                <a:gd name="T58" fmla="*/ 54 w 127"/>
                <a:gd name="T59" fmla="*/ 16 h 77"/>
                <a:gd name="T60" fmla="*/ 54 w 127"/>
                <a:gd name="T61" fmla="*/ 8 h 77"/>
                <a:gd name="T62" fmla="*/ 7 w 127"/>
                <a:gd name="T63" fmla="*/ 39 h 77"/>
                <a:gd name="T64" fmla="*/ 54 w 127"/>
                <a:gd name="T65"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77">
                  <a:moveTo>
                    <a:pt x="64" y="60"/>
                  </a:moveTo>
                  <a:cubicBezTo>
                    <a:pt x="107" y="56"/>
                    <a:pt x="118" y="20"/>
                    <a:pt x="121" y="7"/>
                  </a:cubicBezTo>
                  <a:cubicBezTo>
                    <a:pt x="114" y="11"/>
                    <a:pt x="96" y="17"/>
                    <a:pt x="64" y="18"/>
                  </a:cubicBezTo>
                  <a:cubicBezTo>
                    <a:pt x="64" y="14"/>
                    <a:pt x="64" y="14"/>
                    <a:pt x="64" y="14"/>
                  </a:cubicBezTo>
                  <a:cubicBezTo>
                    <a:pt x="106" y="12"/>
                    <a:pt x="122" y="1"/>
                    <a:pt x="123" y="1"/>
                  </a:cubicBezTo>
                  <a:cubicBezTo>
                    <a:pt x="124" y="0"/>
                    <a:pt x="124" y="0"/>
                    <a:pt x="125" y="0"/>
                  </a:cubicBezTo>
                  <a:cubicBezTo>
                    <a:pt x="126" y="0"/>
                    <a:pt x="127" y="2"/>
                    <a:pt x="127" y="3"/>
                  </a:cubicBezTo>
                  <a:cubicBezTo>
                    <a:pt x="127" y="3"/>
                    <a:pt x="120" y="59"/>
                    <a:pt x="64" y="64"/>
                  </a:cubicBezTo>
                  <a:lnTo>
                    <a:pt x="64" y="60"/>
                  </a:lnTo>
                  <a:close/>
                  <a:moveTo>
                    <a:pt x="54" y="70"/>
                  </a:moveTo>
                  <a:cubicBezTo>
                    <a:pt x="54" y="62"/>
                    <a:pt x="54" y="62"/>
                    <a:pt x="54" y="62"/>
                  </a:cubicBezTo>
                  <a:cubicBezTo>
                    <a:pt x="54" y="61"/>
                    <a:pt x="55" y="60"/>
                    <a:pt x="56" y="60"/>
                  </a:cubicBezTo>
                  <a:cubicBezTo>
                    <a:pt x="59" y="60"/>
                    <a:pt x="62" y="60"/>
                    <a:pt x="64" y="60"/>
                  </a:cubicBezTo>
                  <a:cubicBezTo>
                    <a:pt x="64" y="64"/>
                    <a:pt x="64" y="64"/>
                    <a:pt x="64" y="64"/>
                  </a:cubicBezTo>
                  <a:cubicBezTo>
                    <a:pt x="63" y="64"/>
                    <a:pt x="61" y="65"/>
                    <a:pt x="59" y="65"/>
                  </a:cubicBezTo>
                  <a:cubicBezTo>
                    <a:pt x="59" y="75"/>
                    <a:pt x="59" y="75"/>
                    <a:pt x="59" y="75"/>
                  </a:cubicBezTo>
                  <a:cubicBezTo>
                    <a:pt x="59" y="75"/>
                    <a:pt x="59" y="75"/>
                    <a:pt x="59" y="75"/>
                  </a:cubicBezTo>
                  <a:cubicBezTo>
                    <a:pt x="59" y="75"/>
                    <a:pt x="59" y="75"/>
                    <a:pt x="58" y="76"/>
                  </a:cubicBezTo>
                  <a:cubicBezTo>
                    <a:pt x="58" y="77"/>
                    <a:pt x="56" y="77"/>
                    <a:pt x="55" y="76"/>
                  </a:cubicBezTo>
                  <a:cubicBezTo>
                    <a:pt x="2" y="41"/>
                    <a:pt x="2" y="41"/>
                    <a:pt x="2" y="41"/>
                  </a:cubicBezTo>
                  <a:cubicBezTo>
                    <a:pt x="1" y="41"/>
                    <a:pt x="1" y="41"/>
                    <a:pt x="1" y="41"/>
                  </a:cubicBezTo>
                  <a:cubicBezTo>
                    <a:pt x="0" y="39"/>
                    <a:pt x="1" y="38"/>
                    <a:pt x="2" y="37"/>
                  </a:cubicBezTo>
                  <a:cubicBezTo>
                    <a:pt x="55" y="2"/>
                    <a:pt x="55" y="2"/>
                    <a:pt x="55" y="2"/>
                  </a:cubicBezTo>
                  <a:cubicBezTo>
                    <a:pt x="55" y="2"/>
                    <a:pt x="56" y="2"/>
                    <a:pt x="56" y="2"/>
                  </a:cubicBezTo>
                  <a:cubicBezTo>
                    <a:pt x="58" y="2"/>
                    <a:pt x="59" y="3"/>
                    <a:pt x="59" y="4"/>
                  </a:cubicBezTo>
                  <a:cubicBezTo>
                    <a:pt x="59" y="14"/>
                    <a:pt x="59" y="14"/>
                    <a:pt x="59" y="14"/>
                  </a:cubicBezTo>
                  <a:cubicBezTo>
                    <a:pt x="61" y="14"/>
                    <a:pt x="63" y="14"/>
                    <a:pt x="64" y="14"/>
                  </a:cubicBezTo>
                  <a:cubicBezTo>
                    <a:pt x="64" y="18"/>
                    <a:pt x="64" y="18"/>
                    <a:pt x="64" y="18"/>
                  </a:cubicBezTo>
                  <a:cubicBezTo>
                    <a:pt x="62" y="19"/>
                    <a:pt x="59" y="19"/>
                    <a:pt x="56" y="19"/>
                  </a:cubicBezTo>
                  <a:cubicBezTo>
                    <a:pt x="55" y="19"/>
                    <a:pt x="54" y="17"/>
                    <a:pt x="54" y="16"/>
                  </a:cubicBezTo>
                  <a:cubicBezTo>
                    <a:pt x="54" y="8"/>
                    <a:pt x="54" y="8"/>
                    <a:pt x="54" y="8"/>
                  </a:cubicBezTo>
                  <a:cubicBezTo>
                    <a:pt x="7" y="39"/>
                    <a:pt x="7" y="39"/>
                    <a:pt x="7" y="39"/>
                  </a:cubicBezTo>
                  <a:lnTo>
                    <a:pt x="54"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Freeform 29">
              <a:extLst>
                <a:ext uri="{FF2B5EF4-FFF2-40B4-BE49-F238E27FC236}">
                  <a16:creationId xmlns:a16="http://schemas.microsoft.com/office/drawing/2014/main" id="{B5EF2F9F-5B4D-4BC3-BFEF-820CB443650E}"/>
                </a:ext>
              </a:extLst>
            </p:cNvPr>
            <p:cNvSpPr>
              <a:spLocks noEditPoints="1"/>
            </p:cNvSpPr>
            <p:nvPr/>
          </p:nvSpPr>
          <p:spPr bwMode="auto">
            <a:xfrm>
              <a:off x="6396959" y="3705279"/>
              <a:ext cx="273050" cy="255540"/>
            </a:xfrm>
            <a:custGeom>
              <a:avLst/>
              <a:gdLst>
                <a:gd name="T0" fmla="*/ 103 w 162"/>
                <a:gd name="T1" fmla="*/ 56 h 151"/>
                <a:gd name="T2" fmla="*/ 125 w 162"/>
                <a:gd name="T3" fmla="*/ 50 h 151"/>
                <a:gd name="T4" fmla="*/ 139 w 162"/>
                <a:gd name="T5" fmla="*/ 55 h 151"/>
                <a:gd name="T6" fmla="*/ 150 w 162"/>
                <a:gd name="T7" fmla="*/ 60 h 151"/>
                <a:gd name="T8" fmla="*/ 155 w 162"/>
                <a:gd name="T9" fmla="*/ 59 h 151"/>
                <a:gd name="T10" fmla="*/ 154 w 162"/>
                <a:gd name="T11" fmla="*/ 37 h 151"/>
                <a:gd name="T12" fmla="*/ 154 w 162"/>
                <a:gd name="T13" fmla="*/ 37 h 151"/>
                <a:gd name="T14" fmla="*/ 137 w 162"/>
                <a:gd name="T15" fmla="*/ 12 h 151"/>
                <a:gd name="T16" fmla="*/ 108 w 162"/>
                <a:gd name="T17" fmla="*/ 7 h 151"/>
                <a:gd name="T18" fmla="*/ 107 w 162"/>
                <a:gd name="T19" fmla="*/ 7 h 151"/>
                <a:gd name="T20" fmla="*/ 89 w 162"/>
                <a:gd name="T21" fmla="*/ 16 h 151"/>
                <a:gd name="T22" fmla="*/ 81 w 162"/>
                <a:gd name="T23" fmla="*/ 19 h 151"/>
                <a:gd name="T24" fmla="*/ 86 w 162"/>
                <a:gd name="T25" fmla="*/ 13 h 151"/>
                <a:gd name="T26" fmla="*/ 106 w 162"/>
                <a:gd name="T27" fmla="*/ 2 h 151"/>
                <a:gd name="T28" fmla="*/ 106 w 162"/>
                <a:gd name="T29" fmla="*/ 2 h 151"/>
                <a:gd name="T30" fmla="*/ 106 w 162"/>
                <a:gd name="T31" fmla="*/ 2 h 151"/>
                <a:gd name="T32" fmla="*/ 140 w 162"/>
                <a:gd name="T33" fmla="*/ 8 h 151"/>
                <a:gd name="T34" fmla="*/ 159 w 162"/>
                <a:gd name="T35" fmla="*/ 36 h 151"/>
                <a:gd name="T36" fmla="*/ 159 w 162"/>
                <a:gd name="T37" fmla="*/ 36 h 151"/>
                <a:gd name="T38" fmla="*/ 160 w 162"/>
                <a:gd name="T39" fmla="*/ 61 h 151"/>
                <a:gd name="T40" fmla="*/ 160 w 162"/>
                <a:gd name="T41" fmla="*/ 61 h 151"/>
                <a:gd name="T42" fmla="*/ 152 w 162"/>
                <a:gd name="T43" fmla="*/ 65 h 151"/>
                <a:gd name="T44" fmla="*/ 147 w 162"/>
                <a:gd name="T45" fmla="*/ 67 h 151"/>
                <a:gd name="T46" fmla="*/ 147 w 162"/>
                <a:gd name="T47" fmla="*/ 67 h 151"/>
                <a:gd name="T48" fmla="*/ 137 w 162"/>
                <a:gd name="T49" fmla="*/ 59 h 151"/>
                <a:gd name="T50" fmla="*/ 125 w 162"/>
                <a:gd name="T51" fmla="*/ 54 h 151"/>
                <a:gd name="T52" fmla="*/ 106 w 162"/>
                <a:gd name="T53" fmla="*/ 60 h 151"/>
                <a:gd name="T54" fmla="*/ 97 w 162"/>
                <a:gd name="T55" fmla="*/ 74 h 151"/>
                <a:gd name="T56" fmla="*/ 100 w 162"/>
                <a:gd name="T57" fmla="*/ 103 h 151"/>
                <a:gd name="T58" fmla="*/ 120 w 162"/>
                <a:gd name="T59" fmla="*/ 132 h 151"/>
                <a:gd name="T60" fmla="*/ 112 w 162"/>
                <a:gd name="T61" fmla="*/ 143 h 151"/>
                <a:gd name="T62" fmla="*/ 103 w 162"/>
                <a:gd name="T63" fmla="*/ 150 h 151"/>
                <a:gd name="T64" fmla="*/ 81 w 162"/>
                <a:gd name="T65" fmla="*/ 144 h 151"/>
                <a:gd name="T66" fmla="*/ 101 w 162"/>
                <a:gd name="T67" fmla="*/ 146 h 151"/>
                <a:gd name="T68" fmla="*/ 115 w 162"/>
                <a:gd name="T69" fmla="*/ 133 h 151"/>
                <a:gd name="T70" fmla="*/ 92 w 162"/>
                <a:gd name="T71" fmla="*/ 73 h 151"/>
                <a:gd name="T72" fmla="*/ 78 w 162"/>
                <a:gd name="T73" fmla="*/ 34 h 151"/>
                <a:gd name="T74" fmla="*/ 74 w 162"/>
                <a:gd name="T75" fmla="*/ 34 h 151"/>
                <a:gd name="T76" fmla="*/ 37 w 162"/>
                <a:gd name="T77" fmla="*/ 23 h 151"/>
                <a:gd name="T78" fmla="*/ 7 w 162"/>
                <a:gd name="T79" fmla="*/ 69 h 151"/>
                <a:gd name="T80" fmla="*/ 7 w 162"/>
                <a:gd name="T81" fmla="*/ 70 h 151"/>
                <a:gd name="T82" fmla="*/ 81 w 162"/>
                <a:gd name="T83" fmla="*/ 144 h 151"/>
                <a:gd name="T84" fmla="*/ 8 w 162"/>
                <a:gd name="T85" fmla="*/ 37 h 151"/>
                <a:gd name="T86" fmla="*/ 59 w 162"/>
                <a:gd name="T87" fmla="*/ 19 h 151"/>
                <a:gd name="T88" fmla="*/ 81 w 162"/>
                <a:gd name="T89" fmla="*/ 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51">
                  <a:moveTo>
                    <a:pt x="92" y="73"/>
                  </a:moveTo>
                  <a:cubicBezTo>
                    <a:pt x="94" y="66"/>
                    <a:pt x="98" y="60"/>
                    <a:pt x="103" y="56"/>
                  </a:cubicBezTo>
                  <a:cubicBezTo>
                    <a:pt x="108" y="52"/>
                    <a:pt x="115" y="49"/>
                    <a:pt x="122" y="49"/>
                  </a:cubicBezTo>
                  <a:cubicBezTo>
                    <a:pt x="123" y="49"/>
                    <a:pt x="124" y="49"/>
                    <a:pt x="125" y="50"/>
                  </a:cubicBezTo>
                  <a:cubicBezTo>
                    <a:pt x="126" y="50"/>
                    <a:pt x="127" y="50"/>
                    <a:pt x="128" y="50"/>
                  </a:cubicBezTo>
                  <a:cubicBezTo>
                    <a:pt x="132" y="51"/>
                    <a:pt x="136" y="53"/>
                    <a:pt x="139" y="55"/>
                  </a:cubicBezTo>
                  <a:cubicBezTo>
                    <a:pt x="142" y="57"/>
                    <a:pt x="144" y="59"/>
                    <a:pt x="146" y="62"/>
                  </a:cubicBezTo>
                  <a:cubicBezTo>
                    <a:pt x="148" y="61"/>
                    <a:pt x="149" y="61"/>
                    <a:pt x="150" y="60"/>
                  </a:cubicBezTo>
                  <a:cubicBezTo>
                    <a:pt x="150" y="60"/>
                    <a:pt x="150" y="60"/>
                    <a:pt x="150" y="60"/>
                  </a:cubicBezTo>
                  <a:cubicBezTo>
                    <a:pt x="152" y="60"/>
                    <a:pt x="153" y="59"/>
                    <a:pt x="155" y="59"/>
                  </a:cubicBezTo>
                  <a:cubicBezTo>
                    <a:pt x="157" y="45"/>
                    <a:pt x="154" y="37"/>
                    <a:pt x="154" y="37"/>
                  </a:cubicBezTo>
                  <a:cubicBezTo>
                    <a:pt x="154" y="37"/>
                    <a:pt x="154" y="37"/>
                    <a:pt x="154" y="37"/>
                  </a:cubicBezTo>
                  <a:cubicBezTo>
                    <a:pt x="154" y="37"/>
                    <a:pt x="154" y="37"/>
                    <a:pt x="154" y="37"/>
                  </a:cubicBezTo>
                  <a:cubicBezTo>
                    <a:pt x="154" y="37"/>
                    <a:pt x="154" y="37"/>
                    <a:pt x="154" y="37"/>
                  </a:cubicBezTo>
                  <a:cubicBezTo>
                    <a:pt x="154" y="37"/>
                    <a:pt x="154" y="37"/>
                    <a:pt x="154" y="37"/>
                  </a:cubicBezTo>
                  <a:cubicBezTo>
                    <a:pt x="152" y="26"/>
                    <a:pt x="145" y="18"/>
                    <a:pt x="137" y="12"/>
                  </a:cubicBezTo>
                  <a:cubicBezTo>
                    <a:pt x="129" y="7"/>
                    <a:pt x="118" y="5"/>
                    <a:pt x="108" y="7"/>
                  </a:cubicBezTo>
                  <a:cubicBezTo>
                    <a:pt x="108" y="7"/>
                    <a:pt x="108" y="7"/>
                    <a:pt x="108" y="7"/>
                  </a:cubicBezTo>
                  <a:cubicBezTo>
                    <a:pt x="108" y="7"/>
                    <a:pt x="108" y="7"/>
                    <a:pt x="108" y="7"/>
                  </a:cubicBezTo>
                  <a:cubicBezTo>
                    <a:pt x="107" y="7"/>
                    <a:pt x="107" y="7"/>
                    <a:pt x="107" y="7"/>
                  </a:cubicBezTo>
                  <a:cubicBezTo>
                    <a:pt x="100" y="9"/>
                    <a:pt x="94" y="12"/>
                    <a:pt x="89" y="16"/>
                  </a:cubicBezTo>
                  <a:cubicBezTo>
                    <a:pt x="89" y="16"/>
                    <a:pt x="89" y="16"/>
                    <a:pt x="89" y="16"/>
                  </a:cubicBezTo>
                  <a:cubicBezTo>
                    <a:pt x="86" y="20"/>
                    <a:pt x="83" y="23"/>
                    <a:pt x="81" y="28"/>
                  </a:cubicBezTo>
                  <a:cubicBezTo>
                    <a:pt x="81" y="19"/>
                    <a:pt x="81" y="19"/>
                    <a:pt x="81" y="19"/>
                  </a:cubicBezTo>
                  <a:cubicBezTo>
                    <a:pt x="82" y="17"/>
                    <a:pt x="84" y="15"/>
                    <a:pt x="86" y="13"/>
                  </a:cubicBezTo>
                  <a:cubicBezTo>
                    <a:pt x="86" y="13"/>
                    <a:pt x="86" y="13"/>
                    <a:pt x="86" y="13"/>
                  </a:cubicBezTo>
                  <a:cubicBezTo>
                    <a:pt x="86" y="13"/>
                    <a:pt x="86" y="13"/>
                    <a:pt x="86" y="13"/>
                  </a:cubicBezTo>
                  <a:cubicBezTo>
                    <a:pt x="92" y="8"/>
                    <a:pt x="98" y="4"/>
                    <a:pt x="106" y="2"/>
                  </a:cubicBezTo>
                  <a:cubicBezTo>
                    <a:pt x="106" y="2"/>
                    <a:pt x="106" y="2"/>
                    <a:pt x="106" y="2"/>
                  </a:cubicBezTo>
                  <a:cubicBezTo>
                    <a:pt x="106" y="2"/>
                    <a:pt x="106" y="2"/>
                    <a:pt x="106" y="2"/>
                  </a:cubicBezTo>
                  <a:cubicBezTo>
                    <a:pt x="106" y="2"/>
                    <a:pt x="106" y="2"/>
                    <a:pt x="106" y="2"/>
                  </a:cubicBezTo>
                  <a:cubicBezTo>
                    <a:pt x="106" y="2"/>
                    <a:pt x="106" y="2"/>
                    <a:pt x="106" y="2"/>
                  </a:cubicBezTo>
                  <a:cubicBezTo>
                    <a:pt x="106" y="2"/>
                    <a:pt x="106" y="2"/>
                    <a:pt x="106" y="2"/>
                  </a:cubicBezTo>
                  <a:cubicBezTo>
                    <a:pt x="118" y="0"/>
                    <a:pt x="130" y="2"/>
                    <a:pt x="140" y="8"/>
                  </a:cubicBezTo>
                  <a:cubicBezTo>
                    <a:pt x="149" y="14"/>
                    <a:pt x="156" y="24"/>
                    <a:pt x="159" y="36"/>
                  </a:cubicBezTo>
                  <a:cubicBezTo>
                    <a:pt x="159" y="36"/>
                    <a:pt x="159" y="36"/>
                    <a:pt x="159" y="36"/>
                  </a:cubicBezTo>
                  <a:cubicBezTo>
                    <a:pt x="159" y="36"/>
                    <a:pt x="159" y="36"/>
                    <a:pt x="159" y="36"/>
                  </a:cubicBezTo>
                  <a:cubicBezTo>
                    <a:pt x="159" y="36"/>
                    <a:pt x="159" y="36"/>
                    <a:pt x="159" y="36"/>
                  </a:cubicBezTo>
                  <a:cubicBezTo>
                    <a:pt x="159" y="36"/>
                    <a:pt x="159" y="36"/>
                    <a:pt x="159" y="36"/>
                  </a:cubicBezTo>
                  <a:cubicBezTo>
                    <a:pt x="159" y="37"/>
                    <a:pt x="162" y="46"/>
                    <a:pt x="160" y="61"/>
                  </a:cubicBezTo>
                  <a:cubicBezTo>
                    <a:pt x="160" y="61"/>
                    <a:pt x="160" y="61"/>
                    <a:pt x="160" y="61"/>
                  </a:cubicBezTo>
                  <a:cubicBezTo>
                    <a:pt x="160" y="61"/>
                    <a:pt x="160" y="61"/>
                    <a:pt x="160" y="61"/>
                  </a:cubicBezTo>
                  <a:cubicBezTo>
                    <a:pt x="159" y="62"/>
                    <a:pt x="159" y="63"/>
                    <a:pt x="158" y="63"/>
                  </a:cubicBezTo>
                  <a:cubicBezTo>
                    <a:pt x="156" y="64"/>
                    <a:pt x="154" y="64"/>
                    <a:pt x="152" y="65"/>
                  </a:cubicBezTo>
                  <a:cubicBezTo>
                    <a:pt x="152" y="65"/>
                    <a:pt x="152" y="65"/>
                    <a:pt x="152" y="65"/>
                  </a:cubicBezTo>
                  <a:cubicBezTo>
                    <a:pt x="150" y="65"/>
                    <a:pt x="148" y="66"/>
                    <a:pt x="147" y="67"/>
                  </a:cubicBezTo>
                  <a:cubicBezTo>
                    <a:pt x="147" y="67"/>
                    <a:pt x="147" y="67"/>
                    <a:pt x="147" y="67"/>
                  </a:cubicBezTo>
                  <a:cubicBezTo>
                    <a:pt x="147" y="67"/>
                    <a:pt x="147" y="67"/>
                    <a:pt x="147" y="67"/>
                  </a:cubicBezTo>
                  <a:cubicBezTo>
                    <a:pt x="146" y="68"/>
                    <a:pt x="144" y="68"/>
                    <a:pt x="143" y="66"/>
                  </a:cubicBezTo>
                  <a:cubicBezTo>
                    <a:pt x="142" y="64"/>
                    <a:pt x="139" y="61"/>
                    <a:pt x="137" y="59"/>
                  </a:cubicBezTo>
                  <a:cubicBezTo>
                    <a:pt x="134" y="57"/>
                    <a:pt x="131" y="56"/>
                    <a:pt x="127" y="55"/>
                  </a:cubicBezTo>
                  <a:cubicBezTo>
                    <a:pt x="126" y="55"/>
                    <a:pt x="125" y="54"/>
                    <a:pt x="125" y="54"/>
                  </a:cubicBezTo>
                  <a:cubicBezTo>
                    <a:pt x="124" y="54"/>
                    <a:pt x="123" y="54"/>
                    <a:pt x="122" y="54"/>
                  </a:cubicBezTo>
                  <a:cubicBezTo>
                    <a:pt x="116" y="54"/>
                    <a:pt x="110" y="56"/>
                    <a:pt x="106" y="60"/>
                  </a:cubicBezTo>
                  <a:cubicBezTo>
                    <a:pt x="101" y="63"/>
                    <a:pt x="98" y="68"/>
                    <a:pt x="97" y="74"/>
                  </a:cubicBezTo>
                  <a:cubicBezTo>
                    <a:pt x="97" y="74"/>
                    <a:pt x="97" y="74"/>
                    <a:pt x="97" y="74"/>
                  </a:cubicBezTo>
                  <a:cubicBezTo>
                    <a:pt x="97" y="74"/>
                    <a:pt x="97" y="74"/>
                    <a:pt x="97" y="74"/>
                  </a:cubicBezTo>
                  <a:cubicBezTo>
                    <a:pt x="96" y="76"/>
                    <a:pt x="94" y="87"/>
                    <a:pt x="100" y="103"/>
                  </a:cubicBezTo>
                  <a:cubicBezTo>
                    <a:pt x="104" y="111"/>
                    <a:pt x="110" y="121"/>
                    <a:pt x="120" y="131"/>
                  </a:cubicBezTo>
                  <a:cubicBezTo>
                    <a:pt x="120" y="132"/>
                    <a:pt x="120" y="132"/>
                    <a:pt x="120" y="132"/>
                  </a:cubicBezTo>
                  <a:cubicBezTo>
                    <a:pt x="121" y="132"/>
                    <a:pt x="121" y="134"/>
                    <a:pt x="120" y="135"/>
                  </a:cubicBezTo>
                  <a:cubicBezTo>
                    <a:pt x="117" y="137"/>
                    <a:pt x="115" y="140"/>
                    <a:pt x="112" y="143"/>
                  </a:cubicBezTo>
                  <a:cubicBezTo>
                    <a:pt x="109" y="145"/>
                    <a:pt x="106" y="148"/>
                    <a:pt x="103" y="150"/>
                  </a:cubicBezTo>
                  <a:cubicBezTo>
                    <a:pt x="103" y="150"/>
                    <a:pt x="103" y="150"/>
                    <a:pt x="103" y="150"/>
                  </a:cubicBezTo>
                  <a:cubicBezTo>
                    <a:pt x="103" y="151"/>
                    <a:pt x="102" y="151"/>
                    <a:pt x="101" y="151"/>
                  </a:cubicBezTo>
                  <a:cubicBezTo>
                    <a:pt x="94" y="149"/>
                    <a:pt x="87" y="147"/>
                    <a:pt x="81" y="144"/>
                  </a:cubicBezTo>
                  <a:cubicBezTo>
                    <a:pt x="81" y="139"/>
                    <a:pt x="81" y="139"/>
                    <a:pt x="81" y="139"/>
                  </a:cubicBezTo>
                  <a:cubicBezTo>
                    <a:pt x="87" y="142"/>
                    <a:pt x="94" y="144"/>
                    <a:pt x="101" y="146"/>
                  </a:cubicBezTo>
                  <a:cubicBezTo>
                    <a:pt x="104" y="143"/>
                    <a:pt x="106" y="141"/>
                    <a:pt x="109" y="139"/>
                  </a:cubicBezTo>
                  <a:cubicBezTo>
                    <a:pt x="111" y="137"/>
                    <a:pt x="113" y="135"/>
                    <a:pt x="115" y="133"/>
                  </a:cubicBezTo>
                  <a:cubicBezTo>
                    <a:pt x="105" y="123"/>
                    <a:pt x="99" y="113"/>
                    <a:pt x="96" y="105"/>
                  </a:cubicBezTo>
                  <a:cubicBezTo>
                    <a:pt x="89" y="87"/>
                    <a:pt x="92" y="75"/>
                    <a:pt x="92" y="73"/>
                  </a:cubicBezTo>
                  <a:close/>
                  <a:moveTo>
                    <a:pt x="81" y="28"/>
                  </a:moveTo>
                  <a:cubicBezTo>
                    <a:pt x="80" y="30"/>
                    <a:pt x="79" y="32"/>
                    <a:pt x="78" y="34"/>
                  </a:cubicBezTo>
                  <a:cubicBezTo>
                    <a:pt x="78" y="35"/>
                    <a:pt x="77" y="36"/>
                    <a:pt x="75" y="35"/>
                  </a:cubicBezTo>
                  <a:cubicBezTo>
                    <a:pt x="75" y="35"/>
                    <a:pt x="75" y="35"/>
                    <a:pt x="74" y="34"/>
                  </a:cubicBezTo>
                  <a:cubicBezTo>
                    <a:pt x="70" y="29"/>
                    <a:pt x="64" y="26"/>
                    <a:pt x="57" y="24"/>
                  </a:cubicBezTo>
                  <a:cubicBezTo>
                    <a:pt x="51" y="22"/>
                    <a:pt x="44" y="21"/>
                    <a:pt x="37" y="23"/>
                  </a:cubicBezTo>
                  <a:cubicBezTo>
                    <a:pt x="26" y="25"/>
                    <a:pt x="18" y="31"/>
                    <a:pt x="12" y="40"/>
                  </a:cubicBezTo>
                  <a:cubicBezTo>
                    <a:pt x="7" y="48"/>
                    <a:pt x="5" y="59"/>
                    <a:pt x="7" y="69"/>
                  </a:cubicBezTo>
                  <a:cubicBezTo>
                    <a:pt x="7" y="70"/>
                    <a:pt x="7" y="70"/>
                    <a:pt x="7" y="70"/>
                  </a:cubicBezTo>
                  <a:cubicBezTo>
                    <a:pt x="7" y="70"/>
                    <a:pt x="7" y="70"/>
                    <a:pt x="7" y="70"/>
                  </a:cubicBezTo>
                  <a:cubicBezTo>
                    <a:pt x="7" y="70"/>
                    <a:pt x="14" y="114"/>
                    <a:pt x="81" y="139"/>
                  </a:cubicBezTo>
                  <a:cubicBezTo>
                    <a:pt x="81" y="144"/>
                    <a:pt x="81" y="144"/>
                    <a:pt x="81" y="144"/>
                  </a:cubicBezTo>
                  <a:cubicBezTo>
                    <a:pt x="10" y="118"/>
                    <a:pt x="2" y="71"/>
                    <a:pt x="2" y="70"/>
                  </a:cubicBezTo>
                  <a:cubicBezTo>
                    <a:pt x="0" y="59"/>
                    <a:pt x="2" y="47"/>
                    <a:pt x="8" y="37"/>
                  </a:cubicBezTo>
                  <a:cubicBezTo>
                    <a:pt x="14" y="28"/>
                    <a:pt x="24" y="21"/>
                    <a:pt x="36" y="18"/>
                  </a:cubicBezTo>
                  <a:cubicBezTo>
                    <a:pt x="44" y="16"/>
                    <a:pt x="52" y="17"/>
                    <a:pt x="59" y="19"/>
                  </a:cubicBezTo>
                  <a:cubicBezTo>
                    <a:pt x="65" y="21"/>
                    <a:pt x="70" y="24"/>
                    <a:pt x="75" y="29"/>
                  </a:cubicBezTo>
                  <a:cubicBezTo>
                    <a:pt x="77" y="25"/>
                    <a:pt x="79" y="22"/>
                    <a:pt x="81" y="19"/>
                  </a:cubicBezTo>
                  <a:lnTo>
                    <a:pt x="81" y="28"/>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 name="Freeform 30">
              <a:extLst>
                <a:ext uri="{FF2B5EF4-FFF2-40B4-BE49-F238E27FC236}">
                  <a16:creationId xmlns:a16="http://schemas.microsoft.com/office/drawing/2014/main" id="{D6552241-0FED-4CA7-8594-D4E82A62BF42}"/>
                </a:ext>
              </a:extLst>
            </p:cNvPr>
            <p:cNvSpPr>
              <a:spLocks noEditPoints="1"/>
            </p:cNvSpPr>
            <p:nvPr/>
          </p:nvSpPr>
          <p:spPr bwMode="auto">
            <a:xfrm>
              <a:off x="6549359" y="3795750"/>
              <a:ext cx="163513" cy="144436"/>
            </a:xfrm>
            <a:custGeom>
              <a:avLst/>
              <a:gdLst>
                <a:gd name="T0" fmla="*/ 75 w 97"/>
                <a:gd name="T1" fmla="*/ 14 h 85"/>
                <a:gd name="T2" fmla="*/ 73 w 97"/>
                <a:gd name="T3" fmla="*/ 14 h 85"/>
                <a:gd name="T4" fmla="*/ 71 w 97"/>
                <a:gd name="T5" fmla="*/ 14 h 85"/>
                <a:gd name="T6" fmla="*/ 69 w 97"/>
                <a:gd name="T7" fmla="*/ 14 h 85"/>
                <a:gd name="T8" fmla="*/ 69 w 97"/>
                <a:gd name="T9" fmla="*/ 14 h 85"/>
                <a:gd name="T10" fmla="*/ 67 w 97"/>
                <a:gd name="T11" fmla="*/ 14 h 85"/>
                <a:gd name="T12" fmla="*/ 61 w 97"/>
                <a:gd name="T13" fmla="*/ 16 h 85"/>
                <a:gd name="T14" fmla="*/ 56 w 97"/>
                <a:gd name="T15" fmla="*/ 20 h 85"/>
                <a:gd name="T16" fmla="*/ 52 w 97"/>
                <a:gd name="T17" fmla="*/ 21 h 85"/>
                <a:gd name="T18" fmla="*/ 52 w 97"/>
                <a:gd name="T19" fmla="*/ 20 h 85"/>
                <a:gd name="T20" fmla="*/ 52 w 97"/>
                <a:gd name="T21" fmla="*/ 20 h 85"/>
                <a:gd name="T22" fmla="*/ 51 w 97"/>
                <a:gd name="T23" fmla="*/ 18 h 85"/>
                <a:gd name="T24" fmla="*/ 51 w 97"/>
                <a:gd name="T25" fmla="*/ 9 h 85"/>
                <a:gd name="T26" fmla="*/ 55 w 97"/>
                <a:gd name="T27" fmla="*/ 15 h 85"/>
                <a:gd name="T28" fmla="*/ 58 w 97"/>
                <a:gd name="T29" fmla="*/ 12 h 85"/>
                <a:gd name="T30" fmla="*/ 66 w 97"/>
                <a:gd name="T31" fmla="*/ 9 h 85"/>
                <a:gd name="T32" fmla="*/ 68 w 97"/>
                <a:gd name="T33" fmla="*/ 9 h 85"/>
                <a:gd name="T34" fmla="*/ 68 w 97"/>
                <a:gd name="T35" fmla="*/ 9 h 85"/>
                <a:gd name="T36" fmla="*/ 71 w 97"/>
                <a:gd name="T37" fmla="*/ 9 h 85"/>
                <a:gd name="T38" fmla="*/ 74 w 97"/>
                <a:gd name="T39" fmla="*/ 9 h 85"/>
                <a:gd name="T40" fmla="*/ 76 w 97"/>
                <a:gd name="T41" fmla="*/ 10 h 85"/>
                <a:gd name="T42" fmla="*/ 76 w 97"/>
                <a:gd name="T43" fmla="*/ 10 h 85"/>
                <a:gd name="T44" fmla="*/ 92 w 97"/>
                <a:gd name="T45" fmla="*/ 21 h 85"/>
                <a:gd name="T46" fmla="*/ 96 w 97"/>
                <a:gd name="T47" fmla="*/ 40 h 85"/>
                <a:gd name="T48" fmla="*/ 96 w 97"/>
                <a:gd name="T49" fmla="*/ 40 h 85"/>
                <a:gd name="T50" fmla="*/ 51 w 97"/>
                <a:gd name="T51" fmla="*/ 82 h 85"/>
                <a:gd name="T52" fmla="*/ 51 w 97"/>
                <a:gd name="T53" fmla="*/ 77 h 85"/>
                <a:gd name="T54" fmla="*/ 91 w 97"/>
                <a:gd name="T55" fmla="*/ 39 h 85"/>
                <a:gd name="T56" fmla="*/ 91 w 97"/>
                <a:gd name="T57" fmla="*/ 39 h 85"/>
                <a:gd name="T58" fmla="*/ 88 w 97"/>
                <a:gd name="T59" fmla="*/ 23 h 85"/>
                <a:gd name="T60" fmla="*/ 75 w 97"/>
                <a:gd name="T61" fmla="*/ 14 h 85"/>
                <a:gd name="T62" fmla="*/ 75 w 97"/>
                <a:gd name="T63" fmla="*/ 14 h 85"/>
                <a:gd name="T64" fmla="*/ 51 w 97"/>
                <a:gd name="T65" fmla="*/ 18 h 85"/>
                <a:gd name="T66" fmla="*/ 46 w 97"/>
                <a:gd name="T67" fmla="*/ 10 h 85"/>
                <a:gd name="T68" fmla="*/ 36 w 97"/>
                <a:gd name="T69" fmla="*/ 5 h 85"/>
                <a:gd name="T70" fmla="*/ 36 w 97"/>
                <a:gd name="T71" fmla="*/ 5 h 85"/>
                <a:gd name="T72" fmla="*/ 36 w 97"/>
                <a:gd name="T73" fmla="*/ 5 h 85"/>
                <a:gd name="T74" fmla="*/ 34 w 97"/>
                <a:gd name="T75" fmla="*/ 5 h 85"/>
                <a:gd name="T76" fmla="*/ 32 w 97"/>
                <a:gd name="T77" fmla="*/ 5 h 85"/>
                <a:gd name="T78" fmla="*/ 19 w 97"/>
                <a:gd name="T79" fmla="*/ 9 h 85"/>
                <a:gd name="T80" fmla="*/ 11 w 97"/>
                <a:gd name="T81" fmla="*/ 21 h 85"/>
                <a:gd name="T82" fmla="*/ 11 w 97"/>
                <a:gd name="T83" fmla="*/ 21 h 85"/>
                <a:gd name="T84" fmla="*/ 33 w 97"/>
                <a:gd name="T85" fmla="*/ 74 h 85"/>
                <a:gd name="T86" fmla="*/ 37 w 97"/>
                <a:gd name="T87" fmla="*/ 78 h 85"/>
                <a:gd name="T88" fmla="*/ 40 w 97"/>
                <a:gd name="T89" fmla="*/ 80 h 85"/>
                <a:gd name="T90" fmla="*/ 51 w 97"/>
                <a:gd name="T91" fmla="*/ 77 h 85"/>
                <a:gd name="T92" fmla="*/ 51 w 97"/>
                <a:gd name="T93" fmla="*/ 82 h 85"/>
                <a:gd name="T94" fmla="*/ 40 w 97"/>
                <a:gd name="T95" fmla="*/ 85 h 85"/>
                <a:gd name="T96" fmla="*/ 40 w 97"/>
                <a:gd name="T97" fmla="*/ 85 h 85"/>
                <a:gd name="T98" fmla="*/ 40 w 97"/>
                <a:gd name="T99" fmla="*/ 85 h 85"/>
                <a:gd name="T100" fmla="*/ 38 w 97"/>
                <a:gd name="T101" fmla="*/ 85 h 85"/>
                <a:gd name="T102" fmla="*/ 34 w 97"/>
                <a:gd name="T103" fmla="*/ 81 h 85"/>
                <a:gd name="T104" fmla="*/ 30 w 97"/>
                <a:gd name="T105" fmla="*/ 78 h 85"/>
                <a:gd name="T106" fmla="*/ 7 w 97"/>
                <a:gd name="T107" fmla="*/ 20 h 85"/>
                <a:gd name="T108" fmla="*/ 7 w 97"/>
                <a:gd name="T109" fmla="*/ 20 h 85"/>
                <a:gd name="T110" fmla="*/ 16 w 97"/>
                <a:gd name="T111" fmla="*/ 6 h 85"/>
                <a:gd name="T112" fmla="*/ 32 w 97"/>
                <a:gd name="T113" fmla="*/ 0 h 85"/>
                <a:gd name="T114" fmla="*/ 35 w 97"/>
                <a:gd name="T115" fmla="*/ 0 h 85"/>
                <a:gd name="T116" fmla="*/ 37 w 97"/>
                <a:gd name="T117" fmla="*/ 1 h 85"/>
                <a:gd name="T118" fmla="*/ 37 w 97"/>
                <a:gd name="T119" fmla="*/ 1 h 85"/>
                <a:gd name="T120" fmla="*/ 49 w 97"/>
                <a:gd name="T121" fmla="*/ 7 h 85"/>
                <a:gd name="T122" fmla="*/ 51 w 97"/>
                <a:gd name="T123" fmla="*/ 9 h 85"/>
                <a:gd name="T124" fmla="*/ 51 w 97"/>
                <a:gd name="T125"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 h="85">
                  <a:moveTo>
                    <a:pt x="75" y="14"/>
                  </a:moveTo>
                  <a:cubicBezTo>
                    <a:pt x="75" y="14"/>
                    <a:pt x="74" y="14"/>
                    <a:pt x="73" y="14"/>
                  </a:cubicBezTo>
                  <a:cubicBezTo>
                    <a:pt x="72" y="14"/>
                    <a:pt x="72" y="14"/>
                    <a:pt x="71" y="14"/>
                  </a:cubicBezTo>
                  <a:cubicBezTo>
                    <a:pt x="70" y="14"/>
                    <a:pt x="69" y="14"/>
                    <a:pt x="69" y="14"/>
                  </a:cubicBezTo>
                  <a:cubicBezTo>
                    <a:pt x="69" y="14"/>
                    <a:pt x="69" y="14"/>
                    <a:pt x="69" y="14"/>
                  </a:cubicBezTo>
                  <a:cubicBezTo>
                    <a:pt x="68" y="14"/>
                    <a:pt x="68" y="14"/>
                    <a:pt x="67" y="14"/>
                  </a:cubicBezTo>
                  <a:cubicBezTo>
                    <a:pt x="65" y="15"/>
                    <a:pt x="63" y="15"/>
                    <a:pt x="61" y="16"/>
                  </a:cubicBezTo>
                  <a:cubicBezTo>
                    <a:pt x="59" y="18"/>
                    <a:pt x="57" y="19"/>
                    <a:pt x="56" y="20"/>
                  </a:cubicBezTo>
                  <a:cubicBezTo>
                    <a:pt x="55" y="21"/>
                    <a:pt x="53" y="22"/>
                    <a:pt x="52" y="21"/>
                  </a:cubicBezTo>
                  <a:cubicBezTo>
                    <a:pt x="52" y="20"/>
                    <a:pt x="52" y="20"/>
                    <a:pt x="52" y="20"/>
                  </a:cubicBezTo>
                  <a:cubicBezTo>
                    <a:pt x="52" y="20"/>
                    <a:pt x="52" y="20"/>
                    <a:pt x="52" y="20"/>
                  </a:cubicBezTo>
                  <a:cubicBezTo>
                    <a:pt x="51" y="19"/>
                    <a:pt x="51" y="19"/>
                    <a:pt x="51" y="18"/>
                  </a:cubicBezTo>
                  <a:cubicBezTo>
                    <a:pt x="51" y="9"/>
                    <a:pt x="51" y="9"/>
                    <a:pt x="51" y="9"/>
                  </a:cubicBezTo>
                  <a:cubicBezTo>
                    <a:pt x="53" y="11"/>
                    <a:pt x="54" y="13"/>
                    <a:pt x="55" y="15"/>
                  </a:cubicBezTo>
                  <a:cubicBezTo>
                    <a:pt x="56" y="14"/>
                    <a:pt x="57" y="13"/>
                    <a:pt x="58" y="12"/>
                  </a:cubicBezTo>
                  <a:cubicBezTo>
                    <a:pt x="61" y="11"/>
                    <a:pt x="63" y="10"/>
                    <a:pt x="66" y="9"/>
                  </a:cubicBezTo>
                  <a:cubicBezTo>
                    <a:pt x="67" y="9"/>
                    <a:pt x="67" y="9"/>
                    <a:pt x="68" y="9"/>
                  </a:cubicBezTo>
                  <a:cubicBezTo>
                    <a:pt x="68" y="9"/>
                    <a:pt x="68" y="9"/>
                    <a:pt x="68" y="9"/>
                  </a:cubicBezTo>
                  <a:cubicBezTo>
                    <a:pt x="69" y="9"/>
                    <a:pt x="70" y="9"/>
                    <a:pt x="71" y="9"/>
                  </a:cubicBezTo>
                  <a:cubicBezTo>
                    <a:pt x="72" y="9"/>
                    <a:pt x="73" y="9"/>
                    <a:pt x="74" y="9"/>
                  </a:cubicBezTo>
                  <a:cubicBezTo>
                    <a:pt x="75" y="9"/>
                    <a:pt x="76" y="9"/>
                    <a:pt x="76" y="10"/>
                  </a:cubicBezTo>
                  <a:cubicBezTo>
                    <a:pt x="76" y="10"/>
                    <a:pt x="76" y="10"/>
                    <a:pt x="76" y="10"/>
                  </a:cubicBezTo>
                  <a:cubicBezTo>
                    <a:pt x="83" y="11"/>
                    <a:pt x="89" y="15"/>
                    <a:pt x="92" y="21"/>
                  </a:cubicBezTo>
                  <a:cubicBezTo>
                    <a:pt x="96" y="26"/>
                    <a:pt x="97" y="33"/>
                    <a:pt x="96" y="40"/>
                  </a:cubicBezTo>
                  <a:cubicBezTo>
                    <a:pt x="96" y="40"/>
                    <a:pt x="96" y="40"/>
                    <a:pt x="96" y="40"/>
                  </a:cubicBezTo>
                  <a:cubicBezTo>
                    <a:pt x="96" y="40"/>
                    <a:pt x="91" y="67"/>
                    <a:pt x="51" y="82"/>
                  </a:cubicBezTo>
                  <a:cubicBezTo>
                    <a:pt x="51" y="77"/>
                    <a:pt x="51" y="77"/>
                    <a:pt x="51" y="77"/>
                  </a:cubicBezTo>
                  <a:cubicBezTo>
                    <a:pt x="87" y="63"/>
                    <a:pt x="91" y="39"/>
                    <a:pt x="91" y="39"/>
                  </a:cubicBezTo>
                  <a:cubicBezTo>
                    <a:pt x="91" y="39"/>
                    <a:pt x="91" y="39"/>
                    <a:pt x="91" y="39"/>
                  </a:cubicBezTo>
                  <a:cubicBezTo>
                    <a:pt x="92" y="33"/>
                    <a:pt x="91" y="28"/>
                    <a:pt x="88" y="23"/>
                  </a:cubicBezTo>
                  <a:cubicBezTo>
                    <a:pt x="86" y="19"/>
                    <a:pt x="81" y="16"/>
                    <a:pt x="75" y="14"/>
                  </a:cubicBezTo>
                  <a:cubicBezTo>
                    <a:pt x="75" y="14"/>
                    <a:pt x="75" y="14"/>
                    <a:pt x="75" y="14"/>
                  </a:cubicBezTo>
                  <a:close/>
                  <a:moveTo>
                    <a:pt x="51" y="18"/>
                  </a:moveTo>
                  <a:cubicBezTo>
                    <a:pt x="50" y="15"/>
                    <a:pt x="48" y="13"/>
                    <a:pt x="46" y="10"/>
                  </a:cubicBezTo>
                  <a:cubicBezTo>
                    <a:pt x="43" y="8"/>
                    <a:pt x="40" y="6"/>
                    <a:pt x="36" y="5"/>
                  </a:cubicBezTo>
                  <a:cubicBezTo>
                    <a:pt x="36" y="5"/>
                    <a:pt x="36" y="5"/>
                    <a:pt x="36" y="5"/>
                  </a:cubicBezTo>
                  <a:cubicBezTo>
                    <a:pt x="36" y="5"/>
                    <a:pt x="36" y="5"/>
                    <a:pt x="36" y="5"/>
                  </a:cubicBezTo>
                  <a:cubicBezTo>
                    <a:pt x="36" y="5"/>
                    <a:pt x="35" y="5"/>
                    <a:pt x="34" y="5"/>
                  </a:cubicBezTo>
                  <a:cubicBezTo>
                    <a:pt x="33" y="5"/>
                    <a:pt x="32" y="5"/>
                    <a:pt x="32" y="5"/>
                  </a:cubicBezTo>
                  <a:cubicBezTo>
                    <a:pt x="27" y="5"/>
                    <a:pt x="22" y="7"/>
                    <a:pt x="19" y="9"/>
                  </a:cubicBezTo>
                  <a:cubicBezTo>
                    <a:pt x="15" y="12"/>
                    <a:pt x="13" y="16"/>
                    <a:pt x="11" y="21"/>
                  </a:cubicBezTo>
                  <a:cubicBezTo>
                    <a:pt x="11" y="21"/>
                    <a:pt x="11" y="21"/>
                    <a:pt x="11" y="21"/>
                  </a:cubicBezTo>
                  <a:cubicBezTo>
                    <a:pt x="11" y="23"/>
                    <a:pt x="5" y="47"/>
                    <a:pt x="33" y="74"/>
                  </a:cubicBezTo>
                  <a:cubicBezTo>
                    <a:pt x="34" y="75"/>
                    <a:pt x="36" y="76"/>
                    <a:pt x="37" y="78"/>
                  </a:cubicBezTo>
                  <a:cubicBezTo>
                    <a:pt x="38" y="79"/>
                    <a:pt x="39" y="79"/>
                    <a:pt x="40" y="80"/>
                  </a:cubicBezTo>
                  <a:cubicBezTo>
                    <a:pt x="44" y="79"/>
                    <a:pt x="48" y="78"/>
                    <a:pt x="51" y="77"/>
                  </a:cubicBezTo>
                  <a:cubicBezTo>
                    <a:pt x="51" y="82"/>
                    <a:pt x="51" y="82"/>
                    <a:pt x="51" y="82"/>
                  </a:cubicBezTo>
                  <a:cubicBezTo>
                    <a:pt x="48" y="83"/>
                    <a:pt x="44" y="84"/>
                    <a:pt x="40" y="85"/>
                  </a:cubicBezTo>
                  <a:cubicBezTo>
                    <a:pt x="40" y="85"/>
                    <a:pt x="40" y="85"/>
                    <a:pt x="40" y="85"/>
                  </a:cubicBezTo>
                  <a:cubicBezTo>
                    <a:pt x="40" y="85"/>
                    <a:pt x="40" y="85"/>
                    <a:pt x="40" y="85"/>
                  </a:cubicBezTo>
                  <a:cubicBezTo>
                    <a:pt x="39" y="85"/>
                    <a:pt x="38" y="85"/>
                    <a:pt x="38" y="85"/>
                  </a:cubicBezTo>
                  <a:cubicBezTo>
                    <a:pt x="36" y="83"/>
                    <a:pt x="35" y="82"/>
                    <a:pt x="34" y="81"/>
                  </a:cubicBezTo>
                  <a:cubicBezTo>
                    <a:pt x="32" y="80"/>
                    <a:pt x="31" y="79"/>
                    <a:pt x="30" y="78"/>
                  </a:cubicBezTo>
                  <a:cubicBezTo>
                    <a:pt x="0" y="48"/>
                    <a:pt x="6" y="22"/>
                    <a:pt x="7" y="20"/>
                  </a:cubicBezTo>
                  <a:cubicBezTo>
                    <a:pt x="7" y="20"/>
                    <a:pt x="7" y="20"/>
                    <a:pt x="7" y="20"/>
                  </a:cubicBezTo>
                  <a:cubicBezTo>
                    <a:pt x="8" y="14"/>
                    <a:pt x="11" y="9"/>
                    <a:pt x="16" y="6"/>
                  </a:cubicBezTo>
                  <a:cubicBezTo>
                    <a:pt x="20" y="2"/>
                    <a:pt x="26" y="0"/>
                    <a:pt x="32" y="0"/>
                  </a:cubicBezTo>
                  <a:cubicBezTo>
                    <a:pt x="33" y="0"/>
                    <a:pt x="34" y="0"/>
                    <a:pt x="35" y="0"/>
                  </a:cubicBezTo>
                  <a:cubicBezTo>
                    <a:pt x="35" y="0"/>
                    <a:pt x="36" y="1"/>
                    <a:pt x="37" y="1"/>
                  </a:cubicBezTo>
                  <a:cubicBezTo>
                    <a:pt x="37" y="1"/>
                    <a:pt x="37" y="1"/>
                    <a:pt x="37" y="1"/>
                  </a:cubicBezTo>
                  <a:cubicBezTo>
                    <a:pt x="42" y="2"/>
                    <a:pt x="46" y="4"/>
                    <a:pt x="49" y="7"/>
                  </a:cubicBezTo>
                  <a:cubicBezTo>
                    <a:pt x="50" y="8"/>
                    <a:pt x="50" y="8"/>
                    <a:pt x="51" y="9"/>
                  </a:cubicBezTo>
                  <a:lnTo>
                    <a:pt x="51" y="18"/>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 name="Freeform 32">
              <a:extLst>
                <a:ext uri="{FF2B5EF4-FFF2-40B4-BE49-F238E27FC236}">
                  <a16:creationId xmlns:a16="http://schemas.microsoft.com/office/drawing/2014/main" id="{DF37F7DE-8B71-436C-8F71-8B16AAD9B572}"/>
                </a:ext>
              </a:extLst>
            </p:cNvPr>
            <p:cNvSpPr>
              <a:spLocks noEditPoints="1"/>
            </p:cNvSpPr>
            <p:nvPr/>
          </p:nvSpPr>
          <p:spPr bwMode="auto">
            <a:xfrm>
              <a:off x="6622384" y="3502117"/>
              <a:ext cx="290513" cy="158721"/>
            </a:xfrm>
            <a:custGeom>
              <a:avLst/>
              <a:gdLst>
                <a:gd name="T0" fmla="*/ 137 w 171"/>
                <a:gd name="T1" fmla="*/ 4 h 93"/>
                <a:gd name="T2" fmla="*/ 128 w 171"/>
                <a:gd name="T3" fmla="*/ 50 h 93"/>
                <a:gd name="T4" fmla="*/ 86 w 171"/>
                <a:gd name="T5" fmla="*/ 48 h 93"/>
                <a:gd name="T6" fmla="*/ 127 w 171"/>
                <a:gd name="T7" fmla="*/ 3 h 93"/>
                <a:gd name="T8" fmla="*/ 158 w 171"/>
                <a:gd name="T9" fmla="*/ 0 h 93"/>
                <a:gd name="T10" fmla="*/ 171 w 171"/>
                <a:gd name="T11" fmla="*/ 68 h 93"/>
                <a:gd name="T12" fmla="*/ 168 w 171"/>
                <a:gd name="T13" fmla="*/ 81 h 93"/>
                <a:gd name="T14" fmla="*/ 154 w 171"/>
                <a:gd name="T15" fmla="*/ 88 h 93"/>
                <a:gd name="T16" fmla="*/ 146 w 171"/>
                <a:gd name="T17" fmla="*/ 93 h 93"/>
                <a:gd name="T18" fmla="*/ 136 w 171"/>
                <a:gd name="T19" fmla="*/ 90 h 93"/>
                <a:gd name="T20" fmla="*/ 134 w 171"/>
                <a:gd name="T21" fmla="*/ 86 h 93"/>
                <a:gd name="T22" fmla="*/ 136 w 171"/>
                <a:gd name="T23" fmla="*/ 81 h 93"/>
                <a:gd name="T24" fmla="*/ 139 w 171"/>
                <a:gd name="T25" fmla="*/ 85 h 93"/>
                <a:gd name="T26" fmla="*/ 139 w 171"/>
                <a:gd name="T27" fmla="*/ 86 h 93"/>
                <a:gd name="T28" fmla="*/ 140 w 171"/>
                <a:gd name="T29" fmla="*/ 87 h 93"/>
                <a:gd name="T30" fmla="*/ 146 w 171"/>
                <a:gd name="T31" fmla="*/ 88 h 93"/>
                <a:gd name="T32" fmla="*/ 150 w 171"/>
                <a:gd name="T33" fmla="*/ 86 h 93"/>
                <a:gd name="T34" fmla="*/ 151 w 171"/>
                <a:gd name="T35" fmla="*/ 85 h 93"/>
                <a:gd name="T36" fmla="*/ 153 w 171"/>
                <a:gd name="T37" fmla="*/ 81 h 93"/>
                <a:gd name="T38" fmla="*/ 164 w 171"/>
                <a:gd name="T39" fmla="*/ 78 h 93"/>
                <a:gd name="T40" fmla="*/ 165 w 171"/>
                <a:gd name="T41" fmla="*/ 6 h 93"/>
                <a:gd name="T42" fmla="*/ 46 w 171"/>
                <a:gd name="T43" fmla="*/ 53 h 93"/>
                <a:gd name="T44" fmla="*/ 41 w 171"/>
                <a:gd name="T45" fmla="*/ 6 h 93"/>
                <a:gd name="T46" fmla="*/ 25 w 171"/>
                <a:gd name="T47" fmla="*/ 4 h 93"/>
                <a:gd name="T48" fmla="*/ 7 w 171"/>
                <a:gd name="T49" fmla="*/ 6 h 93"/>
                <a:gd name="T50" fmla="*/ 9 w 171"/>
                <a:gd name="T51" fmla="*/ 77 h 93"/>
                <a:gd name="T52" fmla="*/ 21 w 171"/>
                <a:gd name="T53" fmla="*/ 84 h 93"/>
                <a:gd name="T54" fmla="*/ 21 w 171"/>
                <a:gd name="T55" fmla="*/ 86 h 93"/>
                <a:gd name="T56" fmla="*/ 25 w 171"/>
                <a:gd name="T57" fmla="*/ 88 h 93"/>
                <a:gd name="T58" fmla="*/ 32 w 171"/>
                <a:gd name="T59" fmla="*/ 87 h 93"/>
                <a:gd name="T60" fmla="*/ 33 w 171"/>
                <a:gd name="T61" fmla="*/ 85 h 93"/>
                <a:gd name="T62" fmla="*/ 33 w 171"/>
                <a:gd name="T63" fmla="*/ 84 h 93"/>
                <a:gd name="T64" fmla="*/ 35 w 171"/>
                <a:gd name="T65" fmla="*/ 81 h 93"/>
                <a:gd name="T66" fmla="*/ 37 w 171"/>
                <a:gd name="T67" fmla="*/ 86 h 93"/>
                <a:gd name="T68" fmla="*/ 35 w 171"/>
                <a:gd name="T69" fmla="*/ 90 h 93"/>
                <a:gd name="T70" fmla="*/ 25 w 171"/>
                <a:gd name="T71" fmla="*/ 93 h 93"/>
                <a:gd name="T72" fmla="*/ 17 w 171"/>
                <a:gd name="T73" fmla="*/ 88 h 93"/>
                <a:gd name="T74" fmla="*/ 16 w 171"/>
                <a:gd name="T75" fmla="*/ 86 h 93"/>
                <a:gd name="T76" fmla="*/ 0 w 171"/>
                <a:gd name="T77" fmla="*/ 12 h 93"/>
                <a:gd name="T78" fmla="*/ 14 w 171"/>
                <a:gd name="T79" fmla="*/ 0 h 93"/>
                <a:gd name="T80" fmla="*/ 45 w 171"/>
                <a:gd name="T81" fmla="*/ 3 h 93"/>
                <a:gd name="T82" fmla="*/ 48 w 171"/>
                <a:gd name="T83" fmla="*/ 4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 h="93">
                  <a:moveTo>
                    <a:pt x="158" y="4"/>
                  </a:moveTo>
                  <a:cubicBezTo>
                    <a:pt x="147" y="4"/>
                    <a:pt x="147" y="4"/>
                    <a:pt x="147" y="4"/>
                  </a:cubicBezTo>
                  <a:cubicBezTo>
                    <a:pt x="137" y="4"/>
                    <a:pt x="137" y="4"/>
                    <a:pt x="137" y="4"/>
                  </a:cubicBezTo>
                  <a:cubicBezTo>
                    <a:pt x="134" y="4"/>
                    <a:pt x="132" y="5"/>
                    <a:pt x="130" y="6"/>
                  </a:cubicBezTo>
                  <a:cubicBezTo>
                    <a:pt x="129" y="8"/>
                    <a:pt x="128" y="10"/>
                    <a:pt x="128" y="12"/>
                  </a:cubicBezTo>
                  <a:cubicBezTo>
                    <a:pt x="128" y="50"/>
                    <a:pt x="128" y="50"/>
                    <a:pt x="128" y="50"/>
                  </a:cubicBezTo>
                  <a:cubicBezTo>
                    <a:pt x="128" y="52"/>
                    <a:pt x="127" y="53"/>
                    <a:pt x="126" y="53"/>
                  </a:cubicBezTo>
                  <a:cubicBezTo>
                    <a:pt x="86" y="53"/>
                    <a:pt x="86" y="53"/>
                    <a:pt x="86" y="53"/>
                  </a:cubicBezTo>
                  <a:cubicBezTo>
                    <a:pt x="86" y="48"/>
                    <a:pt x="86" y="48"/>
                    <a:pt x="86" y="48"/>
                  </a:cubicBezTo>
                  <a:cubicBezTo>
                    <a:pt x="123" y="48"/>
                    <a:pt x="123" y="48"/>
                    <a:pt x="123" y="48"/>
                  </a:cubicBezTo>
                  <a:cubicBezTo>
                    <a:pt x="123" y="12"/>
                    <a:pt x="123" y="12"/>
                    <a:pt x="123" y="12"/>
                  </a:cubicBezTo>
                  <a:cubicBezTo>
                    <a:pt x="123" y="8"/>
                    <a:pt x="125" y="5"/>
                    <a:pt x="127" y="3"/>
                  </a:cubicBezTo>
                  <a:cubicBezTo>
                    <a:pt x="129" y="1"/>
                    <a:pt x="133" y="0"/>
                    <a:pt x="137" y="0"/>
                  </a:cubicBezTo>
                  <a:cubicBezTo>
                    <a:pt x="147" y="0"/>
                    <a:pt x="147" y="0"/>
                    <a:pt x="147" y="0"/>
                  </a:cubicBezTo>
                  <a:cubicBezTo>
                    <a:pt x="158" y="0"/>
                    <a:pt x="158" y="0"/>
                    <a:pt x="158" y="0"/>
                  </a:cubicBezTo>
                  <a:cubicBezTo>
                    <a:pt x="163" y="0"/>
                    <a:pt x="166" y="1"/>
                    <a:pt x="168" y="3"/>
                  </a:cubicBezTo>
                  <a:cubicBezTo>
                    <a:pt x="170" y="5"/>
                    <a:pt x="171" y="8"/>
                    <a:pt x="171" y="12"/>
                  </a:cubicBezTo>
                  <a:cubicBezTo>
                    <a:pt x="171" y="68"/>
                    <a:pt x="171" y="68"/>
                    <a:pt x="171" y="68"/>
                  </a:cubicBezTo>
                  <a:cubicBezTo>
                    <a:pt x="171" y="72"/>
                    <a:pt x="170" y="77"/>
                    <a:pt x="168" y="81"/>
                  </a:cubicBezTo>
                  <a:cubicBezTo>
                    <a:pt x="168" y="81"/>
                    <a:pt x="168" y="81"/>
                    <a:pt x="168" y="81"/>
                  </a:cubicBezTo>
                  <a:cubicBezTo>
                    <a:pt x="168" y="81"/>
                    <a:pt x="168" y="81"/>
                    <a:pt x="168" y="81"/>
                  </a:cubicBezTo>
                  <a:cubicBezTo>
                    <a:pt x="166" y="84"/>
                    <a:pt x="163" y="86"/>
                    <a:pt x="158" y="86"/>
                  </a:cubicBezTo>
                  <a:cubicBezTo>
                    <a:pt x="155" y="86"/>
                    <a:pt x="155" y="86"/>
                    <a:pt x="155" y="86"/>
                  </a:cubicBezTo>
                  <a:cubicBezTo>
                    <a:pt x="155" y="87"/>
                    <a:pt x="155" y="87"/>
                    <a:pt x="154" y="88"/>
                  </a:cubicBezTo>
                  <a:cubicBezTo>
                    <a:pt x="154" y="89"/>
                    <a:pt x="154" y="89"/>
                    <a:pt x="153" y="90"/>
                  </a:cubicBezTo>
                  <a:cubicBezTo>
                    <a:pt x="153" y="91"/>
                    <a:pt x="151" y="92"/>
                    <a:pt x="150" y="92"/>
                  </a:cubicBezTo>
                  <a:cubicBezTo>
                    <a:pt x="149" y="93"/>
                    <a:pt x="147" y="93"/>
                    <a:pt x="146" y="93"/>
                  </a:cubicBezTo>
                  <a:cubicBezTo>
                    <a:pt x="143" y="93"/>
                    <a:pt x="143" y="93"/>
                    <a:pt x="143" y="93"/>
                  </a:cubicBezTo>
                  <a:cubicBezTo>
                    <a:pt x="142" y="93"/>
                    <a:pt x="141" y="93"/>
                    <a:pt x="139" y="92"/>
                  </a:cubicBezTo>
                  <a:cubicBezTo>
                    <a:pt x="138" y="92"/>
                    <a:pt x="137" y="91"/>
                    <a:pt x="136" y="90"/>
                  </a:cubicBezTo>
                  <a:cubicBezTo>
                    <a:pt x="136" y="89"/>
                    <a:pt x="135" y="89"/>
                    <a:pt x="135" y="88"/>
                  </a:cubicBezTo>
                  <a:cubicBezTo>
                    <a:pt x="135" y="88"/>
                    <a:pt x="135" y="88"/>
                    <a:pt x="135" y="88"/>
                  </a:cubicBezTo>
                  <a:cubicBezTo>
                    <a:pt x="135" y="87"/>
                    <a:pt x="134" y="87"/>
                    <a:pt x="134" y="86"/>
                  </a:cubicBezTo>
                  <a:cubicBezTo>
                    <a:pt x="86" y="86"/>
                    <a:pt x="86" y="86"/>
                    <a:pt x="86" y="86"/>
                  </a:cubicBezTo>
                  <a:cubicBezTo>
                    <a:pt x="86" y="81"/>
                    <a:pt x="86" y="81"/>
                    <a:pt x="86" y="81"/>
                  </a:cubicBezTo>
                  <a:cubicBezTo>
                    <a:pt x="136" y="81"/>
                    <a:pt x="136" y="81"/>
                    <a:pt x="136" y="81"/>
                  </a:cubicBezTo>
                  <a:cubicBezTo>
                    <a:pt x="138" y="81"/>
                    <a:pt x="139" y="82"/>
                    <a:pt x="139" y="84"/>
                  </a:cubicBezTo>
                  <a:cubicBezTo>
                    <a:pt x="139" y="84"/>
                    <a:pt x="139" y="84"/>
                    <a:pt x="139" y="84"/>
                  </a:cubicBezTo>
                  <a:cubicBezTo>
                    <a:pt x="139" y="85"/>
                    <a:pt x="139" y="85"/>
                    <a:pt x="139" y="85"/>
                  </a:cubicBezTo>
                  <a:cubicBezTo>
                    <a:pt x="139" y="85"/>
                    <a:pt x="139" y="85"/>
                    <a:pt x="139" y="85"/>
                  </a:cubicBezTo>
                  <a:cubicBezTo>
                    <a:pt x="139" y="85"/>
                    <a:pt x="139" y="85"/>
                    <a:pt x="139" y="85"/>
                  </a:cubicBezTo>
                  <a:cubicBezTo>
                    <a:pt x="139" y="85"/>
                    <a:pt x="139" y="86"/>
                    <a:pt x="139" y="86"/>
                  </a:cubicBezTo>
                  <a:cubicBezTo>
                    <a:pt x="139" y="86"/>
                    <a:pt x="139" y="86"/>
                    <a:pt x="139" y="86"/>
                  </a:cubicBezTo>
                  <a:cubicBezTo>
                    <a:pt x="139" y="86"/>
                    <a:pt x="139" y="86"/>
                    <a:pt x="139" y="86"/>
                  </a:cubicBezTo>
                  <a:cubicBezTo>
                    <a:pt x="139" y="86"/>
                    <a:pt x="140" y="86"/>
                    <a:pt x="140" y="87"/>
                  </a:cubicBezTo>
                  <a:cubicBezTo>
                    <a:pt x="140" y="87"/>
                    <a:pt x="141" y="88"/>
                    <a:pt x="141" y="88"/>
                  </a:cubicBezTo>
                  <a:cubicBezTo>
                    <a:pt x="142" y="88"/>
                    <a:pt x="143" y="88"/>
                    <a:pt x="143" y="88"/>
                  </a:cubicBezTo>
                  <a:cubicBezTo>
                    <a:pt x="146" y="88"/>
                    <a:pt x="146" y="88"/>
                    <a:pt x="146" y="88"/>
                  </a:cubicBezTo>
                  <a:cubicBezTo>
                    <a:pt x="147" y="88"/>
                    <a:pt x="147" y="88"/>
                    <a:pt x="148" y="88"/>
                  </a:cubicBezTo>
                  <a:cubicBezTo>
                    <a:pt x="149" y="88"/>
                    <a:pt x="149" y="87"/>
                    <a:pt x="150" y="87"/>
                  </a:cubicBezTo>
                  <a:cubicBezTo>
                    <a:pt x="150" y="86"/>
                    <a:pt x="150" y="86"/>
                    <a:pt x="150" y="86"/>
                  </a:cubicBezTo>
                  <a:cubicBezTo>
                    <a:pt x="150" y="86"/>
                    <a:pt x="150" y="85"/>
                    <a:pt x="151" y="85"/>
                  </a:cubicBezTo>
                  <a:cubicBezTo>
                    <a:pt x="151" y="85"/>
                    <a:pt x="151" y="85"/>
                    <a:pt x="151" y="85"/>
                  </a:cubicBezTo>
                  <a:cubicBezTo>
                    <a:pt x="151" y="85"/>
                    <a:pt x="151" y="85"/>
                    <a:pt x="151" y="85"/>
                  </a:cubicBezTo>
                  <a:cubicBezTo>
                    <a:pt x="151" y="85"/>
                    <a:pt x="151" y="85"/>
                    <a:pt x="151" y="84"/>
                  </a:cubicBezTo>
                  <a:cubicBezTo>
                    <a:pt x="151" y="84"/>
                    <a:pt x="151" y="84"/>
                    <a:pt x="151" y="84"/>
                  </a:cubicBezTo>
                  <a:cubicBezTo>
                    <a:pt x="151" y="82"/>
                    <a:pt x="152" y="81"/>
                    <a:pt x="153" y="81"/>
                  </a:cubicBezTo>
                  <a:cubicBezTo>
                    <a:pt x="158" y="81"/>
                    <a:pt x="158" y="81"/>
                    <a:pt x="158" y="81"/>
                  </a:cubicBezTo>
                  <a:cubicBezTo>
                    <a:pt x="161" y="81"/>
                    <a:pt x="163" y="80"/>
                    <a:pt x="164" y="78"/>
                  </a:cubicBezTo>
                  <a:cubicBezTo>
                    <a:pt x="164" y="78"/>
                    <a:pt x="164" y="78"/>
                    <a:pt x="164" y="78"/>
                  </a:cubicBezTo>
                  <a:cubicBezTo>
                    <a:pt x="166" y="75"/>
                    <a:pt x="167" y="72"/>
                    <a:pt x="167" y="68"/>
                  </a:cubicBezTo>
                  <a:cubicBezTo>
                    <a:pt x="167" y="12"/>
                    <a:pt x="167" y="12"/>
                    <a:pt x="167" y="12"/>
                  </a:cubicBezTo>
                  <a:cubicBezTo>
                    <a:pt x="167" y="9"/>
                    <a:pt x="166" y="7"/>
                    <a:pt x="165" y="6"/>
                  </a:cubicBezTo>
                  <a:cubicBezTo>
                    <a:pt x="163" y="5"/>
                    <a:pt x="161" y="4"/>
                    <a:pt x="158" y="4"/>
                  </a:cubicBezTo>
                  <a:close/>
                  <a:moveTo>
                    <a:pt x="86" y="53"/>
                  </a:moveTo>
                  <a:cubicBezTo>
                    <a:pt x="46" y="53"/>
                    <a:pt x="46" y="53"/>
                    <a:pt x="46" y="53"/>
                  </a:cubicBezTo>
                  <a:cubicBezTo>
                    <a:pt x="44" y="53"/>
                    <a:pt x="43" y="52"/>
                    <a:pt x="43" y="50"/>
                  </a:cubicBezTo>
                  <a:cubicBezTo>
                    <a:pt x="43" y="12"/>
                    <a:pt x="43" y="12"/>
                    <a:pt x="43" y="12"/>
                  </a:cubicBezTo>
                  <a:cubicBezTo>
                    <a:pt x="43" y="9"/>
                    <a:pt x="43" y="7"/>
                    <a:pt x="41" y="6"/>
                  </a:cubicBezTo>
                  <a:cubicBezTo>
                    <a:pt x="41" y="6"/>
                    <a:pt x="41" y="6"/>
                    <a:pt x="41" y="6"/>
                  </a:cubicBezTo>
                  <a:cubicBezTo>
                    <a:pt x="40" y="5"/>
                    <a:pt x="38" y="4"/>
                    <a:pt x="35" y="4"/>
                  </a:cubicBezTo>
                  <a:cubicBezTo>
                    <a:pt x="25" y="4"/>
                    <a:pt x="25" y="4"/>
                    <a:pt x="25" y="4"/>
                  </a:cubicBezTo>
                  <a:cubicBezTo>
                    <a:pt x="14" y="4"/>
                    <a:pt x="14" y="4"/>
                    <a:pt x="14" y="4"/>
                  </a:cubicBezTo>
                  <a:cubicBezTo>
                    <a:pt x="11" y="4"/>
                    <a:pt x="9" y="5"/>
                    <a:pt x="7" y="6"/>
                  </a:cubicBezTo>
                  <a:cubicBezTo>
                    <a:pt x="7" y="6"/>
                    <a:pt x="7" y="6"/>
                    <a:pt x="7" y="6"/>
                  </a:cubicBezTo>
                  <a:cubicBezTo>
                    <a:pt x="6" y="8"/>
                    <a:pt x="5" y="10"/>
                    <a:pt x="5" y="12"/>
                  </a:cubicBezTo>
                  <a:cubicBezTo>
                    <a:pt x="5" y="68"/>
                    <a:pt x="5" y="68"/>
                    <a:pt x="5" y="68"/>
                  </a:cubicBezTo>
                  <a:cubicBezTo>
                    <a:pt x="5" y="71"/>
                    <a:pt x="7" y="74"/>
                    <a:pt x="9" y="77"/>
                  </a:cubicBezTo>
                  <a:cubicBezTo>
                    <a:pt x="12" y="80"/>
                    <a:pt x="15" y="81"/>
                    <a:pt x="18" y="81"/>
                  </a:cubicBezTo>
                  <a:cubicBezTo>
                    <a:pt x="20" y="81"/>
                    <a:pt x="21" y="82"/>
                    <a:pt x="21" y="84"/>
                  </a:cubicBezTo>
                  <a:cubicBezTo>
                    <a:pt x="21" y="84"/>
                    <a:pt x="21" y="84"/>
                    <a:pt x="21" y="84"/>
                  </a:cubicBezTo>
                  <a:cubicBezTo>
                    <a:pt x="21" y="85"/>
                    <a:pt x="21" y="85"/>
                    <a:pt x="21" y="85"/>
                  </a:cubicBezTo>
                  <a:cubicBezTo>
                    <a:pt x="21" y="85"/>
                    <a:pt x="21" y="85"/>
                    <a:pt x="21" y="85"/>
                  </a:cubicBezTo>
                  <a:cubicBezTo>
                    <a:pt x="21" y="85"/>
                    <a:pt x="21" y="86"/>
                    <a:pt x="21" y="86"/>
                  </a:cubicBezTo>
                  <a:cubicBezTo>
                    <a:pt x="21" y="86"/>
                    <a:pt x="22" y="86"/>
                    <a:pt x="22" y="87"/>
                  </a:cubicBezTo>
                  <a:cubicBezTo>
                    <a:pt x="22" y="87"/>
                    <a:pt x="23" y="88"/>
                    <a:pt x="23" y="88"/>
                  </a:cubicBezTo>
                  <a:cubicBezTo>
                    <a:pt x="24" y="88"/>
                    <a:pt x="25" y="88"/>
                    <a:pt x="25" y="88"/>
                  </a:cubicBezTo>
                  <a:cubicBezTo>
                    <a:pt x="28" y="88"/>
                    <a:pt x="28" y="88"/>
                    <a:pt x="28" y="88"/>
                  </a:cubicBezTo>
                  <a:cubicBezTo>
                    <a:pt x="29" y="88"/>
                    <a:pt x="29" y="88"/>
                    <a:pt x="30" y="88"/>
                  </a:cubicBezTo>
                  <a:cubicBezTo>
                    <a:pt x="31" y="88"/>
                    <a:pt x="31" y="87"/>
                    <a:pt x="32" y="87"/>
                  </a:cubicBezTo>
                  <a:cubicBezTo>
                    <a:pt x="32" y="86"/>
                    <a:pt x="32" y="86"/>
                    <a:pt x="32" y="86"/>
                  </a:cubicBezTo>
                  <a:cubicBezTo>
                    <a:pt x="32" y="86"/>
                    <a:pt x="32" y="86"/>
                    <a:pt x="32" y="86"/>
                  </a:cubicBezTo>
                  <a:cubicBezTo>
                    <a:pt x="32" y="85"/>
                    <a:pt x="32" y="85"/>
                    <a:pt x="33" y="85"/>
                  </a:cubicBezTo>
                  <a:cubicBezTo>
                    <a:pt x="33" y="85"/>
                    <a:pt x="33" y="85"/>
                    <a:pt x="33" y="85"/>
                  </a:cubicBezTo>
                  <a:cubicBezTo>
                    <a:pt x="33" y="85"/>
                    <a:pt x="33" y="85"/>
                    <a:pt x="33" y="85"/>
                  </a:cubicBezTo>
                  <a:cubicBezTo>
                    <a:pt x="33" y="85"/>
                    <a:pt x="33" y="85"/>
                    <a:pt x="33" y="84"/>
                  </a:cubicBezTo>
                  <a:cubicBezTo>
                    <a:pt x="33" y="84"/>
                    <a:pt x="33" y="84"/>
                    <a:pt x="33" y="84"/>
                  </a:cubicBezTo>
                  <a:cubicBezTo>
                    <a:pt x="33" y="84"/>
                    <a:pt x="33" y="84"/>
                    <a:pt x="33" y="84"/>
                  </a:cubicBezTo>
                  <a:cubicBezTo>
                    <a:pt x="33" y="82"/>
                    <a:pt x="34" y="81"/>
                    <a:pt x="35" y="81"/>
                  </a:cubicBezTo>
                  <a:cubicBezTo>
                    <a:pt x="86" y="81"/>
                    <a:pt x="86" y="81"/>
                    <a:pt x="86" y="81"/>
                  </a:cubicBezTo>
                  <a:cubicBezTo>
                    <a:pt x="86" y="86"/>
                    <a:pt x="86" y="86"/>
                    <a:pt x="86" y="86"/>
                  </a:cubicBezTo>
                  <a:cubicBezTo>
                    <a:pt x="37" y="86"/>
                    <a:pt x="37" y="86"/>
                    <a:pt x="37" y="86"/>
                  </a:cubicBezTo>
                  <a:cubicBezTo>
                    <a:pt x="37" y="87"/>
                    <a:pt x="37" y="87"/>
                    <a:pt x="37" y="88"/>
                  </a:cubicBezTo>
                  <a:cubicBezTo>
                    <a:pt x="37" y="88"/>
                    <a:pt x="37" y="88"/>
                    <a:pt x="37" y="88"/>
                  </a:cubicBezTo>
                  <a:cubicBezTo>
                    <a:pt x="36" y="89"/>
                    <a:pt x="36" y="89"/>
                    <a:pt x="35" y="90"/>
                  </a:cubicBezTo>
                  <a:cubicBezTo>
                    <a:pt x="35" y="91"/>
                    <a:pt x="33" y="92"/>
                    <a:pt x="32" y="92"/>
                  </a:cubicBezTo>
                  <a:cubicBezTo>
                    <a:pt x="31" y="93"/>
                    <a:pt x="30" y="93"/>
                    <a:pt x="28" y="93"/>
                  </a:cubicBezTo>
                  <a:cubicBezTo>
                    <a:pt x="25" y="93"/>
                    <a:pt x="25" y="93"/>
                    <a:pt x="25" y="93"/>
                  </a:cubicBezTo>
                  <a:cubicBezTo>
                    <a:pt x="24" y="93"/>
                    <a:pt x="23" y="93"/>
                    <a:pt x="21" y="92"/>
                  </a:cubicBezTo>
                  <a:cubicBezTo>
                    <a:pt x="20" y="92"/>
                    <a:pt x="19" y="91"/>
                    <a:pt x="18" y="90"/>
                  </a:cubicBezTo>
                  <a:cubicBezTo>
                    <a:pt x="18" y="89"/>
                    <a:pt x="17" y="89"/>
                    <a:pt x="17" y="88"/>
                  </a:cubicBezTo>
                  <a:cubicBezTo>
                    <a:pt x="17" y="87"/>
                    <a:pt x="17" y="87"/>
                    <a:pt x="16" y="86"/>
                  </a:cubicBezTo>
                  <a:cubicBezTo>
                    <a:pt x="16" y="86"/>
                    <a:pt x="16" y="86"/>
                    <a:pt x="16" y="86"/>
                  </a:cubicBezTo>
                  <a:cubicBezTo>
                    <a:pt x="16" y="86"/>
                    <a:pt x="16" y="86"/>
                    <a:pt x="16" y="86"/>
                  </a:cubicBezTo>
                  <a:cubicBezTo>
                    <a:pt x="13" y="85"/>
                    <a:pt x="9" y="83"/>
                    <a:pt x="6" y="80"/>
                  </a:cubicBezTo>
                  <a:cubicBezTo>
                    <a:pt x="3" y="77"/>
                    <a:pt x="0" y="72"/>
                    <a:pt x="0" y="68"/>
                  </a:cubicBezTo>
                  <a:cubicBezTo>
                    <a:pt x="0" y="12"/>
                    <a:pt x="0" y="12"/>
                    <a:pt x="0" y="12"/>
                  </a:cubicBezTo>
                  <a:cubicBezTo>
                    <a:pt x="0" y="8"/>
                    <a:pt x="1" y="5"/>
                    <a:pt x="4" y="3"/>
                  </a:cubicBezTo>
                  <a:cubicBezTo>
                    <a:pt x="4" y="3"/>
                    <a:pt x="4" y="3"/>
                    <a:pt x="4" y="3"/>
                  </a:cubicBezTo>
                  <a:cubicBezTo>
                    <a:pt x="6" y="1"/>
                    <a:pt x="10" y="0"/>
                    <a:pt x="14" y="0"/>
                  </a:cubicBezTo>
                  <a:cubicBezTo>
                    <a:pt x="25" y="0"/>
                    <a:pt x="25" y="0"/>
                    <a:pt x="25" y="0"/>
                  </a:cubicBezTo>
                  <a:cubicBezTo>
                    <a:pt x="35" y="0"/>
                    <a:pt x="35" y="0"/>
                    <a:pt x="35" y="0"/>
                  </a:cubicBezTo>
                  <a:cubicBezTo>
                    <a:pt x="39" y="0"/>
                    <a:pt x="42" y="1"/>
                    <a:pt x="45" y="3"/>
                  </a:cubicBezTo>
                  <a:cubicBezTo>
                    <a:pt x="45" y="3"/>
                    <a:pt x="45" y="3"/>
                    <a:pt x="45" y="3"/>
                  </a:cubicBezTo>
                  <a:cubicBezTo>
                    <a:pt x="47" y="5"/>
                    <a:pt x="48" y="8"/>
                    <a:pt x="48" y="12"/>
                  </a:cubicBezTo>
                  <a:cubicBezTo>
                    <a:pt x="48" y="48"/>
                    <a:pt x="48" y="48"/>
                    <a:pt x="48" y="48"/>
                  </a:cubicBezTo>
                  <a:cubicBezTo>
                    <a:pt x="86" y="48"/>
                    <a:pt x="86" y="48"/>
                    <a:pt x="86" y="48"/>
                  </a:cubicBezTo>
                  <a:lnTo>
                    <a:pt x="86" y="5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Freeform 38">
              <a:extLst>
                <a:ext uri="{FF2B5EF4-FFF2-40B4-BE49-F238E27FC236}">
                  <a16:creationId xmlns:a16="http://schemas.microsoft.com/office/drawing/2014/main" id="{BD369043-409C-424B-BC9F-25068C984C8D}"/>
                </a:ext>
              </a:extLst>
            </p:cNvPr>
            <p:cNvSpPr>
              <a:spLocks noEditPoints="1"/>
            </p:cNvSpPr>
            <p:nvPr/>
          </p:nvSpPr>
          <p:spPr bwMode="auto">
            <a:xfrm>
              <a:off x="6017546" y="3640203"/>
              <a:ext cx="204787" cy="57139"/>
            </a:xfrm>
            <a:custGeom>
              <a:avLst/>
              <a:gdLst>
                <a:gd name="T0" fmla="*/ 60 w 121"/>
                <a:gd name="T1" fmla="*/ 17 h 34"/>
                <a:gd name="T2" fmla="*/ 60 w 121"/>
                <a:gd name="T3" fmla="*/ 17 h 34"/>
                <a:gd name="T4" fmla="*/ 88 w 121"/>
                <a:gd name="T5" fmla="*/ 20 h 34"/>
                <a:gd name="T6" fmla="*/ 110 w 121"/>
                <a:gd name="T7" fmla="*/ 28 h 34"/>
                <a:gd name="T8" fmla="*/ 115 w 121"/>
                <a:gd name="T9" fmla="*/ 17 h 34"/>
                <a:gd name="T10" fmla="*/ 91 w 121"/>
                <a:gd name="T11" fmla="*/ 8 h 34"/>
                <a:gd name="T12" fmla="*/ 60 w 121"/>
                <a:gd name="T13" fmla="*/ 5 h 34"/>
                <a:gd name="T14" fmla="*/ 60 w 121"/>
                <a:gd name="T15" fmla="*/ 5 h 34"/>
                <a:gd name="T16" fmla="*/ 60 w 121"/>
                <a:gd name="T17" fmla="*/ 0 h 34"/>
                <a:gd name="T18" fmla="*/ 60 w 121"/>
                <a:gd name="T19" fmla="*/ 0 h 34"/>
                <a:gd name="T20" fmla="*/ 92 w 121"/>
                <a:gd name="T21" fmla="*/ 4 h 34"/>
                <a:gd name="T22" fmla="*/ 120 w 121"/>
                <a:gd name="T23" fmla="*/ 14 h 34"/>
                <a:gd name="T24" fmla="*/ 121 w 121"/>
                <a:gd name="T25" fmla="*/ 18 h 34"/>
                <a:gd name="T26" fmla="*/ 113 w 121"/>
                <a:gd name="T27" fmla="*/ 32 h 34"/>
                <a:gd name="T28" fmla="*/ 110 w 121"/>
                <a:gd name="T29" fmla="*/ 33 h 34"/>
                <a:gd name="T30" fmla="*/ 87 w 121"/>
                <a:gd name="T31" fmla="*/ 24 h 34"/>
                <a:gd name="T32" fmla="*/ 60 w 121"/>
                <a:gd name="T33" fmla="*/ 21 h 34"/>
                <a:gd name="T34" fmla="*/ 60 w 121"/>
                <a:gd name="T35" fmla="*/ 21 h 34"/>
                <a:gd name="T36" fmla="*/ 60 w 121"/>
                <a:gd name="T37" fmla="*/ 17 h 34"/>
                <a:gd name="T38" fmla="*/ 6 w 121"/>
                <a:gd name="T39" fmla="*/ 17 h 34"/>
                <a:gd name="T40" fmla="*/ 11 w 121"/>
                <a:gd name="T41" fmla="*/ 28 h 34"/>
                <a:gd name="T42" fmla="*/ 33 w 121"/>
                <a:gd name="T43" fmla="*/ 20 h 34"/>
                <a:gd name="T44" fmla="*/ 60 w 121"/>
                <a:gd name="T45" fmla="*/ 17 h 34"/>
                <a:gd name="T46" fmla="*/ 60 w 121"/>
                <a:gd name="T47" fmla="*/ 21 h 34"/>
                <a:gd name="T48" fmla="*/ 34 w 121"/>
                <a:gd name="T49" fmla="*/ 24 h 34"/>
                <a:gd name="T50" fmla="*/ 11 w 121"/>
                <a:gd name="T51" fmla="*/ 33 h 34"/>
                <a:gd name="T52" fmla="*/ 8 w 121"/>
                <a:gd name="T53" fmla="*/ 32 h 34"/>
                <a:gd name="T54" fmla="*/ 0 w 121"/>
                <a:gd name="T55" fmla="*/ 18 h 34"/>
                <a:gd name="T56" fmla="*/ 1 w 121"/>
                <a:gd name="T57" fmla="*/ 14 h 34"/>
                <a:gd name="T58" fmla="*/ 29 w 121"/>
                <a:gd name="T59" fmla="*/ 4 h 34"/>
                <a:gd name="T60" fmla="*/ 60 w 121"/>
                <a:gd name="T61" fmla="*/ 0 h 34"/>
                <a:gd name="T62" fmla="*/ 60 w 121"/>
                <a:gd name="T63" fmla="*/ 5 h 34"/>
                <a:gd name="T64" fmla="*/ 30 w 121"/>
                <a:gd name="T65" fmla="*/ 8 h 34"/>
                <a:gd name="T66" fmla="*/ 6 w 121"/>
                <a:gd name="T6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 h="34">
                  <a:moveTo>
                    <a:pt x="60" y="17"/>
                  </a:moveTo>
                  <a:cubicBezTo>
                    <a:pt x="60" y="17"/>
                    <a:pt x="60" y="17"/>
                    <a:pt x="60" y="17"/>
                  </a:cubicBezTo>
                  <a:cubicBezTo>
                    <a:pt x="70" y="17"/>
                    <a:pt x="79" y="18"/>
                    <a:pt x="88" y="20"/>
                  </a:cubicBezTo>
                  <a:cubicBezTo>
                    <a:pt x="96" y="22"/>
                    <a:pt x="103" y="24"/>
                    <a:pt x="110" y="28"/>
                  </a:cubicBezTo>
                  <a:cubicBezTo>
                    <a:pt x="115" y="17"/>
                    <a:pt x="115" y="17"/>
                    <a:pt x="115" y="17"/>
                  </a:cubicBezTo>
                  <a:cubicBezTo>
                    <a:pt x="108" y="14"/>
                    <a:pt x="100" y="11"/>
                    <a:pt x="91" y="8"/>
                  </a:cubicBezTo>
                  <a:cubicBezTo>
                    <a:pt x="81" y="6"/>
                    <a:pt x="71" y="5"/>
                    <a:pt x="60" y="5"/>
                  </a:cubicBezTo>
                  <a:cubicBezTo>
                    <a:pt x="60" y="5"/>
                    <a:pt x="60" y="5"/>
                    <a:pt x="60" y="5"/>
                  </a:cubicBezTo>
                  <a:cubicBezTo>
                    <a:pt x="60" y="0"/>
                    <a:pt x="60" y="0"/>
                    <a:pt x="60" y="0"/>
                  </a:cubicBezTo>
                  <a:cubicBezTo>
                    <a:pt x="60" y="0"/>
                    <a:pt x="60" y="0"/>
                    <a:pt x="60" y="0"/>
                  </a:cubicBezTo>
                  <a:cubicBezTo>
                    <a:pt x="71" y="0"/>
                    <a:pt x="82" y="1"/>
                    <a:pt x="92" y="4"/>
                  </a:cubicBezTo>
                  <a:cubicBezTo>
                    <a:pt x="102" y="6"/>
                    <a:pt x="111" y="10"/>
                    <a:pt x="120" y="14"/>
                  </a:cubicBezTo>
                  <a:cubicBezTo>
                    <a:pt x="121" y="15"/>
                    <a:pt x="121" y="16"/>
                    <a:pt x="121" y="18"/>
                  </a:cubicBezTo>
                  <a:cubicBezTo>
                    <a:pt x="113" y="32"/>
                    <a:pt x="113" y="32"/>
                    <a:pt x="113" y="32"/>
                  </a:cubicBezTo>
                  <a:cubicBezTo>
                    <a:pt x="112" y="33"/>
                    <a:pt x="111" y="34"/>
                    <a:pt x="110" y="33"/>
                  </a:cubicBezTo>
                  <a:cubicBezTo>
                    <a:pt x="103" y="29"/>
                    <a:pt x="95" y="26"/>
                    <a:pt x="87" y="24"/>
                  </a:cubicBezTo>
                  <a:cubicBezTo>
                    <a:pt x="78" y="23"/>
                    <a:pt x="70" y="21"/>
                    <a:pt x="60" y="21"/>
                  </a:cubicBezTo>
                  <a:cubicBezTo>
                    <a:pt x="60" y="21"/>
                    <a:pt x="60" y="21"/>
                    <a:pt x="60" y="21"/>
                  </a:cubicBezTo>
                  <a:lnTo>
                    <a:pt x="60" y="17"/>
                  </a:lnTo>
                  <a:close/>
                  <a:moveTo>
                    <a:pt x="6" y="17"/>
                  </a:moveTo>
                  <a:cubicBezTo>
                    <a:pt x="11" y="28"/>
                    <a:pt x="11" y="28"/>
                    <a:pt x="11" y="28"/>
                  </a:cubicBezTo>
                  <a:cubicBezTo>
                    <a:pt x="18" y="24"/>
                    <a:pt x="25" y="22"/>
                    <a:pt x="33" y="20"/>
                  </a:cubicBezTo>
                  <a:cubicBezTo>
                    <a:pt x="42" y="18"/>
                    <a:pt x="51" y="17"/>
                    <a:pt x="60" y="17"/>
                  </a:cubicBezTo>
                  <a:cubicBezTo>
                    <a:pt x="60" y="21"/>
                    <a:pt x="60" y="21"/>
                    <a:pt x="60" y="21"/>
                  </a:cubicBezTo>
                  <a:cubicBezTo>
                    <a:pt x="51" y="21"/>
                    <a:pt x="43" y="23"/>
                    <a:pt x="34" y="24"/>
                  </a:cubicBezTo>
                  <a:cubicBezTo>
                    <a:pt x="26" y="26"/>
                    <a:pt x="18" y="29"/>
                    <a:pt x="11" y="33"/>
                  </a:cubicBezTo>
                  <a:cubicBezTo>
                    <a:pt x="10" y="34"/>
                    <a:pt x="9" y="33"/>
                    <a:pt x="8" y="32"/>
                  </a:cubicBezTo>
                  <a:cubicBezTo>
                    <a:pt x="0" y="18"/>
                    <a:pt x="0" y="18"/>
                    <a:pt x="0" y="18"/>
                  </a:cubicBezTo>
                  <a:cubicBezTo>
                    <a:pt x="0" y="16"/>
                    <a:pt x="0" y="15"/>
                    <a:pt x="1" y="14"/>
                  </a:cubicBezTo>
                  <a:cubicBezTo>
                    <a:pt x="10" y="10"/>
                    <a:pt x="19" y="6"/>
                    <a:pt x="29" y="4"/>
                  </a:cubicBezTo>
                  <a:cubicBezTo>
                    <a:pt x="39" y="1"/>
                    <a:pt x="50" y="0"/>
                    <a:pt x="60" y="0"/>
                  </a:cubicBezTo>
                  <a:cubicBezTo>
                    <a:pt x="60" y="5"/>
                    <a:pt x="60" y="5"/>
                    <a:pt x="60" y="5"/>
                  </a:cubicBezTo>
                  <a:cubicBezTo>
                    <a:pt x="50" y="5"/>
                    <a:pt x="40" y="6"/>
                    <a:pt x="30" y="8"/>
                  </a:cubicBezTo>
                  <a:cubicBezTo>
                    <a:pt x="21" y="11"/>
                    <a:pt x="13" y="14"/>
                    <a:pt x="6" y="17"/>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 name="Freeform 39">
              <a:extLst>
                <a:ext uri="{FF2B5EF4-FFF2-40B4-BE49-F238E27FC236}">
                  <a16:creationId xmlns:a16="http://schemas.microsoft.com/office/drawing/2014/main" id="{C3992CDD-E709-49FE-9AF1-3FE8214A4F9A}"/>
                </a:ext>
              </a:extLst>
            </p:cNvPr>
            <p:cNvSpPr>
              <a:spLocks noEditPoints="1"/>
            </p:cNvSpPr>
            <p:nvPr/>
          </p:nvSpPr>
          <p:spPr bwMode="auto">
            <a:xfrm>
              <a:off x="5984208" y="3587826"/>
              <a:ext cx="271463" cy="65075"/>
            </a:xfrm>
            <a:custGeom>
              <a:avLst/>
              <a:gdLst>
                <a:gd name="T0" fmla="*/ 155 w 161"/>
                <a:gd name="T1" fmla="*/ 22 h 38"/>
                <a:gd name="T2" fmla="*/ 121 w 161"/>
                <a:gd name="T3" fmla="*/ 9 h 38"/>
                <a:gd name="T4" fmla="*/ 80 w 161"/>
                <a:gd name="T5" fmla="*/ 4 h 38"/>
                <a:gd name="T6" fmla="*/ 80 w 161"/>
                <a:gd name="T7" fmla="*/ 4 h 38"/>
                <a:gd name="T8" fmla="*/ 80 w 161"/>
                <a:gd name="T9" fmla="*/ 0 h 38"/>
                <a:gd name="T10" fmla="*/ 80 w 161"/>
                <a:gd name="T11" fmla="*/ 0 h 38"/>
                <a:gd name="T12" fmla="*/ 122 w 161"/>
                <a:gd name="T13" fmla="*/ 4 h 38"/>
                <a:gd name="T14" fmla="*/ 159 w 161"/>
                <a:gd name="T15" fmla="*/ 19 h 38"/>
                <a:gd name="T16" fmla="*/ 160 w 161"/>
                <a:gd name="T17" fmla="*/ 22 h 38"/>
                <a:gd name="T18" fmla="*/ 152 w 161"/>
                <a:gd name="T19" fmla="*/ 36 h 38"/>
                <a:gd name="T20" fmla="*/ 149 w 161"/>
                <a:gd name="T21" fmla="*/ 37 h 38"/>
                <a:gd name="T22" fmla="*/ 117 w 161"/>
                <a:gd name="T23" fmla="*/ 25 h 38"/>
                <a:gd name="T24" fmla="*/ 80 w 161"/>
                <a:gd name="T25" fmla="*/ 21 h 38"/>
                <a:gd name="T26" fmla="*/ 80 w 161"/>
                <a:gd name="T27" fmla="*/ 21 h 38"/>
                <a:gd name="T28" fmla="*/ 80 w 161"/>
                <a:gd name="T29" fmla="*/ 16 h 38"/>
                <a:gd name="T30" fmla="*/ 80 w 161"/>
                <a:gd name="T31" fmla="*/ 16 h 38"/>
                <a:gd name="T32" fmla="*/ 118 w 161"/>
                <a:gd name="T33" fmla="*/ 21 h 38"/>
                <a:gd name="T34" fmla="*/ 149 w 161"/>
                <a:gd name="T35" fmla="*/ 32 h 38"/>
                <a:gd name="T36" fmla="*/ 155 w 161"/>
                <a:gd name="T37" fmla="*/ 22 h 38"/>
                <a:gd name="T38" fmla="*/ 80 w 161"/>
                <a:gd name="T39" fmla="*/ 4 h 38"/>
                <a:gd name="T40" fmla="*/ 40 w 161"/>
                <a:gd name="T41" fmla="*/ 9 h 38"/>
                <a:gd name="T42" fmla="*/ 6 w 161"/>
                <a:gd name="T43" fmla="*/ 22 h 38"/>
                <a:gd name="T44" fmla="*/ 12 w 161"/>
                <a:gd name="T45" fmla="*/ 32 h 38"/>
                <a:gd name="T46" fmla="*/ 43 w 161"/>
                <a:gd name="T47" fmla="*/ 21 h 38"/>
                <a:gd name="T48" fmla="*/ 80 w 161"/>
                <a:gd name="T49" fmla="*/ 16 h 38"/>
                <a:gd name="T50" fmla="*/ 80 w 161"/>
                <a:gd name="T51" fmla="*/ 21 h 38"/>
                <a:gd name="T52" fmla="*/ 44 w 161"/>
                <a:gd name="T53" fmla="*/ 25 h 38"/>
                <a:gd name="T54" fmla="*/ 12 w 161"/>
                <a:gd name="T55" fmla="*/ 37 h 38"/>
                <a:gd name="T56" fmla="*/ 8 w 161"/>
                <a:gd name="T57" fmla="*/ 36 h 38"/>
                <a:gd name="T58" fmla="*/ 1 w 161"/>
                <a:gd name="T59" fmla="*/ 22 h 38"/>
                <a:gd name="T60" fmla="*/ 1 w 161"/>
                <a:gd name="T61" fmla="*/ 19 h 38"/>
                <a:gd name="T62" fmla="*/ 39 w 161"/>
                <a:gd name="T63" fmla="*/ 4 h 38"/>
                <a:gd name="T64" fmla="*/ 80 w 161"/>
                <a:gd name="T65" fmla="*/ 0 h 38"/>
                <a:gd name="T66" fmla="*/ 80 w 161"/>
                <a:gd name="T6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1" h="38">
                  <a:moveTo>
                    <a:pt x="155" y="22"/>
                  </a:moveTo>
                  <a:cubicBezTo>
                    <a:pt x="145" y="16"/>
                    <a:pt x="133" y="12"/>
                    <a:pt x="121" y="9"/>
                  </a:cubicBezTo>
                  <a:cubicBezTo>
                    <a:pt x="108" y="6"/>
                    <a:pt x="94" y="4"/>
                    <a:pt x="80" y="4"/>
                  </a:cubicBezTo>
                  <a:cubicBezTo>
                    <a:pt x="80" y="4"/>
                    <a:pt x="80" y="4"/>
                    <a:pt x="80" y="4"/>
                  </a:cubicBezTo>
                  <a:cubicBezTo>
                    <a:pt x="80" y="0"/>
                    <a:pt x="80" y="0"/>
                    <a:pt x="80" y="0"/>
                  </a:cubicBezTo>
                  <a:cubicBezTo>
                    <a:pt x="80" y="0"/>
                    <a:pt x="80" y="0"/>
                    <a:pt x="80" y="0"/>
                  </a:cubicBezTo>
                  <a:cubicBezTo>
                    <a:pt x="95" y="0"/>
                    <a:pt x="109" y="1"/>
                    <a:pt x="122" y="4"/>
                  </a:cubicBezTo>
                  <a:cubicBezTo>
                    <a:pt x="136" y="8"/>
                    <a:pt x="148" y="12"/>
                    <a:pt x="159" y="19"/>
                  </a:cubicBezTo>
                  <a:cubicBezTo>
                    <a:pt x="161" y="19"/>
                    <a:pt x="161" y="21"/>
                    <a:pt x="160" y="22"/>
                  </a:cubicBezTo>
                  <a:cubicBezTo>
                    <a:pt x="152" y="36"/>
                    <a:pt x="152" y="36"/>
                    <a:pt x="152" y="36"/>
                  </a:cubicBezTo>
                  <a:cubicBezTo>
                    <a:pt x="152" y="37"/>
                    <a:pt x="150" y="38"/>
                    <a:pt x="149" y="37"/>
                  </a:cubicBezTo>
                  <a:cubicBezTo>
                    <a:pt x="140" y="32"/>
                    <a:pt x="129" y="28"/>
                    <a:pt x="117" y="25"/>
                  </a:cubicBezTo>
                  <a:cubicBezTo>
                    <a:pt x="106" y="22"/>
                    <a:pt x="93" y="21"/>
                    <a:pt x="80" y="21"/>
                  </a:cubicBezTo>
                  <a:cubicBezTo>
                    <a:pt x="80" y="21"/>
                    <a:pt x="80" y="21"/>
                    <a:pt x="80" y="21"/>
                  </a:cubicBezTo>
                  <a:cubicBezTo>
                    <a:pt x="80" y="16"/>
                    <a:pt x="80" y="16"/>
                    <a:pt x="80" y="16"/>
                  </a:cubicBezTo>
                  <a:cubicBezTo>
                    <a:pt x="80" y="16"/>
                    <a:pt x="80" y="16"/>
                    <a:pt x="80" y="16"/>
                  </a:cubicBezTo>
                  <a:cubicBezTo>
                    <a:pt x="93" y="16"/>
                    <a:pt x="106" y="18"/>
                    <a:pt x="118" y="21"/>
                  </a:cubicBezTo>
                  <a:cubicBezTo>
                    <a:pt x="129" y="23"/>
                    <a:pt x="140" y="27"/>
                    <a:pt x="149" y="32"/>
                  </a:cubicBezTo>
                  <a:lnTo>
                    <a:pt x="155" y="22"/>
                  </a:lnTo>
                  <a:close/>
                  <a:moveTo>
                    <a:pt x="80" y="4"/>
                  </a:moveTo>
                  <a:cubicBezTo>
                    <a:pt x="67" y="4"/>
                    <a:pt x="53" y="6"/>
                    <a:pt x="40" y="9"/>
                  </a:cubicBezTo>
                  <a:cubicBezTo>
                    <a:pt x="28" y="12"/>
                    <a:pt x="16" y="16"/>
                    <a:pt x="6" y="22"/>
                  </a:cubicBezTo>
                  <a:cubicBezTo>
                    <a:pt x="12" y="32"/>
                    <a:pt x="12" y="32"/>
                    <a:pt x="12" y="32"/>
                  </a:cubicBezTo>
                  <a:cubicBezTo>
                    <a:pt x="21" y="27"/>
                    <a:pt x="32" y="23"/>
                    <a:pt x="43" y="21"/>
                  </a:cubicBezTo>
                  <a:cubicBezTo>
                    <a:pt x="55" y="18"/>
                    <a:pt x="68" y="16"/>
                    <a:pt x="80" y="16"/>
                  </a:cubicBezTo>
                  <a:cubicBezTo>
                    <a:pt x="80" y="21"/>
                    <a:pt x="80" y="21"/>
                    <a:pt x="80" y="21"/>
                  </a:cubicBezTo>
                  <a:cubicBezTo>
                    <a:pt x="68" y="21"/>
                    <a:pt x="55" y="22"/>
                    <a:pt x="44" y="25"/>
                  </a:cubicBezTo>
                  <a:cubicBezTo>
                    <a:pt x="32" y="28"/>
                    <a:pt x="21" y="32"/>
                    <a:pt x="12" y="37"/>
                  </a:cubicBezTo>
                  <a:cubicBezTo>
                    <a:pt x="11" y="38"/>
                    <a:pt x="9" y="37"/>
                    <a:pt x="8" y="36"/>
                  </a:cubicBezTo>
                  <a:cubicBezTo>
                    <a:pt x="1" y="22"/>
                    <a:pt x="1" y="22"/>
                    <a:pt x="1" y="22"/>
                  </a:cubicBezTo>
                  <a:cubicBezTo>
                    <a:pt x="0" y="21"/>
                    <a:pt x="0" y="19"/>
                    <a:pt x="1" y="19"/>
                  </a:cubicBezTo>
                  <a:cubicBezTo>
                    <a:pt x="13" y="12"/>
                    <a:pt x="25" y="8"/>
                    <a:pt x="39" y="4"/>
                  </a:cubicBezTo>
                  <a:cubicBezTo>
                    <a:pt x="52" y="1"/>
                    <a:pt x="66" y="0"/>
                    <a:pt x="80" y="0"/>
                  </a:cubicBezTo>
                  <a:lnTo>
                    <a:pt x="80" y="4"/>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 name="Freeform 42">
              <a:extLst>
                <a:ext uri="{FF2B5EF4-FFF2-40B4-BE49-F238E27FC236}">
                  <a16:creationId xmlns:a16="http://schemas.microsoft.com/office/drawing/2014/main" id="{E1343E7A-64A9-4855-93C3-88C3F3253DB8}"/>
                </a:ext>
              </a:extLst>
            </p:cNvPr>
            <p:cNvSpPr>
              <a:spLocks noEditPoints="1"/>
            </p:cNvSpPr>
            <p:nvPr/>
          </p:nvSpPr>
          <p:spPr bwMode="auto">
            <a:xfrm>
              <a:off x="6044533" y="5435335"/>
              <a:ext cx="120650" cy="199988"/>
            </a:xfrm>
            <a:custGeom>
              <a:avLst/>
              <a:gdLst>
                <a:gd name="T0" fmla="*/ 50 w 72"/>
                <a:gd name="T1" fmla="*/ 113 h 118"/>
                <a:gd name="T2" fmla="*/ 62 w 72"/>
                <a:gd name="T3" fmla="*/ 108 h 118"/>
                <a:gd name="T4" fmla="*/ 67 w 72"/>
                <a:gd name="T5" fmla="*/ 83 h 118"/>
                <a:gd name="T6" fmla="*/ 43 w 72"/>
                <a:gd name="T7" fmla="*/ 81 h 118"/>
                <a:gd name="T8" fmla="*/ 46 w 72"/>
                <a:gd name="T9" fmla="*/ 64 h 118"/>
                <a:gd name="T10" fmla="*/ 67 w 72"/>
                <a:gd name="T11" fmla="*/ 47 h 118"/>
                <a:gd name="T12" fmla="*/ 43 w 72"/>
                <a:gd name="T13" fmla="*/ 45 h 118"/>
                <a:gd name="T14" fmla="*/ 46 w 72"/>
                <a:gd name="T15" fmla="*/ 28 h 118"/>
                <a:gd name="T16" fmla="*/ 67 w 72"/>
                <a:gd name="T17" fmla="*/ 21 h 118"/>
                <a:gd name="T18" fmla="*/ 50 w 72"/>
                <a:gd name="T19" fmla="*/ 4 h 118"/>
                <a:gd name="T20" fmla="*/ 36 w 72"/>
                <a:gd name="T21" fmla="*/ 0 h 118"/>
                <a:gd name="T22" fmla="*/ 66 w 72"/>
                <a:gd name="T23" fmla="*/ 6 h 118"/>
                <a:gd name="T24" fmla="*/ 72 w 72"/>
                <a:gd name="T25" fmla="*/ 30 h 118"/>
                <a:gd name="T26" fmla="*/ 48 w 72"/>
                <a:gd name="T27" fmla="*/ 33 h 118"/>
                <a:gd name="T28" fmla="*/ 70 w 72"/>
                <a:gd name="T29" fmla="*/ 42 h 118"/>
                <a:gd name="T30" fmla="*/ 72 w 72"/>
                <a:gd name="T31" fmla="*/ 67 h 118"/>
                <a:gd name="T32" fmla="*/ 48 w 72"/>
                <a:gd name="T33" fmla="*/ 69 h 118"/>
                <a:gd name="T34" fmla="*/ 70 w 72"/>
                <a:gd name="T35" fmla="*/ 78 h 118"/>
                <a:gd name="T36" fmla="*/ 72 w 72"/>
                <a:gd name="T37" fmla="*/ 97 h 118"/>
                <a:gd name="T38" fmla="*/ 66 w 72"/>
                <a:gd name="T39" fmla="*/ 112 h 118"/>
                <a:gd name="T40" fmla="*/ 36 w 72"/>
                <a:gd name="T41" fmla="*/ 118 h 118"/>
                <a:gd name="T42" fmla="*/ 5 w 72"/>
                <a:gd name="T43" fmla="*/ 83 h 118"/>
                <a:gd name="T44" fmla="*/ 10 w 72"/>
                <a:gd name="T45" fmla="*/ 108 h 118"/>
                <a:gd name="T46" fmla="*/ 36 w 72"/>
                <a:gd name="T47" fmla="*/ 113 h 118"/>
                <a:gd name="T48" fmla="*/ 22 w 72"/>
                <a:gd name="T49" fmla="*/ 118 h 118"/>
                <a:gd name="T50" fmla="*/ 0 w 72"/>
                <a:gd name="T51" fmla="*/ 97 h 118"/>
                <a:gd name="T52" fmla="*/ 3 w 72"/>
                <a:gd name="T53" fmla="*/ 78 h 118"/>
                <a:gd name="T54" fmla="*/ 24 w 72"/>
                <a:gd name="T55" fmla="*/ 69 h 118"/>
                <a:gd name="T56" fmla="*/ 0 w 72"/>
                <a:gd name="T57" fmla="*/ 67 h 118"/>
                <a:gd name="T58" fmla="*/ 3 w 72"/>
                <a:gd name="T59" fmla="*/ 42 h 118"/>
                <a:gd name="T60" fmla="*/ 24 w 72"/>
                <a:gd name="T61" fmla="*/ 33 h 118"/>
                <a:gd name="T62" fmla="*/ 0 w 72"/>
                <a:gd name="T63" fmla="*/ 30 h 118"/>
                <a:gd name="T64" fmla="*/ 7 w 72"/>
                <a:gd name="T65" fmla="*/ 6 h 118"/>
                <a:gd name="T66" fmla="*/ 36 w 72"/>
                <a:gd name="T67" fmla="*/ 0 h 118"/>
                <a:gd name="T68" fmla="*/ 22 w 72"/>
                <a:gd name="T69" fmla="*/ 4 h 118"/>
                <a:gd name="T70" fmla="*/ 5 w 72"/>
                <a:gd name="T71" fmla="*/ 21 h 118"/>
                <a:gd name="T72" fmla="*/ 27 w 72"/>
                <a:gd name="T73" fmla="*/ 28 h 118"/>
                <a:gd name="T74" fmla="*/ 29 w 72"/>
                <a:gd name="T75" fmla="*/ 45 h 118"/>
                <a:gd name="T76" fmla="*/ 5 w 72"/>
                <a:gd name="T77" fmla="*/ 47 h 118"/>
                <a:gd name="T78" fmla="*/ 27 w 72"/>
                <a:gd name="T79" fmla="*/ 64 h 118"/>
                <a:gd name="T80" fmla="*/ 29 w 72"/>
                <a:gd name="T81" fmla="*/ 81 h 118"/>
                <a:gd name="T82" fmla="*/ 5 w 72"/>
                <a:gd name="T83" fmla="*/ 8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18">
                  <a:moveTo>
                    <a:pt x="36" y="113"/>
                  </a:moveTo>
                  <a:cubicBezTo>
                    <a:pt x="50" y="113"/>
                    <a:pt x="50" y="113"/>
                    <a:pt x="50" y="113"/>
                  </a:cubicBezTo>
                  <a:cubicBezTo>
                    <a:pt x="55" y="113"/>
                    <a:pt x="59" y="111"/>
                    <a:pt x="62" y="108"/>
                  </a:cubicBezTo>
                  <a:cubicBezTo>
                    <a:pt x="62" y="108"/>
                    <a:pt x="62" y="108"/>
                    <a:pt x="62" y="108"/>
                  </a:cubicBezTo>
                  <a:cubicBezTo>
                    <a:pt x="65" y="105"/>
                    <a:pt x="67" y="101"/>
                    <a:pt x="67" y="97"/>
                  </a:cubicBezTo>
                  <a:cubicBezTo>
                    <a:pt x="67" y="83"/>
                    <a:pt x="67" y="83"/>
                    <a:pt x="67" y="83"/>
                  </a:cubicBezTo>
                  <a:cubicBezTo>
                    <a:pt x="46" y="83"/>
                    <a:pt x="46" y="83"/>
                    <a:pt x="46" y="83"/>
                  </a:cubicBezTo>
                  <a:cubicBezTo>
                    <a:pt x="44" y="83"/>
                    <a:pt x="43" y="82"/>
                    <a:pt x="43" y="81"/>
                  </a:cubicBezTo>
                  <a:cubicBezTo>
                    <a:pt x="43" y="67"/>
                    <a:pt x="43" y="67"/>
                    <a:pt x="43" y="67"/>
                  </a:cubicBezTo>
                  <a:cubicBezTo>
                    <a:pt x="43" y="65"/>
                    <a:pt x="44" y="64"/>
                    <a:pt x="46" y="64"/>
                  </a:cubicBezTo>
                  <a:cubicBezTo>
                    <a:pt x="67" y="64"/>
                    <a:pt x="67" y="64"/>
                    <a:pt x="67" y="64"/>
                  </a:cubicBezTo>
                  <a:cubicBezTo>
                    <a:pt x="67" y="47"/>
                    <a:pt x="67" y="47"/>
                    <a:pt x="67" y="47"/>
                  </a:cubicBezTo>
                  <a:cubicBezTo>
                    <a:pt x="46" y="47"/>
                    <a:pt x="46" y="47"/>
                    <a:pt x="46" y="47"/>
                  </a:cubicBezTo>
                  <a:cubicBezTo>
                    <a:pt x="44" y="47"/>
                    <a:pt x="43" y="46"/>
                    <a:pt x="43" y="45"/>
                  </a:cubicBezTo>
                  <a:cubicBezTo>
                    <a:pt x="43" y="30"/>
                    <a:pt x="43" y="30"/>
                    <a:pt x="43" y="30"/>
                  </a:cubicBezTo>
                  <a:cubicBezTo>
                    <a:pt x="43" y="29"/>
                    <a:pt x="44" y="28"/>
                    <a:pt x="46" y="28"/>
                  </a:cubicBezTo>
                  <a:cubicBezTo>
                    <a:pt x="67" y="28"/>
                    <a:pt x="67" y="28"/>
                    <a:pt x="67" y="28"/>
                  </a:cubicBezTo>
                  <a:cubicBezTo>
                    <a:pt x="67" y="21"/>
                    <a:pt x="67" y="21"/>
                    <a:pt x="67" y="21"/>
                  </a:cubicBezTo>
                  <a:cubicBezTo>
                    <a:pt x="67" y="16"/>
                    <a:pt x="65" y="12"/>
                    <a:pt x="62" y="9"/>
                  </a:cubicBezTo>
                  <a:cubicBezTo>
                    <a:pt x="59" y="6"/>
                    <a:pt x="55" y="4"/>
                    <a:pt x="50" y="4"/>
                  </a:cubicBezTo>
                  <a:cubicBezTo>
                    <a:pt x="36" y="4"/>
                    <a:pt x="36" y="4"/>
                    <a:pt x="36" y="4"/>
                  </a:cubicBezTo>
                  <a:cubicBezTo>
                    <a:pt x="36" y="0"/>
                    <a:pt x="36" y="0"/>
                    <a:pt x="36" y="0"/>
                  </a:cubicBezTo>
                  <a:cubicBezTo>
                    <a:pt x="50" y="0"/>
                    <a:pt x="50" y="0"/>
                    <a:pt x="50" y="0"/>
                  </a:cubicBezTo>
                  <a:cubicBezTo>
                    <a:pt x="56" y="0"/>
                    <a:pt x="62" y="2"/>
                    <a:pt x="66" y="6"/>
                  </a:cubicBezTo>
                  <a:cubicBezTo>
                    <a:pt x="70" y="10"/>
                    <a:pt x="72" y="15"/>
                    <a:pt x="72" y="21"/>
                  </a:cubicBezTo>
                  <a:cubicBezTo>
                    <a:pt x="72" y="30"/>
                    <a:pt x="72" y="30"/>
                    <a:pt x="72" y="30"/>
                  </a:cubicBezTo>
                  <a:cubicBezTo>
                    <a:pt x="72" y="32"/>
                    <a:pt x="71" y="33"/>
                    <a:pt x="70" y="33"/>
                  </a:cubicBezTo>
                  <a:cubicBezTo>
                    <a:pt x="48" y="33"/>
                    <a:pt x="48" y="33"/>
                    <a:pt x="48" y="33"/>
                  </a:cubicBezTo>
                  <a:cubicBezTo>
                    <a:pt x="48" y="42"/>
                    <a:pt x="48" y="42"/>
                    <a:pt x="48" y="42"/>
                  </a:cubicBezTo>
                  <a:cubicBezTo>
                    <a:pt x="70" y="42"/>
                    <a:pt x="70" y="42"/>
                    <a:pt x="70" y="42"/>
                  </a:cubicBezTo>
                  <a:cubicBezTo>
                    <a:pt x="71" y="42"/>
                    <a:pt x="72" y="43"/>
                    <a:pt x="72" y="45"/>
                  </a:cubicBezTo>
                  <a:cubicBezTo>
                    <a:pt x="72" y="67"/>
                    <a:pt x="72" y="67"/>
                    <a:pt x="72" y="67"/>
                  </a:cubicBezTo>
                  <a:cubicBezTo>
                    <a:pt x="72" y="68"/>
                    <a:pt x="71" y="69"/>
                    <a:pt x="70" y="69"/>
                  </a:cubicBezTo>
                  <a:cubicBezTo>
                    <a:pt x="48" y="69"/>
                    <a:pt x="48" y="69"/>
                    <a:pt x="48" y="69"/>
                  </a:cubicBezTo>
                  <a:cubicBezTo>
                    <a:pt x="48" y="78"/>
                    <a:pt x="48" y="78"/>
                    <a:pt x="48" y="78"/>
                  </a:cubicBezTo>
                  <a:cubicBezTo>
                    <a:pt x="70" y="78"/>
                    <a:pt x="70" y="78"/>
                    <a:pt x="70" y="78"/>
                  </a:cubicBezTo>
                  <a:cubicBezTo>
                    <a:pt x="71" y="78"/>
                    <a:pt x="72" y="79"/>
                    <a:pt x="72" y="81"/>
                  </a:cubicBezTo>
                  <a:cubicBezTo>
                    <a:pt x="72" y="97"/>
                    <a:pt x="72" y="97"/>
                    <a:pt x="72" y="97"/>
                  </a:cubicBezTo>
                  <a:cubicBezTo>
                    <a:pt x="72" y="102"/>
                    <a:pt x="70" y="108"/>
                    <a:pt x="66" y="112"/>
                  </a:cubicBezTo>
                  <a:cubicBezTo>
                    <a:pt x="66" y="112"/>
                    <a:pt x="66" y="112"/>
                    <a:pt x="66" y="112"/>
                  </a:cubicBezTo>
                  <a:cubicBezTo>
                    <a:pt x="62" y="116"/>
                    <a:pt x="56" y="118"/>
                    <a:pt x="50" y="118"/>
                  </a:cubicBezTo>
                  <a:cubicBezTo>
                    <a:pt x="36" y="118"/>
                    <a:pt x="36" y="118"/>
                    <a:pt x="36" y="118"/>
                  </a:cubicBezTo>
                  <a:lnTo>
                    <a:pt x="36" y="113"/>
                  </a:lnTo>
                  <a:close/>
                  <a:moveTo>
                    <a:pt x="5" y="83"/>
                  </a:moveTo>
                  <a:cubicBezTo>
                    <a:pt x="5" y="97"/>
                    <a:pt x="5" y="97"/>
                    <a:pt x="5" y="97"/>
                  </a:cubicBezTo>
                  <a:cubicBezTo>
                    <a:pt x="5" y="101"/>
                    <a:pt x="7" y="105"/>
                    <a:pt x="10" y="108"/>
                  </a:cubicBezTo>
                  <a:cubicBezTo>
                    <a:pt x="13" y="111"/>
                    <a:pt x="17" y="113"/>
                    <a:pt x="22" y="113"/>
                  </a:cubicBezTo>
                  <a:cubicBezTo>
                    <a:pt x="36" y="113"/>
                    <a:pt x="36" y="113"/>
                    <a:pt x="36" y="113"/>
                  </a:cubicBezTo>
                  <a:cubicBezTo>
                    <a:pt x="36" y="118"/>
                    <a:pt x="36" y="118"/>
                    <a:pt x="36" y="118"/>
                  </a:cubicBezTo>
                  <a:cubicBezTo>
                    <a:pt x="22" y="118"/>
                    <a:pt x="22" y="118"/>
                    <a:pt x="22" y="118"/>
                  </a:cubicBezTo>
                  <a:cubicBezTo>
                    <a:pt x="16" y="118"/>
                    <a:pt x="11" y="116"/>
                    <a:pt x="7" y="112"/>
                  </a:cubicBezTo>
                  <a:cubicBezTo>
                    <a:pt x="3" y="108"/>
                    <a:pt x="0" y="103"/>
                    <a:pt x="0" y="97"/>
                  </a:cubicBezTo>
                  <a:cubicBezTo>
                    <a:pt x="0" y="81"/>
                    <a:pt x="0" y="81"/>
                    <a:pt x="0" y="81"/>
                  </a:cubicBezTo>
                  <a:cubicBezTo>
                    <a:pt x="0" y="79"/>
                    <a:pt x="2" y="78"/>
                    <a:pt x="3" y="78"/>
                  </a:cubicBezTo>
                  <a:cubicBezTo>
                    <a:pt x="24" y="78"/>
                    <a:pt x="24" y="78"/>
                    <a:pt x="24" y="78"/>
                  </a:cubicBezTo>
                  <a:cubicBezTo>
                    <a:pt x="24" y="69"/>
                    <a:pt x="24" y="69"/>
                    <a:pt x="24" y="69"/>
                  </a:cubicBezTo>
                  <a:cubicBezTo>
                    <a:pt x="3" y="69"/>
                    <a:pt x="3" y="69"/>
                    <a:pt x="3" y="69"/>
                  </a:cubicBezTo>
                  <a:cubicBezTo>
                    <a:pt x="2" y="69"/>
                    <a:pt x="0" y="68"/>
                    <a:pt x="0" y="67"/>
                  </a:cubicBezTo>
                  <a:cubicBezTo>
                    <a:pt x="0" y="45"/>
                    <a:pt x="0" y="45"/>
                    <a:pt x="0" y="45"/>
                  </a:cubicBezTo>
                  <a:cubicBezTo>
                    <a:pt x="0" y="43"/>
                    <a:pt x="2" y="42"/>
                    <a:pt x="3" y="42"/>
                  </a:cubicBezTo>
                  <a:cubicBezTo>
                    <a:pt x="24" y="42"/>
                    <a:pt x="24" y="42"/>
                    <a:pt x="24" y="42"/>
                  </a:cubicBezTo>
                  <a:cubicBezTo>
                    <a:pt x="24" y="33"/>
                    <a:pt x="24" y="33"/>
                    <a:pt x="24" y="33"/>
                  </a:cubicBezTo>
                  <a:cubicBezTo>
                    <a:pt x="3" y="33"/>
                    <a:pt x="3" y="33"/>
                    <a:pt x="3" y="33"/>
                  </a:cubicBezTo>
                  <a:cubicBezTo>
                    <a:pt x="2" y="33"/>
                    <a:pt x="0" y="32"/>
                    <a:pt x="0" y="30"/>
                  </a:cubicBezTo>
                  <a:cubicBezTo>
                    <a:pt x="0" y="21"/>
                    <a:pt x="0" y="21"/>
                    <a:pt x="0" y="21"/>
                  </a:cubicBezTo>
                  <a:cubicBezTo>
                    <a:pt x="0" y="15"/>
                    <a:pt x="3" y="10"/>
                    <a:pt x="7" y="6"/>
                  </a:cubicBezTo>
                  <a:cubicBezTo>
                    <a:pt x="11" y="2"/>
                    <a:pt x="16" y="0"/>
                    <a:pt x="22" y="0"/>
                  </a:cubicBezTo>
                  <a:cubicBezTo>
                    <a:pt x="36" y="0"/>
                    <a:pt x="36" y="0"/>
                    <a:pt x="36" y="0"/>
                  </a:cubicBezTo>
                  <a:cubicBezTo>
                    <a:pt x="36" y="4"/>
                    <a:pt x="36" y="4"/>
                    <a:pt x="36" y="4"/>
                  </a:cubicBezTo>
                  <a:cubicBezTo>
                    <a:pt x="22" y="4"/>
                    <a:pt x="22" y="4"/>
                    <a:pt x="22" y="4"/>
                  </a:cubicBezTo>
                  <a:cubicBezTo>
                    <a:pt x="17" y="4"/>
                    <a:pt x="13" y="6"/>
                    <a:pt x="10" y="9"/>
                  </a:cubicBezTo>
                  <a:cubicBezTo>
                    <a:pt x="7" y="12"/>
                    <a:pt x="5" y="16"/>
                    <a:pt x="5" y="21"/>
                  </a:cubicBezTo>
                  <a:cubicBezTo>
                    <a:pt x="5" y="28"/>
                    <a:pt x="5" y="28"/>
                    <a:pt x="5" y="28"/>
                  </a:cubicBezTo>
                  <a:cubicBezTo>
                    <a:pt x="27" y="28"/>
                    <a:pt x="27" y="28"/>
                    <a:pt x="27" y="28"/>
                  </a:cubicBezTo>
                  <a:cubicBezTo>
                    <a:pt x="28" y="28"/>
                    <a:pt x="29" y="29"/>
                    <a:pt x="29" y="30"/>
                  </a:cubicBezTo>
                  <a:cubicBezTo>
                    <a:pt x="29" y="45"/>
                    <a:pt x="29" y="45"/>
                    <a:pt x="29" y="45"/>
                  </a:cubicBezTo>
                  <a:cubicBezTo>
                    <a:pt x="29" y="46"/>
                    <a:pt x="28" y="47"/>
                    <a:pt x="27" y="47"/>
                  </a:cubicBezTo>
                  <a:cubicBezTo>
                    <a:pt x="5" y="47"/>
                    <a:pt x="5" y="47"/>
                    <a:pt x="5" y="47"/>
                  </a:cubicBezTo>
                  <a:cubicBezTo>
                    <a:pt x="5" y="64"/>
                    <a:pt x="5" y="64"/>
                    <a:pt x="5" y="64"/>
                  </a:cubicBezTo>
                  <a:cubicBezTo>
                    <a:pt x="27" y="64"/>
                    <a:pt x="27" y="64"/>
                    <a:pt x="27" y="64"/>
                  </a:cubicBezTo>
                  <a:cubicBezTo>
                    <a:pt x="28" y="64"/>
                    <a:pt x="29" y="65"/>
                    <a:pt x="29" y="67"/>
                  </a:cubicBezTo>
                  <a:cubicBezTo>
                    <a:pt x="29" y="81"/>
                    <a:pt x="29" y="81"/>
                    <a:pt x="29" y="81"/>
                  </a:cubicBezTo>
                  <a:cubicBezTo>
                    <a:pt x="29" y="82"/>
                    <a:pt x="28" y="83"/>
                    <a:pt x="27" y="83"/>
                  </a:cubicBezTo>
                  <a:lnTo>
                    <a:pt x="5" y="8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 name="Freeform 43">
              <a:extLst>
                <a:ext uri="{FF2B5EF4-FFF2-40B4-BE49-F238E27FC236}">
                  <a16:creationId xmlns:a16="http://schemas.microsoft.com/office/drawing/2014/main" id="{C64B531A-1C04-4D2C-BDA0-E98CF3F260F8}"/>
                </a:ext>
              </a:extLst>
            </p:cNvPr>
            <p:cNvSpPr>
              <a:spLocks noEditPoints="1"/>
            </p:cNvSpPr>
            <p:nvPr/>
          </p:nvSpPr>
          <p:spPr bwMode="auto">
            <a:xfrm>
              <a:off x="6009608" y="5605166"/>
              <a:ext cx="190500" cy="126977"/>
            </a:xfrm>
            <a:custGeom>
              <a:avLst/>
              <a:gdLst>
                <a:gd name="T0" fmla="*/ 56 w 112"/>
                <a:gd name="T1" fmla="*/ 70 h 75"/>
                <a:gd name="T2" fmla="*/ 75 w 112"/>
                <a:gd name="T3" fmla="*/ 70 h 75"/>
                <a:gd name="T4" fmla="*/ 75 w 112"/>
                <a:gd name="T5" fmla="*/ 60 h 75"/>
                <a:gd name="T6" fmla="*/ 63 w 112"/>
                <a:gd name="T7" fmla="*/ 60 h 75"/>
                <a:gd name="T8" fmla="*/ 61 w 112"/>
                <a:gd name="T9" fmla="*/ 58 h 75"/>
                <a:gd name="T10" fmla="*/ 61 w 112"/>
                <a:gd name="T11" fmla="*/ 36 h 75"/>
                <a:gd name="T12" fmla="*/ 63 w 112"/>
                <a:gd name="T13" fmla="*/ 34 h 75"/>
                <a:gd name="T14" fmla="*/ 74 w 112"/>
                <a:gd name="T15" fmla="*/ 34 h 75"/>
                <a:gd name="T16" fmla="*/ 94 w 112"/>
                <a:gd name="T17" fmla="*/ 26 h 75"/>
                <a:gd name="T18" fmla="*/ 106 w 112"/>
                <a:gd name="T19" fmla="*/ 8 h 75"/>
                <a:gd name="T20" fmla="*/ 97 w 112"/>
                <a:gd name="T21" fmla="*/ 6 h 75"/>
                <a:gd name="T22" fmla="*/ 89 w 112"/>
                <a:gd name="T23" fmla="*/ 18 h 75"/>
                <a:gd name="T24" fmla="*/ 74 w 112"/>
                <a:gd name="T25" fmla="*/ 24 h 75"/>
                <a:gd name="T26" fmla="*/ 56 w 112"/>
                <a:gd name="T27" fmla="*/ 24 h 75"/>
                <a:gd name="T28" fmla="*/ 56 w 112"/>
                <a:gd name="T29" fmla="*/ 19 h 75"/>
                <a:gd name="T30" fmla="*/ 74 w 112"/>
                <a:gd name="T31" fmla="*/ 19 h 75"/>
                <a:gd name="T32" fmla="*/ 86 w 112"/>
                <a:gd name="T33" fmla="*/ 14 h 75"/>
                <a:gd name="T34" fmla="*/ 93 w 112"/>
                <a:gd name="T35" fmla="*/ 2 h 75"/>
                <a:gd name="T36" fmla="*/ 96 w 112"/>
                <a:gd name="T37" fmla="*/ 0 h 75"/>
                <a:gd name="T38" fmla="*/ 110 w 112"/>
                <a:gd name="T39" fmla="*/ 4 h 75"/>
                <a:gd name="T40" fmla="*/ 112 w 112"/>
                <a:gd name="T41" fmla="*/ 7 h 75"/>
                <a:gd name="T42" fmla="*/ 98 w 112"/>
                <a:gd name="T43" fmla="*/ 29 h 75"/>
                <a:gd name="T44" fmla="*/ 74 w 112"/>
                <a:gd name="T45" fmla="*/ 38 h 75"/>
                <a:gd name="T46" fmla="*/ 66 w 112"/>
                <a:gd name="T47" fmla="*/ 38 h 75"/>
                <a:gd name="T48" fmla="*/ 66 w 112"/>
                <a:gd name="T49" fmla="*/ 56 h 75"/>
                <a:gd name="T50" fmla="*/ 77 w 112"/>
                <a:gd name="T51" fmla="*/ 56 h 75"/>
                <a:gd name="T52" fmla="*/ 80 w 112"/>
                <a:gd name="T53" fmla="*/ 58 h 75"/>
                <a:gd name="T54" fmla="*/ 80 w 112"/>
                <a:gd name="T55" fmla="*/ 72 h 75"/>
                <a:gd name="T56" fmla="*/ 77 w 112"/>
                <a:gd name="T57" fmla="*/ 75 h 75"/>
                <a:gd name="T58" fmla="*/ 56 w 112"/>
                <a:gd name="T59" fmla="*/ 75 h 75"/>
                <a:gd name="T60" fmla="*/ 56 w 112"/>
                <a:gd name="T61" fmla="*/ 70 h 75"/>
                <a:gd name="T62" fmla="*/ 6 w 112"/>
                <a:gd name="T63" fmla="*/ 8 h 75"/>
                <a:gd name="T64" fmla="*/ 17 w 112"/>
                <a:gd name="T65" fmla="*/ 26 h 75"/>
                <a:gd name="T66" fmla="*/ 38 w 112"/>
                <a:gd name="T67" fmla="*/ 34 h 75"/>
                <a:gd name="T68" fmla="*/ 49 w 112"/>
                <a:gd name="T69" fmla="*/ 34 h 75"/>
                <a:gd name="T70" fmla="*/ 51 w 112"/>
                <a:gd name="T71" fmla="*/ 36 h 75"/>
                <a:gd name="T72" fmla="*/ 51 w 112"/>
                <a:gd name="T73" fmla="*/ 58 h 75"/>
                <a:gd name="T74" fmla="*/ 49 w 112"/>
                <a:gd name="T75" fmla="*/ 60 h 75"/>
                <a:gd name="T76" fmla="*/ 38 w 112"/>
                <a:gd name="T77" fmla="*/ 60 h 75"/>
                <a:gd name="T78" fmla="*/ 38 w 112"/>
                <a:gd name="T79" fmla="*/ 70 h 75"/>
                <a:gd name="T80" fmla="*/ 56 w 112"/>
                <a:gd name="T81" fmla="*/ 70 h 75"/>
                <a:gd name="T82" fmla="*/ 56 w 112"/>
                <a:gd name="T83" fmla="*/ 75 h 75"/>
                <a:gd name="T84" fmla="*/ 35 w 112"/>
                <a:gd name="T85" fmla="*/ 75 h 75"/>
                <a:gd name="T86" fmla="*/ 33 w 112"/>
                <a:gd name="T87" fmla="*/ 72 h 75"/>
                <a:gd name="T88" fmla="*/ 33 w 112"/>
                <a:gd name="T89" fmla="*/ 58 h 75"/>
                <a:gd name="T90" fmla="*/ 35 w 112"/>
                <a:gd name="T91" fmla="*/ 56 h 75"/>
                <a:gd name="T92" fmla="*/ 47 w 112"/>
                <a:gd name="T93" fmla="*/ 56 h 75"/>
                <a:gd name="T94" fmla="*/ 47 w 112"/>
                <a:gd name="T95" fmla="*/ 38 h 75"/>
                <a:gd name="T96" fmla="*/ 38 w 112"/>
                <a:gd name="T97" fmla="*/ 38 h 75"/>
                <a:gd name="T98" fmla="*/ 14 w 112"/>
                <a:gd name="T99" fmla="*/ 29 h 75"/>
                <a:gd name="T100" fmla="*/ 1 w 112"/>
                <a:gd name="T101" fmla="*/ 6 h 75"/>
                <a:gd name="T102" fmla="*/ 2 w 112"/>
                <a:gd name="T103" fmla="*/ 4 h 75"/>
                <a:gd name="T104" fmla="*/ 16 w 112"/>
                <a:gd name="T105" fmla="*/ 1 h 75"/>
                <a:gd name="T106" fmla="*/ 19 w 112"/>
                <a:gd name="T107" fmla="*/ 3 h 75"/>
                <a:gd name="T108" fmla="*/ 26 w 112"/>
                <a:gd name="T109" fmla="*/ 14 h 75"/>
                <a:gd name="T110" fmla="*/ 38 w 112"/>
                <a:gd name="T111" fmla="*/ 19 h 75"/>
                <a:gd name="T112" fmla="*/ 56 w 112"/>
                <a:gd name="T113" fmla="*/ 19 h 75"/>
                <a:gd name="T114" fmla="*/ 56 w 112"/>
                <a:gd name="T115" fmla="*/ 24 h 75"/>
                <a:gd name="T116" fmla="*/ 38 w 112"/>
                <a:gd name="T117" fmla="*/ 24 h 75"/>
                <a:gd name="T118" fmla="*/ 23 w 112"/>
                <a:gd name="T119" fmla="*/ 18 h 75"/>
                <a:gd name="T120" fmla="*/ 15 w 112"/>
                <a:gd name="T121" fmla="*/ 6 h 75"/>
                <a:gd name="T122" fmla="*/ 6 w 112"/>
                <a:gd name="T123"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75">
                  <a:moveTo>
                    <a:pt x="56" y="70"/>
                  </a:moveTo>
                  <a:cubicBezTo>
                    <a:pt x="75" y="70"/>
                    <a:pt x="75" y="70"/>
                    <a:pt x="75" y="70"/>
                  </a:cubicBezTo>
                  <a:cubicBezTo>
                    <a:pt x="75" y="60"/>
                    <a:pt x="75" y="60"/>
                    <a:pt x="75" y="60"/>
                  </a:cubicBezTo>
                  <a:cubicBezTo>
                    <a:pt x="63" y="60"/>
                    <a:pt x="63" y="60"/>
                    <a:pt x="63" y="60"/>
                  </a:cubicBezTo>
                  <a:cubicBezTo>
                    <a:pt x="62" y="60"/>
                    <a:pt x="61" y="59"/>
                    <a:pt x="61" y="58"/>
                  </a:cubicBezTo>
                  <a:cubicBezTo>
                    <a:pt x="61" y="36"/>
                    <a:pt x="61" y="36"/>
                    <a:pt x="61" y="36"/>
                  </a:cubicBezTo>
                  <a:cubicBezTo>
                    <a:pt x="61" y="35"/>
                    <a:pt x="62" y="34"/>
                    <a:pt x="63" y="34"/>
                  </a:cubicBezTo>
                  <a:cubicBezTo>
                    <a:pt x="74" y="34"/>
                    <a:pt x="74" y="34"/>
                    <a:pt x="74" y="34"/>
                  </a:cubicBezTo>
                  <a:cubicBezTo>
                    <a:pt x="82" y="34"/>
                    <a:pt x="89" y="30"/>
                    <a:pt x="94" y="26"/>
                  </a:cubicBezTo>
                  <a:cubicBezTo>
                    <a:pt x="100" y="21"/>
                    <a:pt x="104" y="14"/>
                    <a:pt x="106" y="8"/>
                  </a:cubicBezTo>
                  <a:cubicBezTo>
                    <a:pt x="97" y="6"/>
                    <a:pt x="97" y="6"/>
                    <a:pt x="97" y="6"/>
                  </a:cubicBezTo>
                  <a:cubicBezTo>
                    <a:pt x="96" y="10"/>
                    <a:pt x="93" y="15"/>
                    <a:pt x="89" y="18"/>
                  </a:cubicBezTo>
                  <a:cubicBezTo>
                    <a:pt x="85" y="22"/>
                    <a:pt x="80" y="24"/>
                    <a:pt x="74" y="24"/>
                  </a:cubicBezTo>
                  <a:cubicBezTo>
                    <a:pt x="56" y="24"/>
                    <a:pt x="56" y="24"/>
                    <a:pt x="56" y="24"/>
                  </a:cubicBezTo>
                  <a:cubicBezTo>
                    <a:pt x="56" y="19"/>
                    <a:pt x="56" y="19"/>
                    <a:pt x="56" y="19"/>
                  </a:cubicBezTo>
                  <a:cubicBezTo>
                    <a:pt x="74" y="19"/>
                    <a:pt x="74" y="19"/>
                    <a:pt x="74" y="19"/>
                  </a:cubicBezTo>
                  <a:cubicBezTo>
                    <a:pt x="78" y="19"/>
                    <a:pt x="82" y="17"/>
                    <a:pt x="86" y="14"/>
                  </a:cubicBezTo>
                  <a:cubicBezTo>
                    <a:pt x="89" y="11"/>
                    <a:pt x="92" y="7"/>
                    <a:pt x="93" y="2"/>
                  </a:cubicBezTo>
                  <a:cubicBezTo>
                    <a:pt x="94" y="1"/>
                    <a:pt x="95" y="0"/>
                    <a:pt x="96" y="0"/>
                  </a:cubicBezTo>
                  <a:cubicBezTo>
                    <a:pt x="110" y="4"/>
                    <a:pt x="110" y="4"/>
                    <a:pt x="110" y="4"/>
                  </a:cubicBezTo>
                  <a:cubicBezTo>
                    <a:pt x="111" y="4"/>
                    <a:pt x="112" y="5"/>
                    <a:pt x="112" y="7"/>
                  </a:cubicBezTo>
                  <a:cubicBezTo>
                    <a:pt x="110" y="15"/>
                    <a:pt x="105" y="23"/>
                    <a:pt x="98" y="29"/>
                  </a:cubicBezTo>
                  <a:cubicBezTo>
                    <a:pt x="91" y="35"/>
                    <a:pt x="83" y="38"/>
                    <a:pt x="74" y="38"/>
                  </a:cubicBezTo>
                  <a:cubicBezTo>
                    <a:pt x="66" y="38"/>
                    <a:pt x="66" y="38"/>
                    <a:pt x="66" y="38"/>
                  </a:cubicBezTo>
                  <a:cubicBezTo>
                    <a:pt x="66" y="56"/>
                    <a:pt x="66" y="56"/>
                    <a:pt x="66" y="56"/>
                  </a:cubicBezTo>
                  <a:cubicBezTo>
                    <a:pt x="77" y="56"/>
                    <a:pt x="77" y="56"/>
                    <a:pt x="77" y="56"/>
                  </a:cubicBezTo>
                  <a:cubicBezTo>
                    <a:pt x="78" y="56"/>
                    <a:pt x="80" y="57"/>
                    <a:pt x="80" y="58"/>
                  </a:cubicBezTo>
                  <a:cubicBezTo>
                    <a:pt x="80" y="72"/>
                    <a:pt x="80" y="72"/>
                    <a:pt x="80" y="72"/>
                  </a:cubicBezTo>
                  <a:cubicBezTo>
                    <a:pt x="80" y="74"/>
                    <a:pt x="78" y="75"/>
                    <a:pt x="77" y="75"/>
                  </a:cubicBezTo>
                  <a:cubicBezTo>
                    <a:pt x="56" y="75"/>
                    <a:pt x="56" y="75"/>
                    <a:pt x="56" y="75"/>
                  </a:cubicBezTo>
                  <a:lnTo>
                    <a:pt x="56" y="70"/>
                  </a:lnTo>
                  <a:close/>
                  <a:moveTo>
                    <a:pt x="6" y="8"/>
                  </a:moveTo>
                  <a:cubicBezTo>
                    <a:pt x="8" y="15"/>
                    <a:pt x="12" y="21"/>
                    <a:pt x="17" y="26"/>
                  </a:cubicBezTo>
                  <a:cubicBezTo>
                    <a:pt x="23" y="31"/>
                    <a:pt x="30" y="34"/>
                    <a:pt x="38" y="34"/>
                  </a:cubicBezTo>
                  <a:cubicBezTo>
                    <a:pt x="49" y="34"/>
                    <a:pt x="49" y="34"/>
                    <a:pt x="49" y="34"/>
                  </a:cubicBezTo>
                  <a:cubicBezTo>
                    <a:pt x="50" y="34"/>
                    <a:pt x="51" y="35"/>
                    <a:pt x="51" y="36"/>
                  </a:cubicBezTo>
                  <a:cubicBezTo>
                    <a:pt x="51" y="58"/>
                    <a:pt x="51" y="58"/>
                    <a:pt x="51" y="58"/>
                  </a:cubicBezTo>
                  <a:cubicBezTo>
                    <a:pt x="51" y="59"/>
                    <a:pt x="50" y="60"/>
                    <a:pt x="49" y="60"/>
                  </a:cubicBezTo>
                  <a:cubicBezTo>
                    <a:pt x="38" y="60"/>
                    <a:pt x="38" y="60"/>
                    <a:pt x="38" y="60"/>
                  </a:cubicBezTo>
                  <a:cubicBezTo>
                    <a:pt x="38" y="70"/>
                    <a:pt x="38" y="70"/>
                    <a:pt x="38" y="70"/>
                  </a:cubicBezTo>
                  <a:cubicBezTo>
                    <a:pt x="56" y="70"/>
                    <a:pt x="56" y="70"/>
                    <a:pt x="56" y="70"/>
                  </a:cubicBezTo>
                  <a:cubicBezTo>
                    <a:pt x="56" y="75"/>
                    <a:pt x="56" y="75"/>
                    <a:pt x="56" y="75"/>
                  </a:cubicBezTo>
                  <a:cubicBezTo>
                    <a:pt x="35" y="75"/>
                    <a:pt x="35" y="75"/>
                    <a:pt x="35" y="75"/>
                  </a:cubicBezTo>
                  <a:cubicBezTo>
                    <a:pt x="34" y="75"/>
                    <a:pt x="33" y="74"/>
                    <a:pt x="33" y="72"/>
                  </a:cubicBezTo>
                  <a:cubicBezTo>
                    <a:pt x="33" y="58"/>
                    <a:pt x="33" y="58"/>
                    <a:pt x="33" y="58"/>
                  </a:cubicBezTo>
                  <a:cubicBezTo>
                    <a:pt x="33" y="57"/>
                    <a:pt x="34" y="56"/>
                    <a:pt x="35" y="56"/>
                  </a:cubicBezTo>
                  <a:cubicBezTo>
                    <a:pt x="47" y="56"/>
                    <a:pt x="47" y="56"/>
                    <a:pt x="47" y="56"/>
                  </a:cubicBezTo>
                  <a:cubicBezTo>
                    <a:pt x="47" y="38"/>
                    <a:pt x="47" y="38"/>
                    <a:pt x="47" y="38"/>
                  </a:cubicBezTo>
                  <a:cubicBezTo>
                    <a:pt x="38" y="38"/>
                    <a:pt x="38" y="38"/>
                    <a:pt x="38" y="38"/>
                  </a:cubicBezTo>
                  <a:cubicBezTo>
                    <a:pt x="29" y="38"/>
                    <a:pt x="21" y="35"/>
                    <a:pt x="14" y="29"/>
                  </a:cubicBezTo>
                  <a:cubicBezTo>
                    <a:pt x="7" y="23"/>
                    <a:pt x="2" y="16"/>
                    <a:pt x="1" y="6"/>
                  </a:cubicBezTo>
                  <a:cubicBezTo>
                    <a:pt x="0" y="5"/>
                    <a:pt x="1" y="4"/>
                    <a:pt x="2" y="4"/>
                  </a:cubicBezTo>
                  <a:cubicBezTo>
                    <a:pt x="16" y="1"/>
                    <a:pt x="16" y="1"/>
                    <a:pt x="16" y="1"/>
                  </a:cubicBezTo>
                  <a:cubicBezTo>
                    <a:pt x="18" y="0"/>
                    <a:pt x="19" y="1"/>
                    <a:pt x="19" y="3"/>
                  </a:cubicBezTo>
                  <a:cubicBezTo>
                    <a:pt x="20" y="7"/>
                    <a:pt x="23" y="11"/>
                    <a:pt x="26" y="14"/>
                  </a:cubicBezTo>
                  <a:cubicBezTo>
                    <a:pt x="30" y="17"/>
                    <a:pt x="34" y="19"/>
                    <a:pt x="38" y="19"/>
                  </a:cubicBezTo>
                  <a:cubicBezTo>
                    <a:pt x="56" y="19"/>
                    <a:pt x="56" y="19"/>
                    <a:pt x="56" y="19"/>
                  </a:cubicBezTo>
                  <a:cubicBezTo>
                    <a:pt x="56" y="24"/>
                    <a:pt x="56" y="24"/>
                    <a:pt x="56" y="24"/>
                  </a:cubicBezTo>
                  <a:cubicBezTo>
                    <a:pt x="38" y="24"/>
                    <a:pt x="38" y="24"/>
                    <a:pt x="38" y="24"/>
                  </a:cubicBezTo>
                  <a:cubicBezTo>
                    <a:pt x="33" y="24"/>
                    <a:pt x="27" y="22"/>
                    <a:pt x="23" y="18"/>
                  </a:cubicBezTo>
                  <a:cubicBezTo>
                    <a:pt x="19" y="15"/>
                    <a:pt x="17" y="11"/>
                    <a:pt x="15" y="6"/>
                  </a:cubicBezTo>
                  <a:lnTo>
                    <a:pt x="6" y="8"/>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 name="Freeform 81">
              <a:extLst>
                <a:ext uri="{FF2B5EF4-FFF2-40B4-BE49-F238E27FC236}">
                  <a16:creationId xmlns:a16="http://schemas.microsoft.com/office/drawing/2014/main" id="{77695F46-F79E-44FF-9131-2DA98076375A}"/>
                </a:ext>
              </a:extLst>
            </p:cNvPr>
            <p:cNvSpPr>
              <a:spLocks noEditPoints="1"/>
            </p:cNvSpPr>
            <p:nvPr/>
          </p:nvSpPr>
          <p:spPr bwMode="auto">
            <a:xfrm>
              <a:off x="4669758" y="3452913"/>
              <a:ext cx="217488" cy="242843"/>
            </a:xfrm>
            <a:custGeom>
              <a:avLst/>
              <a:gdLst>
                <a:gd name="T0" fmla="*/ 123 w 128"/>
                <a:gd name="T1" fmla="*/ 5 h 143"/>
                <a:gd name="T2" fmla="*/ 114 w 128"/>
                <a:gd name="T3" fmla="*/ 5 h 143"/>
                <a:gd name="T4" fmla="*/ 125 w 128"/>
                <a:gd name="T5" fmla="*/ 143 h 143"/>
                <a:gd name="T6" fmla="*/ 109 w 128"/>
                <a:gd name="T7" fmla="*/ 127 h 143"/>
                <a:gd name="T8" fmla="*/ 109 w 128"/>
                <a:gd name="T9" fmla="*/ 115 h 143"/>
                <a:gd name="T10" fmla="*/ 116 w 128"/>
                <a:gd name="T11" fmla="*/ 104 h 143"/>
                <a:gd name="T12" fmla="*/ 114 w 128"/>
                <a:gd name="T13" fmla="*/ 91 h 143"/>
                <a:gd name="T14" fmla="*/ 119 w 128"/>
                <a:gd name="T15" fmla="*/ 78 h 143"/>
                <a:gd name="T16" fmla="*/ 114 w 128"/>
                <a:gd name="T17" fmla="*/ 76 h 143"/>
                <a:gd name="T18" fmla="*/ 119 w 128"/>
                <a:gd name="T19" fmla="*/ 42 h 143"/>
                <a:gd name="T20" fmla="*/ 109 w 128"/>
                <a:gd name="T21" fmla="*/ 52 h 143"/>
                <a:gd name="T22" fmla="*/ 116 w 128"/>
                <a:gd name="T23" fmla="*/ 16 h 143"/>
                <a:gd name="T24" fmla="*/ 109 w 128"/>
                <a:gd name="T25" fmla="*/ 33 h 143"/>
                <a:gd name="T26" fmla="*/ 100 w 128"/>
                <a:gd name="T27" fmla="*/ 136 h 143"/>
                <a:gd name="T28" fmla="*/ 102 w 128"/>
                <a:gd name="T29" fmla="*/ 143 h 143"/>
                <a:gd name="T30" fmla="*/ 109 w 128"/>
                <a:gd name="T31" fmla="*/ 10 h 143"/>
                <a:gd name="T32" fmla="*/ 93 w 128"/>
                <a:gd name="T33" fmla="*/ 42 h 143"/>
                <a:gd name="T34" fmla="*/ 102 w 128"/>
                <a:gd name="T35" fmla="*/ 0 h 143"/>
                <a:gd name="T36" fmla="*/ 102 w 128"/>
                <a:gd name="T37" fmla="*/ 16 h 143"/>
                <a:gd name="T38" fmla="*/ 105 w 128"/>
                <a:gd name="T39" fmla="*/ 28 h 143"/>
                <a:gd name="T40" fmla="*/ 100 w 128"/>
                <a:gd name="T41" fmla="*/ 42 h 143"/>
                <a:gd name="T42" fmla="*/ 105 w 128"/>
                <a:gd name="T43" fmla="*/ 44 h 143"/>
                <a:gd name="T44" fmla="*/ 105 w 128"/>
                <a:gd name="T45" fmla="*/ 76 h 143"/>
                <a:gd name="T46" fmla="*/ 102 w 128"/>
                <a:gd name="T47" fmla="*/ 63 h 143"/>
                <a:gd name="T48" fmla="*/ 102 w 128"/>
                <a:gd name="T49" fmla="*/ 104 h 143"/>
                <a:gd name="T50" fmla="*/ 109 w 128"/>
                <a:gd name="T51" fmla="*/ 86 h 143"/>
                <a:gd name="T52" fmla="*/ 109 w 128"/>
                <a:gd name="T53" fmla="*/ 127 h 143"/>
                <a:gd name="T54" fmla="*/ 64 w 128"/>
                <a:gd name="T55" fmla="*/ 93 h 143"/>
                <a:gd name="T56" fmla="*/ 93 w 128"/>
                <a:gd name="T57" fmla="*/ 50 h 143"/>
                <a:gd name="T58" fmla="*/ 28 w 128"/>
                <a:gd name="T59" fmla="*/ 7 h 143"/>
                <a:gd name="T60" fmla="*/ 25 w 128"/>
                <a:gd name="T61" fmla="*/ 0 h 143"/>
                <a:gd name="T62" fmla="*/ 35 w 128"/>
                <a:gd name="T63" fmla="*/ 42 h 143"/>
                <a:gd name="T64" fmla="*/ 28 w 128"/>
                <a:gd name="T65" fmla="*/ 136 h 143"/>
                <a:gd name="T66" fmla="*/ 64 w 128"/>
                <a:gd name="T67" fmla="*/ 106 h 143"/>
                <a:gd name="T68" fmla="*/ 23 w 128"/>
                <a:gd name="T69" fmla="*/ 138 h 143"/>
                <a:gd name="T70" fmla="*/ 37 w 128"/>
                <a:gd name="T71" fmla="*/ 88 h 143"/>
                <a:gd name="T72" fmla="*/ 35 w 128"/>
                <a:gd name="T73" fmla="*/ 50 h 143"/>
                <a:gd name="T74" fmla="*/ 25 w 128"/>
                <a:gd name="T75" fmla="*/ 110 h 143"/>
                <a:gd name="T76" fmla="*/ 18 w 128"/>
                <a:gd name="T77" fmla="*/ 127 h 143"/>
                <a:gd name="T78" fmla="*/ 18 w 128"/>
                <a:gd name="T79" fmla="*/ 86 h 143"/>
                <a:gd name="T80" fmla="*/ 18 w 128"/>
                <a:gd name="T81" fmla="*/ 80 h 143"/>
                <a:gd name="T82" fmla="*/ 25 w 128"/>
                <a:gd name="T83" fmla="*/ 63 h 143"/>
                <a:gd name="T84" fmla="*/ 25 w 128"/>
                <a:gd name="T85" fmla="*/ 57 h 143"/>
                <a:gd name="T86" fmla="*/ 23 w 128"/>
                <a:gd name="T87" fmla="*/ 44 h 143"/>
                <a:gd name="T88" fmla="*/ 28 w 128"/>
                <a:gd name="T89" fmla="*/ 31 h 143"/>
                <a:gd name="T90" fmla="*/ 23 w 128"/>
                <a:gd name="T91" fmla="*/ 28 h 143"/>
                <a:gd name="T92" fmla="*/ 9 w 128"/>
                <a:gd name="T93" fmla="*/ 5 h 143"/>
                <a:gd name="T94" fmla="*/ 18 w 128"/>
                <a:gd name="T95" fmla="*/ 133 h 143"/>
                <a:gd name="T96" fmla="*/ 0 w 128"/>
                <a:gd name="T97" fmla="*/ 141 h 143"/>
                <a:gd name="T98" fmla="*/ 18 w 128"/>
                <a:gd name="T99" fmla="*/ 5 h 143"/>
                <a:gd name="T100" fmla="*/ 11 w 128"/>
                <a:gd name="T101" fmla="*/ 33 h 143"/>
                <a:gd name="T102" fmla="*/ 18 w 128"/>
                <a:gd name="T103" fmla="*/ 16 h 143"/>
                <a:gd name="T104" fmla="*/ 18 w 128"/>
                <a:gd name="T105" fmla="*/ 57 h 143"/>
                <a:gd name="T106" fmla="*/ 18 w 128"/>
                <a:gd name="T107" fmla="*/ 63 h 143"/>
                <a:gd name="T108" fmla="*/ 18 w 128"/>
                <a:gd name="T109" fmla="*/ 76 h 143"/>
                <a:gd name="T110" fmla="*/ 11 w 128"/>
                <a:gd name="T111" fmla="*/ 86 h 143"/>
                <a:gd name="T112" fmla="*/ 13 w 128"/>
                <a:gd name="T113" fmla="*/ 99 h 143"/>
                <a:gd name="T114" fmla="*/ 9 w 128"/>
                <a:gd name="T115" fmla="*/ 112 h 143"/>
                <a:gd name="T116" fmla="*/ 13 w 128"/>
                <a:gd name="T117" fmla="*/ 1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43">
                  <a:moveTo>
                    <a:pt x="109" y="133"/>
                  </a:moveTo>
                  <a:cubicBezTo>
                    <a:pt x="116" y="133"/>
                    <a:pt x="116" y="133"/>
                    <a:pt x="116" y="133"/>
                  </a:cubicBezTo>
                  <a:cubicBezTo>
                    <a:pt x="118" y="133"/>
                    <a:pt x="119" y="134"/>
                    <a:pt x="119" y="136"/>
                  </a:cubicBezTo>
                  <a:cubicBezTo>
                    <a:pt x="119" y="138"/>
                    <a:pt x="119" y="138"/>
                    <a:pt x="119" y="138"/>
                  </a:cubicBezTo>
                  <a:cubicBezTo>
                    <a:pt x="123" y="138"/>
                    <a:pt x="123" y="138"/>
                    <a:pt x="123" y="138"/>
                  </a:cubicBezTo>
                  <a:cubicBezTo>
                    <a:pt x="123" y="5"/>
                    <a:pt x="123" y="5"/>
                    <a:pt x="123" y="5"/>
                  </a:cubicBezTo>
                  <a:cubicBezTo>
                    <a:pt x="119" y="5"/>
                    <a:pt x="119" y="5"/>
                    <a:pt x="119" y="5"/>
                  </a:cubicBezTo>
                  <a:cubicBezTo>
                    <a:pt x="119" y="7"/>
                    <a:pt x="119" y="7"/>
                    <a:pt x="119" y="7"/>
                  </a:cubicBezTo>
                  <a:cubicBezTo>
                    <a:pt x="119" y="9"/>
                    <a:pt x="118" y="10"/>
                    <a:pt x="116" y="10"/>
                  </a:cubicBezTo>
                  <a:cubicBezTo>
                    <a:pt x="109" y="10"/>
                    <a:pt x="109" y="10"/>
                    <a:pt x="109" y="10"/>
                  </a:cubicBezTo>
                  <a:cubicBezTo>
                    <a:pt x="109" y="5"/>
                    <a:pt x="109" y="5"/>
                    <a:pt x="109" y="5"/>
                  </a:cubicBezTo>
                  <a:cubicBezTo>
                    <a:pt x="114" y="5"/>
                    <a:pt x="114" y="5"/>
                    <a:pt x="114" y="5"/>
                  </a:cubicBezTo>
                  <a:cubicBezTo>
                    <a:pt x="114" y="2"/>
                    <a:pt x="114" y="2"/>
                    <a:pt x="114" y="2"/>
                  </a:cubicBezTo>
                  <a:cubicBezTo>
                    <a:pt x="114" y="1"/>
                    <a:pt x="115" y="0"/>
                    <a:pt x="116" y="0"/>
                  </a:cubicBezTo>
                  <a:cubicBezTo>
                    <a:pt x="125" y="0"/>
                    <a:pt x="125" y="0"/>
                    <a:pt x="125" y="0"/>
                  </a:cubicBezTo>
                  <a:cubicBezTo>
                    <a:pt x="127" y="0"/>
                    <a:pt x="128" y="1"/>
                    <a:pt x="128" y="2"/>
                  </a:cubicBezTo>
                  <a:cubicBezTo>
                    <a:pt x="128" y="141"/>
                    <a:pt x="128" y="141"/>
                    <a:pt x="128" y="141"/>
                  </a:cubicBezTo>
                  <a:cubicBezTo>
                    <a:pt x="128" y="142"/>
                    <a:pt x="127" y="143"/>
                    <a:pt x="125" y="143"/>
                  </a:cubicBezTo>
                  <a:cubicBezTo>
                    <a:pt x="116" y="143"/>
                    <a:pt x="116" y="143"/>
                    <a:pt x="116" y="143"/>
                  </a:cubicBezTo>
                  <a:cubicBezTo>
                    <a:pt x="115" y="143"/>
                    <a:pt x="114" y="142"/>
                    <a:pt x="114" y="141"/>
                  </a:cubicBezTo>
                  <a:cubicBezTo>
                    <a:pt x="114" y="138"/>
                    <a:pt x="114" y="138"/>
                    <a:pt x="114" y="138"/>
                  </a:cubicBezTo>
                  <a:cubicBezTo>
                    <a:pt x="109" y="138"/>
                    <a:pt x="109" y="138"/>
                    <a:pt x="109" y="138"/>
                  </a:cubicBezTo>
                  <a:cubicBezTo>
                    <a:pt x="109" y="133"/>
                    <a:pt x="109" y="133"/>
                    <a:pt x="109" y="133"/>
                  </a:cubicBezTo>
                  <a:close/>
                  <a:moveTo>
                    <a:pt x="109" y="127"/>
                  </a:moveTo>
                  <a:cubicBezTo>
                    <a:pt x="116" y="127"/>
                    <a:pt x="116" y="127"/>
                    <a:pt x="116" y="127"/>
                  </a:cubicBezTo>
                  <a:cubicBezTo>
                    <a:pt x="118" y="127"/>
                    <a:pt x="119" y="126"/>
                    <a:pt x="119" y="125"/>
                  </a:cubicBezTo>
                  <a:cubicBezTo>
                    <a:pt x="119" y="112"/>
                    <a:pt x="119" y="112"/>
                    <a:pt x="119" y="112"/>
                  </a:cubicBezTo>
                  <a:cubicBezTo>
                    <a:pt x="119" y="111"/>
                    <a:pt x="118" y="110"/>
                    <a:pt x="116" y="110"/>
                  </a:cubicBezTo>
                  <a:cubicBezTo>
                    <a:pt x="109" y="110"/>
                    <a:pt x="109" y="110"/>
                    <a:pt x="109" y="110"/>
                  </a:cubicBezTo>
                  <a:cubicBezTo>
                    <a:pt x="109" y="115"/>
                    <a:pt x="109" y="115"/>
                    <a:pt x="109" y="115"/>
                  </a:cubicBezTo>
                  <a:cubicBezTo>
                    <a:pt x="114" y="115"/>
                    <a:pt x="114" y="115"/>
                    <a:pt x="114" y="115"/>
                  </a:cubicBezTo>
                  <a:cubicBezTo>
                    <a:pt x="114" y="123"/>
                    <a:pt x="114" y="123"/>
                    <a:pt x="114" y="123"/>
                  </a:cubicBezTo>
                  <a:cubicBezTo>
                    <a:pt x="109" y="123"/>
                    <a:pt x="109" y="123"/>
                    <a:pt x="109" y="123"/>
                  </a:cubicBezTo>
                  <a:cubicBezTo>
                    <a:pt x="109" y="127"/>
                    <a:pt x="109" y="127"/>
                    <a:pt x="109" y="127"/>
                  </a:cubicBezTo>
                  <a:close/>
                  <a:moveTo>
                    <a:pt x="109" y="104"/>
                  </a:moveTo>
                  <a:cubicBezTo>
                    <a:pt x="116" y="104"/>
                    <a:pt x="116" y="104"/>
                    <a:pt x="116" y="104"/>
                  </a:cubicBezTo>
                  <a:cubicBezTo>
                    <a:pt x="118" y="104"/>
                    <a:pt x="119" y="103"/>
                    <a:pt x="119" y="101"/>
                  </a:cubicBezTo>
                  <a:cubicBezTo>
                    <a:pt x="119" y="89"/>
                    <a:pt x="119" y="89"/>
                    <a:pt x="119" y="89"/>
                  </a:cubicBezTo>
                  <a:cubicBezTo>
                    <a:pt x="119" y="87"/>
                    <a:pt x="118" y="86"/>
                    <a:pt x="116" y="86"/>
                  </a:cubicBezTo>
                  <a:cubicBezTo>
                    <a:pt x="109" y="86"/>
                    <a:pt x="109" y="86"/>
                    <a:pt x="109" y="86"/>
                  </a:cubicBezTo>
                  <a:cubicBezTo>
                    <a:pt x="109" y="91"/>
                    <a:pt x="109" y="91"/>
                    <a:pt x="109" y="91"/>
                  </a:cubicBezTo>
                  <a:cubicBezTo>
                    <a:pt x="114" y="91"/>
                    <a:pt x="114" y="91"/>
                    <a:pt x="114" y="91"/>
                  </a:cubicBezTo>
                  <a:cubicBezTo>
                    <a:pt x="114" y="99"/>
                    <a:pt x="114" y="99"/>
                    <a:pt x="114" y="99"/>
                  </a:cubicBezTo>
                  <a:cubicBezTo>
                    <a:pt x="109" y="99"/>
                    <a:pt x="109" y="99"/>
                    <a:pt x="109" y="99"/>
                  </a:cubicBezTo>
                  <a:cubicBezTo>
                    <a:pt x="109" y="104"/>
                    <a:pt x="109" y="104"/>
                    <a:pt x="109" y="104"/>
                  </a:cubicBezTo>
                  <a:close/>
                  <a:moveTo>
                    <a:pt x="109" y="80"/>
                  </a:moveTo>
                  <a:cubicBezTo>
                    <a:pt x="116" y="80"/>
                    <a:pt x="116" y="80"/>
                    <a:pt x="116" y="80"/>
                  </a:cubicBezTo>
                  <a:cubicBezTo>
                    <a:pt x="118" y="80"/>
                    <a:pt x="119" y="79"/>
                    <a:pt x="119" y="78"/>
                  </a:cubicBezTo>
                  <a:cubicBezTo>
                    <a:pt x="119" y="65"/>
                    <a:pt x="119" y="65"/>
                    <a:pt x="119" y="65"/>
                  </a:cubicBezTo>
                  <a:cubicBezTo>
                    <a:pt x="119" y="64"/>
                    <a:pt x="118" y="63"/>
                    <a:pt x="116" y="63"/>
                  </a:cubicBezTo>
                  <a:cubicBezTo>
                    <a:pt x="109" y="63"/>
                    <a:pt x="109" y="63"/>
                    <a:pt x="109" y="63"/>
                  </a:cubicBezTo>
                  <a:cubicBezTo>
                    <a:pt x="109" y="67"/>
                    <a:pt x="109" y="67"/>
                    <a:pt x="109" y="67"/>
                  </a:cubicBezTo>
                  <a:cubicBezTo>
                    <a:pt x="114" y="67"/>
                    <a:pt x="114" y="67"/>
                    <a:pt x="114" y="67"/>
                  </a:cubicBezTo>
                  <a:cubicBezTo>
                    <a:pt x="114" y="76"/>
                    <a:pt x="114" y="76"/>
                    <a:pt x="114" y="76"/>
                  </a:cubicBezTo>
                  <a:cubicBezTo>
                    <a:pt x="109" y="76"/>
                    <a:pt x="109" y="76"/>
                    <a:pt x="109" y="76"/>
                  </a:cubicBezTo>
                  <a:cubicBezTo>
                    <a:pt x="109" y="80"/>
                    <a:pt x="109" y="80"/>
                    <a:pt x="109" y="80"/>
                  </a:cubicBezTo>
                  <a:close/>
                  <a:moveTo>
                    <a:pt x="109" y="57"/>
                  </a:moveTo>
                  <a:cubicBezTo>
                    <a:pt x="116" y="57"/>
                    <a:pt x="116" y="57"/>
                    <a:pt x="116" y="57"/>
                  </a:cubicBezTo>
                  <a:cubicBezTo>
                    <a:pt x="118" y="57"/>
                    <a:pt x="119" y="56"/>
                    <a:pt x="119" y="54"/>
                  </a:cubicBezTo>
                  <a:cubicBezTo>
                    <a:pt x="119" y="42"/>
                    <a:pt x="119" y="42"/>
                    <a:pt x="119" y="42"/>
                  </a:cubicBezTo>
                  <a:cubicBezTo>
                    <a:pt x="119" y="40"/>
                    <a:pt x="118" y="39"/>
                    <a:pt x="116" y="39"/>
                  </a:cubicBezTo>
                  <a:cubicBezTo>
                    <a:pt x="109" y="39"/>
                    <a:pt x="109" y="39"/>
                    <a:pt x="109" y="39"/>
                  </a:cubicBezTo>
                  <a:cubicBezTo>
                    <a:pt x="109" y="44"/>
                    <a:pt x="109" y="44"/>
                    <a:pt x="109" y="44"/>
                  </a:cubicBezTo>
                  <a:cubicBezTo>
                    <a:pt x="114" y="44"/>
                    <a:pt x="114" y="44"/>
                    <a:pt x="114" y="44"/>
                  </a:cubicBezTo>
                  <a:cubicBezTo>
                    <a:pt x="114" y="52"/>
                    <a:pt x="114" y="52"/>
                    <a:pt x="114" y="52"/>
                  </a:cubicBezTo>
                  <a:cubicBezTo>
                    <a:pt x="109" y="52"/>
                    <a:pt x="109" y="52"/>
                    <a:pt x="109" y="52"/>
                  </a:cubicBezTo>
                  <a:cubicBezTo>
                    <a:pt x="109" y="57"/>
                    <a:pt x="109" y="57"/>
                    <a:pt x="109" y="57"/>
                  </a:cubicBezTo>
                  <a:close/>
                  <a:moveTo>
                    <a:pt x="109" y="33"/>
                  </a:moveTo>
                  <a:cubicBezTo>
                    <a:pt x="116" y="33"/>
                    <a:pt x="116" y="33"/>
                    <a:pt x="116" y="33"/>
                  </a:cubicBezTo>
                  <a:cubicBezTo>
                    <a:pt x="118" y="33"/>
                    <a:pt x="119" y="32"/>
                    <a:pt x="119" y="31"/>
                  </a:cubicBezTo>
                  <a:cubicBezTo>
                    <a:pt x="119" y="18"/>
                    <a:pt x="119" y="18"/>
                    <a:pt x="119" y="18"/>
                  </a:cubicBezTo>
                  <a:cubicBezTo>
                    <a:pt x="119" y="17"/>
                    <a:pt x="118" y="16"/>
                    <a:pt x="116" y="16"/>
                  </a:cubicBezTo>
                  <a:cubicBezTo>
                    <a:pt x="109" y="16"/>
                    <a:pt x="109" y="16"/>
                    <a:pt x="109" y="16"/>
                  </a:cubicBezTo>
                  <a:cubicBezTo>
                    <a:pt x="109" y="20"/>
                    <a:pt x="109" y="20"/>
                    <a:pt x="109" y="20"/>
                  </a:cubicBezTo>
                  <a:cubicBezTo>
                    <a:pt x="114" y="20"/>
                    <a:pt x="114" y="20"/>
                    <a:pt x="114" y="20"/>
                  </a:cubicBezTo>
                  <a:cubicBezTo>
                    <a:pt x="114" y="28"/>
                    <a:pt x="114" y="28"/>
                    <a:pt x="114" y="28"/>
                  </a:cubicBezTo>
                  <a:cubicBezTo>
                    <a:pt x="109" y="28"/>
                    <a:pt x="109" y="28"/>
                    <a:pt x="109" y="28"/>
                  </a:cubicBezTo>
                  <a:lnTo>
                    <a:pt x="109" y="33"/>
                  </a:lnTo>
                  <a:close/>
                  <a:moveTo>
                    <a:pt x="64" y="101"/>
                  </a:moveTo>
                  <a:cubicBezTo>
                    <a:pt x="93" y="101"/>
                    <a:pt x="93" y="101"/>
                    <a:pt x="93" y="101"/>
                  </a:cubicBezTo>
                  <a:cubicBezTo>
                    <a:pt x="94" y="101"/>
                    <a:pt x="96" y="102"/>
                    <a:pt x="96" y="104"/>
                  </a:cubicBezTo>
                  <a:cubicBezTo>
                    <a:pt x="96" y="138"/>
                    <a:pt x="96" y="138"/>
                    <a:pt x="96" y="138"/>
                  </a:cubicBezTo>
                  <a:cubicBezTo>
                    <a:pt x="100" y="138"/>
                    <a:pt x="100" y="138"/>
                    <a:pt x="100" y="138"/>
                  </a:cubicBezTo>
                  <a:cubicBezTo>
                    <a:pt x="100" y="136"/>
                    <a:pt x="100" y="136"/>
                    <a:pt x="100" y="136"/>
                  </a:cubicBezTo>
                  <a:cubicBezTo>
                    <a:pt x="100" y="134"/>
                    <a:pt x="101" y="133"/>
                    <a:pt x="102" y="133"/>
                  </a:cubicBezTo>
                  <a:cubicBezTo>
                    <a:pt x="109" y="133"/>
                    <a:pt x="109" y="133"/>
                    <a:pt x="109" y="133"/>
                  </a:cubicBezTo>
                  <a:cubicBezTo>
                    <a:pt x="109" y="138"/>
                    <a:pt x="109" y="138"/>
                    <a:pt x="109" y="138"/>
                  </a:cubicBezTo>
                  <a:cubicBezTo>
                    <a:pt x="105" y="138"/>
                    <a:pt x="105" y="138"/>
                    <a:pt x="105" y="138"/>
                  </a:cubicBezTo>
                  <a:cubicBezTo>
                    <a:pt x="105" y="141"/>
                    <a:pt x="105" y="141"/>
                    <a:pt x="105" y="141"/>
                  </a:cubicBezTo>
                  <a:cubicBezTo>
                    <a:pt x="105" y="142"/>
                    <a:pt x="104" y="143"/>
                    <a:pt x="102" y="143"/>
                  </a:cubicBezTo>
                  <a:cubicBezTo>
                    <a:pt x="93" y="143"/>
                    <a:pt x="93" y="143"/>
                    <a:pt x="93" y="143"/>
                  </a:cubicBezTo>
                  <a:cubicBezTo>
                    <a:pt x="92" y="143"/>
                    <a:pt x="91" y="142"/>
                    <a:pt x="91" y="141"/>
                  </a:cubicBezTo>
                  <a:cubicBezTo>
                    <a:pt x="91" y="106"/>
                    <a:pt x="91" y="106"/>
                    <a:pt x="91" y="106"/>
                  </a:cubicBezTo>
                  <a:cubicBezTo>
                    <a:pt x="64" y="106"/>
                    <a:pt x="64" y="106"/>
                    <a:pt x="64" y="106"/>
                  </a:cubicBezTo>
                  <a:cubicBezTo>
                    <a:pt x="64" y="101"/>
                    <a:pt x="64" y="101"/>
                    <a:pt x="64" y="101"/>
                  </a:cubicBezTo>
                  <a:close/>
                  <a:moveTo>
                    <a:pt x="109" y="10"/>
                  </a:moveTo>
                  <a:cubicBezTo>
                    <a:pt x="102" y="10"/>
                    <a:pt x="102" y="10"/>
                    <a:pt x="102" y="10"/>
                  </a:cubicBezTo>
                  <a:cubicBezTo>
                    <a:pt x="101" y="10"/>
                    <a:pt x="100" y="9"/>
                    <a:pt x="100" y="7"/>
                  </a:cubicBezTo>
                  <a:cubicBezTo>
                    <a:pt x="100" y="5"/>
                    <a:pt x="100" y="5"/>
                    <a:pt x="100" y="5"/>
                  </a:cubicBezTo>
                  <a:cubicBezTo>
                    <a:pt x="96" y="5"/>
                    <a:pt x="96" y="5"/>
                    <a:pt x="96" y="5"/>
                  </a:cubicBezTo>
                  <a:cubicBezTo>
                    <a:pt x="96" y="39"/>
                    <a:pt x="96" y="39"/>
                    <a:pt x="96" y="39"/>
                  </a:cubicBezTo>
                  <a:cubicBezTo>
                    <a:pt x="96" y="41"/>
                    <a:pt x="94" y="42"/>
                    <a:pt x="93" y="42"/>
                  </a:cubicBezTo>
                  <a:cubicBezTo>
                    <a:pt x="64" y="42"/>
                    <a:pt x="64" y="42"/>
                    <a:pt x="64" y="42"/>
                  </a:cubicBezTo>
                  <a:cubicBezTo>
                    <a:pt x="64" y="37"/>
                    <a:pt x="64" y="37"/>
                    <a:pt x="64" y="37"/>
                  </a:cubicBezTo>
                  <a:cubicBezTo>
                    <a:pt x="91" y="37"/>
                    <a:pt x="91" y="37"/>
                    <a:pt x="91" y="37"/>
                  </a:cubicBezTo>
                  <a:cubicBezTo>
                    <a:pt x="91" y="2"/>
                    <a:pt x="91" y="2"/>
                    <a:pt x="91" y="2"/>
                  </a:cubicBezTo>
                  <a:cubicBezTo>
                    <a:pt x="91" y="1"/>
                    <a:pt x="92" y="0"/>
                    <a:pt x="93" y="0"/>
                  </a:cubicBezTo>
                  <a:cubicBezTo>
                    <a:pt x="102" y="0"/>
                    <a:pt x="102" y="0"/>
                    <a:pt x="102" y="0"/>
                  </a:cubicBezTo>
                  <a:cubicBezTo>
                    <a:pt x="104" y="0"/>
                    <a:pt x="105" y="1"/>
                    <a:pt x="105" y="2"/>
                  </a:cubicBezTo>
                  <a:cubicBezTo>
                    <a:pt x="105" y="5"/>
                    <a:pt x="105" y="5"/>
                    <a:pt x="105" y="5"/>
                  </a:cubicBezTo>
                  <a:cubicBezTo>
                    <a:pt x="109" y="5"/>
                    <a:pt x="109" y="5"/>
                    <a:pt x="109" y="5"/>
                  </a:cubicBezTo>
                  <a:cubicBezTo>
                    <a:pt x="109" y="10"/>
                    <a:pt x="109" y="10"/>
                    <a:pt x="109" y="10"/>
                  </a:cubicBezTo>
                  <a:close/>
                  <a:moveTo>
                    <a:pt x="109" y="16"/>
                  </a:moveTo>
                  <a:cubicBezTo>
                    <a:pt x="102" y="16"/>
                    <a:pt x="102" y="16"/>
                    <a:pt x="102" y="16"/>
                  </a:cubicBezTo>
                  <a:cubicBezTo>
                    <a:pt x="101" y="16"/>
                    <a:pt x="100" y="17"/>
                    <a:pt x="100" y="18"/>
                  </a:cubicBezTo>
                  <a:cubicBezTo>
                    <a:pt x="100" y="31"/>
                    <a:pt x="100" y="31"/>
                    <a:pt x="100" y="31"/>
                  </a:cubicBezTo>
                  <a:cubicBezTo>
                    <a:pt x="100" y="32"/>
                    <a:pt x="101" y="33"/>
                    <a:pt x="102" y="33"/>
                  </a:cubicBezTo>
                  <a:cubicBezTo>
                    <a:pt x="109" y="33"/>
                    <a:pt x="109" y="33"/>
                    <a:pt x="109" y="33"/>
                  </a:cubicBezTo>
                  <a:cubicBezTo>
                    <a:pt x="109" y="28"/>
                    <a:pt x="109" y="28"/>
                    <a:pt x="109" y="28"/>
                  </a:cubicBezTo>
                  <a:cubicBezTo>
                    <a:pt x="105" y="28"/>
                    <a:pt x="105" y="28"/>
                    <a:pt x="105" y="28"/>
                  </a:cubicBezTo>
                  <a:cubicBezTo>
                    <a:pt x="105" y="20"/>
                    <a:pt x="105" y="20"/>
                    <a:pt x="105" y="20"/>
                  </a:cubicBezTo>
                  <a:cubicBezTo>
                    <a:pt x="109" y="20"/>
                    <a:pt x="109" y="20"/>
                    <a:pt x="109" y="20"/>
                  </a:cubicBezTo>
                  <a:cubicBezTo>
                    <a:pt x="109" y="16"/>
                    <a:pt x="109" y="16"/>
                    <a:pt x="109" y="16"/>
                  </a:cubicBezTo>
                  <a:close/>
                  <a:moveTo>
                    <a:pt x="109" y="39"/>
                  </a:moveTo>
                  <a:cubicBezTo>
                    <a:pt x="102" y="39"/>
                    <a:pt x="102" y="39"/>
                    <a:pt x="102" y="39"/>
                  </a:cubicBezTo>
                  <a:cubicBezTo>
                    <a:pt x="101" y="39"/>
                    <a:pt x="100" y="40"/>
                    <a:pt x="100" y="42"/>
                  </a:cubicBezTo>
                  <a:cubicBezTo>
                    <a:pt x="100" y="54"/>
                    <a:pt x="100" y="54"/>
                    <a:pt x="100" y="54"/>
                  </a:cubicBezTo>
                  <a:cubicBezTo>
                    <a:pt x="100" y="56"/>
                    <a:pt x="101" y="57"/>
                    <a:pt x="102" y="57"/>
                  </a:cubicBezTo>
                  <a:cubicBezTo>
                    <a:pt x="109" y="57"/>
                    <a:pt x="109" y="57"/>
                    <a:pt x="109" y="57"/>
                  </a:cubicBezTo>
                  <a:cubicBezTo>
                    <a:pt x="109" y="52"/>
                    <a:pt x="109" y="52"/>
                    <a:pt x="109" y="52"/>
                  </a:cubicBezTo>
                  <a:cubicBezTo>
                    <a:pt x="105" y="52"/>
                    <a:pt x="105" y="52"/>
                    <a:pt x="105" y="52"/>
                  </a:cubicBezTo>
                  <a:cubicBezTo>
                    <a:pt x="105" y="44"/>
                    <a:pt x="105" y="44"/>
                    <a:pt x="105" y="44"/>
                  </a:cubicBezTo>
                  <a:cubicBezTo>
                    <a:pt x="109" y="44"/>
                    <a:pt x="109" y="44"/>
                    <a:pt x="109" y="44"/>
                  </a:cubicBezTo>
                  <a:cubicBezTo>
                    <a:pt x="109" y="39"/>
                    <a:pt x="109" y="39"/>
                    <a:pt x="109" y="39"/>
                  </a:cubicBezTo>
                  <a:close/>
                  <a:moveTo>
                    <a:pt x="109" y="63"/>
                  </a:moveTo>
                  <a:cubicBezTo>
                    <a:pt x="109" y="67"/>
                    <a:pt x="109" y="67"/>
                    <a:pt x="109" y="67"/>
                  </a:cubicBezTo>
                  <a:cubicBezTo>
                    <a:pt x="105" y="67"/>
                    <a:pt x="105" y="67"/>
                    <a:pt x="105" y="67"/>
                  </a:cubicBezTo>
                  <a:cubicBezTo>
                    <a:pt x="105" y="76"/>
                    <a:pt x="105" y="76"/>
                    <a:pt x="105" y="76"/>
                  </a:cubicBezTo>
                  <a:cubicBezTo>
                    <a:pt x="109" y="76"/>
                    <a:pt x="109" y="76"/>
                    <a:pt x="109" y="76"/>
                  </a:cubicBezTo>
                  <a:cubicBezTo>
                    <a:pt x="109" y="80"/>
                    <a:pt x="109" y="80"/>
                    <a:pt x="109" y="80"/>
                  </a:cubicBezTo>
                  <a:cubicBezTo>
                    <a:pt x="102" y="80"/>
                    <a:pt x="102" y="80"/>
                    <a:pt x="102" y="80"/>
                  </a:cubicBezTo>
                  <a:cubicBezTo>
                    <a:pt x="101" y="80"/>
                    <a:pt x="100" y="79"/>
                    <a:pt x="100" y="78"/>
                  </a:cubicBezTo>
                  <a:cubicBezTo>
                    <a:pt x="100" y="65"/>
                    <a:pt x="100" y="65"/>
                    <a:pt x="100" y="65"/>
                  </a:cubicBezTo>
                  <a:cubicBezTo>
                    <a:pt x="100" y="64"/>
                    <a:pt x="101" y="63"/>
                    <a:pt x="102" y="63"/>
                  </a:cubicBezTo>
                  <a:cubicBezTo>
                    <a:pt x="109" y="63"/>
                    <a:pt x="109" y="63"/>
                    <a:pt x="109" y="63"/>
                  </a:cubicBezTo>
                  <a:close/>
                  <a:moveTo>
                    <a:pt x="109" y="86"/>
                  </a:moveTo>
                  <a:cubicBezTo>
                    <a:pt x="102" y="86"/>
                    <a:pt x="102" y="86"/>
                    <a:pt x="102" y="86"/>
                  </a:cubicBezTo>
                  <a:cubicBezTo>
                    <a:pt x="101" y="86"/>
                    <a:pt x="100" y="87"/>
                    <a:pt x="100" y="89"/>
                  </a:cubicBezTo>
                  <a:cubicBezTo>
                    <a:pt x="100" y="101"/>
                    <a:pt x="100" y="101"/>
                    <a:pt x="100" y="101"/>
                  </a:cubicBezTo>
                  <a:cubicBezTo>
                    <a:pt x="100" y="103"/>
                    <a:pt x="101" y="104"/>
                    <a:pt x="102" y="104"/>
                  </a:cubicBezTo>
                  <a:cubicBezTo>
                    <a:pt x="109" y="104"/>
                    <a:pt x="109" y="104"/>
                    <a:pt x="109" y="104"/>
                  </a:cubicBezTo>
                  <a:cubicBezTo>
                    <a:pt x="109" y="99"/>
                    <a:pt x="109" y="99"/>
                    <a:pt x="109" y="99"/>
                  </a:cubicBezTo>
                  <a:cubicBezTo>
                    <a:pt x="105" y="99"/>
                    <a:pt x="105" y="99"/>
                    <a:pt x="105" y="99"/>
                  </a:cubicBezTo>
                  <a:cubicBezTo>
                    <a:pt x="105" y="91"/>
                    <a:pt x="105" y="91"/>
                    <a:pt x="105" y="91"/>
                  </a:cubicBezTo>
                  <a:cubicBezTo>
                    <a:pt x="109" y="91"/>
                    <a:pt x="109" y="91"/>
                    <a:pt x="109" y="91"/>
                  </a:cubicBezTo>
                  <a:cubicBezTo>
                    <a:pt x="109" y="86"/>
                    <a:pt x="109" y="86"/>
                    <a:pt x="109" y="86"/>
                  </a:cubicBezTo>
                  <a:close/>
                  <a:moveTo>
                    <a:pt x="109" y="110"/>
                  </a:moveTo>
                  <a:cubicBezTo>
                    <a:pt x="102" y="110"/>
                    <a:pt x="102" y="110"/>
                    <a:pt x="102" y="110"/>
                  </a:cubicBezTo>
                  <a:cubicBezTo>
                    <a:pt x="101" y="110"/>
                    <a:pt x="100" y="111"/>
                    <a:pt x="100" y="112"/>
                  </a:cubicBezTo>
                  <a:cubicBezTo>
                    <a:pt x="100" y="125"/>
                    <a:pt x="100" y="125"/>
                    <a:pt x="100" y="125"/>
                  </a:cubicBezTo>
                  <a:cubicBezTo>
                    <a:pt x="100" y="126"/>
                    <a:pt x="101" y="127"/>
                    <a:pt x="102" y="127"/>
                  </a:cubicBezTo>
                  <a:cubicBezTo>
                    <a:pt x="109" y="127"/>
                    <a:pt x="109" y="127"/>
                    <a:pt x="109" y="127"/>
                  </a:cubicBezTo>
                  <a:cubicBezTo>
                    <a:pt x="109" y="123"/>
                    <a:pt x="109" y="123"/>
                    <a:pt x="109" y="123"/>
                  </a:cubicBezTo>
                  <a:cubicBezTo>
                    <a:pt x="105" y="123"/>
                    <a:pt x="105" y="123"/>
                    <a:pt x="105" y="123"/>
                  </a:cubicBezTo>
                  <a:cubicBezTo>
                    <a:pt x="105" y="115"/>
                    <a:pt x="105" y="115"/>
                    <a:pt x="105" y="115"/>
                  </a:cubicBezTo>
                  <a:cubicBezTo>
                    <a:pt x="109" y="115"/>
                    <a:pt x="109" y="115"/>
                    <a:pt x="109" y="115"/>
                  </a:cubicBezTo>
                  <a:cubicBezTo>
                    <a:pt x="109" y="110"/>
                    <a:pt x="109" y="110"/>
                    <a:pt x="109" y="110"/>
                  </a:cubicBezTo>
                  <a:close/>
                  <a:moveTo>
                    <a:pt x="64" y="93"/>
                  </a:moveTo>
                  <a:cubicBezTo>
                    <a:pt x="64" y="88"/>
                    <a:pt x="64" y="88"/>
                    <a:pt x="64" y="88"/>
                  </a:cubicBezTo>
                  <a:cubicBezTo>
                    <a:pt x="91" y="88"/>
                    <a:pt x="91" y="88"/>
                    <a:pt x="91" y="88"/>
                  </a:cubicBezTo>
                  <a:cubicBezTo>
                    <a:pt x="91" y="55"/>
                    <a:pt x="91" y="55"/>
                    <a:pt x="91" y="55"/>
                  </a:cubicBezTo>
                  <a:cubicBezTo>
                    <a:pt x="64" y="55"/>
                    <a:pt x="64" y="55"/>
                    <a:pt x="64" y="55"/>
                  </a:cubicBezTo>
                  <a:cubicBezTo>
                    <a:pt x="64" y="50"/>
                    <a:pt x="64" y="50"/>
                    <a:pt x="64" y="50"/>
                  </a:cubicBezTo>
                  <a:cubicBezTo>
                    <a:pt x="93" y="50"/>
                    <a:pt x="93" y="50"/>
                    <a:pt x="93" y="50"/>
                  </a:cubicBezTo>
                  <a:cubicBezTo>
                    <a:pt x="94" y="50"/>
                    <a:pt x="96" y="51"/>
                    <a:pt x="96" y="53"/>
                  </a:cubicBezTo>
                  <a:cubicBezTo>
                    <a:pt x="96" y="90"/>
                    <a:pt x="96" y="90"/>
                    <a:pt x="96" y="90"/>
                  </a:cubicBezTo>
                  <a:cubicBezTo>
                    <a:pt x="96" y="92"/>
                    <a:pt x="94" y="93"/>
                    <a:pt x="93" y="93"/>
                  </a:cubicBezTo>
                  <a:lnTo>
                    <a:pt x="64" y="93"/>
                  </a:lnTo>
                  <a:close/>
                  <a:moveTo>
                    <a:pt x="28" y="5"/>
                  </a:moveTo>
                  <a:cubicBezTo>
                    <a:pt x="28" y="7"/>
                    <a:pt x="28" y="7"/>
                    <a:pt x="28" y="7"/>
                  </a:cubicBezTo>
                  <a:cubicBezTo>
                    <a:pt x="28" y="9"/>
                    <a:pt x="27" y="10"/>
                    <a:pt x="25" y="10"/>
                  </a:cubicBezTo>
                  <a:cubicBezTo>
                    <a:pt x="18" y="10"/>
                    <a:pt x="18" y="10"/>
                    <a:pt x="18" y="10"/>
                  </a:cubicBezTo>
                  <a:cubicBezTo>
                    <a:pt x="18" y="5"/>
                    <a:pt x="18" y="5"/>
                    <a:pt x="18" y="5"/>
                  </a:cubicBezTo>
                  <a:cubicBezTo>
                    <a:pt x="23" y="5"/>
                    <a:pt x="23" y="5"/>
                    <a:pt x="23" y="5"/>
                  </a:cubicBezTo>
                  <a:cubicBezTo>
                    <a:pt x="23" y="2"/>
                    <a:pt x="23" y="2"/>
                    <a:pt x="23" y="2"/>
                  </a:cubicBezTo>
                  <a:cubicBezTo>
                    <a:pt x="23" y="1"/>
                    <a:pt x="24" y="0"/>
                    <a:pt x="25" y="0"/>
                  </a:cubicBezTo>
                  <a:cubicBezTo>
                    <a:pt x="35" y="0"/>
                    <a:pt x="35" y="0"/>
                    <a:pt x="35" y="0"/>
                  </a:cubicBezTo>
                  <a:cubicBezTo>
                    <a:pt x="36" y="0"/>
                    <a:pt x="37" y="1"/>
                    <a:pt x="37" y="2"/>
                  </a:cubicBezTo>
                  <a:cubicBezTo>
                    <a:pt x="37" y="37"/>
                    <a:pt x="37" y="37"/>
                    <a:pt x="37" y="37"/>
                  </a:cubicBezTo>
                  <a:cubicBezTo>
                    <a:pt x="64" y="37"/>
                    <a:pt x="64" y="37"/>
                    <a:pt x="64" y="37"/>
                  </a:cubicBezTo>
                  <a:cubicBezTo>
                    <a:pt x="64" y="42"/>
                    <a:pt x="64" y="42"/>
                    <a:pt x="64" y="42"/>
                  </a:cubicBezTo>
                  <a:cubicBezTo>
                    <a:pt x="35" y="42"/>
                    <a:pt x="35" y="42"/>
                    <a:pt x="35" y="42"/>
                  </a:cubicBezTo>
                  <a:cubicBezTo>
                    <a:pt x="33" y="42"/>
                    <a:pt x="32" y="41"/>
                    <a:pt x="32" y="39"/>
                  </a:cubicBezTo>
                  <a:cubicBezTo>
                    <a:pt x="32" y="5"/>
                    <a:pt x="32" y="5"/>
                    <a:pt x="32" y="5"/>
                  </a:cubicBezTo>
                  <a:cubicBezTo>
                    <a:pt x="28" y="5"/>
                    <a:pt x="28" y="5"/>
                    <a:pt x="28" y="5"/>
                  </a:cubicBezTo>
                  <a:close/>
                  <a:moveTo>
                    <a:pt x="18" y="133"/>
                  </a:moveTo>
                  <a:cubicBezTo>
                    <a:pt x="25" y="133"/>
                    <a:pt x="25" y="133"/>
                    <a:pt x="25" y="133"/>
                  </a:cubicBezTo>
                  <a:cubicBezTo>
                    <a:pt x="27" y="133"/>
                    <a:pt x="28" y="134"/>
                    <a:pt x="28" y="136"/>
                  </a:cubicBezTo>
                  <a:cubicBezTo>
                    <a:pt x="28" y="138"/>
                    <a:pt x="28" y="138"/>
                    <a:pt x="28" y="138"/>
                  </a:cubicBezTo>
                  <a:cubicBezTo>
                    <a:pt x="32" y="138"/>
                    <a:pt x="32" y="138"/>
                    <a:pt x="32" y="138"/>
                  </a:cubicBezTo>
                  <a:cubicBezTo>
                    <a:pt x="32" y="104"/>
                    <a:pt x="32" y="104"/>
                    <a:pt x="32" y="104"/>
                  </a:cubicBezTo>
                  <a:cubicBezTo>
                    <a:pt x="32" y="102"/>
                    <a:pt x="33" y="101"/>
                    <a:pt x="35" y="101"/>
                  </a:cubicBezTo>
                  <a:cubicBezTo>
                    <a:pt x="64" y="101"/>
                    <a:pt x="64" y="101"/>
                    <a:pt x="64" y="101"/>
                  </a:cubicBezTo>
                  <a:cubicBezTo>
                    <a:pt x="64" y="106"/>
                    <a:pt x="64" y="106"/>
                    <a:pt x="64" y="106"/>
                  </a:cubicBezTo>
                  <a:cubicBezTo>
                    <a:pt x="37" y="106"/>
                    <a:pt x="37" y="106"/>
                    <a:pt x="37" y="106"/>
                  </a:cubicBezTo>
                  <a:cubicBezTo>
                    <a:pt x="37" y="141"/>
                    <a:pt x="37" y="141"/>
                    <a:pt x="37" y="141"/>
                  </a:cubicBezTo>
                  <a:cubicBezTo>
                    <a:pt x="37" y="142"/>
                    <a:pt x="36" y="143"/>
                    <a:pt x="35" y="143"/>
                  </a:cubicBezTo>
                  <a:cubicBezTo>
                    <a:pt x="25" y="143"/>
                    <a:pt x="25" y="143"/>
                    <a:pt x="25" y="143"/>
                  </a:cubicBezTo>
                  <a:cubicBezTo>
                    <a:pt x="24" y="143"/>
                    <a:pt x="23" y="142"/>
                    <a:pt x="23" y="141"/>
                  </a:cubicBezTo>
                  <a:cubicBezTo>
                    <a:pt x="23" y="138"/>
                    <a:pt x="23" y="138"/>
                    <a:pt x="23" y="138"/>
                  </a:cubicBezTo>
                  <a:cubicBezTo>
                    <a:pt x="18" y="138"/>
                    <a:pt x="18" y="138"/>
                    <a:pt x="18" y="138"/>
                  </a:cubicBezTo>
                  <a:cubicBezTo>
                    <a:pt x="18" y="133"/>
                    <a:pt x="18" y="133"/>
                    <a:pt x="18" y="133"/>
                  </a:cubicBezTo>
                  <a:close/>
                  <a:moveTo>
                    <a:pt x="64" y="50"/>
                  </a:moveTo>
                  <a:cubicBezTo>
                    <a:pt x="64" y="55"/>
                    <a:pt x="64" y="55"/>
                    <a:pt x="64" y="55"/>
                  </a:cubicBezTo>
                  <a:cubicBezTo>
                    <a:pt x="37" y="55"/>
                    <a:pt x="37" y="55"/>
                    <a:pt x="37" y="55"/>
                  </a:cubicBezTo>
                  <a:cubicBezTo>
                    <a:pt x="37" y="88"/>
                    <a:pt x="37" y="88"/>
                    <a:pt x="37" y="88"/>
                  </a:cubicBezTo>
                  <a:cubicBezTo>
                    <a:pt x="64" y="88"/>
                    <a:pt x="64" y="88"/>
                    <a:pt x="64" y="88"/>
                  </a:cubicBezTo>
                  <a:cubicBezTo>
                    <a:pt x="64" y="93"/>
                    <a:pt x="64" y="93"/>
                    <a:pt x="64" y="93"/>
                  </a:cubicBezTo>
                  <a:cubicBezTo>
                    <a:pt x="35" y="93"/>
                    <a:pt x="35" y="93"/>
                    <a:pt x="35" y="93"/>
                  </a:cubicBezTo>
                  <a:cubicBezTo>
                    <a:pt x="33" y="93"/>
                    <a:pt x="32" y="92"/>
                    <a:pt x="32" y="90"/>
                  </a:cubicBezTo>
                  <a:cubicBezTo>
                    <a:pt x="32" y="53"/>
                    <a:pt x="32" y="53"/>
                    <a:pt x="32" y="53"/>
                  </a:cubicBezTo>
                  <a:cubicBezTo>
                    <a:pt x="32" y="51"/>
                    <a:pt x="33" y="50"/>
                    <a:pt x="35" y="50"/>
                  </a:cubicBezTo>
                  <a:cubicBezTo>
                    <a:pt x="64" y="50"/>
                    <a:pt x="64" y="50"/>
                    <a:pt x="64" y="50"/>
                  </a:cubicBezTo>
                  <a:close/>
                  <a:moveTo>
                    <a:pt x="18" y="127"/>
                  </a:moveTo>
                  <a:cubicBezTo>
                    <a:pt x="25" y="127"/>
                    <a:pt x="25" y="127"/>
                    <a:pt x="25" y="127"/>
                  </a:cubicBezTo>
                  <a:cubicBezTo>
                    <a:pt x="27" y="127"/>
                    <a:pt x="28" y="126"/>
                    <a:pt x="28" y="125"/>
                  </a:cubicBezTo>
                  <a:cubicBezTo>
                    <a:pt x="28" y="112"/>
                    <a:pt x="28" y="112"/>
                    <a:pt x="28" y="112"/>
                  </a:cubicBezTo>
                  <a:cubicBezTo>
                    <a:pt x="28" y="111"/>
                    <a:pt x="27" y="110"/>
                    <a:pt x="25" y="110"/>
                  </a:cubicBezTo>
                  <a:cubicBezTo>
                    <a:pt x="18" y="110"/>
                    <a:pt x="18" y="110"/>
                    <a:pt x="18" y="110"/>
                  </a:cubicBezTo>
                  <a:cubicBezTo>
                    <a:pt x="18" y="115"/>
                    <a:pt x="18" y="115"/>
                    <a:pt x="18" y="115"/>
                  </a:cubicBezTo>
                  <a:cubicBezTo>
                    <a:pt x="23" y="115"/>
                    <a:pt x="23" y="115"/>
                    <a:pt x="23" y="115"/>
                  </a:cubicBezTo>
                  <a:cubicBezTo>
                    <a:pt x="23" y="123"/>
                    <a:pt x="23" y="123"/>
                    <a:pt x="23" y="123"/>
                  </a:cubicBezTo>
                  <a:cubicBezTo>
                    <a:pt x="18" y="123"/>
                    <a:pt x="18" y="123"/>
                    <a:pt x="18" y="123"/>
                  </a:cubicBezTo>
                  <a:cubicBezTo>
                    <a:pt x="18" y="127"/>
                    <a:pt x="18" y="127"/>
                    <a:pt x="18" y="127"/>
                  </a:cubicBezTo>
                  <a:close/>
                  <a:moveTo>
                    <a:pt x="18" y="104"/>
                  </a:moveTo>
                  <a:cubicBezTo>
                    <a:pt x="25" y="104"/>
                    <a:pt x="25" y="104"/>
                    <a:pt x="25" y="104"/>
                  </a:cubicBezTo>
                  <a:cubicBezTo>
                    <a:pt x="27" y="104"/>
                    <a:pt x="28" y="103"/>
                    <a:pt x="28" y="101"/>
                  </a:cubicBezTo>
                  <a:cubicBezTo>
                    <a:pt x="28" y="89"/>
                    <a:pt x="28" y="89"/>
                    <a:pt x="28" y="89"/>
                  </a:cubicBezTo>
                  <a:cubicBezTo>
                    <a:pt x="28" y="87"/>
                    <a:pt x="27" y="86"/>
                    <a:pt x="25" y="86"/>
                  </a:cubicBezTo>
                  <a:cubicBezTo>
                    <a:pt x="18" y="86"/>
                    <a:pt x="18" y="86"/>
                    <a:pt x="18" y="86"/>
                  </a:cubicBezTo>
                  <a:cubicBezTo>
                    <a:pt x="18" y="91"/>
                    <a:pt x="18" y="91"/>
                    <a:pt x="18" y="91"/>
                  </a:cubicBezTo>
                  <a:cubicBezTo>
                    <a:pt x="23" y="91"/>
                    <a:pt x="23" y="91"/>
                    <a:pt x="23" y="91"/>
                  </a:cubicBezTo>
                  <a:cubicBezTo>
                    <a:pt x="23" y="99"/>
                    <a:pt x="23" y="99"/>
                    <a:pt x="23" y="99"/>
                  </a:cubicBezTo>
                  <a:cubicBezTo>
                    <a:pt x="18" y="99"/>
                    <a:pt x="18" y="99"/>
                    <a:pt x="18" y="99"/>
                  </a:cubicBezTo>
                  <a:cubicBezTo>
                    <a:pt x="18" y="104"/>
                    <a:pt x="18" y="104"/>
                    <a:pt x="18" y="104"/>
                  </a:cubicBezTo>
                  <a:close/>
                  <a:moveTo>
                    <a:pt x="18" y="80"/>
                  </a:moveTo>
                  <a:cubicBezTo>
                    <a:pt x="18" y="76"/>
                    <a:pt x="18" y="76"/>
                    <a:pt x="18" y="76"/>
                  </a:cubicBezTo>
                  <a:cubicBezTo>
                    <a:pt x="23" y="76"/>
                    <a:pt x="23" y="76"/>
                    <a:pt x="23" y="76"/>
                  </a:cubicBezTo>
                  <a:cubicBezTo>
                    <a:pt x="23" y="67"/>
                    <a:pt x="23" y="67"/>
                    <a:pt x="23" y="67"/>
                  </a:cubicBezTo>
                  <a:cubicBezTo>
                    <a:pt x="18" y="67"/>
                    <a:pt x="18" y="67"/>
                    <a:pt x="18" y="67"/>
                  </a:cubicBezTo>
                  <a:cubicBezTo>
                    <a:pt x="18" y="63"/>
                    <a:pt x="18" y="63"/>
                    <a:pt x="18" y="63"/>
                  </a:cubicBezTo>
                  <a:cubicBezTo>
                    <a:pt x="25" y="63"/>
                    <a:pt x="25" y="63"/>
                    <a:pt x="25" y="63"/>
                  </a:cubicBezTo>
                  <a:cubicBezTo>
                    <a:pt x="27" y="63"/>
                    <a:pt x="28" y="64"/>
                    <a:pt x="28" y="65"/>
                  </a:cubicBezTo>
                  <a:cubicBezTo>
                    <a:pt x="28" y="78"/>
                    <a:pt x="28" y="78"/>
                    <a:pt x="28" y="78"/>
                  </a:cubicBezTo>
                  <a:cubicBezTo>
                    <a:pt x="28" y="79"/>
                    <a:pt x="27" y="80"/>
                    <a:pt x="25" y="80"/>
                  </a:cubicBezTo>
                  <a:cubicBezTo>
                    <a:pt x="18" y="80"/>
                    <a:pt x="18" y="80"/>
                    <a:pt x="18" y="80"/>
                  </a:cubicBezTo>
                  <a:close/>
                  <a:moveTo>
                    <a:pt x="18" y="57"/>
                  </a:moveTo>
                  <a:cubicBezTo>
                    <a:pt x="25" y="57"/>
                    <a:pt x="25" y="57"/>
                    <a:pt x="25" y="57"/>
                  </a:cubicBezTo>
                  <a:cubicBezTo>
                    <a:pt x="27" y="57"/>
                    <a:pt x="28" y="56"/>
                    <a:pt x="28" y="54"/>
                  </a:cubicBezTo>
                  <a:cubicBezTo>
                    <a:pt x="28" y="42"/>
                    <a:pt x="28" y="42"/>
                    <a:pt x="28" y="42"/>
                  </a:cubicBezTo>
                  <a:cubicBezTo>
                    <a:pt x="28" y="40"/>
                    <a:pt x="27" y="39"/>
                    <a:pt x="25" y="39"/>
                  </a:cubicBezTo>
                  <a:cubicBezTo>
                    <a:pt x="18" y="39"/>
                    <a:pt x="18" y="39"/>
                    <a:pt x="18" y="39"/>
                  </a:cubicBezTo>
                  <a:cubicBezTo>
                    <a:pt x="18" y="44"/>
                    <a:pt x="18" y="44"/>
                    <a:pt x="18" y="44"/>
                  </a:cubicBezTo>
                  <a:cubicBezTo>
                    <a:pt x="23" y="44"/>
                    <a:pt x="23" y="44"/>
                    <a:pt x="23" y="44"/>
                  </a:cubicBezTo>
                  <a:cubicBezTo>
                    <a:pt x="23" y="52"/>
                    <a:pt x="23" y="52"/>
                    <a:pt x="23" y="52"/>
                  </a:cubicBezTo>
                  <a:cubicBezTo>
                    <a:pt x="18" y="52"/>
                    <a:pt x="18" y="52"/>
                    <a:pt x="18" y="52"/>
                  </a:cubicBezTo>
                  <a:cubicBezTo>
                    <a:pt x="18" y="57"/>
                    <a:pt x="18" y="57"/>
                    <a:pt x="18" y="57"/>
                  </a:cubicBezTo>
                  <a:close/>
                  <a:moveTo>
                    <a:pt x="18" y="33"/>
                  </a:moveTo>
                  <a:cubicBezTo>
                    <a:pt x="25" y="33"/>
                    <a:pt x="25" y="33"/>
                    <a:pt x="25" y="33"/>
                  </a:cubicBezTo>
                  <a:cubicBezTo>
                    <a:pt x="27" y="33"/>
                    <a:pt x="28" y="32"/>
                    <a:pt x="28" y="31"/>
                  </a:cubicBezTo>
                  <a:cubicBezTo>
                    <a:pt x="28" y="18"/>
                    <a:pt x="28" y="18"/>
                    <a:pt x="28" y="18"/>
                  </a:cubicBezTo>
                  <a:cubicBezTo>
                    <a:pt x="28" y="17"/>
                    <a:pt x="27" y="16"/>
                    <a:pt x="25" y="16"/>
                  </a:cubicBezTo>
                  <a:cubicBezTo>
                    <a:pt x="18" y="16"/>
                    <a:pt x="18" y="16"/>
                    <a:pt x="18" y="16"/>
                  </a:cubicBezTo>
                  <a:cubicBezTo>
                    <a:pt x="18" y="20"/>
                    <a:pt x="18" y="20"/>
                    <a:pt x="18" y="20"/>
                  </a:cubicBezTo>
                  <a:cubicBezTo>
                    <a:pt x="23" y="20"/>
                    <a:pt x="23" y="20"/>
                    <a:pt x="23" y="20"/>
                  </a:cubicBezTo>
                  <a:cubicBezTo>
                    <a:pt x="23" y="28"/>
                    <a:pt x="23" y="28"/>
                    <a:pt x="23" y="28"/>
                  </a:cubicBezTo>
                  <a:cubicBezTo>
                    <a:pt x="18" y="28"/>
                    <a:pt x="18" y="28"/>
                    <a:pt x="18" y="28"/>
                  </a:cubicBezTo>
                  <a:lnTo>
                    <a:pt x="18" y="33"/>
                  </a:lnTo>
                  <a:close/>
                  <a:moveTo>
                    <a:pt x="18" y="10"/>
                  </a:moveTo>
                  <a:cubicBezTo>
                    <a:pt x="11" y="10"/>
                    <a:pt x="11" y="10"/>
                    <a:pt x="11" y="10"/>
                  </a:cubicBezTo>
                  <a:cubicBezTo>
                    <a:pt x="10" y="10"/>
                    <a:pt x="9" y="9"/>
                    <a:pt x="9" y="7"/>
                  </a:cubicBezTo>
                  <a:cubicBezTo>
                    <a:pt x="9" y="5"/>
                    <a:pt x="9" y="5"/>
                    <a:pt x="9" y="5"/>
                  </a:cubicBezTo>
                  <a:cubicBezTo>
                    <a:pt x="5" y="5"/>
                    <a:pt x="5" y="5"/>
                    <a:pt x="5" y="5"/>
                  </a:cubicBezTo>
                  <a:cubicBezTo>
                    <a:pt x="5" y="138"/>
                    <a:pt x="5" y="138"/>
                    <a:pt x="5" y="138"/>
                  </a:cubicBezTo>
                  <a:cubicBezTo>
                    <a:pt x="9" y="138"/>
                    <a:pt x="9" y="138"/>
                    <a:pt x="9" y="138"/>
                  </a:cubicBezTo>
                  <a:cubicBezTo>
                    <a:pt x="9" y="136"/>
                    <a:pt x="9" y="136"/>
                    <a:pt x="9" y="136"/>
                  </a:cubicBezTo>
                  <a:cubicBezTo>
                    <a:pt x="9" y="134"/>
                    <a:pt x="10" y="133"/>
                    <a:pt x="11" y="133"/>
                  </a:cubicBezTo>
                  <a:cubicBezTo>
                    <a:pt x="18" y="133"/>
                    <a:pt x="18" y="133"/>
                    <a:pt x="18" y="133"/>
                  </a:cubicBezTo>
                  <a:cubicBezTo>
                    <a:pt x="18" y="138"/>
                    <a:pt x="18" y="138"/>
                    <a:pt x="18" y="138"/>
                  </a:cubicBezTo>
                  <a:cubicBezTo>
                    <a:pt x="13" y="138"/>
                    <a:pt x="13" y="138"/>
                    <a:pt x="13" y="138"/>
                  </a:cubicBezTo>
                  <a:cubicBezTo>
                    <a:pt x="13" y="141"/>
                    <a:pt x="13" y="141"/>
                    <a:pt x="13" y="141"/>
                  </a:cubicBezTo>
                  <a:cubicBezTo>
                    <a:pt x="13" y="142"/>
                    <a:pt x="12" y="143"/>
                    <a:pt x="11" y="143"/>
                  </a:cubicBezTo>
                  <a:cubicBezTo>
                    <a:pt x="2" y="143"/>
                    <a:pt x="2" y="143"/>
                    <a:pt x="2" y="143"/>
                  </a:cubicBezTo>
                  <a:cubicBezTo>
                    <a:pt x="1" y="143"/>
                    <a:pt x="0" y="142"/>
                    <a:pt x="0" y="141"/>
                  </a:cubicBezTo>
                  <a:cubicBezTo>
                    <a:pt x="0" y="2"/>
                    <a:pt x="0" y="2"/>
                    <a:pt x="0" y="2"/>
                  </a:cubicBezTo>
                  <a:cubicBezTo>
                    <a:pt x="0" y="1"/>
                    <a:pt x="1" y="0"/>
                    <a:pt x="2" y="0"/>
                  </a:cubicBezTo>
                  <a:cubicBezTo>
                    <a:pt x="11" y="0"/>
                    <a:pt x="11" y="0"/>
                    <a:pt x="11" y="0"/>
                  </a:cubicBezTo>
                  <a:cubicBezTo>
                    <a:pt x="12" y="0"/>
                    <a:pt x="13" y="1"/>
                    <a:pt x="13" y="2"/>
                  </a:cubicBezTo>
                  <a:cubicBezTo>
                    <a:pt x="13" y="5"/>
                    <a:pt x="13" y="5"/>
                    <a:pt x="13" y="5"/>
                  </a:cubicBezTo>
                  <a:cubicBezTo>
                    <a:pt x="18" y="5"/>
                    <a:pt x="18" y="5"/>
                    <a:pt x="18" y="5"/>
                  </a:cubicBezTo>
                  <a:cubicBezTo>
                    <a:pt x="18" y="10"/>
                    <a:pt x="18" y="10"/>
                    <a:pt x="18" y="10"/>
                  </a:cubicBezTo>
                  <a:close/>
                  <a:moveTo>
                    <a:pt x="18" y="16"/>
                  </a:moveTo>
                  <a:cubicBezTo>
                    <a:pt x="11" y="16"/>
                    <a:pt x="11" y="16"/>
                    <a:pt x="11" y="16"/>
                  </a:cubicBezTo>
                  <a:cubicBezTo>
                    <a:pt x="10" y="16"/>
                    <a:pt x="9" y="17"/>
                    <a:pt x="9" y="18"/>
                  </a:cubicBezTo>
                  <a:cubicBezTo>
                    <a:pt x="9" y="31"/>
                    <a:pt x="9" y="31"/>
                    <a:pt x="9" y="31"/>
                  </a:cubicBezTo>
                  <a:cubicBezTo>
                    <a:pt x="9" y="32"/>
                    <a:pt x="10" y="33"/>
                    <a:pt x="11" y="33"/>
                  </a:cubicBezTo>
                  <a:cubicBezTo>
                    <a:pt x="18" y="33"/>
                    <a:pt x="18" y="33"/>
                    <a:pt x="18" y="33"/>
                  </a:cubicBezTo>
                  <a:cubicBezTo>
                    <a:pt x="18" y="28"/>
                    <a:pt x="18" y="28"/>
                    <a:pt x="18" y="28"/>
                  </a:cubicBezTo>
                  <a:cubicBezTo>
                    <a:pt x="13" y="28"/>
                    <a:pt x="13" y="28"/>
                    <a:pt x="13" y="28"/>
                  </a:cubicBezTo>
                  <a:cubicBezTo>
                    <a:pt x="13" y="20"/>
                    <a:pt x="13" y="20"/>
                    <a:pt x="13" y="20"/>
                  </a:cubicBezTo>
                  <a:cubicBezTo>
                    <a:pt x="18" y="20"/>
                    <a:pt x="18" y="20"/>
                    <a:pt x="18" y="20"/>
                  </a:cubicBezTo>
                  <a:cubicBezTo>
                    <a:pt x="18" y="16"/>
                    <a:pt x="18" y="16"/>
                    <a:pt x="18" y="16"/>
                  </a:cubicBezTo>
                  <a:close/>
                  <a:moveTo>
                    <a:pt x="18" y="39"/>
                  </a:moveTo>
                  <a:cubicBezTo>
                    <a:pt x="11" y="39"/>
                    <a:pt x="11" y="39"/>
                    <a:pt x="11" y="39"/>
                  </a:cubicBezTo>
                  <a:cubicBezTo>
                    <a:pt x="10" y="39"/>
                    <a:pt x="9" y="40"/>
                    <a:pt x="9" y="42"/>
                  </a:cubicBezTo>
                  <a:cubicBezTo>
                    <a:pt x="9" y="54"/>
                    <a:pt x="9" y="54"/>
                    <a:pt x="9" y="54"/>
                  </a:cubicBezTo>
                  <a:cubicBezTo>
                    <a:pt x="9" y="56"/>
                    <a:pt x="10" y="57"/>
                    <a:pt x="11" y="57"/>
                  </a:cubicBezTo>
                  <a:cubicBezTo>
                    <a:pt x="18" y="57"/>
                    <a:pt x="18" y="57"/>
                    <a:pt x="18" y="57"/>
                  </a:cubicBezTo>
                  <a:cubicBezTo>
                    <a:pt x="18" y="52"/>
                    <a:pt x="18" y="52"/>
                    <a:pt x="18" y="52"/>
                  </a:cubicBezTo>
                  <a:cubicBezTo>
                    <a:pt x="13" y="52"/>
                    <a:pt x="13" y="52"/>
                    <a:pt x="13" y="52"/>
                  </a:cubicBezTo>
                  <a:cubicBezTo>
                    <a:pt x="13" y="44"/>
                    <a:pt x="13" y="44"/>
                    <a:pt x="13" y="44"/>
                  </a:cubicBezTo>
                  <a:cubicBezTo>
                    <a:pt x="18" y="44"/>
                    <a:pt x="18" y="44"/>
                    <a:pt x="18" y="44"/>
                  </a:cubicBezTo>
                  <a:cubicBezTo>
                    <a:pt x="18" y="39"/>
                    <a:pt x="18" y="39"/>
                    <a:pt x="18" y="39"/>
                  </a:cubicBezTo>
                  <a:close/>
                  <a:moveTo>
                    <a:pt x="18" y="63"/>
                  </a:moveTo>
                  <a:cubicBezTo>
                    <a:pt x="11" y="63"/>
                    <a:pt x="11" y="63"/>
                    <a:pt x="11" y="63"/>
                  </a:cubicBezTo>
                  <a:cubicBezTo>
                    <a:pt x="10" y="63"/>
                    <a:pt x="9" y="64"/>
                    <a:pt x="9" y="65"/>
                  </a:cubicBezTo>
                  <a:cubicBezTo>
                    <a:pt x="9" y="78"/>
                    <a:pt x="9" y="78"/>
                    <a:pt x="9" y="78"/>
                  </a:cubicBezTo>
                  <a:cubicBezTo>
                    <a:pt x="9" y="79"/>
                    <a:pt x="10" y="80"/>
                    <a:pt x="11" y="80"/>
                  </a:cubicBezTo>
                  <a:cubicBezTo>
                    <a:pt x="18" y="80"/>
                    <a:pt x="18" y="80"/>
                    <a:pt x="18" y="80"/>
                  </a:cubicBezTo>
                  <a:cubicBezTo>
                    <a:pt x="18" y="76"/>
                    <a:pt x="18" y="76"/>
                    <a:pt x="18" y="76"/>
                  </a:cubicBezTo>
                  <a:cubicBezTo>
                    <a:pt x="13" y="76"/>
                    <a:pt x="13" y="76"/>
                    <a:pt x="13" y="76"/>
                  </a:cubicBezTo>
                  <a:cubicBezTo>
                    <a:pt x="13" y="67"/>
                    <a:pt x="13" y="67"/>
                    <a:pt x="13" y="67"/>
                  </a:cubicBezTo>
                  <a:cubicBezTo>
                    <a:pt x="18" y="67"/>
                    <a:pt x="18" y="67"/>
                    <a:pt x="18" y="67"/>
                  </a:cubicBezTo>
                  <a:cubicBezTo>
                    <a:pt x="18" y="63"/>
                    <a:pt x="18" y="63"/>
                    <a:pt x="18" y="63"/>
                  </a:cubicBezTo>
                  <a:close/>
                  <a:moveTo>
                    <a:pt x="18" y="86"/>
                  </a:moveTo>
                  <a:cubicBezTo>
                    <a:pt x="11" y="86"/>
                    <a:pt x="11" y="86"/>
                    <a:pt x="11" y="86"/>
                  </a:cubicBezTo>
                  <a:cubicBezTo>
                    <a:pt x="10" y="86"/>
                    <a:pt x="9" y="87"/>
                    <a:pt x="9" y="89"/>
                  </a:cubicBezTo>
                  <a:cubicBezTo>
                    <a:pt x="9" y="101"/>
                    <a:pt x="9" y="101"/>
                    <a:pt x="9" y="101"/>
                  </a:cubicBezTo>
                  <a:cubicBezTo>
                    <a:pt x="9" y="103"/>
                    <a:pt x="10" y="104"/>
                    <a:pt x="11" y="104"/>
                  </a:cubicBezTo>
                  <a:cubicBezTo>
                    <a:pt x="18" y="104"/>
                    <a:pt x="18" y="104"/>
                    <a:pt x="18" y="104"/>
                  </a:cubicBezTo>
                  <a:cubicBezTo>
                    <a:pt x="18" y="99"/>
                    <a:pt x="18" y="99"/>
                    <a:pt x="18" y="99"/>
                  </a:cubicBezTo>
                  <a:cubicBezTo>
                    <a:pt x="13" y="99"/>
                    <a:pt x="13" y="99"/>
                    <a:pt x="13" y="99"/>
                  </a:cubicBezTo>
                  <a:cubicBezTo>
                    <a:pt x="13" y="91"/>
                    <a:pt x="13" y="91"/>
                    <a:pt x="13" y="91"/>
                  </a:cubicBezTo>
                  <a:cubicBezTo>
                    <a:pt x="18" y="91"/>
                    <a:pt x="18" y="91"/>
                    <a:pt x="18" y="91"/>
                  </a:cubicBezTo>
                  <a:cubicBezTo>
                    <a:pt x="18" y="86"/>
                    <a:pt x="18" y="86"/>
                    <a:pt x="18" y="86"/>
                  </a:cubicBezTo>
                  <a:close/>
                  <a:moveTo>
                    <a:pt x="18" y="110"/>
                  </a:moveTo>
                  <a:cubicBezTo>
                    <a:pt x="11" y="110"/>
                    <a:pt x="11" y="110"/>
                    <a:pt x="11" y="110"/>
                  </a:cubicBezTo>
                  <a:cubicBezTo>
                    <a:pt x="10" y="110"/>
                    <a:pt x="9" y="111"/>
                    <a:pt x="9" y="112"/>
                  </a:cubicBezTo>
                  <a:cubicBezTo>
                    <a:pt x="9" y="125"/>
                    <a:pt x="9" y="125"/>
                    <a:pt x="9" y="125"/>
                  </a:cubicBezTo>
                  <a:cubicBezTo>
                    <a:pt x="9" y="126"/>
                    <a:pt x="10" y="127"/>
                    <a:pt x="11" y="127"/>
                  </a:cubicBezTo>
                  <a:cubicBezTo>
                    <a:pt x="18" y="127"/>
                    <a:pt x="18" y="127"/>
                    <a:pt x="18" y="127"/>
                  </a:cubicBezTo>
                  <a:cubicBezTo>
                    <a:pt x="18" y="123"/>
                    <a:pt x="18" y="123"/>
                    <a:pt x="18" y="123"/>
                  </a:cubicBezTo>
                  <a:cubicBezTo>
                    <a:pt x="13" y="123"/>
                    <a:pt x="13" y="123"/>
                    <a:pt x="13" y="123"/>
                  </a:cubicBezTo>
                  <a:cubicBezTo>
                    <a:pt x="13" y="115"/>
                    <a:pt x="13" y="115"/>
                    <a:pt x="13" y="115"/>
                  </a:cubicBezTo>
                  <a:cubicBezTo>
                    <a:pt x="18" y="115"/>
                    <a:pt x="18" y="115"/>
                    <a:pt x="18" y="115"/>
                  </a:cubicBezTo>
                  <a:lnTo>
                    <a:pt x="18" y="11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Freeform 101">
              <a:extLst>
                <a:ext uri="{FF2B5EF4-FFF2-40B4-BE49-F238E27FC236}">
                  <a16:creationId xmlns:a16="http://schemas.microsoft.com/office/drawing/2014/main" id="{C6232C0A-24CD-4305-9108-82C28BABC933}"/>
                </a:ext>
              </a:extLst>
            </p:cNvPr>
            <p:cNvSpPr>
              <a:spLocks noEditPoints="1"/>
            </p:cNvSpPr>
            <p:nvPr/>
          </p:nvSpPr>
          <p:spPr bwMode="auto">
            <a:xfrm>
              <a:off x="5773071" y="4748074"/>
              <a:ext cx="34925" cy="34919"/>
            </a:xfrm>
            <a:custGeom>
              <a:avLst/>
              <a:gdLst>
                <a:gd name="T0" fmla="*/ 10 w 21"/>
                <a:gd name="T1" fmla="*/ 0 h 21"/>
                <a:gd name="T2" fmla="*/ 18 w 21"/>
                <a:gd name="T3" fmla="*/ 3 h 21"/>
                <a:gd name="T4" fmla="*/ 21 w 21"/>
                <a:gd name="T5" fmla="*/ 10 h 21"/>
                <a:gd name="T6" fmla="*/ 18 w 21"/>
                <a:gd name="T7" fmla="*/ 18 h 21"/>
                <a:gd name="T8" fmla="*/ 18 w 21"/>
                <a:gd name="T9" fmla="*/ 18 h 21"/>
                <a:gd name="T10" fmla="*/ 10 w 21"/>
                <a:gd name="T11" fmla="*/ 21 h 21"/>
                <a:gd name="T12" fmla="*/ 10 w 21"/>
                <a:gd name="T13" fmla="*/ 16 h 21"/>
                <a:gd name="T14" fmla="*/ 14 w 21"/>
                <a:gd name="T15" fmla="*/ 14 h 21"/>
                <a:gd name="T16" fmla="*/ 14 w 21"/>
                <a:gd name="T17" fmla="*/ 14 h 21"/>
                <a:gd name="T18" fmla="*/ 16 w 21"/>
                <a:gd name="T19" fmla="*/ 10 h 21"/>
                <a:gd name="T20" fmla="*/ 14 w 21"/>
                <a:gd name="T21" fmla="*/ 6 h 21"/>
                <a:gd name="T22" fmla="*/ 10 w 21"/>
                <a:gd name="T23" fmla="*/ 5 h 21"/>
                <a:gd name="T24" fmla="*/ 10 w 21"/>
                <a:gd name="T25" fmla="*/ 0 h 21"/>
                <a:gd name="T26" fmla="*/ 10 w 21"/>
                <a:gd name="T27" fmla="*/ 0 h 21"/>
                <a:gd name="T28" fmla="*/ 10 w 21"/>
                <a:gd name="T29" fmla="*/ 0 h 21"/>
                <a:gd name="T30" fmla="*/ 10 w 21"/>
                <a:gd name="T31" fmla="*/ 5 h 21"/>
                <a:gd name="T32" fmla="*/ 10 w 21"/>
                <a:gd name="T33" fmla="*/ 5 h 21"/>
                <a:gd name="T34" fmla="*/ 6 w 21"/>
                <a:gd name="T35" fmla="*/ 6 h 21"/>
                <a:gd name="T36" fmla="*/ 6 w 21"/>
                <a:gd name="T37" fmla="*/ 6 h 21"/>
                <a:gd name="T38" fmla="*/ 5 w 21"/>
                <a:gd name="T39" fmla="*/ 10 h 21"/>
                <a:gd name="T40" fmla="*/ 6 w 21"/>
                <a:gd name="T41" fmla="*/ 14 h 21"/>
                <a:gd name="T42" fmla="*/ 10 w 21"/>
                <a:gd name="T43" fmla="*/ 16 h 21"/>
                <a:gd name="T44" fmla="*/ 10 w 21"/>
                <a:gd name="T45" fmla="*/ 16 h 21"/>
                <a:gd name="T46" fmla="*/ 10 w 21"/>
                <a:gd name="T47" fmla="*/ 21 h 21"/>
                <a:gd name="T48" fmla="*/ 10 w 21"/>
                <a:gd name="T49" fmla="*/ 21 h 21"/>
                <a:gd name="T50" fmla="*/ 3 w 21"/>
                <a:gd name="T51" fmla="*/ 18 h 21"/>
                <a:gd name="T52" fmla="*/ 0 w 21"/>
                <a:gd name="T53" fmla="*/ 10 h 21"/>
                <a:gd name="T54" fmla="*/ 3 w 21"/>
                <a:gd name="T55" fmla="*/ 3 h 21"/>
                <a:gd name="T56" fmla="*/ 3 w 21"/>
                <a:gd name="T57" fmla="*/ 3 h 21"/>
                <a:gd name="T58" fmla="*/ 10 w 21"/>
                <a:gd name="T5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1">
                  <a:moveTo>
                    <a:pt x="10" y="0"/>
                  </a:moveTo>
                  <a:cubicBezTo>
                    <a:pt x="13" y="0"/>
                    <a:pt x="16" y="1"/>
                    <a:pt x="18" y="3"/>
                  </a:cubicBezTo>
                  <a:cubicBezTo>
                    <a:pt x="19" y="5"/>
                    <a:pt x="21" y="7"/>
                    <a:pt x="21" y="10"/>
                  </a:cubicBezTo>
                  <a:cubicBezTo>
                    <a:pt x="21" y="13"/>
                    <a:pt x="19" y="16"/>
                    <a:pt x="18" y="18"/>
                  </a:cubicBezTo>
                  <a:cubicBezTo>
                    <a:pt x="18" y="18"/>
                    <a:pt x="18" y="18"/>
                    <a:pt x="18" y="18"/>
                  </a:cubicBezTo>
                  <a:cubicBezTo>
                    <a:pt x="16" y="19"/>
                    <a:pt x="13" y="21"/>
                    <a:pt x="10" y="21"/>
                  </a:cubicBezTo>
                  <a:cubicBezTo>
                    <a:pt x="10" y="16"/>
                    <a:pt x="10" y="16"/>
                    <a:pt x="10" y="16"/>
                  </a:cubicBezTo>
                  <a:cubicBezTo>
                    <a:pt x="12" y="16"/>
                    <a:pt x="13" y="15"/>
                    <a:pt x="14" y="14"/>
                  </a:cubicBezTo>
                  <a:cubicBezTo>
                    <a:pt x="14" y="14"/>
                    <a:pt x="14" y="14"/>
                    <a:pt x="14" y="14"/>
                  </a:cubicBezTo>
                  <a:cubicBezTo>
                    <a:pt x="15" y="13"/>
                    <a:pt x="16" y="12"/>
                    <a:pt x="16" y="10"/>
                  </a:cubicBezTo>
                  <a:cubicBezTo>
                    <a:pt x="16" y="9"/>
                    <a:pt x="15" y="7"/>
                    <a:pt x="14" y="6"/>
                  </a:cubicBezTo>
                  <a:cubicBezTo>
                    <a:pt x="13" y="5"/>
                    <a:pt x="12" y="5"/>
                    <a:pt x="10" y="5"/>
                  </a:cubicBezTo>
                  <a:lnTo>
                    <a:pt x="10" y="0"/>
                  </a:lnTo>
                  <a:close/>
                  <a:moveTo>
                    <a:pt x="10" y="0"/>
                  </a:moveTo>
                  <a:cubicBezTo>
                    <a:pt x="10" y="0"/>
                    <a:pt x="10" y="0"/>
                    <a:pt x="10" y="0"/>
                  </a:cubicBezTo>
                  <a:cubicBezTo>
                    <a:pt x="10" y="5"/>
                    <a:pt x="10" y="5"/>
                    <a:pt x="10" y="5"/>
                  </a:cubicBezTo>
                  <a:cubicBezTo>
                    <a:pt x="10" y="5"/>
                    <a:pt x="10" y="5"/>
                    <a:pt x="10" y="5"/>
                  </a:cubicBezTo>
                  <a:cubicBezTo>
                    <a:pt x="9" y="5"/>
                    <a:pt x="7" y="5"/>
                    <a:pt x="6" y="6"/>
                  </a:cubicBezTo>
                  <a:cubicBezTo>
                    <a:pt x="6" y="6"/>
                    <a:pt x="6" y="6"/>
                    <a:pt x="6" y="6"/>
                  </a:cubicBezTo>
                  <a:cubicBezTo>
                    <a:pt x="5" y="7"/>
                    <a:pt x="5" y="9"/>
                    <a:pt x="5" y="10"/>
                  </a:cubicBezTo>
                  <a:cubicBezTo>
                    <a:pt x="5" y="12"/>
                    <a:pt x="5" y="13"/>
                    <a:pt x="6" y="14"/>
                  </a:cubicBezTo>
                  <a:cubicBezTo>
                    <a:pt x="7" y="15"/>
                    <a:pt x="9" y="16"/>
                    <a:pt x="10" y="16"/>
                  </a:cubicBezTo>
                  <a:cubicBezTo>
                    <a:pt x="10" y="16"/>
                    <a:pt x="10" y="16"/>
                    <a:pt x="10" y="16"/>
                  </a:cubicBezTo>
                  <a:cubicBezTo>
                    <a:pt x="10" y="21"/>
                    <a:pt x="10" y="21"/>
                    <a:pt x="10" y="21"/>
                  </a:cubicBezTo>
                  <a:cubicBezTo>
                    <a:pt x="10" y="21"/>
                    <a:pt x="10" y="21"/>
                    <a:pt x="10" y="21"/>
                  </a:cubicBezTo>
                  <a:cubicBezTo>
                    <a:pt x="7" y="21"/>
                    <a:pt x="5" y="19"/>
                    <a:pt x="3" y="18"/>
                  </a:cubicBezTo>
                  <a:cubicBezTo>
                    <a:pt x="1" y="16"/>
                    <a:pt x="0" y="13"/>
                    <a:pt x="0" y="10"/>
                  </a:cubicBezTo>
                  <a:cubicBezTo>
                    <a:pt x="0" y="7"/>
                    <a:pt x="1" y="5"/>
                    <a:pt x="3" y="3"/>
                  </a:cubicBezTo>
                  <a:cubicBezTo>
                    <a:pt x="3" y="3"/>
                    <a:pt x="3" y="3"/>
                    <a:pt x="3" y="3"/>
                  </a:cubicBezTo>
                  <a:cubicBezTo>
                    <a:pt x="5" y="1"/>
                    <a:pt x="7" y="0"/>
                    <a:pt x="10"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Freeform 102">
              <a:extLst>
                <a:ext uri="{FF2B5EF4-FFF2-40B4-BE49-F238E27FC236}">
                  <a16:creationId xmlns:a16="http://schemas.microsoft.com/office/drawing/2014/main" id="{B503FEDB-B556-4941-804B-310C9055275D}"/>
                </a:ext>
              </a:extLst>
            </p:cNvPr>
            <p:cNvSpPr>
              <a:spLocks noEditPoints="1"/>
            </p:cNvSpPr>
            <p:nvPr/>
          </p:nvSpPr>
          <p:spPr bwMode="auto">
            <a:xfrm>
              <a:off x="5800058" y="4717918"/>
              <a:ext cx="28575" cy="30156"/>
            </a:xfrm>
            <a:custGeom>
              <a:avLst/>
              <a:gdLst>
                <a:gd name="T0" fmla="*/ 8 w 17"/>
                <a:gd name="T1" fmla="*/ 0 h 17"/>
                <a:gd name="T2" fmla="*/ 14 w 17"/>
                <a:gd name="T3" fmla="*/ 3 h 17"/>
                <a:gd name="T4" fmla="*/ 17 w 17"/>
                <a:gd name="T5" fmla="*/ 9 h 17"/>
                <a:gd name="T6" fmla="*/ 14 w 17"/>
                <a:gd name="T7" fmla="*/ 15 h 17"/>
                <a:gd name="T8" fmla="*/ 14 w 17"/>
                <a:gd name="T9" fmla="*/ 15 h 17"/>
                <a:gd name="T10" fmla="*/ 14 w 17"/>
                <a:gd name="T11" fmla="*/ 15 h 17"/>
                <a:gd name="T12" fmla="*/ 8 w 17"/>
                <a:gd name="T13" fmla="*/ 17 h 17"/>
                <a:gd name="T14" fmla="*/ 8 w 17"/>
                <a:gd name="T15" fmla="*/ 17 h 17"/>
                <a:gd name="T16" fmla="*/ 8 w 17"/>
                <a:gd name="T17" fmla="*/ 13 h 17"/>
                <a:gd name="T18" fmla="*/ 8 w 17"/>
                <a:gd name="T19" fmla="*/ 13 h 17"/>
                <a:gd name="T20" fmla="*/ 11 w 17"/>
                <a:gd name="T21" fmla="*/ 12 h 17"/>
                <a:gd name="T22" fmla="*/ 11 w 17"/>
                <a:gd name="T23" fmla="*/ 12 h 17"/>
                <a:gd name="T24" fmla="*/ 12 w 17"/>
                <a:gd name="T25" fmla="*/ 9 h 17"/>
                <a:gd name="T26" fmla="*/ 11 w 17"/>
                <a:gd name="T27" fmla="*/ 6 h 17"/>
                <a:gd name="T28" fmla="*/ 8 w 17"/>
                <a:gd name="T29" fmla="*/ 5 h 17"/>
                <a:gd name="T30" fmla="*/ 8 w 17"/>
                <a:gd name="T31" fmla="*/ 5 h 17"/>
                <a:gd name="T32" fmla="*/ 8 w 17"/>
                <a:gd name="T33" fmla="*/ 0 h 17"/>
                <a:gd name="T34" fmla="*/ 8 w 17"/>
                <a:gd name="T35" fmla="*/ 17 h 17"/>
                <a:gd name="T36" fmla="*/ 2 w 17"/>
                <a:gd name="T37" fmla="*/ 15 h 17"/>
                <a:gd name="T38" fmla="*/ 2 w 17"/>
                <a:gd name="T39" fmla="*/ 15 h 17"/>
                <a:gd name="T40" fmla="*/ 2 w 17"/>
                <a:gd name="T41" fmla="*/ 15 h 17"/>
                <a:gd name="T42" fmla="*/ 0 w 17"/>
                <a:gd name="T43" fmla="*/ 9 h 17"/>
                <a:gd name="T44" fmla="*/ 2 w 17"/>
                <a:gd name="T45" fmla="*/ 3 h 17"/>
                <a:gd name="T46" fmla="*/ 2 w 17"/>
                <a:gd name="T47" fmla="*/ 3 h 17"/>
                <a:gd name="T48" fmla="*/ 8 w 17"/>
                <a:gd name="T49" fmla="*/ 0 h 17"/>
                <a:gd name="T50" fmla="*/ 8 w 17"/>
                <a:gd name="T51" fmla="*/ 5 h 17"/>
                <a:gd name="T52" fmla="*/ 6 w 17"/>
                <a:gd name="T53" fmla="*/ 6 h 17"/>
                <a:gd name="T54" fmla="*/ 6 w 17"/>
                <a:gd name="T55" fmla="*/ 6 h 17"/>
                <a:gd name="T56" fmla="*/ 6 w 17"/>
                <a:gd name="T57" fmla="*/ 6 h 17"/>
                <a:gd name="T58" fmla="*/ 5 w 17"/>
                <a:gd name="T59" fmla="*/ 9 h 17"/>
                <a:gd name="T60" fmla="*/ 6 w 17"/>
                <a:gd name="T61" fmla="*/ 12 h 17"/>
                <a:gd name="T62" fmla="*/ 6 w 17"/>
                <a:gd name="T63" fmla="*/ 12 h 17"/>
                <a:gd name="T64" fmla="*/ 8 w 17"/>
                <a:gd name="T65" fmla="*/ 13 h 17"/>
                <a:gd name="T66" fmla="*/ 8 w 17"/>
                <a:gd name="T6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7">
                  <a:moveTo>
                    <a:pt x="8" y="0"/>
                  </a:moveTo>
                  <a:cubicBezTo>
                    <a:pt x="11" y="0"/>
                    <a:pt x="13" y="1"/>
                    <a:pt x="14" y="3"/>
                  </a:cubicBezTo>
                  <a:cubicBezTo>
                    <a:pt x="16" y="4"/>
                    <a:pt x="17" y="7"/>
                    <a:pt x="17" y="9"/>
                  </a:cubicBezTo>
                  <a:cubicBezTo>
                    <a:pt x="17" y="11"/>
                    <a:pt x="16" y="13"/>
                    <a:pt x="14" y="15"/>
                  </a:cubicBezTo>
                  <a:cubicBezTo>
                    <a:pt x="14" y="15"/>
                    <a:pt x="14" y="15"/>
                    <a:pt x="14" y="15"/>
                  </a:cubicBezTo>
                  <a:cubicBezTo>
                    <a:pt x="14" y="15"/>
                    <a:pt x="14" y="15"/>
                    <a:pt x="14" y="15"/>
                  </a:cubicBezTo>
                  <a:cubicBezTo>
                    <a:pt x="13" y="17"/>
                    <a:pt x="11" y="17"/>
                    <a:pt x="8" y="17"/>
                  </a:cubicBezTo>
                  <a:cubicBezTo>
                    <a:pt x="8" y="17"/>
                    <a:pt x="8" y="17"/>
                    <a:pt x="8" y="17"/>
                  </a:cubicBezTo>
                  <a:cubicBezTo>
                    <a:pt x="8" y="13"/>
                    <a:pt x="8" y="13"/>
                    <a:pt x="8" y="13"/>
                  </a:cubicBezTo>
                  <a:cubicBezTo>
                    <a:pt x="8" y="13"/>
                    <a:pt x="8" y="13"/>
                    <a:pt x="8" y="13"/>
                  </a:cubicBezTo>
                  <a:cubicBezTo>
                    <a:pt x="9" y="13"/>
                    <a:pt x="10" y="12"/>
                    <a:pt x="11" y="12"/>
                  </a:cubicBezTo>
                  <a:cubicBezTo>
                    <a:pt x="11" y="12"/>
                    <a:pt x="11" y="12"/>
                    <a:pt x="11" y="12"/>
                  </a:cubicBezTo>
                  <a:cubicBezTo>
                    <a:pt x="12" y="11"/>
                    <a:pt x="12" y="10"/>
                    <a:pt x="12" y="9"/>
                  </a:cubicBezTo>
                  <a:cubicBezTo>
                    <a:pt x="12" y="8"/>
                    <a:pt x="12" y="7"/>
                    <a:pt x="11" y="6"/>
                  </a:cubicBezTo>
                  <a:cubicBezTo>
                    <a:pt x="10" y="6"/>
                    <a:pt x="9" y="5"/>
                    <a:pt x="8" y="5"/>
                  </a:cubicBezTo>
                  <a:cubicBezTo>
                    <a:pt x="8" y="5"/>
                    <a:pt x="8" y="5"/>
                    <a:pt x="8" y="5"/>
                  </a:cubicBezTo>
                  <a:cubicBezTo>
                    <a:pt x="8" y="0"/>
                    <a:pt x="8" y="0"/>
                    <a:pt x="8" y="0"/>
                  </a:cubicBezTo>
                  <a:close/>
                  <a:moveTo>
                    <a:pt x="8" y="17"/>
                  </a:moveTo>
                  <a:cubicBezTo>
                    <a:pt x="6" y="17"/>
                    <a:pt x="4" y="17"/>
                    <a:pt x="2" y="15"/>
                  </a:cubicBezTo>
                  <a:cubicBezTo>
                    <a:pt x="2" y="15"/>
                    <a:pt x="2" y="15"/>
                    <a:pt x="2" y="15"/>
                  </a:cubicBezTo>
                  <a:cubicBezTo>
                    <a:pt x="2" y="15"/>
                    <a:pt x="2" y="15"/>
                    <a:pt x="2" y="15"/>
                  </a:cubicBezTo>
                  <a:cubicBezTo>
                    <a:pt x="1" y="13"/>
                    <a:pt x="0" y="11"/>
                    <a:pt x="0" y="9"/>
                  </a:cubicBezTo>
                  <a:cubicBezTo>
                    <a:pt x="0" y="7"/>
                    <a:pt x="1" y="4"/>
                    <a:pt x="2" y="3"/>
                  </a:cubicBezTo>
                  <a:cubicBezTo>
                    <a:pt x="2" y="3"/>
                    <a:pt x="2" y="3"/>
                    <a:pt x="2" y="3"/>
                  </a:cubicBezTo>
                  <a:cubicBezTo>
                    <a:pt x="4" y="1"/>
                    <a:pt x="6" y="0"/>
                    <a:pt x="8" y="0"/>
                  </a:cubicBezTo>
                  <a:cubicBezTo>
                    <a:pt x="8" y="5"/>
                    <a:pt x="8" y="5"/>
                    <a:pt x="8" y="5"/>
                  </a:cubicBezTo>
                  <a:cubicBezTo>
                    <a:pt x="7" y="5"/>
                    <a:pt x="6" y="6"/>
                    <a:pt x="6" y="6"/>
                  </a:cubicBezTo>
                  <a:cubicBezTo>
                    <a:pt x="6" y="6"/>
                    <a:pt x="6" y="6"/>
                    <a:pt x="6" y="6"/>
                  </a:cubicBezTo>
                  <a:cubicBezTo>
                    <a:pt x="6" y="6"/>
                    <a:pt x="6" y="6"/>
                    <a:pt x="6" y="6"/>
                  </a:cubicBezTo>
                  <a:cubicBezTo>
                    <a:pt x="5" y="7"/>
                    <a:pt x="5" y="8"/>
                    <a:pt x="5" y="9"/>
                  </a:cubicBezTo>
                  <a:cubicBezTo>
                    <a:pt x="5" y="10"/>
                    <a:pt x="5" y="11"/>
                    <a:pt x="6" y="12"/>
                  </a:cubicBezTo>
                  <a:cubicBezTo>
                    <a:pt x="6" y="12"/>
                    <a:pt x="6" y="12"/>
                    <a:pt x="6" y="12"/>
                  </a:cubicBezTo>
                  <a:cubicBezTo>
                    <a:pt x="6" y="12"/>
                    <a:pt x="7" y="13"/>
                    <a:pt x="8" y="13"/>
                  </a:cubicBezTo>
                  <a:lnTo>
                    <a:pt x="8" y="17"/>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Freeform 103">
              <a:extLst>
                <a:ext uri="{FF2B5EF4-FFF2-40B4-BE49-F238E27FC236}">
                  <a16:creationId xmlns:a16="http://schemas.microsoft.com/office/drawing/2014/main" id="{D43EA9BF-9CB7-4D3A-91F8-2B4166398CD4}"/>
                </a:ext>
              </a:extLst>
            </p:cNvPr>
            <p:cNvSpPr>
              <a:spLocks noEditPoints="1"/>
            </p:cNvSpPr>
            <p:nvPr/>
          </p:nvSpPr>
          <p:spPr bwMode="auto">
            <a:xfrm>
              <a:off x="5779421" y="4682999"/>
              <a:ext cx="22225" cy="22221"/>
            </a:xfrm>
            <a:custGeom>
              <a:avLst/>
              <a:gdLst>
                <a:gd name="T0" fmla="*/ 6 w 13"/>
                <a:gd name="T1" fmla="*/ 0 h 13"/>
                <a:gd name="T2" fmla="*/ 11 w 13"/>
                <a:gd name="T3" fmla="*/ 2 h 13"/>
                <a:gd name="T4" fmla="*/ 11 w 13"/>
                <a:gd name="T5" fmla="*/ 2 h 13"/>
                <a:gd name="T6" fmla="*/ 13 w 13"/>
                <a:gd name="T7" fmla="*/ 7 h 13"/>
                <a:gd name="T8" fmla="*/ 11 w 13"/>
                <a:gd name="T9" fmla="*/ 11 h 13"/>
                <a:gd name="T10" fmla="*/ 11 w 13"/>
                <a:gd name="T11" fmla="*/ 11 h 13"/>
                <a:gd name="T12" fmla="*/ 6 w 13"/>
                <a:gd name="T13" fmla="*/ 13 h 13"/>
                <a:gd name="T14" fmla="*/ 6 w 13"/>
                <a:gd name="T15" fmla="*/ 9 h 13"/>
                <a:gd name="T16" fmla="*/ 8 w 13"/>
                <a:gd name="T17" fmla="*/ 8 h 13"/>
                <a:gd name="T18" fmla="*/ 8 w 13"/>
                <a:gd name="T19" fmla="*/ 8 h 13"/>
                <a:gd name="T20" fmla="*/ 8 w 13"/>
                <a:gd name="T21" fmla="*/ 7 h 13"/>
                <a:gd name="T22" fmla="*/ 8 w 13"/>
                <a:gd name="T23" fmla="*/ 5 h 13"/>
                <a:gd name="T24" fmla="*/ 8 w 13"/>
                <a:gd name="T25" fmla="*/ 5 h 13"/>
                <a:gd name="T26" fmla="*/ 6 w 13"/>
                <a:gd name="T27" fmla="*/ 5 h 13"/>
                <a:gd name="T28" fmla="*/ 6 w 13"/>
                <a:gd name="T29" fmla="*/ 0 h 13"/>
                <a:gd name="T30" fmla="*/ 6 w 13"/>
                <a:gd name="T31" fmla="*/ 13 h 13"/>
                <a:gd name="T32" fmla="*/ 1 w 13"/>
                <a:gd name="T33" fmla="*/ 11 h 13"/>
                <a:gd name="T34" fmla="*/ 0 w 13"/>
                <a:gd name="T35" fmla="*/ 7 h 13"/>
                <a:gd name="T36" fmla="*/ 1 w 13"/>
                <a:gd name="T37" fmla="*/ 2 h 13"/>
                <a:gd name="T38" fmla="*/ 1 w 13"/>
                <a:gd name="T39" fmla="*/ 2 h 13"/>
                <a:gd name="T40" fmla="*/ 6 w 13"/>
                <a:gd name="T41" fmla="*/ 0 h 13"/>
                <a:gd name="T42" fmla="*/ 6 w 13"/>
                <a:gd name="T43" fmla="*/ 5 h 13"/>
                <a:gd name="T44" fmla="*/ 5 w 13"/>
                <a:gd name="T45" fmla="*/ 5 h 13"/>
                <a:gd name="T46" fmla="*/ 5 w 13"/>
                <a:gd name="T47" fmla="*/ 5 h 13"/>
                <a:gd name="T48" fmla="*/ 5 w 13"/>
                <a:gd name="T49" fmla="*/ 5 h 13"/>
                <a:gd name="T50" fmla="*/ 4 w 13"/>
                <a:gd name="T51" fmla="*/ 7 h 13"/>
                <a:gd name="T52" fmla="*/ 5 w 13"/>
                <a:gd name="T53" fmla="*/ 8 h 13"/>
                <a:gd name="T54" fmla="*/ 6 w 13"/>
                <a:gd name="T55" fmla="*/ 9 h 13"/>
                <a:gd name="T56" fmla="*/ 6 w 13"/>
                <a:gd name="T5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3">
                  <a:moveTo>
                    <a:pt x="6" y="0"/>
                  </a:moveTo>
                  <a:cubicBezTo>
                    <a:pt x="8" y="0"/>
                    <a:pt x="10" y="1"/>
                    <a:pt x="11" y="2"/>
                  </a:cubicBezTo>
                  <a:cubicBezTo>
                    <a:pt x="11" y="2"/>
                    <a:pt x="11" y="2"/>
                    <a:pt x="11" y="2"/>
                  </a:cubicBezTo>
                  <a:cubicBezTo>
                    <a:pt x="12" y="3"/>
                    <a:pt x="13" y="5"/>
                    <a:pt x="13" y="7"/>
                  </a:cubicBezTo>
                  <a:cubicBezTo>
                    <a:pt x="13" y="8"/>
                    <a:pt x="12" y="10"/>
                    <a:pt x="11" y="11"/>
                  </a:cubicBezTo>
                  <a:cubicBezTo>
                    <a:pt x="11" y="11"/>
                    <a:pt x="11" y="11"/>
                    <a:pt x="11" y="11"/>
                  </a:cubicBezTo>
                  <a:cubicBezTo>
                    <a:pt x="10" y="13"/>
                    <a:pt x="8" y="13"/>
                    <a:pt x="6" y="13"/>
                  </a:cubicBezTo>
                  <a:cubicBezTo>
                    <a:pt x="6" y="9"/>
                    <a:pt x="6" y="9"/>
                    <a:pt x="6" y="9"/>
                  </a:cubicBezTo>
                  <a:cubicBezTo>
                    <a:pt x="7" y="9"/>
                    <a:pt x="7" y="8"/>
                    <a:pt x="8" y="8"/>
                  </a:cubicBezTo>
                  <a:cubicBezTo>
                    <a:pt x="8" y="8"/>
                    <a:pt x="8" y="8"/>
                    <a:pt x="8" y="8"/>
                  </a:cubicBezTo>
                  <a:cubicBezTo>
                    <a:pt x="8" y="8"/>
                    <a:pt x="8" y="7"/>
                    <a:pt x="8" y="7"/>
                  </a:cubicBezTo>
                  <a:cubicBezTo>
                    <a:pt x="8" y="6"/>
                    <a:pt x="8" y="6"/>
                    <a:pt x="8" y="5"/>
                  </a:cubicBezTo>
                  <a:cubicBezTo>
                    <a:pt x="8" y="5"/>
                    <a:pt x="8" y="5"/>
                    <a:pt x="8" y="5"/>
                  </a:cubicBezTo>
                  <a:cubicBezTo>
                    <a:pt x="7" y="5"/>
                    <a:pt x="7" y="5"/>
                    <a:pt x="6" y="5"/>
                  </a:cubicBezTo>
                  <a:lnTo>
                    <a:pt x="6" y="0"/>
                  </a:lnTo>
                  <a:close/>
                  <a:moveTo>
                    <a:pt x="6" y="13"/>
                  </a:moveTo>
                  <a:cubicBezTo>
                    <a:pt x="4" y="13"/>
                    <a:pt x="3" y="13"/>
                    <a:pt x="1" y="11"/>
                  </a:cubicBezTo>
                  <a:cubicBezTo>
                    <a:pt x="0" y="10"/>
                    <a:pt x="0" y="8"/>
                    <a:pt x="0" y="7"/>
                  </a:cubicBezTo>
                  <a:cubicBezTo>
                    <a:pt x="0" y="5"/>
                    <a:pt x="0" y="3"/>
                    <a:pt x="1" y="2"/>
                  </a:cubicBezTo>
                  <a:cubicBezTo>
                    <a:pt x="1" y="2"/>
                    <a:pt x="1" y="2"/>
                    <a:pt x="1" y="2"/>
                  </a:cubicBezTo>
                  <a:cubicBezTo>
                    <a:pt x="3" y="1"/>
                    <a:pt x="4" y="0"/>
                    <a:pt x="6" y="0"/>
                  </a:cubicBezTo>
                  <a:cubicBezTo>
                    <a:pt x="6" y="5"/>
                    <a:pt x="6" y="5"/>
                    <a:pt x="6" y="5"/>
                  </a:cubicBezTo>
                  <a:cubicBezTo>
                    <a:pt x="6" y="5"/>
                    <a:pt x="5" y="5"/>
                    <a:pt x="5" y="5"/>
                  </a:cubicBezTo>
                  <a:cubicBezTo>
                    <a:pt x="5" y="5"/>
                    <a:pt x="5" y="5"/>
                    <a:pt x="5" y="5"/>
                  </a:cubicBezTo>
                  <a:cubicBezTo>
                    <a:pt x="5" y="5"/>
                    <a:pt x="5" y="5"/>
                    <a:pt x="5" y="5"/>
                  </a:cubicBezTo>
                  <a:cubicBezTo>
                    <a:pt x="5" y="6"/>
                    <a:pt x="4" y="6"/>
                    <a:pt x="4" y="7"/>
                  </a:cubicBezTo>
                  <a:cubicBezTo>
                    <a:pt x="4" y="7"/>
                    <a:pt x="5" y="8"/>
                    <a:pt x="5" y="8"/>
                  </a:cubicBezTo>
                  <a:cubicBezTo>
                    <a:pt x="5" y="8"/>
                    <a:pt x="6" y="9"/>
                    <a:pt x="6" y="9"/>
                  </a:cubicBezTo>
                  <a:lnTo>
                    <a:pt x="6" y="1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 name="Freeform 104">
              <a:extLst>
                <a:ext uri="{FF2B5EF4-FFF2-40B4-BE49-F238E27FC236}">
                  <a16:creationId xmlns:a16="http://schemas.microsoft.com/office/drawing/2014/main" id="{86F64A62-2C85-4920-ABFA-28C02E02B9E6}"/>
                </a:ext>
              </a:extLst>
            </p:cNvPr>
            <p:cNvSpPr>
              <a:spLocks noEditPoints="1"/>
            </p:cNvSpPr>
            <p:nvPr/>
          </p:nvSpPr>
          <p:spPr bwMode="auto">
            <a:xfrm>
              <a:off x="5773071" y="4624272"/>
              <a:ext cx="34925" cy="33332"/>
            </a:xfrm>
            <a:custGeom>
              <a:avLst/>
              <a:gdLst>
                <a:gd name="T0" fmla="*/ 10 w 21"/>
                <a:gd name="T1" fmla="*/ 0 h 20"/>
                <a:gd name="T2" fmla="*/ 18 w 21"/>
                <a:gd name="T3" fmla="*/ 3 h 20"/>
                <a:gd name="T4" fmla="*/ 18 w 21"/>
                <a:gd name="T5" fmla="*/ 3 h 20"/>
                <a:gd name="T6" fmla="*/ 21 w 21"/>
                <a:gd name="T7" fmla="*/ 10 h 20"/>
                <a:gd name="T8" fmla="*/ 18 w 21"/>
                <a:gd name="T9" fmla="*/ 17 h 20"/>
                <a:gd name="T10" fmla="*/ 18 w 21"/>
                <a:gd name="T11" fmla="*/ 17 h 20"/>
                <a:gd name="T12" fmla="*/ 10 w 21"/>
                <a:gd name="T13" fmla="*/ 20 h 20"/>
                <a:gd name="T14" fmla="*/ 10 w 21"/>
                <a:gd name="T15" fmla="*/ 16 h 20"/>
                <a:gd name="T16" fmla="*/ 14 w 21"/>
                <a:gd name="T17" fmla="*/ 14 h 20"/>
                <a:gd name="T18" fmla="*/ 14 w 21"/>
                <a:gd name="T19" fmla="*/ 14 h 20"/>
                <a:gd name="T20" fmla="*/ 16 w 21"/>
                <a:gd name="T21" fmla="*/ 10 h 20"/>
                <a:gd name="T22" fmla="*/ 14 w 21"/>
                <a:gd name="T23" fmla="*/ 6 h 20"/>
                <a:gd name="T24" fmla="*/ 14 w 21"/>
                <a:gd name="T25" fmla="*/ 6 h 20"/>
                <a:gd name="T26" fmla="*/ 10 w 21"/>
                <a:gd name="T27" fmla="*/ 4 h 20"/>
                <a:gd name="T28" fmla="*/ 10 w 21"/>
                <a:gd name="T29" fmla="*/ 0 h 20"/>
                <a:gd name="T30" fmla="*/ 10 w 21"/>
                <a:gd name="T31" fmla="*/ 0 h 20"/>
                <a:gd name="T32" fmla="*/ 10 w 21"/>
                <a:gd name="T33" fmla="*/ 0 h 20"/>
                <a:gd name="T34" fmla="*/ 10 w 21"/>
                <a:gd name="T35" fmla="*/ 4 h 20"/>
                <a:gd name="T36" fmla="*/ 10 w 21"/>
                <a:gd name="T37" fmla="*/ 4 h 20"/>
                <a:gd name="T38" fmla="*/ 6 w 21"/>
                <a:gd name="T39" fmla="*/ 6 h 20"/>
                <a:gd name="T40" fmla="*/ 5 w 21"/>
                <a:gd name="T41" fmla="*/ 10 h 20"/>
                <a:gd name="T42" fmla="*/ 6 w 21"/>
                <a:gd name="T43" fmla="*/ 14 h 20"/>
                <a:gd name="T44" fmla="*/ 6 w 21"/>
                <a:gd name="T45" fmla="*/ 14 h 20"/>
                <a:gd name="T46" fmla="*/ 6 w 21"/>
                <a:gd name="T47" fmla="*/ 14 h 20"/>
                <a:gd name="T48" fmla="*/ 10 w 21"/>
                <a:gd name="T49" fmla="*/ 16 h 20"/>
                <a:gd name="T50" fmla="*/ 10 w 21"/>
                <a:gd name="T51" fmla="*/ 16 h 20"/>
                <a:gd name="T52" fmla="*/ 10 w 21"/>
                <a:gd name="T53" fmla="*/ 20 h 20"/>
                <a:gd name="T54" fmla="*/ 10 w 21"/>
                <a:gd name="T55" fmla="*/ 20 h 20"/>
                <a:gd name="T56" fmla="*/ 3 w 21"/>
                <a:gd name="T57" fmla="*/ 17 h 20"/>
                <a:gd name="T58" fmla="*/ 3 w 21"/>
                <a:gd name="T59" fmla="*/ 17 h 20"/>
                <a:gd name="T60" fmla="*/ 0 w 21"/>
                <a:gd name="T61" fmla="*/ 10 h 20"/>
                <a:gd name="T62" fmla="*/ 3 w 21"/>
                <a:gd name="T63" fmla="*/ 3 h 20"/>
                <a:gd name="T64" fmla="*/ 10 w 21"/>
                <a:gd name="T6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0">
                  <a:moveTo>
                    <a:pt x="10" y="0"/>
                  </a:moveTo>
                  <a:cubicBezTo>
                    <a:pt x="13" y="0"/>
                    <a:pt x="16" y="1"/>
                    <a:pt x="18" y="3"/>
                  </a:cubicBezTo>
                  <a:cubicBezTo>
                    <a:pt x="18" y="3"/>
                    <a:pt x="18" y="3"/>
                    <a:pt x="18" y="3"/>
                  </a:cubicBezTo>
                  <a:cubicBezTo>
                    <a:pt x="19" y="5"/>
                    <a:pt x="21" y="7"/>
                    <a:pt x="21" y="10"/>
                  </a:cubicBezTo>
                  <a:cubicBezTo>
                    <a:pt x="21" y="13"/>
                    <a:pt x="19" y="16"/>
                    <a:pt x="18" y="17"/>
                  </a:cubicBezTo>
                  <a:cubicBezTo>
                    <a:pt x="18" y="17"/>
                    <a:pt x="18" y="17"/>
                    <a:pt x="18" y="17"/>
                  </a:cubicBezTo>
                  <a:cubicBezTo>
                    <a:pt x="16" y="19"/>
                    <a:pt x="13" y="20"/>
                    <a:pt x="10" y="20"/>
                  </a:cubicBezTo>
                  <a:cubicBezTo>
                    <a:pt x="10" y="16"/>
                    <a:pt x="10" y="16"/>
                    <a:pt x="10" y="16"/>
                  </a:cubicBezTo>
                  <a:cubicBezTo>
                    <a:pt x="12" y="16"/>
                    <a:pt x="13" y="15"/>
                    <a:pt x="14" y="14"/>
                  </a:cubicBezTo>
                  <a:cubicBezTo>
                    <a:pt x="14" y="14"/>
                    <a:pt x="14" y="14"/>
                    <a:pt x="14" y="14"/>
                  </a:cubicBezTo>
                  <a:cubicBezTo>
                    <a:pt x="15" y="13"/>
                    <a:pt x="16" y="12"/>
                    <a:pt x="16" y="10"/>
                  </a:cubicBezTo>
                  <a:cubicBezTo>
                    <a:pt x="16" y="9"/>
                    <a:pt x="15" y="7"/>
                    <a:pt x="14" y="6"/>
                  </a:cubicBezTo>
                  <a:cubicBezTo>
                    <a:pt x="14" y="6"/>
                    <a:pt x="14" y="6"/>
                    <a:pt x="14" y="6"/>
                  </a:cubicBezTo>
                  <a:cubicBezTo>
                    <a:pt x="13" y="5"/>
                    <a:pt x="12" y="4"/>
                    <a:pt x="10" y="4"/>
                  </a:cubicBezTo>
                  <a:lnTo>
                    <a:pt x="10" y="0"/>
                  </a:lnTo>
                  <a:close/>
                  <a:moveTo>
                    <a:pt x="10" y="0"/>
                  </a:moveTo>
                  <a:cubicBezTo>
                    <a:pt x="10" y="0"/>
                    <a:pt x="10" y="0"/>
                    <a:pt x="10" y="0"/>
                  </a:cubicBezTo>
                  <a:cubicBezTo>
                    <a:pt x="10" y="4"/>
                    <a:pt x="10" y="4"/>
                    <a:pt x="10" y="4"/>
                  </a:cubicBezTo>
                  <a:cubicBezTo>
                    <a:pt x="10" y="4"/>
                    <a:pt x="10" y="4"/>
                    <a:pt x="10" y="4"/>
                  </a:cubicBezTo>
                  <a:cubicBezTo>
                    <a:pt x="9" y="4"/>
                    <a:pt x="7" y="5"/>
                    <a:pt x="6" y="6"/>
                  </a:cubicBezTo>
                  <a:cubicBezTo>
                    <a:pt x="5" y="7"/>
                    <a:pt x="5" y="8"/>
                    <a:pt x="5" y="10"/>
                  </a:cubicBezTo>
                  <a:cubicBezTo>
                    <a:pt x="5" y="12"/>
                    <a:pt x="5" y="13"/>
                    <a:pt x="6" y="14"/>
                  </a:cubicBezTo>
                  <a:cubicBezTo>
                    <a:pt x="6" y="14"/>
                    <a:pt x="6" y="14"/>
                    <a:pt x="6" y="14"/>
                  </a:cubicBezTo>
                  <a:cubicBezTo>
                    <a:pt x="6" y="14"/>
                    <a:pt x="6" y="14"/>
                    <a:pt x="6" y="14"/>
                  </a:cubicBezTo>
                  <a:cubicBezTo>
                    <a:pt x="7" y="15"/>
                    <a:pt x="9" y="16"/>
                    <a:pt x="10" y="16"/>
                  </a:cubicBezTo>
                  <a:cubicBezTo>
                    <a:pt x="10" y="16"/>
                    <a:pt x="10" y="16"/>
                    <a:pt x="10" y="16"/>
                  </a:cubicBezTo>
                  <a:cubicBezTo>
                    <a:pt x="10" y="20"/>
                    <a:pt x="10" y="20"/>
                    <a:pt x="10" y="20"/>
                  </a:cubicBezTo>
                  <a:cubicBezTo>
                    <a:pt x="10" y="20"/>
                    <a:pt x="10" y="20"/>
                    <a:pt x="10" y="20"/>
                  </a:cubicBezTo>
                  <a:cubicBezTo>
                    <a:pt x="7" y="20"/>
                    <a:pt x="5" y="19"/>
                    <a:pt x="3" y="17"/>
                  </a:cubicBezTo>
                  <a:cubicBezTo>
                    <a:pt x="3" y="17"/>
                    <a:pt x="3" y="17"/>
                    <a:pt x="3" y="17"/>
                  </a:cubicBezTo>
                  <a:cubicBezTo>
                    <a:pt x="1" y="16"/>
                    <a:pt x="0" y="13"/>
                    <a:pt x="0" y="10"/>
                  </a:cubicBezTo>
                  <a:cubicBezTo>
                    <a:pt x="0" y="7"/>
                    <a:pt x="1" y="5"/>
                    <a:pt x="3" y="3"/>
                  </a:cubicBezTo>
                  <a:cubicBezTo>
                    <a:pt x="5" y="1"/>
                    <a:pt x="7" y="0"/>
                    <a:pt x="10"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 name="Freeform 124">
              <a:extLst>
                <a:ext uri="{FF2B5EF4-FFF2-40B4-BE49-F238E27FC236}">
                  <a16:creationId xmlns:a16="http://schemas.microsoft.com/office/drawing/2014/main" id="{A8927F98-C364-4FFB-A30E-715967A8FE04}"/>
                </a:ext>
              </a:extLst>
            </p:cNvPr>
            <p:cNvSpPr>
              <a:spLocks noEditPoints="1"/>
            </p:cNvSpPr>
            <p:nvPr/>
          </p:nvSpPr>
          <p:spPr bwMode="auto">
            <a:xfrm>
              <a:off x="5015833" y="4016372"/>
              <a:ext cx="247650" cy="249191"/>
            </a:xfrm>
            <a:custGeom>
              <a:avLst/>
              <a:gdLst>
                <a:gd name="T0" fmla="*/ 73 w 146"/>
                <a:gd name="T1" fmla="*/ 142 h 147"/>
                <a:gd name="T2" fmla="*/ 122 w 146"/>
                <a:gd name="T3" fmla="*/ 122 h 147"/>
                <a:gd name="T4" fmla="*/ 142 w 146"/>
                <a:gd name="T5" fmla="*/ 74 h 147"/>
                <a:gd name="T6" fmla="*/ 122 w 146"/>
                <a:gd name="T7" fmla="*/ 25 h 147"/>
                <a:gd name="T8" fmla="*/ 73 w 146"/>
                <a:gd name="T9" fmla="*/ 5 h 147"/>
                <a:gd name="T10" fmla="*/ 73 w 146"/>
                <a:gd name="T11" fmla="*/ 0 h 147"/>
                <a:gd name="T12" fmla="*/ 125 w 146"/>
                <a:gd name="T13" fmla="*/ 22 h 147"/>
                <a:gd name="T14" fmla="*/ 146 w 146"/>
                <a:gd name="T15" fmla="*/ 74 h 147"/>
                <a:gd name="T16" fmla="*/ 125 w 146"/>
                <a:gd name="T17" fmla="*/ 125 h 147"/>
                <a:gd name="T18" fmla="*/ 73 w 146"/>
                <a:gd name="T19" fmla="*/ 147 h 147"/>
                <a:gd name="T20" fmla="*/ 73 w 146"/>
                <a:gd name="T21" fmla="*/ 142 h 147"/>
                <a:gd name="T22" fmla="*/ 73 w 146"/>
                <a:gd name="T23" fmla="*/ 96 h 147"/>
                <a:gd name="T24" fmla="*/ 88 w 146"/>
                <a:gd name="T25" fmla="*/ 90 h 147"/>
                <a:gd name="T26" fmla="*/ 90 w 146"/>
                <a:gd name="T27" fmla="*/ 89 h 147"/>
                <a:gd name="T28" fmla="*/ 112 w 146"/>
                <a:gd name="T29" fmla="*/ 38 h 147"/>
                <a:gd name="T30" fmla="*/ 112 w 146"/>
                <a:gd name="T31" fmla="*/ 38 h 147"/>
                <a:gd name="T32" fmla="*/ 112 w 146"/>
                <a:gd name="T33" fmla="*/ 38 h 147"/>
                <a:gd name="T34" fmla="*/ 112 w 146"/>
                <a:gd name="T35" fmla="*/ 36 h 147"/>
                <a:gd name="T36" fmla="*/ 108 w 146"/>
                <a:gd name="T37" fmla="*/ 35 h 147"/>
                <a:gd name="T38" fmla="*/ 73 w 146"/>
                <a:gd name="T39" fmla="*/ 51 h 147"/>
                <a:gd name="T40" fmla="*/ 73 w 146"/>
                <a:gd name="T41" fmla="*/ 56 h 147"/>
                <a:gd name="T42" fmla="*/ 105 w 146"/>
                <a:gd name="T43" fmla="*/ 42 h 147"/>
                <a:gd name="T44" fmla="*/ 86 w 146"/>
                <a:gd name="T45" fmla="*/ 86 h 147"/>
                <a:gd name="T46" fmla="*/ 73 w 146"/>
                <a:gd name="T47" fmla="*/ 91 h 147"/>
                <a:gd name="T48" fmla="*/ 73 w 146"/>
                <a:gd name="T49" fmla="*/ 96 h 147"/>
                <a:gd name="T50" fmla="*/ 73 w 146"/>
                <a:gd name="T51" fmla="*/ 5 h 147"/>
                <a:gd name="T52" fmla="*/ 25 w 146"/>
                <a:gd name="T53" fmla="*/ 25 h 147"/>
                <a:gd name="T54" fmla="*/ 5 w 146"/>
                <a:gd name="T55" fmla="*/ 74 h 147"/>
                <a:gd name="T56" fmla="*/ 25 w 146"/>
                <a:gd name="T57" fmla="*/ 122 h 147"/>
                <a:gd name="T58" fmla="*/ 73 w 146"/>
                <a:gd name="T59" fmla="*/ 142 h 147"/>
                <a:gd name="T60" fmla="*/ 73 w 146"/>
                <a:gd name="T61" fmla="*/ 147 h 147"/>
                <a:gd name="T62" fmla="*/ 22 w 146"/>
                <a:gd name="T63" fmla="*/ 125 h 147"/>
                <a:gd name="T64" fmla="*/ 0 w 146"/>
                <a:gd name="T65" fmla="*/ 74 h 147"/>
                <a:gd name="T66" fmla="*/ 22 w 146"/>
                <a:gd name="T67" fmla="*/ 22 h 147"/>
                <a:gd name="T68" fmla="*/ 73 w 146"/>
                <a:gd name="T69" fmla="*/ 0 h 147"/>
                <a:gd name="T70" fmla="*/ 73 w 146"/>
                <a:gd name="T71" fmla="*/ 5 h 147"/>
                <a:gd name="T72" fmla="*/ 73 w 146"/>
                <a:gd name="T73" fmla="*/ 51 h 147"/>
                <a:gd name="T74" fmla="*/ 58 w 146"/>
                <a:gd name="T75" fmla="*/ 57 h 147"/>
                <a:gd name="T76" fmla="*/ 57 w 146"/>
                <a:gd name="T77" fmla="*/ 59 h 147"/>
                <a:gd name="T78" fmla="*/ 35 w 146"/>
                <a:gd name="T79" fmla="*/ 109 h 147"/>
                <a:gd name="T80" fmla="*/ 35 w 146"/>
                <a:gd name="T81" fmla="*/ 109 h 147"/>
                <a:gd name="T82" fmla="*/ 35 w 146"/>
                <a:gd name="T83" fmla="*/ 109 h 147"/>
                <a:gd name="T84" fmla="*/ 35 w 146"/>
                <a:gd name="T85" fmla="*/ 111 h 147"/>
                <a:gd name="T86" fmla="*/ 38 w 146"/>
                <a:gd name="T87" fmla="*/ 112 h 147"/>
                <a:gd name="T88" fmla="*/ 73 w 146"/>
                <a:gd name="T89" fmla="*/ 96 h 147"/>
                <a:gd name="T90" fmla="*/ 73 w 146"/>
                <a:gd name="T91" fmla="*/ 91 h 147"/>
                <a:gd name="T92" fmla="*/ 42 w 146"/>
                <a:gd name="T93" fmla="*/ 105 h 147"/>
                <a:gd name="T94" fmla="*/ 61 w 146"/>
                <a:gd name="T95" fmla="*/ 61 h 147"/>
                <a:gd name="T96" fmla="*/ 73 w 146"/>
                <a:gd name="T97" fmla="*/ 56 h 147"/>
                <a:gd name="T98" fmla="*/ 73 w 146"/>
                <a:gd name="T99" fmla="*/ 5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147">
                  <a:moveTo>
                    <a:pt x="73" y="142"/>
                  </a:moveTo>
                  <a:cubicBezTo>
                    <a:pt x="92" y="142"/>
                    <a:pt x="109" y="134"/>
                    <a:pt x="122" y="122"/>
                  </a:cubicBezTo>
                  <a:cubicBezTo>
                    <a:pt x="134" y="110"/>
                    <a:pt x="142" y="92"/>
                    <a:pt x="142" y="74"/>
                  </a:cubicBezTo>
                  <a:cubicBezTo>
                    <a:pt x="142" y="55"/>
                    <a:pt x="134" y="38"/>
                    <a:pt x="122" y="25"/>
                  </a:cubicBezTo>
                  <a:cubicBezTo>
                    <a:pt x="109" y="13"/>
                    <a:pt x="92" y="5"/>
                    <a:pt x="73" y="5"/>
                  </a:cubicBezTo>
                  <a:cubicBezTo>
                    <a:pt x="73" y="0"/>
                    <a:pt x="73" y="0"/>
                    <a:pt x="73" y="0"/>
                  </a:cubicBezTo>
                  <a:cubicBezTo>
                    <a:pt x="93" y="0"/>
                    <a:pt x="112" y="9"/>
                    <a:pt x="125" y="22"/>
                  </a:cubicBezTo>
                  <a:cubicBezTo>
                    <a:pt x="138" y="35"/>
                    <a:pt x="146" y="53"/>
                    <a:pt x="146" y="74"/>
                  </a:cubicBezTo>
                  <a:cubicBezTo>
                    <a:pt x="146" y="94"/>
                    <a:pt x="138" y="112"/>
                    <a:pt x="125" y="125"/>
                  </a:cubicBezTo>
                  <a:cubicBezTo>
                    <a:pt x="112" y="139"/>
                    <a:pt x="93" y="147"/>
                    <a:pt x="73" y="147"/>
                  </a:cubicBezTo>
                  <a:cubicBezTo>
                    <a:pt x="73" y="142"/>
                    <a:pt x="73" y="142"/>
                    <a:pt x="73" y="142"/>
                  </a:cubicBezTo>
                  <a:close/>
                  <a:moveTo>
                    <a:pt x="73" y="96"/>
                  </a:moveTo>
                  <a:cubicBezTo>
                    <a:pt x="88" y="90"/>
                    <a:pt x="88" y="90"/>
                    <a:pt x="88" y="90"/>
                  </a:cubicBezTo>
                  <a:cubicBezTo>
                    <a:pt x="89" y="90"/>
                    <a:pt x="89" y="89"/>
                    <a:pt x="90" y="89"/>
                  </a:cubicBezTo>
                  <a:cubicBezTo>
                    <a:pt x="112" y="38"/>
                    <a:pt x="112" y="38"/>
                    <a:pt x="112" y="38"/>
                  </a:cubicBezTo>
                  <a:cubicBezTo>
                    <a:pt x="112" y="38"/>
                    <a:pt x="112" y="38"/>
                    <a:pt x="112" y="38"/>
                  </a:cubicBezTo>
                  <a:cubicBezTo>
                    <a:pt x="112" y="38"/>
                    <a:pt x="112" y="38"/>
                    <a:pt x="112" y="38"/>
                  </a:cubicBezTo>
                  <a:cubicBezTo>
                    <a:pt x="112" y="38"/>
                    <a:pt x="112" y="37"/>
                    <a:pt x="112" y="36"/>
                  </a:cubicBezTo>
                  <a:cubicBezTo>
                    <a:pt x="111" y="35"/>
                    <a:pt x="110" y="35"/>
                    <a:pt x="108" y="35"/>
                  </a:cubicBezTo>
                  <a:cubicBezTo>
                    <a:pt x="73" y="51"/>
                    <a:pt x="73" y="51"/>
                    <a:pt x="73" y="51"/>
                  </a:cubicBezTo>
                  <a:cubicBezTo>
                    <a:pt x="73" y="56"/>
                    <a:pt x="73" y="56"/>
                    <a:pt x="73" y="56"/>
                  </a:cubicBezTo>
                  <a:cubicBezTo>
                    <a:pt x="105" y="42"/>
                    <a:pt x="105" y="42"/>
                    <a:pt x="105" y="42"/>
                  </a:cubicBezTo>
                  <a:cubicBezTo>
                    <a:pt x="86" y="86"/>
                    <a:pt x="86" y="86"/>
                    <a:pt x="86" y="86"/>
                  </a:cubicBezTo>
                  <a:cubicBezTo>
                    <a:pt x="73" y="91"/>
                    <a:pt x="73" y="91"/>
                    <a:pt x="73" y="91"/>
                  </a:cubicBezTo>
                  <a:lnTo>
                    <a:pt x="73" y="96"/>
                  </a:lnTo>
                  <a:close/>
                  <a:moveTo>
                    <a:pt x="73" y="5"/>
                  </a:moveTo>
                  <a:cubicBezTo>
                    <a:pt x="54" y="5"/>
                    <a:pt x="37" y="13"/>
                    <a:pt x="25" y="25"/>
                  </a:cubicBezTo>
                  <a:cubicBezTo>
                    <a:pt x="13" y="38"/>
                    <a:pt x="5" y="55"/>
                    <a:pt x="5" y="74"/>
                  </a:cubicBezTo>
                  <a:cubicBezTo>
                    <a:pt x="5" y="92"/>
                    <a:pt x="13" y="110"/>
                    <a:pt x="25" y="122"/>
                  </a:cubicBezTo>
                  <a:cubicBezTo>
                    <a:pt x="37" y="134"/>
                    <a:pt x="54" y="142"/>
                    <a:pt x="73" y="142"/>
                  </a:cubicBezTo>
                  <a:cubicBezTo>
                    <a:pt x="73" y="147"/>
                    <a:pt x="73" y="147"/>
                    <a:pt x="73" y="147"/>
                  </a:cubicBezTo>
                  <a:cubicBezTo>
                    <a:pt x="53" y="147"/>
                    <a:pt x="35" y="139"/>
                    <a:pt x="22" y="125"/>
                  </a:cubicBezTo>
                  <a:cubicBezTo>
                    <a:pt x="8" y="112"/>
                    <a:pt x="0" y="94"/>
                    <a:pt x="0" y="74"/>
                  </a:cubicBezTo>
                  <a:cubicBezTo>
                    <a:pt x="0" y="53"/>
                    <a:pt x="8" y="35"/>
                    <a:pt x="22" y="22"/>
                  </a:cubicBezTo>
                  <a:cubicBezTo>
                    <a:pt x="35" y="9"/>
                    <a:pt x="53" y="0"/>
                    <a:pt x="73" y="0"/>
                  </a:cubicBezTo>
                  <a:cubicBezTo>
                    <a:pt x="73" y="5"/>
                    <a:pt x="73" y="5"/>
                    <a:pt x="73" y="5"/>
                  </a:cubicBezTo>
                  <a:close/>
                  <a:moveTo>
                    <a:pt x="73" y="51"/>
                  </a:moveTo>
                  <a:cubicBezTo>
                    <a:pt x="58" y="57"/>
                    <a:pt x="58" y="57"/>
                    <a:pt x="58" y="57"/>
                  </a:cubicBezTo>
                  <a:cubicBezTo>
                    <a:pt x="58" y="57"/>
                    <a:pt x="57" y="58"/>
                    <a:pt x="57" y="59"/>
                  </a:cubicBezTo>
                  <a:cubicBezTo>
                    <a:pt x="35" y="109"/>
                    <a:pt x="35" y="109"/>
                    <a:pt x="35" y="109"/>
                  </a:cubicBezTo>
                  <a:cubicBezTo>
                    <a:pt x="35" y="109"/>
                    <a:pt x="35" y="109"/>
                    <a:pt x="35" y="109"/>
                  </a:cubicBezTo>
                  <a:cubicBezTo>
                    <a:pt x="35" y="109"/>
                    <a:pt x="35" y="109"/>
                    <a:pt x="35" y="109"/>
                  </a:cubicBezTo>
                  <a:cubicBezTo>
                    <a:pt x="35" y="109"/>
                    <a:pt x="35" y="110"/>
                    <a:pt x="35" y="111"/>
                  </a:cubicBezTo>
                  <a:cubicBezTo>
                    <a:pt x="35" y="112"/>
                    <a:pt x="37" y="112"/>
                    <a:pt x="38" y="112"/>
                  </a:cubicBezTo>
                  <a:cubicBezTo>
                    <a:pt x="73" y="96"/>
                    <a:pt x="73" y="96"/>
                    <a:pt x="73" y="96"/>
                  </a:cubicBezTo>
                  <a:cubicBezTo>
                    <a:pt x="73" y="91"/>
                    <a:pt x="73" y="91"/>
                    <a:pt x="73" y="91"/>
                  </a:cubicBezTo>
                  <a:cubicBezTo>
                    <a:pt x="42" y="105"/>
                    <a:pt x="42" y="105"/>
                    <a:pt x="42" y="105"/>
                  </a:cubicBezTo>
                  <a:cubicBezTo>
                    <a:pt x="61" y="61"/>
                    <a:pt x="61" y="61"/>
                    <a:pt x="61" y="61"/>
                  </a:cubicBezTo>
                  <a:cubicBezTo>
                    <a:pt x="73" y="56"/>
                    <a:pt x="73" y="56"/>
                    <a:pt x="73" y="56"/>
                  </a:cubicBezTo>
                  <a:lnTo>
                    <a:pt x="73" y="51"/>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 name="Freeform 125">
              <a:extLst>
                <a:ext uri="{FF2B5EF4-FFF2-40B4-BE49-F238E27FC236}">
                  <a16:creationId xmlns:a16="http://schemas.microsoft.com/office/drawing/2014/main" id="{2F602894-2E48-4829-897B-3AC3FB03DE4F}"/>
                </a:ext>
              </a:extLst>
            </p:cNvPr>
            <p:cNvSpPr>
              <a:spLocks noEditPoints="1"/>
            </p:cNvSpPr>
            <p:nvPr/>
          </p:nvSpPr>
          <p:spPr bwMode="auto">
            <a:xfrm>
              <a:off x="5122196" y="4121128"/>
              <a:ext cx="34925" cy="36505"/>
            </a:xfrm>
            <a:custGeom>
              <a:avLst/>
              <a:gdLst>
                <a:gd name="T0" fmla="*/ 10 w 21"/>
                <a:gd name="T1" fmla="*/ 0 h 21"/>
                <a:gd name="T2" fmla="*/ 18 w 21"/>
                <a:gd name="T3" fmla="*/ 3 h 21"/>
                <a:gd name="T4" fmla="*/ 21 w 21"/>
                <a:gd name="T5" fmla="*/ 11 h 21"/>
                <a:gd name="T6" fmla="*/ 18 w 21"/>
                <a:gd name="T7" fmla="*/ 18 h 21"/>
                <a:gd name="T8" fmla="*/ 18 w 21"/>
                <a:gd name="T9" fmla="*/ 18 h 21"/>
                <a:gd name="T10" fmla="*/ 10 w 21"/>
                <a:gd name="T11" fmla="*/ 21 h 21"/>
                <a:gd name="T12" fmla="*/ 10 w 21"/>
                <a:gd name="T13" fmla="*/ 21 h 21"/>
                <a:gd name="T14" fmla="*/ 10 w 21"/>
                <a:gd name="T15" fmla="*/ 16 h 21"/>
                <a:gd name="T16" fmla="*/ 10 w 21"/>
                <a:gd name="T17" fmla="*/ 16 h 21"/>
                <a:gd name="T18" fmla="*/ 14 w 21"/>
                <a:gd name="T19" fmla="*/ 15 h 21"/>
                <a:gd name="T20" fmla="*/ 14 w 21"/>
                <a:gd name="T21" fmla="*/ 15 h 21"/>
                <a:gd name="T22" fmla="*/ 16 w 21"/>
                <a:gd name="T23" fmla="*/ 11 h 21"/>
                <a:gd name="T24" fmla="*/ 14 w 21"/>
                <a:gd name="T25" fmla="*/ 7 h 21"/>
                <a:gd name="T26" fmla="*/ 10 w 21"/>
                <a:gd name="T27" fmla="*/ 5 h 21"/>
                <a:gd name="T28" fmla="*/ 10 w 21"/>
                <a:gd name="T29" fmla="*/ 5 h 21"/>
                <a:gd name="T30" fmla="*/ 10 w 21"/>
                <a:gd name="T31" fmla="*/ 0 h 21"/>
                <a:gd name="T32" fmla="*/ 10 w 21"/>
                <a:gd name="T33" fmla="*/ 21 h 21"/>
                <a:gd name="T34" fmla="*/ 3 w 21"/>
                <a:gd name="T35" fmla="*/ 18 h 21"/>
                <a:gd name="T36" fmla="*/ 0 w 21"/>
                <a:gd name="T37" fmla="*/ 11 h 21"/>
                <a:gd name="T38" fmla="*/ 3 w 21"/>
                <a:gd name="T39" fmla="*/ 3 h 21"/>
                <a:gd name="T40" fmla="*/ 3 w 21"/>
                <a:gd name="T41" fmla="*/ 3 h 21"/>
                <a:gd name="T42" fmla="*/ 10 w 21"/>
                <a:gd name="T43" fmla="*/ 0 h 21"/>
                <a:gd name="T44" fmla="*/ 10 w 21"/>
                <a:gd name="T45" fmla="*/ 5 h 21"/>
                <a:gd name="T46" fmla="*/ 6 w 21"/>
                <a:gd name="T47" fmla="*/ 7 h 21"/>
                <a:gd name="T48" fmla="*/ 6 w 21"/>
                <a:gd name="T49" fmla="*/ 7 h 21"/>
                <a:gd name="T50" fmla="*/ 6 w 21"/>
                <a:gd name="T51" fmla="*/ 7 h 21"/>
                <a:gd name="T52" fmla="*/ 5 w 21"/>
                <a:gd name="T53" fmla="*/ 11 h 21"/>
                <a:gd name="T54" fmla="*/ 6 w 21"/>
                <a:gd name="T55" fmla="*/ 15 h 21"/>
                <a:gd name="T56" fmla="*/ 10 w 21"/>
                <a:gd name="T57" fmla="*/ 16 h 21"/>
                <a:gd name="T58" fmla="*/ 10 w 21"/>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1">
                  <a:moveTo>
                    <a:pt x="10" y="0"/>
                  </a:moveTo>
                  <a:cubicBezTo>
                    <a:pt x="13" y="0"/>
                    <a:pt x="16" y="1"/>
                    <a:pt x="18" y="3"/>
                  </a:cubicBezTo>
                  <a:cubicBezTo>
                    <a:pt x="20" y="5"/>
                    <a:pt x="21" y="8"/>
                    <a:pt x="21" y="11"/>
                  </a:cubicBezTo>
                  <a:cubicBezTo>
                    <a:pt x="21" y="14"/>
                    <a:pt x="20" y="16"/>
                    <a:pt x="18" y="18"/>
                  </a:cubicBezTo>
                  <a:cubicBezTo>
                    <a:pt x="18" y="18"/>
                    <a:pt x="18" y="18"/>
                    <a:pt x="18" y="18"/>
                  </a:cubicBezTo>
                  <a:cubicBezTo>
                    <a:pt x="16" y="20"/>
                    <a:pt x="13" y="21"/>
                    <a:pt x="10" y="21"/>
                  </a:cubicBezTo>
                  <a:cubicBezTo>
                    <a:pt x="10" y="21"/>
                    <a:pt x="10" y="21"/>
                    <a:pt x="10" y="21"/>
                  </a:cubicBezTo>
                  <a:cubicBezTo>
                    <a:pt x="10" y="16"/>
                    <a:pt x="10" y="16"/>
                    <a:pt x="10" y="16"/>
                  </a:cubicBezTo>
                  <a:cubicBezTo>
                    <a:pt x="10" y="16"/>
                    <a:pt x="10" y="16"/>
                    <a:pt x="10" y="16"/>
                  </a:cubicBezTo>
                  <a:cubicBezTo>
                    <a:pt x="12" y="16"/>
                    <a:pt x="13" y="16"/>
                    <a:pt x="14" y="15"/>
                  </a:cubicBezTo>
                  <a:cubicBezTo>
                    <a:pt x="14" y="15"/>
                    <a:pt x="14" y="15"/>
                    <a:pt x="14" y="15"/>
                  </a:cubicBezTo>
                  <a:cubicBezTo>
                    <a:pt x="15" y="14"/>
                    <a:pt x="16" y="12"/>
                    <a:pt x="16" y="11"/>
                  </a:cubicBezTo>
                  <a:cubicBezTo>
                    <a:pt x="16" y="9"/>
                    <a:pt x="15" y="8"/>
                    <a:pt x="14" y="7"/>
                  </a:cubicBezTo>
                  <a:cubicBezTo>
                    <a:pt x="13" y="6"/>
                    <a:pt x="12" y="5"/>
                    <a:pt x="10" y="5"/>
                  </a:cubicBezTo>
                  <a:cubicBezTo>
                    <a:pt x="10" y="5"/>
                    <a:pt x="10" y="5"/>
                    <a:pt x="10" y="5"/>
                  </a:cubicBezTo>
                  <a:cubicBezTo>
                    <a:pt x="10" y="0"/>
                    <a:pt x="10" y="0"/>
                    <a:pt x="10" y="0"/>
                  </a:cubicBezTo>
                  <a:close/>
                  <a:moveTo>
                    <a:pt x="10" y="21"/>
                  </a:moveTo>
                  <a:cubicBezTo>
                    <a:pt x="7" y="21"/>
                    <a:pt x="5" y="20"/>
                    <a:pt x="3" y="18"/>
                  </a:cubicBezTo>
                  <a:cubicBezTo>
                    <a:pt x="1" y="16"/>
                    <a:pt x="0" y="14"/>
                    <a:pt x="0" y="11"/>
                  </a:cubicBezTo>
                  <a:cubicBezTo>
                    <a:pt x="0" y="8"/>
                    <a:pt x="1" y="5"/>
                    <a:pt x="3" y="3"/>
                  </a:cubicBezTo>
                  <a:cubicBezTo>
                    <a:pt x="3" y="3"/>
                    <a:pt x="3" y="3"/>
                    <a:pt x="3" y="3"/>
                  </a:cubicBezTo>
                  <a:cubicBezTo>
                    <a:pt x="5" y="1"/>
                    <a:pt x="7" y="0"/>
                    <a:pt x="10" y="0"/>
                  </a:cubicBezTo>
                  <a:cubicBezTo>
                    <a:pt x="10" y="5"/>
                    <a:pt x="10" y="5"/>
                    <a:pt x="10" y="5"/>
                  </a:cubicBezTo>
                  <a:cubicBezTo>
                    <a:pt x="9" y="5"/>
                    <a:pt x="7" y="6"/>
                    <a:pt x="6" y="7"/>
                  </a:cubicBezTo>
                  <a:cubicBezTo>
                    <a:pt x="6" y="7"/>
                    <a:pt x="6" y="7"/>
                    <a:pt x="6" y="7"/>
                  </a:cubicBezTo>
                  <a:cubicBezTo>
                    <a:pt x="6" y="7"/>
                    <a:pt x="6" y="7"/>
                    <a:pt x="6" y="7"/>
                  </a:cubicBezTo>
                  <a:cubicBezTo>
                    <a:pt x="5" y="8"/>
                    <a:pt x="5" y="9"/>
                    <a:pt x="5" y="11"/>
                  </a:cubicBezTo>
                  <a:cubicBezTo>
                    <a:pt x="5" y="12"/>
                    <a:pt x="5" y="14"/>
                    <a:pt x="6" y="15"/>
                  </a:cubicBezTo>
                  <a:cubicBezTo>
                    <a:pt x="7" y="16"/>
                    <a:pt x="9" y="16"/>
                    <a:pt x="10" y="16"/>
                  </a:cubicBezTo>
                  <a:lnTo>
                    <a:pt x="10" y="21"/>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 name="Freeform 153">
              <a:extLst>
                <a:ext uri="{FF2B5EF4-FFF2-40B4-BE49-F238E27FC236}">
                  <a16:creationId xmlns:a16="http://schemas.microsoft.com/office/drawing/2014/main" id="{9CD03FEA-A721-454D-8013-FD6E520AC134}"/>
                </a:ext>
              </a:extLst>
            </p:cNvPr>
            <p:cNvSpPr>
              <a:spLocks noEditPoints="1"/>
            </p:cNvSpPr>
            <p:nvPr/>
          </p:nvSpPr>
          <p:spPr bwMode="auto">
            <a:xfrm>
              <a:off x="5936583" y="5227411"/>
              <a:ext cx="80963" cy="96820"/>
            </a:xfrm>
            <a:custGeom>
              <a:avLst/>
              <a:gdLst>
                <a:gd name="T0" fmla="*/ 24 w 48"/>
                <a:gd name="T1" fmla="*/ 47 h 58"/>
                <a:gd name="T2" fmla="*/ 35 w 48"/>
                <a:gd name="T3" fmla="*/ 30 h 58"/>
                <a:gd name="T4" fmla="*/ 43 w 48"/>
                <a:gd name="T5" fmla="*/ 4 h 58"/>
                <a:gd name="T6" fmla="*/ 24 w 48"/>
                <a:gd name="T7" fmla="*/ 4 h 58"/>
                <a:gd name="T8" fmla="*/ 24 w 48"/>
                <a:gd name="T9" fmla="*/ 0 h 58"/>
                <a:gd name="T10" fmla="*/ 45 w 48"/>
                <a:gd name="T11" fmla="*/ 0 h 58"/>
                <a:gd name="T12" fmla="*/ 45 w 48"/>
                <a:gd name="T13" fmla="*/ 0 h 58"/>
                <a:gd name="T14" fmla="*/ 46 w 48"/>
                <a:gd name="T15" fmla="*/ 0 h 58"/>
                <a:gd name="T16" fmla="*/ 48 w 48"/>
                <a:gd name="T17" fmla="*/ 2 h 58"/>
                <a:gd name="T18" fmla="*/ 39 w 48"/>
                <a:gd name="T19" fmla="*/ 32 h 58"/>
                <a:gd name="T20" fmla="*/ 24 w 48"/>
                <a:gd name="T21" fmla="*/ 54 h 58"/>
                <a:gd name="T22" fmla="*/ 24 w 48"/>
                <a:gd name="T23" fmla="*/ 47 h 58"/>
                <a:gd name="T24" fmla="*/ 5 w 48"/>
                <a:gd name="T25" fmla="*/ 4 h 58"/>
                <a:gd name="T26" fmla="*/ 10 w 48"/>
                <a:gd name="T27" fmla="*/ 30 h 58"/>
                <a:gd name="T28" fmla="*/ 20 w 48"/>
                <a:gd name="T29" fmla="*/ 52 h 58"/>
                <a:gd name="T30" fmla="*/ 24 w 48"/>
                <a:gd name="T31" fmla="*/ 47 h 58"/>
                <a:gd name="T32" fmla="*/ 24 w 48"/>
                <a:gd name="T33" fmla="*/ 54 h 58"/>
                <a:gd name="T34" fmla="*/ 21 w 48"/>
                <a:gd name="T35" fmla="*/ 57 h 58"/>
                <a:gd name="T36" fmla="*/ 20 w 48"/>
                <a:gd name="T37" fmla="*/ 58 h 58"/>
                <a:gd name="T38" fmla="*/ 17 w 48"/>
                <a:gd name="T39" fmla="*/ 57 h 58"/>
                <a:gd name="T40" fmla="*/ 5 w 48"/>
                <a:gd name="T41" fmla="*/ 31 h 58"/>
                <a:gd name="T42" fmla="*/ 0 w 48"/>
                <a:gd name="T43" fmla="*/ 2 h 58"/>
                <a:gd name="T44" fmla="*/ 0 w 48"/>
                <a:gd name="T45" fmla="*/ 2 h 58"/>
                <a:gd name="T46" fmla="*/ 3 w 48"/>
                <a:gd name="T47" fmla="*/ 0 h 58"/>
                <a:gd name="T48" fmla="*/ 24 w 48"/>
                <a:gd name="T49" fmla="*/ 0 h 58"/>
                <a:gd name="T50" fmla="*/ 24 w 48"/>
                <a:gd name="T51" fmla="*/ 4 h 58"/>
                <a:gd name="T52" fmla="*/ 5 w 48"/>
                <a:gd name="T53"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58">
                  <a:moveTo>
                    <a:pt x="24" y="47"/>
                  </a:moveTo>
                  <a:cubicBezTo>
                    <a:pt x="28" y="42"/>
                    <a:pt x="32" y="36"/>
                    <a:pt x="35" y="30"/>
                  </a:cubicBezTo>
                  <a:cubicBezTo>
                    <a:pt x="39" y="22"/>
                    <a:pt x="42" y="14"/>
                    <a:pt x="43" y="4"/>
                  </a:cubicBezTo>
                  <a:cubicBezTo>
                    <a:pt x="24" y="4"/>
                    <a:pt x="24" y="4"/>
                    <a:pt x="24" y="4"/>
                  </a:cubicBezTo>
                  <a:cubicBezTo>
                    <a:pt x="24" y="0"/>
                    <a:pt x="24" y="0"/>
                    <a:pt x="24" y="0"/>
                  </a:cubicBezTo>
                  <a:cubicBezTo>
                    <a:pt x="45" y="0"/>
                    <a:pt x="45" y="0"/>
                    <a:pt x="45" y="0"/>
                  </a:cubicBezTo>
                  <a:cubicBezTo>
                    <a:pt x="45" y="0"/>
                    <a:pt x="45" y="0"/>
                    <a:pt x="45" y="0"/>
                  </a:cubicBezTo>
                  <a:cubicBezTo>
                    <a:pt x="46" y="0"/>
                    <a:pt x="46" y="0"/>
                    <a:pt x="46" y="0"/>
                  </a:cubicBezTo>
                  <a:cubicBezTo>
                    <a:pt x="47" y="0"/>
                    <a:pt x="48" y="1"/>
                    <a:pt x="48" y="2"/>
                  </a:cubicBezTo>
                  <a:cubicBezTo>
                    <a:pt x="47" y="13"/>
                    <a:pt x="44" y="23"/>
                    <a:pt x="39" y="32"/>
                  </a:cubicBezTo>
                  <a:cubicBezTo>
                    <a:pt x="35" y="40"/>
                    <a:pt x="30" y="48"/>
                    <a:pt x="24" y="54"/>
                  </a:cubicBezTo>
                  <a:lnTo>
                    <a:pt x="24" y="47"/>
                  </a:lnTo>
                  <a:close/>
                  <a:moveTo>
                    <a:pt x="5" y="4"/>
                  </a:moveTo>
                  <a:cubicBezTo>
                    <a:pt x="6" y="13"/>
                    <a:pt x="7" y="22"/>
                    <a:pt x="10" y="30"/>
                  </a:cubicBezTo>
                  <a:cubicBezTo>
                    <a:pt x="12" y="38"/>
                    <a:pt x="16" y="46"/>
                    <a:pt x="20" y="52"/>
                  </a:cubicBezTo>
                  <a:cubicBezTo>
                    <a:pt x="21" y="50"/>
                    <a:pt x="23" y="49"/>
                    <a:pt x="24" y="47"/>
                  </a:cubicBezTo>
                  <a:cubicBezTo>
                    <a:pt x="24" y="54"/>
                    <a:pt x="24" y="54"/>
                    <a:pt x="24" y="54"/>
                  </a:cubicBezTo>
                  <a:cubicBezTo>
                    <a:pt x="23" y="55"/>
                    <a:pt x="22" y="56"/>
                    <a:pt x="21" y="57"/>
                  </a:cubicBezTo>
                  <a:cubicBezTo>
                    <a:pt x="21" y="57"/>
                    <a:pt x="21" y="58"/>
                    <a:pt x="20" y="58"/>
                  </a:cubicBezTo>
                  <a:cubicBezTo>
                    <a:pt x="19" y="58"/>
                    <a:pt x="18" y="58"/>
                    <a:pt x="17" y="57"/>
                  </a:cubicBezTo>
                  <a:cubicBezTo>
                    <a:pt x="12" y="50"/>
                    <a:pt x="8" y="41"/>
                    <a:pt x="5" y="31"/>
                  </a:cubicBezTo>
                  <a:cubicBezTo>
                    <a:pt x="3" y="22"/>
                    <a:pt x="1" y="13"/>
                    <a:pt x="0" y="2"/>
                  </a:cubicBezTo>
                  <a:cubicBezTo>
                    <a:pt x="0" y="2"/>
                    <a:pt x="0" y="2"/>
                    <a:pt x="0" y="2"/>
                  </a:cubicBezTo>
                  <a:cubicBezTo>
                    <a:pt x="0" y="1"/>
                    <a:pt x="1" y="0"/>
                    <a:pt x="3" y="0"/>
                  </a:cubicBezTo>
                  <a:cubicBezTo>
                    <a:pt x="24" y="0"/>
                    <a:pt x="24" y="0"/>
                    <a:pt x="24" y="0"/>
                  </a:cubicBezTo>
                  <a:cubicBezTo>
                    <a:pt x="24" y="4"/>
                    <a:pt x="24" y="4"/>
                    <a:pt x="24" y="4"/>
                  </a:cubicBezTo>
                  <a:lnTo>
                    <a:pt x="5" y="4"/>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Freeform 154">
              <a:extLst>
                <a:ext uri="{FF2B5EF4-FFF2-40B4-BE49-F238E27FC236}">
                  <a16:creationId xmlns:a16="http://schemas.microsoft.com/office/drawing/2014/main" id="{4EE03BEB-E9F1-471A-9749-05938A077550}"/>
                </a:ext>
              </a:extLst>
            </p:cNvPr>
            <p:cNvSpPr>
              <a:spLocks noEditPoints="1"/>
            </p:cNvSpPr>
            <p:nvPr/>
          </p:nvSpPr>
          <p:spPr bwMode="auto">
            <a:xfrm>
              <a:off x="5936583" y="5111545"/>
              <a:ext cx="80963" cy="99994"/>
            </a:xfrm>
            <a:custGeom>
              <a:avLst/>
              <a:gdLst>
                <a:gd name="T0" fmla="*/ 24 w 48"/>
                <a:gd name="T1" fmla="*/ 54 h 59"/>
                <a:gd name="T2" fmla="*/ 43 w 48"/>
                <a:gd name="T3" fmla="*/ 54 h 59"/>
                <a:gd name="T4" fmla="*/ 35 w 48"/>
                <a:gd name="T5" fmla="*/ 28 h 59"/>
                <a:gd name="T6" fmla="*/ 24 w 48"/>
                <a:gd name="T7" fmla="*/ 11 h 59"/>
                <a:gd name="T8" fmla="*/ 24 w 48"/>
                <a:gd name="T9" fmla="*/ 4 h 59"/>
                <a:gd name="T10" fmla="*/ 39 w 48"/>
                <a:gd name="T11" fmla="*/ 26 h 59"/>
                <a:gd name="T12" fmla="*/ 48 w 48"/>
                <a:gd name="T13" fmla="*/ 56 h 59"/>
                <a:gd name="T14" fmla="*/ 48 w 48"/>
                <a:gd name="T15" fmla="*/ 56 h 59"/>
                <a:gd name="T16" fmla="*/ 45 w 48"/>
                <a:gd name="T17" fmla="*/ 59 h 59"/>
                <a:gd name="T18" fmla="*/ 24 w 48"/>
                <a:gd name="T19" fmla="*/ 59 h 59"/>
                <a:gd name="T20" fmla="*/ 24 w 48"/>
                <a:gd name="T21" fmla="*/ 54 h 59"/>
                <a:gd name="T22" fmla="*/ 20 w 48"/>
                <a:gd name="T23" fmla="*/ 6 h 59"/>
                <a:gd name="T24" fmla="*/ 10 w 48"/>
                <a:gd name="T25" fmla="*/ 28 h 59"/>
                <a:gd name="T26" fmla="*/ 5 w 48"/>
                <a:gd name="T27" fmla="*/ 54 h 59"/>
                <a:gd name="T28" fmla="*/ 24 w 48"/>
                <a:gd name="T29" fmla="*/ 54 h 59"/>
                <a:gd name="T30" fmla="*/ 24 w 48"/>
                <a:gd name="T31" fmla="*/ 59 h 59"/>
                <a:gd name="T32" fmla="*/ 3 w 48"/>
                <a:gd name="T33" fmla="*/ 59 h 59"/>
                <a:gd name="T34" fmla="*/ 3 w 48"/>
                <a:gd name="T35" fmla="*/ 59 h 59"/>
                <a:gd name="T36" fmla="*/ 2 w 48"/>
                <a:gd name="T37" fmla="*/ 59 h 59"/>
                <a:gd name="T38" fmla="*/ 0 w 48"/>
                <a:gd name="T39" fmla="*/ 56 h 59"/>
                <a:gd name="T40" fmla="*/ 5 w 48"/>
                <a:gd name="T41" fmla="*/ 27 h 59"/>
                <a:gd name="T42" fmla="*/ 17 w 48"/>
                <a:gd name="T43" fmla="*/ 1 h 59"/>
                <a:gd name="T44" fmla="*/ 17 w 48"/>
                <a:gd name="T45" fmla="*/ 1 h 59"/>
                <a:gd name="T46" fmla="*/ 17 w 48"/>
                <a:gd name="T47" fmla="*/ 1 h 59"/>
                <a:gd name="T48" fmla="*/ 21 w 48"/>
                <a:gd name="T49" fmla="*/ 1 h 59"/>
                <a:gd name="T50" fmla="*/ 24 w 48"/>
                <a:gd name="T51" fmla="*/ 4 h 59"/>
                <a:gd name="T52" fmla="*/ 24 w 48"/>
                <a:gd name="T53" fmla="*/ 11 h 59"/>
                <a:gd name="T54" fmla="*/ 20 w 48"/>
                <a:gd name="T55"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59">
                  <a:moveTo>
                    <a:pt x="24" y="54"/>
                  </a:moveTo>
                  <a:cubicBezTo>
                    <a:pt x="43" y="54"/>
                    <a:pt x="43" y="54"/>
                    <a:pt x="43" y="54"/>
                  </a:cubicBezTo>
                  <a:cubicBezTo>
                    <a:pt x="42" y="45"/>
                    <a:pt x="39" y="36"/>
                    <a:pt x="35" y="28"/>
                  </a:cubicBezTo>
                  <a:cubicBezTo>
                    <a:pt x="32" y="22"/>
                    <a:pt x="28" y="16"/>
                    <a:pt x="24" y="11"/>
                  </a:cubicBezTo>
                  <a:cubicBezTo>
                    <a:pt x="24" y="4"/>
                    <a:pt x="24" y="4"/>
                    <a:pt x="24" y="4"/>
                  </a:cubicBezTo>
                  <a:cubicBezTo>
                    <a:pt x="30" y="10"/>
                    <a:pt x="35" y="18"/>
                    <a:pt x="39" y="26"/>
                  </a:cubicBezTo>
                  <a:cubicBezTo>
                    <a:pt x="44" y="35"/>
                    <a:pt x="47" y="45"/>
                    <a:pt x="48" y="56"/>
                  </a:cubicBezTo>
                  <a:cubicBezTo>
                    <a:pt x="48" y="56"/>
                    <a:pt x="48" y="56"/>
                    <a:pt x="48" y="56"/>
                  </a:cubicBezTo>
                  <a:cubicBezTo>
                    <a:pt x="48" y="58"/>
                    <a:pt x="47" y="59"/>
                    <a:pt x="45" y="59"/>
                  </a:cubicBezTo>
                  <a:cubicBezTo>
                    <a:pt x="24" y="59"/>
                    <a:pt x="24" y="59"/>
                    <a:pt x="24" y="59"/>
                  </a:cubicBezTo>
                  <a:lnTo>
                    <a:pt x="24" y="54"/>
                  </a:lnTo>
                  <a:close/>
                  <a:moveTo>
                    <a:pt x="20" y="6"/>
                  </a:moveTo>
                  <a:cubicBezTo>
                    <a:pt x="16" y="13"/>
                    <a:pt x="12" y="20"/>
                    <a:pt x="10" y="28"/>
                  </a:cubicBezTo>
                  <a:cubicBezTo>
                    <a:pt x="7" y="36"/>
                    <a:pt x="6" y="45"/>
                    <a:pt x="5" y="54"/>
                  </a:cubicBezTo>
                  <a:cubicBezTo>
                    <a:pt x="24" y="54"/>
                    <a:pt x="24" y="54"/>
                    <a:pt x="24" y="54"/>
                  </a:cubicBezTo>
                  <a:cubicBezTo>
                    <a:pt x="24" y="59"/>
                    <a:pt x="24" y="59"/>
                    <a:pt x="24" y="59"/>
                  </a:cubicBezTo>
                  <a:cubicBezTo>
                    <a:pt x="3" y="59"/>
                    <a:pt x="3" y="59"/>
                    <a:pt x="3" y="59"/>
                  </a:cubicBezTo>
                  <a:cubicBezTo>
                    <a:pt x="3" y="59"/>
                    <a:pt x="3" y="59"/>
                    <a:pt x="3" y="59"/>
                  </a:cubicBezTo>
                  <a:cubicBezTo>
                    <a:pt x="2" y="59"/>
                    <a:pt x="2" y="59"/>
                    <a:pt x="2" y="59"/>
                  </a:cubicBezTo>
                  <a:cubicBezTo>
                    <a:pt x="1" y="59"/>
                    <a:pt x="0" y="57"/>
                    <a:pt x="0" y="56"/>
                  </a:cubicBezTo>
                  <a:cubicBezTo>
                    <a:pt x="1" y="46"/>
                    <a:pt x="3" y="36"/>
                    <a:pt x="5" y="27"/>
                  </a:cubicBezTo>
                  <a:cubicBezTo>
                    <a:pt x="8" y="17"/>
                    <a:pt x="12" y="8"/>
                    <a:pt x="17" y="1"/>
                  </a:cubicBezTo>
                  <a:cubicBezTo>
                    <a:pt x="17" y="1"/>
                    <a:pt x="17" y="1"/>
                    <a:pt x="17" y="1"/>
                  </a:cubicBezTo>
                  <a:cubicBezTo>
                    <a:pt x="17" y="1"/>
                    <a:pt x="17" y="1"/>
                    <a:pt x="17" y="1"/>
                  </a:cubicBezTo>
                  <a:cubicBezTo>
                    <a:pt x="18" y="0"/>
                    <a:pt x="20" y="0"/>
                    <a:pt x="21" y="1"/>
                  </a:cubicBezTo>
                  <a:cubicBezTo>
                    <a:pt x="22" y="2"/>
                    <a:pt x="23" y="3"/>
                    <a:pt x="24" y="4"/>
                  </a:cubicBezTo>
                  <a:cubicBezTo>
                    <a:pt x="24" y="11"/>
                    <a:pt x="24" y="11"/>
                    <a:pt x="24" y="11"/>
                  </a:cubicBezTo>
                  <a:cubicBezTo>
                    <a:pt x="23" y="9"/>
                    <a:pt x="21" y="8"/>
                    <a:pt x="20" y="6"/>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Freeform 155">
              <a:extLst>
                <a:ext uri="{FF2B5EF4-FFF2-40B4-BE49-F238E27FC236}">
                  <a16:creationId xmlns:a16="http://schemas.microsoft.com/office/drawing/2014/main" id="{EF23BEAD-7562-47D6-8B50-1DBEC9BCA8D9}"/>
                </a:ext>
              </a:extLst>
            </p:cNvPr>
            <p:cNvSpPr>
              <a:spLocks noEditPoints="1"/>
            </p:cNvSpPr>
            <p:nvPr/>
          </p:nvSpPr>
          <p:spPr bwMode="auto">
            <a:xfrm>
              <a:off x="5884196" y="5076627"/>
              <a:ext cx="71437" cy="134912"/>
            </a:xfrm>
            <a:custGeom>
              <a:avLst/>
              <a:gdLst>
                <a:gd name="T0" fmla="*/ 21 w 43"/>
                <a:gd name="T1" fmla="*/ 57 h 80"/>
                <a:gd name="T2" fmla="*/ 24 w 43"/>
                <a:gd name="T3" fmla="*/ 43 h 80"/>
                <a:gd name="T4" fmla="*/ 37 w 43"/>
                <a:gd name="T5" fmla="*/ 16 h 80"/>
                <a:gd name="T6" fmla="*/ 21 w 43"/>
                <a:gd name="T7" fmla="*/ 9 h 80"/>
                <a:gd name="T8" fmla="*/ 21 w 43"/>
                <a:gd name="T9" fmla="*/ 8 h 80"/>
                <a:gd name="T10" fmla="*/ 21 w 43"/>
                <a:gd name="T11" fmla="*/ 3 h 80"/>
                <a:gd name="T12" fmla="*/ 23 w 43"/>
                <a:gd name="T13" fmla="*/ 4 h 80"/>
                <a:gd name="T14" fmla="*/ 41 w 43"/>
                <a:gd name="T15" fmla="*/ 13 h 80"/>
                <a:gd name="T16" fmla="*/ 42 w 43"/>
                <a:gd name="T17" fmla="*/ 13 h 80"/>
                <a:gd name="T18" fmla="*/ 42 w 43"/>
                <a:gd name="T19" fmla="*/ 16 h 80"/>
                <a:gd name="T20" fmla="*/ 29 w 43"/>
                <a:gd name="T21" fmla="*/ 45 h 80"/>
                <a:gd name="T22" fmla="*/ 23 w 43"/>
                <a:gd name="T23" fmla="*/ 77 h 80"/>
                <a:gd name="T24" fmla="*/ 23 w 43"/>
                <a:gd name="T25" fmla="*/ 77 h 80"/>
                <a:gd name="T26" fmla="*/ 21 w 43"/>
                <a:gd name="T27" fmla="*/ 80 h 80"/>
                <a:gd name="T28" fmla="*/ 21 w 43"/>
                <a:gd name="T29" fmla="*/ 57 h 80"/>
                <a:gd name="T30" fmla="*/ 5 w 43"/>
                <a:gd name="T31" fmla="*/ 5 h 80"/>
                <a:gd name="T32" fmla="*/ 5 w 43"/>
                <a:gd name="T33" fmla="*/ 75 h 80"/>
                <a:gd name="T34" fmla="*/ 19 w 43"/>
                <a:gd name="T35" fmla="*/ 75 h 80"/>
                <a:gd name="T36" fmla="*/ 21 w 43"/>
                <a:gd name="T37" fmla="*/ 57 h 80"/>
                <a:gd name="T38" fmla="*/ 21 w 43"/>
                <a:gd name="T39" fmla="*/ 80 h 80"/>
                <a:gd name="T40" fmla="*/ 21 w 43"/>
                <a:gd name="T41" fmla="*/ 80 h 80"/>
                <a:gd name="T42" fmla="*/ 2 w 43"/>
                <a:gd name="T43" fmla="*/ 80 h 80"/>
                <a:gd name="T44" fmla="*/ 0 w 43"/>
                <a:gd name="T45" fmla="*/ 77 h 80"/>
                <a:gd name="T46" fmla="*/ 0 w 43"/>
                <a:gd name="T47" fmla="*/ 2 h 80"/>
                <a:gd name="T48" fmla="*/ 0 w 43"/>
                <a:gd name="T49" fmla="*/ 2 h 80"/>
                <a:gd name="T50" fmla="*/ 0 w 43"/>
                <a:gd name="T51" fmla="*/ 2 h 80"/>
                <a:gd name="T52" fmla="*/ 3 w 43"/>
                <a:gd name="T53" fmla="*/ 0 h 80"/>
                <a:gd name="T54" fmla="*/ 21 w 43"/>
                <a:gd name="T55" fmla="*/ 3 h 80"/>
                <a:gd name="T56" fmla="*/ 21 w 43"/>
                <a:gd name="T57" fmla="*/ 8 h 80"/>
                <a:gd name="T58" fmla="*/ 5 w 43"/>
                <a:gd name="T59"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0">
                  <a:moveTo>
                    <a:pt x="21" y="57"/>
                  </a:moveTo>
                  <a:cubicBezTo>
                    <a:pt x="22" y="52"/>
                    <a:pt x="23" y="48"/>
                    <a:pt x="24" y="43"/>
                  </a:cubicBezTo>
                  <a:cubicBezTo>
                    <a:pt x="28" y="33"/>
                    <a:pt x="32" y="24"/>
                    <a:pt x="37" y="16"/>
                  </a:cubicBezTo>
                  <a:cubicBezTo>
                    <a:pt x="32" y="13"/>
                    <a:pt x="27" y="10"/>
                    <a:pt x="21" y="9"/>
                  </a:cubicBezTo>
                  <a:cubicBezTo>
                    <a:pt x="21" y="8"/>
                    <a:pt x="21" y="8"/>
                    <a:pt x="21" y="8"/>
                  </a:cubicBezTo>
                  <a:cubicBezTo>
                    <a:pt x="21" y="3"/>
                    <a:pt x="21" y="3"/>
                    <a:pt x="21" y="3"/>
                  </a:cubicBezTo>
                  <a:cubicBezTo>
                    <a:pt x="22" y="4"/>
                    <a:pt x="22" y="4"/>
                    <a:pt x="23" y="4"/>
                  </a:cubicBezTo>
                  <a:cubicBezTo>
                    <a:pt x="29" y="6"/>
                    <a:pt x="36" y="9"/>
                    <a:pt x="41" y="13"/>
                  </a:cubicBezTo>
                  <a:cubicBezTo>
                    <a:pt x="42" y="13"/>
                    <a:pt x="42" y="13"/>
                    <a:pt x="42" y="13"/>
                  </a:cubicBezTo>
                  <a:cubicBezTo>
                    <a:pt x="43" y="14"/>
                    <a:pt x="43" y="15"/>
                    <a:pt x="42" y="16"/>
                  </a:cubicBezTo>
                  <a:cubicBezTo>
                    <a:pt x="37" y="24"/>
                    <a:pt x="32" y="34"/>
                    <a:pt x="29" y="45"/>
                  </a:cubicBezTo>
                  <a:cubicBezTo>
                    <a:pt x="26" y="55"/>
                    <a:pt x="24" y="66"/>
                    <a:pt x="23" y="77"/>
                  </a:cubicBezTo>
                  <a:cubicBezTo>
                    <a:pt x="23" y="77"/>
                    <a:pt x="23" y="77"/>
                    <a:pt x="23" y="77"/>
                  </a:cubicBezTo>
                  <a:cubicBezTo>
                    <a:pt x="23" y="79"/>
                    <a:pt x="22" y="80"/>
                    <a:pt x="21" y="80"/>
                  </a:cubicBezTo>
                  <a:lnTo>
                    <a:pt x="21" y="57"/>
                  </a:lnTo>
                  <a:close/>
                  <a:moveTo>
                    <a:pt x="5" y="5"/>
                  </a:moveTo>
                  <a:cubicBezTo>
                    <a:pt x="5" y="75"/>
                    <a:pt x="5" y="75"/>
                    <a:pt x="5" y="75"/>
                  </a:cubicBezTo>
                  <a:cubicBezTo>
                    <a:pt x="19" y="75"/>
                    <a:pt x="19" y="75"/>
                    <a:pt x="19" y="75"/>
                  </a:cubicBezTo>
                  <a:cubicBezTo>
                    <a:pt x="19" y="69"/>
                    <a:pt x="20" y="63"/>
                    <a:pt x="21" y="57"/>
                  </a:cubicBezTo>
                  <a:cubicBezTo>
                    <a:pt x="21" y="80"/>
                    <a:pt x="21" y="80"/>
                    <a:pt x="21" y="80"/>
                  </a:cubicBezTo>
                  <a:cubicBezTo>
                    <a:pt x="21" y="80"/>
                    <a:pt x="21" y="80"/>
                    <a:pt x="21" y="80"/>
                  </a:cubicBezTo>
                  <a:cubicBezTo>
                    <a:pt x="2" y="80"/>
                    <a:pt x="2" y="80"/>
                    <a:pt x="2" y="80"/>
                  </a:cubicBezTo>
                  <a:cubicBezTo>
                    <a:pt x="1" y="80"/>
                    <a:pt x="0" y="79"/>
                    <a:pt x="0" y="77"/>
                  </a:cubicBezTo>
                  <a:cubicBezTo>
                    <a:pt x="0" y="2"/>
                    <a:pt x="0" y="2"/>
                    <a:pt x="0" y="2"/>
                  </a:cubicBezTo>
                  <a:cubicBezTo>
                    <a:pt x="0" y="2"/>
                    <a:pt x="0" y="2"/>
                    <a:pt x="0" y="2"/>
                  </a:cubicBezTo>
                  <a:cubicBezTo>
                    <a:pt x="0" y="2"/>
                    <a:pt x="0" y="2"/>
                    <a:pt x="0" y="2"/>
                  </a:cubicBezTo>
                  <a:cubicBezTo>
                    <a:pt x="0" y="1"/>
                    <a:pt x="1" y="0"/>
                    <a:pt x="3" y="0"/>
                  </a:cubicBezTo>
                  <a:cubicBezTo>
                    <a:pt x="9" y="0"/>
                    <a:pt x="15" y="2"/>
                    <a:pt x="21" y="3"/>
                  </a:cubicBezTo>
                  <a:cubicBezTo>
                    <a:pt x="21" y="8"/>
                    <a:pt x="21" y="8"/>
                    <a:pt x="21" y="8"/>
                  </a:cubicBezTo>
                  <a:cubicBezTo>
                    <a:pt x="16" y="7"/>
                    <a:pt x="10" y="6"/>
                    <a:pt x="5" y="5"/>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Freeform 156">
              <a:extLst>
                <a:ext uri="{FF2B5EF4-FFF2-40B4-BE49-F238E27FC236}">
                  <a16:creationId xmlns:a16="http://schemas.microsoft.com/office/drawing/2014/main" id="{440E6223-D25E-4D79-A4C5-F1A2E0C6A7A1}"/>
                </a:ext>
              </a:extLst>
            </p:cNvPr>
            <p:cNvSpPr>
              <a:spLocks noEditPoints="1"/>
            </p:cNvSpPr>
            <p:nvPr/>
          </p:nvSpPr>
          <p:spPr bwMode="auto">
            <a:xfrm>
              <a:off x="5795296" y="5227411"/>
              <a:ext cx="73025" cy="133325"/>
            </a:xfrm>
            <a:custGeom>
              <a:avLst/>
              <a:gdLst>
                <a:gd name="T0" fmla="*/ 38 w 43"/>
                <a:gd name="T1" fmla="*/ 74 h 79"/>
                <a:gd name="T2" fmla="*/ 38 w 43"/>
                <a:gd name="T3" fmla="*/ 4 h 79"/>
                <a:gd name="T4" fmla="*/ 24 w 43"/>
                <a:gd name="T5" fmla="*/ 4 h 79"/>
                <a:gd name="T6" fmla="*/ 22 w 43"/>
                <a:gd name="T7" fmla="*/ 19 h 79"/>
                <a:gd name="T8" fmla="*/ 22 w 43"/>
                <a:gd name="T9" fmla="*/ 0 h 79"/>
                <a:gd name="T10" fmla="*/ 41 w 43"/>
                <a:gd name="T11" fmla="*/ 0 h 79"/>
                <a:gd name="T12" fmla="*/ 43 w 43"/>
                <a:gd name="T13" fmla="*/ 2 h 79"/>
                <a:gd name="T14" fmla="*/ 43 w 43"/>
                <a:gd name="T15" fmla="*/ 77 h 79"/>
                <a:gd name="T16" fmla="*/ 43 w 43"/>
                <a:gd name="T17" fmla="*/ 77 h 79"/>
                <a:gd name="T18" fmla="*/ 43 w 43"/>
                <a:gd name="T19" fmla="*/ 77 h 79"/>
                <a:gd name="T20" fmla="*/ 41 w 43"/>
                <a:gd name="T21" fmla="*/ 79 h 79"/>
                <a:gd name="T22" fmla="*/ 22 w 43"/>
                <a:gd name="T23" fmla="*/ 76 h 79"/>
                <a:gd name="T24" fmla="*/ 22 w 43"/>
                <a:gd name="T25" fmla="*/ 71 h 79"/>
                <a:gd name="T26" fmla="*/ 38 w 43"/>
                <a:gd name="T27" fmla="*/ 74 h 79"/>
                <a:gd name="T28" fmla="*/ 22 w 43"/>
                <a:gd name="T29" fmla="*/ 19 h 79"/>
                <a:gd name="T30" fmla="*/ 18 w 43"/>
                <a:gd name="T31" fmla="*/ 36 h 79"/>
                <a:gd name="T32" fmla="*/ 6 w 43"/>
                <a:gd name="T33" fmla="*/ 63 h 79"/>
                <a:gd name="T34" fmla="*/ 21 w 43"/>
                <a:gd name="T35" fmla="*/ 70 h 79"/>
                <a:gd name="T36" fmla="*/ 22 w 43"/>
                <a:gd name="T37" fmla="*/ 71 h 79"/>
                <a:gd name="T38" fmla="*/ 22 w 43"/>
                <a:gd name="T39" fmla="*/ 76 h 79"/>
                <a:gd name="T40" fmla="*/ 20 w 43"/>
                <a:gd name="T41" fmla="*/ 75 h 79"/>
                <a:gd name="T42" fmla="*/ 1 w 43"/>
                <a:gd name="T43" fmla="*/ 66 h 79"/>
                <a:gd name="T44" fmla="*/ 1 w 43"/>
                <a:gd name="T45" fmla="*/ 66 h 79"/>
                <a:gd name="T46" fmla="*/ 0 w 43"/>
                <a:gd name="T47" fmla="*/ 62 h 79"/>
                <a:gd name="T48" fmla="*/ 13 w 43"/>
                <a:gd name="T49" fmla="*/ 34 h 79"/>
                <a:gd name="T50" fmla="*/ 19 w 43"/>
                <a:gd name="T51" fmla="*/ 2 h 79"/>
                <a:gd name="T52" fmla="*/ 19 w 43"/>
                <a:gd name="T53" fmla="*/ 2 h 79"/>
                <a:gd name="T54" fmla="*/ 21 w 43"/>
                <a:gd name="T55" fmla="*/ 0 h 79"/>
                <a:gd name="T56" fmla="*/ 22 w 43"/>
                <a:gd name="T57" fmla="*/ 0 h 79"/>
                <a:gd name="T58" fmla="*/ 22 w 43"/>
                <a:gd name="T59" fmla="*/ 1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79">
                  <a:moveTo>
                    <a:pt x="38" y="74"/>
                  </a:moveTo>
                  <a:cubicBezTo>
                    <a:pt x="38" y="4"/>
                    <a:pt x="38" y="4"/>
                    <a:pt x="38" y="4"/>
                  </a:cubicBezTo>
                  <a:cubicBezTo>
                    <a:pt x="24" y="4"/>
                    <a:pt x="24" y="4"/>
                    <a:pt x="24" y="4"/>
                  </a:cubicBezTo>
                  <a:cubicBezTo>
                    <a:pt x="23" y="9"/>
                    <a:pt x="23" y="14"/>
                    <a:pt x="22" y="19"/>
                  </a:cubicBezTo>
                  <a:cubicBezTo>
                    <a:pt x="22" y="0"/>
                    <a:pt x="22" y="0"/>
                    <a:pt x="22" y="0"/>
                  </a:cubicBezTo>
                  <a:cubicBezTo>
                    <a:pt x="41" y="0"/>
                    <a:pt x="41" y="0"/>
                    <a:pt x="41" y="0"/>
                  </a:cubicBezTo>
                  <a:cubicBezTo>
                    <a:pt x="42" y="0"/>
                    <a:pt x="43" y="1"/>
                    <a:pt x="43" y="2"/>
                  </a:cubicBezTo>
                  <a:cubicBezTo>
                    <a:pt x="43" y="77"/>
                    <a:pt x="43" y="77"/>
                    <a:pt x="43" y="77"/>
                  </a:cubicBezTo>
                  <a:cubicBezTo>
                    <a:pt x="43" y="77"/>
                    <a:pt x="43" y="77"/>
                    <a:pt x="43" y="77"/>
                  </a:cubicBezTo>
                  <a:cubicBezTo>
                    <a:pt x="43" y="77"/>
                    <a:pt x="43" y="77"/>
                    <a:pt x="43" y="77"/>
                  </a:cubicBezTo>
                  <a:cubicBezTo>
                    <a:pt x="43" y="78"/>
                    <a:pt x="42" y="79"/>
                    <a:pt x="41" y="79"/>
                  </a:cubicBezTo>
                  <a:cubicBezTo>
                    <a:pt x="34" y="79"/>
                    <a:pt x="28" y="78"/>
                    <a:pt x="22" y="76"/>
                  </a:cubicBezTo>
                  <a:cubicBezTo>
                    <a:pt x="22" y="71"/>
                    <a:pt x="22" y="71"/>
                    <a:pt x="22" y="71"/>
                  </a:cubicBezTo>
                  <a:cubicBezTo>
                    <a:pt x="27" y="72"/>
                    <a:pt x="33" y="74"/>
                    <a:pt x="38" y="74"/>
                  </a:cubicBezTo>
                  <a:close/>
                  <a:moveTo>
                    <a:pt x="22" y="19"/>
                  </a:moveTo>
                  <a:cubicBezTo>
                    <a:pt x="21" y="25"/>
                    <a:pt x="20" y="30"/>
                    <a:pt x="18" y="36"/>
                  </a:cubicBezTo>
                  <a:cubicBezTo>
                    <a:pt x="15" y="46"/>
                    <a:pt x="11" y="55"/>
                    <a:pt x="6" y="63"/>
                  </a:cubicBezTo>
                  <a:cubicBezTo>
                    <a:pt x="11" y="66"/>
                    <a:pt x="16" y="68"/>
                    <a:pt x="21" y="70"/>
                  </a:cubicBezTo>
                  <a:cubicBezTo>
                    <a:pt x="22" y="71"/>
                    <a:pt x="22" y="71"/>
                    <a:pt x="22" y="71"/>
                  </a:cubicBezTo>
                  <a:cubicBezTo>
                    <a:pt x="22" y="76"/>
                    <a:pt x="22" y="76"/>
                    <a:pt x="22" y="76"/>
                  </a:cubicBezTo>
                  <a:cubicBezTo>
                    <a:pt x="21" y="75"/>
                    <a:pt x="21" y="75"/>
                    <a:pt x="20" y="75"/>
                  </a:cubicBezTo>
                  <a:cubicBezTo>
                    <a:pt x="13" y="73"/>
                    <a:pt x="7" y="69"/>
                    <a:pt x="1" y="66"/>
                  </a:cubicBezTo>
                  <a:cubicBezTo>
                    <a:pt x="1" y="66"/>
                    <a:pt x="1" y="66"/>
                    <a:pt x="1" y="66"/>
                  </a:cubicBezTo>
                  <a:cubicBezTo>
                    <a:pt x="0" y="65"/>
                    <a:pt x="0" y="63"/>
                    <a:pt x="0" y="62"/>
                  </a:cubicBezTo>
                  <a:cubicBezTo>
                    <a:pt x="6" y="54"/>
                    <a:pt x="10" y="45"/>
                    <a:pt x="13" y="34"/>
                  </a:cubicBezTo>
                  <a:cubicBezTo>
                    <a:pt x="16" y="24"/>
                    <a:pt x="18" y="14"/>
                    <a:pt x="19" y="2"/>
                  </a:cubicBezTo>
                  <a:cubicBezTo>
                    <a:pt x="19" y="2"/>
                    <a:pt x="19" y="2"/>
                    <a:pt x="19" y="2"/>
                  </a:cubicBezTo>
                  <a:cubicBezTo>
                    <a:pt x="19" y="1"/>
                    <a:pt x="20" y="0"/>
                    <a:pt x="21" y="0"/>
                  </a:cubicBezTo>
                  <a:cubicBezTo>
                    <a:pt x="22" y="0"/>
                    <a:pt x="22" y="0"/>
                    <a:pt x="22" y="0"/>
                  </a:cubicBezTo>
                  <a:lnTo>
                    <a:pt x="22" y="19"/>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Freeform 157">
              <a:extLst>
                <a:ext uri="{FF2B5EF4-FFF2-40B4-BE49-F238E27FC236}">
                  <a16:creationId xmlns:a16="http://schemas.microsoft.com/office/drawing/2014/main" id="{6D9A5718-C0EC-4F5B-B842-DFC6B492C742}"/>
                </a:ext>
              </a:extLst>
            </p:cNvPr>
            <p:cNvSpPr>
              <a:spLocks noEditPoints="1"/>
            </p:cNvSpPr>
            <p:nvPr/>
          </p:nvSpPr>
          <p:spPr bwMode="auto">
            <a:xfrm>
              <a:off x="5795296" y="5076627"/>
              <a:ext cx="73025" cy="134912"/>
            </a:xfrm>
            <a:custGeom>
              <a:avLst/>
              <a:gdLst>
                <a:gd name="T0" fmla="*/ 24 w 43"/>
                <a:gd name="T1" fmla="*/ 75 h 80"/>
                <a:gd name="T2" fmla="*/ 38 w 43"/>
                <a:gd name="T3" fmla="*/ 75 h 80"/>
                <a:gd name="T4" fmla="*/ 38 w 43"/>
                <a:gd name="T5" fmla="*/ 5 h 80"/>
                <a:gd name="T6" fmla="*/ 22 w 43"/>
                <a:gd name="T7" fmla="*/ 9 h 80"/>
                <a:gd name="T8" fmla="*/ 22 w 43"/>
                <a:gd name="T9" fmla="*/ 4 h 80"/>
                <a:gd name="T10" fmla="*/ 40 w 43"/>
                <a:gd name="T11" fmla="*/ 0 h 80"/>
                <a:gd name="T12" fmla="*/ 41 w 43"/>
                <a:gd name="T13" fmla="*/ 0 h 80"/>
                <a:gd name="T14" fmla="*/ 43 w 43"/>
                <a:gd name="T15" fmla="*/ 2 h 80"/>
                <a:gd name="T16" fmla="*/ 43 w 43"/>
                <a:gd name="T17" fmla="*/ 77 h 80"/>
                <a:gd name="T18" fmla="*/ 41 w 43"/>
                <a:gd name="T19" fmla="*/ 80 h 80"/>
                <a:gd name="T20" fmla="*/ 22 w 43"/>
                <a:gd name="T21" fmla="*/ 80 h 80"/>
                <a:gd name="T22" fmla="*/ 22 w 43"/>
                <a:gd name="T23" fmla="*/ 60 h 80"/>
                <a:gd name="T24" fmla="*/ 24 w 43"/>
                <a:gd name="T25" fmla="*/ 75 h 80"/>
                <a:gd name="T26" fmla="*/ 22 w 43"/>
                <a:gd name="T27" fmla="*/ 9 h 80"/>
                <a:gd name="T28" fmla="*/ 21 w 43"/>
                <a:gd name="T29" fmla="*/ 9 h 80"/>
                <a:gd name="T30" fmla="*/ 6 w 43"/>
                <a:gd name="T31" fmla="*/ 16 h 80"/>
                <a:gd name="T32" fmla="*/ 18 w 43"/>
                <a:gd name="T33" fmla="*/ 44 h 80"/>
                <a:gd name="T34" fmla="*/ 22 w 43"/>
                <a:gd name="T35" fmla="*/ 60 h 80"/>
                <a:gd name="T36" fmla="*/ 22 w 43"/>
                <a:gd name="T37" fmla="*/ 80 h 80"/>
                <a:gd name="T38" fmla="*/ 21 w 43"/>
                <a:gd name="T39" fmla="*/ 80 h 80"/>
                <a:gd name="T40" fmla="*/ 21 w 43"/>
                <a:gd name="T41" fmla="*/ 80 h 80"/>
                <a:gd name="T42" fmla="*/ 19 w 43"/>
                <a:gd name="T43" fmla="*/ 77 h 80"/>
                <a:gd name="T44" fmla="*/ 13 w 43"/>
                <a:gd name="T45" fmla="*/ 45 h 80"/>
                <a:gd name="T46" fmla="*/ 0 w 43"/>
                <a:gd name="T47" fmla="*/ 17 h 80"/>
                <a:gd name="T48" fmla="*/ 0 w 43"/>
                <a:gd name="T49" fmla="*/ 17 h 80"/>
                <a:gd name="T50" fmla="*/ 1 w 43"/>
                <a:gd name="T51" fmla="*/ 14 h 80"/>
                <a:gd name="T52" fmla="*/ 20 w 43"/>
                <a:gd name="T53" fmla="*/ 4 h 80"/>
                <a:gd name="T54" fmla="*/ 22 w 43"/>
                <a:gd name="T55" fmla="*/ 4 h 80"/>
                <a:gd name="T56" fmla="*/ 22 w 43"/>
                <a:gd name="T57"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80">
                  <a:moveTo>
                    <a:pt x="24" y="75"/>
                  </a:moveTo>
                  <a:cubicBezTo>
                    <a:pt x="38" y="75"/>
                    <a:pt x="38" y="75"/>
                    <a:pt x="38" y="75"/>
                  </a:cubicBezTo>
                  <a:cubicBezTo>
                    <a:pt x="38" y="5"/>
                    <a:pt x="38" y="5"/>
                    <a:pt x="38" y="5"/>
                  </a:cubicBezTo>
                  <a:cubicBezTo>
                    <a:pt x="33" y="6"/>
                    <a:pt x="27" y="7"/>
                    <a:pt x="22" y="9"/>
                  </a:cubicBezTo>
                  <a:cubicBezTo>
                    <a:pt x="22" y="4"/>
                    <a:pt x="22" y="4"/>
                    <a:pt x="22" y="4"/>
                  </a:cubicBezTo>
                  <a:cubicBezTo>
                    <a:pt x="28" y="2"/>
                    <a:pt x="34" y="0"/>
                    <a:pt x="40" y="0"/>
                  </a:cubicBezTo>
                  <a:cubicBezTo>
                    <a:pt x="41" y="0"/>
                    <a:pt x="41" y="0"/>
                    <a:pt x="41" y="0"/>
                  </a:cubicBezTo>
                  <a:cubicBezTo>
                    <a:pt x="42" y="0"/>
                    <a:pt x="43" y="1"/>
                    <a:pt x="43" y="2"/>
                  </a:cubicBezTo>
                  <a:cubicBezTo>
                    <a:pt x="43" y="77"/>
                    <a:pt x="43" y="77"/>
                    <a:pt x="43" y="77"/>
                  </a:cubicBezTo>
                  <a:cubicBezTo>
                    <a:pt x="43" y="79"/>
                    <a:pt x="42" y="80"/>
                    <a:pt x="41" y="80"/>
                  </a:cubicBezTo>
                  <a:cubicBezTo>
                    <a:pt x="22" y="80"/>
                    <a:pt x="22" y="80"/>
                    <a:pt x="22" y="80"/>
                  </a:cubicBezTo>
                  <a:cubicBezTo>
                    <a:pt x="22" y="60"/>
                    <a:pt x="22" y="60"/>
                    <a:pt x="22" y="60"/>
                  </a:cubicBezTo>
                  <a:cubicBezTo>
                    <a:pt x="23" y="65"/>
                    <a:pt x="23" y="70"/>
                    <a:pt x="24" y="75"/>
                  </a:cubicBezTo>
                  <a:close/>
                  <a:moveTo>
                    <a:pt x="22" y="9"/>
                  </a:moveTo>
                  <a:cubicBezTo>
                    <a:pt x="21" y="9"/>
                    <a:pt x="21" y="9"/>
                    <a:pt x="21" y="9"/>
                  </a:cubicBezTo>
                  <a:cubicBezTo>
                    <a:pt x="16" y="11"/>
                    <a:pt x="11" y="13"/>
                    <a:pt x="6" y="16"/>
                  </a:cubicBezTo>
                  <a:cubicBezTo>
                    <a:pt x="11" y="24"/>
                    <a:pt x="15" y="33"/>
                    <a:pt x="18" y="44"/>
                  </a:cubicBezTo>
                  <a:cubicBezTo>
                    <a:pt x="20" y="49"/>
                    <a:pt x="21" y="55"/>
                    <a:pt x="22" y="60"/>
                  </a:cubicBezTo>
                  <a:cubicBezTo>
                    <a:pt x="22" y="80"/>
                    <a:pt x="22" y="80"/>
                    <a:pt x="22" y="80"/>
                  </a:cubicBezTo>
                  <a:cubicBezTo>
                    <a:pt x="21" y="80"/>
                    <a:pt x="21" y="80"/>
                    <a:pt x="21" y="80"/>
                  </a:cubicBezTo>
                  <a:cubicBezTo>
                    <a:pt x="21" y="80"/>
                    <a:pt x="21" y="80"/>
                    <a:pt x="21" y="80"/>
                  </a:cubicBezTo>
                  <a:cubicBezTo>
                    <a:pt x="20" y="80"/>
                    <a:pt x="19" y="79"/>
                    <a:pt x="19" y="77"/>
                  </a:cubicBezTo>
                  <a:cubicBezTo>
                    <a:pt x="18" y="66"/>
                    <a:pt x="16" y="55"/>
                    <a:pt x="13" y="45"/>
                  </a:cubicBezTo>
                  <a:cubicBezTo>
                    <a:pt x="10" y="34"/>
                    <a:pt x="6" y="25"/>
                    <a:pt x="0" y="17"/>
                  </a:cubicBezTo>
                  <a:cubicBezTo>
                    <a:pt x="0" y="17"/>
                    <a:pt x="0" y="17"/>
                    <a:pt x="0" y="17"/>
                  </a:cubicBezTo>
                  <a:cubicBezTo>
                    <a:pt x="0" y="16"/>
                    <a:pt x="0" y="14"/>
                    <a:pt x="1" y="14"/>
                  </a:cubicBezTo>
                  <a:cubicBezTo>
                    <a:pt x="7" y="10"/>
                    <a:pt x="13" y="7"/>
                    <a:pt x="20" y="4"/>
                  </a:cubicBezTo>
                  <a:cubicBezTo>
                    <a:pt x="21" y="4"/>
                    <a:pt x="21" y="4"/>
                    <a:pt x="22" y="4"/>
                  </a:cubicBezTo>
                  <a:lnTo>
                    <a:pt x="22" y="9"/>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Freeform 158">
              <a:extLst>
                <a:ext uri="{FF2B5EF4-FFF2-40B4-BE49-F238E27FC236}">
                  <a16:creationId xmlns:a16="http://schemas.microsoft.com/office/drawing/2014/main" id="{D26F0C5A-75D0-40D0-88F4-DE922AC6C79B}"/>
                </a:ext>
              </a:extLst>
            </p:cNvPr>
            <p:cNvSpPr>
              <a:spLocks noEditPoints="1"/>
            </p:cNvSpPr>
            <p:nvPr/>
          </p:nvSpPr>
          <p:spPr bwMode="auto">
            <a:xfrm>
              <a:off x="5731796" y="5227411"/>
              <a:ext cx="80962" cy="96820"/>
            </a:xfrm>
            <a:custGeom>
              <a:avLst/>
              <a:gdLst>
                <a:gd name="T0" fmla="*/ 24 w 47"/>
                <a:gd name="T1" fmla="*/ 0 h 58"/>
                <a:gd name="T2" fmla="*/ 45 w 47"/>
                <a:gd name="T3" fmla="*/ 0 h 58"/>
                <a:gd name="T4" fmla="*/ 47 w 47"/>
                <a:gd name="T5" fmla="*/ 2 h 58"/>
                <a:gd name="T6" fmla="*/ 42 w 47"/>
                <a:gd name="T7" fmla="*/ 31 h 58"/>
                <a:gd name="T8" fmla="*/ 31 w 47"/>
                <a:gd name="T9" fmla="*/ 56 h 58"/>
                <a:gd name="T10" fmla="*/ 27 w 47"/>
                <a:gd name="T11" fmla="*/ 57 h 58"/>
                <a:gd name="T12" fmla="*/ 24 w 47"/>
                <a:gd name="T13" fmla="*/ 54 h 58"/>
                <a:gd name="T14" fmla="*/ 24 w 47"/>
                <a:gd name="T15" fmla="*/ 47 h 58"/>
                <a:gd name="T16" fmla="*/ 28 w 47"/>
                <a:gd name="T17" fmla="*/ 51 h 58"/>
                <a:gd name="T18" fmla="*/ 37 w 47"/>
                <a:gd name="T19" fmla="*/ 30 h 58"/>
                <a:gd name="T20" fmla="*/ 42 w 47"/>
                <a:gd name="T21" fmla="*/ 4 h 58"/>
                <a:gd name="T22" fmla="*/ 24 w 47"/>
                <a:gd name="T23" fmla="*/ 4 h 58"/>
                <a:gd name="T24" fmla="*/ 24 w 47"/>
                <a:gd name="T25" fmla="*/ 0 h 58"/>
                <a:gd name="T26" fmla="*/ 2 w 47"/>
                <a:gd name="T27" fmla="*/ 12 h 58"/>
                <a:gd name="T28" fmla="*/ 0 w 47"/>
                <a:gd name="T29" fmla="*/ 2 h 58"/>
                <a:gd name="T30" fmla="*/ 3 w 47"/>
                <a:gd name="T31" fmla="*/ 0 h 58"/>
                <a:gd name="T32" fmla="*/ 24 w 47"/>
                <a:gd name="T33" fmla="*/ 0 h 58"/>
                <a:gd name="T34" fmla="*/ 24 w 47"/>
                <a:gd name="T35" fmla="*/ 4 h 58"/>
                <a:gd name="T36" fmla="*/ 5 w 47"/>
                <a:gd name="T37" fmla="*/ 4 h 58"/>
                <a:gd name="T38" fmla="*/ 8 w 47"/>
                <a:gd name="T39" fmla="*/ 16 h 58"/>
                <a:gd name="T40" fmla="*/ 13 w 47"/>
                <a:gd name="T41" fmla="*/ 30 h 58"/>
                <a:gd name="T42" fmla="*/ 24 w 47"/>
                <a:gd name="T43" fmla="*/ 47 h 58"/>
                <a:gd name="T44" fmla="*/ 24 w 47"/>
                <a:gd name="T45" fmla="*/ 54 h 58"/>
                <a:gd name="T46" fmla="*/ 9 w 47"/>
                <a:gd name="T47" fmla="*/ 32 h 58"/>
                <a:gd name="T48" fmla="*/ 2 w 47"/>
                <a:gd name="T4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58">
                  <a:moveTo>
                    <a:pt x="24" y="0"/>
                  </a:moveTo>
                  <a:cubicBezTo>
                    <a:pt x="45" y="0"/>
                    <a:pt x="45" y="0"/>
                    <a:pt x="45" y="0"/>
                  </a:cubicBezTo>
                  <a:cubicBezTo>
                    <a:pt x="46" y="0"/>
                    <a:pt x="47" y="1"/>
                    <a:pt x="47" y="2"/>
                  </a:cubicBezTo>
                  <a:cubicBezTo>
                    <a:pt x="47" y="12"/>
                    <a:pt x="45" y="22"/>
                    <a:pt x="42" y="31"/>
                  </a:cubicBezTo>
                  <a:cubicBezTo>
                    <a:pt x="39" y="40"/>
                    <a:pt x="35" y="49"/>
                    <a:pt x="31" y="56"/>
                  </a:cubicBezTo>
                  <a:cubicBezTo>
                    <a:pt x="30" y="57"/>
                    <a:pt x="29" y="58"/>
                    <a:pt x="27" y="57"/>
                  </a:cubicBezTo>
                  <a:cubicBezTo>
                    <a:pt x="26" y="56"/>
                    <a:pt x="25" y="55"/>
                    <a:pt x="24" y="54"/>
                  </a:cubicBezTo>
                  <a:cubicBezTo>
                    <a:pt x="24" y="47"/>
                    <a:pt x="24" y="47"/>
                    <a:pt x="24" y="47"/>
                  </a:cubicBezTo>
                  <a:cubicBezTo>
                    <a:pt x="25" y="48"/>
                    <a:pt x="27" y="50"/>
                    <a:pt x="28" y="51"/>
                  </a:cubicBezTo>
                  <a:cubicBezTo>
                    <a:pt x="32" y="45"/>
                    <a:pt x="35" y="38"/>
                    <a:pt x="37" y="30"/>
                  </a:cubicBezTo>
                  <a:cubicBezTo>
                    <a:pt x="40" y="22"/>
                    <a:pt x="41" y="13"/>
                    <a:pt x="42" y="4"/>
                  </a:cubicBezTo>
                  <a:cubicBezTo>
                    <a:pt x="24" y="4"/>
                    <a:pt x="24" y="4"/>
                    <a:pt x="24" y="4"/>
                  </a:cubicBezTo>
                  <a:lnTo>
                    <a:pt x="24" y="0"/>
                  </a:lnTo>
                  <a:close/>
                  <a:moveTo>
                    <a:pt x="2" y="12"/>
                  </a:moveTo>
                  <a:cubicBezTo>
                    <a:pt x="1" y="8"/>
                    <a:pt x="1" y="5"/>
                    <a:pt x="0" y="2"/>
                  </a:cubicBezTo>
                  <a:cubicBezTo>
                    <a:pt x="0" y="1"/>
                    <a:pt x="1" y="0"/>
                    <a:pt x="3" y="0"/>
                  </a:cubicBezTo>
                  <a:cubicBezTo>
                    <a:pt x="24" y="0"/>
                    <a:pt x="24" y="0"/>
                    <a:pt x="24" y="0"/>
                  </a:cubicBezTo>
                  <a:cubicBezTo>
                    <a:pt x="24" y="4"/>
                    <a:pt x="24" y="4"/>
                    <a:pt x="24" y="4"/>
                  </a:cubicBezTo>
                  <a:cubicBezTo>
                    <a:pt x="5" y="4"/>
                    <a:pt x="5" y="4"/>
                    <a:pt x="5" y="4"/>
                  </a:cubicBezTo>
                  <a:cubicBezTo>
                    <a:pt x="6" y="8"/>
                    <a:pt x="7" y="12"/>
                    <a:pt x="8" y="16"/>
                  </a:cubicBezTo>
                  <a:cubicBezTo>
                    <a:pt x="9" y="21"/>
                    <a:pt x="11" y="25"/>
                    <a:pt x="13" y="30"/>
                  </a:cubicBezTo>
                  <a:cubicBezTo>
                    <a:pt x="16" y="36"/>
                    <a:pt x="19" y="42"/>
                    <a:pt x="24" y="47"/>
                  </a:cubicBezTo>
                  <a:cubicBezTo>
                    <a:pt x="24" y="54"/>
                    <a:pt x="24" y="54"/>
                    <a:pt x="24" y="54"/>
                  </a:cubicBezTo>
                  <a:cubicBezTo>
                    <a:pt x="18" y="47"/>
                    <a:pt x="12" y="40"/>
                    <a:pt x="9" y="32"/>
                  </a:cubicBezTo>
                  <a:cubicBezTo>
                    <a:pt x="5" y="26"/>
                    <a:pt x="3" y="19"/>
                    <a:pt x="2" y="1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Freeform 159">
              <a:extLst>
                <a:ext uri="{FF2B5EF4-FFF2-40B4-BE49-F238E27FC236}">
                  <a16:creationId xmlns:a16="http://schemas.microsoft.com/office/drawing/2014/main" id="{4F6B2062-8D75-4A77-B936-586CDD92EE51}"/>
                </a:ext>
              </a:extLst>
            </p:cNvPr>
            <p:cNvSpPr>
              <a:spLocks noEditPoints="1"/>
            </p:cNvSpPr>
            <p:nvPr/>
          </p:nvSpPr>
          <p:spPr bwMode="auto">
            <a:xfrm>
              <a:off x="5731796" y="5111545"/>
              <a:ext cx="80962" cy="99994"/>
            </a:xfrm>
            <a:custGeom>
              <a:avLst/>
              <a:gdLst>
                <a:gd name="T0" fmla="*/ 28 w 47"/>
                <a:gd name="T1" fmla="*/ 7 h 59"/>
                <a:gd name="T2" fmla="*/ 24 w 47"/>
                <a:gd name="T3" fmla="*/ 11 h 59"/>
                <a:gd name="T4" fmla="*/ 24 w 47"/>
                <a:gd name="T5" fmla="*/ 4 h 59"/>
                <a:gd name="T6" fmla="*/ 27 w 47"/>
                <a:gd name="T7" fmla="*/ 1 h 59"/>
                <a:gd name="T8" fmla="*/ 27 w 47"/>
                <a:gd name="T9" fmla="*/ 1 h 59"/>
                <a:gd name="T10" fmla="*/ 31 w 47"/>
                <a:gd name="T11" fmla="*/ 2 h 59"/>
                <a:gd name="T12" fmla="*/ 42 w 47"/>
                <a:gd name="T13" fmla="*/ 27 h 59"/>
                <a:gd name="T14" fmla="*/ 47 w 47"/>
                <a:gd name="T15" fmla="*/ 56 h 59"/>
                <a:gd name="T16" fmla="*/ 47 w 47"/>
                <a:gd name="T17" fmla="*/ 56 h 59"/>
                <a:gd name="T18" fmla="*/ 45 w 47"/>
                <a:gd name="T19" fmla="*/ 59 h 59"/>
                <a:gd name="T20" fmla="*/ 24 w 47"/>
                <a:gd name="T21" fmla="*/ 59 h 59"/>
                <a:gd name="T22" fmla="*/ 24 w 47"/>
                <a:gd name="T23" fmla="*/ 54 h 59"/>
                <a:gd name="T24" fmla="*/ 42 w 47"/>
                <a:gd name="T25" fmla="*/ 54 h 59"/>
                <a:gd name="T26" fmla="*/ 37 w 47"/>
                <a:gd name="T27" fmla="*/ 29 h 59"/>
                <a:gd name="T28" fmla="*/ 28 w 47"/>
                <a:gd name="T29" fmla="*/ 7 h 59"/>
                <a:gd name="T30" fmla="*/ 24 w 47"/>
                <a:gd name="T31" fmla="*/ 11 h 59"/>
                <a:gd name="T32" fmla="*/ 13 w 47"/>
                <a:gd name="T33" fmla="*/ 28 h 59"/>
                <a:gd name="T34" fmla="*/ 5 w 47"/>
                <a:gd name="T35" fmla="*/ 54 h 59"/>
                <a:gd name="T36" fmla="*/ 24 w 47"/>
                <a:gd name="T37" fmla="*/ 54 h 59"/>
                <a:gd name="T38" fmla="*/ 24 w 47"/>
                <a:gd name="T39" fmla="*/ 59 h 59"/>
                <a:gd name="T40" fmla="*/ 3 w 47"/>
                <a:gd name="T41" fmla="*/ 59 h 59"/>
                <a:gd name="T42" fmla="*/ 3 w 47"/>
                <a:gd name="T43" fmla="*/ 59 h 59"/>
                <a:gd name="T44" fmla="*/ 3 w 47"/>
                <a:gd name="T45" fmla="*/ 59 h 59"/>
                <a:gd name="T46" fmla="*/ 0 w 47"/>
                <a:gd name="T47" fmla="*/ 56 h 59"/>
                <a:gd name="T48" fmla="*/ 9 w 47"/>
                <a:gd name="T49" fmla="*/ 26 h 59"/>
                <a:gd name="T50" fmla="*/ 24 w 47"/>
                <a:gd name="T51" fmla="*/ 4 h 59"/>
                <a:gd name="T52" fmla="*/ 24 w 47"/>
                <a:gd name="T53"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59">
                  <a:moveTo>
                    <a:pt x="28" y="7"/>
                  </a:moveTo>
                  <a:cubicBezTo>
                    <a:pt x="27" y="8"/>
                    <a:pt x="25" y="10"/>
                    <a:pt x="24" y="11"/>
                  </a:cubicBezTo>
                  <a:cubicBezTo>
                    <a:pt x="24" y="4"/>
                    <a:pt x="24" y="4"/>
                    <a:pt x="24" y="4"/>
                  </a:cubicBezTo>
                  <a:cubicBezTo>
                    <a:pt x="25" y="3"/>
                    <a:pt x="26" y="2"/>
                    <a:pt x="27" y="1"/>
                  </a:cubicBezTo>
                  <a:cubicBezTo>
                    <a:pt x="27" y="1"/>
                    <a:pt x="27" y="1"/>
                    <a:pt x="27" y="1"/>
                  </a:cubicBezTo>
                  <a:cubicBezTo>
                    <a:pt x="28" y="0"/>
                    <a:pt x="30" y="1"/>
                    <a:pt x="31" y="2"/>
                  </a:cubicBezTo>
                  <a:cubicBezTo>
                    <a:pt x="35" y="9"/>
                    <a:pt x="39" y="17"/>
                    <a:pt x="42" y="27"/>
                  </a:cubicBezTo>
                  <a:cubicBezTo>
                    <a:pt x="45" y="36"/>
                    <a:pt x="47" y="46"/>
                    <a:pt x="47" y="56"/>
                  </a:cubicBezTo>
                  <a:cubicBezTo>
                    <a:pt x="47" y="56"/>
                    <a:pt x="47" y="56"/>
                    <a:pt x="47" y="56"/>
                  </a:cubicBezTo>
                  <a:cubicBezTo>
                    <a:pt x="47" y="58"/>
                    <a:pt x="46" y="59"/>
                    <a:pt x="45" y="59"/>
                  </a:cubicBezTo>
                  <a:cubicBezTo>
                    <a:pt x="24" y="59"/>
                    <a:pt x="24" y="59"/>
                    <a:pt x="24" y="59"/>
                  </a:cubicBezTo>
                  <a:cubicBezTo>
                    <a:pt x="24" y="54"/>
                    <a:pt x="24" y="54"/>
                    <a:pt x="24" y="54"/>
                  </a:cubicBezTo>
                  <a:cubicBezTo>
                    <a:pt x="42" y="54"/>
                    <a:pt x="42" y="54"/>
                    <a:pt x="42" y="54"/>
                  </a:cubicBezTo>
                  <a:cubicBezTo>
                    <a:pt x="41" y="45"/>
                    <a:pt x="40" y="36"/>
                    <a:pt x="37" y="29"/>
                  </a:cubicBezTo>
                  <a:cubicBezTo>
                    <a:pt x="35" y="20"/>
                    <a:pt x="32" y="13"/>
                    <a:pt x="28" y="7"/>
                  </a:cubicBezTo>
                  <a:close/>
                  <a:moveTo>
                    <a:pt x="24" y="11"/>
                  </a:moveTo>
                  <a:cubicBezTo>
                    <a:pt x="19" y="17"/>
                    <a:pt x="16" y="22"/>
                    <a:pt x="13" y="28"/>
                  </a:cubicBezTo>
                  <a:cubicBezTo>
                    <a:pt x="9" y="36"/>
                    <a:pt x="6" y="45"/>
                    <a:pt x="5" y="54"/>
                  </a:cubicBezTo>
                  <a:cubicBezTo>
                    <a:pt x="24" y="54"/>
                    <a:pt x="24" y="54"/>
                    <a:pt x="24" y="54"/>
                  </a:cubicBezTo>
                  <a:cubicBezTo>
                    <a:pt x="24" y="59"/>
                    <a:pt x="24" y="59"/>
                    <a:pt x="24" y="59"/>
                  </a:cubicBezTo>
                  <a:cubicBezTo>
                    <a:pt x="3" y="59"/>
                    <a:pt x="3" y="59"/>
                    <a:pt x="3" y="59"/>
                  </a:cubicBezTo>
                  <a:cubicBezTo>
                    <a:pt x="3" y="59"/>
                    <a:pt x="3" y="59"/>
                    <a:pt x="3" y="59"/>
                  </a:cubicBezTo>
                  <a:cubicBezTo>
                    <a:pt x="3" y="59"/>
                    <a:pt x="3" y="59"/>
                    <a:pt x="3" y="59"/>
                  </a:cubicBezTo>
                  <a:cubicBezTo>
                    <a:pt x="1" y="59"/>
                    <a:pt x="0" y="57"/>
                    <a:pt x="0" y="56"/>
                  </a:cubicBezTo>
                  <a:cubicBezTo>
                    <a:pt x="1" y="45"/>
                    <a:pt x="4" y="35"/>
                    <a:pt x="9" y="26"/>
                  </a:cubicBezTo>
                  <a:cubicBezTo>
                    <a:pt x="12" y="18"/>
                    <a:pt x="18" y="11"/>
                    <a:pt x="24" y="4"/>
                  </a:cubicBezTo>
                  <a:lnTo>
                    <a:pt x="24" y="11"/>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 name="Freeform 160">
              <a:extLst>
                <a:ext uri="{FF2B5EF4-FFF2-40B4-BE49-F238E27FC236}">
                  <a16:creationId xmlns:a16="http://schemas.microsoft.com/office/drawing/2014/main" id="{3D38EBAA-22C4-450F-9201-2297DBDA2B25}"/>
                </a:ext>
              </a:extLst>
            </p:cNvPr>
            <p:cNvSpPr>
              <a:spLocks noEditPoints="1"/>
            </p:cNvSpPr>
            <p:nvPr/>
          </p:nvSpPr>
          <p:spPr bwMode="auto">
            <a:xfrm>
              <a:off x="5884196" y="5227411"/>
              <a:ext cx="71437" cy="133325"/>
            </a:xfrm>
            <a:custGeom>
              <a:avLst/>
              <a:gdLst>
                <a:gd name="T0" fmla="*/ 21 w 43"/>
                <a:gd name="T1" fmla="*/ 71 h 79"/>
                <a:gd name="T2" fmla="*/ 21 w 43"/>
                <a:gd name="T3" fmla="*/ 71 h 79"/>
                <a:gd name="T4" fmla="*/ 37 w 43"/>
                <a:gd name="T5" fmla="*/ 63 h 79"/>
                <a:gd name="T6" fmla="*/ 24 w 43"/>
                <a:gd name="T7" fmla="*/ 36 h 79"/>
                <a:gd name="T8" fmla="*/ 21 w 43"/>
                <a:gd name="T9" fmla="*/ 22 h 79"/>
                <a:gd name="T10" fmla="*/ 21 w 43"/>
                <a:gd name="T11" fmla="*/ 0 h 79"/>
                <a:gd name="T12" fmla="*/ 23 w 43"/>
                <a:gd name="T13" fmla="*/ 2 h 79"/>
                <a:gd name="T14" fmla="*/ 29 w 43"/>
                <a:gd name="T15" fmla="*/ 34 h 79"/>
                <a:gd name="T16" fmla="*/ 42 w 43"/>
                <a:gd name="T17" fmla="*/ 63 h 79"/>
                <a:gd name="T18" fmla="*/ 42 w 43"/>
                <a:gd name="T19" fmla="*/ 63 h 79"/>
                <a:gd name="T20" fmla="*/ 42 w 43"/>
                <a:gd name="T21" fmla="*/ 63 h 79"/>
                <a:gd name="T22" fmla="*/ 42 w 43"/>
                <a:gd name="T23" fmla="*/ 66 h 79"/>
                <a:gd name="T24" fmla="*/ 23 w 43"/>
                <a:gd name="T25" fmla="*/ 75 h 79"/>
                <a:gd name="T26" fmla="*/ 21 w 43"/>
                <a:gd name="T27" fmla="*/ 76 h 79"/>
                <a:gd name="T28" fmla="*/ 21 w 43"/>
                <a:gd name="T29" fmla="*/ 71 h 79"/>
                <a:gd name="T30" fmla="*/ 5 w 43"/>
                <a:gd name="T31" fmla="*/ 74 h 79"/>
                <a:gd name="T32" fmla="*/ 21 w 43"/>
                <a:gd name="T33" fmla="*/ 71 h 79"/>
                <a:gd name="T34" fmla="*/ 21 w 43"/>
                <a:gd name="T35" fmla="*/ 76 h 79"/>
                <a:gd name="T36" fmla="*/ 3 w 43"/>
                <a:gd name="T37" fmla="*/ 79 h 79"/>
                <a:gd name="T38" fmla="*/ 2 w 43"/>
                <a:gd name="T39" fmla="*/ 79 h 79"/>
                <a:gd name="T40" fmla="*/ 0 w 43"/>
                <a:gd name="T41" fmla="*/ 77 h 79"/>
                <a:gd name="T42" fmla="*/ 0 w 43"/>
                <a:gd name="T43" fmla="*/ 2 h 79"/>
                <a:gd name="T44" fmla="*/ 2 w 43"/>
                <a:gd name="T45" fmla="*/ 0 h 79"/>
                <a:gd name="T46" fmla="*/ 21 w 43"/>
                <a:gd name="T47" fmla="*/ 0 h 79"/>
                <a:gd name="T48" fmla="*/ 21 w 43"/>
                <a:gd name="T49" fmla="*/ 0 h 79"/>
                <a:gd name="T50" fmla="*/ 21 w 43"/>
                <a:gd name="T51" fmla="*/ 0 h 79"/>
                <a:gd name="T52" fmla="*/ 21 w 43"/>
                <a:gd name="T53" fmla="*/ 22 h 79"/>
                <a:gd name="T54" fmla="*/ 19 w 43"/>
                <a:gd name="T55" fmla="*/ 4 h 79"/>
                <a:gd name="T56" fmla="*/ 5 w 43"/>
                <a:gd name="T57" fmla="*/ 4 h 79"/>
                <a:gd name="T58" fmla="*/ 5 w 43"/>
                <a:gd name="T59" fmla="*/ 7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79">
                  <a:moveTo>
                    <a:pt x="21" y="71"/>
                  </a:moveTo>
                  <a:cubicBezTo>
                    <a:pt x="21" y="71"/>
                    <a:pt x="21" y="71"/>
                    <a:pt x="21" y="71"/>
                  </a:cubicBezTo>
                  <a:cubicBezTo>
                    <a:pt x="27" y="69"/>
                    <a:pt x="32" y="66"/>
                    <a:pt x="37" y="63"/>
                  </a:cubicBezTo>
                  <a:cubicBezTo>
                    <a:pt x="32" y="55"/>
                    <a:pt x="28" y="46"/>
                    <a:pt x="24" y="36"/>
                  </a:cubicBezTo>
                  <a:cubicBezTo>
                    <a:pt x="23" y="31"/>
                    <a:pt x="22" y="27"/>
                    <a:pt x="21" y="22"/>
                  </a:cubicBezTo>
                  <a:cubicBezTo>
                    <a:pt x="21" y="0"/>
                    <a:pt x="21" y="0"/>
                    <a:pt x="21" y="0"/>
                  </a:cubicBezTo>
                  <a:cubicBezTo>
                    <a:pt x="22" y="0"/>
                    <a:pt x="23" y="1"/>
                    <a:pt x="23" y="2"/>
                  </a:cubicBezTo>
                  <a:cubicBezTo>
                    <a:pt x="24" y="13"/>
                    <a:pt x="26" y="24"/>
                    <a:pt x="29" y="34"/>
                  </a:cubicBezTo>
                  <a:cubicBezTo>
                    <a:pt x="32" y="45"/>
                    <a:pt x="37" y="55"/>
                    <a:pt x="42" y="63"/>
                  </a:cubicBezTo>
                  <a:cubicBezTo>
                    <a:pt x="42" y="63"/>
                    <a:pt x="42" y="63"/>
                    <a:pt x="42" y="63"/>
                  </a:cubicBezTo>
                  <a:cubicBezTo>
                    <a:pt x="42" y="63"/>
                    <a:pt x="42" y="63"/>
                    <a:pt x="42" y="63"/>
                  </a:cubicBezTo>
                  <a:cubicBezTo>
                    <a:pt x="43" y="64"/>
                    <a:pt x="43" y="65"/>
                    <a:pt x="42" y="66"/>
                  </a:cubicBezTo>
                  <a:cubicBezTo>
                    <a:pt x="36" y="70"/>
                    <a:pt x="30" y="73"/>
                    <a:pt x="23" y="75"/>
                  </a:cubicBezTo>
                  <a:cubicBezTo>
                    <a:pt x="22" y="75"/>
                    <a:pt x="22" y="76"/>
                    <a:pt x="21" y="76"/>
                  </a:cubicBezTo>
                  <a:lnTo>
                    <a:pt x="21" y="71"/>
                  </a:lnTo>
                  <a:close/>
                  <a:moveTo>
                    <a:pt x="5" y="74"/>
                  </a:moveTo>
                  <a:cubicBezTo>
                    <a:pt x="10" y="74"/>
                    <a:pt x="16" y="72"/>
                    <a:pt x="21" y="71"/>
                  </a:cubicBezTo>
                  <a:cubicBezTo>
                    <a:pt x="21" y="76"/>
                    <a:pt x="21" y="76"/>
                    <a:pt x="21" y="76"/>
                  </a:cubicBezTo>
                  <a:cubicBezTo>
                    <a:pt x="15" y="78"/>
                    <a:pt x="9" y="79"/>
                    <a:pt x="3" y="79"/>
                  </a:cubicBezTo>
                  <a:cubicBezTo>
                    <a:pt x="3" y="79"/>
                    <a:pt x="3" y="79"/>
                    <a:pt x="2" y="79"/>
                  </a:cubicBezTo>
                  <a:cubicBezTo>
                    <a:pt x="1" y="79"/>
                    <a:pt x="0" y="78"/>
                    <a:pt x="0" y="77"/>
                  </a:cubicBezTo>
                  <a:cubicBezTo>
                    <a:pt x="0" y="2"/>
                    <a:pt x="0" y="2"/>
                    <a:pt x="0" y="2"/>
                  </a:cubicBezTo>
                  <a:cubicBezTo>
                    <a:pt x="0" y="1"/>
                    <a:pt x="1" y="0"/>
                    <a:pt x="2" y="0"/>
                  </a:cubicBezTo>
                  <a:cubicBezTo>
                    <a:pt x="21" y="0"/>
                    <a:pt x="21" y="0"/>
                    <a:pt x="21" y="0"/>
                  </a:cubicBezTo>
                  <a:cubicBezTo>
                    <a:pt x="21" y="0"/>
                    <a:pt x="21" y="0"/>
                    <a:pt x="21" y="0"/>
                  </a:cubicBezTo>
                  <a:cubicBezTo>
                    <a:pt x="21" y="0"/>
                    <a:pt x="21" y="0"/>
                    <a:pt x="21" y="0"/>
                  </a:cubicBezTo>
                  <a:cubicBezTo>
                    <a:pt x="21" y="22"/>
                    <a:pt x="21" y="22"/>
                    <a:pt x="21" y="22"/>
                  </a:cubicBezTo>
                  <a:cubicBezTo>
                    <a:pt x="20" y="16"/>
                    <a:pt x="19" y="10"/>
                    <a:pt x="19" y="4"/>
                  </a:cubicBezTo>
                  <a:cubicBezTo>
                    <a:pt x="5" y="4"/>
                    <a:pt x="5" y="4"/>
                    <a:pt x="5" y="4"/>
                  </a:cubicBezTo>
                  <a:lnTo>
                    <a:pt x="5" y="74"/>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Freeform 163">
              <a:extLst>
                <a:ext uri="{FF2B5EF4-FFF2-40B4-BE49-F238E27FC236}">
                  <a16:creationId xmlns:a16="http://schemas.microsoft.com/office/drawing/2014/main" id="{B71E6AED-0E62-4227-BAB5-AE528F0DC47C}"/>
                </a:ext>
              </a:extLst>
            </p:cNvPr>
            <p:cNvSpPr>
              <a:spLocks noEditPoints="1"/>
            </p:cNvSpPr>
            <p:nvPr/>
          </p:nvSpPr>
          <p:spPr bwMode="auto">
            <a:xfrm>
              <a:off x="5655596" y="3613221"/>
              <a:ext cx="169862" cy="458702"/>
            </a:xfrm>
            <a:custGeom>
              <a:avLst/>
              <a:gdLst>
                <a:gd name="T0" fmla="*/ 60 w 100"/>
                <a:gd name="T1" fmla="*/ 266 h 270"/>
                <a:gd name="T2" fmla="*/ 60 w 100"/>
                <a:gd name="T3" fmla="*/ 129 h 270"/>
                <a:gd name="T4" fmla="*/ 62 w 100"/>
                <a:gd name="T5" fmla="*/ 127 h 270"/>
                <a:gd name="T6" fmla="*/ 86 w 100"/>
                <a:gd name="T7" fmla="*/ 107 h 270"/>
                <a:gd name="T8" fmla="*/ 95 w 100"/>
                <a:gd name="T9" fmla="*/ 73 h 270"/>
                <a:gd name="T10" fmla="*/ 81 w 100"/>
                <a:gd name="T11" fmla="*/ 25 h 270"/>
                <a:gd name="T12" fmla="*/ 50 w 100"/>
                <a:gd name="T13" fmla="*/ 5 h 270"/>
                <a:gd name="T14" fmla="*/ 50 w 100"/>
                <a:gd name="T15" fmla="*/ 5 h 270"/>
                <a:gd name="T16" fmla="*/ 50 w 100"/>
                <a:gd name="T17" fmla="*/ 0 h 270"/>
                <a:gd name="T18" fmla="*/ 50 w 100"/>
                <a:gd name="T19" fmla="*/ 0 h 270"/>
                <a:gd name="T20" fmla="*/ 85 w 100"/>
                <a:gd name="T21" fmla="*/ 23 h 270"/>
                <a:gd name="T22" fmla="*/ 100 w 100"/>
                <a:gd name="T23" fmla="*/ 73 h 270"/>
                <a:gd name="T24" fmla="*/ 90 w 100"/>
                <a:gd name="T25" fmla="*/ 110 h 270"/>
                <a:gd name="T26" fmla="*/ 65 w 100"/>
                <a:gd name="T27" fmla="*/ 131 h 270"/>
                <a:gd name="T28" fmla="*/ 65 w 100"/>
                <a:gd name="T29" fmla="*/ 268 h 270"/>
                <a:gd name="T30" fmla="*/ 62 w 100"/>
                <a:gd name="T31" fmla="*/ 270 h 270"/>
                <a:gd name="T32" fmla="*/ 50 w 100"/>
                <a:gd name="T33" fmla="*/ 270 h 270"/>
                <a:gd name="T34" fmla="*/ 50 w 100"/>
                <a:gd name="T35" fmla="*/ 266 h 270"/>
                <a:gd name="T36" fmla="*/ 60 w 100"/>
                <a:gd name="T37" fmla="*/ 266 h 270"/>
                <a:gd name="T38" fmla="*/ 50 w 100"/>
                <a:gd name="T39" fmla="*/ 5 h 270"/>
                <a:gd name="T40" fmla="*/ 20 w 100"/>
                <a:gd name="T41" fmla="*/ 25 h 270"/>
                <a:gd name="T42" fmla="*/ 5 w 100"/>
                <a:gd name="T43" fmla="*/ 73 h 270"/>
                <a:gd name="T44" fmla="*/ 14 w 100"/>
                <a:gd name="T45" fmla="*/ 107 h 270"/>
                <a:gd name="T46" fmla="*/ 39 w 100"/>
                <a:gd name="T47" fmla="*/ 127 h 270"/>
                <a:gd name="T48" fmla="*/ 40 w 100"/>
                <a:gd name="T49" fmla="*/ 129 h 270"/>
                <a:gd name="T50" fmla="*/ 40 w 100"/>
                <a:gd name="T51" fmla="*/ 129 h 270"/>
                <a:gd name="T52" fmla="*/ 40 w 100"/>
                <a:gd name="T53" fmla="*/ 266 h 270"/>
                <a:gd name="T54" fmla="*/ 50 w 100"/>
                <a:gd name="T55" fmla="*/ 266 h 270"/>
                <a:gd name="T56" fmla="*/ 50 w 100"/>
                <a:gd name="T57" fmla="*/ 270 h 270"/>
                <a:gd name="T58" fmla="*/ 38 w 100"/>
                <a:gd name="T59" fmla="*/ 270 h 270"/>
                <a:gd name="T60" fmla="*/ 35 w 100"/>
                <a:gd name="T61" fmla="*/ 268 h 270"/>
                <a:gd name="T62" fmla="*/ 35 w 100"/>
                <a:gd name="T63" fmla="*/ 131 h 270"/>
                <a:gd name="T64" fmla="*/ 10 w 100"/>
                <a:gd name="T65" fmla="*/ 110 h 270"/>
                <a:gd name="T66" fmla="*/ 0 w 100"/>
                <a:gd name="T67" fmla="*/ 73 h 270"/>
                <a:gd name="T68" fmla="*/ 16 w 100"/>
                <a:gd name="T69" fmla="*/ 23 h 270"/>
                <a:gd name="T70" fmla="*/ 50 w 100"/>
                <a:gd name="T71" fmla="*/ 0 h 270"/>
                <a:gd name="T72" fmla="*/ 50 w 100"/>
                <a:gd name="T73" fmla="*/ 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270">
                  <a:moveTo>
                    <a:pt x="60" y="266"/>
                  </a:moveTo>
                  <a:cubicBezTo>
                    <a:pt x="60" y="129"/>
                    <a:pt x="60" y="129"/>
                    <a:pt x="60" y="129"/>
                  </a:cubicBezTo>
                  <a:cubicBezTo>
                    <a:pt x="60" y="128"/>
                    <a:pt x="61" y="127"/>
                    <a:pt x="62" y="127"/>
                  </a:cubicBezTo>
                  <a:cubicBezTo>
                    <a:pt x="72" y="124"/>
                    <a:pt x="80" y="117"/>
                    <a:pt x="86" y="107"/>
                  </a:cubicBezTo>
                  <a:cubicBezTo>
                    <a:pt x="92" y="98"/>
                    <a:pt x="95" y="86"/>
                    <a:pt x="95" y="73"/>
                  </a:cubicBezTo>
                  <a:cubicBezTo>
                    <a:pt x="95" y="57"/>
                    <a:pt x="90" y="39"/>
                    <a:pt x="81" y="25"/>
                  </a:cubicBezTo>
                  <a:cubicBezTo>
                    <a:pt x="72" y="13"/>
                    <a:pt x="62" y="5"/>
                    <a:pt x="50" y="5"/>
                  </a:cubicBezTo>
                  <a:cubicBezTo>
                    <a:pt x="50" y="5"/>
                    <a:pt x="50" y="5"/>
                    <a:pt x="50" y="5"/>
                  </a:cubicBezTo>
                  <a:cubicBezTo>
                    <a:pt x="50" y="0"/>
                    <a:pt x="50" y="0"/>
                    <a:pt x="50" y="0"/>
                  </a:cubicBezTo>
                  <a:cubicBezTo>
                    <a:pt x="50" y="0"/>
                    <a:pt x="50" y="0"/>
                    <a:pt x="50" y="0"/>
                  </a:cubicBezTo>
                  <a:cubicBezTo>
                    <a:pt x="64" y="0"/>
                    <a:pt x="76" y="10"/>
                    <a:pt x="85" y="23"/>
                  </a:cubicBezTo>
                  <a:cubicBezTo>
                    <a:pt x="94" y="37"/>
                    <a:pt x="100" y="56"/>
                    <a:pt x="100" y="73"/>
                  </a:cubicBezTo>
                  <a:cubicBezTo>
                    <a:pt x="100" y="87"/>
                    <a:pt x="96" y="100"/>
                    <a:pt x="90" y="110"/>
                  </a:cubicBezTo>
                  <a:cubicBezTo>
                    <a:pt x="84" y="120"/>
                    <a:pt x="75" y="127"/>
                    <a:pt x="65" y="131"/>
                  </a:cubicBezTo>
                  <a:cubicBezTo>
                    <a:pt x="65" y="268"/>
                    <a:pt x="65" y="268"/>
                    <a:pt x="65" y="268"/>
                  </a:cubicBezTo>
                  <a:cubicBezTo>
                    <a:pt x="65" y="269"/>
                    <a:pt x="64" y="270"/>
                    <a:pt x="62" y="270"/>
                  </a:cubicBezTo>
                  <a:cubicBezTo>
                    <a:pt x="50" y="270"/>
                    <a:pt x="50" y="270"/>
                    <a:pt x="50" y="270"/>
                  </a:cubicBezTo>
                  <a:cubicBezTo>
                    <a:pt x="50" y="266"/>
                    <a:pt x="50" y="266"/>
                    <a:pt x="50" y="266"/>
                  </a:cubicBezTo>
                  <a:lnTo>
                    <a:pt x="60" y="266"/>
                  </a:lnTo>
                  <a:close/>
                  <a:moveTo>
                    <a:pt x="50" y="5"/>
                  </a:moveTo>
                  <a:cubicBezTo>
                    <a:pt x="39" y="5"/>
                    <a:pt x="28" y="13"/>
                    <a:pt x="20" y="25"/>
                  </a:cubicBezTo>
                  <a:cubicBezTo>
                    <a:pt x="11" y="39"/>
                    <a:pt x="5" y="57"/>
                    <a:pt x="5" y="73"/>
                  </a:cubicBezTo>
                  <a:cubicBezTo>
                    <a:pt x="5" y="86"/>
                    <a:pt x="9" y="98"/>
                    <a:pt x="14" y="107"/>
                  </a:cubicBezTo>
                  <a:cubicBezTo>
                    <a:pt x="20" y="117"/>
                    <a:pt x="29" y="124"/>
                    <a:pt x="39" y="127"/>
                  </a:cubicBezTo>
                  <a:cubicBezTo>
                    <a:pt x="40" y="127"/>
                    <a:pt x="40" y="128"/>
                    <a:pt x="40" y="129"/>
                  </a:cubicBezTo>
                  <a:cubicBezTo>
                    <a:pt x="40" y="129"/>
                    <a:pt x="40" y="129"/>
                    <a:pt x="40" y="129"/>
                  </a:cubicBezTo>
                  <a:cubicBezTo>
                    <a:pt x="40" y="266"/>
                    <a:pt x="40" y="266"/>
                    <a:pt x="40" y="266"/>
                  </a:cubicBezTo>
                  <a:cubicBezTo>
                    <a:pt x="50" y="266"/>
                    <a:pt x="50" y="266"/>
                    <a:pt x="50" y="266"/>
                  </a:cubicBezTo>
                  <a:cubicBezTo>
                    <a:pt x="50" y="270"/>
                    <a:pt x="50" y="270"/>
                    <a:pt x="50" y="270"/>
                  </a:cubicBezTo>
                  <a:cubicBezTo>
                    <a:pt x="38" y="270"/>
                    <a:pt x="38" y="270"/>
                    <a:pt x="38" y="270"/>
                  </a:cubicBezTo>
                  <a:cubicBezTo>
                    <a:pt x="37" y="270"/>
                    <a:pt x="35" y="269"/>
                    <a:pt x="35" y="268"/>
                  </a:cubicBezTo>
                  <a:cubicBezTo>
                    <a:pt x="35" y="131"/>
                    <a:pt x="35" y="131"/>
                    <a:pt x="35" y="131"/>
                  </a:cubicBezTo>
                  <a:cubicBezTo>
                    <a:pt x="25" y="127"/>
                    <a:pt x="17" y="119"/>
                    <a:pt x="10" y="110"/>
                  </a:cubicBezTo>
                  <a:cubicBezTo>
                    <a:pt x="4" y="100"/>
                    <a:pt x="0" y="87"/>
                    <a:pt x="0" y="73"/>
                  </a:cubicBezTo>
                  <a:cubicBezTo>
                    <a:pt x="0" y="56"/>
                    <a:pt x="6" y="37"/>
                    <a:pt x="16" y="23"/>
                  </a:cubicBezTo>
                  <a:cubicBezTo>
                    <a:pt x="25" y="10"/>
                    <a:pt x="37" y="0"/>
                    <a:pt x="50" y="0"/>
                  </a:cubicBezTo>
                  <a:lnTo>
                    <a:pt x="50"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Freeform 164">
              <a:extLst>
                <a:ext uri="{FF2B5EF4-FFF2-40B4-BE49-F238E27FC236}">
                  <a16:creationId xmlns:a16="http://schemas.microsoft.com/office/drawing/2014/main" id="{2B88A1E2-1347-4B49-8212-D1D3C02D4ECC}"/>
                </a:ext>
              </a:extLst>
            </p:cNvPr>
            <p:cNvSpPr>
              <a:spLocks noEditPoints="1"/>
            </p:cNvSpPr>
            <p:nvPr/>
          </p:nvSpPr>
          <p:spPr bwMode="auto">
            <a:xfrm>
              <a:off x="6565234" y="4903621"/>
              <a:ext cx="115888" cy="115867"/>
            </a:xfrm>
            <a:custGeom>
              <a:avLst/>
              <a:gdLst>
                <a:gd name="T0" fmla="*/ 35 w 69"/>
                <a:gd name="T1" fmla="*/ 64 h 69"/>
                <a:gd name="T2" fmla="*/ 56 w 69"/>
                <a:gd name="T3" fmla="*/ 55 h 69"/>
                <a:gd name="T4" fmla="*/ 64 w 69"/>
                <a:gd name="T5" fmla="*/ 34 h 69"/>
                <a:gd name="T6" fmla="*/ 56 w 69"/>
                <a:gd name="T7" fmla="*/ 13 h 69"/>
                <a:gd name="T8" fmla="*/ 35 w 69"/>
                <a:gd name="T9" fmla="*/ 5 h 69"/>
                <a:gd name="T10" fmla="*/ 35 w 69"/>
                <a:gd name="T11" fmla="*/ 0 h 69"/>
                <a:gd name="T12" fmla="*/ 59 w 69"/>
                <a:gd name="T13" fmla="*/ 10 h 69"/>
                <a:gd name="T14" fmla="*/ 69 w 69"/>
                <a:gd name="T15" fmla="*/ 34 h 69"/>
                <a:gd name="T16" fmla="*/ 59 w 69"/>
                <a:gd name="T17" fmla="*/ 59 h 69"/>
                <a:gd name="T18" fmla="*/ 35 w 69"/>
                <a:gd name="T19" fmla="*/ 69 h 69"/>
                <a:gd name="T20" fmla="*/ 35 w 69"/>
                <a:gd name="T21" fmla="*/ 64 h 69"/>
                <a:gd name="T22" fmla="*/ 35 w 69"/>
                <a:gd name="T23" fmla="*/ 27 h 69"/>
                <a:gd name="T24" fmla="*/ 35 w 69"/>
                <a:gd name="T25" fmla="*/ 32 h 69"/>
                <a:gd name="T26" fmla="*/ 40 w 69"/>
                <a:gd name="T27" fmla="*/ 32 h 69"/>
                <a:gd name="T28" fmla="*/ 36 w 69"/>
                <a:gd name="T29" fmla="*/ 36 h 69"/>
                <a:gd name="T30" fmla="*/ 35 w 69"/>
                <a:gd name="T31" fmla="*/ 37 h 69"/>
                <a:gd name="T32" fmla="*/ 35 w 69"/>
                <a:gd name="T33" fmla="*/ 45 h 69"/>
                <a:gd name="T34" fmla="*/ 40 w 69"/>
                <a:gd name="T35" fmla="*/ 39 h 69"/>
                <a:gd name="T36" fmla="*/ 47 w 69"/>
                <a:gd name="T37" fmla="*/ 31 h 69"/>
                <a:gd name="T38" fmla="*/ 48 w 69"/>
                <a:gd name="T39" fmla="*/ 30 h 69"/>
                <a:gd name="T40" fmla="*/ 45 w 69"/>
                <a:gd name="T41" fmla="*/ 27 h 69"/>
                <a:gd name="T42" fmla="*/ 35 w 69"/>
                <a:gd name="T43" fmla="*/ 27 h 69"/>
                <a:gd name="T44" fmla="*/ 21 w 69"/>
                <a:gd name="T45" fmla="*/ 61 h 69"/>
                <a:gd name="T46" fmla="*/ 26 w 69"/>
                <a:gd name="T47" fmla="*/ 63 h 69"/>
                <a:gd name="T48" fmla="*/ 35 w 69"/>
                <a:gd name="T49" fmla="*/ 64 h 69"/>
                <a:gd name="T50" fmla="*/ 35 w 69"/>
                <a:gd name="T51" fmla="*/ 64 h 69"/>
                <a:gd name="T52" fmla="*/ 35 w 69"/>
                <a:gd name="T53" fmla="*/ 69 h 69"/>
                <a:gd name="T54" fmla="*/ 35 w 69"/>
                <a:gd name="T55" fmla="*/ 69 h 69"/>
                <a:gd name="T56" fmla="*/ 25 w 69"/>
                <a:gd name="T57" fmla="*/ 68 h 69"/>
                <a:gd name="T58" fmla="*/ 16 w 69"/>
                <a:gd name="T59" fmla="*/ 63 h 69"/>
                <a:gd name="T60" fmla="*/ 16 w 69"/>
                <a:gd name="T61" fmla="*/ 63 h 69"/>
                <a:gd name="T62" fmla="*/ 15 w 69"/>
                <a:gd name="T63" fmla="*/ 63 h 69"/>
                <a:gd name="T64" fmla="*/ 15 w 69"/>
                <a:gd name="T65" fmla="*/ 60 h 69"/>
                <a:gd name="T66" fmla="*/ 35 w 69"/>
                <a:gd name="T67" fmla="*/ 37 h 69"/>
                <a:gd name="T68" fmla="*/ 35 w 69"/>
                <a:gd name="T69" fmla="*/ 45 h 69"/>
                <a:gd name="T70" fmla="*/ 21 w 69"/>
                <a:gd name="T71" fmla="*/ 61 h 69"/>
                <a:gd name="T72" fmla="*/ 35 w 69"/>
                <a:gd name="T73" fmla="*/ 5 h 69"/>
                <a:gd name="T74" fmla="*/ 35 w 69"/>
                <a:gd name="T75" fmla="*/ 5 h 69"/>
                <a:gd name="T76" fmla="*/ 15 w 69"/>
                <a:gd name="T77" fmla="*/ 12 h 69"/>
                <a:gd name="T78" fmla="*/ 6 w 69"/>
                <a:gd name="T79" fmla="*/ 27 h 69"/>
                <a:gd name="T80" fmla="*/ 35 w 69"/>
                <a:gd name="T81" fmla="*/ 27 h 69"/>
                <a:gd name="T82" fmla="*/ 35 w 69"/>
                <a:gd name="T83" fmla="*/ 27 h 69"/>
                <a:gd name="T84" fmla="*/ 35 w 69"/>
                <a:gd name="T85" fmla="*/ 32 h 69"/>
                <a:gd name="T86" fmla="*/ 35 w 69"/>
                <a:gd name="T87" fmla="*/ 32 h 69"/>
                <a:gd name="T88" fmla="*/ 3 w 69"/>
                <a:gd name="T89" fmla="*/ 32 h 69"/>
                <a:gd name="T90" fmla="*/ 3 w 69"/>
                <a:gd name="T91" fmla="*/ 32 h 69"/>
                <a:gd name="T92" fmla="*/ 2 w 69"/>
                <a:gd name="T93" fmla="*/ 32 h 69"/>
                <a:gd name="T94" fmla="*/ 0 w 69"/>
                <a:gd name="T95" fmla="*/ 29 h 69"/>
                <a:gd name="T96" fmla="*/ 12 w 69"/>
                <a:gd name="T97" fmla="*/ 8 h 69"/>
                <a:gd name="T98" fmla="*/ 35 w 69"/>
                <a:gd name="T99" fmla="*/ 0 h 69"/>
                <a:gd name="T100" fmla="*/ 35 w 69"/>
                <a:gd name="T101" fmla="*/ 0 h 69"/>
                <a:gd name="T102" fmla="*/ 35 w 69"/>
                <a:gd name="T103"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 h="69">
                  <a:moveTo>
                    <a:pt x="35" y="64"/>
                  </a:moveTo>
                  <a:cubicBezTo>
                    <a:pt x="43" y="64"/>
                    <a:pt x="50" y="61"/>
                    <a:pt x="56" y="55"/>
                  </a:cubicBezTo>
                  <a:cubicBezTo>
                    <a:pt x="61" y="50"/>
                    <a:pt x="64" y="43"/>
                    <a:pt x="64" y="34"/>
                  </a:cubicBezTo>
                  <a:cubicBezTo>
                    <a:pt x="64" y="26"/>
                    <a:pt x="61" y="19"/>
                    <a:pt x="56" y="13"/>
                  </a:cubicBezTo>
                  <a:cubicBezTo>
                    <a:pt x="50" y="8"/>
                    <a:pt x="43" y="5"/>
                    <a:pt x="35" y="5"/>
                  </a:cubicBezTo>
                  <a:cubicBezTo>
                    <a:pt x="35" y="0"/>
                    <a:pt x="35" y="0"/>
                    <a:pt x="35" y="0"/>
                  </a:cubicBezTo>
                  <a:cubicBezTo>
                    <a:pt x="44" y="0"/>
                    <a:pt x="53" y="4"/>
                    <a:pt x="59" y="10"/>
                  </a:cubicBezTo>
                  <a:cubicBezTo>
                    <a:pt x="65" y="16"/>
                    <a:pt x="69" y="25"/>
                    <a:pt x="69" y="34"/>
                  </a:cubicBezTo>
                  <a:cubicBezTo>
                    <a:pt x="69" y="44"/>
                    <a:pt x="65" y="53"/>
                    <a:pt x="59" y="59"/>
                  </a:cubicBezTo>
                  <a:cubicBezTo>
                    <a:pt x="53" y="65"/>
                    <a:pt x="44" y="69"/>
                    <a:pt x="35" y="69"/>
                  </a:cubicBezTo>
                  <a:cubicBezTo>
                    <a:pt x="35" y="64"/>
                    <a:pt x="35" y="64"/>
                    <a:pt x="35" y="64"/>
                  </a:cubicBezTo>
                  <a:close/>
                  <a:moveTo>
                    <a:pt x="35" y="27"/>
                  </a:moveTo>
                  <a:cubicBezTo>
                    <a:pt x="35" y="32"/>
                    <a:pt x="35" y="32"/>
                    <a:pt x="35" y="32"/>
                  </a:cubicBezTo>
                  <a:cubicBezTo>
                    <a:pt x="40" y="32"/>
                    <a:pt x="40" y="32"/>
                    <a:pt x="40" y="32"/>
                  </a:cubicBezTo>
                  <a:cubicBezTo>
                    <a:pt x="36" y="36"/>
                    <a:pt x="36" y="36"/>
                    <a:pt x="36" y="36"/>
                  </a:cubicBezTo>
                  <a:cubicBezTo>
                    <a:pt x="35" y="37"/>
                    <a:pt x="35" y="37"/>
                    <a:pt x="35" y="37"/>
                  </a:cubicBezTo>
                  <a:cubicBezTo>
                    <a:pt x="35" y="45"/>
                    <a:pt x="35" y="45"/>
                    <a:pt x="35" y="45"/>
                  </a:cubicBezTo>
                  <a:cubicBezTo>
                    <a:pt x="40" y="39"/>
                    <a:pt x="40" y="39"/>
                    <a:pt x="40" y="39"/>
                  </a:cubicBezTo>
                  <a:cubicBezTo>
                    <a:pt x="47" y="31"/>
                    <a:pt x="47" y="31"/>
                    <a:pt x="47" y="31"/>
                  </a:cubicBezTo>
                  <a:cubicBezTo>
                    <a:pt x="47" y="31"/>
                    <a:pt x="48" y="30"/>
                    <a:pt x="48" y="30"/>
                  </a:cubicBezTo>
                  <a:cubicBezTo>
                    <a:pt x="48" y="28"/>
                    <a:pt x="46" y="27"/>
                    <a:pt x="45" y="27"/>
                  </a:cubicBezTo>
                  <a:lnTo>
                    <a:pt x="35" y="27"/>
                  </a:lnTo>
                  <a:close/>
                  <a:moveTo>
                    <a:pt x="21" y="61"/>
                  </a:moveTo>
                  <a:cubicBezTo>
                    <a:pt x="22" y="62"/>
                    <a:pt x="24" y="62"/>
                    <a:pt x="26" y="63"/>
                  </a:cubicBezTo>
                  <a:cubicBezTo>
                    <a:pt x="29" y="64"/>
                    <a:pt x="32" y="64"/>
                    <a:pt x="35" y="64"/>
                  </a:cubicBezTo>
                  <a:cubicBezTo>
                    <a:pt x="35" y="64"/>
                    <a:pt x="35" y="64"/>
                    <a:pt x="35" y="64"/>
                  </a:cubicBezTo>
                  <a:cubicBezTo>
                    <a:pt x="35" y="69"/>
                    <a:pt x="35" y="69"/>
                    <a:pt x="35" y="69"/>
                  </a:cubicBezTo>
                  <a:cubicBezTo>
                    <a:pt x="35" y="69"/>
                    <a:pt x="35" y="69"/>
                    <a:pt x="35" y="69"/>
                  </a:cubicBezTo>
                  <a:cubicBezTo>
                    <a:pt x="31" y="69"/>
                    <a:pt x="28" y="68"/>
                    <a:pt x="25" y="68"/>
                  </a:cubicBezTo>
                  <a:cubicBezTo>
                    <a:pt x="22" y="67"/>
                    <a:pt x="19" y="65"/>
                    <a:pt x="16" y="63"/>
                  </a:cubicBezTo>
                  <a:cubicBezTo>
                    <a:pt x="16" y="63"/>
                    <a:pt x="16" y="63"/>
                    <a:pt x="16" y="63"/>
                  </a:cubicBezTo>
                  <a:cubicBezTo>
                    <a:pt x="16" y="63"/>
                    <a:pt x="16" y="63"/>
                    <a:pt x="15" y="63"/>
                  </a:cubicBezTo>
                  <a:cubicBezTo>
                    <a:pt x="14" y="62"/>
                    <a:pt x="14" y="61"/>
                    <a:pt x="15" y="60"/>
                  </a:cubicBezTo>
                  <a:cubicBezTo>
                    <a:pt x="35" y="37"/>
                    <a:pt x="35" y="37"/>
                    <a:pt x="35" y="37"/>
                  </a:cubicBezTo>
                  <a:cubicBezTo>
                    <a:pt x="35" y="45"/>
                    <a:pt x="35" y="45"/>
                    <a:pt x="35" y="45"/>
                  </a:cubicBezTo>
                  <a:cubicBezTo>
                    <a:pt x="21" y="61"/>
                    <a:pt x="21" y="61"/>
                    <a:pt x="21" y="61"/>
                  </a:cubicBezTo>
                  <a:close/>
                  <a:moveTo>
                    <a:pt x="35" y="5"/>
                  </a:moveTo>
                  <a:cubicBezTo>
                    <a:pt x="35" y="5"/>
                    <a:pt x="35" y="5"/>
                    <a:pt x="35" y="5"/>
                  </a:cubicBezTo>
                  <a:cubicBezTo>
                    <a:pt x="27" y="5"/>
                    <a:pt x="20" y="7"/>
                    <a:pt x="15" y="12"/>
                  </a:cubicBezTo>
                  <a:cubicBezTo>
                    <a:pt x="11" y="16"/>
                    <a:pt x="7" y="21"/>
                    <a:pt x="6" y="27"/>
                  </a:cubicBezTo>
                  <a:cubicBezTo>
                    <a:pt x="35" y="27"/>
                    <a:pt x="35" y="27"/>
                    <a:pt x="35" y="27"/>
                  </a:cubicBezTo>
                  <a:cubicBezTo>
                    <a:pt x="35" y="27"/>
                    <a:pt x="35" y="27"/>
                    <a:pt x="35" y="27"/>
                  </a:cubicBezTo>
                  <a:cubicBezTo>
                    <a:pt x="35" y="32"/>
                    <a:pt x="35" y="32"/>
                    <a:pt x="35" y="32"/>
                  </a:cubicBezTo>
                  <a:cubicBezTo>
                    <a:pt x="35" y="32"/>
                    <a:pt x="35" y="32"/>
                    <a:pt x="35" y="32"/>
                  </a:cubicBezTo>
                  <a:cubicBezTo>
                    <a:pt x="3" y="32"/>
                    <a:pt x="3" y="32"/>
                    <a:pt x="3" y="32"/>
                  </a:cubicBezTo>
                  <a:cubicBezTo>
                    <a:pt x="3" y="32"/>
                    <a:pt x="3" y="32"/>
                    <a:pt x="3" y="32"/>
                  </a:cubicBezTo>
                  <a:cubicBezTo>
                    <a:pt x="3" y="32"/>
                    <a:pt x="3" y="32"/>
                    <a:pt x="2" y="32"/>
                  </a:cubicBezTo>
                  <a:cubicBezTo>
                    <a:pt x="1" y="32"/>
                    <a:pt x="0" y="31"/>
                    <a:pt x="0" y="29"/>
                  </a:cubicBezTo>
                  <a:cubicBezTo>
                    <a:pt x="2" y="21"/>
                    <a:pt x="6" y="14"/>
                    <a:pt x="12" y="8"/>
                  </a:cubicBezTo>
                  <a:cubicBezTo>
                    <a:pt x="18" y="3"/>
                    <a:pt x="26" y="0"/>
                    <a:pt x="35" y="0"/>
                  </a:cubicBezTo>
                  <a:cubicBezTo>
                    <a:pt x="35" y="0"/>
                    <a:pt x="35" y="0"/>
                    <a:pt x="35" y="0"/>
                  </a:cubicBezTo>
                  <a:lnTo>
                    <a:pt x="35"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Freeform 165">
              <a:extLst>
                <a:ext uri="{FF2B5EF4-FFF2-40B4-BE49-F238E27FC236}">
                  <a16:creationId xmlns:a16="http://schemas.microsoft.com/office/drawing/2014/main" id="{A5A9A3BB-B375-492A-9FA4-35AB334B913A}"/>
                </a:ext>
              </a:extLst>
            </p:cNvPr>
            <p:cNvSpPr>
              <a:spLocks noEditPoints="1"/>
            </p:cNvSpPr>
            <p:nvPr/>
          </p:nvSpPr>
          <p:spPr bwMode="auto">
            <a:xfrm>
              <a:off x="6393784" y="4957586"/>
              <a:ext cx="233363" cy="219035"/>
            </a:xfrm>
            <a:custGeom>
              <a:avLst/>
              <a:gdLst>
                <a:gd name="T0" fmla="*/ 69 w 137"/>
                <a:gd name="T1" fmla="*/ 124 h 129"/>
                <a:gd name="T2" fmla="*/ 86 w 137"/>
                <a:gd name="T3" fmla="*/ 124 h 129"/>
                <a:gd name="T4" fmla="*/ 84 w 137"/>
                <a:gd name="T5" fmla="*/ 122 h 129"/>
                <a:gd name="T6" fmla="*/ 75 w 137"/>
                <a:gd name="T7" fmla="*/ 119 h 129"/>
                <a:gd name="T8" fmla="*/ 73 w 137"/>
                <a:gd name="T9" fmla="*/ 116 h 129"/>
                <a:gd name="T10" fmla="*/ 73 w 137"/>
                <a:gd name="T11" fmla="*/ 116 h 129"/>
                <a:gd name="T12" fmla="*/ 73 w 137"/>
                <a:gd name="T13" fmla="*/ 76 h 129"/>
                <a:gd name="T14" fmla="*/ 73 w 137"/>
                <a:gd name="T15" fmla="*/ 73 h 129"/>
                <a:gd name="T16" fmla="*/ 73 w 137"/>
                <a:gd name="T17" fmla="*/ 69 h 129"/>
                <a:gd name="T18" fmla="*/ 74 w 137"/>
                <a:gd name="T19" fmla="*/ 67 h 129"/>
                <a:gd name="T20" fmla="*/ 111 w 137"/>
                <a:gd name="T21" fmla="*/ 25 h 129"/>
                <a:gd name="T22" fmla="*/ 129 w 137"/>
                <a:gd name="T23" fmla="*/ 5 h 129"/>
                <a:gd name="T24" fmla="*/ 102 w 137"/>
                <a:gd name="T25" fmla="*/ 5 h 129"/>
                <a:gd name="T26" fmla="*/ 69 w 137"/>
                <a:gd name="T27" fmla="*/ 5 h 129"/>
                <a:gd name="T28" fmla="*/ 69 w 137"/>
                <a:gd name="T29" fmla="*/ 0 h 129"/>
                <a:gd name="T30" fmla="*/ 102 w 137"/>
                <a:gd name="T31" fmla="*/ 0 h 129"/>
                <a:gd name="T32" fmla="*/ 135 w 137"/>
                <a:gd name="T33" fmla="*/ 0 h 129"/>
                <a:gd name="T34" fmla="*/ 135 w 137"/>
                <a:gd name="T35" fmla="*/ 0 h 129"/>
                <a:gd name="T36" fmla="*/ 136 w 137"/>
                <a:gd name="T37" fmla="*/ 1 h 129"/>
                <a:gd name="T38" fmla="*/ 136 w 137"/>
                <a:gd name="T39" fmla="*/ 4 h 129"/>
                <a:gd name="T40" fmla="*/ 115 w 137"/>
                <a:gd name="T41" fmla="*/ 28 h 129"/>
                <a:gd name="T42" fmla="*/ 78 w 137"/>
                <a:gd name="T43" fmla="*/ 70 h 129"/>
                <a:gd name="T44" fmla="*/ 78 w 137"/>
                <a:gd name="T45" fmla="*/ 73 h 129"/>
                <a:gd name="T46" fmla="*/ 78 w 137"/>
                <a:gd name="T47" fmla="*/ 76 h 129"/>
                <a:gd name="T48" fmla="*/ 78 w 137"/>
                <a:gd name="T49" fmla="*/ 114 h 129"/>
                <a:gd name="T50" fmla="*/ 87 w 137"/>
                <a:gd name="T51" fmla="*/ 119 h 129"/>
                <a:gd name="T52" fmla="*/ 91 w 137"/>
                <a:gd name="T53" fmla="*/ 127 h 129"/>
                <a:gd name="T54" fmla="*/ 89 w 137"/>
                <a:gd name="T55" fmla="*/ 129 h 129"/>
                <a:gd name="T56" fmla="*/ 69 w 137"/>
                <a:gd name="T57" fmla="*/ 129 h 129"/>
                <a:gd name="T58" fmla="*/ 69 w 137"/>
                <a:gd name="T59" fmla="*/ 124 h 129"/>
                <a:gd name="T60" fmla="*/ 64 w 137"/>
                <a:gd name="T61" fmla="*/ 69 h 129"/>
                <a:gd name="T62" fmla="*/ 64 w 137"/>
                <a:gd name="T63" fmla="*/ 73 h 129"/>
                <a:gd name="T64" fmla="*/ 64 w 137"/>
                <a:gd name="T65" fmla="*/ 76 h 129"/>
                <a:gd name="T66" fmla="*/ 64 w 137"/>
                <a:gd name="T67" fmla="*/ 116 h 129"/>
                <a:gd name="T68" fmla="*/ 62 w 137"/>
                <a:gd name="T69" fmla="*/ 118 h 129"/>
                <a:gd name="T70" fmla="*/ 52 w 137"/>
                <a:gd name="T71" fmla="*/ 122 h 129"/>
                <a:gd name="T72" fmla="*/ 49 w 137"/>
                <a:gd name="T73" fmla="*/ 124 h 129"/>
                <a:gd name="T74" fmla="*/ 69 w 137"/>
                <a:gd name="T75" fmla="*/ 124 h 129"/>
                <a:gd name="T76" fmla="*/ 69 w 137"/>
                <a:gd name="T77" fmla="*/ 129 h 129"/>
                <a:gd name="T78" fmla="*/ 46 w 137"/>
                <a:gd name="T79" fmla="*/ 129 h 129"/>
                <a:gd name="T80" fmla="*/ 44 w 137"/>
                <a:gd name="T81" fmla="*/ 127 h 129"/>
                <a:gd name="T82" fmla="*/ 49 w 137"/>
                <a:gd name="T83" fmla="*/ 118 h 129"/>
                <a:gd name="T84" fmla="*/ 59 w 137"/>
                <a:gd name="T85" fmla="*/ 114 h 129"/>
                <a:gd name="T86" fmla="*/ 59 w 137"/>
                <a:gd name="T87" fmla="*/ 76 h 129"/>
                <a:gd name="T88" fmla="*/ 59 w 137"/>
                <a:gd name="T89" fmla="*/ 73 h 129"/>
                <a:gd name="T90" fmla="*/ 59 w 137"/>
                <a:gd name="T91" fmla="*/ 70 h 129"/>
                <a:gd name="T92" fmla="*/ 1 w 137"/>
                <a:gd name="T93" fmla="*/ 4 h 129"/>
                <a:gd name="T94" fmla="*/ 0 w 137"/>
                <a:gd name="T95" fmla="*/ 2 h 129"/>
                <a:gd name="T96" fmla="*/ 2 w 137"/>
                <a:gd name="T97" fmla="*/ 0 h 129"/>
                <a:gd name="T98" fmla="*/ 69 w 137"/>
                <a:gd name="T99" fmla="*/ 0 h 129"/>
                <a:gd name="T100" fmla="*/ 69 w 137"/>
                <a:gd name="T101" fmla="*/ 5 h 129"/>
                <a:gd name="T102" fmla="*/ 8 w 137"/>
                <a:gd name="T103" fmla="*/ 5 h 129"/>
                <a:gd name="T104" fmla="*/ 63 w 137"/>
                <a:gd name="T105" fmla="*/ 67 h 129"/>
                <a:gd name="T106" fmla="*/ 64 w 137"/>
                <a:gd name="T107" fmla="*/ 6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 h="129">
                  <a:moveTo>
                    <a:pt x="69" y="124"/>
                  </a:moveTo>
                  <a:cubicBezTo>
                    <a:pt x="86" y="124"/>
                    <a:pt x="86" y="124"/>
                    <a:pt x="86" y="124"/>
                  </a:cubicBezTo>
                  <a:cubicBezTo>
                    <a:pt x="85" y="124"/>
                    <a:pt x="85" y="123"/>
                    <a:pt x="84" y="122"/>
                  </a:cubicBezTo>
                  <a:cubicBezTo>
                    <a:pt x="82" y="121"/>
                    <a:pt x="79" y="119"/>
                    <a:pt x="75" y="119"/>
                  </a:cubicBezTo>
                  <a:cubicBezTo>
                    <a:pt x="74" y="118"/>
                    <a:pt x="73" y="117"/>
                    <a:pt x="73" y="116"/>
                  </a:cubicBezTo>
                  <a:cubicBezTo>
                    <a:pt x="73" y="116"/>
                    <a:pt x="73" y="116"/>
                    <a:pt x="73" y="116"/>
                  </a:cubicBezTo>
                  <a:cubicBezTo>
                    <a:pt x="73" y="76"/>
                    <a:pt x="73" y="76"/>
                    <a:pt x="73" y="76"/>
                  </a:cubicBezTo>
                  <a:cubicBezTo>
                    <a:pt x="73" y="73"/>
                    <a:pt x="73" y="73"/>
                    <a:pt x="73" y="73"/>
                  </a:cubicBezTo>
                  <a:cubicBezTo>
                    <a:pt x="73" y="69"/>
                    <a:pt x="73" y="69"/>
                    <a:pt x="73" y="69"/>
                  </a:cubicBezTo>
                  <a:cubicBezTo>
                    <a:pt x="73" y="68"/>
                    <a:pt x="74" y="68"/>
                    <a:pt x="74" y="67"/>
                  </a:cubicBezTo>
                  <a:cubicBezTo>
                    <a:pt x="111" y="25"/>
                    <a:pt x="111" y="25"/>
                    <a:pt x="111" y="25"/>
                  </a:cubicBezTo>
                  <a:cubicBezTo>
                    <a:pt x="129" y="5"/>
                    <a:pt x="129" y="5"/>
                    <a:pt x="129" y="5"/>
                  </a:cubicBezTo>
                  <a:cubicBezTo>
                    <a:pt x="102" y="5"/>
                    <a:pt x="102" y="5"/>
                    <a:pt x="102" y="5"/>
                  </a:cubicBezTo>
                  <a:cubicBezTo>
                    <a:pt x="69" y="5"/>
                    <a:pt x="69" y="5"/>
                    <a:pt x="69" y="5"/>
                  </a:cubicBezTo>
                  <a:cubicBezTo>
                    <a:pt x="69" y="0"/>
                    <a:pt x="69" y="0"/>
                    <a:pt x="69" y="0"/>
                  </a:cubicBezTo>
                  <a:cubicBezTo>
                    <a:pt x="102" y="0"/>
                    <a:pt x="102" y="0"/>
                    <a:pt x="102" y="0"/>
                  </a:cubicBezTo>
                  <a:cubicBezTo>
                    <a:pt x="135" y="0"/>
                    <a:pt x="135" y="0"/>
                    <a:pt x="135" y="0"/>
                  </a:cubicBezTo>
                  <a:cubicBezTo>
                    <a:pt x="135" y="0"/>
                    <a:pt x="135" y="0"/>
                    <a:pt x="135" y="0"/>
                  </a:cubicBezTo>
                  <a:cubicBezTo>
                    <a:pt x="135" y="0"/>
                    <a:pt x="136" y="0"/>
                    <a:pt x="136" y="1"/>
                  </a:cubicBezTo>
                  <a:cubicBezTo>
                    <a:pt x="137" y="2"/>
                    <a:pt x="137" y="3"/>
                    <a:pt x="136" y="4"/>
                  </a:cubicBezTo>
                  <a:cubicBezTo>
                    <a:pt x="115" y="28"/>
                    <a:pt x="115" y="28"/>
                    <a:pt x="115" y="28"/>
                  </a:cubicBezTo>
                  <a:cubicBezTo>
                    <a:pt x="78" y="70"/>
                    <a:pt x="78" y="70"/>
                    <a:pt x="78" y="70"/>
                  </a:cubicBezTo>
                  <a:cubicBezTo>
                    <a:pt x="78" y="73"/>
                    <a:pt x="78" y="73"/>
                    <a:pt x="78" y="73"/>
                  </a:cubicBezTo>
                  <a:cubicBezTo>
                    <a:pt x="78" y="76"/>
                    <a:pt x="78" y="76"/>
                    <a:pt x="78" y="76"/>
                  </a:cubicBezTo>
                  <a:cubicBezTo>
                    <a:pt x="78" y="114"/>
                    <a:pt x="78" y="114"/>
                    <a:pt x="78" y="114"/>
                  </a:cubicBezTo>
                  <a:cubicBezTo>
                    <a:pt x="82" y="115"/>
                    <a:pt x="85" y="117"/>
                    <a:pt x="87" y="119"/>
                  </a:cubicBezTo>
                  <a:cubicBezTo>
                    <a:pt x="90" y="121"/>
                    <a:pt x="91" y="124"/>
                    <a:pt x="91" y="127"/>
                  </a:cubicBezTo>
                  <a:cubicBezTo>
                    <a:pt x="91" y="128"/>
                    <a:pt x="90" y="129"/>
                    <a:pt x="89" y="129"/>
                  </a:cubicBezTo>
                  <a:cubicBezTo>
                    <a:pt x="69" y="129"/>
                    <a:pt x="69" y="129"/>
                    <a:pt x="69" y="129"/>
                  </a:cubicBezTo>
                  <a:lnTo>
                    <a:pt x="69" y="124"/>
                  </a:lnTo>
                  <a:close/>
                  <a:moveTo>
                    <a:pt x="64" y="69"/>
                  </a:moveTo>
                  <a:cubicBezTo>
                    <a:pt x="64" y="73"/>
                    <a:pt x="64" y="73"/>
                    <a:pt x="64" y="73"/>
                  </a:cubicBezTo>
                  <a:cubicBezTo>
                    <a:pt x="64" y="76"/>
                    <a:pt x="64" y="76"/>
                    <a:pt x="64" y="76"/>
                  </a:cubicBezTo>
                  <a:cubicBezTo>
                    <a:pt x="64" y="116"/>
                    <a:pt x="64" y="116"/>
                    <a:pt x="64" y="116"/>
                  </a:cubicBezTo>
                  <a:cubicBezTo>
                    <a:pt x="64" y="117"/>
                    <a:pt x="63" y="118"/>
                    <a:pt x="62" y="118"/>
                  </a:cubicBezTo>
                  <a:cubicBezTo>
                    <a:pt x="58" y="119"/>
                    <a:pt x="54" y="120"/>
                    <a:pt x="52" y="122"/>
                  </a:cubicBezTo>
                  <a:cubicBezTo>
                    <a:pt x="51" y="123"/>
                    <a:pt x="50" y="123"/>
                    <a:pt x="49" y="124"/>
                  </a:cubicBezTo>
                  <a:cubicBezTo>
                    <a:pt x="69" y="124"/>
                    <a:pt x="69" y="124"/>
                    <a:pt x="69" y="124"/>
                  </a:cubicBezTo>
                  <a:cubicBezTo>
                    <a:pt x="69" y="129"/>
                    <a:pt x="69" y="129"/>
                    <a:pt x="69" y="129"/>
                  </a:cubicBezTo>
                  <a:cubicBezTo>
                    <a:pt x="46" y="129"/>
                    <a:pt x="46" y="129"/>
                    <a:pt x="46" y="129"/>
                  </a:cubicBezTo>
                  <a:cubicBezTo>
                    <a:pt x="45" y="129"/>
                    <a:pt x="44" y="128"/>
                    <a:pt x="44" y="127"/>
                  </a:cubicBezTo>
                  <a:cubicBezTo>
                    <a:pt x="44" y="123"/>
                    <a:pt x="46" y="120"/>
                    <a:pt x="49" y="118"/>
                  </a:cubicBezTo>
                  <a:cubicBezTo>
                    <a:pt x="52" y="116"/>
                    <a:pt x="55" y="115"/>
                    <a:pt x="59" y="114"/>
                  </a:cubicBezTo>
                  <a:cubicBezTo>
                    <a:pt x="59" y="76"/>
                    <a:pt x="59" y="76"/>
                    <a:pt x="59" y="76"/>
                  </a:cubicBezTo>
                  <a:cubicBezTo>
                    <a:pt x="59" y="73"/>
                    <a:pt x="59" y="73"/>
                    <a:pt x="59" y="73"/>
                  </a:cubicBezTo>
                  <a:cubicBezTo>
                    <a:pt x="59" y="70"/>
                    <a:pt x="59" y="70"/>
                    <a:pt x="59" y="70"/>
                  </a:cubicBezTo>
                  <a:cubicBezTo>
                    <a:pt x="1" y="4"/>
                    <a:pt x="1" y="4"/>
                    <a:pt x="1" y="4"/>
                  </a:cubicBezTo>
                  <a:cubicBezTo>
                    <a:pt x="0" y="4"/>
                    <a:pt x="0" y="3"/>
                    <a:pt x="0" y="2"/>
                  </a:cubicBezTo>
                  <a:cubicBezTo>
                    <a:pt x="0" y="1"/>
                    <a:pt x="1" y="0"/>
                    <a:pt x="2" y="0"/>
                  </a:cubicBezTo>
                  <a:cubicBezTo>
                    <a:pt x="69" y="0"/>
                    <a:pt x="69" y="0"/>
                    <a:pt x="69" y="0"/>
                  </a:cubicBezTo>
                  <a:cubicBezTo>
                    <a:pt x="69" y="5"/>
                    <a:pt x="69" y="5"/>
                    <a:pt x="69" y="5"/>
                  </a:cubicBezTo>
                  <a:cubicBezTo>
                    <a:pt x="8" y="5"/>
                    <a:pt x="8" y="5"/>
                    <a:pt x="8" y="5"/>
                  </a:cubicBezTo>
                  <a:cubicBezTo>
                    <a:pt x="63" y="67"/>
                    <a:pt x="63" y="67"/>
                    <a:pt x="63" y="67"/>
                  </a:cubicBezTo>
                  <a:cubicBezTo>
                    <a:pt x="64" y="68"/>
                    <a:pt x="64" y="68"/>
                    <a:pt x="64" y="6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 name="Freeform 172">
              <a:extLst>
                <a:ext uri="{FF2B5EF4-FFF2-40B4-BE49-F238E27FC236}">
                  <a16:creationId xmlns:a16="http://schemas.microsoft.com/office/drawing/2014/main" id="{754605AB-131D-4694-8575-38BD1A6B9638}"/>
                </a:ext>
              </a:extLst>
            </p:cNvPr>
            <p:cNvSpPr>
              <a:spLocks noEditPoints="1"/>
            </p:cNvSpPr>
            <p:nvPr/>
          </p:nvSpPr>
          <p:spPr bwMode="auto">
            <a:xfrm>
              <a:off x="5201571" y="4290958"/>
              <a:ext cx="68262" cy="65076"/>
            </a:xfrm>
            <a:custGeom>
              <a:avLst/>
              <a:gdLst>
                <a:gd name="T0" fmla="*/ 27 w 40"/>
                <a:gd name="T1" fmla="*/ 7 h 38"/>
                <a:gd name="T2" fmla="*/ 20 w 40"/>
                <a:gd name="T3" fmla="*/ 16 h 38"/>
                <a:gd name="T4" fmla="*/ 20 w 40"/>
                <a:gd name="T5" fmla="*/ 8 h 38"/>
                <a:gd name="T6" fmla="*/ 25 w 40"/>
                <a:gd name="T7" fmla="*/ 2 h 38"/>
                <a:gd name="T8" fmla="*/ 26 w 40"/>
                <a:gd name="T9" fmla="*/ 1 h 38"/>
                <a:gd name="T10" fmla="*/ 29 w 40"/>
                <a:gd name="T11" fmla="*/ 2 h 38"/>
                <a:gd name="T12" fmla="*/ 33 w 40"/>
                <a:gd name="T13" fmla="*/ 6 h 38"/>
                <a:gd name="T14" fmla="*/ 38 w 40"/>
                <a:gd name="T15" fmla="*/ 9 h 38"/>
                <a:gd name="T16" fmla="*/ 38 w 40"/>
                <a:gd name="T17" fmla="*/ 9 h 38"/>
                <a:gd name="T18" fmla="*/ 39 w 40"/>
                <a:gd name="T19" fmla="*/ 9 h 38"/>
                <a:gd name="T20" fmla="*/ 39 w 40"/>
                <a:gd name="T21" fmla="*/ 12 h 38"/>
                <a:gd name="T22" fmla="*/ 20 w 40"/>
                <a:gd name="T23" fmla="*/ 37 h 38"/>
                <a:gd name="T24" fmla="*/ 20 w 40"/>
                <a:gd name="T25" fmla="*/ 37 h 38"/>
                <a:gd name="T26" fmla="*/ 20 w 40"/>
                <a:gd name="T27" fmla="*/ 30 h 38"/>
                <a:gd name="T28" fmla="*/ 33 w 40"/>
                <a:gd name="T29" fmla="*/ 12 h 38"/>
                <a:gd name="T30" fmla="*/ 30 w 40"/>
                <a:gd name="T31" fmla="*/ 10 h 38"/>
                <a:gd name="T32" fmla="*/ 27 w 40"/>
                <a:gd name="T33" fmla="*/ 7 h 38"/>
                <a:gd name="T34" fmla="*/ 20 w 40"/>
                <a:gd name="T35" fmla="*/ 16 h 38"/>
                <a:gd name="T36" fmla="*/ 7 w 40"/>
                <a:gd name="T37" fmla="*/ 34 h 38"/>
                <a:gd name="T38" fmla="*/ 17 w 40"/>
                <a:gd name="T39" fmla="*/ 34 h 38"/>
                <a:gd name="T40" fmla="*/ 20 w 40"/>
                <a:gd name="T41" fmla="*/ 30 h 38"/>
                <a:gd name="T42" fmla="*/ 20 w 40"/>
                <a:gd name="T43" fmla="*/ 37 h 38"/>
                <a:gd name="T44" fmla="*/ 18 w 40"/>
                <a:gd name="T45" fmla="*/ 38 h 38"/>
                <a:gd name="T46" fmla="*/ 2 w 40"/>
                <a:gd name="T47" fmla="*/ 38 h 38"/>
                <a:gd name="T48" fmla="*/ 2 w 40"/>
                <a:gd name="T49" fmla="*/ 38 h 38"/>
                <a:gd name="T50" fmla="*/ 1 w 40"/>
                <a:gd name="T51" fmla="*/ 38 h 38"/>
                <a:gd name="T52" fmla="*/ 0 w 40"/>
                <a:gd name="T53" fmla="*/ 35 h 38"/>
                <a:gd name="T54" fmla="*/ 20 w 40"/>
                <a:gd name="T55" fmla="*/ 8 h 38"/>
                <a:gd name="T56" fmla="*/ 20 w 40"/>
                <a:gd name="T57"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38">
                  <a:moveTo>
                    <a:pt x="27" y="7"/>
                  </a:moveTo>
                  <a:cubicBezTo>
                    <a:pt x="20" y="16"/>
                    <a:pt x="20" y="16"/>
                    <a:pt x="20" y="16"/>
                  </a:cubicBezTo>
                  <a:cubicBezTo>
                    <a:pt x="20" y="8"/>
                    <a:pt x="20" y="8"/>
                    <a:pt x="20" y="8"/>
                  </a:cubicBezTo>
                  <a:cubicBezTo>
                    <a:pt x="25" y="2"/>
                    <a:pt x="25" y="2"/>
                    <a:pt x="25" y="2"/>
                  </a:cubicBezTo>
                  <a:cubicBezTo>
                    <a:pt x="26" y="1"/>
                    <a:pt x="26" y="1"/>
                    <a:pt x="26" y="1"/>
                  </a:cubicBezTo>
                  <a:cubicBezTo>
                    <a:pt x="27" y="0"/>
                    <a:pt x="29" y="1"/>
                    <a:pt x="29" y="2"/>
                  </a:cubicBezTo>
                  <a:cubicBezTo>
                    <a:pt x="30" y="4"/>
                    <a:pt x="31" y="5"/>
                    <a:pt x="33" y="6"/>
                  </a:cubicBezTo>
                  <a:cubicBezTo>
                    <a:pt x="34" y="8"/>
                    <a:pt x="36" y="8"/>
                    <a:pt x="38" y="9"/>
                  </a:cubicBezTo>
                  <a:cubicBezTo>
                    <a:pt x="38" y="9"/>
                    <a:pt x="38" y="9"/>
                    <a:pt x="38" y="9"/>
                  </a:cubicBezTo>
                  <a:cubicBezTo>
                    <a:pt x="38" y="9"/>
                    <a:pt x="39" y="9"/>
                    <a:pt x="39" y="9"/>
                  </a:cubicBezTo>
                  <a:cubicBezTo>
                    <a:pt x="40" y="10"/>
                    <a:pt x="40" y="11"/>
                    <a:pt x="39" y="12"/>
                  </a:cubicBezTo>
                  <a:cubicBezTo>
                    <a:pt x="20" y="37"/>
                    <a:pt x="20" y="37"/>
                    <a:pt x="20" y="37"/>
                  </a:cubicBezTo>
                  <a:cubicBezTo>
                    <a:pt x="20" y="37"/>
                    <a:pt x="20" y="37"/>
                    <a:pt x="20" y="37"/>
                  </a:cubicBezTo>
                  <a:cubicBezTo>
                    <a:pt x="20" y="30"/>
                    <a:pt x="20" y="30"/>
                    <a:pt x="20" y="30"/>
                  </a:cubicBezTo>
                  <a:cubicBezTo>
                    <a:pt x="33" y="12"/>
                    <a:pt x="33" y="12"/>
                    <a:pt x="33" y="12"/>
                  </a:cubicBezTo>
                  <a:cubicBezTo>
                    <a:pt x="32" y="12"/>
                    <a:pt x="31" y="11"/>
                    <a:pt x="30" y="10"/>
                  </a:cubicBezTo>
                  <a:cubicBezTo>
                    <a:pt x="29" y="9"/>
                    <a:pt x="28" y="8"/>
                    <a:pt x="27" y="7"/>
                  </a:cubicBezTo>
                  <a:close/>
                  <a:moveTo>
                    <a:pt x="20" y="16"/>
                  </a:moveTo>
                  <a:cubicBezTo>
                    <a:pt x="7" y="34"/>
                    <a:pt x="7" y="34"/>
                    <a:pt x="7" y="34"/>
                  </a:cubicBezTo>
                  <a:cubicBezTo>
                    <a:pt x="17" y="34"/>
                    <a:pt x="17" y="34"/>
                    <a:pt x="17" y="34"/>
                  </a:cubicBezTo>
                  <a:cubicBezTo>
                    <a:pt x="20" y="30"/>
                    <a:pt x="20" y="30"/>
                    <a:pt x="20" y="30"/>
                  </a:cubicBezTo>
                  <a:cubicBezTo>
                    <a:pt x="20" y="37"/>
                    <a:pt x="20" y="37"/>
                    <a:pt x="20" y="37"/>
                  </a:cubicBezTo>
                  <a:cubicBezTo>
                    <a:pt x="20" y="38"/>
                    <a:pt x="19" y="38"/>
                    <a:pt x="18" y="38"/>
                  </a:cubicBezTo>
                  <a:cubicBezTo>
                    <a:pt x="2" y="38"/>
                    <a:pt x="2" y="38"/>
                    <a:pt x="2" y="38"/>
                  </a:cubicBezTo>
                  <a:cubicBezTo>
                    <a:pt x="2" y="38"/>
                    <a:pt x="2" y="38"/>
                    <a:pt x="2" y="38"/>
                  </a:cubicBezTo>
                  <a:cubicBezTo>
                    <a:pt x="2" y="38"/>
                    <a:pt x="1" y="38"/>
                    <a:pt x="1" y="38"/>
                  </a:cubicBezTo>
                  <a:cubicBezTo>
                    <a:pt x="0" y="37"/>
                    <a:pt x="0" y="36"/>
                    <a:pt x="0" y="35"/>
                  </a:cubicBezTo>
                  <a:cubicBezTo>
                    <a:pt x="20" y="8"/>
                    <a:pt x="20" y="8"/>
                    <a:pt x="20" y="8"/>
                  </a:cubicBezTo>
                  <a:lnTo>
                    <a:pt x="20" y="1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 name="Freeform 173">
              <a:extLst>
                <a:ext uri="{FF2B5EF4-FFF2-40B4-BE49-F238E27FC236}">
                  <a16:creationId xmlns:a16="http://schemas.microsoft.com/office/drawing/2014/main" id="{7A756A89-C1B9-473C-A597-DB2429EA525B}"/>
                </a:ext>
              </a:extLst>
            </p:cNvPr>
            <p:cNvSpPr>
              <a:spLocks noEditPoints="1"/>
            </p:cNvSpPr>
            <p:nvPr/>
          </p:nvSpPr>
          <p:spPr bwMode="auto">
            <a:xfrm>
              <a:off x="5249196" y="4267151"/>
              <a:ext cx="39687" cy="38093"/>
            </a:xfrm>
            <a:custGeom>
              <a:avLst/>
              <a:gdLst>
                <a:gd name="T0" fmla="*/ 12 w 23"/>
                <a:gd name="T1" fmla="*/ 18 h 23"/>
                <a:gd name="T2" fmla="*/ 12 w 23"/>
                <a:gd name="T3" fmla="*/ 18 h 23"/>
                <a:gd name="T4" fmla="*/ 13 w 23"/>
                <a:gd name="T5" fmla="*/ 18 h 23"/>
                <a:gd name="T6" fmla="*/ 13 w 23"/>
                <a:gd name="T7" fmla="*/ 18 h 23"/>
                <a:gd name="T8" fmla="*/ 18 w 23"/>
                <a:gd name="T9" fmla="*/ 12 h 23"/>
                <a:gd name="T10" fmla="*/ 18 w 23"/>
                <a:gd name="T11" fmla="*/ 11 h 23"/>
                <a:gd name="T12" fmla="*/ 18 w 23"/>
                <a:gd name="T13" fmla="*/ 11 h 23"/>
                <a:gd name="T14" fmla="*/ 18 w 23"/>
                <a:gd name="T15" fmla="*/ 11 h 23"/>
                <a:gd name="T16" fmla="*/ 18 w 23"/>
                <a:gd name="T17" fmla="*/ 10 h 23"/>
                <a:gd name="T18" fmla="*/ 12 w 23"/>
                <a:gd name="T19" fmla="*/ 5 h 23"/>
                <a:gd name="T20" fmla="*/ 12 w 23"/>
                <a:gd name="T21" fmla="*/ 0 h 23"/>
                <a:gd name="T22" fmla="*/ 19 w 23"/>
                <a:gd name="T23" fmla="*/ 2 h 23"/>
                <a:gd name="T24" fmla="*/ 23 w 23"/>
                <a:gd name="T25" fmla="*/ 9 h 23"/>
                <a:gd name="T26" fmla="*/ 23 w 23"/>
                <a:gd name="T27" fmla="*/ 10 h 23"/>
                <a:gd name="T28" fmla="*/ 23 w 23"/>
                <a:gd name="T29" fmla="*/ 10 h 23"/>
                <a:gd name="T30" fmla="*/ 23 w 23"/>
                <a:gd name="T31" fmla="*/ 11 h 23"/>
                <a:gd name="T32" fmla="*/ 23 w 23"/>
                <a:gd name="T33" fmla="*/ 11 h 23"/>
                <a:gd name="T34" fmla="*/ 23 w 23"/>
                <a:gd name="T35" fmla="*/ 11 h 23"/>
                <a:gd name="T36" fmla="*/ 21 w 23"/>
                <a:gd name="T37" fmla="*/ 19 h 23"/>
                <a:gd name="T38" fmla="*/ 14 w 23"/>
                <a:gd name="T39" fmla="*/ 23 h 23"/>
                <a:gd name="T40" fmla="*/ 14 w 23"/>
                <a:gd name="T41" fmla="*/ 23 h 23"/>
                <a:gd name="T42" fmla="*/ 13 w 23"/>
                <a:gd name="T43" fmla="*/ 23 h 23"/>
                <a:gd name="T44" fmla="*/ 12 w 23"/>
                <a:gd name="T45" fmla="*/ 23 h 23"/>
                <a:gd name="T46" fmla="*/ 12 w 23"/>
                <a:gd name="T47" fmla="*/ 18 h 23"/>
                <a:gd name="T48" fmla="*/ 12 w 23"/>
                <a:gd name="T49" fmla="*/ 18 h 23"/>
                <a:gd name="T50" fmla="*/ 12 w 23"/>
                <a:gd name="T51" fmla="*/ 23 h 23"/>
                <a:gd name="T52" fmla="*/ 0 w 23"/>
                <a:gd name="T53" fmla="*/ 14 h 23"/>
                <a:gd name="T54" fmla="*/ 0 w 23"/>
                <a:gd name="T55" fmla="*/ 14 h 23"/>
                <a:gd name="T56" fmla="*/ 0 w 23"/>
                <a:gd name="T57" fmla="*/ 13 h 23"/>
                <a:gd name="T58" fmla="*/ 0 w 23"/>
                <a:gd name="T59" fmla="*/ 13 h 23"/>
                <a:gd name="T60" fmla="*/ 9 w 23"/>
                <a:gd name="T61" fmla="*/ 0 h 23"/>
                <a:gd name="T62" fmla="*/ 9 w 23"/>
                <a:gd name="T63" fmla="*/ 0 h 23"/>
                <a:gd name="T64" fmla="*/ 12 w 23"/>
                <a:gd name="T65" fmla="*/ 0 h 23"/>
                <a:gd name="T66" fmla="*/ 11 w 23"/>
                <a:gd name="T67" fmla="*/ 5 h 23"/>
                <a:gd name="T68" fmla="*/ 10 w 23"/>
                <a:gd name="T69" fmla="*/ 5 h 23"/>
                <a:gd name="T70" fmla="*/ 5 w 23"/>
                <a:gd name="T71" fmla="*/ 13 h 23"/>
                <a:gd name="T72" fmla="*/ 5 w 23"/>
                <a:gd name="T73" fmla="*/ 13 h 23"/>
                <a:gd name="T74" fmla="*/ 5 w 23"/>
                <a:gd name="T75" fmla="*/ 13 h 23"/>
                <a:gd name="T76" fmla="*/ 12 w 23"/>
                <a:gd name="T77"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23">
                  <a:moveTo>
                    <a:pt x="12" y="18"/>
                  </a:moveTo>
                  <a:cubicBezTo>
                    <a:pt x="12" y="18"/>
                    <a:pt x="12" y="18"/>
                    <a:pt x="12" y="18"/>
                  </a:cubicBezTo>
                  <a:cubicBezTo>
                    <a:pt x="12" y="18"/>
                    <a:pt x="12" y="18"/>
                    <a:pt x="12" y="18"/>
                  </a:cubicBezTo>
                  <a:cubicBezTo>
                    <a:pt x="12" y="18"/>
                    <a:pt x="12" y="18"/>
                    <a:pt x="12" y="18"/>
                  </a:cubicBezTo>
                  <a:cubicBezTo>
                    <a:pt x="12" y="18"/>
                    <a:pt x="13" y="18"/>
                    <a:pt x="13" y="18"/>
                  </a:cubicBezTo>
                  <a:cubicBezTo>
                    <a:pt x="13" y="18"/>
                    <a:pt x="13" y="18"/>
                    <a:pt x="13" y="18"/>
                  </a:cubicBezTo>
                  <a:cubicBezTo>
                    <a:pt x="13" y="18"/>
                    <a:pt x="13" y="18"/>
                    <a:pt x="13" y="18"/>
                  </a:cubicBezTo>
                  <a:cubicBezTo>
                    <a:pt x="13" y="18"/>
                    <a:pt x="13" y="18"/>
                    <a:pt x="13" y="18"/>
                  </a:cubicBezTo>
                  <a:cubicBezTo>
                    <a:pt x="15" y="18"/>
                    <a:pt x="16" y="17"/>
                    <a:pt x="17" y="16"/>
                  </a:cubicBezTo>
                  <a:cubicBezTo>
                    <a:pt x="18" y="15"/>
                    <a:pt x="18" y="13"/>
                    <a:pt x="18" y="12"/>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0"/>
                    <a:pt x="18" y="10"/>
                    <a:pt x="18" y="10"/>
                  </a:cubicBezTo>
                  <a:cubicBezTo>
                    <a:pt x="18" y="10"/>
                    <a:pt x="18" y="10"/>
                    <a:pt x="18" y="10"/>
                  </a:cubicBezTo>
                  <a:cubicBezTo>
                    <a:pt x="18" y="8"/>
                    <a:pt x="17" y="7"/>
                    <a:pt x="16" y="6"/>
                  </a:cubicBezTo>
                  <a:cubicBezTo>
                    <a:pt x="15" y="5"/>
                    <a:pt x="13" y="5"/>
                    <a:pt x="12" y="5"/>
                  </a:cubicBezTo>
                  <a:cubicBezTo>
                    <a:pt x="12" y="5"/>
                    <a:pt x="12" y="5"/>
                    <a:pt x="12" y="5"/>
                  </a:cubicBezTo>
                  <a:cubicBezTo>
                    <a:pt x="12" y="0"/>
                    <a:pt x="12" y="0"/>
                    <a:pt x="12" y="0"/>
                  </a:cubicBezTo>
                  <a:cubicBezTo>
                    <a:pt x="12" y="0"/>
                    <a:pt x="12" y="0"/>
                    <a:pt x="12" y="0"/>
                  </a:cubicBezTo>
                  <a:cubicBezTo>
                    <a:pt x="14" y="0"/>
                    <a:pt x="17" y="1"/>
                    <a:pt x="19" y="2"/>
                  </a:cubicBezTo>
                  <a:cubicBezTo>
                    <a:pt x="21" y="4"/>
                    <a:pt x="22" y="6"/>
                    <a:pt x="23" y="9"/>
                  </a:cubicBezTo>
                  <a:cubicBezTo>
                    <a:pt x="23" y="9"/>
                    <a:pt x="23" y="9"/>
                    <a:pt x="23" y="9"/>
                  </a:cubicBezTo>
                  <a:cubicBezTo>
                    <a:pt x="23" y="9"/>
                    <a:pt x="23" y="9"/>
                    <a:pt x="23" y="9"/>
                  </a:cubicBezTo>
                  <a:cubicBezTo>
                    <a:pt x="23" y="9"/>
                    <a:pt x="23" y="10"/>
                    <a:pt x="23" y="10"/>
                  </a:cubicBezTo>
                  <a:cubicBezTo>
                    <a:pt x="23" y="10"/>
                    <a:pt x="23" y="10"/>
                    <a:pt x="23" y="10"/>
                  </a:cubicBezTo>
                  <a:cubicBezTo>
                    <a:pt x="23" y="10"/>
                    <a:pt x="23" y="10"/>
                    <a:pt x="23" y="10"/>
                  </a:cubicBezTo>
                  <a:cubicBezTo>
                    <a:pt x="23" y="10"/>
                    <a:pt x="23" y="11"/>
                    <a:pt x="23" y="11"/>
                  </a:cubicBezTo>
                  <a:cubicBezTo>
                    <a:pt x="23" y="11"/>
                    <a:pt x="23" y="11"/>
                    <a:pt x="23" y="11"/>
                  </a:cubicBezTo>
                  <a:cubicBezTo>
                    <a:pt x="23" y="11"/>
                    <a:pt x="23" y="11"/>
                    <a:pt x="23" y="11"/>
                  </a:cubicBezTo>
                  <a:cubicBezTo>
                    <a:pt x="23" y="11"/>
                    <a:pt x="23" y="11"/>
                    <a:pt x="23" y="11"/>
                  </a:cubicBezTo>
                  <a:cubicBezTo>
                    <a:pt x="23" y="11"/>
                    <a:pt x="23" y="11"/>
                    <a:pt x="23" y="11"/>
                  </a:cubicBezTo>
                  <a:cubicBezTo>
                    <a:pt x="23" y="11"/>
                    <a:pt x="23" y="11"/>
                    <a:pt x="23" y="11"/>
                  </a:cubicBezTo>
                  <a:cubicBezTo>
                    <a:pt x="23" y="11"/>
                    <a:pt x="23" y="11"/>
                    <a:pt x="23" y="11"/>
                  </a:cubicBezTo>
                  <a:cubicBezTo>
                    <a:pt x="23" y="14"/>
                    <a:pt x="22" y="17"/>
                    <a:pt x="21" y="19"/>
                  </a:cubicBezTo>
                  <a:cubicBezTo>
                    <a:pt x="19" y="21"/>
                    <a:pt x="17" y="22"/>
                    <a:pt x="14" y="23"/>
                  </a:cubicBezTo>
                  <a:cubicBezTo>
                    <a:pt x="14" y="23"/>
                    <a:pt x="14" y="23"/>
                    <a:pt x="14" y="23"/>
                  </a:cubicBezTo>
                  <a:cubicBezTo>
                    <a:pt x="14" y="23"/>
                    <a:pt x="14" y="23"/>
                    <a:pt x="14" y="23"/>
                  </a:cubicBezTo>
                  <a:cubicBezTo>
                    <a:pt x="14" y="23"/>
                    <a:pt x="14" y="23"/>
                    <a:pt x="14" y="23"/>
                  </a:cubicBezTo>
                  <a:cubicBezTo>
                    <a:pt x="13" y="23"/>
                    <a:pt x="13" y="23"/>
                    <a:pt x="13" y="23"/>
                  </a:cubicBezTo>
                  <a:cubicBezTo>
                    <a:pt x="13" y="23"/>
                    <a:pt x="13" y="23"/>
                    <a:pt x="13" y="23"/>
                  </a:cubicBezTo>
                  <a:cubicBezTo>
                    <a:pt x="13" y="23"/>
                    <a:pt x="13" y="23"/>
                    <a:pt x="13" y="23"/>
                  </a:cubicBezTo>
                  <a:cubicBezTo>
                    <a:pt x="13" y="23"/>
                    <a:pt x="12" y="23"/>
                    <a:pt x="12" y="23"/>
                  </a:cubicBezTo>
                  <a:cubicBezTo>
                    <a:pt x="12" y="23"/>
                    <a:pt x="12" y="23"/>
                    <a:pt x="12" y="23"/>
                  </a:cubicBezTo>
                  <a:lnTo>
                    <a:pt x="12" y="18"/>
                  </a:lnTo>
                  <a:close/>
                  <a:moveTo>
                    <a:pt x="12" y="18"/>
                  </a:moveTo>
                  <a:cubicBezTo>
                    <a:pt x="12" y="18"/>
                    <a:pt x="12" y="18"/>
                    <a:pt x="12" y="18"/>
                  </a:cubicBezTo>
                  <a:cubicBezTo>
                    <a:pt x="12" y="23"/>
                    <a:pt x="12" y="23"/>
                    <a:pt x="12" y="23"/>
                  </a:cubicBezTo>
                  <a:cubicBezTo>
                    <a:pt x="12" y="23"/>
                    <a:pt x="12" y="23"/>
                    <a:pt x="12" y="23"/>
                  </a:cubicBezTo>
                  <a:cubicBezTo>
                    <a:pt x="9" y="23"/>
                    <a:pt x="6" y="22"/>
                    <a:pt x="4" y="21"/>
                  </a:cubicBezTo>
                  <a:cubicBezTo>
                    <a:pt x="2" y="19"/>
                    <a:pt x="1" y="17"/>
                    <a:pt x="0" y="14"/>
                  </a:cubicBezTo>
                  <a:cubicBezTo>
                    <a:pt x="0" y="14"/>
                    <a:pt x="0" y="14"/>
                    <a:pt x="0" y="14"/>
                  </a:cubicBezTo>
                  <a:cubicBezTo>
                    <a:pt x="0" y="14"/>
                    <a:pt x="0" y="14"/>
                    <a:pt x="0" y="14"/>
                  </a:cubicBezTo>
                  <a:cubicBezTo>
                    <a:pt x="0" y="14"/>
                    <a:pt x="0" y="14"/>
                    <a:pt x="0" y="13"/>
                  </a:cubicBezTo>
                  <a:cubicBezTo>
                    <a:pt x="0" y="13"/>
                    <a:pt x="0" y="13"/>
                    <a:pt x="0" y="13"/>
                  </a:cubicBezTo>
                  <a:cubicBezTo>
                    <a:pt x="0" y="13"/>
                    <a:pt x="0" y="13"/>
                    <a:pt x="0" y="13"/>
                  </a:cubicBezTo>
                  <a:cubicBezTo>
                    <a:pt x="0" y="13"/>
                    <a:pt x="0" y="13"/>
                    <a:pt x="0" y="13"/>
                  </a:cubicBezTo>
                  <a:cubicBezTo>
                    <a:pt x="0" y="10"/>
                    <a:pt x="0" y="7"/>
                    <a:pt x="2" y="5"/>
                  </a:cubicBezTo>
                  <a:cubicBezTo>
                    <a:pt x="4" y="3"/>
                    <a:pt x="6" y="1"/>
                    <a:pt x="9" y="0"/>
                  </a:cubicBezTo>
                  <a:cubicBezTo>
                    <a:pt x="9" y="0"/>
                    <a:pt x="9" y="0"/>
                    <a:pt x="9" y="0"/>
                  </a:cubicBezTo>
                  <a:cubicBezTo>
                    <a:pt x="9" y="0"/>
                    <a:pt x="9" y="0"/>
                    <a:pt x="9" y="0"/>
                  </a:cubicBezTo>
                  <a:cubicBezTo>
                    <a:pt x="9" y="0"/>
                    <a:pt x="10" y="0"/>
                    <a:pt x="10" y="0"/>
                  </a:cubicBezTo>
                  <a:cubicBezTo>
                    <a:pt x="11" y="0"/>
                    <a:pt x="11" y="0"/>
                    <a:pt x="12" y="0"/>
                  </a:cubicBezTo>
                  <a:cubicBezTo>
                    <a:pt x="12" y="5"/>
                    <a:pt x="12" y="5"/>
                    <a:pt x="12" y="5"/>
                  </a:cubicBezTo>
                  <a:cubicBezTo>
                    <a:pt x="11" y="5"/>
                    <a:pt x="11" y="5"/>
                    <a:pt x="11" y="5"/>
                  </a:cubicBezTo>
                  <a:cubicBezTo>
                    <a:pt x="11" y="5"/>
                    <a:pt x="10" y="5"/>
                    <a:pt x="10" y="5"/>
                  </a:cubicBezTo>
                  <a:cubicBezTo>
                    <a:pt x="10" y="5"/>
                    <a:pt x="10" y="5"/>
                    <a:pt x="10" y="5"/>
                  </a:cubicBezTo>
                  <a:cubicBezTo>
                    <a:pt x="8" y="5"/>
                    <a:pt x="7" y="6"/>
                    <a:pt x="6" y="8"/>
                  </a:cubicBezTo>
                  <a:cubicBezTo>
                    <a:pt x="5" y="9"/>
                    <a:pt x="5" y="11"/>
                    <a:pt x="5" y="13"/>
                  </a:cubicBezTo>
                  <a:cubicBezTo>
                    <a:pt x="5" y="13"/>
                    <a:pt x="5" y="13"/>
                    <a:pt x="5" y="13"/>
                  </a:cubicBezTo>
                  <a:cubicBezTo>
                    <a:pt x="5" y="13"/>
                    <a:pt x="5" y="13"/>
                    <a:pt x="5" y="13"/>
                  </a:cubicBezTo>
                  <a:cubicBezTo>
                    <a:pt x="5" y="13"/>
                    <a:pt x="5" y="13"/>
                    <a:pt x="5" y="13"/>
                  </a:cubicBezTo>
                  <a:cubicBezTo>
                    <a:pt x="5" y="13"/>
                    <a:pt x="5" y="13"/>
                    <a:pt x="5" y="13"/>
                  </a:cubicBezTo>
                  <a:cubicBezTo>
                    <a:pt x="5" y="15"/>
                    <a:pt x="6" y="16"/>
                    <a:pt x="7" y="17"/>
                  </a:cubicBezTo>
                  <a:cubicBezTo>
                    <a:pt x="8" y="18"/>
                    <a:pt x="10" y="18"/>
                    <a:pt x="12" y="18"/>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 name="Freeform 174">
              <a:extLst>
                <a:ext uri="{FF2B5EF4-FFF2-40B4-BE49-F238E27FC236}">
                  <a16:creationId xmlns:a16="http://schemas.microsoft.com/office/drawing/2014/main" id="{752A4955-0620-4C1B-8C93-6D741879D6C5}"/>
                </a:ext>
              </a:extLst>
            </p:cNvPr>
            <p:cNvSpPr>
              <a:spLocks noEditPoints="1"/>
            </p:cNvSpPr>
            <p:nvPr/>
          </p:nvSpPr>
          <p:spPr bwMode="auto">
            <a:xfrm>
              <a:off x="5307933" y="4290958"/>
              <a:ext cx="66675" cy="65076"/>
            </a:xfrm>
            <a:custGeom>
              <a:avLst/>
              <a:gdLst>
                <a:gd name="T0" fmla="*/ 23 w 40"/>
                <a:gd name="T1" fmla="*/ 34 h 38"/>
                <a:gd name="T2" fmla="*/ 33 w 40"/>
                <a:gd name="T3" fmla="*/ 34 h 38"/>
                <a:gd name="T4" fmla="*/ 20 w 40"/>
                <a:gd name="T5" fmla="*/ 16 h 38"/>
                <a:gd name="T6" fmla="*/ 20 w 40"/>
                <a:gd name="T7" fmla="*/ 8 h 38"/>
                <a:gd name="T8" fmla="*/ 39 w 40"/>
                <a:gd name="T9" fmla="*/ 34 h 38"/>
                <a:gd name="T10" fmla="*/ 40 w 40"/>
                <a:gd name="T11" fmla="*/ 36 h 38"/>
                <a:gd name="T12" fmla="*/ 37 w 40"/>
                <a:gd name="T13" fmla="*/ 38 h 38"/>
                <a:gd name="T14" fmla="*/ 21 w 40"/>
                <a:gd name="T15" fmla="*/ 38 h 38"/>
                <a:gd name="T16" fmla="*/ 21 w 40"/>
                <a:gd name="T17" fmla="*/ 38 h 38"/>
                <a:gd name="T18" fmla="*/ 20 w 40"/>
                <a:gd name="T19" fmla="*/ 37 h 38"/>
                <a:gd name="T20" fmla="*/ 20 w 40"/>
                <a:gd name="T21" fmla="*/ 37 h 38"/>
                <a:gd name="T22" fmla="*/ 20 w 40"/>
                <a:gd name="T23" fmla="*/ 30 h 38"/>
                <a:gd name="T24" fmla="*/ 23 w 40"/>
                <a:gd name="T25" fmla="*/ 34 h 38"/>
                <a:gd name="T26" fmla="*/ 20 w 40"/>
                <a:gd name="T27" fmla="*/ 16 h 38"/>
                <a:gd name="T28" fmla="*/ 13 w 40"/>
                <a:gd name="T29" fmla="*/ 7 h 38"/>
                <a:gd name="T30" fmla="*/ 10 w 40"/>
                <a:gd name="T31" fmla="*/ 10 h 38"/>
                <a:gd name="T32" fmla="*/ 6 w 40"/>
                <a:gd name="T33" fmla="*/ 12 h 38"/>
                <a:gd name="T34" fmla="*/ 20 w 40"/>
                <a:gd name="T35" fmla="*/ 30 h 38"/>
                <a:gd name="T36" fmla="*/ 20 w 40"/>
                <a:gd name="T37" fmla="*/ 37 h 38"/>
                <a:gd name="T38" fmla="*/ 0 w 40"/>
                <a:gd name="T39" fmla="*/ 12 h 38"/>
                <a:gd name="T40" fmla="*/ 0 w 40"/>
                <a:gd name="T41" fmla="*/ 11 h 38"/>
                <a:gd name="T42" fmla="*/ 2 w 40"/>
                <a:gd name="T43" fmla="*/ 9 h 38"/>
                <a:gd name="T44" fmla="*/ 7 w 40"/>
                <a:gd name="T45" fmla="*/ 6 h 38"/>
                <a:gd name="T46" fmla="*/ 10 w 40"/>
                <a:gd name="T47" fmla="*/ 2 h 38"/>
                <a:gd name="T48" fmla="*/ 11 w 40"/>
                <a:gd name="T49" fmla="*/ 1 h 38"/>
                <a:gd name="T50" fmla="*/ 14 w 40"/>
                <a:gd name="T51" fmla="*/ 2 h 38"/>
                <a:gd name="T52" fmla="*/ 20 w 40"/>
                <a:gd name="T53" fmla="*/ 8 h 38"/>
                <a:gd name="T54" fmla="*/ 20 w 40"/>
                <a:gd name="T55"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8">
                  <a:moveTo>
                    <a:pt x="23" y="34"/>
                  </a:moveTo>
                  <a:cubicBezTo>
                    <a:pt x="33" y="34"/>
                    <a:pt x="33" y="34"/>
                    <a:pt x="33" y="34"/>
                  </a:cubicBezTo>
                  <a:cubicBezTo>
                    <a:pt x="20" y="16"/>
                    <a:pt x="20" y="16"/>
                    <a:pt x="20" y="16"/>
                  </a:cubicBezTo>
                  <a:cubicBezTo>
                    <a:pt x="20" y="8"/>
                    <a:pt x="20" y="8"/>
                    <a:pt x="20" y="8"/>
                  </a:cubicBezTo>
                  <a:cubicBezTo>
                    <a:pt x="39" y="34"/>
                    <a:pt x="39" y="34"/>
                    <a:pt x="39" y="34"/>
                  </a:cubicBezTo>
                  <a:cubicBezTo>
                    <a:pt x="40" y="35"/>
                    <a:pt x="40" y="35"/>
                    <a:pt x="40" y="36"/>
                  </a:cubicBezTo>
                  <a:cubicBezTo>
                    <a:pt x="40" y="37"/>
                    <a:pt x="39" y="38"/>
                    <a:pt x="37" y="38"/>
                  </a:cubicBezTo>
                  <a:cubicBezTo>
                    <a:pt x="21" y="38"/>
                    <a:pt x="21" y="38"/>
                    <a:pt x="21" y="38"/>
                  </a:cubicBezTo>
                  <a:cubicBezTo>
                    <a:pt x="21" y="38"/>
                    <a:pt x="21" y="38"/>
                    <a:pt x="21" y="38"/>
                  </a:cubicBezTo>
                  <a:cubicBezTo>
                    <a:pt x="21" y="38"/>
                    <a:pt x="20" y="38"/>
                    <a:pt x="20" y="37"/>
                  </a:cubicBezTo>
                  <a:cubicBezTo>
                    <a:pt x="20" y="37"/>
                    <a:pt x="20" y="37"/>
                    <a:pt x="20" y="37"/>
                  </a:cubicBezTo>
                  <a:cubicBezTo>
                    <a:pt x="20" y="30"/>
                    <a:pt x="20" y="30"/>
                    <a:pt x="20" y="30"/>
                  </a:cubicBezTo>
                  <a:lnTo>
                    <a:pt x="23" y="34"/>
                  </a:lnTo>
                  <a:close/>
                  <a:moveTo>
                    <a:pt x="20" y="16"/>
                  </a:moveTo>
                  <a:cubicBezTo>
                    <a:pt x="13" y="7"/>
                    <a:pt x="13" y="7"/>
                    <a:pt x="13" y="7"/>
                  </a:cubicBezTo>
                  <a:cubicBezTo>
                    <a:pt x="12" y="8"/>
                    <a:pt x="11" y="9"/>
                    <a:pt x="10" y="10"/>
                  </a:cubicBezTo>
                  <a:cubicBezTo>
                    <a:pt x="9" y="11"/>
                    <a:pt x="8" y="12"/>
                    <a:pt x="6" y="12"/>
                  </a:cubicBezTo>
                  <a:cubicBezTo>
                    <a:pt x="20" y="30"/>
                    <a:pt x="20" y="30"/>
                    <a:pt x="20" y="30"/>
                  </a:cubicBezTo>
                  <a:cubicBezTo>
                    <a:pt x="20" y="37"/>
                    <a:pt x="20" y="37"/>
                    <a:pt x="20" y="37"/>
                  </a:cubicBezTo>
                  <a:cubicBezTo>
                    <a:pt x="0" y="12"/>
                    <a:pt x="0" y="12"/>
                    <a:pt x="0" y="12"/>
                  </a:cubicBezTo>
                  <a:cubicBezTo>
                    <a:pt x="0" y="12"/>
                    <a:pt x="0" y="12"/>
                    <a:pt x="0" y="11"/>
                  </a:cubicBezTo>
                  <a:cubicBezTo>
                    <a:pt x="0" y="10"/>
                    <a:pt x="1" y="9"/>
                    <a:pt x="2" y="9"/>
                  </a:cubicBezTo>
                  <a:cubicBezTo>
                    <a:pt x="4" y="8"/>
                    <a:pt x="6" y="8"/>
                    <a:pt x="7" y="6"/>
                  </a:cubicBezTo>
                  <a:cubicBezTo>
                    <a:pt x="8" y="5"/>
                    <a:pt x="10" y="4"/>
                    <a:pt x="10" y="2"/>
                  </a:cubicBezTo>
                  <a:cubicBezTo>
                    <a:pt x="10" y="2"/>
                    <a:pt x="11" y="2"/>
                    <a:pt x="11" y="1"/>
                  </a:cubicBezTo>
                  <a:cubicBezTo>
                    <a:pt x="12" y="0"/>
                    <a:pt x="14" y="1"/>
                    <a:pt x="14" y="2"/>
                  </a:cubicBezTo>
                  <a:cubicBezTo>
                    <a:pt x="20" y="8"/>
                    <a:pt x="20" y="8"/>
                    <a:pt x="20" y="8"/>
                  </a:cubicBezTo>
                  <a:lnTo>
                    <a:pt x="20" y="1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 name="Freeform 175">
              <a:extLst>
                <a:ext uri="{FF2B5EF4-FFF2-40B4-BE49-F238E27FC236}">
                  <a16:creationId xmlns:a16="http://schemas.microsoft.com/office/drawing/2014/main" id="{BDD7EA10-864D-4238-A745-12CC0AF7E1ED}"/>
                </a:ext>
              </a:extLst>
            </p:cNvPr>
            <p:cNvSpPr>
              <a:spLocks noEditPoints="1"/>
            </p:cNvSpPr>
            <p:nvPr/>
          </p:nvSpPr>
          <p:spPr bwMode="auto">
            <a:xfrm>
              <a:off x="5288883" y="4267151"/>
              <a:ext cx="38100" cy="38093"/>
            </a:xfrm>
            <a:custGeom>
              <a:avLst/>
              <a:gdLst>
                <a:gd name="T0" fmla="*/ 12 w 23"/>
                <a:gd name="T1" fmla="*/ 5 h 23"/>
                <a:gd name="T2" fmla="*/ 11 w 23"/>
                <a:gd name="T3" fmla="*/ 0 h 23"/>
                <a:gd name="T4" fmla="*/ 14 w 23"/>
                <a:gd name="T5" fmla="*/ 0 h 23"/>
                <a:gd name="T6" fmla="*/ 21 w 23"/>
                <a:gd name="T7" fmla="*/ 5 h 23"/>
                <a:gd name="T8" fmla="*/ 23 w 23"/>
                <a:gd name="T9" fmla="*/ 13 h 23"/>
                <a:gd name="T10" fmla="*/ 23 w 23"/>
                <a:gd name="T11" fmla="*/ 13 h 23"/>
                <a:gd name="T12" fmla="*/ 23 w 23"/>
                <a:gd name="T13" fmla="*/ 14 h 23"/>
                <a:gd name="T14" fmla="*/ 11 w 23"/>
                <a:gd name="T15" fmla="*/ 23 h 23"/>
                <a:gd name="T16" fmla="*/ 11 w 23"/>
                <a:gd name="T17" fmla="*/ 18 h 23"/>
                <a:gd name="T18" fmla="*/ 15 w 23"/>
                <a:gd name="T19" fmla="*/ 17 h 23"/>
                <a:gd name="T20" fmla="*/ 18 w 23"/>
                <a:gd name="T21" fmla="*/ 13 h 23"/>
                <a:gd name="T22" fmla="*/ 18 w 23"/>
                <a:gd name="T23" fmla="*/ 13 h 23"/>
                <a:gd name="T24" fmla="*/ 13 w 23"/>
                <a:gd name="T25" fmla="*/ 5 h 23"/>
                <a:gd name="T26" fmla="*/ 11 w 23"/>
                <a:gd name="T27" fmla="*/ 5 h 23"/>
                <a:gd name="T28" fmla="*/ 5 w 23"/>
                <a:gd name="T29" fmla="*/ 10 h 23"/>
                <a:gd name="T30" fmla="*/ 4 w 23"/>
                <a:gd name="T31" fmla="*/ 11 h 23"/>
                <a:gd name="T32" fmla="*/ 4 w 23"/>
                <a:gd name="T33" fmla="*/ 11 h 23"/>
                <a:gd name="T34" fmla="*/ 4 w 23"/>
                <a:gd name="T35" fmla="*/ 12 h 23"/>
                <a:gd name="T36" fmla="*/ 6 w 23"/>
                <a:gd name="T37" fmla="*/ 16 h 23"/>
                <a:gd name="T38" fmla="*/ 10 w 23"/>
                <a:gd name="T39" fmla="*/ 18 h 23"/>
                <a:gd name="T40" fmla="*/ 10 w 23"/>
                <a:gd name="T41" fmla="*/ 18 h 23"/>
                <a:gd name="T42" fmla="*/ 11 w 23"/>
                <a:gd name="T43" fmla="*/ 18 h 23"/>
                <a:gd name="T44" fmla="*/ 11 w 23"/>
                <a:gd name="T45" fmla="*/ 18 h 23"/>
                <a:gd name="T46" fmla="*/ 11 w 23"/>
                <a:gd name="T47" fmla="*/ 23 h 23"/>
                <a:gd name="T48" fmla="*/ 10 w 23"/>
                <a:gd name="T49" fmla="*/ 23 h 23"/>
                <a:gd name="T50" fmla="*/ 9 w 23"/>
                <a:gd name="T51" fmla="*/ 23 h 23"/>
                <a:gd name="T52" fmla="*/ 2 w 23"/>
                <a:gd name="T53" fmla="*/ 19 h 23"/>
                <a:gd name="T54" fmla="*/ 0 w 23"/>
                <a:gd name="T55" fmla="*/ 12 h 23"/>
                <a:gd name="T56" fmla="*/ 0 w 23"/>
                <a:gd name="T57" fmla="*/ 11 h 23"/>
                <a:gd name="T58" fmla="*/ 0 w 23"/>
                <a:gd name="T59" fmla="*/ 11 h 23"/>
                <a:gd name="T60" fmla="*/ 0 w 23"/>
                <a:gd name="T61" fmla="*/ 11 h 23"/>
                <a:gd name="T62" fmla="*/ 0 w 23"/>
                <a:gd name="T63" fmla="*/ 11 h 23"/>
                <a:gd name="T64" fmla="*/ 0 w 23"/>
                <a:gd name="T65" fmla="*/ 9 h 23"/>
                <a:gd name="T66" fmla="*/ 4 w 23"/>
                <a:gd name="T67" fmla="*/ 2 h 23"/>
                <a:gd name="T68" fmla="*/ 11 w 23"/>
                <a:gd name="T69" fmla="*/ 0 h 23"/>
                <a:gd name="T70" fmla="*/ 0 w 23"/>
                <a:gd name="T71" fmla="*/ 12 h 23"/>
                <a:gd name="T72" fmla="*/ 0 w 23"/>
                <a:gd name="T73"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23">
                  <a:moveTo>
                    <a:pt x="13" y="5"/>
                  </a:moveTo>
                  <a:cubicBezTo>
                    <a:pt x="12" y="5"/>
                    <a:pt x="12" y="5"/>
                    <a:pt x="12" y="5"/>
                  </a:cubicBezTo>
                  <a:cubicBezTo>
                    <a:pt x="12" y="5"/>
                    <a:pt x="11" y="5"/>
                    <a:pt x="11" y="5"/>
                  </a:cubicBezTo>
                  <a:cubicBezTo>
                    <a:pt x="11" y="0"/>
                    <a:pt x="11" y="0"/>
                    <a:pt x="11" y="0"/>
                  </a:cubicBezTo>
                  <a:cubicBezTo>
                    <a:pt x="12" y="0"/>
                    <a:pt x="12" y="0"/>
                    <a:pt x="13" y="0"/>
                  </a:cubicBezTo>
                  <a:cubicBezTo>
                    <a:pt x="13" y="0"/>
                    <a:pt x="13" y="0"/>
                    <a:pt x="14" y="0"/>
                  </a:cubicBezTo>
                  <a:cubicBezTo>
                    <a:pt x="14" y="0"/>
                    <a:pt x="14" y="0"/>
                    <a:pt x="14" y="0"/>
                  </a:cubicBezTo>
                  <a:cubicBezTo>
                    <a:pt x="17" y="1"/>
                    <a:pt x="19" y="3"/>
                    <a:pt x="21" y="5"/>
                  </a:cubicBezTo>
                  <a:cubicBezTo>
                    <a:pt x="22" y="7"/>
                    <a:pt x="23" y="10"/>
                    <a:pt x="23" y="13"/>
                  </a:cubicBezTo>
                  <a:cubicBezTo>
                    <a:pt x="23" y="13"/>
                    <a:pt x="23" y="13"/>
                    <a:pt x="23" y="13"/>
                  </a:cubicBezTo>
                  <a:cubicBezTo>
                    <a:pt x="23" y="13"/>
                    <a:pt x="23" y="13"/>
                    <a:pt x="23" y="13"/>
                  </a:cubicBezTo>
                  <a:cubicBezTo>
                    <a:pt x="23" y="13"/>
                    <a:pt x="23" y="13"/>
                    <a:pt x="23" y="13"/>
                  </a:cubicBezTo>
                  <a:cubicBezTo>
                    <a:pt x="23" y="13"/>
                    <a:pt x="23" y="13"/>
                    <a:pt x="23" y="13"/>
                  </a:cubicBezTo>
                  <a:cubicBezTo>
                    <a:pt x="23" y="14"/>
                    <a:pt x="23" y="14"/>
                    <a:pt x="23" y="14"/>
                  </a:cubicBezTo>
                  <a:cubicBezTo>
                    <a:pt x="22" y="17"/>
                    <a:pt x="20" y="19"/>
                    <a:pt x="18" y="21"/>
                  </a:cubicBezTo>
                  <a:cubicBezTo>
                    <a:pt x="16" y="22"/>
                    <a:pt x="14" y="23"/>
                    <a:pt x="11" y="23"/>
                  </a:cubicBezTo>
                  <a:cubicBezTo>
                    <a:pt x="11" y="23"/>
                    <a:pt x="11" y="23"/>
                    <a:pt x="11" y="23"/>
                  </a:cubicBezTo>
                  <a:cubicBezTo>
                    <a:pt x="11" y="18"/>
                    <a:pt x="11" y="18"/>
                    <a:pt x="11" y="18"/>
                  </a:cubicBezTo>
                  <a:cubicBezTo>
                    <a:pt x="11" y="18"/>
                    <a:pt x="11" y="18"/>
                    <a:pt x="11" y="18"/>
                  </a:cubicBezTo>
                  <a:cubicBezTo>
                    <a:pt x="13" y="18"/>
                    <a:pt x="14" y="18"/>
                    <a:pt x="15" y="17"/>
                  </a:cubicBezTo>
                  <a:cubicBezTo>
                    <a:pt x="17" y="16"/>
                    <a:pt x="17" y="15"/>
                    <a:pt x="18" y="13"/>
                  </a:cubicBezTo>
                  <a:cubicBezTo>
                    <a:pt x="18" y="13"/>
                    <a:pt x="18" y="13"/>
                    <a:pt x="18" y="13"/>
                  </a:cubicBezTo>
                  <a:cubicBezTo>
                    <a:pt x="18" y="13"/>
                    <a:pt x="18" y="13"/>
                    <a:pt x="18" y="13"/>
                  </a:cubicBezTo>
                  <a:cubicBezTo>
                    <a:pt x="18" y="13"/>
                    <a:pt x="18" y="13"/>
                    <a:pt x="18" y="13"/>
                  </a:cubicBezTo>
                  <a:cubicBezTo>
                    <a:pt x="18" y="11"/>
                    <a:pt x="18" y="9"/>
                    <a:pt x="17" y="8"/>
                  </a:cubicBezTo>
                  <a:cubicBezTo>
                    <a:pt x="16" y="6"/>
                    <a:pt x="15" y="5"/>
                    <a:pt x="13" y="5"/>
                  </a:cubicBezTo>
                  <a:close/>
                  <a:moveTo>
                    <a:pt x="11" y="5"/>
                  </a:moveTo>
                  <a:cubicBezTo>
                    <a:pt x="11" y="5"/>
                    <a:pt x="11" y="5"/>
                    <a:pt x="11" y="5"/>
                  </a:cubicBezTo>
                  <a:cubicBezTo>
                    <a:pt x="10" y="5"/>
                    <a:pt x="8" y="5"/>
                    <a:pt x="7" y="6"/>
                  </a:cubicBezTo>
                  <a:cubicBezTo>
                    <a:pt x="6" y="7"/>
                    <a:pt x="5" y="8"/>
                    <a:pt x="5" y="10"/>
                  </a:cubicBezTo>
                  <a:cubicBezTo>
                    <a:pt x="5" y="10"/>
                    <a:pt x="5" y="10"/>
                    <a:pt x="5" y="10"/>
                  </a:cubicBezTo>
                  <a:cubicBezTo>
                    <a:pt x="5" y="10"/>
                    <a:pt x="4" y="10"/>
                    <a:pt x="4" y="11"/>
                  </a:cubicBezTo>
                  <a:cubicBezTo>
                    <a:pt x="4" y="11"/>
                    <a:pt x="4" y="11"/>
                    <a:pt x="4" y="11"/>
                  </a:cubicBezTo>
                  <a:cubicBezTo>
                    <a:pt x="4" y="11"/>
                    <a:pt x="4" y="11"/>
                    <a:pt x="4" y="11"/>
                  </a:cubicBezTo>
                  <a:cubicBezTo>
                    <a:pt x="4" y="12"/>
                    <a:pt x="4" y="12"/>
                    <a:pt x="4" y="12"/>
                  </a:cubicBezTo>
                  <a:cubicBezTo>
                    <a:pt x="4" y="12"/>
                    <a:pt x="4" y="12"/>
                    <a:pt x="4" y="12"/>
                  </a:cubicBezTo>
                  <a:cubicBezTo>
                    <a:pt x="4" y="13"/>
                    <a:pt x="5" y="15"/>
                    <a:pt x="6" y="16"/>
                  </a:cubicBezTo>
                  <a:cubicBezTo>
                    <a:pt x="6" y="16"/>
                    <a:pt x="6" y="16"/>
                    <a:pt x="6" y="16"/>
                  </a:cubicBezTo>
                  <a:cubicBezTo>
                    <a:pt x="6" y="16"/>
                    <a:pt x="6" y="16"/>
                    <a:pt x="6" y="16"/>
                  </a:cubicBezTo>
                  <a:cubicBezTo>
                    <a:pt x="7" y="17"/>
                    <a:pt x="8" y="18"/>
                    <a:pt x="10" y="18"/>
                  </a:cubicBezTo>
                  <a:cubicBezTo>
                    <a:pt x="10" y="18"/>
                    <a:pt x="10" y="18"/>
                    <a:pt x="10" y="18"/>
                  </a:cubicBezTo>
                  <a:cubicBezTo>
                    <a:pt x="10" y="18"/>
                    <a:pt x="10" y="18"/>
                    <a:pt x="10" y="18"/>
                  </a:cubicBezTo>
                  <a:cubicBezTo>
                    <a:pt x="10" y="18"/>
                    <a:pt x="10" y="18"/>
                    <a:pt x="10" y="18"/>
                  </a:cubicBezTo>
                  <a:cubicBezTo>
                    <a:pt x="11" y="18"/>
                    <a:pt x="11" y="18"/>
                    <a:pt x="11" y="18"/>
                  </a:cubicBezTo>
                  <a:cubicBezTo>
                    <a:pt x="11" y="18"/>
                    <a:pt x="11" y="18"/>
                    <a:pt x="11" y="18"/>
                  </a:cubicBezTo>
                  <a:cubicBezTo>
                    <a:pt x="11" y="18"/>
                    <a:pt x="11" y="18"/>
                    <a:pt x="11" y="18"/>
                  </a:cubicBezTo>
                  <a:cubicBezTo>
                    <a:pt x="11" y="23"/>
                    <a:pt x="11" y="23"/>
                    <a:pt x="11" y="23"/>
                  </a:cubicBezTo>
                  <a:cubicBezTo>
                    <a:pt x="11" y="23"/>
                    <a:pt x="11" y="23"/>
                    <a:pt x="11"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6" y="22"/>
                    <a:pt x="4" y="21"/>
                    <a:pt x="2" y="19"/>
                  </a:cubicBezTo>
                  <a:cubicBezTo>
                    <a:pt x="2" y="19"/>
                    <a:pt x="2" y="19"/>
                    <a:pt x="2" y="19"/>
                  </a:cubicBezTo>
                  <a:cubicBezTo>
                    <a:pt x="1" y="17"/>
                    <a:pt x="0" y="14"/>
                    <a:pt x="0" y="12"/>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0"/>
                    <a:pt x="0" y="10"/>
                  </a:cubicBezTo>
                  <a:cubicBezTo>
                    <a:pt x="0" y="10"/>
                    <a:pt x="0" y="9"/>
                    <a:pt x="0" y="9"/>
                  </a:cubicBezTo>
                  <a:cubicBezTo>
                    <a:pt x="0" y="9"/>
                    <a:pt x="0" y="9"/>
                    <a:pt x="0" y="9"/>
                  </a:cubicBezTo>
                  <a:cubicBezTo>
                    <a:pt x="1" y="6"/>
                    <a:pt x="2" y="4"/>
                    <a:pt x="4" y="2"/>
                  </a:cubicBezTo>
                  <a:cubicBezTo>
                    <a:pt x="6" y="1"/>
                    <a:pt x="9" y="0"/>
                    <a:pt x="11" y="0"/>
                  </a:cubicBezTo>
                  <a:cubicBezTo>
                    <a:pt x="11" y="0"/>
                    <a:pt x="11" y="0"/>
                    <a:pt x="11" y="0"/>
                  </a:cubicBezTo>
                  <a:cubicBezTo>
                    <a:pt x="11" y="5"/>
                    <a:pt x="11" y="5"/>
                    <a:pt x="11" y="5"/>
                  </a:cubicBezTo>
                  <a:close/>
                  <a:moveTo>
                    <a:pt x="0" y="12"/>
                  </a:moveTo>
                  <a:cubicBezTo>
                    <a:pt x="0" y="11"/>
                    <a:pt x="0" y="11"/>
                    <a:pt x="0" y="11"/>
                  </a:cubicBezTo>
                  <a:lnTo>
                    <a:pt x="0" y="12"/>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 name="Freeform 176">
              <a:extLst>
                <a:ext uri="{FF2B5EF4-FFF2-40B4-BE49-F238E27FC236}">
                  <a16:creationId xmlns:a16="http://schemas.microsoft.com/office/drawing/2014/main" id="{DC044B03-410B-47AA-8E28-0D9794BCC40B}"/>
                </a:ext>
              </a:extLst>
            </p:cNvPr>
            <p:cNvSpPr>
              <a:spLocks noEditPoints="1"/>
            </p:cNvSpPr>
            <p:nvPr/>
          </p:nvSpPr>
          <p:spPr bwMode="auto">
            <a:xfrm>
              <a:off x="5174583" y="4352860"/>
              <a:ext cx="227013" cy="119040"/>
            </a:xfrm>
            <a:custGeom>
              <a:avLst/>
              <a:gdLst>
                <a:gd name="T0" fmla="*/ 67 w 134"/>
                <a:gd name="T1" fmla="*/ 65 h 70"/>
                <a:gd name="T2" fmla="*/ 113 w 134"/>
                <a:gd name="T3" fmla="*/ 65 h 70"/>
                <a:gd name="T4" fmla="*/ 129 w 134"/>
                <a:gd name="T5" fmla="*/ 5 h 70"/>
                <a:gd name="T6" fmla="*/ 118 w 134"/>
                <a:gd name="T7" fmla="*/ 5 h 70"/>
                <a:gd name="T8" fmla="*/ 102 w 134"/>
                <a:gd name="T9" fmla="*/ 5 h 70"/>
                <a:gd name="T10" fmla="*/ 67 w 134"/>
                <a:gd name="T11" fmla="*/ 5 h 70"/>
                <a:gd name="T12" fmla="*/ 67 w 134"/>
                <a:gd name="T13" fmla="*/ 0 h 70"/>
                <a:gd name="T14" fmla="*/ 102 w 134"/>
                <a:gd name="T15" fmla="*/ 0 h 70"/>
                <a:gd name="T16" fmla="*/ 118 w 134"/>
                <a:gd name="T17" fmla="*/ 0 h 70"/>
                <a:gd name="T18" fmla="*/ 132 w 134"/>
                <a:gd name="T19" fmla="*/ 0 h 70"/>
                <a:gd name="T20" fmla="*/ 132 w 134"/>
                <a:gd name="T21" fmla="*/ 0 h 70"/>
                <a:gd name="T22" fmla="*/ 132 w 134"/>
                <a:gd name="T23" fmla="*/ 0 h 70"/>
                <a:gd name="T24" fmla="*/ 134 w 134"/>
                <a:gd name="T25" fmla="*/ 3 h 70"/>
                <a:gd name="T26" fmla="*/ 117 w 134"/>
                <a:gd name="T27" fmla="*/ 68 h 70"/>
                <a:gd name="T28" fmla="*/ 115 w 134"/>
                <a:gd name="T29" fmla="*/ 70 h 70"/>
                <a:gd name="T30" fmla="*/ 67 w 134"/>
                <a:gd name="T31" fmla="*/ 70 h 70"/>
                <a:gd name="T32" fmla="*/ 67 w 134"/>
                <a:gd name="T33" fmla="*/ 65 h 70"/>
                <a:gd name="T34" fmla="*/ 5 w 134"/>
                <a:gd name="T35" fmla="*/ 5 h 70"/>
                <a:gd name="T36" fmla="*/ 21 w 134"/>
                <a:gd name="T37" fmla="*/ 65 h 70"/>
                <a:gd name="T38" fmla="*/ 67 w 134"/>
                <a:gd name="T39" fmla="*/ 65 h 70"/>
                <a:gd name="T40" fmla="*/ 67 w 134"/>
                <a:gd name="T41" fmla="*/ 70 h 70"/>
                <a:gd name="T42" fmla="*/ 19 w 134"/>
                <a:gd name="T43" fmla="*/ 70 h 70"/>
                <a:gd name="T44" fmla="*/ 19 w 134"/>
                <a:gd name="T45" fmla="*/ 70 h 70"/>
                <a:gd name="T46" fmla="*/ 17 w 134"/>
                <a:gd name="T47" fmla="*/ 68 h 70"/>
                <a:gd name="T48" fmla="*/ 0 w 134"/>
                <a:gd name="T49" fmla="*/ 4 h 70"/>
                <a:gd name="T50" fmla="*/ 0 w 134"/>
                <a:gd name="T51" fmla="*/ 3 h 70"/>
                <a:gd name="T52" fmla="*/ 2 w 134"/>
                <a:gd name="T53" fmla="*/ 0 h 70"/>
                <a:gd name="T54" fmla="*/ 15 w 134"/>
                <a:gd name="T55" fmla="*/ 0 h 70"/>
                <a:gd name="T56" fmla="*/ 31 w 134"/>
                <a:gd name="T57" fmla="*/ 0 h 70"/>
                <a:gd name="T58" fmla="*/ 67 w 134"/>
                <a:gd name="T59" fmla="*/ 0 h 70"/>
                <a:gd name="T60" fmla="*/ 67 w 134"/>
                <a:gd name="T61" fmla="*/ 5 h 70"/>
                <a:gd name="T62" fmla="*/ 31 w 134"/>
                <a:gd name="T63" fmla="*/ 5 h 70"/>
                <a:gd name="T64" fmla="*/ 15 w 134"/>
                <a:gd name="T65" fmla="*/ 5 h 70"/>
                <a:gd name="T66" fmla="*/ 5 w 134"/>
                <a:gd name="T67"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70">
                  <a:moveTo>
                    <a:pt x="67" y="65"/>
                  </a:moveTo>
                  <a:cubicBezTo>
                    <a:pt x="113" y="65"/>
                    <a:pt x="113" y="65"/>
                    <a:pt x="113" y="65"/>
                  </a:cubicBezTo>
                  <a:cubicBezTo>
                    <a:pt x="129" y="5"/>
                    <a:pt x="129" y="5"/>
                    <a:pt x="129" y="5"/>
                  </a:cubicBezTo>
                  <a:cubicBezTo>
                    <a:pt x="118" y="5"/>
                    <a:pt x="118" y="5"/>
                    <a:pt x="118" y="5"/>
                  </a:cubicBezTo>
                  <a:cubicBezTo>
                    <a:pt x="102" y="5"/>
                    <a:pt x="102" y="5"/>
                    <a:pt x="102" y="5"/>
                  </a:cubicBezTo>
                  <a:cubicBezTo>
                    <a:pt x="67" y="5"/>
                    <a:pt x="67" y="5"/>
                    <a:pt x="67" y="5"/>
                  </a:cubicBezTo>
                  <a:cubicBezTo>
                    <a:pt x="67" y="0"/>
                    <a:pt x="67" y="0"/>
                    <a:pt x="67" y="0"/>
                  </a:cubicBezTo>
                  <a:cubicBezTo>
                    <a:pt x="102" y="0"/>
                    <a:pt x="102" y="0"/>
                    <a:pt x="102" y="0"/>
                  </a:cubicBezTo>
                  <a:cubicBezTo>
                    <a:pt x="118" y="0"/>
                    <a:pt x="118" y="0"/>
                    <a:pt x="118" y="0"/>
                  </a:cubicBezTo>
                  <a:cubicBezTo>
                    <a:pt x="132" y="0"/>
                    <a:pt x="132" y="0"/>
                    <a:pt x="132" y="0"/>
                  </a:cubicBezTo>
                  <a:cubicBezTo>
                    <a:pt x="132" y="0"/>
                    <a:pt x="132" y="0"/>
                    <a:pt x="132" y="0"/>
                  </a:cubicBezTo>
                  <a:cubicBezTo>
                    <a:pt x="132" y="0"/>
                    <a:pt x="132" y="0"/>
                    <a:pt x="132" y="0"/>
                  </a:cubicBezTo>
                  <a:cubicBezTo>
                    <a:pt x="134" y="1"/>
                    <a:pt x="134" y="2"/>
                    <a:pt x="134" y="3"/>
                  </a:cubicBezTo>
                  <a:cubicBezTo>
                    <a:pt x="117" y="68"/>
                    <a:pt x="117" y="68"/>
                    <a:pt x="117" y="68"/>
                  </a:cubicBezTo>
                  <a:cubicBezTo>
                    <a:pt x="117" y="69"/>
                    <a:pt x="116" y="70"/>
                    <a:pt x="115" y="70"/>
                  </a:cubicBezTo>
                  <a:cubicBezTo>
                    <a:pt x="67" y="70"/>
                    <a:pt x="67" y="70"/>
                    <a:pt x="67" y="70"/>
                  </a:cubicBezTo>
                  <a:lnTo>
                    <a:pt x="67" y="65"/>
                  </a:lnTo>
                  <a:close/>
                  <a:moveTo>
                    <a:pt x="5" y="5"/>
                  </a:moveTo>
                  <a:cubicBezTo>
                    <a:pt x="21" y="65"/>
                    <a:pt x="21" y="65"/>
                    <a:pt x="21" y="65"/>
                  </a:cubicBezTo>
                  <a:cubicBezTo>
                    <a:pt x="67" y="65"/>
                    <a:pt x="67" y="65"/>
                    <a:pt x="67" y="65"/>
                  </a:cubicBezTo>
                  <a:cubicBezTo>
                    <a:pt x="67" y="70"/>
                    <a:pt x="67" y="70"/>
                    <a:pt x="67" y="70"/>
                  </a:cubicBezTo>
                  <a:cubicBezTo>
                    <a:pt x="19" y="70"/>
                    <a:pt x="19" y="70"/>
                    <a:pt x="19" y="70"/>
                  </a:cubicBezTo>
                  <a:cubicBezTo>
                    <a:pt x="19" y="70"/>
                    <a:pt x="19" y="70"/>
                    <a:pt x="19" y="70"/>
                  </a:cubicBezTo>
                  <a:cubicBezTo>
                    <a:pt x="18" y="70"/>
                    <a:pt x="17" y="69"/>
                    <a:pt x="17" y="68"/>
                  </a:cubicBezTo>
                  <a:cubicBezTo>
                    <a:pt x="0" y="4"/>
                    <a:pt x="0" y="4"/>
                    <a:pt x="0" y="4"/>
                  </a:cubicBezTo>
                  <a:cubicBezTo>
                    <a:pt x="0" y="3"/>
                    <a:pt x="0" y="3"/>
                    <a:pt x="0" y="3"/>
                  </a:cubicBezTo>
                  <a:cubicBezTo>
                    <a:pt x="0" y="1"/>
                    <a:pt x="1" y="0"/>
                    <a:pt x="2" y="0"/>
                  </a:cubicBezTo>
                  <a:cubicBezTo>
                    <a:pt x="15" y="0"/>
                    <a:pt x="15" y="0"/>
                    <a:pt x="15" y="0"/>
                  </a:cubicBezTo>
                  <a:cubicBezTo>
                    <a:pt x="31" y="0"/>
                    <a:pt x="31" y="0"/>
                    <a:pt x="31" y="0"/>
                  </a:cubicBezTo>
                  <a:cubicBezTo>
                    <a:pt x="67" y="0"/>
                    <a:pt x="67" y="0"/>
                    <a:pt x="67" y="0"/>
                  </a:cubicBezTo>
                  <a:cubicBezTo>
                    <a:pt x="67" y="5"/>
                    <a:pt x="67" y="5"/>
                    <a:pt x="67" y="5"/>
                  </a:cubicBezTo>
                  <a:cubicBezTo>
                    <a:pt x="31" y="5"/>
                    <a:pt x="31" y="5"/>
                    <a:pt x="31" y="5"/>
                  </a:cubicBezTo>
                  <a:cubicBezTo>
                    <a:pt x="15" y="5"/>
                    <a:pt x="15" y="5"/>
                    <a:pt x="15" y="5"/>
                  </a:cubicBezTo>
                  <a:lnTo>
                    <a:pt x="5"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 name="Freeform 177">
              <a:extLst>
                <a:ext uri="{FF2B5EF4-FFF2-40B4-BE49-F238E27FC236}">
                  <a16:creationId xmlns:a16="http://schemas.microsoft.com/office/drawing/2014/main" id="{3DD70EC2-BEBF-418F-99BD-404079F68836}"/>
                </a:ext>
              </a:extLst>
            </p:cNvPr>
            <p:cNvSpPr>
              <a:spLocks noEditPoints="1"/>
            </p:cNvSpPr>
            <p:nvPr/>
          </p:nvSpPr>
          <p:spPr bwMode="auto">
            <a:xfrm>
              <a:off x="6262022" y="4827435"/>
              <a:ext cx="231775" cy="68250"/>
            </a:xfrm>
            <a:custGeom>
              <a:avLst/>
              <a:gdLst>
                <a:gd name="T0" fmla="*/ 89 w 137"/>
                <a:gd name="T1" fmla="*/ 23 h 40"/>
                <a:gd name="T2" fmla="*/ 69 w 137"/>
                <a:gd name="T3" fmla="*/ 23 h 40"/>
                <a:gd name="T4" fmla="*/ 69 w 137"/>
                <a:gd name="T5" fmla="*/ 18 h 40"/>
                <a:gd name="T6" fmla="*/ 86 w 137"/>
                <a:gd name="T7" fmla="*/ 18 h 40"/>
                <a:gd name="T8" fmla="*/ 86 w 137"/>
                <a:gd name="T9" fmla="*/ 3 h 40"/>
                <a:gd name="T10" fmla="*/ 89 w 137"/>
                <a:gd name="T11" fmla="*/ 0 h 40"/>
                <a:gd name="T12" fmla="*/ 135 w 137"/>
                <a:gd name="T13" fmla="*/ 0 h 40"/>
                <a:gd name="T14" fmla="*/ 137 w 137"/>
                <a:gd name="T15" fmla="*/ 3 h 40"/>
                <a:gd name="T16" fmla="*/ 137 w 137"/>
                <a:gd name="T17" fmla="*/ 37 h 40"/>
                <a:gd name="T18" fmla="*/ 135 w 137"/>
                <a:gd name="T19" fmla="*/ 40 h 40"/>
                <a:gd name="T20" fmla="*/ 69 w 137"/>
                <a:gd name="T21" fmla="*/ 40 h 40"/>
                <a:gd name="T22" fmla="*/ 69 w 137"/>
                <a:gd name="T23" fmla="*/ 35 h 40"/>
                <a:gd name="T24" fmla="*/ 132 w 137"/>
                <a:gd name="T25" fmla="*/ 35 h 40"/>
                <a:gd name="T26" fmla="*/ 132 w 137"/>
                <a:gd name="T27" fmla="*/ 5 h 40"/>
                <a:gd name="T28" fmla="*/ 91 w 137"/>
                <a:gd name="T29" fmla="*/ 5 h 40"/>
                <a:gd name="T30" fmla="*/ 91 w 137"/>
                <a:gd name="T31" fmla="*/ 21 h 40"/>
                <a:gd name="T32" fmla="*/ 89 w 137"/>
                <a:gd name="T33" fmla="*/ 23 h 40"/>
                <a:gd name="T34" fmla="*/ 69 w 137"/>
                <a:gd name="T35" fmla="*/ 23 h 40"/>
                <a:gd name="T36" fmla="*/ 48 w 137"/>
                <a:gd name="T37" fmla="*/ 23 h 40"/>
                <a:gd name="T38" fmla="*/ 46 w 137"/>
                <a:gd name="T39" fmla="*/ 21 h 40"/>
                <a:gd name="T40" fmla="*/ 46 w 137"/>
                <a:gd name="T41" fmla="*/ 5 h 40"/>
                <a:gd name="T42" fmla="*/ 5 w 137"/>
                <a:gd name="T43" fmla="*/ 5 h 40"/>
                <a:gd name="T44" fmla="*/ 5 w 137"/>
                <a:gd name="T45" fmla="*/ 35 h 40"/>
                <a:gd name="T46" fmla="*/ 69 w 137"/>
                <a:gd name="T47" fmla="*/ 35 h 40"/>
                <a:gd name="T48" fmla="*/ 69 w 137"/>
                <a:gd name="T49" fmla="*/ 40 h 40"/>
                <a:gd name="T50" fmla="*/ 2 w 137"/>
                <a:gd name="T51" fmla="*/ 40 h 40"/>
                <a:gd name="T52" fmla="*/ 0 w 137"/>
                <a:gd name="T53" fmla="*/ 37 h 40"/>
                <a:gd name="T54" fmla="*/ 0 w 137"/>
                <a:gd name="T55" fmla="*/ 3 h 40"/>
                <a:gd name="T56" fmla="*/ 2 w 137"/>
                <a:gd name="T57" fmla="*/ 0 h 40"/>
                <a:gd name="T58" fmla="*/ 48 w 137"/>
                <a:gd name="T59" fmla="*/ 0 h 40"/>
                <a:gd name="T60" fmla="*/ 51 w 137"/>
                <a:gd name="T61" fmla="*/ 3 h 40"/>
                <a:gd name="T62" fmla="*/ 51 w 137"/>
                <a:gd name="T63" fmla="*/ 18 h 40"/>
                <a:gd name="T64" fmla="*/ 69 w 137"/>
                <a:gd name="T65" fmla="*/ 18 h 40"/>
                <a:gd name="T66" fmla="*/ 69 w 137"/>
                <a:gd name="T67"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 h="40">
                  <a:moveTo>
                    <a:pt x="89" y="23"/>
                  </a:moveTo>
                  <a:cubicBezTo>
                    <a:pt x="69" y="23"/>
                    <a:pt x="69" y="23"/>
                    <a:pt x="69" y="23"/>
                  </a:cubicBezTo>
                  <a:cubicBezTo>
                    <a:pt x="69" y="18"/>
                    <a:pt x="69" y="18"/>
                    <a:pt x="69" y="18"/>
                  </a:cubicBezTo>
                  <a:cubicBezTo>
                    <a:pt x="86" y="18"/>
                    <a:pt x="86" y="18"/>
                    <a:pt x="86" y="18"/>
                  </a:cubicBezTo>
                  <a:cubicBezTo>
                    <a:pt x="86" y="3"/>
                    <a:pt x="86" y="3"/>
                    <a:pt x="86" y="3"/>
                  </a:cubicBezTo>
                  <a:cubicBezTo>
                    <a:pt x="86" y="2"/>
                    <a:pt x="87" y="0"/>
                    <a:pt x="89" y="0"/>
                  </a:cubicBezTo>
                  <a:cubicBezTo>
                    <a:pt x="135" y="0"/>
                    <a:pt x="135" y="0"/>
                    <a:pt x="135" y="0"/>
                  </a:cubicBezTo>
                  <a:cubicBezTo>
                    <a:pt x="136" y="0"/>
                    <a:pt x="137" y="2"/>
                    <a:pt x="137" y="3"/>
                  </a:cubicBezTo>
                  <a:cubicBezTo>
                    <a:pt x="137" y="37"/>
                    <a:pt x="137" y="37"/>
                    <a:pt x="137" y="37"/>
                  </a:cubicBezTo>
                  <a:cubicBezTo>
                    <a:pt x="137" y="39"/>
                    <a:pt x="136" y="40"/>
                    <a:pt x="135" y="40"/>
                  </a:cubicBezTo>
                  <a:cubicBezTo>
                    <a:pt x="69" y="40"/>
                    <a:pt x="69" y="40"/>
                    <a:pt x="69" y="40"/>
                  </a:cubicBezTo>
                  <a:cubicBezTo>
                    <a:pt x="69" y="35"/>
                    <a:pt x="69" y="35"/>
                    <a:pt x="69" y="35"/>
                  </a:cubicBezTo>
                  <a:cubicBezTo>
                    <a:pt x="132" y="35"/>
                    <a:pt x="132" y="35"/>
                    <a:pt x="132" y="35"/>
                  </a:cubicBezTo>
                  <a:cubicBezTo>
                    <a:pt x="132" y="5"/>
                    <a:pt x="132" y="5"/>
                    <a:pt x="132" y="5"/>
                  </a:cubicBezTo>
                  <a:cubicBezTo>
                    <a:pt x="91" y="5"/>
                    <a:pt x="91" y="5"/>
                    <a:pt x="91" y="5"/>
                  </a:cubicBezTo>
                  <a:cubicBezTo>
                    <a:pt x="91" y="21"/>
                    <a:pt x="91" y="21"/>
                    <a:pt x="91" y="21"/>
                  </a:cubicBezTo>
                  <a:cubicBezTo>
                    <a:pt x="91" y="22"/>
                    <a:pt x="90" y="23"/>
                    <a:pt x="89" y="23"/>
                  </a:cubicBezTo>
                  <a:close/>
                  <a:moveTo>
                    <a:pt x="69" y="23"/>
                  </a:moveTo>
                  <a:cubicBezTo>
                    <a:pt x="48" y="23"/>
                    <a:pt x="48" y="23"/>
                    <a:pt x="48" y="23"/>
                  </a:cubicBezTo>
                  <a:cubicBezTo>
                    <a:pt x="47" y="23"/>
                    <a:pt x="46" y="22"/>
                    <a:pt x="46" y="21"/>
                  </a:cubicBezTo>
                  <a:cubicBezTo>
                    <a:pt x="46" y="5"/>
                    <a:pt x="46" y="5"/>
                    <a:pt x="46" y="5"/>
                  </a:cubicBezTo>
                  <a:cubicBezTo>
                    <a:pt x="5" y="5"/>
                    <a:pt x="5" y="5"/>
                    <a:pt x="5" y="5"/>
                  </a:cubicBezTo>
                  <a:cubicBezTo>
                    <a:pt x="5" y="35"/>
                    <a:pt x="5" y="35"/>
                    <a:pt x="5" y="35"/>
                  </a:cubicBezTo>
                  <a:cubicBezTo>
                    <a:pt x="69" y="35"/>
                    <a:pt x="69" y="35"/>
                    <a:pt x="69" y="35"/>
                  </a:cubicBezTo>
                  <a:cubicBezTo>
                    <a:pt x="69" y="40"/>
                    <a:pt x="69" y="40"/>
                    <a:pt x="69" y="40"/>
                  </a:cubicBezTo>
                  <a:cubicBezTo>
                    <a:pt x="2" y="40"/>
                    <a:pt x="2" y="40"/>
                    <a:pt x="2" y="40"/>
                  </a:cubicBezTo>
                  <a:cubicBezTo>
                    <a:pt x="1" y="40"/>
                    <a:pt x="0" y="39"/>
                    <a:pt x="0" y="37"/>
                  </a:cubicBezTo>
                  <a:cubicBezTo>
                    <a:pt x="0" y="3"/>
                    <a:pt x="0" y="3"/>
                    <a:pt x="0" y="3"/>
                  </a:cubicBezTo>
                  <a:cubicBezTo>
                    <a:pt x="0" y="2"/>
                    <a:pt x="1" y="0"/>
                    <a:pt x="2" y="0"/>
                  </a:cubicBezTo>
                  <a:cubicBezTo>
                    <a:pt x="48" y="0"/>
                    <a:pt x="48" y="0"/>
                    <a:pt x="48" y="0"/>
                  </a:cubicBezTo>
                  <a:cubicBezTo>
                    <a:pt x="50" y="0"/>
                    <a:pt x="51" y="2"/>
                    <a:pt x="51" y="3"/>
                  </a:cubicBezTo>
                  <a:cubicBezTo>
                    <a:pt x="51" y="18"/>
                    <a:pt x="51" y="18"/>
                    <a:pt x="51" y="18"/>
                  </a:cubicBezTo>
                  <a:cubicBezTo>
                    <a:pt x="69" y="18"/>
                    <a:pt x="69" y="18"/>
                    <a:pt x="69" y="18"/>
                  </a:cubicBezTo>
                  <a:lnTo>
                    <a:pt x="69" y="2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 name="Freeform 178">
              <a:extLst>
                <a:ext uri="{FF2B5EF4-FFF2-40B4-BE49-F238E27FC236}">
                  <a16:creationId xmlns:a16="http://schemas.microsoft.com/office/drawing/2014/main" id="{29355994-E8C8-47D2-A714-B1E9DF4D18F9}"/>
                </a:ext>
              </a:extLst>
            </p:cNvPr>
            <p:cNvSpPr>
              <a:spLocks noEditPoints="1"/>
            </p:cNvSpPr>
            <p:nvPr/>
          </p:nvSpPr>
          <p:spPr bwMode="auto">
            <a:xfrm>
              <a:off x="6354097" y="4827435"/>
              <a:ext cx="50800" cy="25395"/>
            </a:xfrm>
            <a:custGeom>
              <a:avLst/>
              <a:gdLst>
                <a:gd name="T0" fmla="*/ 15 w 30"/>
                <a:gd name="T1" fmla="*/ 0 h 15"/>
                <a:gd name="T2" fmla="*/ 27 w 30"/>
                <a:gd name="T3" fmla="*/ 0 h 15"/>
                <a:gd name="T4" fmla="*/ 30 w 30"/>
                <a:gd name="T5" fmla="*/ 3 h 15"/>
                <a:gd name="T6" fmla="*/ 30 w 30"/>
                <a:gd name="T7" fmla="*/ 13 h 15"/>
                <a:gd name="T8" fmla="*/ 27 w 30"/>
                <a:gd name="T9" fmla="*/ 15 h 15"/>
                <a:gd name="T10" fmla="*/ 15 w 30"/>
                <a:gd name="T11" fmla="*/ 15 h 15"/>
                <a:gd name="T12" fmla="*/ 15 w 30"/>
                <a:gd name="T13" fmla="*/ 11 h 15"/>
                <a:gd name="T14" fmla="*/ 25 w 30"/>
                <a:gd name="T15" fmla="*/ 11 h 15"/>
                <a:gd name="T16" fmla="*/ 25 w 30"/>
                <a:gd name="T17" fmla="*/ 5 h 15"/>
                <a:gd name="T18" fmla="*/ 15 w 30"/>
                <a:gd name="T19" fmla="*/ 5 h 15"/>
                <a:gd name="T20" fmla="*/ 15 w 30"/>
                <a:gd name="T21" fmla="*/ 0 h 15"/>
                <a:gd name="T22" fmla="*/ 2 w 30"/>
                <a:gd name="T23" fmla="*/ 0 h 15"/>
                <a:gd name="T24" fmla="*/ 15 w 30"/>
                <a:gd name="T25" fmla="*/ 0 h 15"/>
                <a:gd name="T26" fmla="*/ 15 w 30"/>
                <a:gd name="T27" fmla="*/ 5 h 15"/>
                <a:gd name="T28" fmla="*/ 4 w 30"/>
                <a:gd name="T29" fmla="*/ 5 h 15"/>
                <a:gd name="T30" fmla="*/ 4 w 30"/>
                <a:gd name="T31" fmla="*/ 11 h 15"/>
                <a:gd name="T32" fmla="*/ 15 w 30"/>
                <a:gd name="T33" fmla="*/ 11 h 15"/>
                <a:gd name="T34" fmla="*/ 15 w 30"/>
                <a:gd name="T35" fmla="*/ 15 h 15"/>
                <a:gd name="T36" fmla="*/ 2 w 30"/>
                <a:gd name="T37" fmla="*/ 15 h 15"/>
                <a:gd name="T38" fmla="*/ 0 w 30"/>
                <a:gd name="T39" fmla="*/ 13 h 15"/>
                <a:gd name="T40" fmla="*/ 0 w 30"/>
                <a:gd name="T41" fmla="*/ 3 h 15"/>
                <a:gd name="T42" fmla="*/ 2 w 30"/>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15">
                  <a:moveTo>
                    <a:pt x="15" y="0"/>
                  </a:moveTo>
                  <a:cubicBezTo>
                    <a:pt x="27" y="0"/>
                    <a:pt x="27" y="0"/>
                    <a:pt x="27" y="0"/>
                  </a:cubicBezTo>
                  <a:cubicBezTo>
                    <a:pt x="28" y="0"/>
                    <a:pt x="30" y="2"/>
                    <a:pt x="30" y="3"/>
                  </a:cubicBezTo>
                  <a:cubicBezTo>
                    <a:pt x="30" y="13"/>
                    <a:pt x="30" y="13"/>
                    <a:pt x="30" y="13"/>
                  </a:cubicBezTo>
                  <a:cubicBezTo>
                    <a:pt x="30" y="14"/>
                    <a:pt x="28" y="15"/>
                    <a:pt x="27" y="15"/>
                  </a:cubicBezTo>
                  <a:cubicBezTo>
                    <a:pt x="15" y="15"/>
                    <a:pt x="15" y="15"/>
                    <a:pt x="15" y="15"/>
                  </a:cubicBezTo>
                  <a:cubicBezTo>
                    <a:pt x="15" y="11"/>
                    <a:pt x="15" y="11"/>
                    <a:pt x="15" y="11"/>
                  </a:cubicBezTo>
                  <a:cubicBezTo>
                    <a:pt x="25" y="11"/>
                    <a:pt x="25" y="11"/>
                    <a:pt x="25" y="11"/>
                  </a:cubicBezTo>
                  <a:cubicBezTo>
                    <a:pt x="25" y="5"/>
                    <a:pt x="25" y="5"/>
                    <a:pt x="25" y="5"/>
                  </a:cubicBezTo>
                  <a:cubicBezTo>
                    <a:pt x="15" y="5"/>
                    <a:pt x="15" y="5"/>
                    <a:pt x="15" y="5"/>
                  </a:cubicBezTo>
                  <a:lnTo>
                    <a:pt x="15" y="0"/>
                  </a:lnTo>
                  <a:close/>
                  <a:moveTo>
                    <a:pt x="2" y="0"/>
                  </a:moveTo>
                  <a:cubicBezTo>
                    <a:pt x="15" y="0"/>
                    <a:pt x="15" y="0"/>
                    <a:pt x="15" y="0"/>
                  </a:cubicBezTo>
                  <a:cubicBezTo>
                    <a:pt x="15" y="5"/>
                    <a:pt x="15" y="5"/>
                    <a:pt x="15" y="5"/>
                  </a:cubicBezTo>
                  <a:cubicBezTo>
                    <a:pt x="4" y="5"/>
                    <a:pt x="4" y="5"/>
                    <a:pt x="4" y="5"/>
                  </a:cubicBezTo>
                  <a:cubicBezTo>
                    <a:pt x="4" y="11"/>
                    <a:pt x="4" y="11"/>
                    <a:pt x="4" y="11"/>
                  </a:cubicBezTo>
                  <a:cubicBezTo>
                    <a:pt x="15" y="11"/>
                    <a:pt x="15" y="11"/>
                    <a:pt x="15" y="11"/>
                  </a:cubicBezTo>
                  <a:cubicBezTo>
                    <a:pt x="15" y="15"/>
                    <a:pt x="15" y="15"/>
                    <a:pt x="15" y="15"/>
                  </a:cubicBezTo>
                  <a:cubicBezTo>
                    <a:pt x="2" y="15"/>
                    <a:pt x="2" y="15"/>
                    <a:pt x="2" y="15"/>
                  </a:cubicBezTo>
                  <a:cubicBezTo>
                    <a:pt x="1" y="15"/>
                    <a:pt x="0" y="14"/>
                    <a:pt x="0" y="13"/>
                  </a:cubicBezTo>
                  <a:cubicBezTo>
                    <a:pt x="0" y="3"/>
                    <a:pt x="0" y="3"/>
                    <a:pt x="0" y="3"/>
                  </a:cubicBezTo>
                  <a:cubicBezTo>
                    <a:pt x="0" y="2"/>
                    <a:pt x="1" y="0"/>
                    <a:pt x="2"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 name="Freeform 179">
              <a:extLst>
                <a:ext uri="{FF2B5EF4-FFF2-40B4-BE49-F238E27FC236}">
                  <a16:creationId xmlns:a16="http://schemas.microsoft.com/office/drawing/2014/main" id="{4175A645-9860-46D8-993D-B9CEDDDAF026}"/>
                </a:ext>
              </a:extLst>
            </p:cNvPr>
            <p:cNvSpPr>
              <a:spLocks noEditPoints="1"/>
            </p:cNvSpPr>
            <p:nvPr/>
          </p:nvSpPr>
          <p:spPr bwMode="auto">
            <a:xfrm>
              <a:off x="6262022" y="4697284"/>
              <a:ext cx="231775" cy="126977"/>
            </a:xfrm>
            <a:custGeom>
              <a:avLst/>
              <a:gdLst>
                <a:gd name="T0" fmla="*/ 98 w 137"/>
                <a:gd name="T1" fmla="*/ 5 h 74"/>
                <a:gd name="T2" fmla="*/ 69 w 137"/>
                <a:gd name="T3" fmla="*/ 5 h 74"/>
                <a:gd name="T4" fmla="*/ 69 w 137"/>
                <a:gd name="T5" fmla="*/ 0 h 74"/>
                <a:gd name="T6" fmla="*/ 101 w 137"/>
                <a:gd name="T7" fmla="*/ 0 h 74"/>
                <a:gd name="T8" fmla="*/ 103 w 137"/>
                <a:gd name="T9" fmla="*/ 2 h 74"/>
                <a:gd name="T10" fmla="*/ 103 w 137"/>
                <a:gd name="T11" fmla="*/ 25 h 74"/>
                <a:gd name="T12" fmla="*/ 135 w 137"/>
                <a:gd name="T13" fmla="*/ 25 h 74"/>
                <a:gd name="T14" fmla="*/ 137 w 137"/>
                <a:gd name="T15" fmla="*/ 27 h 74"/>
                <a:gd name="T16" fmla="*/ 137 w 137"/>
                <a:gd name="T17" fmla="*/ 71 h 74"/>
                <a:gd name="T18" fmla="*/ 135 w 137"/>
                <a:gd name="T19" fmla="*/ 74 h 74"/>
                <a:gd name="T20" fmla="*/ 89 w 137"/>
                <a:gd name="T21" fmla="*/ 74 h 74"/>
                <a:gd name="T22" fmla="*/ 69 w 137"/>
                <a:gd name="T23" fmla="*/ 74 h 74"/>
                <a:gd name="T24" fmla="*/ 69 w 137"/>
                <a:gd name="T25" fmla="*/ 69 h 74"/>
                <a:gd name="T26" fmla="*/ 89 w 137"/>
                <a:gd name="T27" fmla="*/ 69 h 74"/>
                <a:gd name="T28" fmla="*/ 132 w 137"/>
                <a:gd name="T29" fmla="*/ 69 h 74"/>
                <a:gd name="T30" fmla="*/ 132 w 137"/>
                <a:gd name="T31" fmla="*/ 30 h 74"/>
                <a:gd name="T32" fmla="*/ 101 w 137"/>
                <a:gd name="T33" fmla="*/ 30 h 74"/>
                <a:gd name="T34" fmla="*/ 98 w 137"/>
                <a:gd name="T35" fmla="*/ 27 h 74"/>
                <a:gd name="T36" fmla="*/ 98 w 137"/>
                <a:gd name="T37" fmla="*/ 5 h 74"/>
                <a:gd name="T38" fmla="*/ 69 w 137"/>
                <a:gd name="T39" fmla="*/ 30 h 74"/>
                <a:gd name="T40" fmla="*/ 90 w 137"/>
                <a:gd name="T41" fmla="*/ 30 h 74"/>
                <a:gd name="T42" fmla="*/ 92 w 137"/>
                <a:gd name="T43" fmla="*/ 27 h 74"/>
                <a:gd name="T44" fmla="*/ 92 w 137"/>
                <a:gd name="T45" fmla="*/ 14 h 74"/>
                <a:gd name="T46" fmla="*/ 90 w 137"/>
                <a:gd name="T47" fmla="*/ 11 h 74"/>
                <a:gd name="T48" fmla="*/ 69 w 137"/>
                <a:gd name="T49" fmla="*/ 11 h 74"/>
                <a:gd name="T50" fmla="*/ 69 w 137"/>
                <a:gd name="T51" fmla="*/ 16 h 74"/>
                <a:gd name="T52" fmla="*/ 87 w 137"/>
                <a:gd name="T53" fmla="*/ 16 h 74"/>
                <a:gd name="T54" fmla="*/ 87 w 137"/>
                <a:gd name="T55" fmla="*/ 25 h 74"/>
                <a:gd name="T56" fmla="*/ 69 w 137"/>
                <a:gd name="T57" fmla="*/ 25 h 74"/>
                <a:gd name="T58" fmla="*/ 69 w 137"/>
                <a:gd name="T59" fmla="*/ 30 h 74"/>
                <a:gd name="T60" fmla="*/ 69 w 137"/>
                <a:gd name="T61" fmla="*/ 5 h 74"/>
                <a:gd name="T62" fmla="*/ 39 w 137"/>
                <a:gd name="T63" fmla="*/ 5 h 74"/>
                <a:gd name="T64" fmla="*/ 39 w 137"/>
                <a:gd name="T65" fmla="*/ 27 h 74"/>
                <a:gd name="T66" fmla="*/ 36 w 137"/>
                <a:gd name="T67" fmla="*/ 30 h 74"/>
                <a:gd name="T68" fmla="*/ 5 w 137"/>
                <a:gd name="T69" fmla="*/ 30 h 74"/>
                <a:gd name="T70" fmla="*/ 5 w 137"/>
                <a:gd name="T71" fmla="*/ 69 h 74"/>
                <a:gd name="T72" fmla="*/ 48 w 137"/>
                <a:gd name="T73" fmla="*/ 69 h 74"/>
                <a:gd name="T74" fmla="*/ 69 w 137"/>
                <a:gd name="T75" fmla="*/ 69 h 74"/>
                <a:gd name="T76" fmla="*/ 69 w 137"/>
                <a:gd name="T77" fmla="*/ 74 h 74"/>
                <a:gd name="T78" fmla="*/ 48 w 137"/>
                <a:gd name="T79" fmla="*/ 74 h 74"/>
                <a:gd name="T80" fmla="*/ 2 w 137"/>
                <a:gd name="T81" fmla="*/ 74 h 74"/>
                <a:gd name="T82" fmla="*/ 0 w 137"/>
                <a:gd name="T83" fmla="*/ 71 h 74"/>
                <a:gd name="T84" fmla="*/ 0 w 137"/>
                <a:gd name="T85" fmla="*/ 27 h 74"/>
                <a:gd name="T86" fmla="*/ 2 w 137"/>
                <a:gd name="T87" fmla="*/ 25 h 74"/>
                <a:gd name="T88" fmla="*/ 34 w 137"/>
                <a:gd name="T89" fmla="*/ 25 h 74"/>
                <a:gd name="T90" fmla="*/ 34 w 137"/>
                <a:gd name="T91" fmla="*/ 2 h 74"/>
                <a:gd name="T92" fmla="*/ 36 w 137"/>
                <a:gd name="T93" fmla="*/ 0 h 74"/>
                <a:gd name="T94" fmla="*/ 69 w 137"/>
                <a:gd name="T95" fmla="*/ 0 h 74"/>
                <a:gd name="T96" fmla="*/ 69 w 137"/>
                <a:gd name="T97" fmla="*/ 5 h 74"/>
                <a:gd name="T98" fmla="*/ 69 w 137"/>
                <a:gd name="T99" fmla="*/ 11 h 74"/>
                <a:gd name="T100" fmla="*/ 48 w 137"/>
                <a:gd name="T101" fmla="*/ 11 h 74"/>
                <a:gd name="T102" fmla="*/ 45 w 137"/>
                <a:gd name="T103" fmla="*/ 14 h 74"/>
                <a:gd name="T104" fmla="*/ 45 w 137"/>
                <a:gd name="T105" fmla="*/ 27 h 74"/>
                <a:gd name="T106" fmla="*/ 48 w 137"/>
                <a:gd name="T107" fmla="*/ 30 h 74"/>
                <a:gd name="T108" fmla="*/ 69 w 137"/>
                <a:gd name="T109" fmla="*/ 30 h 74"/>
                <a:gd name="T110" fmla="*/ 69 w 137"/>
                <a:gd name="T111" fmla="*/ 25 h 74"/>
                <a:gd name="T112" fmla="*/ 50 w 137"/>
                <a:gd name="T113" fmla="*/ 25 h 74"/>
                <a:gd name="T114" fmla="*/ 50 w 137"/>
                <a:gd name="T115" fmla="*/ 16 h 74"/>
                <a:gd name="T116" fmla="*/ 69 w 137"/>
                <a:gd name="T117" fmla="*/ 16 h 74"/>
                <a:gd name="T118" fmla="*/ 69 w 137"/>
                <a:gd name="T119" fmla="*/ 1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74">
                  <a:moveTo>
                    <a:pt x="98" y="5"/>
                  </a:moveTo>
                  <a:cubicBezTo>
                    <a:pt x="69" y="5"/>
                    <a:pt x="69" y="5"/>
                    <a:pt x="69" y="5"/>
                  </a:cubicBezTo>
                  <a:cubicBezTo>
                    <a:pt x="69" y="0"/>
                    <a:pt x="69" y="0"/>
                    <a:pt x="69" y="0"/>
                  </a:cubicBezTo>
                  <a:cubicBezTo>
                    <a:pt x="101" y="0"/>
                    <a:pt x="101" y="0"/>
                    <a:pt x="101" y="0"/>
                  </a:cubicBezTo>
                  <a:cubicBezTo>
                    <a:pt x="102" y="0"/>
                    <a:pt x="103" y="1"/>
                    <a:pt x="103" y="2"/>
                  </a:cubicBezTo>
                  <a:cubicBezTo>
                    <a:pt x="103" y="25"/>
                    <a:pt x="103" y="25"/>
                    <a:pt x="103" y="25"/>
                  </a:cubicBezTo>
                  <a:cubicBezTo>
                    <a:pt x="135" y="25"/>
                    <a:pt x="135" y="25"/>
                    <a:pt x="135" y="25"/>
                  </a:cubicBezTo>
                  <a:cubicBezTo>
                    <a:pt x="136" y="25"/>
                    <a:pt x="137" y="26"/>
                    <a:pt x="137" y="27"/>
                  </a:cubicBezTo>
                  <a:cubicBezTo>
                    <a:pt x="137" y="71"/>
                    <a:pt x="137" y="71"/>
                    <a:pt x="137" y="71"/>
                  </a:cubicBezTo>
                  <a:cubicBezTo>
                    <a:pt x="137" y="73"/>
                    <a:pt x="136" y="74"/>
                    <a:pt x="135" y="74"/>
                  </a:cubicBezTo>
                  <a:cubicBezTo>
                    <a:pt x="89" y="74"/>
                    <a:pt x="89" y="74"/>
                    <a:pt x="89" y="74"/>
                  </a:cubicBezTo>
                  <a:cubicBezTo>
                    <a:pt x="69" y="74"/>
                    <a:pt x="69" y="74"/>
                    <a:pt x="69" y="74"/>
                  </a:cubicBezTo>
                  <a:cubicBezTo>
                    <a:pt x="69" y="69"/>
                    <a:pt x="69" y="69"/>
                    <a:pt x="69" y="69"/>
                  </a:cubicBezTo>
                  <a:cubicBezTo>
                    <a:pt x="89" y="69"/>
                    <a:pt x="89" y="69"/>
                    <a:pt x="89" y="69"/>
                  </a:cubicBezTo>
                  <a:cubicBezTo>
                    <a:pt x="132" y="69"/>
                    <a:pt x="132" y="69"/>
                    <a:pt x="132" y="69"/>
                  </a:cubicBezTo>
                  <a:cubicBezTo>
                    <a:pt x="132" y="30"/>
                    <a:pt x="132" y="30"/>
                    <a:pt x="132" y="30"/>
                  </a:cubicBezTo>
                  <a:cubicBezTo>
                    <a:pt x="101" y="30"/>
                    <a:pt x="101" y="30"/>
                    <a:pt x="101" y="30"/>
                  </a:cubicBezTo>
                  <a:cubicBezTo>
                    <a:pt x="100" y="30"/>
                    <a:pt x="98" y="29"/>
                    <a:pt x="98" y="27"/>
                  </a:cubicBezTo>
                  <a:cubicBezTo>
                    <a:pt x="98" y="5"/>
                    <a:pt x="98" y="5"/>
                    <a:pt x="98" y="5"/>
                  </a:cubicBezTo>
                  <a:close/>
                  <a:moveTo>
                    <a:pt x="69" y="30"/>
                  </a:moveTo>
                  <a:cubicBezTo>
                    <a:pt x="90" y="30"/>
                    <a:pt x="90" y="30"/>
                    <a:pt x="90" y="30"/>
                  </a:cubicBezTo>
                  <a:cubicBezTo>
                    <a:pt x="91" y="30"/>
                    <a:pt x="92" y="29"/>
                    <a:pt x="92" y="27"/>
                  </a:cubicBezTo>
                  <a:cubicBezTo>
                    <a:pt x="92" y="14"/>
                    <a:pt x="92" y="14"/>
                    <a:pt x="92" y="14"/>
                  </a:cubicBezTo>
                  <a:cubicBezTo>
                    <a:pt x="92" y="12"/>
                    <a:pt x="91" y="11"/>
                    <a:pt x="90" y="11"/>
                  </a:cubicBezTo>
                  <a:cubicBezTo>
                    <a:pt x="69" y="11"/>
                    <a:pt x="69" y="11"/>
                    <a:pt x="69" y="11"/>
                  </a:cubicBezTo>
                  <a:cubicBezTo>
                    <a:pt x="69" y="16"/>
                    <a:pt x="69" y="16"/>
                    <a:pt x="69" y="16"/>
                  </a:cubicBezTo>
                  <a:cubicBezTo>
                    <a:pt x="87" y="16"/>
                    <a:pt x="87" y="16"/>
                    <a:pt x="87" y="16"/>
                  </a:cubicBezTo>
                  <a:cubicBezTo>
                    <a:pt x="87" y="25"/>
                    <a:pt x="87" y="25"/>
                    <a:pt x="87" y="25"/>
                  </a:cubicBezTo>
                  <a:cubicBezTo>
                    <a:pt x="69" y="25"/>
                    <a:pt x="69" y="25"/>
                    <a:pt x="69" y="25"/>
                  </a:cubicBezTo>
                  <a:lnTo>
                    <a:pt x="69" y="30"/>
                  </a:lnTo>
                  <a:close/>
                  <a:moveTo>
                    <a:pt x="69" y="5"/>
                  </a:moveTo>
                  <a:cubicBezTo>
                    <a:pt x="39" y="5"/>
                    <a:pt x="39" y="5"/>
                    <a:pt x="39" y="5"/>
                  </a:cubicBezTo>
                  <a:cubicBezTo>
                    <a:pt x="39" y="27"/>
                    <a:pt x="39" y="27"/>
                    <a:pt x="39" y="27"/>
                  </a:cubicBezTo>
                  <a:cubicBezTo>
                    <a:pt x="39" y="29"/>
                    <a:pt x="38" y="30"/>
                    <a:pt x="36" y="30"/>
                  </a:cubicBezTo>
                  <a:cubicBezTo>
                    <a:pt x="5" y="30"/>
                    <a:pt x="5" y="30"/>
                    <a:pt x="5" y="30"/>
                  </a:cubicBezTo>
                  <a:cubicBezTo>
                    <a:pt x="5" y="69"/>
                    <a:pt x="5" y="69"/>
                    <a:pt x="5" y="69"/>
                  </a:cubicBezTo>
                  <a:cubicBezTo>
                    <a:pt x="48" y="69"/>
                    <a:pt x="48" y="69"/>
                    <a:pt x="48" y="69"/>
                  </a:cubicBezTo>
                  <a:cubicBezTo>
                    <a:pt x="69" y="69"/>
                    <a:pt x="69" y="69"/>
                    <a:pt x="69" y="69"/>
                  </a:cubicBezTo>
                  <a:cubicBezTo>
                    <a:pt x="69" y="74"/>
                    <a:pt x="69" y="74"/>
                    <a:pt x="69" y="74"/>
                  </a:cubicBezTo>
                  <a:cubicBezTo>
                    <a:pt x="48" y="74"/>
                    <a:pt x="48" y="74"/>
                    <a:pt x="48" y="74"/>
                  </a:cubicBezTo>
                  <a:cubicBezTo>
                    <a:pt x="2" y="74"/>
                    <a:pt x="2" y="74"/>
                    <a:pt x="2" y="74"/>
                  </a:cubicBezTo>
                  <a:cubicBezTo>
                    <a:pt x="1" y="74"/>
                    <a:pt x="0" y="73"/>
                    <a:pt x="0" y="71"/>
                  </a:cubicBezTo>
                  <a:cubicBezTo>
                    <a:pt x="0" y="27"/>
                    <a:pt x="0" y="27"/>
                    <a:pt x="0" y="27"/>
                  </a:cubicBezTo>
                  <a:cubicBezTo>
                    <a:pt x="0" y="26"/>
                    <a:pt x="1" y="25"/>
                    <a:pt x="2" y="25"/>
                  </a:cubicBezTo>
                  <a:cubicBezTo>
                    <a:pt x="34" y="25"/>
                    <a:pt x="34" y="25"/>
                    <a:pt x="34" y="25"/>
                  </a:cubicBezTo>
                  <a:cubicBezTo>
                    <a:pt x="34" y="2"/>
                    <a:pt x="34" y="2"/>
                    <a:pt x="34" y="2"/>
                  </a:cubicBezTo>
                  <a:cubicBezTo>
                    <a:pt x="34" y="1"/>
                    <a:pt x="35" y="0"/>
                    <a:pt x="36" y="0"/>
                  </a:cubicBezTo>
                  <a:cubicBezTo>
                    <a:pt x="69" y="0"/>
                    <a:pt x="69" y="0"/>
                    <a:pt x="69" y="0"/>
                  </a:cubicBezTo>
                  <a:cubicBezTo>
                    <a:pt x="69" y="5"/>
                    <a:pt x="69" y="5"/>
                    <a:pt x="69" y="5"/>
                  </a:cubicBezTo>
                  <a:close/>
                  <a:moveTo>
                    <a:pt x="69" y="11"/>
                  </a:moveTo>
                  <a:cubicBezTo>
                    <a:pt x="48" y="11"/>
                    <a:pt x="48" y="11"/>
                    <a:pt x="48" y="11"/>
                  </a:cubicBezTo>
                  <a:cubicBezTo>
                    <a:pt x="46" y="11"/>
                    <a:pt x="45" y="12"/>
                    <a:pt x="45" y="14"/>
                  </a:cubicBezTo>
                  <a:cubicBezTo>
                    <a:pt x="45" y="27"/>
                    <a:pt x="45" y="27"/>
                    <a:pt x="45" y="27"/>
                  </a:cubicBezTo>
                  <a:cubicBezTo>
                    <a:pt x="45" y="29"/>
                    <a:pt x="46" y="30"/>
                    <a:pt x="48" y="30"/>
                  </a:cubicBezTo>
                  <a:cubicBezTo>
                    <a:pt x="69" y="30"/>
                    <a:pt x="69" y="30"/>
                    <a:pt x="69" y="30"/>
                  </a:cubicBezTo>
                  <a:cubicBezTo>
                    <a:pt x="69" y="25"/>
                    <a:pt x="69" y="25"/>
                    <a:pt x="69" y="25"/>
                  </a:cubicBezTo>
                  <a:cubicBezTo>
                    <a:pt x="50" y="25"/>
                    <a:pt x="50" y="25"/>
                    <a:pt x="50" y="25"/>
                  </a:cubicBezTo>
                  <a:cubicBezTo>
                    <a:pt x="50" y="16"/>
                    <a:pt x="50" y="16"/>
                    <a:pt x="50" y="16"/>
                  </a:cubicBezTo>
                  <a:cubicBezTo>
                    <a:pt x="69" y="16"/>
                    <a:pt x="69" y="16"/>
                    <a:pt x="69" y="16"/>
                  </a:cubicBezTo>
                  <a:lnTo>
                    <a:pt x="69" y="11"/>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 name="Freeform 188">
              <a:extLst>
                <a:ext uri="{FF2B5EF4-FFF2-40B4-BE49-F238E27FC236}">
                  <a16:creationId xmlns:a16="http://schemas.microsoft.com/office/drawing/2014/main" id="{77D158FB-B79E-4053-856F-73EED2A7128D}"/>
                </a:ext>
              </a:extLst>
            </p:cNvPr>
            <p:cNvSpPr>
              <a:spLocks noEditPoints="1"/>
            </p:cNvSpPr>
            <p:nvPr/>
          </p:nvSpPr>
          <p:spPr bwMode="auto">
            <a:xfrm>
              <a:off x="5377783" y="4048116"/>
              <a:ext cx="130175" cy="60314"/>
            </a:xfrm>
            <a:custGeom>
              <a:avLst/>
              <a:gdLst>
                <a:gd name="T0" fmla="*/ 35 w 76"/>
                <a:gd name="T1" fmla="*/ 31 h 36"/>
                <a:gd name="T2" fmla="*/ 63 w 76"/>
                <a:gd name="T3" fmla="*/ 31 h 36"/>
                <a:gd name="T4" fmla="*/ 35 w 76"/>
                <a:gd name="T5" fmla="*/ 17 h 36"/>
                <a:gd name="T6" fmla="*/ 35 w 76"/>
                <a:gd name="T7" fmla="*/ 11 h 36"/>
                <a:gd name="T8" fmla="*/ 74 w 76"/>
                <a:gd name="T9" fmla="*/ 31 h 36"/>
                <a:gd name="T10" fmla="*/ 76 w 76"/>
                <a:gd name="T11" fmla="*/ 34 h 36"/>
                <a:gd name="T12" fmla="*/ 74 w 76"/>
                <a:gd name="T13" fmla="*/ 36 h 36"/>
                <a:gd name="T14" fmla="*/ 35 w 76"/>
                <a:gd name="T15" fmla="*/ 36 h 36"/>
                <a:gd name="T16" fmla="*/ 35 w 76"/>
                <a:gd name="T17" fmla="*/ 31 h 36"/>
                <a:gd name="T18" fmla="*/ 6 w 76"/>
                <a:gd name="T19" fmla="*/ 19 h 36"/>
                <a:gd name="T20" fmla="*/ 31 w 76"/>
                <a:gd name="T21" fmla="*/ 31 h 36"/>
                <a:gd name="T22" fmla="*/ 35 w 76"/>
                <a:gd name="T23" fmla="*/ 31 h 36"/>
                <a:gd name="T24" fmla="*/ 35 w 76"/>
                <a:gd name="T25" fmla="*/ 36 h 36"/>
                <a:gd name="T26" fmla="*/ 30 w 76"/>
                <a:gd name="T27" fmla="*/ 36 h 36"/>
                <a:gd name="T28" fmla="*/ 30 w 76"/>
                <a:gd name="T29" fmla="*/ 36 h 36"/>
                <a:gd name="T30" fmla="*/ 29 w 76"/>
                <a:gd name="T31" fmla="*/ 36 h 36"/>
                <a:gd name="T32" fmla="*/ 1 w 76"/>
                <a:gd name="T33" fmla="*/ 22 h 36"/>
                <a:gd name="T34" fmla="*/ 0 w 76"/>
                <a:gd name="T35" fmla="*/ 19 h 36"/>
                <a:gd name="T36" fmla="*/ 9 w 76"/>
                <a:gd name="T37" fmla="*/ 1 h 36"/>
                <a:gd name="T38" fmla="*/ 12 w 76"/>
                <a:gd name="T39" fmla="*/ 0 h 36"/>
                <a:gd name="T40" fmla="*/ 35 w 76"/>
                <a:gd name="T41" fmla="*/ 11 h 36"/>
                <a:gd name="T42" fmla="*/ 35 w 76"/>
                <a:gd name="T43" fmla="*/ 17 h 36"/>
                <a:gd name="T44" fmla="*/ 12 w 76"/>
                <a:gd name="T45" fmla="*/ 5 h 36"/>
                <a:gd name="T46" fmla="*/ 6 w 76"/>
                <a:gd name="T4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36">
                  <a:moveTo>
                    <a:pt x="35" y="31"/>
                  </a:moveTo>
                  <a:cubicBezTo>
                    <a:pt x="63" y="31"/>
                    <a:pt x="63" y="31"/>
                    <a:pt x="63" y="31"/>
                  </a:cubicBezTo>
                  <a:cubicBezTo>
                    <a:pt x="35" y="17"/>
                    <a:pt x="35" y="17"/>
                    <a:pt x="35" y="17"/>
                  </a:cubicBezTo>
                  <a:cubicBezTo>
                    <a:pt x="35" y="11"/>
                    <a:pt x="35" y="11"/>
                    <a:pt x="35" y="11"/>
                  </a:cubicBezTo>
                  <a:cubicBezTo>
                    <a:pt x="74" y="31"/>
                    <a:pt x="74" y="31"/>
                    <a:pt x="74" y="31"/>
                  </a:cubicBezTo>
                  <a:cubicBezTo>
                    <a:pt x="75" y="32"/>
                    <a:pt x="76" y="33"/>
                    <a:pt x="76" y="34"/>
                  </a:cubicBezTo>
                  <a:cubicBezTo>
                    <a:pt x="76" y="35"/>
                    <a:pt x="75" y="36"/>
                    <a:pt x="74" y="36"/>
                  </a:cubicBezTo>
                  <a:cubicBezTo>
                    <a:pt x="35" y="36"/>
                    <a:pt x="35" y="36"/>
                    <a:pt x="35" y="36"/>
                  </a:cubicBezTo>
                  <a:lnTo>
                    <a:pt x="35" y="31"/>
                  </a:lnTo>
                  <a:close/>
                  <a:moveTo>
                    <a:pt x="6" y="19"/>
                  </a:moveTo>
                  <a:cubicBezTo>
                    <a:pt x="31" y="31"/>
                    <a:pt x="31" y="31"/>
                    <a:pt x="31" y="31"/>
                  </a:cubicBezTo>
                  <a:cubicBezTo>
                    <a:pt x="35" y="31"/>
                    <a:pt x="35" y="31"/>
                    <a:pt x="35" y="31"/>
                  </a:cubicBezTo>
                  <a:cubicBezTo>
                    <a:pt x="35" y="36"/>
                    <a:pt x="35" y="36"/>
                    <a:pt x="35" y="36"/>
                  </a:cubicBezTo>
                  <a:cubicBezTo>
                    <a:pt x="30" y="36"/>
                    <a:pt x="30" y="36"/>
                    <a:pt x="30" y="36"/>
                  </a:cubicBezTo>
                  <a:cubicBezTo>
                    <a:pt x="30" y="36"/>
                    <a:pt x="30" y="36"/>
                    <a:pt x="30" y="36"/>
                  </a:cubicBezTo>
                  <a:cubicBezTo>
                    <a:pt x="30" y="36"/>
                    <a:pt x="30" y="36"/>
                    <a:pt x="29" y="36"/>
                  </a:cubicBezTo>
                  <a:cubicBezTo>
                    <a:pt x="1" y="22"/>
                    <a:pt x="1" y="22"/>
                    <a:pt x="1" y="22"/>
                  </a:cubicBezTo>
                  <a:cubicBezTo>
                    <a:pt x="0" y="21"/>
                    <a:pt x="0" y="20"/>
                    <a:pt x="0" y="19"/>
                  </a:cubicBezTo>
                  <a:cubicBezTo>
                    <a:pt x="9" y="1"/>
                    <a:pt x="9" y="1"/>
                    <a:pt x="9" y="1"/>
                  </a:cubicBezTo>
                  <a:cubicBezTo>
                    <a:pt x="10" y="0"/>
                    <a:pt x="11" y="0"/>
                    <a:pt x="12" y="0"/>
                  </a:cubicBezTo>
                  <a:cubicBezTo>
                    <a:pt x="35" y="11"/>
                    <a:pt x="35" y="11"/>
                    <a:pt x="35" y="11"/>
                  </a:cubicBezTo>
                  <a:cubicBezTo>
                    <a:pt x="35" y="17"/>
                    <a:pt x="35" y="17"/>
                    <a:pt x="35" y="17"/>
                  </a:cubicBezTo>
                  <a:cubicBezTo>
                    <a:pt x="12" y="5"/>
                    <a:pt x="12" y="5"/>
                    <a:pt x="12" y="5"/>
                  </a:cubicBezTo>
                  <a:lnTo>
                    <a:pt x="6" y="19"/>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 name="Freeform 189">
              <a:extLst>
                <a:ext uri="{FF2B5EF4-FFF2-40B4-BE49-F238E27FC236}">
                  <a16:creationId xmlns:a16="http://schemas.microsoft.com/office/drawing/2014/main" id="{92D7C43B-7163-4C0A-ACC1-FEF44C378E15}"/>
                </a:ext>
              </a:extLst>
            </p:cNvPr>
            <p:cNvSpPr>
              <a:spLocks noEditPoints="1"/>
            </p:cNvSpPr>
            <p:nvPr/>
          </p:nvSpPr>
          <p:spPr bwMode="auto">
            <a:xfrm>
              <a:off x="5377783" y="4108430"/>
              <a:ext cx="298450" cy="153959"/>
            </a:xfrm>
            <a:custGeom>
              <a:avLst/>
              <a:gdLst>
                <a:gd name="T0" fmla="*/ 88 w 176"/>
                <a:gd name="T1" fmla="*/ 86 h 91"/>
                <a:gd name="T2" fmla="*/ 139 w 176"/>
                <a:gd name="T3" fmla="*/ 86 h 91"/>
                <a:gd name="T4" fmla="*/ 139 w 176"/>
                <a:gd name="T5" fmla="*/ 71 h 91"/>
                <a:gd name="T6" fmla="*/ 141 w 176"/>
                <a:gd name="T7" fmla="*/ 69 h 91"/>
                <a:gd name="T8" fmla="*/ 172 w 176"/>
                <a:gd name="T9" fmla="*/ 69 h 91"/>
                <a:gd name="T10" fmla="*/ 172 w 176"/>
                <a:gd name="T11" fmla="*/ 22 h 91"/>
                <a:gd name="T12" fmla="*/ 141 w 176"/>
                <a:gd name="T13" fmla="*/ 22 h 91"/>
                <a:gd name="T14" fmla="*/ 139 w 176"/>
                <a:gd name="T15" fmla="*/ 20 h 91"/>
                <a:gd name="T16" fmla="*/ 139 w 176"/>
                <a:gd name="T17" fmla="*/ 5 h 91"/>
                <a:gd name="T18" fmla="*/ 88 w 176"/>
                <a:gd name="T19" fmla="*/ 5 h 91"/>
                <a:gd name="T20" fmla="*/ 88 w 176"/>
                <a:gd name="T21" fmla="*/ 0 h 91"/>
                <a:gd name="T22" fmla="*/ 141 w 176"/>
                <a:gd name="T23" fmla="*/ 0 h 91"/>
                <a:gd name="T24" fmla="*/ 143 w 176"/>
                <a:gd name="T25" fmla="*/ 3 h 91"/>
                <a:gd name="T26" fmla="*/ 143 w 176"/>
                <a:gd name="T27" fmla="*/ 17 h 91"/>
                <a:gd name="T28" fmla="*/ 174 w 176"/>
                <a:gd name="T29" fmla="*/ 17 h 91"/>
                <a:gd name="T30" fmla="*/ 176 w 176"/>
                <a:gd name="T31" fmla="*/ 20 h 91"/>
                <a:gd name="T32" fmla="*/ 176 w 176"/>
                <a:gd name="T33" fmla="*/ 71 h 91"/>
                <a:gd name="T34" fmla="*/ 174 w 176"/>
                <a:gd name="T35" fmla="*/ 74 h 91"/>
                <a:gd name="T36" fmla="*/ 143 w 176"/>
                <a:gd name="T37" fmla="*/ 74 h 91"/>
                <a:gd name="T38" fmla="*/ 143 w 176"/>
                <a:gd name="T39" fmla="*/ 88 h 91"/>
                <a:gd name="T40" fmla="*/ 141 w 176"/>
                <a:gd name="T41" fmla="*/ 91 h 91"/>
                <a:gd name="T42" fmla="*/ 88 w 176"/>
                <a:gd name="T43" fmla="*/ 91 h 91"/>
                <a:gd name="T44" fmla="*/ 88 w 176"/>
                <a:gd name="T45" fmla="*/ 86 h 91"/>
                <a:gd name="T46" fmla="*/ 88 w 176"/>
                <a:gd name="T47" fmla="*/ 57 h 91"/>
                <a:gd name="T48" fmla="*/ 106 w 176"/>
                <a:gd name="T49" fmla="*/ 57 h 91"/>
                <a:gd name="T50" fmla="*/ 109 w 176"/>
                <a:gd name="T51" fmla="*/ 55 h 91"/>
                <a:gd name="T52" fmla="*/ 109 w 176"/>
                <a:gd name="T53" fmla="*/ 36 h 91"/>
                <a:gd name="T54" fmla="*/ 106 w 176"/>
                <a:gd name="T55" fmla="*/ 34 h 91"/>
                <a:gd name="T56" fmla="*/ 88 w 176"/>
                <a:gd name="T57" fmla="*/ 34 h 91"/>
                <a:gd name="T58" fmla="*/ 88 w 176"/>
                <a:gd name="T59" fmla="*/ 38 h 91"/>
                <a:gd name="T60" fmla="*/ 104 w 176"/>
                <a:gd name="T61" fmla="*/ 38 h 91"/>
                <a:gd name="T62" fmla="*/ 104 w 176"/>
                <a:gd name="T63" fmla="*/ 53 h 91"/>
                <a:gd name="T64" fmla="*/ 88 w 176"/>
                <a:gd name="T65" fmla="*/ 53 h 91"/>
                <a:gd name="T66" fmla="*/ 88 w 176"/>
                <a:gd name="T67" fmla="*/ 57 h 91"/>
                <a:gd name="T68" fmla="*/ 5 w 176"/>
                <a:gd name="T69" fmla="*/ 86 h 91"/>
                <a:gd name="T70" fmla="*/ 88 w 176"/>
                <a:gd name="T71" fmla="*/ 86 h 91"/>
                <a:gd name="T72" fmla="*/ 88 w 176"/>
                <a:gd name="T73" fmla="*/ 91 h 91"/>
                <a:gd name="T74" fmla="*/ 3 w 176"/>
                <a:gd name="T75" fmla="*/ 91 h 91"/>
                <a:gd name="T76" fmla="*/ 0 w 176"/>
                <a:gd name="T77" fmla="*/ 88 h 91"/>
                <a:gd name="T78" fmla="*/ 0 w 176"/>
                <a:gd name="T79" fmla="*/ 3 h 91"/>
                <a:gd name="T80" fmla="*/ 3 w 176"/>
                <a:gd name="T81" fmla="*/ 0 h 91"/>
                <a:gd name="T82" fmla="*/ 40 w 176"/>
                <a:gd name="T83" fmla="*/ 0 h 91"/>
                <a:gd name="T84" fmla="*/ 83 w 176"/>
                <a:gd name="T85" fmla="*/ 0 h 91"/>
                <a:gd name="T86" fmla="*/ 88 w 176"/>
                <a:gd name="T87" fmla="*/ 0 h 91"/>
                <a:gd name="T88" fmla="*/ 88 w 176"/>
                <a:gd name="T89" fmla="*/ 5 h 91"/>
                <a:gd name="T90" fmla="*/ 83 w 176"/>
                <a:gd name="T91" fmla="*/ 5 h 91"/>
                <a:gd name="T92" fmla="*/ 40 w 176"/>
                <a:gd name="T93" fmla="*/ 5 h 91"/>
                <a:gd name="T94" fmla="*/ 5 w 176"/>
                <a:gd name="T95" fmla="*/ 5 h 91"/>
                <a:gd name="T96" fmla="*/ 5 w 176"/>
                <a:gd name="T97" fmla="*/ 86 h 91"/>
                <a:gd name="T98" fmla="*/ 88 w 176"/>
                <a:gd name="T99" fmla="*/ 34 h 91"/>
                <a:gd name="T100" fmla="*/ 37 w 176"/>
                <a:gd name="T101" fmla="*/ 34 h 91"/>
                <a:gd name="T102" fmla="*/ 34 w 176"/>
                <a:gd name="T103" fmla="*/ 36 h 91"/>
                <a:gd name="T104" fmla="*/ 34 w 176"/>
                <a:gd name="T105" fmla="*/ 55 h 91"/>
                <a:gd name="T106" fmla="*/ 37 w 176"/>
                <a:gd name="T107" fmla="*/ 57 h 91"/>
                <a:gd name="T108" fmla="*/ 88 w 176"/>
                <a:gd name="T109" fmla="*/ 57 h 91"/>
                <a:gd name="T110" fmla="*/ 88 w 176"/>
                <a:gd name="T111" fmla="*/ 53 h 91"/>
                <a:gd name="T112" fmla="*/ 39 w 176"/>
                <a:gd name="T113" fmla="*/ 53 h 91"/>
                <a:gd name="T114" fmla="*/ 39 w 176"/>
                <a:gd name="T115" fmla="*/ 38 h 91"/>
                <a:gd name="T116" fmla="*/ 88 w 176"/>
                <a:gd name="T117" fmla="*/ 38 h 91"/>
                <a:gd name="T118" fmla="*/ 88 w 176"/>
                <a:gd name="T119"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91">
                  <a:moveTo>
                    <a:pt x="88" y="86"/>
                  </a:moveTo>
                  <a:cubicBezTo>
                    <a:pt x="139" y="86"/>
                    <a:pt x="139" y="86"/>
                    <a:pt x="139" y="86"/>
                  </a:cubicBezTo>
                  <a:cubicBezTo>
                    <a:pt x="139" y="71"/>
                    <a:pt x="139" y="71"/>
                    <a:pt x="139" y="71"/>
                  </a:cubicBezTo>
                  <a:cubicBezTo>
                    <a:pt x="139" y="70"/>
                    <a:pt x="140" y="69"/>
                    <a:pt x="141" y="69"/>
                  </a:cubicBezTo>
                  <a:cubicBezTo>
                    <a:pt x="172" y="69"/>
                    <a:pt x="172" y="69"/>
                    <a:pt x="172" y="69"/>
                  </a:cubicBezTo>
                  <a:cubicBezTo>
                    <a:pt x="172" y="22"/>
                    <a:pt x="172" y="22"/>
                    <a:pt x="172" y="22"/>
                  </a:cubicBezTo>
                  <a:cubicBezTo>
                    <a:pt x="141" y="22"/>
                    <a:pt x="141" y="22"/>
                    <a:pt x="141" y="22"/>
                  </a:cubicBezTo>
                  <a:cubicBezTo>
                    <a:pt x="140" y="22"/>
                    <a:pt x="139" y="21"/>
                    <a:pt x="139" y="20"/>
                  </a:cubicBezTo>
                  <a:cubicBezTo>
                    <a:pt x="139" y="5"/>
                    <a:pt x="139" y="5"/>
                    <a:pt x="139" y="5"/>
                  </a:cubicBezTo>
                  <a:cubicBezTo>
                    <a:pt x="88" y="5"/>
                    <a:pt x="88" y="5"/>
                    <a:pt x="88" y="5"/>
                  </a:cubicBezTo>
                  <a:cubicBezTo>
                    <a:pt x="88" y="0"/>
                    <a:pt x="88" y="0"/>
                    <a:pt x="88" y="0"/>
                  </a:cubicBezTo>
                  <a:cubicBezTo>
                    <a:pt x="141" y="0"/>
                    <a:pt x="141" y="0"/>
                    <a:pt x="141" y="0"/>
                  </a:cubicBezTo>
                  <a:cubicBezTo>
                    <a:pt x="142" y="0"/>
                    <a:pt x="143" y="1"/>
                    <a:pt x="143" y="3"/>
                  </a:cubicBezTo>
                  <a:cubicBezTo>
                    <a:pt x="143" y="17"/>
                    <a:pt x="143" y="17"/>
                    <a:pt x="143" y="17"/>
                  </a:cubicBezTo>
                  <a:cubicBezTo>
                    <a:pt x="174" y="17"/>
                    <a:pt x="174" y="17"/>
                    <a:pt x="174" y="17"/>
                  </a:cubicBezTo>
                  <a:cubicBezTo>
                    <a:pt x="175" y="17"/>
                    <a:pt x="176" y="18"/>
                    <a:pt x="176" y="20"/>
                  </a:cubicBezTo>
                  <a:cubicBezTo>
                    <a:pt x="176" y="71"/>
                    <a:pt x="176" y="71"/>
                    <a:pt x="176" y="71"/>
                  </a:cubicBezTo>
                  <a:cubicBezTo>
                    <a:pt x="176" y="73"/>
                    <a:pt x="175" y="74"/>
                    <a:pt x="174" y="74"/>
                  </a:cubicBezTo>
                  <a:cubicBezTo>
                    <a:pt x="143" y="74"/>
                    <a:pt x="143" y="74"/>
                    <a:pt x="143" y="74"/>
                  </a:cubicBezTo>
                  <a:cubicBezTo>
                    <a:pt x="143" y="88"/>
                    <a:pt x="143" y="88"/>
                    <a:pt x="143" y="88"/>
                  </a:cubicBezTo>
                  <a:cubicBezTo>
                    <a:pt x="143" y="90"/>
                    <a:pt x="142" y="91"/>
                    <a:pt x="141" y="91"/>
                  </a:cubicBezTo>
                  <a:cubicBezTo>
                    <a:pt x="88" y="91"/>
                    <a:pt x="88" y="91"/>
                    <a:pt x="88" y="91"/>
                  </a:cubicBezTo>
                  <a:cubicBezTo>
                    <a:pt x="88" y="86"/>
                    <a:pt x="88" y="86"/>
                    <a:pt x="88" y="86"/>
                  </a:cubicBezTo>
                  <a:close/>
                  <a:moveTo>
                    <a:pt x="88" y="57"/>
                  </a:moveTo>
                  <a:cubicBezTo>
                    <a:pt x="106" y="57"/>
                    <a:pt x="106" y="57"/>
                    <a:pt x="106" y="57"/>
                  </a:cubicBezTo>
                  <a:cubicBezTo>
                    <a:pt x="108" y="57"/>
                    <a:pt x="109" y="56"/>
                    <a:pt x="109" y="55"/>
                  </a:cubicBezTo>
                  <a:cubicBezTo>
                    <a:pt x="109" y="36"/>
                    <a:pt x="109" y="36"/>
                    <a:pt x="109" y="36"/>
                  </a:cubicBezTo>
                  <a:cubicBezTo>
                    <a:pt x="109" y="35"/>
                    <a:pt x="108" y="34"/>
                    <a:pt x="106" y="34"/>
                  </a:cubicBezTo>
                  <a:cubicBezTo>
                    <a:pt x="88" y="34"/>
                    <a:pt x="88" y="34"/>
                    <a:pt x="88" y="34"/>
                  </a:cubicBezTo>
                  <a:cubicBezTo>
                    <a:pt x="88" y="38"/>
                    <a:pt x="88" y="38"/>
                    <a:pt x="88" y="38"/>
                  </a:cubicBezTo>
                  <a:cubicBezTo>
                    <a:pt x="104" y="38"/>
                    <a:pt x="104" y="38"/>
                    <a:pt x="104" y="38"/>
                  </a:cubicBezTo>
                  <a:cubicBezTo>
                    <a:pt x="104" y="53"/>
                    <a:pt x="104" y="53"/>
                    <a:pt x="104" y="53"/>
                  </a:cubicBezTo>
                  <a:cubicBezTo>
                    <a:pt x="88" y="53"/>
                    <a:pt x="88" y="53"/>
                    <a:pt x="88" y="53"/>
                  </a:cubicBezTo>
                  <a:lnTo>
                    <a:pt x="88" y="57"/>
                  </a:lnTo>
                  <a:close/>
                  <a:moveTo>
                    <a:pt x="5" y="86"/>
                  </a:moveTo>
                  <a:cubicBezTo>
                    <a:pt x="88" y="86"/>
                    <a:pt x="88" y="86"/>
                    <a:pt x="88" y="86"/>
                  </a:cubicBezTo>
                  <a:cubicBezTo>
                    <a:pt x="88" y="91"/>
                    <a:pt x="88" y="91"/>
                    <a:pt x="88" y="91"/>
                  </a:cubicBezTo>
                  <a:cubicBezTo>
                    <a:pt x="3" y="91"/>
                    <a:pt x="3" y="91"/>
                    <a:pt x="3" y="91"/>
                  </a:cubicBezTo>
                  <a:cubicBezTo>
                    <a:pt x="1" y="91"/>
                    <a:pt x="0" y="90"/>
                    <a:pt x="0" y="88"/>
                  </a:cubicBezTo>
                  <a:cubicBezTo>
                    <a:pt x="0" y="3"/>
                    <a:pt x="0" y="3"/>
                    <a:pt x="0" y="3"/>
                  </a:cubicBezTo>
                  <a:cubicBezTo>
                    <a:pt x="0" y="1"/>
                    <a:pt x="1" y="0"/>
                    <a:pt x="3" y="0"/>
                  </a:cubicBezTo>
                  <a:cubicBezTo>
                    <a:pt x="40" y="0"/>
                    <a:pt x="40" y="0"/>
                    <a:pt x="40" y="0"/>
                  </a:cubicBezTo>
                  <a:cubicBezTo>
                    <a:pt x="83" y="0"/>
                    <a:pt x="83" y="0"/>
                    <a:pt x="83" y="0"/>
                  </a:cubicBezTo>
                  <a:cubicBezTo>
                    <a:pt x="88" y="0"/>
                    <a:pt x="88" y="0"/>
                    <a:pt x="88" y="0"/>
                  </a:cubicBezTo>
                  <a:cubicBezTo>
                    <a:pt x="88" y="5"/>
                    <a:pt x="88" y="5"/>
                    <a:pt x="88" y="5"/>
                  </a:cubicBezTo>
                  <a:cubicBezTo>
                    <a:pt x="83" y="5"/>
                    <a:pt x="83" y="5"/>
                    <a:pt x="83" y="5"/>
                  </a:cubicBezTo>
                  <a:cubicBezTo>
                    <a:pt x="40" y="5"/>
                    <a:pt x="40" y="5"/>
                    <a:pt x="40" y="5"/>
                  </a:cubicBezTo>
                  <a:cubicBezTo>
                    <a:pt x="5" y="5"/>
                    <a:pt x="5" y="5"/>
                    <a:pt x="5" y="5"/>
                  </a:cubicBezTo>
                  <a:cubicBezTo>
                    <a:pt x="5" y="86"/>
                    <a:pt x="5" y="86"/>
                    <a:pt x="5" y="86"/>
                  </a:cubicBezTo>
                  <a:close/>
                  <a:moveTo>
                    <a:pt x="88" y="34"/>
                  </a:moveTo>
                  <a:cubicBezTo>
                    <a:pt x="37" y="34"/>
                    <a:pt x="37" y="34"/>
                    <a:pt x="37" y="34"/>
                  </a:cubicBezTo>
                  <a:cubicBezTo>
                    <a:pt x="36" y="34"/>
                    <a:pt x="34" y="35"/>
                    <a:pt x="34" y="36"/>
                  </a:cubicBezTo>
                  <a:cubicBezTo>
                    <a:pt x="34" y="55"/>
                    <a:pt x="34" y="55"/>
                    <a:pt x="34" y="55"/>
                  </a:cubicBezTo>
                  <a:cubicBezTo>
                    <a:pt x="34" y="56"/>
                    <a:pt x="36" y="57"/>
                    <a:pt x="37" y="57"/>
                  </a:cubicBezTo>
                  <a:cubicBezTo>
                    <a:pt x="88" y="57"/>
                    <a:pt x="88" y="57"/>
                    <a:pt x="88" y="57"/>
                  </a:cubicBezTo>
                  <a:cubicBezTo>
                    <a:pt x="88" y="53"/>
                    <a:pt x="88" y="53"/>
                    <a:pt x="88" y="53"/>
                  </a:cubicBezTo>
                  <a:cubicBezTo>
                    <a:pt x="39" y="53"/>
                    <a:pt x="39" y="53"/>
                    <a:pt x="39" y="53"/>
                  </a:cubicBezTo>
                  <a:cubicBezTo>
                    <a:pt x="39" y="38"/>
                    <a:pt x="39" y="38"/>
                    <a:pt x="39" y="38"/>
                  </a:cubicBezTo>
                  <a:cubicBezTo>
                    <a:pt x="88" y="38"/>
                    <a:pt x="88" y="38"/>
                    <a:pt x="88" y="38"/>
                  </a:cubicBezTo>
                  <a:lnTo>
                    <a:pt x="88" y="34"/>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 name="Freeform 194">
              <a:extLst>
                <a:ext uri="{FF2B5EF4-FFF2-40B4-BE49-F238E27FC236}">
                  <a16:creationId xmlns:a16="http://schemas.microsoft.com/office/drawing/2014/main" id="{C1C7C52F-BF0A-4632-8A57-541932C951E4}"/>
                </a:ext>
              </a:extLst>
            </p:cNvPr>
            <p:cNvSpPr>
              <a:spLocks noEditPoints="1"/>
            </p:cNvSpPr>
            <p:nvPr/>
          </p:nvSpPr>
          <p:spPr bwMode="auto">
            <a:xfrm>
              <a:off x="5647658" y="4927429"/>
              <a:ext cx="92075" cy="88884"/>
            </a:xfrm>
            <a:custGeom>
              <a:avLst/>
              <a:gdLst>
                <a:gd name="T0" fmla="*/ 27 w 54"/>
                <a:gd name="T1" fmla="*/ 14 h 53"/>
                <a:gd name="T2" fmla="*/ 40 w 54"/>
                <a:gd name="T3" fmla="*/ 1 h 53"/>
                <a:gd name="T4" fmla="*/ 44 w 54"/>
                <a:gd name="T5" fmla="*/ 1 h 53"/>
                <a:gd name="T6" fmla="*/ 53 w 54"/>
                <a:gd name="T7" fmla="*/ 10 h 53"/>
                <a:gd name="T8" fmla="*/ 53 w 54"/>
                <a:gd name="T9" fmla="*/ 13 h 53"/>
                <a:gd name="T10" fmla="*/ 27 w 54"/>
                <a:gd name="T11" fmla="*/ 39 h 53"/>
                <a:gd name="T12" fmla="*/ 27 w 54"/>
                <a:gd name="T13" fmla="*/ 32 h 53"/>
                <a:gd name="T14" fmla="*/ 48 w 54"/>
                <a:gd name="T15" fmla="*/ 11 h 53"/>
                <a:gd name="T16" fmla="*/ 42 w 54"/>
                <a:gd name="T17" fmla="*/ 6 h 53"/>
                <a:gd name="T18" fmla="*/ 27 w 54"/>
                <a:gd name="T19" fmla="*/ 21 h 53"/>
                <a:gd name="T20" fmla="*/ 27 w 54"/>
                <a:gd name="T21" fmla="*/ 14 h 53"/>
                <a:gd name="T22" fmla="*/ 10 w 54"/>
                <a:gd name="T23" fmla="*/ 52 h 53"/>
                <a:gd name="T24" fmla="*/ 1 w 54"/>
                <a:gd name="T25" fmla="*/ 43 h 53"/>
                <a:gd name="T26" fmla="*/ 1 w 54"/>
                <a:gd name="T27" fmla="*/ 40 h 53"/>
                <a:gd name="T28" fmla="*/ 27 w 54"/>
                <a:gd name="T29" fmla="*/ 14 h 53"/>
                <a:gd name="T30" fmla="*/ 27 w 54"/>
                <a:gd name="T31" fmla="*/ 21 h 53"/>
                <a:gd name="T32" fmla="*/ 6 w 54"/>
                <a:gd name="T33" fmla="*/ 42 h 53"/>
                <a:gd name="T34" fmla="*/ 12 w 54"/>
                <a:gd name="T35" fmla="*/ 47 h 53"/>
                <a:gd name="T36" fmla="*/ 27 w 54"/>
                <a:gd name="T37" fmla="*/ 32 h 53"/>
                <a:gd name="T38" fmla="*/ 27 w 54"/>
                <a:gd name="T39" fmla="*/ 39 h 53"/>
                <a:gd name="T40" fmla="*/ 13 w 54"/>
                <a:gd name="T41" fmla="*/ 52 h 53"/>
                <a:gd name="T42" fmla="*/ 10 w 54"/>
                <a:gd name="T43"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53">
                  <a:moveTo>
                    <a:pt x="27" y="14"/>
                  </a:moveTo>
                  <a:cubicBezTo>
                    <a:pt x="40" y="1"/>
                    <a:pt x="40" y="1"/>
                    <a:pt x="40" y="1"/>
                  </a:cubicBezTo>
                  <a:cubicBezTo>
                    <a:pt x="41" y="0"/>
                    <a:pt x="43" y="0"/>
                    <a:pt x="44" y="1"/>
                  </a:cubicBezTo>
                  <a:cubicBezTo>
                    <a:pt x="53" y="10"/>
                    <a:pt x="53" y="10"/>
                    <a:pt x="53" y="10"/>
                  </a:cubicBezTo>
                  <a:cubicBezTo>
                    <a:pt x="54" y="11"/>
                    <a:pt x="54" y="12"/>
                    <a:pt x="53" y="13"/>
                  </a:cubicBezTo>
                  <a:cubicBezTo>
                    <a:pt x="27" y="39"/>
                    <a:pt x="27" y="39"/>
                    <a:pt x="27" y="39"/>
                  </a:cubicBezTo>
                  <a:cubicBezTo>
                    <a:pt x="27" y="32"/>
                    <a:pt x="27" y="32"/>
                    <a:pt x="27" y="32"/>
                  </a:cubicBezTo>
                  <a:cubicBezTo>
                    <a:pt x="48" y="11"/>
                    <a:pt x="48" y="11"/>
                    <a:pt x="48" y="11"/>
                  </a:cubicBezTo>
                  <a:cubicBezTo>
                    <a:pt x="42" y="6"/>
                    <a:pt x="42" y="6"/>
                    <a:pt x="42" y="6"/>
                  </a:cubicBezTo>
                  <a:cubicBezTo>
                    <a:pt x="27" y="21"/>
                    <a:pt x="27" y="21"/>
                    <a:pt x="27" y="21"/>
                  </a:cubicBezTo>
                  <a:lnTo>
                    <a:pt x="27" y="14"/>
                  </a:lnTo>
                  <a:close/>
                  <a:moveTo>
                    <a:pt x="10" y="52"/>
                  </a:moveTo>
                  <a:cubicBezTo>
                    <a:pt x="1" y="43"/>
                    <a:pt x="1" y="43"/>
                    <a:pt x="1" y="43"/>
                  </a:cubicBezTo>
                  <a:cubicBezTo>
                    <a:pt x="0" y="42"/>
                    <a:pt x="0" y="41"/>
                    <a:pt x="1" y="40"/>
                  </a:cubicBezTo>
                  <a:cubicBezTo>
                    <a:pt x="27" y="14"/>
                    <a:pt x="27" y="14"/>
                    <a:pt x="27" y="14"/>
                  </a:cubicBezTo>
                  <a:cubicBezTo>
                    <a:pt x="27" y="21"/>
                    <a:pt x="27" y="21"/>
                    <a:pt x="27" y="21"/>
                  </a:cubicBezTo>
                  <a:cubicBezTo>
                    <a:pt x="6" y="42"/>
                    <a:pt x="6" y="42"/>
                    <a:pt x="6" y="42"/>
                  </a:cubicBezTo>
                  <a:cubicBezTo>
                    <a:pt x="12" y="47"/>
                    <a:pt x="12" y="47"/>
                    <a:pt x="12" y="47"/>
                  </a:cubicBezTo>
                  <a:cubicBezTo>
                    <a:pt x="27" y="32"/>
                    <a:pt x="27" y="32"/>
                    <a:pt x="27" y="32"/>
                  </a:cubicBezTo>
                  <a:cubicBezTo>
                    <a:pt x="27" y="39"/>
                    <a:pt x="27" y="39"/>
                    <a:pt x="27" y="39"/>
                  </a:cubicBezTo>
                  <a:cubicBezTo>
                    <a:pt x="13" y="52"/>
                    <a:pt x="13" y="52"/>
                    <a:pt x="13" y="52"/>
                  </a:cubicBezTo>
                  <a:cubicBezTo>
                    <a:pt x="12" y="53"/>
                    <a:pt x="11" y="53"/>
                    <a:pt x="10" y="5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 name="Freeform 203">
              <a:extLst>
                <a:ext uri="{FF2B5EF4-FFF2-40B4-BE49-F238E27FC236}">
                  <a16:creationId xmlns:a16="http://schemas.microsoft.com/office/drawing/2014/main" id="{4B0E574E-B960-47E9-9C72-9E3D0A1E7161}"/>
                </a:ext>
              </a:extLst>
            </p:cNvPr>
            <p:cNvSpPr>
              <a:spLocks noEditPoints="1"/>
            </p:cNvSpPr>
            <p:nvPr/>
          </p:nvSpPr>
          <p:spPr bwMode="auto">
            <a:xfrm>
              <a:off x="5280946" y="3768768"/>
              <a:ext cx="144462" cy="92058"/>
            </a:xfrm>
            <a:custGeom>
              <a:avLst/>
              <a:gdLst>
                <a:gd name="T0" fmla="*/ 80 w 85"/>
                <a:gd name="T1" fmla="*/ 49 h 54"/>
                <a:gd name="T2" fmla="*/ 80 w 85"/>
                <a:gd name="T3" fmla="*/ 17 h 54"/>
                <a:gd name="T4" fmla="*/ 76 w 85"/>
                <a:gd name="T5" fmla="*/ 8 h 54"/>
                <a:gd name="T6" fmla="*/ 68 w 85"/>
                <a:gd name="T7" fmla="*/ 4 h 54"/>
                <a:gd name="T8" fmla="*/ 42 w 85"/>
                <a:gd name="T9" fmla="*/ 4 h 54"/>
                <a:gd name="T10" fmla="*/ 42 w 85"/>
                <a:gd name="T11" fmla="*/ 0 h 54"/>
                <a:gd name="T12" fmla="*/ 68 w 85"/>
                <a:gd name="T13" fmla="*/ 0 h 54"/>
                <a:gd name="T14" fmla="*/ 80 w 85"/>
                <a:gd name="T15" fmla="*/ 5 h 54"/>
                <a:gd name="T16" fmla="*/ 85 w 85"/>
                <a:gd name="T17" fmla="*/ 17 h 54"/>
                <a:gd name="T18" fmla="*/ 85 w 85"/>
                <a:gd name="T19" fmla="*/ 51 h 54"/>
                <a:gd name="T20" fmla="*/ 82 w 85"/>
                <a:gd name="T21" fmla="*/ 54 h 54"/>
                <a:gd name="T22" fmla="*/ 70 w 85"/>
                <a:gd name="T23" fmla="*/ 54 h 54"/>
                <a:gd name="T24" fmla="*/ 68 w 85"/>
                <a:gd name="T25" fmla="*/ 51 h 54"/>
                <a:gd name="T26" fmla="*/ 68 w 85"/>
                <a:gd name="T27" fmla="*/ 17 h 54"/>
                <a:gd name="T28" fmla="*/ 68 w 85"/>
                <a:gd name="T29" fmla="*/ 16 h 54"/>
                <a:gd name="T30" fmla="*/ 68 w 85"/>
                <a:gd name="T31" fmla="*/ 16 h 54"/>
                <a:gd name="T32" fmla="*/ 42 w 85"/>
                <a:gd name="T33" fmla="*/ 16 h 54"/>
                <a:gd name="T34" fmla="*/ 42 w 85"/>
                <a:gd name="T35" fmla="*/ 11 h 54"/>
                <a:gd name="T36" fmla="*/ 68 w 85"/>
                <a:gd name="T37" fmla="*/ 11 h 54"/>
                <a:gd name="T38" fmla="*/ 71 w 85"/>
                <a:gd name="T39" fmla="*/ 13 h 54"/>
                <a:gd name="T40" fmla="*/ 73 w 85"/>
                <a:gd name="T41" fmla="*/ 17 h 54"/>
                <a:gd name="T42" fmla="*/ 73 w 85"/>
                <a:gd name="T43" fmla="*/ 49 h 54"/>
                <a:gd name="T44" fmla="*/ 80 w 85"/>
                <a:gd name="T45" fmla="*/ 49 h 54"/>
                <a:gd name="T46" fmla="*/ 42 w 85"/>
                <a:gd name="T47" fmla="*/ 4 h 54"/>
                <a:gd name="T48" fmla="*/ 17 w 85"/>
                <a:gd name="T49" fmla="*/ 4 h 54"/>
                <a:gd name="T50" fmla="*/ 9 w 85"/>
                <a:gd name="T51" fmla="*/ 8 h 54"/>
                <a:gd name="T52" fmla="*/ 5 w 85"/>
                <a:gd name="T53" fmla="*/ 17 h 54"/>
                <a:gd name="T54" fmla="*/ 5 w 85"/>
                <a:gd name="T55" fmla="*/ 34 h 54"/>
                <a:gd name="T56" fmla="*/ 12 w 85"/>
                <a:gd name="T57" fmla="*/ 34 h 54"/>
                <a:gd name="T58" fmla="*/ 12 w 85"/>
                <a:gd name="T59" fmla="*/ 17 h 54"/>
                <a:gd name="T60" fmla="*/ 13 w 85"/>
                <a:gd name="T61" fmla="*/ 13 h 54"/>
                <a:gd name="T62" fmla="*/ 17 w 85"/>
                <a:gd name="T63" fmla="*/ 11 h 54"/>
                <a:gd name="T64" fmla="*/ 42 w 85"/>
                <a:gd name="T65" fmla="*/ 11 h 54"/>
                <a:gd name="T66" fmla="*/ 42 w 85"/>
                <a:gd name="T67" fmla="*/ 16 h 54"/>
                <a:gd name="T68" fmla="*/ 17 w 85"/>
                <a:gd name="T69" fmla="*/ 16 h 54"/>
                <a:gd name="T70" fmla="*/ 17 w 85"/>
                <a:gd name="T71" fmla="*/ 16 h 54"/>
                <a:gd name="T72" fmla="*/ 17 w 85"/>
                <a:gd name="T73" fmla="*/ 17 h 54"/>
                <a:gd name="T74" fmla="*/ 17 w 85"/>
                <a:gd name="T75" fmla="*/ 37 h 54"/>
                <a:gd name="T76" fmla="*/ 14 w 85"/>
                <a:gd name="T77" fmla="*/ 39 h 54"/>
                <a:gd name="T78" fmla="*/ 2 w 85"/>
                <a:gd name="T79" fmla="*/ 39 h 54"/>
                <a:gd name="T80" fmla="*/ 0 w 85"/>
                <a:gd name="T81" fmla="*/ 37 h 54"/>
                <a:gd name="T82" fmla="*/ 0 w 85"/>
                <a:gd name="T83" fmla="*/ 17 h 54"/>
                <a:gd name="T84" fmla="*/ 5 w 85"/>
                <a:gd name="T85" fmla="*/ 5 h 54"/>
                <a:gd name="T86" fmla="*/ 17 w 85"/>
                <a:gd name="T87" fmla="*/ 0 h 54"/>
                <a:gd name="T88" fmla="*/ 42 w 85"/>
                <a:gd name="T89" fmla="*/ 0 h 54"/>
                <a:gd name="T90" fmla="*/ 42 w 85"/>
                <a:gd name="T9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5" h="54">
                  <a:moveTo>
                    <a:pt x="80" y="49"/>
                  </a:moveTo>
                  <a:cubicBezTo>
                    <a:pt x="80" y="17"/>
                    <a:pt x="80" y="17"/>
                    <a:pt x="80" y="17"/>
                  </a:cubicBezTo>
                  <a:cubicBezTo>
                    <a:pt x="80" y="14"/>
                    <a:pt x="79" y="10"/>
                    <a:pt x="76" y="8"/>
                  </a:cubicBezTo>
                  <a:cubicBezTo>
                    <a:pt x="74" y="6"/>
                    <a:pt x="71" y="4"/>
                    <a:pt x="68" y="4"/>
                  </a:cubicBezTo>
                  <a:cubicBezTo>
                    <a:pt x="42" y="4"/>
                    <a:pt x="42" y="4"/>
                    <a:pt x="42" y="4"/>
                  </a:cubicBezTo>
                  <a:cubicBezTo>
                    <a:pt x="42" y="0"/>
                    <a:pt x="42" y="0"/>
                    <a:pt x="42" y="0"/>
                  </a:cubicBezTo>
                  <a:cubicBezTo>
                    <a:pt x="68" y="0"/>
                    <a:pt x="68" y="0"/>
                    <a:pt x="68" y="0"/>
                  </a:cubicBezTo>
                  <a:cubicBezTo>
                    <a:pt x="72" y="0"/>
                    <a:pt x="77" y="2"/>
                    <a:pt x="80" y="5"/>
                  </a:cubicBezTo>
                  <a:cubicBezTo>
                    <a:pt x="83" y="8"/>
                    <a:pt x="85" y="12"/>
                    <a:pt x="85" y="17"/>
                  </a:cubicBezTo>
                  <a:cubicBezTo>
                    <a:pt x="85" y="51"/>
                    <a:pt x="85" y="51"/>
                    <a:pt x="85" y="51"/>
                  </a:cubicBezTo>
                  <a:cubicBezTo>
                    <a:pt x="85" y="53"/>
                    <a:pt x="84" y="54"/>
                    <a:pt x="82" y="54"/>
                  </a:cubicBezTo>
                  <a:cubicBezTo>
                    <a:pt x="70" y="54"/>
                    <a:pt x="70" y="54"/>
                    <a:pt x="70" y="54"/>
                  </a:cubicBezTo>
                  <a:cubicBezTo>
                    <a:pt x="69" y="54"/>
                    <a:pt x="68" y="53"/>
                    <a:pt x="68" y="51"/>
                  </a:cubicBezTo>
                  <a:cubicBezTo>
                    <a:pt x="68" y="17"/>
                    <a:pt x="68" y="17"/>
                    <a:pt x="68" y="17"/>
                  </a:cubicBezTo>
                  <a:cubicBezTo>
                    <a:pt x="68" y="17"/>
                    <a:pt x="68" y="17"/>
                    <a:pt x="68" y="16"/>
                  </a:cubicBezTo>
                  <a:cubicBezTo>
                    <a:pt x="68" y="16"/>
                    <a:pt x="68" y="16"/>
                    <a:pt x="68" y="16"/>
                  </a:cubicBezTo>
                  <a:cubicBezTo>
                    <a:pt x="42" y="16"/>
                    <a:pt x="42" y="16"/>
                    <a:pt x="42" y="16"/>
                  </a:cubicBezTo>
                  <a:cubicBezTo>
                    <a:pt x="42" y="11"/>
                    <a:pt x="42" y="11"/>
                    <a:pt x="42" y="11"/>
                  </a:cubicBezTo>
                  <a:cubicBezTo>
                    <a:pt x="68" y="11"/>
                    <a:pt x="68" y="11"/>
                    <a:pt x="68" y="11"/>
                  </a:cubicBezTo>
                  <a:cubicBezTo>
                    <a:pt x="69" y="11"/>
                    <a:pt x="70" y="12"/>
                    <a:pt x="71" y="13"/>
                  </a:cubicBezTo>
                  <a:cubicBezTo>
                    <a:pt x="72" y="14"/>
                    <a:pt x="73" y="16"/>
                    <a:pt x="73" y="17"/>
                  </a:cubicBezTo>
                  <a:cubicBezTo>
                    <a:pt x="73" y="49"/>
                    <a:pt x="73" y="49"/>
                    <a:pt x="73" y="49"/>
                  </a:cubicBezTo>
                  <a:lnTo>
                    <a:pt x="80" y="49"/>
                  </a:lnTo>
                  <a:close/>
                  <a:moveTo>
                    <a:pt x="42" y="4"/>
                  </a:moveTo>
                  <a:cubicBezTo>
                    <a:pt x="17" y="4"/>
                    <a:pt x="17" y="4"/>
                    <a:pt x="17" y="4"/>
                  </a:cubicBezTo>
                  <a:cubicBezTo>
                    <a:pt x="14" y="4"/>
                    <a:pt x="11" y="6"/>
                    <a:pt x="9" y="8"/>
                  </a:cubicBezTo>
                  <a:cubicBezTo>
                    <a:pt x="6" y="10"/>
                    <a:pt x="5" y="14"/>
                    <a:pt x="5" y="17"/>
                  </a:cubicBezTo>
                  <a:cubicBezTo>
                    <a:pt x="5" y="34"/>
                    <a:pt x="5" y="34"/>
                    <a:pt x="5" y="34"/>
                  </a:cubicBezTo>
                  <a:cubicBezTo>
                    <a:pt x="12" y="34"/>
                    <a:pt x="12" y="34"/>
                    <a:pt x="12" y="34"/>
                  </a:cubicBezTo>
                  <a:cubicBezTo>
                    <a:pt x="12" y="17"/>
                    <a:pt x="12" y="17"/>
                    <a:pt x="12" y="17"/>
                  </a:cubicBezTo>
                  <a:cubicBezTo>
                    <a:pt x="12" y="16"/>
                    <a:pt x="13" y="14"/>
                    <a:pt x="13" y="13"/>
                  </a:cubicBezTo>
                  <a:cubicBezTo>
                    <a:pt x="14" y="12"/>
                    <a:pt x="16" y="11"/>
                    <a:pt x="17" y="11"/>
                  </a:cubicBezTo>
                  <a:cubicBezTo>
                    <a:pt x="42" y="11"/>
                    <a:pt x="42" y="11"/>
                    <a:pt x="42" y="11"/>
                  </a:cubicBezTo>
                  <a:cubicBezTo>
                    <a:pt x="42" y="16"/>
                    <a:pt x="42" y="16"/>
                    <a:pt x="42" y="16"/>
                  </a:cubicBezTo>
                  <a:cubicBezTo>
                    <a:pt x="17" y="16"/>
                    <a:pt x="17" y="16"/>
                    <a:pt x="17" y="16"/>
                  </a:cubicBezTo>
                  <a:cubicBezTo>
                    <a:pt x="17" y="16"/>
                    <a:pt x="17" y="16"/>
                    <a:pt x="17" y="16"/>
                  </a:cubicBezTo>
                  <a:cubicBezTo>
                    <a:pt x="17" y="17"/>
                    <a:pt x="17" y="17"/>
                    <a:pt x="17" y="17"/>
                  </a:cubicBezTo>
                  <a:cubicBezTo>
                    <a:pt x="17" y="37"/>
                    <a:pt x="17" y="37"/>
                    <a:pt x="17" y="37"/>
                  </a:cubicBezTo>
                  <a:cubicBezTo>
                    <a:pt x="17" y="38"/>
                    <a:pt x="16" y="39"/>
                    <a:pt x="14" y="39"/>
                  </a:cubicBezTo>
                  <a:cubicBezTo>
                    <a:pt x="2" y="39"/>
                    <a:pt x="2" y="39"/>
                    <a:pt x="2" y="39"/>
                  </a:cubicBezTo>
                  <a:cubicBezTo>
                    <a:pt x="1" y="39"/>
                    <a:pt x="0" y="38"/>
                    <a:pt x="0" y="37"/>
                  </a:cubicBezTo>
                  <a:cubicBezTo>
                    <a:pt x="0" y="17"/>
                    <a:pt x="0" y="17"/>
                    <a:pt x="0" y="17"/>
                  </a:cubicBezTo>
                  <a:cubicBezTo>
                    <a:pt x="0" y="12"/>
                    <a:pt x="2" y="8"/>
                    <a:pt x="5" y="5"/>
                  </a:cubicBezTo>
                  <a:cubicBezTo>
                    <a:pt x="8" y="2"/>
                    <a:pt x="13" y="0"/>
                    <a:pt x="17" y="0"/>
                  </a:cubicBezTo>
                  <a:cubicBezTo>
                    <a:pt x="42" y="0"/>
                    <a:pt x="42" y="0"/>
                    <a:pt x="42" y="0"/>
                  </a:cubicBezTo>
                  <a:lnTo>
                    <a:pt x="42" y="4"/>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 name="Freeform 211">
              <a:extLst>
                <a:ext uri="{FF2B5EF4-FFF2-40B4-BE49-F238E27FC236}">
                  <a16:creationId xmlns:a16="http://schemas.microsoft.com/office/drawing/2014/main" id="{39ECBA73-45EE-4271-B04D-8BDC2D8D5456}"/>
                </a:ext>
              </a:extLst>
            </p:cNvPr>
            <p:cNvSpPr>
              <a:spLocks noEditPoints="1"/>
            </p:cNvSpPr>
            <p:nvPr/>
          </p:nvSpPr>
          <p:spPr bwMode="auto">
            <a:xfrm>
              <a:off x="6081046" y="4951237"/>
              <a:ext cx="65087" cy="96820"/>
            </a:xfrm>
            <a:custGeom>
              <a:avLst/>
              <a:gdLst>
                <a:gd name="T0" fmla="*/ 29 w 38"/>
                <a:gd name="T1" fmla="*/ 52 h 58"/>
                <a:gd name="T2" fmla="*/ 32 w 38"/>
                <a:gd name="T3" fmla="*/ 52 h 58"/>
                <a:gd name="T4" fmla="*/ 33 w 38"/>
                <a:gd name="T5" fmla="*/ 51 h 58"/>
                <a:gd name="T6" fmla="*/ 33 w 38"/>
                <a:gd name="T7" fmla="*/ 51 h 58"/>
                <a:gd name="T8" fmla="*/ 33 w 38"/>
                <a:gd name="T9" fmla="*/ 50 h 58"/>
                <a:gd name="T10" fmla="*/ 32 w 38"/>
                <a:gd name="T11" fmla="*/ 47 h 58"/>
                <a:gd name="T12" fmla="*/ 19 w 38"/>
                <a:gd name="T13" fmla="*/ 36 h 58"/>
                <a:gd name="T14" fmla="*/ 19 w 38"/>
                <a:gd name="T15" fmla="*/ 27 h 58"/>
                <a:gd name="T16" fmla="*/ 20 w 38"/>
                <a:gd name="T17" fmla="*/ 30 h 58"/>
                <a:gd name="T18" fmla="*/ 34 w 38"/>
                <a:gd name="T19" fmla="*/ 43 h 58"/>
                <a:gd name="T20" fmla="*/ 38 w 38"/>
                <a:gd name="T21" fmla="*/ 50 h 58"/>
                <a:gd name="T22" fmla="*/ 37 w 38"/>
                <a:gd name="T23" fmla="*/ 53 h 58"/>
                <a:gd name="T24" fmla="*/ 37 w 38"/>
                <a:gd name="T25" fmla="*/ 53 h 58"/>
                <a:gd name="T26" fmla="*/ 35 w 38"/>
                <a:gd name="T27" fmla="*/ 55 h 58"/>
                <a:gd name="T28" fmla="*/ 27 w 38"/>
                <a:gd name="T29" fmla="*/ 56 h 58"/>
                <a:gd name="T30" fmla="*/ 19 w 38"/>
                <a:gd name="T31" fmla="*/ 50 h 58"/>
                <a:gd name="T32" fmla="*/ 19 w 38"/>
                <a:gd name="T33" fmla="*/ 43 h 58"/>
                <a:gd name="T34" fmla="*/ 29 w 38"/>
                <a:gd name="T35" fmla="*/ 52 h 58"/>
                <a:gd name="T36" fmla="*/ 19 w 38"/>
                <a:gd name="T37" fmla="*/ 36 h 58"/>
                <a:gd name="T38" fmla="*/ 16 w 38"/>
                <a:gd name="T39" fmla="*/ 32 h 58"/>
                <a:gd name="T40" fmla="*/ 9 w 38"/>
                <a:gd name="T41" fmla="*/ 12 h 58"/>
                <a:gd name="T42" fmla="*/ 7 w 38"/>
                <a:gd name="T43" fmla="*/ 8 h 58"/>
                <a:gd name="T44" fmla="*/ 7 w 38"/>
                <a:gd name="T45" fmla="*/ 8 h 58"/>
                <a:gd name="T46" fmla="*/ 7 w 38"/>
                <a:gd name="T47" fmla="*/ 9 h 58"/>
                <a:gd name="T48" fmla="*/ 4 w 38"/>
                <a:gd name="T49" fmla="*/ 13 h 58"/>
                <a:gd name="T50" fmla="*/ 12 w 38"/>
                <a:gd name="T51" fmla="*/ 35 h 58"/>
                <a:gd name="T52" fmla="*/ 19 w 38"/>
                <a:gd name="T53" fmla="*/ 43 h 58"/>
                <a:gd name="T54" fmla="*/ 19 w 38"/>
                <a:gd name="T55" fmla="*/ 50 h 58"/>
                <a:gd name="T56" fmla="*/ 8 w 38"/>
                <a:gd name="T57" fmla="*/ 37 h 58"/>
                <a:gd name="T58" fmla="*/ 0 w 38"/>
                <a:gd name="T59" fmla="*/ 12 h 58"/>
                <a:gd name="T60" fmla="*/ 0 w 38"/>
                <a:gd name="T61" fmla="*/ 12 h 58"/>
                <a:gd name="T62" fmla="*/ 0 w 38"/>
                <a:gd name="T63" fmla="*/ 10 h 58"/>
                <a:gd name="T64" fmla="*/ 2 w 38"/>
                <a:gd name="T65" fmla="*/ 6 h 58"/>
                <a:gd name="T66" fmla="*/ 4 w 38"/>
                <a:gd name="T67" fmla="*/ 2 h 58"/>
                <a:gd name="T68" fmla="*/ 6 w 38"/>
                <a:gd name="T69" fmla="*/ 1 h 58"/>
                <a:gd name="T70" fmla="*/ 9 w 38"/>
                <a:gd name="T71" fmla="*/ 2 h 58"/>
                <a:gd name="T72" fmla="*/ 11 w 38"/>
                <a:gd name="T73" fmla="*/ 6 h 58"/>
                <a:gd name="T74" fmla="*/ 14 w 38"/>
                <a:gd name="T75" fmla="*/ 9 h 58"/>
                <a:gd name="T76" fmla="*/ 14 w 38"/>
                <a:gd name="T77" fmla="*/ 11 h 58"/>
                <a:gd name="T78" fmla="*/ 19 w 38"/>
                <a:gd name="T79" fmla="*/ 27 h 58"/>
                <a:gd name="T80" fmla="*/ 19 w 38"/>
                <a:gd name="T8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 h="58">
                  <a:moveTo>
                    <a:pt x="29" y="52"/>
                  </a:moveTo>
                  <a:cubicBezTo>
                    <a:pt x="30" y="52"/>
                    <a:pt x="31" y="52"/>
                    <a:pt x="32" y="52"/>
                  </a:cubicBezTo>
                  <a:cubicBezTo>
                    <a:pt x="32" y="51"/>
                    <a:pt x="32" y="51"/>
                    <a:pt x="33" y="51"/>
                  </a:cubicBezTo>
                  <a:cubicBezTo>
                    <a:pt x="33" y="51"/>
                    <a:pt x="33" y="51"/>
                    <a:pt x="33" y="51"/>
                  </a:cubicBezTo>
                  <a:cubicBezTo>
                    <a:pt x="33" y="50"/>
                    <a:pt x="33" y="50"/>
                    <a:pt x="33" y="50"/>
                  </a:cubicBezTo>
                  <a:cubicBezTo>
                    <a:pt x="33" y="49"/>
                    <a:pt x="33" y="48"/>
                    <a:pt x="32" y="47"/>
                  </a:cubicBezTo>
                  <a:cubicBezTo>
                    <a:pt x="27" y="44"/>
                    <a:pt x="22" y="40"/>
                    <a:pt x="19" y="36"/>
                  </a:cubicBezTo>
                  <a:cubicBezTo>
                    <a:pt x="19" y="27"/>
                    <a:pt x="19" y="27"/>
                    <a:pt x="19" y="27"/>
                  </a:cubicBezTo>
                  <a:cubicBezTo>
                    <a:pt x="19" y="28"/>
                    <a:pt x="20" y="29"/>
                    <a:pt x="20" y="30"/>
                  </a:cubicBezTo>
                  <a:cubicBezTo>
                    <a:pt x="24" y="35"/>
                    <a:pt x="28" y="40"/>
                    <a:pt x="34" y="43"/>
                  </a:cubicBezTo>
                  <a:cubicBezTo>
                    <a:pt x="37" y="45"/>
                    <a:pt x="38" y="48"/>
                    <a:pt x="38" y="50"/>
                  </a:cubicBezTo>
                  <a:cubicBezTo>
                    <a:pt x="38" y="51"/>
                    <a:pt x="37" y="52"/>
                    <a:pt x="37" y="53"/>
                  </a:cubicBezTo>
                  <a:cubicBezTo>
                    <a:pt x="37" y="53"/>
                    <a:pt x="37" y="53"/>
                    <a:pt x="37" y="53"/>
                  </a:cubicBezTo>
                  <a:cubicBezTo>
                    <a:pt x="36" y="54"/>
                    <a:pt x="36" y="55"/>
                    <a:pt x="35" y="55"/>
                  </a:cubicBezTo>
                  <a:cubicBezTo>
                    <a:pt x="33" y="57"/>
                    <a:pt x="30" y="58"/>
                    <a:pt x="27" y="56"/>
                  </a:cubicBezTo>
                  <a:cubicBezTo>
                    <a:pt x="24" y="54"/>
                    <a:pt x="21" y="52"/>
                    <a:pt x="19" y="50"/>
                  </a:cubicBezTo>
                  <a:cubicBezTo>
                    <a:pt x="19" y="43"/>
                    <a:pt x="19" y="43"/>
                    <a:pt x="19" y="43"/>
                  </a:cubicBezTo>
                  <a:cubicBezTo>
                    <a:pt x="22" y="47"/>
                    <a:pt x="25" y="49"/>
                    <a:pt x="29" y="52"/>
                  </a:cubicBezTo>
                  <a:close/>
                  <a:moveTo>
                    <a:pt x="19" y="36"/>
                  </a:moveTo>
                  <a:cubicBezTo>
                    <a:pt x="18" y="35"/>
                    <a:pt x="17" y="33"/>
                    <a:pt x="16" y="32"/>
                  </a:cubicBezTo>
                  <a:cubicBezTo>
                    <a:pt x="12" y="26"/>
                    <a:pt x="10" y="19"/>
                    <a:pt x="9" y="12"/>
                  </a:cubicBezTo>
                  <a:cubicBezTo>
                    <a:pt x="9" y="11"/>
                    <a:pt x="8" y="9"/>
                    <a:pt x="7" y="8"/>
                  </a:cubicBezTo>
                  <a:cubicBezTo>
                    <a:pt x="7" y="8"/>
                    <a:pt x="7" y="8"/>
                    <a:pt x="7" y="8"/>
                  </a:cubicBezTo>
                  <a:cubicBezTo>
                    <a:pt x="7" y="9"/>
                    <a:pt x="7" y="9"/>
                    <a:pt x="7" y="9"/>
                  </a:cubicBezTo>
                  <a:cubicBezTo>
                    <a:pt x="6" y="10"/>
                    <a:pt x="5" y="11"/>
                    <a:pt x="4" y="13"/>
                  </a:cubicBezTo>
                  <a:cubicBezTo>
                    <a:pt x="5" y="20"/>
                    <a:pt x="8" y="28"/>
                    <a:pt x="12" y="35"/>
                  </a:cubicBezTo>
                  <a:cubicBezTo>
                    <a:pt x="14" y="38"/>
                    <a:pt x="16" y="41"/>
                    <a:pt x="19" y="43"/>
                  </a:cubicBezTo>
                  <a:cubicBezTo>
                    <a:pt x="19" y="50"/>
                    <a:pt x="19" y="50"/>
                    <a:pt x="19" y="50"/>
                  </a:cubicBezTo>
                  <a:cubicBezTo>
                    <a:pt x="14" y="46"/>
                    <a:pt x="11" y="42"/>
                    <a:pt x="8" y="37"/>
                  </a:cubicBezTo>
                  <a:cubicBezTo>
                    <a:pt x="3" y="30"/>
                    <a:pt x="0" y="21"/>
                    <a:pt x="0" y="12"/>
                  </a:cubicBezTo>
                  <a:cubicBezTo>
                    <a:pt x="0" y="12"/>
                    <a:pt x="0" y="12"/>
                    <a:pt x="0" y="12"/>
                  </a:cubicBezTo>
                  <a:cubicBezTo>
                    <a:pt x="0" y="12"/>
                    <a:pt x="0" y="11"/>
                    <a:pt x="0" y="10"/>
                  </a:cubicBezTo>
                  <a:cubicBezTo>
                    <a:pt x="1" y="9"/>
                    <a:pt x="2" y="8"/>
                    <a:pt x="2" y="6"/>
                  </a:cubicBezTo>
                  <a:cubicBezTo>
                    <a:pt x="3" y="5"/>
                    <a:pt x="4" y="4"/>
                    <a:pt x="4" y="2"/>
                  </a:cubicBezTo>
                  <a:cubicBezTo>
                    <a:pt x="5" y="1"/>
                    <a:pt x="5" y="1"/>
                    <a:pt x="6" y="1"/>
                  </a:cubicBezTo>
                  <a:cubicBezTo>
                    <a:pt x="7" y="0"/>
                    <a:pt x="8" y="1"/>
                    <a:pt x="9" y="2"/>
                  </a:cubicBezTo>
                  <a:cubicBezTo>
                    <a:pt x="10" y="3"/>
                    <a:pt x="10" y="4"/>
                    <a:pt x="11" y="6"/>
                  </a:cubicBezTo>
                  <a:cubicBezTo>
                    <a:pt x="12" y="7"/>
                    <a:pt x="13" y="8"/>
                    <a:pt x="14" y="9"/>
                  </a:cubicBezTo>
                  <a:cubicBezTo>
                    <a:pt x="14" y="10"/>
                    <a:pt x="14" y="10"/>
                    <a:pt x="14" y="11"/>
                  </a:cubicBezTo>
                  <a:cubicBezTo>
                    <a:pt x="14" y="16"/>
                    <a:pt x="16" y="22"/>
                    <a:pt x="19" y="27"/>
                  </a:cubicBezTo>
                  <a:lnTo>
                    <a:pt x="19" y="3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 name="Freeform 212">
              <a:extLst>
                <a:ext uri="{FF2B5EF4-FFF2-40B4-BE49-F238E27FC236}">
                  <a16:creationId xmlns:a16="http://schemas.microsoft.com/office/drawing/2014/main" id="{CE4A306A-7159-4AEE-9F5E-0C621233D871}"/>
                </a:ext>
              </a:extLst>
            </p:cNvPr>
            <p:cNvSpPr>
              <a:spLocks noEditPoints="1"/>
            </p:cNvSpPr>
            <p:nvPr/>
          </p:nvSpPr>
          <p:spPr bwMode="auto">
            <a:xfrm>
              <a:off x="6122322" y="4784580"/>
              <a:ext cx="101600" cy="101581"/>
            </a:xfrm>
            <a:custGeom>
              <a:avLst/>
              <a:gdLst>
                <a:gd name="T0" fmla="*/ 44 w 60"/>
                <a:gd name="T1" fmla="*/ 10 h 60"/>
                <a:gd name="T2" fmla="*/ 31 w 60"/>
                <a:gd name="T3" fmla="*/ 1 h 60"/>
                <a:gd name="T4" fmla="*/ 57 w 60"/>
                <a:gd name="T5" fmla="*/ 20 h 60"/>
                <a:gd name="T6" fmla="*/ 57 w 60"/>
                <a:gd name="T7" fmla="*/ 40 h 60"/>
                <a:gd name="T8" fmla="*/ 44 w 60"/>
                <a:gd name="T9" fmla="*/ 56 h 60"/>
                <a:gd name="T10" fmla="*/ 35 w 60"/>
                <a:gd name="T11" fmla="*/ 59 h 60"/>
                <a:gd name="T12" fmla="*/ 31 w 60"/>
                <a:gd name="T13" fmla="*/ 55 h 60"/>
                <a:gd name="T14" fmla="*/ 34 w 60"/>
                <a:gd name="T15" fmla="*/ 55 h 60"/>
                <a:gd name="T16" fmla="*/ 41 w 60"/>
                <a:gd name="T17" fmla="*/ 52 h 60"/>
                <a:gd name="T18" fmla="*/ 53 w 60"/>
                <a:gd name="T19" fmla="*/ 39 h 60"/>
                <a:gd name="T20" fmla="*/ 52 w 60"/>
                <a:gd name="T21" fmla="*/ 21 h 60"/>
                <a:gd name="T22" fmla="*/ 31 w 60"/>
                <a:gd name="T23" fmla="*/ 17 h 60"/>
                <a:gd name="T24" fmla="*/ 36 w 60"/>
                <a:gd name="T25" fmla="*/ 28 h 60"/>
                <a:gd name="T26" fmla="*/ 35 w 60"/>
                <a:gd name="T27" fmla="*/ 36 h 60"/>
                <a:gd name="T28" fmla="*/ 31 w 60"/>
                <a:gd name="T29" fmla="*/ 42 h 60"/>
                <a:gd name="T30" fmla="*/ 40 w 60"/>
                <a:gd name="T31" fmla="*/ 38 h 60"/>
                <a:gd name="T32" fmla="*/ 40 w 60"/>
                <a:gd name="T33" fmla="*/ 26 h 60"/>
                <a:gd name="T34" fmla="*/ 34 w 60"/>
                <a:gd name="T35" fmla="*/ 18 h 60"/>
                <a:gd name="T36" fmla="*/ 31 w 60"/>
                <a:gd name="T37" fmla="*/ 48 h 60"/>
                <a:gd name="T38" fmla="*/ 31 w 60"/>
                <a:gd name="T39" fmla="*/ 5 h 60"/>
                <a:gd name="T40" fmla="*/ 30 w 60"/>
                <a:gd name="T41" fmla="*/ 0 h 60"/>
                <a:gd name="T42" fmla="*/ 31 w 60"/>
                <a:gd name="T43" fmla="*/ 5 h 60"/>
                <a:gd name="T44" fmla="*/ 31 w 60"/>
                <a:gd name="T45" fmla="*/ 17 h 60"/>
                <a:gd name="T46" fmla="*/ 31 w 60"/>
                <a:gd name="T47" fmla="*/ 22 h 60"/>
                <a:gd name="T48" fmla="*/ 30 w 60"/>
                <a:gd name="T49" fmla="*/ 16 h 60"/>
                <a:gd name="T50" fmla="*/ 31 w 60"/>
                <a:gd name="T51" fmla="*/ 48 h 60"/>
                <a:gd name="T52" fmla="*/ 30 w 60"/>
                <a:gd name="T53" fmla="*/ 43 h 60"/>
                <a:gd name="T54" fmla="*/ 31 w 60"/>
                <a:gd name="T55" fmla="*/ 48 h 60"/>
                <a:gd name="T56" fmla="*/ 31 w 60"/>
                <a:gd name="T57" fmla="*/ 55 h 60"/>
                <a:gd name="T58" fmla="*/ 30 w 60"/>
                <a:gd name="T59" fmla="*/ 60 h 60"/>
                <a:gd name="T60" fmla="*/ 31 w 60"/>
                <a:gd name="T61" fmla="*/ 48 h 60"/>
                <a:gd name="T62" fmla="*/ 30 w 60"/>
                <a:gd name="T63" fmla="*/ 5 h 60"/>
                <a:gd name="T64" fmla="*/ 27 w 60"/>
                <a:gd name="T65" fmla="*/ 5 h 60"/>
                <a:gd name="T66" fmla="*/ 24 w 60"/>
                <a:gd name="T67" fmla="*/ 6 h 60"/>
                <a:gd name="T68" fmla="*/ 6 w 60"/>
                <a:gd name="T69" fmla="*/ 17 h 60"/>
                <a:gd name="T70" fmla="*/ 9 w 60"/>
                <a:gd name="T71" fmla="*/ 19 h 60"/>
                <a:gd name="T72" fmla="*/ 19 w 60"/>
                <a:gd name="T73" fmla="*/ 15 h 60"/>
                <a:gd name="T74" fmla="*/ 21 w 60"/>
                <a:gd name="T75" fmla="*/ 15 h 60"/>
                <a:gd name="T76" fmla="*/ 30 w 60"/>
                <a:gd name="T77" fmla="*/ 16 h 60"/>
                <a:gd name="T78" fmla="*/ 23 w 60"/>
                <a:gd name="T79" fmla="*/ 20 h 60"/>
                <a:gd name="T80" fmla="*/ 20 w 60"/>
                <a:gd name="T81" fmla="*/ 20 h 60"/>
                <a:gd name="T82" fmla="*/ 20 w 60"/>
                <a:gd name="T83" fmla="*/ 20 h 60"/>
                <a:gd name="T84" fmla="*/ 10 w 60"/>
                <a:gd name="T85" fmla="*/ 24 h 60"/>
                <a:gd name="T86" fmla="*/ 7 w 60"/>
                <a:gd name="T87" fmla="*/ 24 h 60"/>
                <a:gd name="T88" fmla="*/ 1 w 60"/>
                <a:gd name="T89" fmla="*/ 19 h 60"/>
                <a:gd name="T90" fmla="*/ 1 w 60"/>
                <a:gd name="T91" fmla="*/ 15 h 60"/>
                <a:gd name="T92" fmla="*/ 23 w 60"/>
                <a:gd name="T93" fmla="*/ 1 h 60"/>
                <a:gd name="T94" fmla="*/ 26 w 60"/>
                <a:gd name="T95" fmla="*/ 1 h 60"/>
                <a:gd name="T96" fmla="*/ 30 w 60"/>
                <a:gd name="T97" fmla="*/ 0 h 60"/>
                <a:gd name="T98" fmla="*/ 30 w 60"/>
                <a:gd name="T99" fmla="*/ 48 h 60"/>
                <a:gd name="T100" fmla="*/ 21 w 60"/>
                <a:gd name="T101" fmla="*/ 52 h 60"/>
                <a:gd name="T102" fmla="*/ 20 w 60"/>
                <a:gd name="T103" fmla="*/ 55 h 60"/>
                <a:gd name="T104" fmla="*/ 25 w 60"/>
                <a:gd name="T105" fmla="*/ 55 h 60"/>
                <a:gd name="T106" fmla="*/ 30 w 60"/>
                <a:gd name="T107" fmla="*/ 60 h 60"/>
                <a:gd name="T108" fmla="*/ 21 w 60"/>
                <a:gd name="T109" fmla="*/ 60 h 60"/>
                <a:gd name="T110" fmla="*/ 17 w 60"/>
                <a:gd name="T111" fmla="*/ 60 h 60"/>
                <a:gd name="T112" fmla="*/ 15 w 60"/>
                <a:gd name="T113" fmla="*/ 57 h 60"/>
                <a:gd name="T114" fmla="*/ 16 w 60"/>
                <a:gd name="T115" fmla="*/ 50 h 60"/>
                <a:gd name="T116" fmla="*/ 18 w 60"/>
                <a:gd name="T117" fmla="*/ 47 h 60"/>
                <a:gd name="T118" fmla="*/ 29 w 60"/>
                <a:gd name="T119" fmla="*/ 44 h 60"/>
                <a:gd name="T120" fmla="*/ 29 w 60"/>
                <a:gd name="T121" fmla="*/ 44 h 60"/>
                <a:gd name="T122" fmla="*/ 30 w 60"/>
                <a:gd name="T123" fmla="*/ 4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2" y="21"/>
                  </a:moveTo>
                  <a:cubicBezTo>
                    <a:pt x="51" y="16"/>
                    <a:pt x="47" y="12"/>
                    <a:pt x="44" y="10"/>
                  </a:cubicBezTo>
                  <a:cubicBezTo>
                    <a:pt x="40" y="7"/>
                    <a:pt x="36" y="6"/>
                    <a:pt x="31" y="5"/>
                  </a:cubicBezTo>
                  <a:cubicBezTo>
                    <a:pt x="31" y="1"/>
                    <a:pt x="31" y="1"/>
                    <a:pt x="31" y="1"/>
                  </a:cubicBezTo>
                  <a:cubicBezTo>
                    <a:pt x="37" y="1"/>
                    <a:pt x="42" y="3"/>
                    <a:pt x="46" y="6"/>
                  </a:cubicBezTo>
                  <a:cubicBezTo>
                    <a:pt x="51" y="9"/>
                    <a:pt x="55" y="14"/>
                    <a:pt x="57" y="20"/>
                  </a:cubicBezTo>
                  <a:cubicBezTo>
                    <a:pt x="57" y="20"/>
                    <a:pt x="57" y="20"/>
                    <a:pt x="57" y="20"/>
                  </a:cubicBezTo>
                  <a:cubicBezTo>
                    <a:pt x="60" y="27"/>
                    <a:pt x="59" y="34"/>
                    <a:pt x="57" y="40"/>
                  </a:cubicBezTo>
                  <a:cubicBezTo>
                    <a:pt x="55" y="47"/>
                    <a:pt x="50" y="53"/>
                    <a:pt x="44" y="56"/>
                  </a:cubicBezTo>
                  <a:cubicBezTo>
                    <a:pt x="44" y="56"/>
                    <a:pt x="44" y="56"/>
                    <a:pt x="44" y="56"/>
                  </a:cubicBezTo>
                  <a:cubicBezTo>
                    <a:pt x="41" y="57"/>
                    <a:pt x="38" y="58"/>
                    <a:pt x="35" y="59"/>
                  </a:cubicBezTo>
                  <a:cubicBezTo>
                    <a:pt x="35" y="59"/>
                    <a:pt x="35" y="59"/>
                    <a:pt x="35" y="59"/>
                  </a:cubicBezTo>
                  <a:cubicBezTo>
                    <a:pt x="33" y="59"/>
                    <a:pt x="32" y="60"/>
                    <a:pt x="31" y="60"/>
                  </a:cubicBezTo>
                  <a:cubicBezTo>
                    <a:pt x="31" y="55"/>
                    <a:pt x="31" y="55"/>
                    <a:pt x="31" y="55"/>
                  </a:cubicBezTo>
                  <a:cubicBezTo>
                    <a:pt x="32" y="55"/>
                    <a:pt x="33" y="55"/>
                    <a:pt x="33" y="55"/>
                  </a:cubicBezTo>
                  <a:cubicBezTo>
                    <a:pt x="34" y="55"/>
                    <a:pt x="34" y="55"/>
                    <a:pt x="34" y="55"/>
                  </a:cubicBezTo>
                  <a:cubicBezTo>
                    <a:pt x="36" y="54"/>
                    <a:pt x="39" y="53"/>
                    <a:pt x="41" y="52"/>
                  </a:cubicBezTo>
                  <a:cubicBezTo>
                    <a:pt x="41" y="52"/>
                    <a:pt x="41" y="52"/>
                    <a:pt x="41" y="52"/>
                  </a:cubicBezTo>
                  <a:cubicBezTo>
                    <a:pt x="41" y="52"/>
                    <a:pt x="41" y="52"/>
                    <a:pt x="41" y="52"/>
                  </a:cubicBezTo>
                  <a:cubicBezTo>
                    <a:pt x="47" y="49"/>
                    <a:pt x="51" y="44"/>
                    <a:pt x="53" y="39"/>
                  </a:cubicBezTo>
                  <a:cubicBezTo>
                    <a:pt x="55" y="33"/>
                    <a:pt x="55" y="27"/>
                    <a:pt x="52" y="21"/>
                  </a:cubicBezTo>
                  <a:cubicBezTo>
                    <a:pt x="52" y="21"/>
                    <a:pt x="52" y="21"/>
                    <a:pt x="52" y="21"/>
                  </a:cubicBezTo>
                  <a:cubicBezTo>
                    <a:pt x="52" y="21"/>
                    <a:pt x="52" y="21"/>
                    <a:pt x="52" y="21"/>
                  </a:cubicBezTo>
                  <a:close/>
                  <a:moveTo>
                    <a:pt x="31" y="17"/>
                  </a:moveTo>
                  <a:cubicBezTo>
                    <a:pt x="31" y="22"/>
                    <a:pt x="31" y="22"/>
                    <a:pt x="31" y="22"/>
                  </a:cubicBezTo>
                  <a:cubicBezTo>
                    <a:pt x="33" y="23"/>
                    <a:pt x="35" y="25"/>
                    <a:pt x="36" y="28"/>
                  </a:cubicBezTo>
                  <a:cubicBezTo>
                    <a:pt x="36" y="28"/>
                    <a:pt x="36" y="28"/>
                    <a:pt x="36" y="28"/>
                  </a:cubicBezTo>
                  <a:cubicBezTo>
                    <a:pt x="37" y="31"/>
                    <a:pt x="37" y="34"/>
                    <a:pt x="35" y="36"/>
                  </a:cubicBezTo>
                  <a:cubicBezTo>
                    <a:pt x="35" y="36"/>
                    <a:pt x="35" y="36"/>
                    <a:pt x="35" y="36"/>
                  </a:cubicBezTo>
                  <a:cubicBezTo>
                    <a:pt x="34" y="38"/>
                    <a:pt x="33" y="40"/>
                    <a:pt x="31" y="42"/>
                  </a:cubicBezTo>
                  <a:cubicBezTo>
                    <a:pt x="31" y="48"/>
                    <a:pt x="31" y="48"/>
                    <a:pt x="31" y="48"/>
                  </a:cubicBezTo>
                  <a:cubicBezTo>
                    <a:pt x="35" y="45"/>
                    <a:pt x="38" y="42"/>
                    <a:pt x="40" y="38"/>
                  </a:cubicBezTo>
                  <a:cubicBezTo>
                    <a:pt x="40" y="38"/>
                    <a:pt x="40" y="38"/>
                    <a:pt x="40" y="38"/>
                  </a:cubicBezTo>
                  <a:cubicBezTo>
                    <a:pt x="41" y="34"/>
                    <a:pt x="42" y="30"/>
                    <a:pt x="40" y="26"/>
                  </a:cubicBezTo>
                  <a:cubicBezTo>
                    <a:pt x="40" y="26"/>
                    <a:pt x="40" y="26"/>
                    <a:pt x="40" y="26"/>
                  </a:cubicBezTo>
                  <a:cubicBezTo>
                    <a:pt x="39" y="23"/>
                    <a:pt x="37" y="20"/>
                    <a:pt x="34" y="18"/>
                  </a:cubicBezTo>
                  <a:cubicBezTo>
                    <a:pt x="33" y="17"/>
                    <a:pt x="32" y="17"/>
                    <a:pt x="31" y="17"/>
                  </a:cubicBezTo>
                  <a:close/>
                  <a:moveTo>
                    <a:pt x="31" y="48"/>
                  </a:moveTo>
                  <a:cubicBezTo>
                    <a:pt x="31" y="48"/>
                    <a:pt x="31" y="48"/>
                    <a:pt x="31" y="48"/>
                  </a:cubicBezTo>
                  <a:close/>
                  <a:moveTo>
                    <a:pt x="31" y="5"/>
                  </a:moveTo>
                  <a:cubicBezTo>
                    <a:pt x="31" y="5"/>
                    <a:pt x="31" y="5"/>
                    <a:pt x="30" y="5"/>
                  </a:cubicBezTo>
                  <a:cubicBezTo>
                    <a:pt x="30" y="0"/>
                    <a:pt x="30" y="0"/>
                    <a:pt x="30" y="0"/>
                  </a:cubicBezTo>
                  <a:cubicBezTo>
                    <a:pt x="31" y="0"/>
                    <a:pt x="31" y="1"/>
                    <a:pt x="31" y="1"/>
                  </a:cubicBezTo>
                  <a:cubicBezTo>
                    <a:pt x="31" y="5"/>
                    <a:pt x="31" y="5"/>
                    <a:pt x="31" y="5"/>
                  </a:cubicBezTo>
                  <a:close/>
                  <a:moveTo>
                    <a:pt x="30" y="16"/>
                  </a:moveTo>
                  <a:cubicBezTo>
                    <a:pt x="31" y="16"/>
                    <a:pt x="31" y="16"/>
                    <a:pt x="31" y="17"/>
                  </a:cubicBezTo>
                  <a:cubicBezTo>
                    <a:pt x="31" y="22"/>
                    <a:pt x="31" y="22"/>
                    <a:pt x="31" y="22"/>
                  </a:cubicBezTo>
                  <a:cubicBezTo>
                    <a:pt x="31" y="22"/>
                    <a:pt x="31" y="22"/>
                    <a:pt x="31" y="22"/>
                  </a:cubicBezTo>
                  <a:cubicBezTo>
                    <a:pt x="31" y="22"/>
                    <a:pt x="30" y="22"/>
                    <a:pt x="30" y="21"/>
                  </a:cubicBezTo>
                  <a:cubicBezTo>
                    <a:pt x="30" y="16"/>
                    <a:pt x="30" y="16"/>
                    <a:pt x="30" y="16"/>
                  </a:cubicBezTo>
                  <a:close/>
                  <a:moveTo>
                    <a:pt x="31" y="48"/>
                  </a:moveTo>
                  <a:cubicBezTo>
                    <a:pt x="31" y="48"/>
                    <a:pt x="31" y="48"/>
                    <a:pt x="31" y="48"/>
                  </a:cubicBezTo>
                  <a:cubicBezTo>
                    <a:pt x="31" y="48"/>
                    <a:pt x="31" y="48"/>
                    <a:pt x="30" y="48"/>
                  </a:cubicBezTo>
                  <a:cubicBezTo>
                    <a:pt x="30" y="43"/>
                    <a:pt x="30" y="43"/>
                    <a:pt x="30" y="43"/>
                  </a:cubicBezTo>
                  <a:cubicBezTo>
                    <a:pt x="31" y="43"/>
                    <a:pt x="31" y="42"/>
                    <a:pt x="31" y="42"/>
                  </a:cubicBezTo>
                  <a:cubicBezTo>
                    <a:pt x="31" y="48"/>
                    <a:pt x="31" y="48"/>
                    <a:pt x="31" y="48"/>
                  </a:cubicBezTo>
                  <a:close/>
                  <a:moveTo>
                    <a:pt x="30" y="55"/>
                  </a:moveTo>
                  <a:cubicBezTo>
                    <a:pt x="31" y="55"/>
                    <a:pt x="31" y="55"/>
                    <a:pt x="31" y="55"/>
                  </a:cubicBezTo>
                  <a:cubicBezTo>
                    <a:pt x="31" y="60"/>
                    <a:pt x="31" y="60"/>
                    <a:pt x="31" y="60"/>
                  </a:cubicBezTo>
                  <a:cubicBezTo>
                    <a:pt x="31" y="60"/>
                    <a:pt x="31" y="60"/>
                    <a:pt x="30" y="60"/>
                  </a:cubicBezTo>
                  <a:cubicBezTo>
                    <a:pt x="30" y="55"/>
                    <a:pt x="30" y="55"/>
                    <a:pt x="30" y="55"/>
                  </a:cubicBezTo>
                  <a:close/>
                  <a:moveTo>
                    <a:pt x="31" y="48"/>
                  </a:moveTo>
                  <a:cubicBezTo>
                    <a:pt x="31" y="48"/>
                    <a:pt x="31" y="48"/>
                    <a:pt x="31" y="48"/>
                  </a:cubicBezTo>
                  <a:close/>
                  <a:moveTo>
                    <a:pt x="30" y="5"/>
                  </a:moveTo>
                  <a:cubicBezTo>
                    <a:pt x="30" y="5"/>
                    <a:pt x="30" y="5"/>
                    <a:pt x="30" y="5"/>
                  </a:cubicBezTo>
                  <a:cubicBezTo>
                    <a:pt x="29" y="5"/>
                    <a:pt x="28" y="5"/>
                    <a:pt x="27" y="5"/>
                  </a:cubicBezTo>
                  <a:cubicBezTo>
                    <a:pt x="26" y="6"/>
                    <a:pt x="25" y="6"/>
                    <a:pt x="24" y="6"/>
                  </a:cubicBezTo>
                  <a:cubicBezTo>
                    <a:pt x="24" y="6"/>
                    <a:pt x="24" y="6"/>
                    <a:pt x="24" y="6"/>
                  </a:cubicBezTo>
                  <a:cubicBezTo>
                    <a:pt x="20" y="7"/>
                    <a:pt x="17" y="8"/>
                    <a:pt x="14" y="10"/>
                  </a:cubicBezTo>
                  <a:cubicBezTo>
                    <a:pt x="11" y="12"/>
                    <a:pt x="9" y="14"/>
                    <a:pt x="6" y="17"/>
                  </a:cubicBezTo>
                  <a:cubicBezTo>
                    <a:pt x="7" y="17"/>
                    <a:pt x="7" y="17"/>
                    <a:pt x="7" y="17"/>
                  </a:cubicBezTo>
                  <a:cubicBezTo>
                    <a:pt x="8" y="18"/>
                    <a:pt x="8" y="19"/>
                    <a:pt x="9" y="19"/>
                  </a:cubicBezTo>
                  <a:cubicBezTo>
                    <a:pt x="10" y="18"/>
                    <a:pt x="12" y="18"/>
                    <a:pt x="13" y="17"/>
                  </a:cubicBezTo>
                  <a:cubicBezTo>
                    <a:pt x="15" y="16"/>
                    <a:pt x="17" y="16"/>
                    <a:pt x="19" y="15"/>
                  </a:cubicBezTo>
                  <a:cubicBezTo>
                    <a:pt x="19" y="15"/>
                    <a:pt x="19" y="15"/>
                    <a:pt x="19" y="15"/>
                  </a:cubicBezTo>
                  <a:cubicBezTo>
                    <a:pt x="20" y="15"/>
                    <a:pt x="20" y="15"/>
                    <a:pt x="21" y="15"/>
                  </a:cubicBezTo>
                  <a:cubicBezTo>
                    <a:pt x="22" y="15"/>
                    <a:pt x="23" y="15"/>
                    <a:pt x="23" y="15"/>
                  </a:cubicBezTo>
                  <a:cubicBezTo>
                    <a:pt x="26" y="15"/>
                    <a:pt x="28" y="15"/>
                    <a:pt x="30" y="16"/>
                  </a:cubicBezTo>
                  <a:cubicBezTo>
                    <a:pt x="30" y="21"/>
                    <a:pt x="30" y="21"/>
                    <a:pt x="30" y="21"/>
                  </a:cubicBezTo>
                  <a:cubicBezTo>
                    <a:pt x="28" y="20"/>
                    <a:pt x="26" y="20"/>
                    <a:pt x="23" y="20"/>
                  </a:cubicBezTo>
                  <a:cubicBezTo>
                    <a:pt x="23" y="20"/>
                    <a:pt x="22" y="20"/>
                    <a:pt x="22" y="20"/>
                  </a:cubicBezTo>
                  <a:cubicBezTo>
                    <a:pt x="21" y="20"/>
                    <a:pt x="20" y="20"/>
                    <a:pt x="20" y="20"/>
                  </a:cubicBezTo>
                  <a:cubicBezTo>
                    <a:pt x="20" y="20"/>
                    <a:pt x="20" y="20"/>
                    <a:pt x="20" y="20"/>
                  </a:cubicBezTo>
                  <a:cubicBezTo>
                    <a:pt x="20" y="20"/>
                    <a:pt x="20" y="20"/>
                    <a:pt x="20" y="20"/>
                  </a:cubicBezTo>
                  <a:cubicBezTo>
                    <a:pt x="18" y="20"/>
                    <a:pt x="17" y="21"/>
                    <a:pt x="15" y="21"/>
                  </a:cubicBezTo>
                  <a:cubicBezTo>
                    <a:pt x="13" y="22"/>
                    <a:pt x="12" y="23"/>
                    <a:pt x="10" y="24"/>
                  </a:cubicBezTo>
                  <a:cubicBezTo>
                    <a:pt x="10" y="24"/>
                    <a:pt x="10" y="24"/>
                    <a:pt x="10" y="24"/>
                  </a:cubicBezTo>
                  <a:cubicBezTo>
                    <a:pt x="9" y="25"/>
                    <a:pt x="8" y="25"/>
                    <a:pt x="7" y="24"/>
                  </a:cubicBezTo>
                  <a:cubicBezTo>
                    <a:pt x="6" y="23"/>
                    <a:pt x="5" y="22"/>
                    <a:pt x="4" y="21"/>
                  </a:cubicBezTo>
                  <a:cubicBezTo>
                    <a:pt x="3" y="20"/>
                    <a:pt x="2" y="20"/>
                    <a:pt x="1" y="19"/>
                  </a:cubicBezTo>
                  <a:cubicBezTo>
                    <a:pt x="1" y="19"/>
                    <a:pt x="1" y="19"/>
                    <a:pt x="1" y="19"/>
                  </a:cubicBezTo>
                  <a:cubicBezTo>
                    <a:pt x="0" y="18"/>
                    <a:pt x="0" y="16"/>
                    <a:pt x="1" y="15"/>
                  </a:cubicBezTo>
                  <a:cubicBezTo>
                    <a:pt x="4" y="12"/>
                    <a:pt x="8" y="9"/>
                    <a:pt x="11" y="6"/>
                  </a:cubicBezTo>
                  <a:cubicBezTo>
                    <a:pt x="15" y="4"/>
                    <a:pt x="19" y="2"/>
                    <a:pt x="23" y="1"/>
                  </a:cubicBezTo>
                  <a:cubicBezTo>
                    <a:pt x="23" y="1"/>
                    <a:pt x="23" y="1"/>
                    <a:pt x="23" y="1"/>
                  </a:cubicBezTo>
                  <a:cubicBezTo>
                    <a:pt x="24" y="1"/>
                    <a:pt x="25" y="1"/>
                    <a:pt x="26" y="1"/>
                  </a:cubicBezTo>
                  <a:cubicBezTo>
                    <a:pt x="27" y="1"/>
                    <a:pt x="29" y="0"/>
                    <a:pt x="30" y="0"/>
                  </a:cubicBezTo>
                  <a:cubicBezTo>
                    <a:pt x="30" y="0"/>
                    <a:pt x="30" y="0"/>
                    <a:pt x="30" y="0"/>
                  </a:cubicBezTo>
                  <a:cubicBezTo>
                    <a:pt x="30" y="5"/>
                    <a:pt x="30" y="5"/>
                    <a:pt x="30" y="5"/>
                  </a:cubicBezTo>
                  <a:close/>
                  <a:moveTo>
                    <a:pt x="30" y="48"/>
                  </a:moveTo>
                  <a:cubicBezTo>
                    <a:pt x="29" y="49"/>
                    <a:pt x="27" y="50"/>
                    <a:pt x="25" y="50"/>
                  </a:cubicBezTo>
                  <a:cubicBezTo>
                    <a:pt x="24" y="51"/>
                    <a:pt x="23" y="51"/>
                    <a:pt x="21" y="52"/>
                  </a:cubicBezTo>
                  <a:cubicBezTo>
                    <a:pt x="21" y="52"/>
                    <a:pt x="21" y="53"/>
                    <a:pt x="21" y="54"/>
                  </a:cubicBezTo>
                  <a:cubicBezTo>
                    <a:pt x="21" y="54"/>
                    <a:pt x="21" y="55"/>
                    <a:pt x="20" y="55"/>
                  </a:cubicBezTo>
                  <a:cubicBezTo>
                    <a:pt x="21" y="55"/>
                    <a:pt x="21" y="55"/>
                    <a:pt x="21" y="55"/>
                  </a:cubicBezTo>
                  <a:cubicBezTo>
                    <a:pt x="22" y="55"/>
                    <a:pt x="23" y="55"/>
                    <a:pt x="25" y="55"/>
                  </a:cubicBezTo>
                  <a:cubicBezTo>
                    <a:pt x="27" y="55"/>
                    <a:pt x="28" y="55"/>
                    <a:pt x="30" y="55"/>
                  </a:cubicBezTo>
                  <a:cubicBezTo>
                    <a:pt x="30" y="60"/>
                    <a:pt x="30" y="60"/>
                    <a:pt x="30" y="60"/>
                  </a:cubicBezTo>
                  <a:cubicBezTo>
                    <a:pt x="28" y="60"/>
                    <a:pt x="26" y="60"/>
                    <a:pt x="25" y="60"/>
                  </a:cubicBezTo>
                  <a:cubicBezTo>
                    <a:pt x="23" y="60"/>
                    <a:pt x="22" y="60"/>
                    <a:pt x="21" y="60"/>
                  </a:cubicBezTo>
                  <a:cubicBezTo>
                    <a:pt x="20" y="60"/>
                    <a:pt x="18" y="60"/>
                    <a:pt x="17" y="60"/>
                  </a:cubicBezTo>
                  <a:cubicBezTo>
                    <a:pt x="17" y="60"/>
                    <a:pt x="17" y="60"/>
                    <a:pt x="17" y="60"/>
                  </a:cubicBezTo>
                  <a:cubicBezTo>
                    <a:pt x="17" y="60"/>
                    <a:pt x="17" y="60"/>
                    <a:pt x="17" y="60"/>
                  </a:cubicBezTo>
                  <a:cubicBezTo>
                    <a:pt x="16" y="59"/>
                    <a:pt x="15" y="58"/>
                    <a:pt x="15" y="57"/>
                  </a:cubicBezTo>
                  <a:cubicBezTo>
                    <a:pt x="16" y="56"/>
                    <a:pt x="16" y="54"/>
                    <a:pt x="16" y="53"/>
                  </a:cubicBezTo>
                  <a:cubicBezTo>
                    <a:pt x="16" y="52"/>
                    <a:pt x="16" y="51"/>
                    <a:pt x="16" y="50"/>
                  </a:cubicBezTo>
                  <a:cubicBezTo>
                    <a:pt x="16" y="50"/>
                    <a:pt x="16" y="50"/>
                    <a:pt x="16" y="50"/>
                  </a:cubicBezTo>
                  <a:cubicBezTo>
                    <a:pt x="16" y="48"/>
                    <a:pt x="17" y="47"/>
                    <a:pt x="18" y="47"/>
                  </a:cubicBezTo>
                  <a:cubicBezTo>
                    <a:pt x="20" y="47"/>
                    <a:pt x="22" y="46"/>
                    <a:pt x="24" y="46"/>
                  </a:cubicBezTo>
                  <a:cubicBezTo>
                    <a:pt x="26" y="45"/>
                    <a:pt x="27" y="45"/>
                    <a:pt x="29" y="44"/>
                  </a:cubicBezTo>
                  <a:cubicBezTo>
                    <a:pt x="29" y="44"/>
                    <a:pt x="29" y="44"/>
                    <a:pt x="29" y="44"/>
                  </a:cubicBezTo>
                  <a:cubicBezTo>
                    <a:pt x="29" y="44"/>
                    <a:pt x="29" y="44"/>
                    <a:pt x="29" y="44"/>
                  </a:cubicBezTo>
                  <a:cubicBezTo>
                    <a:pt x="29" y="44"/>
                    <a:pt x="29" y="44"/>
                    <a:pt x="29" y="44"/>
                  </a:cubicBezTo>
                  <a:cubicBezTo>
                    <a:pt x="29" y="43"/>
                    <a:pt x="30" y="43"/>
                    <a:pt x="30" y="43"/>
                  </a:cubicBezTo>
                  <a:lnTo>
                    <a:pt x="30" y="48"/>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 name="Freeform 214">
              <a:extLst>
                <a:ext uri="{FF2B5EF4-FFF2-40B4-BE49-F238E27FC236}">
                  <a16:creationId xmlns:a16="http://schemas.microsoft.com/office/drawing/2014/main" id="{92982B8C-FB10-4207-83BC-ADC144569F10}"/>
                </a:ext>
              </a:extLst>
            </p:cNvPr>
            <p:cNvSpPr>
              <a:spLocks noEditPoints="1"/>
            </p:cNvSpPr>
            <p:nvPr/>
          </p:nvSpPr>
          <p:spPr bwMode="auto">
            <a:xfrm>
              <a:off x="6036596" y="4729028"/>
              <a:ext cx="100012" cy="90471"/>
            </a:xfrm>
            <a:custGeom>
              <a:avLst/>
              <a:gdLst>
                <a:gd name="T0" fmla="*/ 39 w 59"/>
                <a:gd name="T1" fmla="*/ 6 h 54"/>
                <a:gd name="T2" fmla="*/ 58 w 59"/>
                <a:gd name="T3" fmla="*/ 24 h 54"/>
                <a:gd name="T4" fmla="*/ 54 w 59"/>
                <a:gd name="T5" fmla="*/ 49 h 54"/>
                <a:gd name="T6" fmla="*/ 47 w 59"/>
                <a:gd name="T7" fmla="*/ 49 h 54"/>
                <a:gd name="T8" fmla="*/ 44 w 59"/>
                <a:gd name="T9" fmla="*/ 47 h 54"/>
                <a:gd name="T10" fmla="*/ 42 w 59"/>
                <a:gd name="T11" fmla="*/ 34 h 54"/>
                <a:gd name="T12" fmla="*/ 39 w 59"/>
                <a:gd name="T13" fmla="*/ 27 h 54"/>
                <a:gd name="T14" fmla="*/ 47 w 59"/>
                <a:gd name="T15" fmla="*/ 33 h 54"/>
                <a:gd name="T16" fmla="*/ 47 w 59"/>
                <a:gd name="T17" fmla="*/ 44 h 54"/>
                <a:gd name="T18" fmla="*/ 51 w 59"/>
                <a:gd name="T19" fmla="*/ 45 h 54"/>
                <a:gd name="T20" fmla="*/ 53 w 59"/>
                <a:gd name="T21" fmla="*/ 24 h 54"/>
                <a:gd name="T22" fmla="*/ 48 w 59"/>
                <a:gd name="T23" fmla="*/ 6 h 54"/>
                <a:gd name="T24" fmla="*/ 39 w 59"/>
                <a:gd name="T25" fmla="*/ 6 h 54"/>
                <a:gd name="T26" fmla="*/ 29 w 59"/>
                <a:gd name="T27" fmla="*/ 0 h 54"/>
                <a:gd name="T28" fmla="*/ 29 w 59"/>
                <a:gd name="T29" fmla="*/ 18 h 54"/>
                <a:gd name="T30" fmla="*/ 29 w 59"/>
                <a:gd name="T31" fmla="*/ 18 h 54"/>
                <a:gd name="T32" fmla="*/ 37 w 59"/>
                <a:gd name="T33" fmla="*/ 25 h 54"/>
                <a:gd name="T34" fmla="*/ 29 w 59"/>
                <a:gd name="T35" fmla="*/ 22 h 54"/>
                <a:gd name="T36" fmla="*/ 29 w 59"/>
                <a:gd name="T37" fmla="*/ 18 h 54"/>
                <a:gd name="T38" fmla="*/ 39 w 59"/>
                <a:gd name="T39" fmla="*/ 3 h 54"/>
                <a:gd name="T40" fmla="*/ 29 w 59"/>
                <a:gd name="T41" fmla="*/ 4 h 54"/>
                <a:gd name="T42" fmla="*/ 28 w 59"/>
                <a:gd name="T43" fmla="*/ 4 h 54"/>
                <a:gd name="T44" fmla="*/ 5 w 59"/>
                <a:gd name="T45" fmla="*/ 27 h 54"/>
                <a:gd name="T46" fmla="*/ 28 w 59"/>
                <a:gd name="T47" fmla="*/ 0 h 54"/>
                <a:gd name="T48" fmla="*/ 29 w 59"/>
                <a:gd name="T49" fmla="*/ 0 h 54"/>
                <a:gd name="T50" fmla="*/ 29 w 59"/>
                <a:gd name="T51" fmla="*/ 0 h 54"/>
                <a:gd name="T52" fmla="*/ 5 w 59"/>
                <a:gd name="T53" fmla="*/ 33 h 54"/>
                <a:gd name="T54" fmla="*/ 10 w 59"/>
                <a:gd name="T55" fmla="*/ 53 h 54"/>
                <a:gd name="T56" fmla="*/ 16 w 59"/>
                <a:gd name="T57" fmla="*/ 49 h 54"/>
                <a:gd name="T58" fmla="*/ 17 w 59"/>
                <a:gd name="T59" fmla="*/ 40 h 54"/>
                <a:gd name="T60" fmla="*/ 17 w 59"/>
                <a:gd name="T61" fmla="*/ 35 h 54"/>
                <a:gd name="T62" fmla="*/ 29 w 59"/>
                <a:gd name="T63" fmla="*/ 22 h 54"/>
                <a:gd name="T64" fmla="*/ 29 w 59"/>
                <a:gd name="T65" fmla="*/ 18 h 54"/>
                <a:gd name="T66" fmla="*/ 18 w 59"/>
                <a:gd name="T67" fmla="*/ 23 h 54"/>
                <a:gd name="T68" fmla="*/ 12 w 59"/>
                <a:gd name="T69" fmla="*/ 41 h 54"/>
                <a:gd name="T70" fmla="*/ 9 w 59"/>
                <a:gd name="T71" fmla="*/ 47 h 54"/>
                <a:gd name="T72" fmla="*/ 5 w 59"/>
                <a:gd name="T73" fmla="*/ 27 h 54"/>
                <a:gd name="T74" fmla="*/ 29 w 59"/>
                <a:gd name="T75" fmla="*/ 18 h 54"/>
                <a:gd name="T76" fmla="*/ 5 w 59"/>
                <a:gd name="T77" fmla="*/ 27 h 54"/>
                <a:gd name="T78" fmla="*/ 1 w 59"/>
                <a:gd name="T79" fmla="*/ 39 h 54"/>
                <a:gd name="T80" fmla="*/ 5 w 59"/>
                <a:gd name="T81" fmla="*/ 13 h 54"/>
                <a:gd name="T82" fmla="*/ 5 w 59"/>
                <a:gd name="T83" fmla="*/ 27 h 54"/>
                <a:gd name="T84" fmla="*/ 0 w 59"/>
                <a:gd name="T8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54">
                  <a:moveTo>
                    <a:pt x="53" y="24"/>
                  </a:moveTo>
                  <a:cubicBezTo>
                    <a:pt x="52" y="19"/>
                    <a:pt x="49" y="14"/>
                    <a:pt x="45" y="10"/>
                  </a:cubicBezTo>
                  <a:cubicBezTo>
                    <a:pt x="43" y="8"/>
                    <a:pt x="41" y="7"/>
                    <a:pt x="39" y="6"/>
                  </a:cubicBezTo>
                  <a:cubicBezTo>
                    <a:pt x="39" y="3"/>
                    <a:pt x="39" y="3"/>
                    <a:pt x="39" y="3"/>
                  </a:cubicBezTo>
                  <a:cubicBezTo>
                    <a:pt x="48" y="6"/>
                    <a:pt x="48" y="6"/>
                    <a:pt x="48" y="6"/>
                  </a:cubicBezTo>
                  <a:cubicBezTo>
                    <a:pt x="53" y="11"/>
                    <a:pt x="57" y="17"/>
                    <a:pt x="58" y="24"/>
                  </a:cubicBezTo>
                  <a:cubicBezTo>
                    <a:pt x="58" y="24"/>
                    <a:pt x="58" y="24"/>
                    <a:pt x="58" y="24"/>
                  </a:cubicBezTo>
                  <a:cubicBezTo>
                    <a:pt x="59" y="28"/>
                    <a:pt x="59" y="32"/>
                    <a:pt x="58" y="37"/>
                  </a:cubicBezTo>
                  <a:cubicBezTo>
                    <a:pt x="57" y="41"/>
                    <a:pt x="56" y="45"/>
                    <a:pt x="54" y="49"/>
                  </a:cubicBezTo>
                  <a:cubicBezTo>
                    <a:pt x="54" y="50"/>
                    <a:pt x="54" y="50"/>
                    <a:pt x="54" y="50"/>
                  </a:cubicBezTo>
                  <a:cubicBezTo>
                    <a:pt x="53" y="51"/>
                    <a:pt x="52" y="51"/>
                    <a:pt x="50" y="51"/>
                  </a:cubicBezTo>
                  <a:cubicBezTo>
                    <a:pt x="49" y="50"/>
                    <a:pt x="48" y="49"/>
                    <a:pt x="47" y="49"/>
                  </a:cubicBezTo>
                  <a:cubicBezTo>
                    <a:pt x="47" y="49"/>
                    <a:pt x="47" y="49"/>
                    <a:pt x="47" y="49"/>
                  </a:cubicBezTo>
                  <a:cubicBezTo>
                    <a:pt x="46" y="48"/>
                    <a:pt x="45" y="48"/>
                    <a:pt x="44" y="47"/>
                  </a:cubicBezTo>
                  <a:cubicBezTo>
                    <a:pt x="44" y="47"/>
                    <a:pt x="44" y="47"/>
                    <a:pt x="44" y="47"/>
                  </a:cubicBezTo>
                  <a:cubicBezTo>
                    <a:pt x="43" y="47"/>
                    <a:pt x="42" y="46"/>
                    <a:pt x="42" y="45"/>
                  </a:cubicBezTo>
                  <a:cubicBezTo>
                    <a:pt x="42" y="43"/>
                    <a:pt x="43" y="41"/>
                    <a:pt x="43" y="39"/>
                  </a:cubicBezTo>
                  <a:cubicBezTo>
                    <a:pt x="43" y="37"/>
                    <a:pt x="42" y="36"/>
                    <a:pt x="42" y="34"/>
                  </a:cubicBezTo>
                  <a:cubicBezTo>
                    <a:pt x="42" y="34"/>
                    <a:pt x="42" y="34"/>
                    <a:pt x="42" y="34"/>
                  </a:cubicBezTo>
                  <a:cubicBezTo>
                    <a:pt x="42" y="34"/>
                    <a:pt x="42" y="34"/>
                    <a:pt x="42" y="34"/>
                  </a:cubicBezTo>
                  <a:cubicBezTo>
                    <a:pt x="41" y="31"/>
                    <a:pt x="40" y="29"/>
                    <a:pt x="39" y="27"/>
                  </a:cubicBezTo>
                  <a:cubicBezTo>
                    <a:pt x="39" y="20"/>
                    <a:pt x="39" y="20"/>
                    <a:pt x="39" y="20"/>
                  </a:cubicBezTo>
                  <a:cubicBezTo>
                    <a:pt x="39" y="21"/>
                    <a:pt x="40" y="21"/>
                    <a:pt x="41" y="22"/>
                  </a:cubicBezTo>
                  <a:cubicBezTo>
                    <a:pt x="44" y="25"/>
                    <a:pt x="46" y="28"/>
                    <a:pt x="47" y="33"/>
                  </a:cubicBezTo>
                  <a:cubicBezTo>
                    <a:pt x="47" y="33"/>
                    <a:pt x="47" y="33"/>
                    <a:pt x="47" y="33"/>
                  </a:cubicBezTo>
                  <a:cubicBezTo>
                    <a:pt x="47" y="35"/>
                    <a:pt x="47" y="37"/>
                    <a:pt x="47" y="39"/>
                  </a:cubicBezTo>
                  <a:cubicBezTo>
                    <a:pt x="47" y="41"/>
                    <a:pt x="47" y="42"/>
                    <a:pt x="47" y="44"/>
                  </a:cubicBezTo>
                  <a:cubicBezTo>
                    <a:pt x="48" y="44"/>
                    <a:pt x="49" y="44"/>
                    <a:pt x="49" y="45"/>
                  </a:cubicBezTo>
                  <a:cubicBezTo>
                    <a:pt x="49" y="45"/>
                    <a:pt x="49" y="45"/>
                    <a:pt x="49" y="45"/>
                  </a:cubicBezTo>
                  <a:cubicBezTo>
                    <a:pt x="50" y="45"/>
                    <a:pt x="50" y="45"/>
                    <a:pt x="51" y="45"/>
                  </a:cubicBezTo>
                  <a:cubicBezTo>
                    <a:pt x="52" y="42"/>
                    <a:pt x="53" y="39"/>
                    <a:pt x="53" y="36"/>
                  </a:cubicBezTo>
                  <a:cubicBezTo>
                    <a:pt x="54" y="32"/>
                    <a:pt x="54" y="28"/>
                    <a:pt x="53" y="24"/>
                  </a:cubicBezTo>
                  <a:cubicBezTo>
                    <a:pt x="53" y="24"/>
                    <a:pt x="53" y="24"/>
                    <a:pt x="53" y="24"/>
                  </a:cubicBezTo>
                  <a:cubicBezTo>
                    <a:pt x="53" y="24"/>
                    <a:pt x="53" y="24"/>
                    <a:pt x="53" y="24"/>
                  </a:cubicBezTo>
                  <a:close/>
                  <a:moveTo>
                    <a:pt x="39" y="3"/>
                  </a:moveTo>
                  <a:cubicBezTo>
                    <a:pt x="48" y="6"/>
                    <a:pt x="48" y="6"/>
                    <a:pt x="48" y="6"/>
                  </a:cubicBezTo>
                  <a:cubicBezTo>
                    <a:pt x="45" y="4"/>
                    <a:pt x="42" y="2"/>
                    <a:pt x="39" y="1"/>
                  </a:cubicBezTo>
                  <a:lnTo>
                    <a:pt x="39" y="3"/>
                  </a:lnTo>
                  <a:close/>
                  <a:moveTo>
                    <a:pt x="39" y="6"/>
                  </a:moveTo>
                  <a:cubicBezTo>
                    <a:pt x="36" y="5"/>
                    <a:pt x="33" y="4"/>
                    <a:pt x="29" y="4"/>
                  </a:cubicBezTo>
                  <a:cubicBezTo>
                    <a:pt x="29" y="4"/>
                    <a:pt x="29" y="4"/>
                    <a:pt x="29" y="4"/>
                  </a:cubicBezTo>
                  <a:cubicBezTo>
                    <a:pt x="29" y="0"/>
                    <a:pt x="29" y="0"/>
                    <a:pt x="29" y="0"/>
                  </a:cubicBezTo>
                  <a:cubicBezTo>
                    <a:pt x="39" y="3"/>
                    <a:pt x="39" y="3"/>
                    <a:pt x="39" y="3"/>
                  </a:cubicBezTo>
                  <a:cubicBezTo>
                    <a:pt x="39" y="6"/>
                    <a:pt x="39" y="6"/>
                    <a:pt x="39" y="6"/>
                  </a:cubicBezTo>
                  <a:close/>
                  <a:moveTo>
                    <a:pt x="29" y="18"/>
                  </a:moveTo>
                  <a:cubicBezTo>
                    <a:pt x="29" y="18"/>
                    <a:pt x="29" y="18"/>
                    <a:pt x="29" y="18"/>
                  </a:cubicBezTo>
                  <a:cubicBezTo>
                    <a:pt x="29" y="18"/>
                    <a:pt x="29" y="18"/>
                    <a:pt x="29" y="18"/>
                  </a:cubicBezTo>
                  <a:cubicBezTo>
                    <a:pt x="29" y="18"/>
                    <a:pt x="29" y="18"/>
                    <a:pt x="29" y="18"/>
                  </a:cubicBezTo>
                  <a:cubicBezTo>
                    <a:pt x="33" y="18"/>
                    <a:pt x="36" y="19"/>
                    <a:pt x="39" y="20"/>
                  </a:cubicBezTo>
                  <a:cubicBezTo>
                    <a:pt x="39" y="27"/>
                    <a:pt x="39" y="27"/>
                    <a:pt x="39" y="27"/>
                  </a:cubicBezTo>
                  <a:cubicBezTo>
                    <a:pt x="38" y="26"/>
                    <a:pt x="38" y="26"/>
                    <a:pt x="37" y="25"/>
                  </a:cubicBezTo>
                  <a:cubicBezTo>
                    <a:pt x="35" y="24"/>
                    <a:pt x="32" y="22"/>
                    <a:pt x="29" y="22"/>
                  </a:cubicBezTo>
                  <a:cubicBezTo>
                    <a:pt x="29" y="22"/>
                    <a:pt x="29" y="22"/>
                    <a:pt x="29" y="22"/>
                  </a:cubicBezTo>
                  <a:cubicBezTo>
                    <a:pt x="29" y="22"/>
                    <a:pt x="29" y="22"/>
                    <a:pt x="29" y="22"/>
                  </a:cubicBezTo>
                  <a:cubicBezTo>
                    <a:pt x="29" y="22"/>
                    <a:pt x="29" y="22"/>
                    <a:pt x="29" y="22"/>
                  </a:cubicBezTo>
                  <a:cubicBezTo>
                    <a:pt x="29" y="22"/>
                    <a:pt x="29" y="22"/>
                    <a:pt x="29" y="22"/>
                  </a:cubicBezTo>
                  <a:cubicBezTo>
                    <a:pt x="29" y="18"/>
                    <a:pt x="29" y="18"/>
                    <a:pt x="29" y="18"/>
                  </a:cubicBezTo>
                  <a:close/>
                  <a:moveTo>
                    <a:pt x="39" y="1"/>
                  </a:moveTo>
                  <a:cubicBezTo>
                    <a:pt x="36" y="0"/>
                    <a:pt x="33" y="0"/>
                    <a:pt x="29" y="0"/>
                  </a:cubicBezTo>
                  <a:cubicBezTo>
                    <a:pt x="39" y="3"/>
                    <a:pt x="39" y="3"/>
                    <a:pt x="39" y="3"/>
                  </a:cubicBezTo>
                  <a:lnTo>
                    <a:pt x="39" y="1"/>
                  </a:lnTo>
                  <a:close/>
                  <a:moveTo>
                    <a:pt x="29" y="4"/>
                  </a:moveTo>
                  <a:cubicBezTo>
                    <a:pt x="29" y="4"/>
                    <a:pt x="29" y="4"/>
                    <a:pt x="29" y="4"/>
                  </a:cubicBezTo>
                  <a:cubicBezTo>
                    <a:pt x="29" y="4"/>
                    <a:pt x="29" y="4"/>
                    <a:pt x="29" y="4"/>
                  </a:cubicBezTo>
                  <a:cubicBezTo>
                    <a:pt x="28" y="4"/>
                    <a:pt x="28" y="4"/>
                    <a:pt x="28" y="4"/>
                  </a:cubicBezTo>
                  <a:cubicBezTo>
                    <a:pt x="28" y="4"/>
                    <a:pt x="28" y="4"/>
                    <a:pt x="28" y="4"/>
                  </a:cubicBezTo>
                  <a:cubicBezTo>
                    <a:pt x="22" y="5"/>
                    <a:pt x="16" y="7"/>
                    <a:pt x="12" y="11"/>
                  </a:cubicBezTo>
                  <a:cubicBezTo>
                    <a:pt x="8" y="15"/>
                    <a:pt x="5" y="21"/>
                    <a:pt x="5" y="26"/>
                  </a:cubicBezTo>
                  <a:cubicBezTo>
                    <a:pt x="5" y="27"/>
                    <a:pt x="5" y="27"/>
                    <a:pt x="5" y="27"/>
                  </a:cubicBezTo>
                  <a:cubicBezTo>
                    <a:pt x="5" y="13"/>
                    <a:pt x="5" y="13"/>
                    <a:pt x="5" y="13"/>
                  </a:cubicBezTo>
                  <a:cubicBezTo>
                    <a:pt x="6" y="11"/>
                    <a:pt x="7" y="9"/>
                    <a:pt x="9" y="8"/>
                  </a:cubicBezTo>
                  <a:cubicBezTo>
                    <a:pt x="14" y="3"/>
                    <a:pt x="20" y="0"/>
                    <a:pt x="28" y="0"/>
                  </a:cubicBezTo>
                  <a:cubicBezTo>
                    <a:pt x="28" y="0"/>
                    <a:pt x="28" y="0"/>
                    <a:pt x="28"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4"/>
                    <a:pt x="29" y="4"/>
                    <a:pt x="29" y="4"/>
                  </a:cubicBezTo>
                  <a:close/>
                  <a:moveTo>
                    <a:pt x="5" y="33"/>
                  </a:moveTo>
                  <a:cubicBezTo>
                    <a:pt x="5" y="48"/>
                    <a:pt x="5" y="48"/>
                    <a:pt x="5" y="48"/>
                  </a:cubicBezTo>
                  <a:cubicBezTo>
                    <a:pt x="5" y="50"/>
                    <a:pt x="6" y="51"/>
                    <a:pt x="7" y="52"/>
                  </a:cubicBezTo>
                  <a:cubicBezTo>
                    <a:pt x="7" y="53"/>
                    <a:pt x="9" y="54"/>
                    <a:pt x="10" y="53"/>
                  </a:cubicBezTo>
                  <a:cubicBezTo>
                    <a:pt x="10" y="53"/>
                    <a:pt x="10" y="53"/>
                    <a:pt x="10" y="53"/>
                  </a:cubicBezTo>
                  <a:cubicBezTo>
                    <a:pt x="11" y="52"/>
                    <a:pt x="12" y="51"/>
                    <a:pt x="13" y="51"/>
                  </a:cubicBezTo>
                  <a:cubicBezTo>
                    <a:pt x="14" y="50"/>
                    <a:pt x="15" y="49"/>
                    <a:pt x="16" y="49"/>
                  </a:cubicBezTo>
                  <a:cubicBezTo>
                    <a:pt x="17" y="48"/>
                    <a:pt x="18" y="47"/>
                    <a:pt x="18" y="46"/>
                  </a:cubicBezTo>
                  <a:cubicBezTo>
                    <a:pt x="18" y="46"/>
                    <a:pt x="18" y="46"/>
                    <a:pt x="18" y="46"/>
                  </a:cubicBezTo>
                  <a:cubicBezTo>
                    <a:pt x="17" y="44"/>
                    <a:pt x="17" y="42"/>
                    <a:pt x="17" y="40"/>
                  </a:cubicBezTo>
                  <a:cubicBezTo>
                    <a:pt x="17" y="39"/>
                    <a:pt x="17" y="37"/>
                    <a:pt x="17" y="35"/>
                  </a:cubicBezTo>
                  <a:cubicBezTo>
                    <a:pt x="17" y="35"/>
                    <a:pt x="17" y="35"/>
                    <a:pt x="17" y="35"/>
                  </a:cubicBezTo>
                  <a:cubicBezTo>
                    <a:pt x="17" y="35"/>
                    <a:pt x="17" y="35"/>
                    <a:pt x="17" y="35"/>
                  </a:cubicBezTo>
                  <a:cubicBezTo>
                    <a:pt x="17" y="31"/>
                    <a:pt x="19" y="28"/>
                    <a:pt x="21" y="26"/>
                  </a:cubicBezTo>
                  <a:cubicBezTo>
                    <a:pt x="23" y="24"/>
                    <a:pt x="26" y="22"/>
                    <a:pt x="29" y="22"/>
                  </a:cubicBezTo>
                  <a:cubicBezTo>
                    <a:pt x="29" y="22"/>
                    <a:pt x="29" y="22"/>
                    <a:pt x="29" y="22"/>
                  </a:cubicBezTo>
                  <a:cubicBezTo>
                    <a:pt x="29" y="22"/>
                    <a:pt x="29" y="22"/>
                    <a:pt x="29" y="22"/>
                  </a:cubicBezTo>
                  <a:cubicBezTo>
                    <a:pt x="29" y="18"/>
                    <a:pt x="29" y="18"/>
                    <a:pt x="29" y="18"/>
                  </a:cubicBezTo>
                  <a:cubicBezTo>
                    <a:pt x="29" y="18"/>
                    <a:pt x="29" y="18"/>
                    <a:pt x="29" y="18"/>
                  </a:cubicBezTo>
                  <a:cubicBezTo>
                    <a:pt x="29" y="18"/>
                    <a:pt x="29" y="18"/>
                    <a:pt x="29" y="18"/>
                  </a:cubicBezTo>
                  <a:cubicBezTo>
                    <a:pt x="29" y="18"/>
                    <a:pt x="29" y="18"/>
                    <a:pt x="29" y="18"/>
                  </a:cubicBezTo>
                  <a:cubicBezTo>
                    <a:pt x="24" y="18"/>
                    <a:pt x="20" y="20"/>
                    <a:pt x="18" y="23"/>
                  </a:cubicBezTo>
                  <a:cubicBezTo>
                    <a:pt x="15" y="26"/>
                    <a:pt x="13" y="30"/>
                    <a:pt x="12" y="34"/>
                  </a:cubicBezTo>
                  <a:cubicBezTo>
                    <a:pt x="12" y="34"/>
                    <a:pt x="12" y="34"/>
                    <a:pt x="12" y="34"/>
                  </a:cubicBezTo>
                  <a:cubicBezTo>
                    <a:pt x="12" y="36"/>
                    <a:pt x="12" y="39"/>
                    <a:pt x="12" y="41"/>
                  </a:cubicBezTo>
                  <a:cubicBezTo>
                    <a:pt x="12" y="42"/>
                    <a:pt x="12" y="44"/>
                    <a:pt x="13" y="45"/>
                  </a:cubicBezTo>
                  <a:cubicBezTo>
                    <a:pt x="12" y="46"/>
                    <a:pt x="11" y="46"/>
                    <a:pt x="11" y="47"/>
                  </a:cubicBezTo>
                  <a:cubicBezTo>
                    <a:pt x="10" y="47"/>
                    <a:pt x="10" y="47"/>
                    <a:pt x="9" y="47"/>
                  </a:cubicBezTo>
                  <a:cubicBezTo>
                    <a:pt x="8" y="44"/>
                    <a:pt x="7" y="41"/>
                    <a:pt x="6" y="38"/>
                  </a:cubicBezTo>
                  <a:cubicBezTo>
                    <a:pt x="5" y="36"/>
                    <a:pt x="5" y="34"/>
                    <a:pt x="5" y="33"/>
                  </a:cubicBezTo>
                  <a:close/>
                  <a:moveTo>
                    <a:pt x="5" y="27"/>
                  </a:moveTo>
                  <a:cubicBezTo>
                    <a:pt x="5" y="27"/>
                    <a:pt x="5" y="27"/>
                    <a:pt x="5" y="27"/>
                  </a:cubicBezTo>
                  <a:cubicBezTo>
                    <a:pt x="5" y="27"/>
                    <a:pt x="5" y="27"/>
                    <a:pt x="5" y="27"/>
                  </a:cubicBezTo>
                  <a:close/>
                  <a:moveTo>
                    <a:pt x="29" y="18"/>
                  </a:moveTo>
                  <a:cubicBezTo>
                    <a:pt x="29" y="18"/>
                    <a:pt x="29" y="18"/>
                    <a:pt x="29" y="18"/>
                  </a:cubicBezTo>
                  <a:close/>
                  <a:moveTo>
                    <a:pt x="5" y="27"/>
                  </a:moveTo>
                  <a:cubicBezTo>
                    <a:pt x="5" y="27"/>
                    <a:pt x="5" y="27"/>
                    <a:pt x="5" y="27"/>
                  </a:cubicBezTo>
                  <a:cubicBezTo>
                    <a:pt x="4" y="29"/>
                    <a:pt x="4" y="31"/>
                    <a:pt x="5" y="33"/>
                  </a:cubicBezTo>
                  <a:cubicBezTo>
                    <a:pt x="5" y="48"/>
                    <a:pt x="5" y="48"/>
                    <a:pt x="5" y="48"/>
                  </a:cubicBezTo>
                  <a:cubicBezTo>
                    <a:pt x="3" y="45"/>
                    <a:pt x="2" y="42"/>
                    <a:pt x="1" y="39"/>
                  </a:cubicBezTo>
                  <a:cubicBezTo>
                    <a:pt x="1" y="37"/>
                    <a:pt x="0" y="35"/>
                    <a:pt x="0" y="33"/>
                  </a:cubicBezTo>
                  <a:cubicBezTo>
                    <a:pt x="0" y="26"/>
                    <a:pt x="0" y="26"/>
                    <a:pt x="0" y="26"/>
                  </a:cubicBezTo>
                  <a:cubicBezTo>
                    <a:pt x="0" y="21"/>
                    <a:pt x="2" y="17"/>
                    <a:pt x="5" y="13"/>
                  </a:cubicBezTo>
                  <a:cubicBezTo>
                    <a:pt x="5" y="27"/>
                    <a:pt x="5" y="27"/>
                    <a:pt x="5" y="27"/>
                  </a:cubicBezTo>
                  <a:close/>
                  <a:moveTo>
                    <a:pt x="5" y="27"/>
                  </a:moveTo>
                  <a:cubicBezTo>
                    <a:pt x="5" y="27"/>
                    <a:pt x="5" y="27"/>
                    <a:pt x="5" y="27"/>
                  </a:cubicBezTo>
                  <a:close/>
                  <a:moveTo>
                    <a:pt x="0" y="26"/>
                  </a:moveTo>
                  <a:cubicBezTo>
                    <a:pt x="0" y="33"/>
                    <a:pt x="0" y="33"/>
                    <a:pt x="0" y="33"/>
                  </a:cubicBezTo>
                  <a:cubicBezTo>
                    <a:pt x="0" y="31"/>
                    <a:pt x="0" y="28"/>
                    <a:pt x="0" y="26"/>
                  </a:cubicBezTo>
                  <a:close/>
                  <a:moveTo>
                    <a:pt x="0" y="26"/>
                  </a:moveTo>
                  <a:cubicBezTo>
                    <a:pt x="0" y="26"/>
                    <a:pt x="0" y="26"/>
                    <a:pt x="0" y="26"/>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 name="Freeform 215">
              <a:extLst>
                <a:ext uri="{FF2B5EF4-FFF2-40B4-BE49-F238E27FC236}">
                  <a16:creationId xmlns:a16="http://schemas.microsoft.com/office/drawing/2014/main" id="{44FBC2DA-BF53-4817-AFEF-DCE11841EE97}"/>
                </a:ext>
              </a:extLst>
            </p:cNvPr>
            <p:cNvSpPr>
              <a:spLocks noEditPoints="1"/>
            </p:cNvSpPr>
            <p:nvPr/>
          </p:nvSpPr>
          <p:spPr bwMode="auto">
            <a:xfrm>
              <a:off x="6044533" y="4819499"/>
              <a:ext cx="92075" cy="92058"/>
            </a:xfrm>
            <a:custGeom>
              <a:avLst/>
              <a:gdLst>
                <a:gd name="T0" fmla="*/ 27 w 54"/>
                <a:gd name="T1" fmla="*/ 5 h 54"/>
                <a:gd name="T2" fmla="*/ 27 w 54"/>
                <a:gd name="T3" fmla="*/ 5 h 54"/>
                <a:gd name="T4" fmla="*/ 27 w 54"/>
                <a:gd name="T5" fmla="*/ 0 h 54"/>
                <a:gd name="T6" fmla="*/ 27 w 54"/>
                <a:gd name="T7" fmla="*/ 0 h 54"/>
                <a:gd name="T8" fmla="*/ 28 w 54"/>
                <a:gd name="T9" fmla="*/ 0 h 54"/>
                <a:gd name="T10" fmla="*/ 46 w 54"/>
                <a:gd name="T11" fmla="*/ 8 h 54"/>
                <a:gd name="T12" fmla="*/ 54 w 54"/>
                <a:gd name="T13" fmla="*/ 28 h 54"/>
                <a:gd name="T14" fmla="*/ 54 w 54"/>
                <a:gd name="T15" fmla="*/ 28 h 54"/>
                <a:gd name="T16" fmla="*/ 27 w 54"/>
                <a:gd name="T17" fmla="*/ 54 h 54"/>
                <a:gd name="T18" fmla="*/ 42 w 54"/>
                <a:gd name="T19" fmla="*/ 43 h 54"/>
                <a:gd name="T20" fmla="*/ 49 w 54"/>
                <a:gd name="T21" fmla="*/ 27 h 54"/>
                <a:gd name="T22" fmla="*/ 49 w 54"/>
                <a:gd name="T23" fmla="*/ 27 h 54"/>
                <a:gd name="T24" fmla="*/ 43 w 54"/>
                <a:gd name="T25" fmla="*/ 12 h 54"/>
                <a:gd name="T26" fmla="*/ 27 w 54"/>
                <a:gd name="T27" fmla="*/ 5 h 54"/>
                <a:gd name="T28" fmla="*/ 27 w 54"/>
                <a:gd name="T29" fmla="*/ 5 h 54"/>
                <a:gd name="T30" fmla="*/ 27 w 54"/>
                <a:gd name="T31" fmla="*/ 5 h 54"/>
                <a:gd name="T32" fmla="*/ 11 w 54"/>
                <a:gd name="T33" fmla="*/ 11 h 54"/>
                <a:gd name="T34" fmla="*/ 5 w 54"/>
                <a:gd name="T35" fmla="*/ 26 h 54"/>
                <a:gd name="T36" fmla="*/ 5 w 54"/>
                <a:gd name="T37" fmla="*/ 27 h 54"/>
                <a:gd name="T38" fmla="*/ 26 w 54"/>
                <a:gd name="T39" fmla="*/ 49 h 54"/>
                <a:gd name="T40" fmla="*/ 26 w 54"/>
                <a:gd name="T41" fmla="*/ 49 h 54"/>
                <a:gd name="T42" fmla="*/ 27 w 54"/>
                <a:gd name="T43" fmla="*/ 49 h 54"/>
                <a:gd name="T44" fmla="*/ 27 w 54"/>
                <a:gd name="T45" fmla="*/ 49 h 54"/>
                <a:gd name="T46" fmla="*/ 27 w 54"/>
                <a:gd name="T47" fmla="*/ 54 h 54"/>
                <a:gd name="T48" fmla="*/ 27 w 54"/>
                <a:gd name="T49" fmla="*/ 54 h 54"/>
                <a:gd name="T50" fmla="*/ 26 w 54"/>
                <a:gd name="T51" fmla="*/ 54 h 54"/>
                <a:gd name="T52" fmla="*/ 26 w 54"/>
                <a:gd name="T53" fmla="*/ 54 h 54"/>
                <a:gd name="T54" fmla="*/ 7 w 54"/>
                <a:gd name="T55" fmla="*/ 46 h 54"/>
                <a:gd name="T56" fmla="*/ 0 w 54"/>
                <a:gd name="T57" fmla="*/ 26 h 54"/>
                <a:gd name="T58" fmla="*/ 0 w 54"/>
                <a:gd name="T59" fmla="*/ 26 h 54"/>
                <a:gd name="T60" fmla="*/ 8 w 54"/>
                <a:gd name="T61" fmla="*/ 8 h 54"/>
                <a:gd name="T62" fmla="*/ 27 w 54"/>
                <a:gd name="T63" fmla="*/ 0 h 54"/>
                <a:gd name="T64" fmla="*/ 27 w 54"/>
                <a:gd name="T65"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54">
                  <a:moveTo>
                    <a:pt x="27" y="5"/>
                  </a:moveTo>
                  <a:cubicBezTo>
                    <a:pt x="27" y="5"/>
                    <a:pt x="27" y="5"/>
                    <a:pt x="27" y="5"/>
                  </a:cubicBezTo>
                  <a:cubicBezTo>
                    <a:pt x="27" y="5"/>
                    <a:pt x="27" y="5"/>
                    <a:pt x="27" y="5"/>
                  </a:cubicBezTo>
                  <a:cubicBezTo>
                    <a:pt x="27" y="5"/>
                    <a:pt x="27" y="5"/>
                    <a:pt x="27" y="5"/>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8" y="0"/>
                    <a:pt x="28" y="0"/>
                    <a:pt x="28" y="0"/>
                  </a:cubicBezTo>
                  <a:cubicBezTo>
                    <a:pt x="28" y="0"/>
                    <a:pt x="28" y="0"/>
                    <a:pt x="28" y="0"/>
                  </a:cubicBezTo>
                  <a:cubicBezTo>
                    <a:pt x="35" y="0"/>
                    <a:pt x="42" y="3"/>
                    <a:pt x="46" y="8"/>
                  </a:cubicBezTo>
                  <a:cubicBezTo>
                    <a:pt x="51" y="13"/>
                    <a:pt x="54" y="20"/>
                    <a:pt x="54" y="27"/>
                  </a:cubicBezTo>
                  <a:cubicBezTo>
                    <a:pt x="54" y="28"/>
                    <a:pt x="54" y="28"/>
                    <a:pt x="54" y="28"/>
                  </a:cubicBezTo>
                  <a:cubicBezTo>
                    <a:pt x="54" y="28"/>
                    <a:pt x="54" y="28"/>
                    <a:pt x="54" y="28"/>
                  </a:cubicBezTo>
                  <a:cubicBezTo>
                    <a:pt x="54" y="28"/>
                    <a:pt x="54" y="28"/>
                    <a:pt x="54" y="28"/>
                  </a:cubicBezTo>
                  <a:cubicBezTo>
                    <a:pt x="54" y="35"/>
                    <a:pt x="51" y="42"/>
                    <a:pt x="46" y="46"/>
                  </a:cubicBezTo>
                  <a:cubicBezTo>
                    <a:pt x="41" y="51"/>
                    <a:pt x="34" y="54"/>
                    <a:pt x="27" y="54"/>
                  </a:cubicBezTo>
                  <a:cubicBezTo>
                    <a:pt x="27" y="49"/>
                    <a:pt x="27" y="49"/>
                    <a:pt x="27" y="49"/>
                  </a:cubicBezTo>
                  <a:cubicBezTo>
                    <a:pt x="33" y="49"/>
                    <a:pt x="38" y="47"/>
                    <a:pt x="42" y="43"/>
                  </a:cubicBezTo>
                  <a:cubicBezTo>
                    <a:pt x="46" y="39"/>
                    <a:pt x="49" y="34"/>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1"/>
                    <a:pt x="47" y="16"/>
                    <a:pt x="43" y="12"/>
                  </a:cubicBezTo>
                  <a:cubicBezTo>
                    <a:pt x="39" y="7"/>
                    <a:pt x="34" y="5"/>
                    <a:pt x="27" y="5"/>
                  </a:cubicBezTo>
                  <a:cubicBezTo>
                    <a:pt x="27" y="5"/>
                    <a:pt x="27" y="5"/>
                    <a:pt x="27" y="5"/>
                  </a:cubicBezTo>
                  <a:cubicBezTo>
                    <a:pt x="27" y="5"/>
                    <a:pt x="27" y="5"/>
                    <a:pt x="27" y="5"/>
                  </a:cubicBezTo>
                  <a:cubicBezTo>
                    <a:pt x="27" y="5"/>
                    <a:pt x="27" y="5"/>
                    <a:pt x="27" y="5"/>
                  </a:cubicBezTo>
                  <a:close/>
                  <a:moveTo>
                    <a:pt x="27" y="5"/>
                  </a:moveTo>
                  <a:cubicBezTo>
                    <a:pt x="27" y="5"/>
                    <a:pt x="27" y="5"/>
                    <a:pt x="27" y="5"/>
                  </a:cubicBezTo>
                  <a:cubicBezTo>
                    <a:pt x="27" y="5"/>
                    <a:pt x="27" y="5"/>
                    <a:pt x="27" y="5"/>
                  </a:cubicBezTo>
                  <a:cubicBezTo>
                    <a:pt x="21" y="5"/>
                    <a:pt x="15" y="7"/>
                    <a:pt x="11" y="11"/>
                  </a:cubicBezTo>
                  <a:cubicBezTo>
                    <a:pt x="7" y="15"/>
                    <a:pt x="5" y="20"/>
                    <a:pt x="5" y="26"/>
                  </a:cubicBezTo>
                  <a:cubicBezTo>
                    <a:pt x="5" y="26"/>
                    <a:pt x="5" y="26"/>
                    <a:pt x="5" y="26"/>
                  </a:cubicBezTo>
                  <a:cubicBezTo>
                    <a:pt x="5" y="26"/>
                    <a:pt x="5" y="26"/>
                    <a:pt x="5" y="26"/>
                  </a:cubicBezTo>
                  <a:cubicBezTo>
                    <a:pt x="5" y="26"/>
                    <a:pt x="5" y="26"/>
                    <a:pt x="5" y="27"/>
                  </a:cubicBezTo>
                  <a:cubicBezTo>
                    <a:pt x="4" y="33"/>
                    <a:pt x="7" y="38"/>
                    <a:pt x="11" y="42"/>
                  </a:cubicBezTo>
                  <a:cubicBezTo>
                    <a:pt x="15" y="46"/>
                    <a:pt x="20" y="49"/>
                    <a:pt x="26" y="49"/>
                  </a:cubicBezTo>
                  <a:cubicBezTo>
                    <a:pt x="26" y="49"/>
                    <a:pt x="26" y="49"/>
                    <a:pt x="26" y="49"/>
                  </a:cubicBezTo>
                  <a:cubicBezTo>
                    <a:pt x="26" y="49"/>
                    <a:pt x="26" y="49"/>
                    <a:pt x="26" y="49"/>
                  </a:cubicBezTo>
                  <a:cubicBezTo>
                    <a:pt x="26" y="49"/>
                    <a:pt x="26" y="49"/>
                    <a:pt x="26" y="49"/>
                  </a:cubicBezTo>
                  <a:cubicBezTo>
                    <a:pt x="27" y="49"/>
                    <a:pt x="27" y="49"/>
                    <a:pt x="27" y="49"/>
                  </a:cubicBezTo>
                  <a:cubicBezTo>
                    <a:pt x="27" y="49"/>
                    <a:pt x="27" y="49"/>
                    <a:pt x="27" y="49"/>
                  </a:cubicBezTo>
                  <a:cubicBezTo>
                    <a:pt x="27" y="49"/>
                    <a:pt x="27" y="49"/>
                    <a:pt x="27" y="49"/>
                  </a:cubicBezTo>
                  <a:cubicBezTo>
                    <a:pt x="27" y="54"/>
                    <a:pt x="27" y="54"/>
                    <a:pt x="27" y="54"/>
                  </a:cubicBezTo>
                  <a:cubicBezTo>
                    <a:pt x="27" y="54"/>
                    <a:pt x="27" y="54"/>
                    <a:pt x="27" y="54"/>
                  </a:cubicBezTo>
                  <a:cubicBezTo>
                    <a:pt x="27" y="54"/>
                    <a:pt x="27" y="54"/>
                    <a:pt x="27" y="54"/>
                  </a:cubicBezTo>
                  <a:cubicBezTo>
                    <a:pt x="27" y="54"/>
                    <a:pt x="27" y="54"/>
                    <a:pt x="27" y="54"/>
                  </a:cubicBezTo>
                  <a:cubicBezTo>
                    <a:pt x="26" y="54"/>
                    <a:pt x="26" y="54"/>
                    <a:pt x="26" y="54"/>
                  </a:cubicBezTo>
                  <a:cubicBezTo>
                    <a:pt x="26" y="54"/>
                    <a:pt x="26" y="54"/>
                    <a:pt x="26" y="54"/>
                  </a:cubicBezTo>
                  <a:cubicBezTo>
                    <a:pt x="26" y="54"/>
                    <a:pt x="26" y="54"/>
                    <a:pt x="26" y="54"/>
                  </a:cubicBezTo>
                  <a:cubicBezTo>
                    <a:pt x="26" y="54"/>
                    <a:pt x="26" y="54"/>
                    <a:pt x="26" y="54"/>
                  </a:cubicBezTo>
                  <a:cubicBezTo>
                    <a:pt x="26" y="54"/>
                    <a:pt x="26" y="54"/>
                    <a:pt x="26" y="54"/>
                  </a:cubicBezTo>
                  <a:cubicBezTo>
                    <a:pt x="19" y="54"/>
                    <a:pt x="12" y="51"/>
                    <a:pt x="7" y="46"/>
                  </a:cubicBezTo>
                  <a:cubicBezTo>
                    <a:pt x="2" y="41"/>
                    <a:pt x="0" y="34"/>
                    <a:pt x="0" y="26"/>
                  </a:cubicBezTo>
                  <a:cubicBezTo>
                    <a:pt x="0" y="26"/>
                    <a:pt x="0" y="26"/>
                    <a:pt x="0" y="26"/>
                  </a:cubicBezTo>
                  <a:cubicBezTo>
                    <a:pt x="0" y="26"/>
                    <a:pt x="0" y="26"/>
                    <a:pt x="0" y="26"/>
                  </a:cubicBezTo>
                  <a:cubicBezTo>
                    <a:pt x="0" y="26"/>
                    <a:pt x="0" y="26"/>
                    <a:pt x="0" y="26"/>
                  </a:cubicBezTo>
                  <a:cubicBezTo>
                    <a:pt x="0" y="26"/>
                    <a:pt x="0" y="26"/>
                    <a:pt x="0" y="26"/>
                  </a:cubicBezTo>
                  <a:cubicBezTo>
                    <a:pt x="0" y="19"/>
                    <a:pt x="3" y="12"/>
                    <a:pt x="8" y="8"/>
                  </a:cubicBezTo>
                  <a:cubicBezTo>
                    <a:pt x="13" y="3"/>
                    <a:pt x="19" y="0"/>
                    <a:pt x="27" y="0"/>
                  </a:cubicBezTo>
                  <a:cubicBezTo>
                    <a:pt x="27" y="0"/>
                    <a:pt x="27" y="0"/>
                    <a:pt x="27" y="0"/>
                  </a:cubicBezTo>
                  <a:cubicBezTo>
                    <a:pt x="27" y="0"/>
                    <a:pt x="27" y="0"/>
                    <a:pt x="27" y="0"/>
                  </a:cubicBezTo>
                  <a:lnTo>
                    <a:pt x="27"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 name="Freeform 216">
              <a:extLst>
                <a:ext uri="{FF2B5EF4-FFF2-40B4-BE49-F238E27FC236}">
                  <a16:creationId xmlns:a16="http://schemas.microsoft.com/office/drawing/2014/main" id="{FC3CC485-6798-4F55-A2CF-7F3AAEA97365}"/>
                </a:ext>
              </a:extLst>
            </p:cNvPr>
            <p:cNvSpPr>
              <a:spLocks noEditPoints="1"/>
            </p:cNvSpPr>
            <p:nvPr/>
          </p:nvSpPr>
          <p:spPr bwMode="auto">
            <a:xfrm>
              <a:off x="5988971" y="4886162"/>
              <a:ext cx="104775" cy="103168"/>
            </a:xfrm>
            <a:custGeom>
              <a:avLst/>
              <a:gdLst>
                <a:gd name="T0" fmla="*/ 41 w 63"/>
                <a:gd name="T1" fmla="*/ 54 h 61"/>
                <a:gd name="T2" fmla="*/ 49 w 63"/>
                <a:gd name="T3" fmla="*/ 48 h 61"/>
                <a:gd name="T4" fmla="*/ 55 w 63"/>
                <a:gd name="T5" fmla="*/ 38 h 61"/>
                <a:gd name="T6" fmla="*/ 55 w 63"/>
                <a:gd name="T7" fmla="*/ 28 h 61"/>
                <a:gd name="T8" fmla="*/ 52 w 63"/>
                <a:gd name="T9" fmla="*/ 32 h 61"/>
                <a:gd name="T10" fmla="*/ 48 w 63"/>
                <a:gd name="T11" fmla="*/ 38 h 61"/>
                <a:gd name="T12" fmla="*/ 33 w 63"/>
                <a:gd name="T13" fmla="*/ 44 h 61"/>
                <a:gd name="T14" fmla="*/ 32 w 63"/>
                <a:gd name="T15" fmla="*/ 39 h 61"/>
                <a:gd name="T16" fmla="*/ 39 w 63"/>
                <a:gd name="T17" fmla="*/ 38 h 61"/>
                <a:gd name="T18" fmla="*/ 44 w 63"/>
                <a:gd name="T19" fmla="*/ 34 h 61"/>
                <a:gd name="T20" fmla="*/ 47 w 63"/>
                <a:gd name="T21" fmla="*/ 30 h 61"/>
                <a:gd name="T22" fmla="*/ 53 w 63"/>
                <a:gd name="T23" fmla="*/ 23 h 61"/>
                <a:gd name="T24" fmla="*/ 59 w 63"/>
                <a:gd name="T25" fmla="*/ 23 h 61"/>
                <a:gd name="T26" fmla="*/ 59 w 63"/>
                <a:gd name="T27" fmla="*/ 23 h 61"/>
                <a:gd name="T28" fmla="*/ 59 w 63"/>
                <a:gd name="T29" fmla="*/ 23 h 61"/>
                <a:gd name="T30" fmla="*/ 60 w 63"/>
                <a:gd name="T31" fmla="*/ 23 h 61"/>
                <a:gd name="T32" fmla="*/ 59 w 63"/>
                <a:gd name="T33" fmla="*/ 40 h 61"/>
                <a:gd name="T34" fmla="*/ 43 w 63"/>
                <a:gd name="T35" fmla="*/ 59 h 61"/>
                <a:gd name="T36" fmla="*/ 32 w 63"/>
                <a:gd name="T37" fmla="*/ 57 h 61"/>
                <a:gd name="T38" fmla="*/ 24 w 63"/>
                <a:gd name="T39" fmla="*/ 7 h 61"/>
                <a:gd name="T40" fmla="*/ 15 w 63"/>
                <a:gd name="T41" fmla="*/ 12 h 61"/>
                <a:gd name="T42" fmla="*/ 8 w 63"/>
                <a:gd name="T43" fmla="*/ 22 h 61"/>
                <a:gd name="T44" fmla="*/ 17 w 63"/>
                <a:gd name="T45" fmla="*/ 52 h 61"/>
                <a:gd name="T46" fmla="*/ 17 w 63"/>
                <a:gd name="T47" fmla="*/ 52 h 61"/>
                <a:gd name="T48" fmla="*/ 31 w 63"/>
                <a:gd name="T49" fmla="*/ 57 h 61"/>
                <a:gd name="T50" fmla="*/ 32 w 63"/>
                <a:gd name="T51" fmla="*/ 61 h 61"/>
                <a:gd name="T52" fmla="*/ 22 w 63"/>
                <a:gd name="T53" fmla="*/ 60 h 61"/>
                <a:gd name="T54" fmla="*/ 14 w 63"/>
                <a:gd name="T55" fmla="*/ 56 h 61"/>
                <a:gd name="T56" fmla="*/ 4 w 63"/>
                <a:gd name="T57" fmla="*/ 19 h 61"/>
                <a:gd name="T58" fmla="*/ 12 w 63"/>
                <a:gd name="T59" fmla="*/ 8 h 61"/>
                <a:gd name="T60" fmla="*/ 24 w 63"/>
                <a:gd name="T61" fmla="*/ 0 h 61"/>
                <a:gd name="T62" fmla="*/ 28 w 63"/>
                <a:gd name="T63" fmla="*/ 5 h 61"/>
                <a:gd name="T64" fmla="*/ 30 w 63"/>
                <a:gd name="T65" fmla="*/ 8 h 61"/>
                <a:gd name="T66" fmla="*/ 26 w 63"/>
                <a:gd name="T67" fmla="*/ 15 h 61"/>
                <a:gd name="T68" fmla="*/ 23 w 63"/>
                <a:gd name="T69" fmla="*/ 20 h 61"/>
                <a:gd name="T70" fmla="*/ 27 w 63"/>
                <a:gd name="T71" fmla="*/ 37 h 61"/>
                <a:gd name="T72" fmla="*/ 30 w 63"/>
                <a:gd name="T73" fmla="*/ 39 h 61"/>
                <a:gd name="T74" fmla="*/ 32 w 63"/>
                <a:gd name="T75" fmla="*/ 44 h 61"/>
                <a:gd name="T76" fmla="*/ 24 w 63"/>
                <a:gd name="T77" fmla="*/ 41 h 61"/>
                <a:gd name="T78" fmla="*/ 17 w 63"/>
                <a:gd name="T79" fmla="*/ 31 h 61"/>
                <a:gd name="T80" fmla="*/ 22 w 63"/>
                <a:gd name="T81"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61">
                  <a:moveTo>
                    <a:pt x="32" y="57"/>
                  </a:moveTo>
                  <a:cubicBezTo>
                    <a:pt x="35" y="56"/>
                    <a:pt x="38" y="56"/>
                    <a:pt x="41" y="54"/>
                  </a:cubicBezTo>
                  <a:cubicBezTo>
                    <a:pt x="44" y="53"/>
                    <a:pt x="47" y="51"/>
                    <a:pt x="49" y="48"/>
                  </a:cubicBezTo>
                  <a:cubicBezTo>
                    <a:pt x="49" y="48"/>
                    <a:pt x="49" y="48"/>
                    <a:pt x="49" y="48"/>
                  </a:cubicBezTo>
                  <a:cubicBezTo>
                    <a:pt x="49" y="48"/>
                    <a:pt x="49" y="48"/>
                    <a:pt x="49" y="48"/>
                  </a:cubicBezTo>
                  <a:cubicBezTo>
                    <a:pt x="52" y="45"/>
                    <a:pt x="53" y="42"/>
                    <a:pt x="55" y="38"/>
                  </a:cubicBezTo>
                  <a:cubicBezTo>
                    <a:pt x="56" y="35"/>
                    <a:pt x="57" y="32"/>
                    <a:pt x="57" y="28"/>
                  </a:cubicBezTo>
                  <a:cubicBezTo>
                    <a:pt x="57" y="28"/>
                    <a:pt x="56" y="28"/>
                    <a:pt x="55" y="28"/>
                  </a:cubicBezTo>
                  <a:cubicBezTo>
                    <a:pt x="55" y="28"/>
                    <a:pt x="54" y="28"/>
                    <a:pt x="54" y="28"/>
                  </a:cubicBezTo>
                  <a:cubicBezTo>
                    <a:pt x="53" y="29"/>
                    <a:pt x="52" y="31"/>
                    <a:pt x="52" y="32"/>
                  </a:cubicBezTo>
                  <a:cubicBezTo>
                    <a:pt x="50" y="34"/>
                    <a:pt x="49" y="36"/>
                    <a:pt x="48" y="38"/>
                  </a:cubicBezTo>
                  <a:cubicBezTo>
                    <a:pt x="48" y="38"/>
                    <a:pt x="48" y="38"/>
                    <a:pt x="48" y="38"/>
                  </a:cubicBezTo>
                  <a:cubicBezTo>
                    <a:pt x="46" y="40"/>
                    <a:pt x="43" y="41"/>
                    <a:pt x="41" y="42"/>
                  </a:cubicBezTo>
                  <a:cubicBezTo>
                    <a:pt x="39" y="44"/>
                    <a:pt x="36" y="44"/>
                    <a:pt x="33" y="44"/>
                  </a:cubicBezTo>
                  <a:cubicBezTo>
                    <a:pt x="33" y="44"/>
                    <a:pt x="32" y="44"/>
                    <a:pt x="32" y="44"/>
                  </a:cubicBezTo>
                  <a:cubicBezTo>
                    <a:pt x="32" y="39"/>
                    <a:pt x="32" y="39"/>
                    <a:pt x="32" y="39"/>
                  </a:cubicBezTo>
                  <a:cubicBezTo>
                    <a:pt x="32" y="39"/>
                    <a:pt x="33" y="39"/>
                    <a:pt x="33" y="39"/>
                  </a:cubicBezTo>
                  <a:cubicBezTo>
                    <a:pt x="35" y="39"/>
                    <a:pt x="37" y="39"/>
                    <a:pt x="39" y="38"/>
                  </a:cubicBezTo>
                  <a:cubicBezTo>
                    <a:pt x="41" y="37"/>
                    <a:pt x="43" y="36"/>
                    <a:pt x="44" y="34"/>
                  </a:cubicBezTo>
                  <a:cubicBezTo>
                    <a:pt x="44" y="34"/>
                    <a:pt x="44" y="34"/>
                    <a:pt x="44" y="34"/>
                  </a:cubicBezTo>
                  <a:cubicBezTo>
                    <a:pt x="44" y="34"/>
                    <a:pt x="44" y="34"/>
                    <a:pt x="44" y="34"/>
                  </a:cubicBezTo>
                  <a:cubicBezTo>
                    <a:pt x="45" y="33"/>
                    <a:pt x="47" y="31"/>
                    <a:pt x="47" y="30"/>
                  </a:cubicBezTo>
                  <a:cubicBezTo>
                    <a:pt x="48" y="28"/>
                    <a:pt x="49" y="26"/>
                    <a:pt x="50" y="24"/>
                  </a:cubicBezTo>
                  <a:cubicBezTo>
                    <a:pt x="50" y="23"/>
                    <a:pt x="52" y="23"/>
                    <a:pt x="53" y="23"/>
                  </a:cubicBezTo>
                  <a:cubicBezTo>
                    <a:pt x="54" y="23"/>
                    <a:pt x="55" y="23"/>
                    <a:pt x="56" y="23"/>
                  </a:cubicBezTo>
                  <a:cubicBezTo>
                    <a:pt x="57" y="23"/>
                    <a:pt x="58" y="23"/>
                    <a:pt x="59" y="23"/>
                  </a:cubicBezTo>
                  <a:cubicBezTo>
                    <a:pt x="59" y="23"/>
                    <a:pt x="59" y="23"/>
                    <a:pt x="59" y="23"/>
                  </a:cubicBezTo>
                  <a:cubicBezTo>
                    <a:pt x="59" y="23"/>
                    <a:pt x="59" y="23"/>
                    <a:pt x="59" y="23"/>
                  </a:cubicBezTo>
                  <a:cubicBezTo>
                    <a:pt x="59" y="23"/>
                    <a:pt x="59" y="23"/>
                    <a:pt x="59" y="23"/>
                  </a:cubicBezTo>
                  <a:cubicBezTo>
                    <a:pt x="59" y="23"/>
                    <a:pt x="59" y="23"/>
                    <a:pt x="59" y="23"/>
                  </a:cubicBezTo>
                  <a:cubicBezTo>
                    <a:pt x="60" y="23"/>
                    <a:pt x="60" y="23"/>
                    <a:pt x="60" y="23"/>
                  </a:cubicBezTo>
                  <a:cubicBezTo>
                    <a:pt x="60" y="23"/>
                    <a:pt x="60" y="23"/>
                    <a:pt x="60" y="23"/>
                  </a:cubicBezTo>
                  <a:cubicBezTo>
                    <a:pt x="62" y="24"/>
                    <a:pt x="63" y="25"/>
                    <a:pt x="62" y="26"/>
                  </a:cubicBezTo>
                  <a:cubicBezTo>
                    <a:pt x="62" y="31"/>
                    <a:pt x="61" y="36"/>
                    <a:pt x="59" y="40"/>
                  </a:cubicBezTo>
                  <a:cubicBezTo>
                    <a:pt x="58" y="44"/>
                    <a:pt x="55" y="48"/>
                    <a:pt x="52" y="51"/>
                  </a:cubicBezTo>
                  <a:cubicBezTo>
                    <a:pt x="50" y="55"/>
                    <a:pt x="46" y="57"/>
                    <a:pt x="43" y="59"/>
                  </a:cubicBezTo>
                  <a:cubicBezTo>
                    <a:pt x="39" y="60"/>
                    <a:pt x="35" y="61"/>
                    <a:pt x="32" y="61"/>
                  </a:cubicBezTo>
                  <a:lnTo>
                    <a:pt x="32" y="57"/>
                  </a:lnTo>
                  <a:close/>
                  <a:moveTo>
                    <a:pt x="25" y="9"/>
                  </a:moveTo>
                  <a:cubicBezTo>
                    <a:pt x="25" y="8"/>
                    <a:pt x="25" y="8"/>
                    <a:pt x="24" y="7"/>
                  </a:cubicBezTo>
                  <a:cubicBezTo>
                    <a:pt x="24" y="7"/>
                    <a:pt x="24" y="6"/>
                    <a:pt x="24" y="6"/>
                  </a:cubicBezTo>
                  <a:cubicBezTo>
                    <a:pt x="20" y="8"/>
                    <a:pt x="18" y="10"/>
                    <a:pt x="15" y="12"/>
                  </a:cubicBezTo>
                  <a:cubicBezTo>
                    <a:pt x="12" y="15"/>
                    <a:pt x="10" y="18"/>
                    <a:pt x="8" y="21"/>
                  </a:cubicBezTo>
                  <a:cubicBezTo>
                    <a:pt x="8" y="21"/>
                    <a:pt x="8" y="21"/>
                    <a:pt x="8" y="22"/>
                  </a:cubicBezTo>
                  <a:cubicBezTo>
                    <a:pt x="6" y="27"/>
                    <a:pt x="5" y="33"/>
                    <a:pt x="7" y="38"/>
                  </a:cubicBezTo>
                  <a:cubicBezTo>
                    <a:pt x="8" y="44"/>
                    <a:pt x="12" y="49"/>
                    <a:pt x="17" y="52"/>
                  </a:cubicBezTo>
                  <a:cubicBezTo>
                    <a:pt x="17" y="52"/>
                    <a:pt x="17" y="52"/>
                    <a:pt x="17" y="52"/>
                  </a:cubicBezTo>
                  <a:cubicBezTo>
                    <a:pt x="17" y="52"/>
                    <a:pt x="17" y="52"/>
                    <a:pt x="17" y="52"/>
                  </a:cubicBezTo>
                  <a:cubicBezTo>
                    <a:pt x="19" y="54"/>
                    <a:pt x="21" y="55"/>
                    <a:pt x="24" y="55"/>
                  </a:cubicBezTo>
                  <a:cubicBezTo>
                    <a:pt x="26" y="56"/>
                    <a:pt x="28" y="57"/>
                    <a:pt x="31" y="57"/>
                  </a:cubicBezTo>
                  <a:cubicBezTo>
                    <a:pt x="31" y="57"/>
                    <a:pt x="31" y="57"/>
                    <a:pt x="32" y="57"/>
                  </a:cubicBezTo>
                  <a:cubicBezTo>
                    <a:pt x="32" y="61"/>
                    <a:pt x="32" y="61"/>
                    <a:pt x="32" y="61"/>
                  </a:cubicBezTo>
                  <a:cubicBezTo>
                    <a:pt x="31" y="61"/>
                    <a:pt x="31" y="61"/>
                    <a:pt x="31" y="61"/>
                  </a:cubicBezTo>
                  <a:cubicBezTo>
                    <a:pt x="28" y="61"/>
                    <a:pt x="25" y="61"/>
                    <a:pt x="22" y="60"/>
                  </a:cubicBezTo>
                  <a:cubicBezTo>
                    <a:pt x="19" y="59"/>
                    <a:pt x="17" y="58"/>
                    <a:pt x="14" y="56"/>
                  </a:cubicBezTo>
                  <a:cubicBezTo>
                    <a:pt x="14" y="56"/>
                    <a:pt x="14" y="56"/>
                    <a:pt x="14" y="56"/>
                  </a:cubicBezTo>
                  <a:cubicBezTo>
                    <a:pt x="8" y="52"/>
                    <a:pt x="4" y="46"/>
                    <a:pt x="2" y="40"/>
                  </a:cubicBezTo>
                  <a:cubicBezTo>
                    <a:pt x="0" y="33"/>
                    <a:pt x="1" y="26"/>
                    <a:pt x="4" y="19"/>
                  </a:cubicBezTo>
                  <a:cubicBezTo>
                    <a:pt x="4" y="19"/>
                    <a:pt x="4" y="19"/>
                    <a:pt x="4" y="19"/>
                  </a:cubicBezTo>
                  <a:cubicBezTo>
                    <a:pt x="6" y="15"/>
                    <a:pt x="9" y="12"/>
                    <a:pt x="12" y="8"/>
                  </a:cubicBezTo>
                  <a:cubicBezTo>
                    <a:pt x="15" y="5"/>
                    <a:pt x="19" y="3"/>
                    <a:pt x="24" y="0"/>
                  </a:cubicBezTo>
                  <a:cubicBezTo>
                    <a:pt x="24" y="0"/>
                    <a:pt x="24" y="0"/>
                    <a:pt x="24" y="0"/>
                  </a:cubicBezTo>
                  <a:cubicBezTo>
                    <a:pt x="25" y="0"/>
                    <a:pt x="26" y="0"/>
                    <a:pt x="27" y="1"/>
                  </a:cubicBezTo>
                  <a:cubicBezTo>
                    <a:pt x="27" y="2"/>
                    <a:pt x="28" y="4"/>
                    <a:pt x="28" y="5"/>
                  </a:cubicBezTo>
                  <a:cubicBezTo>
                    <a:pt x="29" y="6"/>
                    <a:pt x="30" y="7"/>
                    <a:pt x="30" y="8"/>
                  </a:cubicBezTo>
                  <a:cubicBezTo>
                    <a:pt x="30" y="8"/>
                    <a:pt x="30" y="8"/>
                    <a:pt x="30" y="8"/>
                  </a:cubicBezTo>
                  <a:cubicBezTo>
                    <a:pt x="31" y="9"/>
                    <a:pt x="31" y="10"/>
                    <a:pt x="30" y="11"/>
                  </a:cubicBezTo>
                  <a:cubicBezTo>
                    <a:pt x="28" y="12"/>
                    <a:pt x="27" y="14"/>
                    <a:pt x="26" y="15"/>
                  </a:cubicBezTo>
                  <a:cubicBezTo>
                    <a:pt x="25" y="17"/>
                    <a:pt x="24" y="19"/>
                    <a:pt x="23" y="20"/>
                  </a:cubicBezTo>
                  <a:cubicBezTo>
                    <a:pt x="23" y="20"/>
                    <a:pt x="23" y="20"/>
                    <a:pt x="23" y="20"/>
                  </a:cubicBezTo>
                  <a:cubicBezTo>
                    <a:pt x="22" y="24"/>
                    <a:pt x="21" y="27"/>
                    <a:pt x="22" y="30"/>
                  </a:cubicBezTo>
                  <a:cubicBezTo>
                    <a:pt x="23" y="33"/>
                    <a:pt x="24" y="36"/>
                    <a:pt x="27" y="37"/>
                  </a:cubicBezTo>
                  <a:cubicBezTo>
                    <a:pt x="27" y="37"/>
                    <a:pt x="27" y="37"/>
                    <a:pt x="27" y="37"/>
                  </a:cubicBezTo>
                  <a:cubicBezTo>
                    <a:pt x="28" y="38"/>
                    <a:pt x="29" y="39"/>
                    <a:pt x="30" y="39"/>
                  </a:cubicBezTo>
                  <a:cubicBezTo>
                    <a:pt x="30" y="39"/>
                    <a:pt x="31" y="39"/>
                    <a:pt x="32" y="39"/>
                  </a:cubicBezTo>
                  <a:cubicBezTo>
                    <a:pt x="32" y="44"/>
                    <a:pt x="32" y="44"/>
                    <a:pt x="32" y="44"/>
                  </a:cubicBezTo>
                  <a:cubicBezTo>
                    <a:pt x="31" y="44"/>
                    <a:pt x="30" y="44"/>
                    <a:pt x="29" y="43"/>
                  </a:cubicBezTo>
                  <a:cubicBezTo>
                    <a:pt x="27" y="43"/>
                    <a:pt x="26" y="42"/>
                    <a:pt x="24" y="41"/>
                  </a:cubicBezTo>
                  <a:cubicBezTo>
                    <a:pt x="24" y="41"/>
                    <a:pt x="24" y="41"/>
                    <a:pt x="24" y="41"/>
                  </a:cubicBezTo>
                  <a:cubicBezTo>
                    <a:pt x="21" y="39"/>
                    <a:pt x="18" y="35"/>
                    <a:pt x="17" y="31"/>
                  </a:cubicBezTo>
                  <a:cubicBezTo>
                    <a:pt x="16" y="27"/>
                    <a:pt x="17" y="23"/>
                    <a:pt x="19" y="18"/>
                  </a:cubicBezTo>
                  <a:cubicBezTo>
                    <a:pt x="20" y="16"/>
                    <a:pt x="21" y="14"/>
                    <a:pt x="22" y="13"/>
                  </a:cubicBezTo>
                  <a:cubicBezTo>
                    <a:pt x="23" y="11"/>
                    <a:pt x="24" y="10"/>
                    <a:pt x="25" y="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 name="Freeform 217">
              <a:extLst>
                <a:ext uri="{FF2B5EF4-FFF2-40B4-BE49-F238E27FC236}">
                  <a16:creationId xmlns:a16="http://schemas.microsoft.com/office/drawing/2014/main" id="{205DECF8-B192-4272-BA62-D7680EDDA61A}"/>
                </a:ext>
              </a:extLst>
            </p:cNvPr>
            <p:cNvSpPr>
              <a:spLocks noEditPoints="1"/>
            </p:cNvSpPr>
            <p:nvPr/>
          </p:nvSpPr>
          <p:spPr bwMode="auto">
            <a:xfrm>
              <a:off x="6088983" y="4881400"/>
              <a:ext cx="104775" cy="104756"/>
            </a:xfrm>
            <a:custGeom>
              <a:avLst/>
              <a:gdLst>
                <a:gd name="T0" fmla="*/ 56 w 62"/>
                <a:gd name="T1" fmla="*/ 37 h 62"/>
                <a:gd name="T2" fmla="*/ 53 w 62"/>
                <a:gd name="T3" fmla="*/ 20 h 62"/>
                <a:gd name="T4" fmla="*/ 37 w 62"/>
                <a:gd name="T5" fmla="*/ 6 h 62"/>
                <a:gd name="T6" fmla="*/ 36 w 62"/>
                <a:gd name="T7" fmla="*/ 9 h 62"/>
                <a:gd name="T8" fmla="*/ 43 w 62"/>
                <a:gd name="T9" fmla="*/ 18 h 62"/>
                <a:gd name="T10" fmla="*/ 45 w 62"/>
                <a:gd name="T11" fmla="*/ 30 h 62"/>
                <a:gd name="T12" fmla="*/ 39 w 62"/>
                <a:gd name="T13" fmla="*/ 41 h 62"/>
                <a:gd name="T14" fmla="*/ 34 w 62"/>
                <a:gd name="T15" fmla="*/ 44 h 62"/>
                <a:gd name="T16" fmla="*/ 31 w 62"/>
                <a:gd name="T17" fmla="*/ 45 h 62"/>
                <a:gd name="T18" fmla="*/ 33 w 62"/>
                <a:gd name="T19" fmla="*/ 39 h 62"/>
                <a:gd name="T20" fmla="*/ 36 w 62"/>
                <a:gd name="T21" fmla="*/ 37 h 62"/>
                <a:gd name="T22" fmla="*/ 40 w 62"/>
                <a:gd name="T23" fmla="*/ 30 h 62"/>
                <a:gd name="T24" fmla="*/ 38 w 62"/>
                <a:gd name="T25" fmla="*/ 20 h 62"/>
                <a:gd name="T26" fmla="*/ 35 w 62"/>
                <a:gd name="T27" fmla="*/ 16 h 62"/>
                <a:gd name="T28" fmla="*/ 31 w 62"/>
                <a:gd name="T29" fmla="*/ 11 h 62"/>
                <a:gd name="T30" fmla="*/ 32 w 62"/>
                <a:gd name="T31" fmla="*/ 5 h 62"/>
                <a:gd name="T32" fmla="*/ 34 w 62"/>
                <a:gd name="T33" fmla="*/ 2 h 62"/>
                <a:gd name="T34" fmla="*/ 49 w 62"/>
                <a:gd name="T35" fmla="*/ 7 h 62"/>
                <a:gd name="T36" fmla="*/ 57 w 62"/>
                <a:gd name="T37" fmla="*/ 17 h 62"/>
                <a:gd name="T38" fmla="*/ 50 w 62"/>
                <a:gd name="T39" fmla="*/ 55 h 62"/>
                <a:gd name="T40" fmla="*/ 42 w 62"/>
                <a:gd name="T41" fmla="*/ 60 h 62"/>
                <a:gd name="T42" fmla="*/ 32 w 62"/>
                <a:gd name="T43" fmla="*/ 62 h 62"/>
                <a:gd name="T44" fmla="*/ 31 w 62"/>
                <a:gd name="T45" fmla="*/ 57 h 62"/>
                <a:gd name="T46" fmla="*/ 32 w 62"/>
                <a:gd name="T47" fmla="*/ 57 h 62"/>
                <a:gd name="T48" fmla="*/ 47 w 62"/>
                <a:gd name="T49" fmla="*/ 51 h 62"/>
                <a:gd name="T50" fmla="*/ 31 w 62"/>
                <a:gd name="T51" fmla="*/ 45 h 62"/>
                <a:gd name="T52" fmla="*/ 22 w 62"/>
                <a:gd name="T53" fmla="*/ 43 h 62"/>
                <a:gd name="T54" fmla="*/ 15 w 62"/>
                <a:gd name="T55" fmla="*/ 39 h 62"/>
                <a:gd name="T56" fmla="*/ 9 w 62"/>
                <a:gd name="T57" fmla="*/ 30 h 62"/>
                <a:gd name="T58" fmla="*/ 5 w 62"/>
                <a:gd name="T59" fmla="*/ 31 h 62"/>
                <a:gd name="T60" fmla="*/ 8 w 62"/>
                <a:gd name="T61" fmla="*/ 39 h 62"/>
                <a:gd name="T62" fmla="*/ 8 w 62"/>
                <a:gd name="T63" fmla="*/ 39 h 62"/>
                <a:gd name="T64" fmla="*/ 8 w 62"/>
                <a:gd name="T65" fmla="*/ 41 h 62"/>
                <a:gd name="T66" fmla="*/ 12 w 62"/>
                <a:gd name="T67" fmla="*/ 46 h 62"/>
                <a:gd name="T68" fmla="*/ 15 w 62"/>
                <a:gd name="T69" fmla="*/ 50 h 62"/>
                <a:gd name="T70" fmla="*/ 31 w 62"/>
                <a:gd name="T71" fmla="*/ 57 h 62"/>
                <a:gd name="T72" fmla="*/ 21 w 62"/>
                <a:gd name="T73" fmla="*/ 60 h 62"/>
                <a:gd name="T74" fmla="*/ 12 w 62"/>
                <a:gd name="T75" fmla="*/ 54 h 62"/>
                <a:gd name="T76" fmla="*/ 5 w 62"/>
                <a:gd name="T77" fmla="*/ 44 h 62"/>
                <a:gd name="T78" fmla="*/ 4 w 62"/>
                <a:gd name="T79" fmla="*/ 43 h 62"/>
                <a:gd name="T80" fmla="*/ 3 w 62"/>
                <a:gd name="T81" fmla="*/ 41 h 62"/>
                <a:gd name="T82" fmla="*/ 1 w 62"/>
                <a:gd name="T83" fmla="*/ 35 h 62"/>
                <a:gd name="T84" fmla="*/ 0 w 62"/>
                <a:gd name="T85" fmla="*/ 29 h 62"/>
                <a:gd name="T86" fmla="*/ 2 w 62"/>
                <a:gd name="T87" fmla="*/ 26 h 62"/>
                <a:gd name="T88" fmla="*/ 9 w 62"/>
                <a:gd name="T89" fmla="*/ 25 h 62"/>
                <a:gd name="T90" fmla="*/ 15 w 62"/>
                <a:gd name="T91" fmla="*/ 32 h 62"/>
                <a:gd name="T92" fmla="*/ 19 w 62"/>
                <a:gd name="T93" fmla="*/ 36 h 62"/>
                <a:gd name="T94" fmla="*/ 29 w 62"/>
                <a:gd name="T95" fmla="*/ 40 h 62"/>
                <a:gd name="T96" fmla="*/ 31 w 62"/>
                <a:gd name="T97" fmla="*/ 45 h 62"/>
                <a:gd name="T98" fmla="*/ 31 w 62"/>
                <a:gd name="T9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 h="62">
                  <a:moveTo>
                    <a:pt x="47" y="51"/>
                  </a:moveTo>
                  <a:cubicBezTo>
                    <a:pt x="52" y="48"/>
                    <a:pt x="55" y="42"/>
                    <a:pt x="56" y="37"/>
                  </a:cubicBezTo>
                  <a:cubicBezTo>
                    <a:pt x="57" y="31"/>
                    <a:pt x="56" y="25"/>
                    <a:pt x="53" y="20"/>
                  </a:cubicBezTo>
                  <a:cubicBezTo>
                    <a:pt x="53" y="20"/>
                    <a:pt x="53" y="20"/>
                    <a:pt x="53" y="20"/>
                  </a:cubicBezTo>
                  <a:cubicBezTo>
                    <a:pt x="51" y="16"/>
                    <a:pt x="49" y="14"/>
                    <a:pt x="46" y="11"/>
                  </a:cubicBezTo>
                  <a:cubicBezTo>
                    <a:pt x="43" y="9"/>
                    <a:pt x="40" y="7"/>
                    <a:pt x="37" y="6"/>
                  </a:cubicBezTo>
                  <a:cubicBezTo>
                    <a:pt x="37" y="6"/>
                    <a:pt x="37" y="7"/>
                    <a:pt x="37" y="7"/>
                  </a:cubicBezTo>
                  <a:cubicBezTo>
                    <a:pt x="36" y="8"/>
                    <a:pt x="36" y="8"/>
                    <a:pt x="36" y="9"/>
                  </a:cubicBezTo>
                  <a:cubicBezTo>
                    <a:pt x="37" y="10"/>
                    <a:pt x="38" y="11"/>
                    <a:pt x="39" y="12"/>
                  </a:cubicBezTo>
                  <a:cubicBezTo>
                    <a:pt x="41" y="14"/>
                    <a:pt x="42" y="16"/>
                    <a:pt x="43" y="18"/>
                  </a:cubicBezTo>
                  <a:cubicBezTo>
                    <a:pt x="43" y="18"/>
                    <a:pt x="43" y="18"/>
                    <a:pt x="43" y="18"/>
                  </a:cubicBezTo>
                  <a:cubicBezTo>
                    <a:pt x="45" y="22"/>
                    <a:pt x="46" y="26"/>
                    <a:pt x="45" y="30"/>
                  </a:cubicBezTo>
                  <a:cubicBezTo>
                    <a:pt x="45" y="35"/>
                    <a:pt x="43" y="38"/>
                    <a:pt x="39" y="41"/>
                  </a:cubicBezTo>
                  <a:cubicBezTo>
                    <a:pt x="39" y="41"/>
                    <a:pt x="39" y="41"/>
                    <a:pt x="39" y="41"/>
                  </a:cubicBezTo>
                  <a:cubicBezTo>
                    <a:pt x="38" y="42"/>
                    <a:pt x="36" y="43"/>
                    <a:pt x="34" y="44"/>
                  </a:cubicBezTo>
                  <a:cubicBezTo>
                    <a:pt x="34" y="44"/>
                    <a:pt x="34" y="44"/>
                    <a:pt x="34" y="44"/>
                  </a:cubicBezTo>
                  <a:cubicBezTo>
                    <a:pt x="34" y="44"/>
                    <a:pt x="34" y="44"/>
                    <a:pt x="34" y="44"/>
                  </a:cubicBezTo>
                  <a:cubicBezTo>
                    <a:pt x="33" y="44"/>
                    <a:pt x="32" y="44"/>
                    <a:pt x="31" y="45"/>
                  </a:cubicBezTo>
                  <a:cubicBezTo>
                    <a:pt x="31" y="40"/>
                    <a:pt x="31" y="40"/>
                    <a:pt x="31" y="40"/>
                  </a:cubicBezTo>
                  <a:cubicBezTo>
                    <a:pt x="32" y="40"/>
                    <a:pt x="32" y="39"/>
                    <a:pt x="33" y="39"/>
                  </a:cubicBezTo>
                  <a:cubicBezTo>
                    <a:pt x="33" y="39"/>
                    <a:pt x="33" y="39"/>
                    <a:pt x="33" y="39"/>
                  </a:cubicBezTo>
                  <a:cubicBezTo>
                    <a:pt x="34" y="39"/>
                    <a:pt x="35" y="38"/>
                    <a:pt x="36" y="37"/>
                  </a:cubicBezTo>
                  <a:cubicBezTo>
                    <a:pt x="36" y="37"/>
                    <a:pt x="36" y="37"/>
                    <a:pt x="36" y="37"/>
                  </a:cubicBezTo>
                  <a:cubicBezTo>
                    <a:pt x="39" y="36"/>
                    <a:pt x="40" y="33"/>
                    <a:pt x="40" y="30"/>
                  </a:cubicBezTo>
                  <a:cubicBezTo>
                    <a:pt x="41" y="27"/>
                    <a:pt x="40" y="23"/>
                    <a:pt x="38" y="20"/>
                  </a:cubicBezTo>
                  <a:cubicBezTo>
                    <a:pt x="38" y="20"/>
                    <a:pt x="38" y="20"/>
                    <a:pt x="38" y="20"/>
                  </a:cubicBezTo>
                  <a:cubicBezTo>
                    <a:pt x="38" y="20"/>
                    <a:pt x="38" y="20"/>
                    <a:pt x="38" y="20"/>
                  </a:cubicBezTo>
                  <a:cubicBezTo>
                    <a:pt x="38" y="18"/>
                    <a:pt x="37" y="17"/>
                    <a:pt x="35" y="16"/>
                  </a:cubicBezTo>
                  <a:cubicBezTo>
                    <a:pt x="34" y="14"/>
                    <a:pt x="33" y="13"/>
                    <a:pt x="31" y="12"/>
                  </a:cubicBezTo>
                  <a:cubicBezTo>
                    <a:pt x="31" y="11"/>
                    <a:pt x="31" y="11"/>
                    <a:pt x="31" y="11"/>
                  </a:cubicBezTo>
                  <a:cubicBezTo>
                    <a:pt x="31" y="8"/>
                    <a:pt x="31" y="8"/>
                    <a:pt x="31" y="8"/>
                  </a:cubicBezTo>
                  <a:cubicBezTo>
                    <a:pt x="31" y="7"/>
                    <a:pt x="32" y="6"/>
                    <a:pt x="32" y="5"/>
                  </a:cubicBezTo>
                  <a:cubicBezTo>
                    <a:pt x="33" y="4"/>
                    <a:pt x="33" y="3"/>
                    <a:pt x="34" y="2"/>
                  </a:cubicBezTo>
                  <a:cubicBezTo>
                    <a:pt x="34" y="2"/>
                    <a:pt x="34" y="2"/>
                    <a:pt x="34" y="2"/>
                  </a:cubicBezTo>
                  <a:cubicBezTo>
                    <a:pt x="34" y="0"/>
                    <a:pt x="36" y="0"/>
                    <a:pt x="37" y="0"/>
                  </a:cubicBezTo>
                  <a:cubicBezTo>
                    <a:pt x="41" y="2"/>
                    <a:pt x="45" y="5"/>
                    <a:pt x="49" y="7"/>
                  </a:cubicBezTo>
                  <a:cubicBezTo>
                    <a:pt x="52" y="10"/>
                    <a:pt x="55" y="14"/>
                    <a:pt x="57" y="17"/>
                  </a:cubicBezTo>
                  <a:cubicBezTo>
                    <a:pt x="57" y="17"/>
                    <a:pt x="57" y="17"/>
                    <a:pt x="57" y="17"/>
                  </a:cubicBezTo>
                  <a:cubicBezTo>
                    <a:pt x="61" y="23"/>
                    <a:pt x="62" y="31"/>
                    <a:pt x="61" y="38"/>
                  </a:cubicBezTo>
                  <a:cubicBezTo>
                    <a:pt x="60" y="44"/>
                    <a:pt x="56" y="51"/>
                    <a:pt x="50" y="55"/>
                  </a:cubicBezTo>
                  <a:cubicBezTo>
                    <a:pt x="50" y="55"/>
                    <a:pt x="50" y="55"/>
                    <a:pt x="50" y="55"/>
                  </a:cubicBezTo>
                  <a:cubicBezTo>
                    <a:pt x="48" y="57"/>
                    <a:pt x="45" y="59"/>
                    <a:pt x="42" y="60"/>
                  </a:cubicBezTo>
                  <a:cubicBezTo>
                    <a:pt x="39" y="61"/>
                    <a:pt x="35" y="62"/>
                    <a:pt x="32" y="62"/>
                  </a:cubicBezTo>
                  <a:cubicBezTo>
                    <a:pt x="32" y="62"/>
                    <a:pt x="32" y="62"/>
                    <a:pt x="32" y="62"/>
                  </a:cubicBezTo>
                  <a:cubicBezTo>
                    <a:pt x="32" y="62"/>
                    <a:pt x="31" y="62"/>
                    <a:pt x="31" y="62"/>
                  </a:cubicBezTo>
                  <a:cubicBezTo>
                    <a:pt x="31" y="57"/>
                    <a:pt x="31" y="57"/>
                    <a:pt x="31" y="57"/>
                  </a:cubicBezTo>
                  <a:cubicBezTo>
                    <a:pt x="31" y="57"/>
                    <a:pt x="32" y="57"/>
                    <a:pt x="32" y="57"/>
                  </a:cubicBezTo>
                  <a:cubicBezTo>
                    <a:pt x="32" y="57"/>
                    <a:pt x="32" y="57"/>
                    <a:pt x="32" y="57"/>
                  </a:cubicBezTo>
                  <a:cubicBezTo>
                    <a:pt x="35" y="57"/>
                    <a:pt x="37" y="56"/>
                    <a:pt x="40" y="55"/>
                  </a:cubicBezTo>
                  <a:cubicBezTo>
                    <a:pt x="43" y="55"/>
                    <a:pt x="45" y="53"/>
                    <a:pt x="47" y="51"/>
                  </a:cubicBezTo>
                  <a:cubicBezTo>
                    <a:pt x="47" y="51"/>
                    <a:pt x="47" y="51"/>
                    <a:pt x="47" y="51"/>
                  </a:cubicBezTo>
                  <a:close/>
                  <a:moveTo>
                    <a:pt x="31" y="45"/>
                  </a:moveTo>
                  <a:cubicBezTo>
                    <a:pt x="30" y="45"/>
                    <a:pt x="30" y="45"/>
                    <a:pt x="29" y="45"/>
                  </a:cubicBezTo>
                  <a:cubicBezTo>
                    <a:pt x="27" y="45"/>
                    <a:pt x="24" y="44"/>
                    <a:pt x="22" y="43"/>
                  </a:cubicBezTo>
                  <a:cubicBezTo>
                    <a:pt x="20" y="42"/>
                    <a:pt x="17" y="41"/>
                    <a:pt x="16" y="39"/>
                  </a:cubicBezTo>
                  <a:cubicBezTo>
                    <a:pt x="15" y="39"/>
                    <a:pt x="15" y="39"/>
                    <a:pt x="15" y="39"/>
                  </a:cubicBezTo>
                  <a:cubicBezTo>
                    <a:pt x="14" y="38"/>
                    <a:pt x="12" y="36"/>
                    <a:pt x="11" y="34"/>
                  </a:cubicBezTo>
                  <a:cubicBezTo>
                    <a:pt x="10" y="33"/>
                    <a:pt x="9" y="32"/>
                    <a:pt x="9" y="30"/>
                  </a:cubicBezTo>
                  <a:cubicBezTo>
                    <a:pt x="8" y="30"/>
                    <a:pt x="7" y="31"/>
                    <a:pt x="6" y="31"/>
                  </a:cubicBezTo>
                  <a:cubicBezTo>
                    <a:pt x="6" y="31"/>
                    <a:pt x="5" y="31"/>
                    <a:pt x="5" y="31"/>
                  </a:cubicBezTo>
                  <a:cubicBezTo>
                    <a:pt x="5" y="32"/>
                    <a:pt x="6" y="33"/>
                    <a:pt x="6" y="34"/>
                  </a:cubicBezTo>
                  <a:cubicBezTo>
                    <a:pt x="6" y="36"/>
                    <a:pt x="7" y="38"/>
                    <a:pt x="8" y="39"/>
                  </a:cubicBezTo>
                  <a:cubicBezTo>
                    <a:pt x="8" y="39"/>
                    <a:pt x="8" y="39"/>
                    <a:pt x="8" y="39"/>
                  </a:cubicBezTo>
                  <a:cubicBezTo>
                    <a:pt x="8" y="39"/>
                    <a:pt x="8" y="39"/>
                    <a:pt x="8" y="39"/>
                  </a:cubicBezTo>
                  <a:cubicBezTo>
                    <a:pt x="8" y="40"/>
                    <a:pt x="8" y="40"/>
                    <a:pt x="8" y="41"/>
                  </a:cubicBezTo>
                  <a:cubicBezTo>
                    <a:pt x="8" y="41"/>
                    <a:pt x="8" y="41"/>
                    <a:pt x="8" y="41"/>
                  </a:cubicBezTo>
                  <a:cubicBezTo>
                    <a:pt x="9" y="41"/>
                    <a:pt x="9" y="42"/>
                    <a:pt x="9" y="42"/>
                  </a:cubicBezTo>
                  <a:cubicBezTo>
                    <a:pt x="10" y="44"/>
                    <a:pt x="11" y="45"/>
                    <a:pt x="12" y="46"/>
                  </a:cubicBezTo>
                  <a:cubicBezTo>
                    <a:pt x="13" y="48"/>
                    <a:pt x="14" y="49"/>
                    <a:pt x="15" y="50"/>
                  </a:cubicBezTo>
                  <a:cubicBezTo>
                    <a:pt x="15" y="50"/>
                    <a:pt x="15" y="50"/>
                    <a:pt x="15" y="50"/>
                  </a:cubicBezTo>
                  <a:cubicBezTo>
                    <a:pt x="17" y="52"/>
                    <a:pt x="20" y="54"/>
                    <a:pt x="23" y="55"/>
                  </a:cubicBezTo>
                  <a:cubicBezTo>
                    <a:pt x="25" y="56"/>
                    <a:pt x="28" y="57"/>
                    <a:pt x="31" y="57"/>
                  </a:cubicBezTo>
                  <a:cubicBezTo>
                    <a:pt x="31" y="62"/>
                    <a:pt x="31" y="62"/>
                    <a:pt x="31" y="62"/>
                  </a:cubicBezTo>
                  <a:cubicBezTo>
                    <a:pt x="27" y="62"/>
                    <a:pt x="24" y="61"/>
                    <a:pt x="21" y="60"/>
                  </a:cubicBezTo>
                  <a:cubicBezTo>
                    <a:pt x="18" y="58"/>
                    <a:pt x="15" y="56"/>
                    <a:pt x="12" y="54"/>
                  </a:cubicBezTo>
                  <a:cubicBezTo>
                    <a:pt x="12" y="54"/>
                    <a:pt x="12" y="54"/>
                    <a:pt x="12" y="54"/>
                  </a:cubicBezTo>
                  <a:cubicBezTo>
                    <a:pt x="10" y="52"/>
                    <a:pt x="9" y="51"/>
                    <a:pt x="8" y="49"/>
                  </a:cubicBezTo>
                  <a:cubicBezTo>
                    <a:pt x="7" y="48"/>
                    <a:pt x="6" y="46"/>
                    <a:pt x="5" y="44"/>
                  </a:cubicBezTo>
                  <a:cubicBezTo>
                    <a:pt x="5" y="44"/>
                    <a:pt x="4" y="43"/>
                    <a:pt x="4" y="43"/>
                  </a:cubicBezTo>
                  <a:cubicBezTo>
                    <a:pt x="4" y="43"/>
                    <a:pt x="4" y="43"/>
                    <a:pt x="4" y="43"/>
                  </a:cubicBezTo>
                  <a:cubicBezTo>
                    <a:pt x="4" y="43"/>
                    <a:pt x="4" y="43"/>
                    <a:pt x="4" y="43"/>
                  </a:cubicBezTo>
                  <a:cubicBezTo>
                    <a:pt x="4" y="42"/>
                    <a:pt x="4" y="42"/>
                    <a:pt x="3" y="41"/>
                  </a:cubicBezTo>
                  <a:cubicBezTo>
                    <a:pt x="3" y="41"/>
                    <a:pt x="3" y="41"/>
                    <a:pt x="3" y="41"/>
                  </a:cubicBezTo>
                  <a:cubicBezTo>
                    <a:pt x="3" y="39"/>
                    <a:pt x="2" y="37"/>
                    <a:pt x="1" y="35"/>
                  </a:cubicBezTo>
                  <a:cubicBezTo>
                    <a:pt x="1" y="33"/>
                    <a:pt x="0" y="31"/>
                    <a:pt x="0" y="29"/>
                  </a:cubicBezTo>
                  <a:cubicBezTo>
                    <a:pt x="0" y="29"/>
                    <a:pt x="0" y="29"/>
                    <a:pt x="0" y="29"/>
                  </a:cubicBezTo>
                  <a:cubicBezTo>
                    <a:pt x="0" y="29"/>
                    <a:pt x="0" y="29"/>
                    <a:pt x="0" y="29"/>
                  </a:cubicBezTo>
                  <a:cubicBezTo>
                    <a:pt x="0" y="28"/>
                    <a:pt x="1" y="26"/>
                    <a:pt x="2" y="26"/>
                  </a:cubicBezTo>
                  <a:cubicBezTo>
                    <a:pt x="3" y="26"/>
                    <a:pt x="4" y="26"/>
                    <a:pt x="6" y="26"/>
                  </a:cubicBezTo>
                  <a:cubicBezTo>
                    <a:pt x="7" y="26"/>
                    <a:pt x="8" y="26"/>
                    <a:pt x="9" y="25"/>
                  </a:cubicBezTo>
                  <a:cubicBezTo>
                    <a:pt x="10" y="25"/>
                    <a:pt x="11" y="25"/>
                    <a:pt x="12" y="26"/>
                  </a:cubicBezTo>
                  <a:cubicBezTo>
                    <a:pt x="13" y="28"/>
                    <a:pt x="14" y="30"/>
                    <a:pt x="15" y="32"/>
                  </a:cubicBezTo>
                  <a:cubicBezTo>
                    <a:pt x="16" y="33"/>
                    <a:pt x="17" y="35"/>
                    <a:pt x="19" y="36"/>
                  </a:cubicBezTo>
                  <a:cubicBezTo>
                    <a:pt x="19" y="36"/>
                    <a:pt x="19" y="36"/>
                    <a:pt x="19" y="36"/>
                  </a:cubicBezTo>
                  <a:cubicBezTo>
                    <a:pt x="20" y="37"/>
                    <a:pt x="22" y="38"/>
                    <a:pt x="24" y="39"/>
                  </a:cubicBezTo>
                  <a:cubicBezTo>
                    <a:pt x="25" y="40"/>
                    <a:pt x="27" y="40"/>
                    <a:pt x="29" y="40"/>
                  </a:cubicBezTo>
                  <a:cubicBezTo>
                    <a:pt x="30" y="40"/>
                    <a:pt x="30" y="40"/>
                    <a:pt x="31" y="40"/>
                  </a:cubicBezTo>
                  <a:cubicBezTo>
                    <a:pt x="31" y="45"/>
                    <a:pt x="31" y="45"/>
                    <a:pt x="31" y="45"/>
                  </a:cubicBezTo>
                  <a:close/>
                  <a:moveTo>
                    <a:pt x="31" y="8"/>
                  </a:moveTo>
                  <a:cubicBezTo>
                    <a:pt x="31" y="11"/>
                    <a:pt x="31" y="11"/>
                    <a:pt x="31" y="11"/>
                  </a:cubicBezTo>
                  <a:cubicBezTo>
                    <a:pt x="30" y="10"/>
                    <a:pt x="30" y="9"/>
                    <a:pt x="31" y="8"/>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 name="Freeform 218">
              <a:extLst>
                <a:ext uri="{FF2B5EF4-FFF2-40B4-BE49-F238E27FC236}">
                  <a16:creationId xmlns:a16="http://schemas.microsoft.com/office/drawing/2014/main" id="{FDEA369B-85A3-4D86-B7D0-D506838FB48E}"/>
                </a:ext>
              </a:extLst>
            </p:cNvPr>
            <p:cNvSpPr>
              <a:spLocks noEditPoints="1"/>
            </p:cNvSpPr>
            <p:nvPr/>
          </p:nvSpPr>
          <p:spPr bwMode="auto">
            <a:xfrm>
              <a:off x="5952458" y="4792516"/>
              <a:ext cx="100013" cy="99995"/>
            </a:xfrm>
            <a:custGeom>
              <a:avLst/>
              <a:gdLst>
                <a:gd name="T0" fmla="*/ 39 w 59"/>
                <a:gd name="T1" fmla="*/ 54 h 59"/>
                <a:gd name="T2" fmla="*/ 41 w 59"/>
                <a:gd name="T3" fmla="*/ 50 h 59"/>
                <a:gd name="T4" fmla="*/ 30 w 59"/>
                <a:gd name="T5" fmla="*/ 42 h 59"/>
                <a:gd name="T6" fmla="*/ 37 w 59"/>
                <a:gd name="T7" fmla="*/ 45 h 59"/>
                <a:gd name="T8" fmla="*/ 46 w 59"/>
                <a:gd name="T9" fmla="*/ 48 h 59"/>
                <a:gd name="T10" fmla="*/ 47 w 59"/>
                <a:gd name="T11" fmla="*/ 55 h 59"/>
                <a:gd name="T12" fmla="*/ 33 w 59"/>
                <a:gd name="T13" fmla="*/ 59 h 59"/>
                <a:gd name="T14" fmla="*/ 30 w 59"/>
                <a:gd name="T15" fmla="*/ 15 h 59"/>
                <a:gd name="T16" fmla="*/ 38 w 59"/>
                <a:gd name="T17" fmla="*/ 14 h 59"/>
                <a:gd name="T18" fmla="*/ 39 w 59"/>
                <a:gd name="T19" fmla="*/ 14 h 59"/>
                <a:gd name="T20" fmla="*/ 51 w 59"/>
                <a:gd name="T21" fmla="*/ 15 h 59"/>
                <a:gd name="T22" fmla="*/ 33 w 59"/>
                <a:gd name="T23" fmla="*/ 5 h 59"/>
                <a:gd name="T24" fmla="*/ 31 w 59"/>
                <a:gd name="T25" fmla="*/ 5 h 59"/>
                <a:gd name="T26" fmla="*/ 32 w 59"/>
                <a:gd name="T27" fmla="*/ 0 h 59"/>
                <a:gd name="T28" fmla="*/ 46 w 59"/>
                <a:gd name="T29" fmla="*/ 4 h 59"/>
                <a:gd name="T30" fmla="*/ 58 w 59"/>
                <a:gd name="T31" fmla="*/ 13 h 59"/>
                <a:gd name="T32" fmla="*/ 53 w 59"/>
                <a:gd name="T33" fmla="*/ 21 h 59"/>
                <a:gd name="T34" fmla="*/ 44 w 59"/>
                <a:gd name="T35" fmla="*/ 20 h 59"/>
                <a:gd name="T36" fmla="*/ 39 w 59"/>
                <a:gd name="T37" fmla="*/ 19 h 59"/>
                <a:gd name="T38" fmla="*/ 30 w 59"/>
                <a:gd name="T39" fmla="*/ 20 h 59"/>
                <a:gd name="T40" fmla="*/ 39 w 59"/>
                <a:gd name="T41" fmla="*/ 14 h 59"/>
                <a:gd name="T42" fmla="*/ 30 w 59"/>
                <a:gd name="T43" fmla="*/ 54 h 59"/>
                <a:gd name="T44" fmla="*/ 20 w 59"/>
                <a:gd name="T45" fmla="*/ 57 h 59"/>
                <a:gd name="T46" fmla="*/ 30 w 59"/>
                <a:gd name="T47" fmla="*/ 31 h 59"/>
                <a:gd name="T48" fmla="*/ 30 w 59"/>
                <a:gd name="T49" fmla="*/ 42 h 59"/>
                <a:gd name="T50" fmla="*/ 24 w 59"/>
                <a:gd name="T51" fmla="*/ 27 h 59"/>
                <a:gd name="T52" fmla="*/ 30 w 59"/>
                <a:gd name="T53" fmla="*/ 15 h 59"/>
                <a:gd name="T54" fmla="*/ 20 w 59"/>
                <a:gd name="T55" fmla="*/ 38 h 59"/>
                <a:gd name="T56" fmla="*/ 30 w 59"/>
                <a:gd name="T57" fmla="*/ 47 h 59"/>
                <a:gd name="T58" fmla="*/ 30 w 59"/>
                <a:gd name="T59" fmla="*/ 5 h 59"/>
                <a:gd name="T60" fmla="*/ 20 w 59"/>
                <a:gd name="T61" fmla="*/ 2 h 59"/>
                <a:gd name="T62" fmla="*/ 20 w 59"/>
                <a:gd name="T63" fmla="*/ 7 h 59"/>
                <a:gd name="T64" fmla="*/ 20 w 59"/>
                <a:gd name="T65" fmla="*/ 38 h 59"/>
                <a:gd name="T66" fmla="*/ 20 w 59"/>
                <a:gd name="T67" fmla="*/ 57 h 59"/>
                <a:gd name="T68" fmla="*/ 20 w 59"/>
                <a:gd name="T69" fmla="*/ 7 h 59"/>
                <a:gd name="T70" fmla="*/ 20 w 59"/>
                <a:gd name="T71" fmla="*/ 38 h 59"/>
                <a:gd name="T72" fmla="*/ 20 w 59"/>
                <a:gd name="T73" fmla="*/ 57 h 59"/>
                <a:gd name="T74" fmla="*/ 19 w 59"/>
                <a:gd name="T75" fmla="*/ 26 h 59"/>
                <a:gd name="T76" fmla="*/ 20 w 59"/>
                <a:gd name="T77" fmla="*/ 38 h 59"/>
                <a:gd name="T78" fmla="*/ 2 w 59"/>
                <a:gd name="T79" fmla="*/ 21 h 59"/>
                <a:gd name="T80" fmla="*/ 18 w 59"/>
                <a:gd name="T81" fmla="*/ 56 h 59"/>
                <a:gd name="T82" fmla="*/ 20 w 59"/>
                <a:gd name="T83" fmla="*/ 52 h 59"/>
                <a:gd name="T84" fmla="*/ 8 w 59"/>
                <a:gd name="T85" fmla="*/ 40 h 59"/>
                <a:gd name="T86" fmla="*/ 15 w 59"/>
                <a:gd name="T87" fmla="*/ 10 h 59"/>
                <a:gd name="T88" fmla="*/ 20 w 59"/>
                <a:gd name="T8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 h="59">
                  <a:moveTo>
                    <a:pt x="30" y="54"/>
                  </a:moveTo>
                  <a:cubicBezTo>
                    <a:pt x="31" y="54"/>
                    <a:pt x="32" y="54"/>
                    <a:pt x="33" y="54"/>
                  </a:cubicBezTo>
                  <a:cubicBezTo>
                    <a:pt x="35" y="54"/>
                    <a:pt x="37" y="54"/>
                    <a:pt x="39" y="54"/>
                  </a:cubicBezTo>
                  <a:cubicBezTo>
                    <a:pt x="40" y="54"/>
                    <a:pt x="41" y="54"/>
                    <a:pt x="42" y="54"/>
                  </a:cubicBezTo>
                  <a:cubicBezTo>
                    <a:pt x="42" y="53"/>
                    <a:pt x="42" y="53"/>
                    <a:pt x="42" y="52"/>
                  </a:cubicBezTo>
                  <a:cubicBezTo>
                    <a:pt x="41" y="52"/>
                    <a:pt x="41" y="51"/>
                    <a:pt x="41" y="50"/>
                  </a:cubicBezTo>
                  <a:cubicBezTo>
                    <a:pt x="39" y="50"/>
                    <a:pt x="38" y="50"/>
                    <a:pt x="36" y="49"/>
                  </a:cubicBezTo>
                  <a:cubicBezTo>
                    <a:pt x="34" y="49"/>
                    <a:pt x="32" y="48"/>
                    <a:pt x="30" y="47"/>
                  </a:cubicBezTo>
                  <a:cubicBezTo>
                    <a:pt x="30" y="42"/>
                    <a:pt x="30" y="42"/>
                    <a:pt x="30" y="42"/>
                  </a:cubicBezTo>
                  <a:cubicBezTo>
                    <a:pt x="31" y="42"/>
                    <a:pt x="31" y="43"/>
                    <a:pt x="32" y="43"/>
                  </a:cubicBezTo>
                  <a:cubicBezTo>
                    <a:pt x="32" y="43"/>
                    <a:pt x="32" y="43"/>
                    <a:pt x="32" y="43"/>
                  </a:cubicBezTo>
                  <a:cubicBezTo>
                    <a:pt x="34" y="44"/>
                    <a:pt x="35" y="44"/>
                    <a:pt x="37" y="45"/>
                  </a:cubicBezTo>
                  <a:cubicBezTo>
                    <a:pt x="39" y="45"/>
                    <a:pt x="41" y="45"/>
                    <a:pt x="43" y="46"/>
                  </a:cubicBezTo>
                  <a:cubicBezTo>
                    <a:pt x="43" y="46"/>
                    <a:pt x="43" y="46"/>
                    <a:pt x="43" y="46"/>
                  </a:cubicBezTo>
                  <a:cubicBezTo>
                    <a:pt x="44" y="46"/>
                    <a:pt x="45" y="46"/>
                    <a:pt x="46" y="48"/>
                  </a:cubicBezTo>
                  <a:cubicBezTo>
                    <a:pt x="46" y="49"/>
                    <a:pt x="46" y="50"/>
                    <a:pt x="46" y="51"/>
                  </a:cubicBezTo>
                  <a:cubicBezTo>
                    <a:pt x="46" y="52"/>
                    <a:pt x="47" y="53"/>
                    <a:pt x="47" y="55"/>
                  </a:cubicBezTo>
                  <a:cubicBezTo>
                    <a:pt x="47" y="55"/>
                    <a:pt x="47" y="55"/>
                    <a:pt x="47" y="55"/>
                  </a:cubicBezTo>
                  <a:cubicBezTo>
                    <a:pt x="48" y="56"/>
                    <a:pt x="47" y="58"/>
                    <a:pt x="45" y="58"/>
                  </a:cubicBezTo>
                  <a:cubicBezTo>
                    <a:pt x="43" y="58"/>
                    <a:pt x="41" y="59"/>
                    <a:pt x="39" y="59"/>
                  </a:cubicBezTo>
                  <a:cubicBezTo>
                    <a:pt x="37" y="59"/>
                    <a:pt x="35" y="59"/>
                    <a:pt x="33" y="59"/>
                  </a:cubicBezTo>
                  <a:cubicBezTo>
                    <a:pt x="32" y="59"/>
                    <a:pt x="31" y="59"/>
                    <a:pt x="30" y="59"/>
                  </a:cubicBezTo>
                  <a:cubicBezTo>
                    <a:pt x="30" y="54"/>
                    <a:pt x="30" y="54"/>
                    <a:pt x="30" y="54"/>
                  </a:cubicBezTo>
                  <a:close/>
                  <a:moveTo>
                    <a:pt x="30" y="15"/>
                  </a:moveTo>
                  <a:cubicBezTo>
                    <a:pt x="32" y="14"/>
                    <a:pt x="35" y="14"/>
                    <a:pt x="37" y="14"/>
                  </a:cubicBezTo>
                  <a:cubicBezTo>
                    <a:pt x="37" y="14"/>
                    <a:pt x="38" y="14"/>
                    <a:pt x="38" y="14"/>
                  </a:cubicBezTo>
                  <a:cubicBezTo>
                    <a:pt x="38" y="14"/>
                    <a:pt x="38" y="14"/>
                    <a:pt x="38" y="14"/>
                  </a:cubicBezTo>
                  <a:cubicBezTo>
                    <a:pt x="30" y="31"/>
                    <a:pt x="30" y="31"/>
                    <a:pt x="30" y="31"/>
                  </a:cubicBezTo>
                  <a:cubicBezTo>
                    <a:pt x="30" y="32"/>
                    <a:pt x="30" y="32"/>
                    <a:pt x="30" y="32"/>
                  </a:cubicBezTo>
                  <a:cubicBezTo>
                    <a:pt x="39" y="14"/>
                    <a:pt x="39" y="14"/>
                    <a:pt x="39" y="14"/>
                  </a:cubicBezTo>
                  <a:cubicBezTo>
                    <a:pt x="41" y="14"/>
                    <a:pt x="43" y="14"/>
                    <a:pt x="46" y="15"/>
                  </a:cubicBezTo>
                  <a:cubicBezTo>
                    <a:pt x="47" y="16"/>
                    <a:pt x="48" y="16"/>
                    <a:pt x="50" y="17"/>
                  </a:cubicBezTo>
                  <a:cubicBezTo>
                    <a:pt x="50" y="16"/>
                    <a:pt x="51" y="16"/>
                    <a:pt x="51" y="15"/>
                  </a:cubicBezTo>
                  <a:cubicBezTo>
                    <a:pt x="52" y="15"/>
                    <a:pt x="52" y="15"/>
                    <a:pt x="52" y="14"/>
                  </a:cubicBezTo>
                  <a:cubicBezTo>
                    <a:pt x="50" y="12"/>
                    <a:pt x="47" y="10"/>
                    <a:pt x="44" y="8"/>
                  </a:cubicBezTo>
                  <a:cubicBezTo>
                    <a:pt x="41" y="7"/>
                    <a:pt x="37" y="5"/>
                    <a:pt x="33" y="5"/>
                  </a:cubicBezTo>
                  <a:cubicBezTo>
                    <a:pt x="33" y="5"/>
                    <a:pt x="33" y="5"/>
                    <a:pt x="33" y="5"/>
                  </a:cubicBezTo>
                  <a:cubicBezTo>
                    <a:pt x="33" y="5"/>
                    <a:pt x="33" y="5"/>
                    <a:pt x="33" y="5"/>
                  </a:cubicBezTo>
                  <a:cubicBezTo>
                    <a:pt x="33" y="5"/>
                    <a:pt x="32" y="5"/>
                    <a:pt x="31" y="5"/>
                  </a:cubicBezTo>
                  <a:cubicBezTo>
                    <a:pt x="31" y="5"/>
                    <a:pt x="31" y="5"/>
                    <a:pt x="30" y="5"/>
                  </a:cubicBezTo>
                  <a:cubicBezTo>
                    <a:pt x="30" y="0"/>
                    <a:pt x="30" y="0"/>
                    <a:pt x="30" y="0"/>
                  </a:cubicBezTo>
                  <a:cubicBezTo>
                    <a:pt x="31" y="0"/>
                    <a:pt x="31" y="0"/>
                    <a:pt x="32" y="0"/>
                  </a:cubicBezTo>
                  <a:cubicBezTo>
                    <a:pt x="33" y="0"/>
                    <a:pt x="33" y="0"/>
                    <a:pt x="34" y="0"/>
                  </a:cubicBezTo>
                  <a:cubicBezTo>
                    <a:pt x="34" y="0"/>
                    <a:pt x="34" y="0"/>
                    <a:pt x="34" y="0"/>
                  </a:cubicBezTo>
                  <a:cubicBezTo>
                    <a:pt x="38" y="1"/>
                    <a:pt x="42" y="2"/>
                    <a:pt x="46" y="4"/>
                  </a:cubicBezTo>
                  <a:cubicBezTo>
                    <a:pt x="50" y="6"/>
                    <a:pt x="54" y="9"/>
                    <a:pt x="58" y="12"/>
                  </a:cubicBezTo>
                  <a:cubicBezTo>
                    <a:pt x="58" y="12"/>
                    <a:pt x="58" y="12"/>
                    <a:pt x="58" y="12"/>
                  </a:cubicBezTo>
                  <a:cubicBezTo>
                    <a:pt x="58" y="12"/>
                    <a:pt x="58" y="13"/>
                    <a:pt x="58" y="13"/>
                  </a:cubicBezTo>
                  <a:cubicBezTo>
                    <a:pt x="59" y="14"/>
                    <a:pt x="59" y="15"/>
                    <a:pt x="58" y="16"/>
                  </a:cubicBezTo>
                  <a:cubicBezTo>
                    <a:pt x="57" y="17"/>
                    <a:pt x="56" y="18"/>
                    <a:pt x="55" y="19"/>
                  </a:cubicBezTo>
                  <a:cubicBezTo>
                    <a:pt x="54" y="19"/>
                    <a:pt x="53" y="20"/>
                    <a:pt x="53" y="21"/>
                  </a:cubicBezTo>
                  <a:cubicBezTo>
                    <a:pt x="53" y="21"/>
                    <a:pt x="53" y="21"/>
                    <a:pt x="53" y="21"/>
                  </a:cubicBezTo>
                  <a:cubicBezTo>
                    <a:pt x="52" y="22"/>
                    <a:pt x="51" y="23"/>
                    <a:pt x="50" y="22"/>
                  </a:cubicBezTo>
                  <a:cubicBezTo>
                    <a:pt x="48" y="21"/>
                    <a:pt x="46" y="20"/>
                    <a:pt x="44" y="20"/>
                  </a:cubicBezTo>
                  <a:cubicBezTo>
                    <a:pt x="42" y="19"/>
                    <a:pt x="41" y="19"/>
                    <a:pt x="39" y="19"/>
                  </a:cubicBezTo>
                  <a:cubicBezTo>
                    <a:pt x="39" y="19"/>
                    <a:pt x="39" y="19"/>
                    <a:pt x="39" y="19"/>
                  </a:cubicBezTo>
                  <a:cubicBezTo>
                    <a:pt x="39" y="19"/>
                    <a:pt x="39" y="19"/>
                    <a:pt x="39" y="19"/>
                  </a:cubicBezTo>
                  <a:cubicBezTo>
                    <a:pt x="38" y="19"/>
                    <a:pt x="38" y="19"/>
                    <a:pt x="38" y="18"/>
                  </a:cubicBezTo>
                  <a:cubicBezTo>
                    <a:pt x="38" y="18"/>
                    <a:pt x="37" y="18"/>
                    <a:pt x="37" y="18"/>
                  </a:cubicBezTo>
                  <a:cubicBezTo>
                    <a:pt x="35" y="18"/>
                    <a:pt x="32" y="19"/>
                    <a:pt x="30" y="20"/>
                  </a:cubicBezTo>
                  <a:cubicBezTo>
                    <a:pt x="30" y="15"/>
                    <a:pt x="30" y="15"/>
                    <a:pt x="30" y="15"/>
                  </a:cubicBezTo>
                  <a:close/>
                  <a:moveTo>
                    <a:pt x="39" y="14"/>
                  </a:moveTo>
                  <a:cubicBezTo>
                    <a:pt x="39" y="14"/>
                    <a:pt x="39" y="14"/>
                    <a:pt x="39" y="14"/>
                  </a:cubicBezTo>
                  <a:close/>
                  <a:moveTo>
                    <a:pt x="20" y="52"/>
                  </a:moveTo>
                  <a:cubicBezTo>
                    <a:pt x="22" y="53"/>
                    <a:pt x="24" y="53"/>
                    <a:pt x="26" y="54"/>
                  </a:cubicBezTo>
                  <a:cubicBezTo>
                    <a:pt x="28" y="54"/>
                    <a:pt x="29" y="54"/>
                    <a:pt x="30" y="54"/>
                  </a:cubicBezTo>
                  <a:cubicBezTo>
                    <a:pt x="30" y="59"/>
                    <a:pt x="30" y="59"/>
                    <a:pt x="30" y="59"/>
                  </a:cubicBezTo>
                  <a:cubicBezTo>
                    <a:pt x="29" y="59"/>
                    <a:pt x="27" y="59"/>
                    <a:pt x="25" y="59"/>
                  </a:cubicBezTo>
                  <a:cubicBezTo>
                    <a:pt x="24" y="58"/>
                    <a:pt x="22" y="58"/>
                    <a:pt x="20" y="57"/>
                  </a:cubicBezTo>
                  <a:cubicBezTo>
                    <a:pt x="20" y="52"/>
                    <a:pt x="20" y="52"/>
                    <a:pt x="20" y="52"/>
                  </a:cubicBezTo>
                  <a:cubicBezTo>
                    <a:pt x="30" y="32"/>
                    <a:pt x="30" y="32"/>
                    <a:pt x="30" y="32"/>
                  </a:cubicBezTo>
                  <a:cubicBezTo>
                    <a:pt x="30" y="31"/>
                    <a:pt x="30" y="31"/>
                    <a:pt x="30" y="31"/>
                  </a:cubicBezTo>
                  <a:cubicBezTo>
                    <a:pt x="20" y="52"/>
                    <a:pt x="20" y="52"/>
                    <a:pt x="20" y="52"/>
                  </a:cubicBezTo>
                  <a:close/>
                  <a:moveTo>
                    <a:pt x="30" y="47"/>
                  </a:moveTo>
                  <a:cubicBezTo>
                    <a:pt x="30" y="42"/>
                    <a:pt x="30" y="42"/>
                    <a:pt x="30" y="42"/>
                  </a:cubicBezTo>
                  <a:cubicBezTo>
                    <a:pt x="28" y="40"/>
                    <a:pt x="26" y="38"/>
                    <a:pt x="25" y="36"/>
                  </a:cubicBezTo>
                  <a:cubicBezTo>
                    <a:pt x="23" y="33"/>
                    <a:pt x="23" y="30"/>
                    <a:pt x="24" y="27"/>
                  </a:cubicBezTo>
                  <a:cubicBezTo>
                    <a:pt x="24" y="27"/>
                    <a:pt x="24" y="27"/>
                    <a:pt x="24" y="27"/>
                  </a:cubicBezTo>
                  <a:cubicBezTo>
                    <a:pt x="24" y="25"/>
                    <a:pt x="26" y="23"/>
                    <a:pt x="28" y="21"/>
                  </a:cubicBezTo>
                  <a:cubicBezTo>
                    <a:pt x="29" y="21"/>
                    <a:pt x="30" y="20"/>
                    <a:pt x="30" y="20"/>
                  </a:cubicBezTo>
                  <a:cubicBezTo>
                    <a:pt x="30" y="15"/>
                    <a:pt x="30" y="15"/>
                    <a:pt x="30" y="15"/>
                  </a:cubicBezTo>
                  <a:cubicBezTo>
                    <a:pt x="29" y="15"/>
                    <a:pt x="27" y="16"/>
                    <a:pt x="26" y="17"/>
                  </a:cubicBezTo>
                  <a:cubicBezTo>
                    <a:pt x="23" y="19"/>
                    <a:pt x="21" y="21"/>
                    <a:pt x="20" y="23"/>
                  </a:cubicBezTo>
                  <a:cubicBezTo>
                    <a:pt x="20" y="38"/>
                    <a:pt x="20" y="38"/>
                    <a:pt x="20" y="38"/>
                  </a:cubicBezTo>
                  <a:cubicBezTo>
                    <a:pt x="20" y="38"/>
                    <a:pt x="20" y="38"/>
                    <a:pt x="20" y="38"/>
                  </a:cubicBezTo>
                  <a:cubicBezTo>
                    <a:pt x="22" y="42"/>
                    <a:pt x="26" y="45"/>
                    <a:pt x="30" y="47"/>
                  </a:cubicBezTo>
                  <a:cubicBezTo>
                    <a:pt x="30" y="47"/>
                    <a:pt x="30" y="47"/>
                    <a:pt x="30" y="47"/>
                  </a:cubicBezTo>
                  <a:cubicBezTo>
                    <a:pt x="30" y="47"/>
                    <a:pt x="30" y="47"/>
                    <a:pt x="30" y="47"/>
                  </a:cubicBezTo>
                  <a:close/>
                  <a:moveTo>
                    <a:pt x="30" y="0"/>
                  </a:moveTo>
                  <a:cubicBezTo>
                    <a:pt x="30" y="5"/>
                    <a:pt x="30" y="5"/>
                    <a:pt x="30" y="5"/>
                  </a:cubicBezTo>
                  <a:cubicBezTo>
                    <a:pt x="30" y="5"/>
                    <a:pt x="30" y="5"/>
                    <a:pt x="30" y="5"/>
                  </a:cubicBezTo>
                  <a:cubicBezTo>
                    <a:pt x="27" y="5"/>
                    <a:pt x="23" y="5"/>
                    <a:pt x="20" y="7"/>
                  </a:cubicBezTo>
                  <a:cubicBezTo>
                    <a:pt x="20" y="2"/>
                    <a:pt x="20" y="2"/>
                    <a:pt x="20" y="2"/>
                  </a:cubicBezTo>
                  <a:cubicBezTo>
                    <a:pt x="23" y="0"/>
                    <a:pt x="27" y="0"/>
                    <a:pt x="30" y="0"/>
                  </a:cubicBezTo>
                  <a:close/>
                  <a:moveTo>
                    <a:pt x="20" y="2"/>
                  </a:moveTo>
                  <a:cubicBezTo>
                    <a:pt x="20" y="7"/>
                    <a:pt x="20" y="7"/>
                    <a:pt x="20" y="7"/>
                  </a:cubicBezTo>
                  <a:cubicBezTo>
                    <a:pt x="20" y="2"/>
                    <a:pt x="20" y="2"/>
                    <a:pt x="20" y="2"/>
                  </a:cubicBezTo>
                  <a:close/>
                  <a:moveTo>
                    <a:pt x="20" y="23"/>
                  </a:moveTo>
                  <a:cubicBezTo>
                    <a:pt x="20" y="38"/>
                    <a:pt x="20" y="38"/>
                    <a:pt x="20" y="38"/>
                  </a:cubicBezTo>
                  <a:cubicBezTo>
                    <a:pt x="20" y="23"/>
                    <a:pt x="20" y="23"/>
                    <a:pt x="20" y="23"/>
                  </a:cubicBezTo>
                  <a:close/>
                  <a:moveTo>
                    <a:pt x="20" y="52"/>
                  </a:moveTo>
                  <a:cubicBezTo>
                    <a:pt x="20" y="57"/>
                    <a:pt x="20" y="57"/>
                    <a:pt x="20" y="57"/>
                  </a:cubicBezTo>
                  <a:lnTo>
                    <a:pt x="20" y="52"/>
                  </a:lnTo>
                  <a:close/>
                  <a:moveTo>
                    <a:pt x="20" y="2"/>
                  </a:moveTo>
                  <a:cubicBezTo>
                    <a:pt x="20" y="7"/>
                    <a:pt x="20" y="7"/>
                    <a:pt x="20" y="7"/>
                  </a:cubicBezTo>
                  <a:cubicBezTo>
                    <a:pt x="20" y="2"/>
                    <a:pt x="20" y="2"/>
                    <a:pt x="20" y="2"/>
                  </a:cubicBezTo>
                  <a:close/>
                  <a:moveTo>
                    <a:pt x="20" y="23"/>
                  </a:moveTo>
                  <a:cubicBezTo>
                    <a:pt x="20" y="38"/>
                    <a:pt x="20" y="38"/>
                    <a:pt x="20" y="38"/>
                  </a:cubicBezTo>
                  <a:cubicBezTo>
                    <a:pt x="20" y="23"/>
                    <a:pt x="20" y="23"/>
                    <a:pt x="20" y="23"/>
                  </a:cubicBezTo>
                  <a:close/>
                  <a:moveTo>
                    <a:pt x="20" y="52"/>
                  </a:moveTo>
                  <a:cubicBezTo>
                    <a:pt x="20" y="57"/>
                    <a:pt x="20" y="57"/>
                    <a:pt x="20" y="57"/>
                  </a:cubicBezTo>
                  <a:lnTo>
                    <a:pt x="20" y="52"/>
                  </a:lnTo>
                  <a:close/>
                  <a:moveTo>
                    <a:pt x="20" y="38"/>
                  </a:moveTo>
                  <a:cubicBezTo>
                    <a:pt x="18" y="34"/>
                    <a:pt x="18" y="30"/>
                    <a:pt x="19" y="26"/>
                  </a:cubicBezTo>
                  <a:cubicBezTo>
                    <a:pt x="19" y="26"/>
                    <a:pt x="19" y="26"/>
                    <a:pt x="19" y="26"/>
                  </a:cubicBezTo>
                  <a:cubicBezTo>
                    <a:pt x="19" y="25"/>
                    <a:pt x="20" y="24"/>
                    <a:pt x="20" y="23"/>
                  </a:cubicBezTo>
                  <a:cubicBezTo>
                    <a:pt x="20" y="38"/>
                    <a:pt x="20" y="38"/>
                    <a:pt x="20" y="38"/>
                  </a:cubicBezTo>
                  <a:close/>
                  <a:moveTo>
                    <a:pt x="20" y="2"/>
                  </a:moveTo>
                  <a:cubicBezTo>
                    <a:pt x="17" y="3"/>
                    <a:pt x="15" y="4"/>
                    <a:pt x="12" y="6"/>
                  </a:cubicBezTo>
                  <a:cubicBezTo>
                    <a:pt x="7" y="10"/>
                    <a:pt x="3" y="15"/>
                    <a:pt x="2" y="21"/>
                  </a:cubicBezTo>
                  <a:cubicBezTo>
                    <a:pt x="2" y="22"/>
                    <a:pt x="2" y="22"/>
                    <a:pt x="2" y="22"/>
                  </a:cubicBezTo>
                  <a:cubicBezTo>
                    <a:pt x="0" y="29"/>
                    <a:pt x="1" y="36"/>
                    <a:pt x="3" y="42"/>
                  </a:cubicBezTo>
                  <a:cubicBezTo>
                    <a:pt x="6" y="48"/>
                    <a:pt x="12" y="53"/>
                    <a:pt x="18" y="56"/>
                  </a:cubicBezTo>
                  <a:cubicBezTo>
                    <a:pt x="18" y="56"/>
                    <a:pt x="18" y="56"/>
                    <a:pt x="18" y="56"/>
                  </a:cubicBezTo>
                  <a:cubicBezTo>
                    <a:pt x="19" y="57"/>
                    <a:pt x="20" y="57"/>
                    <a:pt x="20" y="57"/>
                  </a:cubicBezTo>
                  <a:cubicBezTo>
                    <a:pt x="20" y="52"/>
                    <a:pt x="20" y="52"/>
                    <a:pt x="20" y="52"/>
                  </a:cubicBezTo>
                  <a:cubicBezTo>
                    <a:pt x="20" y="52"/>
                    <a:pt x="20" y="52"/>
                    <a:pt x="20" y="52"/>
                  </a:cubicBezTo>
                  <a:cubicBezTo>
                    <a:pt x="20" y="52"/>
                    <a:pt x="20" y="52"/>
                    <a:pt x="20" y="52"/>
                  </a:cubicBezTo>
                  <a:cubicBezTo>
                    <a:pt x="15" y="50"/>
                    <a:pt x="10" y="45"/>
                    <a:pt x="8" y="40"/>
                  </a:cubicBezTo>
                  <a:cubicBezTo>
                    <a:pt x="5" y="35"/>
                    <a:pt x="5" y="29"/>
                    <a:pt x="6" y="23"/>
                  </a:cubicBezTo>
                  <a:cubicBezTo>
                    <a:pt x="6" y="23"/>
                    <a:pt x="6" y="23"/>
                    <a:pt x="6" y="23"/>
                  </a:cubicBezTo>
                  <a:cubicBezTo>
                    <a:pt x="8" y="17"/>
                    <a:pt x="11" y="13"/>
                    <a:pt x="15" y="10"/>
                  </a:cubicBezTo>
                  <a:cubicBezTo>
                    <a:pt x="17" y="8"/>
                    <a:pt x="18" y="7"/>
                    <a:pt x="20" y="7"/>
                  </a:cubicBezTo>
                  <a:cubicBezTo>
                    <a:pt x="20" y="2"/>
                    <a:pt x="20" y="2"/>
                    <a:pt x="20" y="2"/>
                  </a:cubicBezTo>
                  <a:close/>
                  <a:moveTo>
                    <a:pt x="20" y="52"/>
                  </a:moveTo>
                  <a:cubicBezTo>
                    <a:pt x="20" y="52"/>
                    <a:pt x="20" y="52"/>
                    <a:pt x="20" y="5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 name="Freeform 219">
              <a:extLst>
                <a:ext uri="{FF2B5EF4-FFF2-40B4-BE49-F238E27FC236}">
                  <a16:creationId xmlns:a16="http://schemas.microsoft.com/office/drawing/2014/main" id="{86642C01-2A3F-4B23-85B7-A7A252B1A9FF}"/>
                </a:ext>
              </a:extLst>
            </p:cNvPr>
            <p:cNvSpPr>
              <a:spLocks noEditPoints="1"/>
            </p:cNvSpPr>
            <p:nvPr/>
          </p:nvSpPr>
          <p:spPr bwMode="auto">
            <a:xfrm>
              <a:off x="4950746" y="3425931"/>
              <a:ext cx="209550" cy="222209"/>
            </a:xfrm>
            <a:custGeom>
              <a:avLst/>
              <a:gdLst>
                <a:gd name="T0" fmla="*/ 108 w 123"/>
                <a:gd name="T1" fmla="*/ 83 h 131"/>
                <a:gd name="T2" fmla="*/ 118 w 123"/>
                <a:gd name="T3" fmla="*/ 66 h 131"/>
                <a:gd name="T4" fmla="*/ 93 w 123"/>
                <a:gd name="T5" fmla="*/ 63 h 131"/>
                <a:gd name="T6" fmla="*/ 81 w 123"/>
                <a:gd name="T7" fmla="*/ 73 h 131"/>
                <a:gd name="T8" fmla="*/ 80 w 123"/>
                <a:gd name="T9" fmla="*/ 73 h 131"/>
                <a:gd name="T10" fmla="*/ 80 w 123"/>
                <a:gd name="T11" fmla="*/ 60 h 131"/>
                <a:gd name="T12" fmla="*/ 82 w 123"/>
                <a:gd name="T13" fmla="*/ 29 h 131"/>
                <a:gd name="T14" fmla="*/ 72 w 123"/>
                <a:gd name="T15" fmla="*/ 18 h 131"/>
                <a:gd name="T16" fmla="*/ 64 w 123"/>
                <a:gd name="T17" fmla="*/ 2 h 131"/>
                <a:gd name="T18" fmla="*/ 85 w 123"/>
                <a:gd name="T19" fmla="*/ 26 h 131"/>
                <a:gd name="T20" fmla="*/ 84 w 123"/>
                <a:gd name="T21" fmla="*/ 63 h 131"/>
                <a:gd name="T22" fmla="*/ 83 w 123"/>
                <a:gd name="T23" fmla="*/ 69 h 131"/>
                <a:gd name="T24" fmla="*/ 83 w 123"/>
                <a:gd name="T25" fmla="*/ 69 h 131"/>
                <a:gd name="T26" fmla="*/ 88 w 123"/>
                <a:gd name="T27" fmla="*/ 62 h 131"/>
                <a:gd name="T28" fmla="*/ 117 w 123"/>
                <a:gd name="T29" fmla="*/ 37 h 131"/>
                <a:gd name="T30" fmla="*/ 123 w 123"/>
                <a:gd name="T31" fmla="*/ 74 h 131"/>
                <a:gd name="T32" fmla="*/ 110 w 123"/>
                <a:gd name="T33" fmla="*/ 87 h 131"/>
                <a:gd name="T34" fmla="*/ 102 w 123"/>
                <a:gd name="T35" fmla="*/ 91 h 131"/>
                <a:gd name="T36" fmla="*/ 101 w 123"/>
                <a:gd name="T37" fmla="*/ 93 h 131"/>
                <a:gd name="T38" fmla="*/ 109 w 123"/>
                <a:gd name="T39" fmla="*/ 90 h 131"/>
                <a:gd name="T40" fmla="*/ 123 w 123"/>
                <a:gd name="T41" fmla="*/ 90 h 131"/>
                <a:gd name="T42" fmla="*/ 79 w 123"/>
                <a:gd name="T43" fmla="*/ 126 h 131"/>
                <a:gd name="T44" fmla="*/ 62 w 123"/>
                <a:gd name="T45" fmla="*/ 115 h 131"/>
                <a:gd name="T46" fmla="*/ 62 w 123"/>
                <a:gd name="T47" fmla="*/ 56 h 131"/>
                <a:gd name="T48" fmla="*/ 67 w 123"/>
                <a:gd name="T49" fmla="*/ 110 h 131"/>
                <a:gd name="T50" fmla="*/ 82 w 123"/>
                <a:gd name="T51" fmla="*/ 123 h 131"/>
                <a:gd name="T52" fmla="*/ 117 w 123"/>
                <a:gd name="T53" fmla="*/ 92 h 131"/>
                <a:gd name="T54" fmla="*/ 102 w 123"/>
                <a:gd name="T55" fmla="*/ 98 h 131"/>
                <a:gd name="T56" fmla="*/ 96 w 123"/>
                <a:gd name="T57" fmla="*/ 92 h 131"/>
                <a:gd name="T58" fmla="*/ 62 w 123"/>
                <a:gd name="T59" fmla="*/ 6 h 131"/>
                <a:gd name="T60" fmla="*/ 35 w 123"/>
                <a:gd name="T61" fmla="*/ 44 h 131"/>
                <a:gd name="T62" fmla="*/ 44 w 123"/>
                <a:gd name="T63" fmla="*/ 61 h 131"/>
                <a:gd name="T64" fmla="*/ 43 w 123"/>
                <a:gd name="T65" fmla="*/ 73 h 131"/>
                <a:gd name="T66" fmla="*/ 36 w 123"/>
                <a:gd name="T67" fmla="*/ 72 h 131"/>
                <a:gd name="T68" fmla="*/ 30 w 123"/>
                <a:gd name="T69" fmla="*/ 63 h 131"/>
                <a:gd name="T70" fmla="*/ 6 w 123"/>
                <a:gd name="T71" fmla="*/ 57 h 131"/>
                <a:gd name="T72" fmla="*/ 13 w 123"/>
                <a:gd name="T73" fmla="*/ 82 h 131"/>
                <a:gd name="T74" fmla="*/ 24 w 123"/>
                <a:gd name="T75" fmla="*/ 87 h 131"/>
                <a:gd name="T76" fmla="*/ 25 w 123"/>
                <a:gd name="T77" fmla="*/ 97 h 131"/>
                <a:gd name="T78" fmla="*/ 12 w 123"/>
                <a:gd name="T79" fmla="*/ 95 h 131"/>
                <a:gd name="T80" fmla="*/ 30 w 123"/>
                <a:gd name="T81" fmla="*/ 125 h 131"/>
                <a:gd name="T82" fmla="*/ 54 w 123"/>
                <a:gd name="T83" fmla="*/ 114 h 131"/>
                <a:gd name="T84" fmla="*/ 59 w 123"/>
                <a:gd name="T85" fmla="*/ 59 h 131"/>
                <a:gd name="T86" fmla="*/ 61 w 123"/>
                <a:gd name="T87" fmla="*/ 115 h 131"/>
                <a:gd name="T88" fmla="*/ 46 w 123"/>
                <a:gd name="T89" fmla="*/ 124 h 131"/>
                <a:gd name="T90" fmla="*/ 10 w 123"/>
                <a:gd name="T91" fmla="*/ 114 h 131"/>
                <a:gd name="T92" fmla="*/ 14 w 123"/>
                <a:gd name="T93" fmla="*/ 90 h 131"/>
                <a:gd name="T94" fmla="*/ 22 w 123"/>
                <a:gd name="T95" fmla="*/ 93 h 131"/>
                <a:gd name="T96" fmla="*/ 22 w 123"/>
                <a:gd name="T97" fmla="*/ 91 h 131"/>
                <a:gd name="T98" fmla="*/ 13 w 123"/>
                <a:gd name="T99" fmla="*/ 87 h 131"/>
                <a:gd name="T100" fmla="*/ 0 w 123"/>
                <a:gd name="T101" fmla="*/ 74 h 131"/>
                <a:gd name="T102" fmla="*/ 4 w 123"/>
                <a:gd name="T103" fmla="*/ 38 h 131"/>
                <a:gd name="T104" fmla="*/ 35 w 123"/>
                <a:gd name="T105" fmla="*/ 62 h 131"/>
                <a:gd name="T106" fmla="*/ 40 w 123"/>
                <a:gd name="T107" fmla="*/ 69 h 131"/>
                <a:gd name="T108" fmla="*/ 40 w 123"/>
                <a:gd name="T109" fmla="*/ 69 h 131"/>
                <a:gd name="T110" fmla="*/ 39 w 123"/>
                <a:gd name="T111" fmla="*/ 63 h 131"/>
                <a:gd name="T112" fmla="*/ 30 w 123"/>
                <a:gd name="T113" fmla="*/ 44 h 131"/>
                <a:gd name="T114" fmla="*/ 59 w 123"/>
                <a:gd name="T115" fmla="*/ 2 h 131"/>
                <a:gd name="T116" fmla="*/ 62 w 123"/>
                <a:gd name="T117" fmla="*/ 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31">
                  <a:moveTo>
                    <a:pt x="99" y="87"/>
                  </a:moveTo>
                  <a:cubicBezTo>
                    <a:pt x="102" y="85"/>
                    <a:pt x="105" y="84"/>
                    <a:pt x="108" y="83"/>
                  </a:cubicBezTo>
                  <a:cubicBezTo>
                    <a:pt x="108" y="83"/>
                    <a:pt x="108" y="83"/>
                    <a:pt x="108" y="83"/>
                  </a:cubicBezTo>
                  <a:cubicBezTo>
                    <a:pt x="108" y="83"/>
                    <a:pt x="108" y="83"/>
                    <a:pt x="108" y="83"/>
                  </a:cubicBezTo>
                  <a:cubicBezTo>
                    <a:pt x="109" y="83"/>
                    <a:pt x="110" y="82"/>
                    <a:pt x="111" y="82"/>
                  </a:cubicBezTo>
                  <a:cubicBezTo>
                    <a:pt x="113" y="81"/>
                    <a:pt x="115" y="81"/>
                    <a:pt x="117" y="80"/>
                  </a:cubicBezTo>
                  <a:cubicBezTo>
                    <a:pt x="117" y="77"/>
                    <a:pt x="118" y="75"/>
                    <a:pt x="118" y="73"/>
                  </a:cubicBezTo>
                  <a:cubicBezTo>
                    <a:pt x="118" y="71"/>
                    <a:pt x="118" y="68"/>
                    <a:pt x="118" y="66"/>
                  </a:cubicBezTo>
                  <a:cubicBezTo>
                    <a:pt x="118" y="63"/>
                    <a:pt x="117" y="60"/>
                    <a:pt x="117" y="57"/>
                  </a:cubicBezTo>
                  <a:cubicBezTo>
                    <a:pt x="116" y="52"/>
                    <a:pt x="116" y="48"/>
                    <a:pt x="115" y="43"/>
                  </a:cubicBezTo>
                  <a:cubicBezTo>
                    <a:pt x="114" y="44"/>
                    <a:pt x="113" y="44"/>
                    <a:pt x="112" y="45"/>
                  </a:cubicBezTo>
                  <a:cubicBezTo>
                    <a:pt x="104" y="49"/>
                    <a:pt x="96" y="53"/>
                    <a:pt x="93" y="63"/>
                  </a:cubicBezTo>
                  <a:cubicBezTo>
                    <a:pt x="93" y="64"/>
                    <a:pt x="92" y="67"/>
                    <a:pt x="91" y="69"/>
                  </a:cubicBezTo>
                  <a:cubicBezTo>
                    <a:pt x="90" y="70"/>
                    <a:pt x="89" y="71"/>
                    <a:pt x="87" y="72"/>
                  </a:cubicBezTo>
                  <a:cubicBezTo>
                    <a:pt x="86" y="74"/>
                    <a:pt x="84" y="74"/>
                    <a:pt x="82" y="74"/>
                  </a:cubicBezTo>
                  <a:cubicBezTo>
                    <a:pt x="82" y="74"/>
                    <a:pt x="81" y="73"/>
                    <a:pt x="81" y="73"/>
                  </a:cubicBezTo>
                  <a:cubicBezTo>
                    <a:pt x="81" y="73"/>
                    <a:pt x="81" y="73"/>
                    <a:pt x="81" y="73"/>
                  </a:cubicBezTo>
                  <a:cubicBezTo>
                    <a:pt x="81" y="73"/>
                    <a:pt x="81" y="73"/>
                    <a:pt x="81" y="73"/>
                  </a:cubicBezTo>
                  <a:cubicBezTo>
                    <a:pt x="80" y="73"/>
                    <a:pt x="80" y="73"/>
                    <a:pt x="80" y="73"/>
                  </a:cubicBezTo>
                  <a:cubicBezTo>
                    <a:pt x="80" y="73"/>
                    <a:pt x="80" y="73"/>
                    <a:pt x="80" y="73"/>
                  </a:cubicBezTo>
                  <a:cubicBezTo>
                    <a:pt x="78" y="71"/>
                    <a:pt x="77" y="69"/>
                    <a:pt x="78" y="66"/>
                  </a:cubicBezTo>
                  <a:cubicBezTo>
                    <a:pt x="78" y="64"/>
                    <a:pt x="79" y="62"/>
                    <a:pt x="80" y="61"/>
                  </a:cubicBezTo>
                  <a:cubicBezTo>
                    <a:pt x="80" y="61"/>
                    <a:pt x="80" y="60"/>
                    <a:pt x="80" y="60"/>
                  </a:cubicBezTo>
                  <a:cubicBezTo>
                    <a:pt x="80" y="60"/>
                    <a:pt x="80" y="60"/>
                    <a:pt x="80" y="60"/>
                  </a:cubicBezTo>
                  <a:cubicBezTo>
                    <a:pt x="81" y="59"/>
                    <a:pt x="82" y="58"/>
                    <a:pt x="83" y="57"/>
                  </a:cubicBezTo>
                  <a:cubicBezTo>
                    <a:pt x="86" y="53"/>
                    <a:pt x="89" y="49"/>
                    <a:pt x="89" y="44"/>
                  </a:cubicBezTo>
                  <a:cubicBezTo>
                    <a:pt x="89" y="39"/>
                    <a:pt x="85" y="34"/>
                    <a:pt x="82" y="29"/>
                  </a:cubicBezTo>
                  <a:cubicBezTo>
                    <a:pt x="82" y="29"/>
                    <a:pt x="82" y="29"/>
                    <a:pt x="82" y="29"/>
                  </a:cubicBezTo>
                  <a:cubicBezTo>
                    <a:pt x="82" y="29"/>
                    <a:pt x="82" y="29"/>
                    <a:pt x="82" y="29"/>
                  </a:cubicBezTo>
                  <a:cubicBezTo>
                    <a:pt x="81" y="29"/>
                    <a:pt x="81" y="29"/>
                    <a:pt x="81" y="29"/>
                  </a:cubicBezTo>
                  <a:cubicBezTo>
                    <a:pt x="81" y="29"/>
                    <a:pt x="81" y="29"/>
                    <a:pt x="81" y="29"/>
                  </a:cubicBezTo>
                  <a:cubicBezTo>
                    <a:pt x="78" y="25"/>
                    <a:pt x="75" y="22"/>
                    <a:pt x="72" y="18"/>
                  </a:cubicBezTo>
                  <a:cubicBezTo>
                    <a:pt x="68" y="14"/>
                    <a:pt x="65" y="11"/>
                    <a:pt x="62" y="6"/>
                  </a:cubicBezTo>
                  <a:cubicBezTo>
                    <a:pt x="62" y="0"/>
                    <a:pt x="62" y="0"/>
                    <a:pt x="62" y="0"/>
                  </a:cubicBezTo>
                  <a:cubicBezTo>
                    <a:pt x="62" y="0"/>
                    <a:pt x="62" y="0"/>
                    <a:pt x="62" y="0"/>
                  </a:cubicBezTo>
                  <a:cubicBezTo>
                    <a:pt x="63" y="0"/>
                    <a:pt x="64" y="1"/>
                    <a:pt x="64" y="2"/>
                  </a:cubicBezTo>
                  <a:cubicBezTo>
                    <a:pt x="67" y="6"/>
                    <a:pt x="71" y="11"/>
                    <a:pt x="75" y="15"/>
                  </a:cubicBezTo>
                  <a:cubicBezTo>
                    <a:pt x="79" y="18"/>
                    <a:pt x="82" y="22"/>
                    <a:pt x="85" y="26"/>
                  </a:cubicBezTo>
                  <a:cubicBezTo>
                    <a:pt x="85" y="26"/>
                    <a:pt x="85" y="26"/>
                    <a:pt x="85" y="26"/>
                  </a:cubicBezTo>
                  <a:cubicBezTo>
                    <a:pt x="85" y="26"/>
                    <a:pt x="85" y="26"/>
                    <a:pt x="85" y="26"/>
                  </a:cubicBezTo>
                  <a:cubicBezTo>
                    <a:pt x="85" y="26"/>
                    <a:pt x="85" y="26"/>
                    <a:pt x="85" y="26"/>
                  </a:cubicBezTo>
                  <a:cubicBezTo>
                    <a:pt x="89" y="31"/>
                    <a:pt x="94" y="37"/>
                    <a:pt x="93" y="44"/>
                  </a:cubicBezTo>
                  <a:cubicBezTo>
                    <a:pt x="93" y="51"/>
                    <a:pt x="90" y="55"/>
                    <a:pt x="86" y="60"/>
                  </a:cubicBezTo>
                  <a:cubicBezTo>
                    <a:pt x="86" y="61"/>
                    <a:pt x="85" y="62"/>
                    <a:pt x="84" y="63"/>
                  </a:cubicBezTo>
                  <a:cubicBezTo>
                    <a:pt x="84" y="63"/>
                    <a:pt x="84" y="63"/>
                    <a:pt x="84" y="63"/>
                  </a:cubicBezTo>
                  <a:cubicBezTo>
                    <a:pt x="84" y="63"/>
                    <a:pt x="84" y="63"/>
                    <a:pt x="84" y="63"/>
                  </a:cubicBezTo>
                  <a:cubicBezTo>
                    <a:pt x="83" y="64"/>
                    <a:pt x="83" y="66"/>
                    <a:pt x="82" y="67"/>
                  </a:cubicBezTo>
                  <a:cubicBezTo>
                    <a:pt x="82" y="68"/>
                    <a:pt x="82" y="68"/>
                    <a:pt x="83" y="69"/>
                  </a:cubicBezTo>
                  <a:cubicBezTo>
                    <a:pt x="83" y="69"/>
                    <a:pt x="83" y="69"/>
                    <a:pt x="83" y="69"/>
                  </a:cubicBezTo>
                  <a:cubicBezTo>
                    <a:pt x="83" y="69"/>
                    <a:pt x="83" y="69"/>
                    <a:pt x="83" y="69"/>
                  </a:cubicBezTo>
                  <a:cubicBezTo>
                    <a:pt x="83" y="69"/>
                    <a:pt x="83" y="69"/>
                    <a:pt x="83" y="69"/>
                  </a:cubicBezTo>
                  <a:cubicBezTo>
                    <a:pt x="83" y="69"/>
                    <a:pt x="83" y="69"/>
                    <a:pt x="83" y="69"/>
                  </a:cubicBezTo>
                  <a:cubicBezTo>
                    <a:pt x="83" y="69"/>
                    <a:pt x="83" y="69"/>
                    <a:pt x="83" y="69"/>
                  </a:cubicBezTo>
                  <a:cubicBezTo>
                    <a:pt x="84" y="69"/>
                    <a:pt x="84" y="69"/>
                    <a:pt x="85" y="69"/>
                  </a:cubicBezTo>
                  <a:cubicBezTo>
                    <a:pt x="85" y="68"/>
                    <a:pt x="86" y="67"/>
                    <a:pt x="87" y="66"/>
                  </a:cubicBezTo>
                  <a:cubicBezTo>
                    <a:pt x="88" y="65"/>
                    <a:pt x="88" y="63"/>
                    <a:pt x="88" y="62"/>
                  </a:cubicBezTo>
                  <a:cubicBezTo>
                    <a:pt x="92" y="50"/>
                    <a:pt x="101" y="45"/>
                    <a:pt x="110" y="41"/>
                  </a:cubicBezTo>
                  <a:cubicBezTo>
                    <a:pt x="112" y="40"/>
                    <a:pt x="114" y="39"/>
                    <a:pt x="116" y="37"/>
                  </a:cubicBezTo>
                  <a:cubicBezTo>
                    <a:pt x="116" y="37"/>
                    <a:pt x="116" y="37"/>
                    <a:pt x="116" y="37"/>
                  </a:cubicBezTo>
                  <a:cubicBezTo>
                    <a:pt x="117" y="37"/>
                    <a:pt x="117" y="37"/>
                    <a:pt x="117" y="37"/>
                  </a:cubicBezTo>
                  <a:cubicBezTo>
                    <a:pt x="119" y="37"/>
                    <a:pt x="120" y="38"/>
                    <a:pt x="120" y="39"/>
                  </a:cubicBezTo>
                  <a:cubicBezTo>
                    <a:pt x="120" y="45"/>
                    <a:pt x="121" y="50"/>
                    <a:pt x="122" y="56"/>
                  </a:cubicBezTo>
                  <a:cubicBezTo>
                    <a:pt x="122" y="59"/>
                    <a:pt x="123" y="62"/>
                    <a:pt x="123" y="66"/>
                  </a:cubicBezTo>
                  <a:cubicBezTo>
                    <a:pt x="123" y="68"/>
                    <a:pt x="123" y="71"/>
                    <a:pt x="123" y="74"/>
                  </a:cubicBezTo>
                  <a:cubicBezTo>
                    <a:pt x="123" y="76"/>
                    <a:pt x="122" y="79"/>
                    <a:pt x="121" y="82"/>
                  </a:cubicBezTo>
                  <a:cubicBezTo>
                    <a:pt x="121" y="82"/>
                    <a:pt x="121" y="83"/>
                    <a:pt x="120" y="83"/>
                  </a:cubicBezTo>
                  <a:cubicBezTo>
                    <a:pt x="118" y="85"/>
                    <a:pt x="115" y="86"/>
                    <a:pt x="112" y="87"/>
                  </a:cubicBezTo>
                  <a:cubicBezTo>
                    <a:pt x="111" y="87"/>
                    <a:pt x="111" y="87"/>
                    <a:pt x="110" y="87"/>
                  </a:cubicBezTo>
                  <a:cubicBezTo>
                    <a:pt x="110" y="87"/>
                    <a:pt x="110" y="87"/>
                    <a:pt x="110" y="87"/>
                  </a:cubicBezTo>
                  <a:cubicBezTo>
                    <a:pt x="110" y="87"/>
                    <a:pt x="110" y="87"/>
                    <a:pt x="110" y="87"/>
                  </a:cubicBezTo>
                  <a:cubicBezTo>
                    <a:pt x="109" y="88"/>
                    <a:pt x="109" y="88"/>
                    <a:pt x="109" y="88"/>
                  </a:cubicBezTo>
                  <a:cubicBezTo>
                    <a:pt x="107" y="89"/>
                    <a:pt x="104" y="90"/>
                    <a:pt x="102" y="91"/>
                  </a:cubicBezTo>
                  <a:cubicBezTo>
                    <a:pt x="102" y="91"/>
                    <a:pt x="102" y="91"/>
                    <a:pt x="102" y="91"/>
                  </a:cubicBezTo>
                  <a:cubicBezTo>
                    <a:pt x="101" y="91"/>
                    <a:pt x="101" y="92"/>
                    <a:pt x="101" y="92"/>
                  </a:cubicBezTo>
                  <a:cubicBezTo>
                    <a:pt x="101" y="92"/>
                    <a:pt x="101" y="92"/>
                    <a:pt x="101" y="92"/>
                  </a:cubicBezTo>
                  <a:cubicBezTo>
                    <a:pt x="101" y="93"/>
                    <a:pt x="101" y="93"/>
                    <a:pt x="101" y="93"/>
                  </a:cubicBezTo>
                  <a:cubicBezTo>
                    <a:pt x="101" y="93"/>
                    <a:pt x="101" y="93"/>
                    <a:pt x="101" y="93"/>
                  </a:cubicBezTo>
                  <a:cubicBezTo>
                    <a:pt x="101" y="93"/>
                    <a:pt x="101" y="93"/>
                    <a:pt x="102" y="93"/>
                  </a:cubicBezTo>
                  <a:cubicBezTo>
                    <a:pt x="102" y="93"/>
                    <a:pt x="102" y="93"/>
                    <a:pt x="102" y="93"/>
                  </a:cubicBezTo>
                  <a:cubicBezTo>
                    <a:pt x="104" y="93"/>
                    <a:pt x="107" y="92"/>
                    <a:pt x="109" y="90"/>
                  </a:cubicBezTo>
                  <a:cubicBezTo>
                    <a:pt x="113" y="88"/>
                    <a:pt x="116" y="87"/>
                    <a:pt x="121" y="87"/>
                  </a:cubicBezTo>
                  <a:cubicBezTo>
                    <a:pt x="121" y="87"/>
                    <a:pt x="121" y="87"/>
                    <a:pt x="121" y="87"/>
                  </a:cubicBezTo>
                  <a:cubicBezTo>
                    <a:pt x="121" y="87"/>
                    <a:pt x="121" y="87"/>
                    <a:pt x="121" y="87"/>
                  </a:cubicBezTo>
                  <a:cubicBezTo>
                    <a:pt x="122" y="87"/>
                    <a:pt x="123" y="88"/>
                    <a:pt x="123" y="90"/>
                  </a:cubicBezTo>
                  <a:cubicBezTo>
                    <a:pt x="121" y="99"/>
                    <a:pt x="118" y="107"/>
                    <a:pt x="113" y="114"/>
                  </a:cubicBezTo>
                  <a:cubicBezTo>
                    <a:pt x="109" y="121"/>
                    <a:pt x="103" y="126"/>
                    <a:pt x="95" y="129"/>
                  </a:cubicBezTo>
                  <a:cubicBezTo>
                    <a:pt x="92" y="131"/>
                    <a:pt x="89" y="131"/>
                    <a:pt x="87" y="130"/>
                  </a:cubicBezTo>
                  <a:cubicBezTo>
                    <a:pt x="84" y="130"/>
                    <a:pt x="82" y="128"/>
                    <a:pt x="79" y="126"/>
                  </a:cubicBezTo>
                  <a:cubicBezTo>
                    <a:pt x="79" y="126"/>
                    <a:pt x="78" y="125"/>
                    <a:pt x="77" y="124"/>
                  </a:cubicBezTo>
                  <a:cubicBezTo>
                    <a:pt x="74" y="122"/>
                    <a:pt x="72" y="120"/>
                    <a:pt x="68" y="119"/>
                  </a:cubicBezTo>
                  <a:cubicBezTo>
                    <a:pt x="68" y="119"/>
                    <a:pt x="67" y="119"/>
                    <a:pt x="67" y="119"/>
                  </a:cubicBezTo>
                  <a:cubicBezTo>
                    <a:pt x="64" y="119"/>
                    <a:pt x="62" y="119"/>
                    <a:pt x="62" y="115"/>
                  </a:cubicBezTo>
                  <a:cubicBezTo>
                    <a:pt x="62" y="110"/>
                    <a:pt x="62" y="110"/>
                    <a:pt x="62" y="110"/>
                  </a:cubicBezTo>
                  <a:cubicBezTo>
                    <a:pt x="62" y="106"/>
                    <a:pt x="62" y="103"/>
                    <a:pt x="62" y="100"/>
                  </a:cubicBezTo>
                  <a:cubicBezTo>
                    <a:pt x="62" y="100"/>
                    <a:pt x="62" y="100"/>
                    <a:pt x="62" y="100"/>
                  </a:cubicBezTo>
                  <a:cubicBezTo>
                    <a:pt x="62" y="56"/>
                    <a:pt x="62" y="56"/>
                    <a:pt x="62" y="56"/>
                  </a:cubicBezTo>
                  <a:cubicBezTo>
                    <a:pt x="62" y="56"/>
                    <a:pt x="62" y="56"/>
                    <a:pt x="62" y="56"/>
                  </a:cubicBezTo>
                  <a:cubicBezTo>
                    <a:pt x="63" y="56"/>
                    <a:pt x="64" y="57"/>
                    <a:pt x="64" y="59"/>
                  </a:cubicBezTo>
                  <a:cubicBezTo>
                    <a:pt x="64" y="68"/>
                    <a:pt x="65" y="76"/>
                    <a:pt x="65" y="84"/>
                  </a:cubicBezTo>
                  <a:cubicBezTo>
                    <a:pt x="66" y="92"/>
                    <a:pt x="66" y="100"/>
                    <a:pt x="67" y="110"/>
                  </a:cubicBezTo>
                  <a:cubicBezTo>
                    <a:pt x="67" y="114"/>
                    <a:pt x="67" y="114"/>
                    <a:pt x="67" y="114"/>
                  </a:cubicBezTo>
                  <a:cubicBezTo>
                    <a:pt x="68" y="114"/>
                    <a:pt x="68" y="114"/>
                    <a:pt x="69" y="114"/>
                  </a:cubicBezTo>
                  <a:cubicBezTo>
                    <a:pt x="74" y="115"/>
                    <a:pt x="77" y="118"/>
                    <a:pt x="80" y="121"/>
                  </a:cubicBezTo>
                  <a:cubicBezTo>
                    <a:pt x="81" y="121"/>
                    <a:pt x="82" y="122"/>
                    <a:pt x="82" y="123"/>
                  </a:cubicBezTo>
                  <a:cubicBezTo>
                    <a:pt x="84" y="124"/>
                    <a:pt x="86" y="125"/>
                    <a:pt x="88" y="126"/>
                  </a:cubicBezTo>
                  <a:cubicBezTo>
                    <a:pt x="89" y="126"/>
                    <a:pt x="91" y="126"/>
                    <a:pt x="93" y="125"/>
                  </a:cubicBezTo>
                  <a:cubicBezTo>
                    <a:pt x="100" y="122"/>
                    <a:pt x="105" y="117"/>
                    <a:pt x="109" y="111"/>
                  </a:cubicBezTo>
                  <a:cubicBezTo>
                    <a:pt x="113" y="106"/>
                    <a:pt x="116" y="99"/>
                    <a:pt x="117" y="92"/>
                  </a:cubicBezTo>
                  <a:cubicBezTo>
                    <a:pt x="115" y="92"/>
                    <a:pt x="113" y="94"/>
                    <a:pt x="111" y="95"/>
                  </a:cubicBezTo>
                  <a:cubicBezTo>
                    <a:pt x="108" y="96"/>
                    <a:pt x="106" y="98"/>
                    <a:pt x="102" y="98"/>
                  </a:cubicBezTo>
                  <a:cubicBezTo>
                    <a:pt x="102" y="98"/>
                    <a:pt x="102" y="98"/>
                    <a:pt x="102" y="98"/>
                  </a:cubicBezTo>
                  <a:cubicBezTo>
                    <a:pt x="102" y="98"/>
                    <a:pt x="102" y="98"/>
                    <a:pt x="102" y="98"/>
                  </a:cubicBezTo>
                  <a:cubicBezTo>
                    <a:pt x="101" y="98"/>
                    <a:pt x="99" y="98"/>
                    <a:pt x="98" y="97"/>
                  </a:cubicBezTo>
                  <a:cubicBezTo>
                    <a:pt x="97" y="97"/>
                    <a:pt x="97" y="96"/>
                    <a:pt x="96" y="95"/>
                  </a:cubicBezTo>
                  <a:cubicBezTo>
                    <a:pt x="96" y="94"/>
                    <a:pt x="96" y="93"/>
                    <a:pt x="96" y="92"/>
                  </a:cubicBezTo>
                  <a:cubicBezTo>
                    <a:pt x="96" y="92"/>
                    <a:pt x="96" y="92"/>
                    <a:pt x="96" y="92"/>
                  </a:cubicBezTo>
                  <a:cubicBezTo>
                    <a:pt x="96" y="92"/>
                    <a:pt x="96" y="92"/>
                    <a:pt x="96" y="92"/>
                  </a:cubicBezTo>
                  <a:cubicBezTo>
                    <a:pt x="96" y="90"/>
                    <a:pt x="97" y="88"/>
                    <a:pt x="99" y="87"/>
                  </a:cubicBezTo>
                  <a:cubicBezTo>
                    <a:pt x="99" y="87"/>
                    <a:pt x="99" y="87"/>
                    <a:pt x="99" y="87"/>
                  </a:cubicBezTo>
                  <a:close/>
                  <a:moveTo>
                    <a:pt x="62" y="6"/>
                  </a:moveTo>
                  <a:cubicBezTo>
                    <a:pt x="58" y="11"/>
                    <a:pt x="55" y="14"/>
                    <a:pt x="51" y="18"/>
                  </a:cubicBezTo>
                  <a:cubicBezTo>
                    <a:pt x="48" y="22"/>
                    <a:pt x="45" y="25"/>
                    <a:pt x="42" y="29"/>
                  </a:cubicBezTo>
                  <a:cubicBezTo>
                    <a:pt x="42" y="29"/>
                    <a:pt x="42" y="29"/>
                    <a:pt x="42" y="29"/>
                  </a:cubicBezTo>
                  <a:cubicBezTo>
                    <a:pt x="38" y="34"/>
                    <a:pt x="34" y="39"/>
                    <a:pt x="35" y="44"/>
                  </a:cubicBezTo>
                  <a:cubicBezTo>
                    <a:pt x="35" y="49"/>
                    <a:pt x="38" y="53"/>
                    <a:pt x="41" y="57"/>
                  </a:cubicBezTo>
                  <a:cubicBezTo>
                    <a:pt x="41" y="58"/>
                    <a:pt x="42" y="59"/>
                    <a:pt x="43" y="60"/>
                  </a:cubicBezTo>
                  <a:cubicBezTo>
                    <a:pt x="43" y="60"/>
                    <a:pt x="43" y="60"/>
                    <a:pt x="43" y="60"/>
                  </a:cubicBezTo>
                  <a:cubicBezTo>
                    <a:pt x="43" y="60"/>
                    <a:pt x="43" y="61"/>
                    <a:pt x="44" y="61"/>
                  </a:cubicBezTo>
                  <a:cubicBezTo>
                    <a:pt x="44" y="62"/>
                    <a:pt x="45" y="64"/>
                    <a:pt x="46" y="66"/>
                  </a:cubicBezTo>
                  <a:cubicBezTo>
                    <a:pt x="46" y="69"/>
                    <a:pt x="45" y="71"/>
                    <a:pt x="43" y="73"/>
                  </a:cubicBezTo>
                  <a:cubicBezTo>
                    <a:pt x="43" y="73"/>
                    <a:pt x="43" y="73"/>
                    <a:pt x="43" y="73"/>
                  </a:cubicBezTo>
                  <a:cubicBezTo>
                    <a:pt x="43" y="73"/>
                    <a:pt x="43" y="73"/>
                    <a:pt x="43" y="73"/>
                  </a:cubicBezTo>
                  <a:cubicBezTo>
                    <a:pt x="43" y="73"/>
                    <a:pt x="43" y="73"/>
                    <a:pt x="43" y="73"/>
                  </a:cubicBezTo>
                  <a:cubicBezTo>
                    <a:pt x="43" y="73"/>
                    <a:pt x="43" y="73"/>
                    <a:pt x="43" y="73"/>
                  </a:cubicBezTo>
                  <a:cubicBezTo>
                    <a:pt x="42" y="73"/>
                    <a:pt x="42" y="74"/>
                    <a:pt x="41" y="74"/>
                  </a:cubicBezTo>
                  <a:cubicBezTo>
                    <a:pt x="39" y="74"/>
                    <a:pt x="37" y="74"/>
                    <a:pt x="36" y="72"/>
                  </a:cubicBezTo>
                  <a:cubicBezTo>
                    <a:pt x="36" y="72"/>
                    <a:pt x="36" y="72"/>
                    <a:pt x="36" y="72"/>
                  </a:cubicBezTo>
                  <a:cubicBezTo>
                    <a:pt x="36" y="72"/>
                    <a:pt x="36" y="72"/>
                    <a:pt x="36" y="72"/>
                  </a:cubicBezTo>
                  <a:cubicBezTo>
                    <a:pt x="35" y="71"/>
                    <a:pt x="33" y="70"/>
                    <a:pt x="33" y="69"/>
                  </a:cubicBezTo>
                  <a:cubicBezTo>
                    <a:pt x="31" y="67"/>
                    <a:pt x="30" y="64"/>
                    <a:pt x="30" y="63"/>
                  </a:cubicBezTo>
                  <a:cubicBezTo>
                    <a:pt x="28" y="53"/>
                    <a:pt x="19" y="49"/>
                    <a:pt x="11" y="45"/>
                  </a:cubicBezTo>
                  <a:cubicBezTo>
                    <a:pt x="11" y="45"/>
                    <a:pt x="11" y="45"/>
                    <a:pt x="11" y="45"/>
                  </a:cubicBezTo>
                  <a:cubicBezTo>
                    <a:pt x="10" y="44"/>
                    <a:pt x="9" y="44"/>
                    <a:pt x="8" y="43"/>
                  </a:cubicBezTo>
                  <a:cubicBezTo>
                    <a:pt x="8" y="48"/>
                    <a:pt x="7" y="52"/>
                    <a:pt x="6" y="57"/>
                  </a:cubicBezTo>
                  <a:cubicBezTo>
                    <a:pt x="6" y="60"/>
                    <a:pt x="5" y="63"/>
                    <a:pt x="5" y="66"/>
                  </a:cubicBezTo>
                  <a:cubicBezTo>
                    <a:pt x="5" y="68"/>
                    <a:pt x="5" y="71"/>
                    <a:pt x="5" y="73"/>
                  </a:cubicBezTo>
                  <a:cubicBezTo>
                    <a:pt x="5" y="75"/>
                    <a:pt x="6" y="77"/>
                    <a:pt x="6" y="80"/>
                  </a:cubicBezTo>
                  <a:cubicBezTo>
                    <a:pt x="8" y="81"/>
                    <a:pt x="10" y="81"/>
                    <a:pt x="13" y="82"/>
                  </a:cubicBezTo>
                  <a:cubicBezTo>
                    <a:pt x="13" y="82"/>
                    <a:pt x="14" y="83"/>
                    <a:pt x="15" y="83"/>
                  </a:cubicBezTo>
                  <a:cubicBezTo>
                    <a:pt x="15" y="83"/>
                    <a:pt x="15" y="83"/>
                    <a:pt x="15" y="83"/>
                  </a:cubicBezTo>
                  <a:cubicBezTo>
                    <a:pt x="15" y="83"/>
                    <a:pt x="15" y="83"/>
                    <a:pt x="15" y="83"/>
                  </a:cubicBezTo>
                  <a:cubicBezTo>
                    <a:pt x="19" y="84"/>
                    <a:pt x="22" y="85"/>
                    <a:pt x="24" y="87"/>
                  </a:cubicBezTo>
                  <a:cubicBezTo>
                    <a:pt x="24" y="87"/>
                    <a:pt x="24" y="87"/>
                    <a:pt x="25" y="87"/>
                  </a:cubicBezTo>
                  <a:cubicBezTo>
                    <a:pt x="26" y="89"/>
                    <a:pt x="27" y="90"/>
                    <a:pt x="27" y="92"/>
                  </a:cubicBezTo>
                  <a:cubicBezTo>
                    <a:pt x="27" y="93"/>
                    <a:pt x="27" y="94"/>
                    <a:pt x="27" y="95"/>
                  </a:cubicBezTo>
                  <a:cubicBezTo>
                    <a:pt x="27" y="96"/>
                    <a:pt x="26" y="97"/>
                    <a:pt x="25" y="97"/>
                  </a:cubicBezTo>
                  <a:cubicBezTo>
                    <a:pt x="25" y="97"/>
                    <a:pt x="25" y="97"/>
                    <a:pt x="25" y="97"/>
                  </a:cubicBezTo>
                  <a:cubicBezTo>
                    <a:pt x="24" y="98"/>
                    <a:pt x="22" y="98"/>
                    <a:pt x="21" y="98"/>
                  </a:cubicBezTo>
                  <a:cubicBezTo>
                    <a:pt x="21" y="98"/>
                    <a:pt x="21" y="98"/>
                    <a:pt x="21" y="98"/>
                  </a:cubicBezTo>
                  <a:cubicBezTo>
                    <a:pt x="17" y="98"/>
                    <a:pt x="15" y="96"/>
                    <a:pt x="12" y="95"/>
                  </a:cubicBezTo>
                  <a:cubicBezTo>
                    <a:pt x="12" y="95"/>
                    <a:pt x="12" y="95"/>
                    <a:pt x="12" y="95"/>
                  </a:cubicBezTo>
                  <a:cubicBezTo>
                    <a:pt x="10" y="93"/>
                    <a:pt x="8" y="92"/>
                    <a:pt x="6" y="92"/>
                  </a:cubicBezTo>
                  <a:cubicBezTo>
                    <a:pt x="7" y="99"/>
                    <a:pt x="10" y="106"/>
                    <a:pt x="14" y="111"/>
                  </a:cubicBezTo>
                  <a:cubicBezTo>
                    <a:pt x="18" y="117"/>
                    <a:pt x="23" y="122"/>
                    <a:pt x="30" y="125"/>
                  </a:cubicBezTo>
                  <a:cubicBezTo>
                    <a:pt x="33" y="126"/>
                    <a:pt x="34" y="126"/>
                    <a:pt x="36" y="126"/>
                  </a:cubicBezTo>
                  <a:cubicBezTo>
                    <a:pt x="37" y="125"/>
                    <a:pt x="39" y="124"/>
                    <a:pt x="41" y="123"/>
                  </a:cubicBezTo>
                  <a:cubicBezTo>
                    <a:pt x="42" y="122"/>
                    <a:pt x="42" y="121"/>
                    <a:pt x="43" y="121"/>
                  </a:cubicBezTo>
                  <a:cubicBezTo>
                    <a:pt x="46" y="118"/>
                    <a:pt x="49" y="115"/>
                    <a:pt x="54" y="114"/>
                  </a:cubicBezTo>
                  <a:cubicBezTo>
                    <a:pt x="55" y="114"/>
                    <a:pt x="56" y="114"/>
                    <a:pt x="56" y="114"/>
                  </a:cubicBezTo>
                  <a:cubicBezTo>
                    <a:pt x="56" y="110"/>
                    <a:pt x="56" y="110"/>
                    <a:pt x="56" y="110"/>
                  </a:cubicBezTo>
                  <a:cubicBezTo>
                    <a:pt x="57" y="100"/>
                    <a:pt x="57" y="92"/>
                    <a:pt x="58" y="84"/>
                  </a:cubicBezTo>
                  <a:cubicBezTo>
                    <a:pt x="58" y="76"/>
                    <a:pt x="59" y="68"/>
                    <a:pt x="59" y="59"/>
                  </a:cubicBezTo>
                  <a:cubicBezTo>
                    <a:pt x="59" y="57"/>
                    <a:pt x="60" y="56"/>
                    <a:pt x="62" y="56"/>
                  </a:cubicBezTo>
                  <a:cubicBezTo>
                    <a:pt x="62" y="100"/>
                    <a:pt x="62" y="100"/>
                    <a:pt x="62" y="100"/>
                  </a:cubicBezTo>
                  <a:cubicBezTo>
                    <a:pt x="61" y="103"/>
                    <a:pt x="61" y="106"/>
                    <a:pt x="61" y="110"/>
                  </a:cubicBezTo>
                  <a:cubicBezTo>
                    <a:pt x="61" y="115"/>
                    <a:pt x="61" y="115"/>
                    <a:pt x="61" y="115"/>
                  </a:cubicBezTo>
                  <a:cubicBezTo>
                    <a:pt x="61" y="119"/>
                    <a:pt x="59" y="119"/>
                    <a:pt x="56" y="119"/>
                  </a:cubicBezTo>
                  <a:cubicBezTo>
                    <a:pt x="56" y="119"/>
                    <a:pt x="56" y="119"/>
                    <a:pt x="56" y="119"/>
                  </a:cubicBezTo>
                  <a:cubicBezTo>
                    <a:pt x="56" y="119"/>
                    <a:pt x="55" y="119"/>
                    <a:pt x="55" y="119"/>
                  </a:cubicBezTo>
                  <a:cubicBezTo>
                    <a:pt x="51" y="120"/>
                    <a:pt x="49" y="122"/>
                    <a:pt x="46" y="124"/>
                  </a:cubicBezTo>
                  <a:cubicBezTo>
                    <a:pt x="45" y="125"/>
                    <a:pt x="45" y="126"/>
                    <a:pt x="44" y="126"/>
                  </a:cubicBezTo>
                  <a:cubicBezTo>
                    <a:pt x="41" y="128"/>
                    <a:pt x="39" y="130"/>
                    <a:pt x="37" y="130"/>
                  </a:cubicBezTo>
                  <a:cubicBezTo>
                    <a:pt x="34" y="131"/>
                    <a:pt x="32" y="131"/>
                    <a:pt x="28" y="129"/>
                  </a:cubicBezTo>
                  <a:cubicBezTo>
                    <a:pt x="21" y="126"/>
                    <a:pt x="15" y="121"/>
                    <a:pt x="10" y="114"/>
                  </a:cubicBezTo>
                  <a:cubicBezTo>
                    <a:pt x="5" y="107"/>
                    <a:pt x="2" y="99"/>
                    <a:pt x="0" y="90"/>
                  </a:cubicBezTo>
                  <a:cubicBezTo>
                    <a:pt x="0" y="90"/>
                    <a:pt x="0" y="90"/>
                    <a:pt x="0" y="89"/>
                  </a:cubicBezTo>
                  <a:cubicBezTo>
                    <a:pt x="0" y="88"/>
                    <a:pt x="1" y="87"/>
                    <a:pt x="2" y="87"/>
                  </a:cubicBezTo>
                  <a:cubicBezTo>
                    <a:pt x="7" y="87"/>
                    <a:pt x="10" y="88"/>
                    <a:pt x="14" y="90"/>
                  </a:cubicBezTo>
                  <a:cubicBezTo>
                    <a:pt x="14" y="90"/>
                    <a:pt x="14" y="90"/>
                    <a:pt x="14" y="90"/>
                  </a:cubicBezTo>
                  <a:cubicBezTo>
                    <a:pt x="17" y="92"/>
                    <a:pt x="19" y="93"/>
                    <a:pt x="21" y="93"/>
                  </a:cubicBezTo>
                  <a:cubicBezTo>
                    <a:pt x="21" y="93"/>
                    <a:pt x="21" y="93"/>
                    <a:pt x="21" y="93"/>
                  </a:cubicBezTo>
                  <a:cubicBezTo>
                    <a:pt x="22" y="93"/>
                    <a:pt x="22" y="93"/>
                    <a:pt x="22" y="93"/>
                  </a:cubicBezTo>
                  <a:cubicBezTo>
                    <a:pt x="22" y="93"/>
                    <a:pt x="22" y="93"/>
                    <a:pt x="22" y="93"/>
                  </a:cubicBezTo>
                  <a:cubicBezTo>
                    <a:pt x="22" y="93"/>
                    <a:pt x="22" y="93"/>
                    <a:pt x="22" y="93"/>
                  </a:cubicBezTo>
                  <a:cubicBezTo>
                    <a:pt x="22" y="93"/>
                    <a:pt x="22" y="93"/>
                    <a:pt x="22" y="92"/>
                  </a:cubicBezTo>
                  <a:cubicBezTo>
                    <a:pt x="22" y="92"/>
                    <a:pt x="22" y="92"/>
                    <a:pt x="22" y="91"/>
                  </a:cubicBezTo>
                  <a:cubicBezTo>
                    <a:pt x="21" y="91"/>
                    <a:pt x="21" y="91"/>
                    <a:pt x="21" y="91"/>
                  </a:cubicBezTo>
                  <a:cubicBezTo>
                    <a:pt x="19" y="90"/>
                    <a:pt x="17" y="89"/>
                    <a:pt x="14" y="88"/>
                  </a:cubicBezTo>
                  <a:cubicBezTo>
                    <a:pt x="13" y="87"/>
                    <a:pt x="13" y="87"/>
                    <a:pt x="13" y="87"/>
                  </a:cubicBezTo>
                  <a:cubicBezTo>
                    <a:pt x="13" y="87"/>
                    <a:pt x="13" y="87"/>
                    <a:pt x="13" y="87"/>
                  </a:cubicBezTo>
                  <a:cubicBezTo>
                    <a:pt x="13" y="87"/>
                    <a:pt x="12" y="87"/>
                    <a:pt x="11" y="87"/>
                  </a:cubicBezTo>
                  <a:cubicBezTo>
                    <a:pt x="8" y="86"/>
                    <a:pt x="5" y="85"/>
                    <a:pt x="3" y="83"/>
                  </a:cubicBezTo>
                  <a:cubicBezTo>
                    <a:pt x="2" y="83"/>
                    <a:pt x="2" y="82"/>
                    <a:pt x="2" y="82"/>
                  </a:cubicBezTo>
                  <a:cubicBezTo>
                    <a:pt x="1" y="79"/>
                    <a:pt x="1" y="76"/>
                    <a:pt x="0" y="74"/>
                  </a:cubicBezTo>
                  <a:cubicBezTo>
                    <a:pt x="0" y="71"/>
                    <a:pt x="0" y="68"/>
                    <a:pt x="0" y="66"/>
                  </a:cubicBezTo>
                  <a:cubicBezTo>
                    <a:pt x="1" y="62"/>
                    <a:pt x="1" y="59"/>
                    <a:pt x="2" y="56"/>
                  </a:cubicBezTo>
                  <a:cubicBezTo>
                    <a:pt x="2" y="50"/>
                    <a:pt x="3" y="45"/>
                    <a:pt x="3" y="39"/>
                  </a:cubicBezTo>
                  <a:cubicBezTo>
                    <a:pt x="3" y="39"/>
                    <a:pt x="3" y="39"/>
                    <a:pt x="4" y="38"/>
                  </a:cubicBezTo>
                  <a:cubicBezTo>
                    <a:pt x="4" y="37"/>
                    <a:pt x="6" y="37"/>
                    <a:pt x="7" y="37"/>
                  </a:cubicBezTo>
                  <a:cubicBezTo>
                    <a:pt x="9" y="38"/>
                    <a:pt x="11" y="40"/>
                    <a:pt x="13" y="41"/>
                  </a:cubicBezTo>
                  <a:cubicBezTo>
                    <a:pt x="13" y="41"/>
                    <a:pt x="13" y="41"/>
                    <a:pt x="13" y="41"/>
                  </a:cubicBezTo>
                  <a:cubicBezTo>
                    <a:pt x="23" y="45"/>
                    <a:pt x="32" y="50"/>
                    <a:pt x="35" y="62"/>
                  </a:cubicBezTo>
                  <a:cubicBezTo>
                    <a:pt x="35" y="63"/>
                    <a:pt x="36" y="64"/>
                    <a:pt x="37" y="66"/>
                  </a:cubicBezTo>
                  <a:cubicBezTo>
                    <a:pt x="37" y="67"/>
                    <a:pt x="38" y="68"/>
                    <a:pt x="39" y="69"/>
                  </a:cubicBezTo>
                  <a:cubicBezTo>
                    <a:pt x="39" y="69"/>
                    <a:pt x="39" y="69"/>
                    <a:pt x="39" y="69"/>
                  </a:cubicBezTo>
                  <a:cubicBezTo>
                    <a:pt x="39" y="69"/>
                    <a:pt x="40" y="69"/>
                    <a:pt x="40" y="69"/>
                  </a:cubicBezTo>
                  <a:cubicBezTo>
                    <a:pt x="40" y="69"/>
                    <a:pt x="40" y="69"/>
                    <a:pt x="40" y="69"/>
                  </a:cubicBezTo>
                  <a:cubicBezTo>
                    <a:pt x="40" y="69"/>
                    <a:pt x="40" y="69"/>
                    <a:pt x="40" y="69"/>
                  </a:cubicBezTo>
                  <a:cubicBezTo>
                    <a:pt x="40" y="69"/>
                    <a:pt x="40" y="69"/>
                    <a:pt x="40" y="69"/>
                  </a:cubicBezTo>
                  <a:cubicBezTo>
                    <a:pt x="40" y="69"/>
                    <a:pt x="40" y="69"/>
                    <a:pt x="40" y="69"/>
                  </a:cubicBezTo>
                  <a:cubicBezTo>
                    <a:pt x="40" y="69"/>
                    <a:pt x="40" y="69"/>
                    <a:pt x="40" y="69"/>
                  </a:cubicBezTo>
                  <a:cubicBezTo>
                    <a:pt x="41" y="68"/>
                    <a:pt x="41" y="68"/>
                    <a:pt x="41" y="67"/>
                  </a:cubicBezTo>
                  <a:cubicBezTo>
                    <a:pt x="41" y="66"/>
                    <a:pt x="40" y="64"/>
                    <a:pt x="39" y="63"/>
                  </a:cubicBezTo>
                  <a:cubicBezTo>
                    <a:pt x="39" y="63"/>
                    <a:pt x="39" y="63"/>
                    <a:pt x="39" y="63"/>
                  </a:cubicBezTo>
                  <a:cubicBezTo>
                    <a:pt x="39" y="63"/>
                    <a:pt x="39" y="63"/>
                    <a:pt x="39" y="63"/>
                  </a:cubicBezTo>
                  <a:cubicBezTo>
                    <a:pt x="39" y="63"/>
                    <a:pt x="39" y="63"/>
                    <a:pt x="39" y="63"/>
                  </a:cubicBezTo>
                  <a:cubicBezTo>
                    <a:pt x="38" y="62"/>
                    <a:pt x="38" y="61"/>
                    <a:pt x="37" y="60"/>
                  </a:cubicBezTo>
                  <a:cubicBezTo>
                    <a:pt x="33" y="55"/>
                    <a:pt x="30" y="51"/>
                    <a:pt x="30" y="44"/>
                  </a:cubicBezTo>
                  <a:cubicBezTo>
                    <a:pt x="30" y="37"/>
                    <a:pt x="34" y="31"/>
                    <a:pt x="38" y="26"/>
                  </a:cubicBezTo>
                  <a:cubicBezTo>
                    <a:pt x="38" y="26"/>
                    <a:pt x="38" y="26"/>
                    <a:pt x="38" y="26"/>
                  </a:cubicBezTo>
                  <a:cubicBezTo>
                    <a:pt x="41" y="22"/>
                    <a:pt x="45" y="19"/>
                    <a:pt x="48" y="15"/>
                  </a:cubicBezTo>
                  <a:cubicBezTo>
                    <a:pt x="52" y="11"/>
                    <a:pt x="56" y="6"/>
                    <a:pt x="59" y="2"/>
                  </a:cubicBezTo>
                  <a:cubicBezTo>
                    <a:pt x="59" y="1"/>
                    <a:pt x="60" y="1"/>
                    <a:pt x="60" y="0"/>
                  </a:cubicBezTo>
                  <a:cubicBezTo>
                    <a:pt x="61" y="0"/>
                    <a:pt x="61" y="0"/>
                    <a:pt x="62" y="0"/>
                  </a:cubicBezTo>
                  <a:cubicBezTo>
                    <a:pt x="62" y="0"/>
                    <a:pt x="62" y="0"/>
                    <a:pt x="62" y="0"/>
                  </a:cubicBezTo>
                  <a:lnTo>
                    <a:pt x="62" y="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 name="Freeform 220">
              <a:extLst>
                <a:ext uri="{FF2B5EF4-FFF2-40B4-BE49-F238E27FC236}">
                  <a16:creationId xmlns:a16="http://schemas.microsoft.com/office/drawing/2014/main" id="{DAAFB0F8-E784-46A7-B4EA-E86D0CA808DC}"/>
                </a:ext>
              </a:extLst>
            </p:cNvPr>
            <p:cNvSpPr>
              <a:spLocks noEditPoints="1"/>
            </p:cNvSpPr>
            <p:nvPr/>
          </p:nvSpPr>
          <p:spPr bwMode="auto">
            <a:xfrm>
              <a:off x="5044408" y="3624331"/>
              <a:ext cx="20638" cy="76186"/>
            </a:xfrm>
            <a:custGeom>
              <a:avLst/>
              <a:gdLst>
                <a:gd name="T0" fmla="*/ 7 w 13"/>
                <a:gd name="T1" fmla="*/ 0 h 44"/>
                <a:gd name="T2" fmla="*/ 11 w 13"/>
                <a:gd name="T3" fmla="*/ 0 h 44"/>
                <a:gd name="T4" fmla="*/ 13 w 13"/>
                <a:gd name="T5" fmla="*/ 3 h 44"/>
                <a:gd name="T6" fmla="*/ 13 w 13"/>
                <a:gd name="T7" fmla="*/ 42 h 44"/>
                <a:gd name="T8" fmla="*/ 11 w 13"/>
                <a:gd name="T9" fmla="*/ 44 h 44"/>
                <a:gd name="T10" fmla="*/ 7 w 13"/>
                <a:gd name="T11" fmla="*/ 44 h 44"/>
                <a:gd name="T12" fmla="*/ 7 w 13"/>
                <a:gd name="T13" fmla="*/ 39 h 44"/>
                <a:gd name="T14" fmla="*/ 8 w 13"/>
                <a:gd name="T15" fmla="*/ 39 h 44"/>
                <a:gd name="T16" fmla="*/ 8 w 13"/>
                <a:gd name="T17" fmla="*/ 5 h 44"/>
                <a:gd name="T18" fmla="*/ 7 w 13"/>
                <a:gd name="T19" fmla="*/ 5 h 44"/>
                <a:gd name="T20" fmla="*/ 7 w 13"/>
                <a:gd name="T21" fmla="*/ 0 h 44"/>
                <a:gd name="T22" fmla="*/ 2 w 13"/>
                <a:gd name="T23" fmla="*/ 0 h 44"/>
                <a:gd name="T24" fmla="*/ 7 w 13"/>
                <a:gd name="T25" fmla="*/ 0 h 44"/>
                <a:gd name="T26" fmla="*/ 7 w 13"/>
                <a:gd name="T27" fmla="*/ 5 h 44"/>
                <a:gd name="T28" fmla="*/ 5 w 13"/>
                <a:gd name="T29" fmla="*/ 5 h 44"/>
                <a:gd name="T30" fmla="*/ 5 w 13"/>
                <a:gd name="T31" fmla="*/ 39 h 44"/>
                <a:gd name="T32" fmla="*/ 7 w 13"/>
                <a:gd name="T33" fmla="*/ 39 h 44"/>
                <a:gd name="T34" fmla="*/ 7 w 13"/>
                <a:gd name="T35" fmla="*/ 44 h 44"/>
                <a:gd name="T36" fmla="*/ 2 w 13"/>
                <a:gd name="T37" fmla="*/ 44 h 44"/>
                <a:gd name="T38" fmla="*/ 0 w 13"/>
                <a:gd name="T39" fmla="*/ 42 h 44"/>
                <a:gd name="T40" fmla="*/ 0 w 13"/>
                <a:gd name="T41" fmla="*/ 3 h 44"/>
                <a:gd name="T42" fmla="*/ 2 w 13"/>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44">
                  <a:moveTo>
                    <a:pt x="7" y="0"/>
                  </a:moveTo>
                  <a:cubicBezTo>
                    <a:pt x="11" y="0"/>
                    <a:pt x="11" y="0"/>
                    <a:pt x="11" y="0"/>
                  </a:cubicBezTo>
                  <a:cubicBezTo>
                    <a:pt x="12" y="0"/>
                    <a:pt x="13" y="1"/>
                    <a:pt x="13" y="3"/>
                  </a:cubicBezTo>
                  <a:cubicBezTo>
                    <a:pt x="13" y="42"/>
                    <a:pt x="13" y="42"/>
                    <a:pt x="13" y="42"/>
                  </a:cubicBezTo>
                  <a:cubicBezTo>
                    <a:pt x="13" y="43"/>
                    <a:pt x="12" y="44"/>
                    <a:pt x="11" y="44"/>
                  </a:cubicBezTo>
                  <a:cubicBezTo>
                    <a:pt x="7" y="44"/>
                    <a:pt x="7" y="44"/>
                    <a:pt x="7" y="44"/>
                  </a:cubicBezTo>
                  <a:cubicBezTo>
                    <a:pt x="7" y="39"/>
                    <a:pt x="7" y="39"/>
                    <a:pt x="7" y="39"/>
                  </a:cubicBezTo>
                  <a:cubicBezTo>
                    <a:pt x="8" y="39"/>
                    <a:pt x="8" y="39"/>
                    <a:pt x="8" y="39"/>
                  </a:cubicBezTo>
                  <a:cubicBezTo>
                    <a:pt x="8" y="5"/>
                    <a:pt x="8" y="5"/>
                    <a:pt x="8" y="5"/>
                  </a:cubicBezTo>
                  <a:cubicBezTo>
                    <a:pt x="7" y="5"/>
                    <a:pt x="7" y="5"/>
                    <a:pt x="7" y="5"/>
                  </a:cubicBezTo>
                  <a:lnTo>
                    <a:pt x="7" y="0"/>
                  </a:lnTo>
                  <a:close/>
                  <a:moveTo>
                    <a:pt x="2" y="0"/>
                  </a:moveTo>
                  <a:cubicBezTo>
                    <a:pt x="7" y="0"/>
                    <a:pt x="7" y="0"/>
                    <a:pt x="7" y="0"/>
                  </a:cubicBezTo>
                  <a:cubicBezTo>
                    <a:pt x="7" y="5"/>
                    <a:pt x="7" y="5"/>
                    <a:pt x="7" y="5"/>
                  </a:cubicBezTo>
                  <a:cubicBezTo>
                    <a:pt x="5" y="5"/>
                    <a:pt x="5" y="5"/>
                    <a:pt x="5" y="5"/>
                  </a:cubicBezTo>
                  <a:cubicBezTo>
                    <a:pt x="5" y="39"/>
                    <a:pt x="5" y="39"/>
                    <a:pt x="5" y="39"/>
                  </a:cubicBezTo>
                  <a:cubicBezTo>
                    <a:pt x="7" y="39"/>
                    <a:pt x="7" y="39"/>
                    <a:pt x="7" y="39"/>
                  </a:cubicBezTo>
                  <a:cubicBezTo>
                    <a:pt x="7" y="44"/>
                    <a:pt x="7" y="44"/>
                    <a:pt x="7" y="44"/>
                  </a:cubicBezTo>
                  <a:cubicBezTo>
                    <a:pt x="2" y="44"/>
                    <a:pt x="2" y="44"/>
                    <a:pt x="2" y="44"/>
                  </a:cubicBezTo>
                  <a:cubicBezTo>
                    <a:pt x="1" y="44"/>
                    <a:pt x="0" y="43"/>
                    <a:pt x="0" y="42"/>
                  </a:cubicBezTo>
                  <a:cubicBezTo>
                    <a:pt x="0" y="3"/>
                    <a:pt x="0" y="3"/>
                    <a:pt x="0" y="3"/>
                  </a:cubicBezTo>
                  <a:cubicBezTo>
                    <a:pt x="0" y="1"/>
                    <a:pt x="1" y="0"/>
                    <a:pt x="2"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 name="Freeform 222">
              <a:extLst>
                <a:ext uri="{FF2B5EF4-FFF2-40B4-BE49-F238E27FC236}">
                  <a16:creationId xmlns:a16="http://schemas.microsoft.com/office/drawing/2014/main" id="{CDF74212-6939-42C1-8BD0-8EADC7B53311}"/>
                </a:ext>
              </a:extLst>
            </p:cNvPr>
            <p:cNvSpPr>
              <a:spLocks noEditPoints="1"/>
            </p:cNvSpPr>
            <p:nvPr/>
          </p:nvSpPr>
          <p:spPr bwMode="auto">
            <a:xfrm>
              <a:off x="7185947" y="3952884"/>
              <a:ext cx="104775" cy="152372"/>
            </a:xfrm>
            <a:custGeom>
              <a:avLst/>
              <a:gdLst>
                <a:gd name="T0" fmla="*/ 54 w 62"/>
                <a:gd name="T1" fmla="*/ 21 h 90"/>
                <a:gd name="T2" fmla="*/ 45 w 62"/>
                <a:gd name="T3" fmla="*/ 21 h 90"/>
                <a:gd name="T4" fmla="*/ 43 w 62"/>
                <a:gd name="T5" fmla="*/ 18 h 90"/>
                <a:gd name="T6" fmla="*/ 43 w 62"/>
                <a:gd name="T7" fmla="*/ 17 h 90"/>
                <a:gd name="T8" fmla="*/ 49 w 62"/>
                <a:gd name="T9" fmla="*/ 5 h 90"/>
                <a:gd name="T10" fmla="*/ 34 w 62"/>
                <a:gd name="T11" fmla="*/ 5 h 90"/>
                <a:gd name="T12" fmla="*/ 32 w 62"/>
                <a:gd name="T13" fmla="*/ 5 h 90"/>
                <a:gd name="T14" fmla="*/ 32 w 62"/>
                <a:gd name="T15" fmla="*/ 5 h 90"/>
                <a:gd name="T16" fmla="*/ 32 w 62"/>
                <a:gd name="T17" fmla="*/ 0 h 90"/>
                <a:gd name="T18" fmla="*/ 32 w 62"/>
                <a:gd name="T19" fmla="*/ 0 h 90"/>
                <a:gd name="T20" fmla="*/ 34 w 62"/>
                <a:gd name="T21" fmla="*/ 0 h 90"/>
                <a:gd name="T22" fmla="*/ 53 w 62"/>
                <a:gd name="T23" fmla="*/ 0 h 90"/>
                <a:gd name="T24" fmla="*/ 53 w 62"/>
                <a:gd name="T25" fmla="*/ 0 h 90"/>
                <a:gd name="T26" fmla="*/ 54 w 62"/>
                <a:gd name="T27" fmla="*/ 1 h 90"/>
                <a:gd name="T28" fmla="*/ 55 w 62"/>
                <a:gd name="T29" fmla="*/ 4 h 90"/>
                <a:gd name="T30" fmla="*/ 49 w 62"/>
                <a:gd name="T31" fmla="*/ 16 h 90"/>
                <a:gd name="T32" fmla="*/ 59 w 62"/>
                <a:gd name="T33" fmla="*/ 16 h 90"/>
                <a:gd name="T34" fmla="*/ 59 w 62"/>
                <a:gd name="T35" fmla="*/ 16 h 90"/>
                <a:gd name="T36" fmla="*/ 61 w 62"/>
                <a:gd name="T37" fmla="*/ 17 h 90"/>
                <a:gd name="T38" fmla="*/ 61 w 62"/>
                <a:gd name="T39" fmla="*/ 20 h 90"/>
                <a:gd name="T40" fmla="*/ 32 w 62"/>
                <a:gd name="T41" fmla="*/ 55 h 90"/>
                <a:gd name="T42" fmla="*/ 32 w 62"/>
                <a:gd name="T43" fmla="*/ 48 h 90"/>
                <a:gd name="T44" fmla="*/ 54 w 62"/>
                <a:gd name="T45" fmla="*/ 21 h 90"/>
                <a:gd name="T46" fmla="*/ 32 w 62"/>
                <a:gd name="T47" fmla="*/ 5 h 90"/>
                <a:gd name="T48" fmla="*/ 25 w 62"/>
                <a:gd name="T49" fmla="*/ 5 h 90"/>
                <a:gd name="T50" fmla="*/ 10 w 62"/>
                <a:gd name="T51" fmla="*/ 36 h 90"/>
                <a:gd name="T52" fmla="*/ 22 w 62"/>
                <a:gd name="T53" fmla="*/ 36 h 90"/>
                <a:gd name="T54" fmla="*/ 24 w 62"/>
                <a:gd name="T55" fmla="*/ 39 h 90"/>
                <a:gd name="T56" fmla="*/ 24 w 62"/>
                <a:gd name="T57" fmla="*/ 40 h 90"/>
                <a:gd name="T58" fmla="*/ 10 w 62"/>
                <a:gd name="T59" fmla="*/ 74 h 90"/>
                <a:gd name="T60" fmla="*/ 32 w 62"/>
                <a:gd name="T61" fmla="*/ 48 h 90"/>
                <a:gd name="T62" fmla="*/ 32 w 62"/>
                <a:gd name="T63" fmla="*/ 55 h 90"/>
                <a:gd name="T64" fmla="*/ 4 w 62"/>
                <a:gd name="T65" fmla="*/ 89 h 90"/>
                <a:gd name="T66" fmla="*/ 4 w 62"/>
                <a:gd name="T67" fmla="*/ 89 h 90"/>
                <a:gd name="T68" fmla="*/ 2 w 62"/>
                <a:gd name="T69" fmla="*/ 90 h 90"/>
                <a:gd name="T70" fmla="*/ 0 w 62"/>
                <a:gd name="T71" fmla="*/ 87 h 90"/>
                <a:gd name="T72" fmla="*/ 18 w 62"/>
                <a:gd name="T73" fmla="*/ 41 h 90"/>
                <a:gd name="T74" fmla="*/ 6 w 62"/>
                <a:gd name="T75" fmla="*/ 41 h 90"/>
                <a:gd name="T76" fmla="*/ 6 w 62"/>
                <a:gd name="T77" fmla="*/ 41 h 90"/>
                <a:gd name="T78" fmla="*/ 5 w 62"/>
                <a:gd name="T79" fmla="*/ 41 h 90"/>
                <a:gd name="T80" fmla="*/ 4 w 62"/>
                <a:gd name="T81" fmla="*/ 38 h 90"/>
                <a:gd name="T82" fmla="*/ 22 w 62"/>
                <a:gd name="T83" fmla="*/ 2 h 90"/>
                <a:gd name="T84" fmla="*/ 24 w 62"/>
                <a:gd name="T85" fmla="*/ 0 h 90"/>
                <a:gd name="T86" fmla="*/ 32 w 62"/>
                <a:gd name="T87" fmla="*/ 0 h 90"/>
                <a:gd name="T88" fmla="*/ 32 w 62"/>
                <a:gd name="T89" fmla="*/ 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90">
                  <a:moveTo>
                    <a:pt x="54" y="21"/>
                  </a:moveTo>
                  <a:cubicBezTo>
                    <a:pt x="45" y="21"/>
                    <a:pt x="45" y="21"/>
                    <a:pt x="45" y="21"/>
                  </a:cubicBezTo>
                  <a:cubicBezTo>
                    <a:pt x="44" y="21"/>
                    <a:pt x="43" y="20"/>
                    <a:pt x="43" y="18"/>
                  </a:cubicBezTo>
                  <a:cubicBezTo>
                    <a:pt x="43" y="18"/>
                    <a:pt x="43" y="18"/>
                    <a:pt x="43" y="17"/>
                  </a:cubicBezTo>
                  <a:cubicBezTo>
                    <a:pt x="49" y="5"/>
                    <a:pt x="49" y="5"/>
                    <a:pt x="49" y="5"/>
                  </a:cubicBezTo>
                  <a:cubicBezTo>
                    <a:pt x="34" y="5"/>
                    <a:pt x="34" y="5"/>
                    <a:pt x="34" y="5"/>
                  </a:cubicBezTo>
                  <a:cubicBezTo>
                    <a:pt x="32" y="5"/>
                    <a:pt x="32" y="5"/>
                    <a:pt x="32" y="5"/>
                  </a:cubicBezTo>
                  <a:cubicBezTo>
                    <a:pt x="32" y="5"/>
                    <a:pt x="32" y="5"/>
                    <a:pt x="32" y="5"/>
                  </a:cubicBezTo>
                  <a:cubicBezTo>
                    <a:pt x="32" y="0"/>
                    <a:pt x="32" y="0"/>
                    <a:pt x="32" y="0"/>
                  </a:cubicBezTo>
                  <a:cubicBezTo>
                    <a:pt x="32" y="0"/>
                    <a:pt x="32" y="0"/>
                    <a:pt x="32" y="0"/>
                  </a:cubicBezTo>
                  <a:cubicBezTo>
                    <a:pt x="34" y="0"/>
                    <a:pt x="34" y="0"/>
                    <a:pt x="34" y="0"/>
                  </a:cubicBezTo>
                  <a:cubicBezTo>
                    <a:pt x="53" y="0"/>
                    <a:pt x="53" y="0"/>
                    <a:pt x="53" y="0"/>
                  </a:cubicBezTo>
                  <a:cubicBezTo>
                    <a:pt x="53" y="0"/>
                    <a:pt x="53" y="0"/>
                    <a:pt x="53" y="0"/>
                  </a:cubicBezTo>
                  <a:cubicBezTo>
                    <a:pt x="54" y="0"/>
                    <a:pt x="54" y="0"/>
                    <a:pt x="54" y="1"/>
                  </a:cubicBezTo>
                  <a:cubicBezTo>
                    <a:pt x="55" y="1"/>
                    <a:pt x="56" y="3"/>
                    <a:pt x="55" y="4"/>
                  </a:cubicBezTo>
                  <a:cubicBezTo>
                    <a:pt x="49" y="16"/>
                    <a:pt x="49" y="16"/>
                    <a:pt x="49" y="16"/>
                  </a:cubicBezTo>
                  <a:cubicBezTo>
                    <a:pt x="59" y="16"/>
                    <a:pt x="59" y="16"/>
                    <a:pt x="59" y="16"/>
                  </a:cubicBezTo>
                  <a:cubicBezTo>
                    <a:pt x="59" y="16"/>
                    <a:pt x="59" y="16"/>
                    <a:pt x="59" y="16"/>
                  </a:cubicBezTo>
                  <a:cubicBezTo>
                    <a:pt x="60" y="16"/>
                    <a:pt x="60" y="16"/>
                    <a:pt x="61" y="17"/>
                  </a:cubicBezTo>
                  <a:cubicBezTo>
                    <a:pt x="62" y="17"/>
                    <a:pt x="62" y="19"/>
                    <a:pt x="61" y="20"/>
                  </a:cubicBezTo>
                  <a:cubicBezTo>
                    <a:pt x="32" y="55"/>
                    <a:pt x="32" y="55"/>
                    <a:pt x="32" y="55"/>
                  </a:cubicBezTo>
                  <a:cubicBezTo>
                    <a:pt x="32" y="48"/>
                    <a:pt x="32" y="48"/>
                    <a:pt x="32" y="48"/>
                  </a:cubicBezTo>
                  <a:lnTo>
                    <a:pt x="54" y="21"/>
                  </a:lnTo>
                  <a:close/>
                  <a:moveTo>
                    <a:pt x="32" y="5"/>
                  </a:moveTo>
                  <a:cubicBezTo>
                    <a:pt x="25" y="5"/>
                    <a:pt x="25" y="5"/>
                    <a:pt x="25" y="5"/>
                  </a:cubicBezTo>
                  <a:cubicBezTo>
                    <a:pt x="10" y="36"/>
                    <a:pt x="10" y="36"/>
                    <a:pt x="10" y="36"/>
                  </a:cubicBezTo>
                  <a:cubicBezTo>
                    <a:pt x="22" y="36"/>
                    <a:pt x="22" y="36"/>
                    <a:pt x="22" y="36"/>
                  </a:cubicBezTo>
                  <a:cubicBezTo>
                    <a:pt x="23" y="36"/>
                    <a:pt x="24" y="37"/>
                    <a:pt x="24" y="39"/>
                  </a:cubicBezTo>
                  <a:cubicBezTo>
                    <a:pt x="24" y="39"/>
                    <a:pt x="24" y="39"/>
                    <a:pt x="24" y="40"/>
                  </a:cubicBezTo>
                  <a:cubicBezTo>
                    <a:pt x="10" y="74"/>
                    <a:pt x="10" y="74"/>
                    <a:pt x="10" y="74"/>
                  </a:cubicBezTo>
                  <a:cubicBezTo>
                    <a:pt x="32" y="48"/>
                    <a:pt x="32" y="48"/>
                    <a:pt x="32" y="48"/>
                  </a:cubicBezTo>
                  <a:cubicBezTo>
                    <a:pt x="32" y="55"/>
                    <a:pt x="32" y="55"/>
                    <a:pt x="32" y="55"/>
                  </a:cubicBezTo>
                  <a:cubicBezTo>
                    <a:pt x="4" y="89"/>
                    <a:pt x="4" y="89"/>
                    <a:pt x="4" y="89"/>
                  </a:cubicBezTo>
                  <a:cubicBezTo>
                    <a:pt x="4" y="89"/>
                    <a:pt x="4" y="89"/>
                    <a:pt x="4" y="89"/>
                  </a:cubicBezTo>
                  <a:cubicBezTo>
                    <a:pt x="4" y="90"/>
                    <a:pt x="2" y="90"/>
                    <a:pt x="2" y="90"/>
                  </a:cubicBezTo>
                  <a:cubicBezTo>
                    <a:pt x="0" y="90"/>
                    <a:pt x="0" y="88"/>
                    <a:pt x="0" y="87"/>
                  </a:cubicBezTo>
                  <a:cubicBezTo>
                    <a:pt x="18" y="41"/>
                    <a:pt x="18" y="41"/>
                    <a:pt x="18" y="41"/>
                  </a:cubicBezTo>
                  <a:cubicBezTo>
                    <a:pt x="6" y="41"/>
                    <a:pt x="6" y="41"/>
                    <a:pt x="6" y="41"/>
                  </a:cubicBezTo>
                  <a:cubicBezTo>
                    <a:pt x="6" y="41"/>
                    <a:pt x="6" y="41"/>
                    <a:pt x="6" y="41"/>
                  </a:cubicBezTo>
                  <a:cubicBezTo>
                    <a:pt x="6" y="41"/>
                    <a:pt x="6" y="41"/>
                    <a:pt x="5" y="41"/>
                  </a:cubicBezTo>
                  <a:cubicBezTo>
                    <a:pt x="4" y="40"/>
                    <a:pt x="4" y="39"/>
                    <a:pt x="4" y="38"/>
                  </a:cubicBezTo>
                  <a:cubicBezTo>
                    <a:pt x="22" y="2"/>
                    <a:pt x="22" y="2"/>
                    <a:pt x="22" y="2"/>
                  </a:cubicBezTo>
                  <a:cubicBezTo>
                    <a:pt x="22" y="1"/>
                    <a:pt x="23" y="0"/>
                    <a:pt x="24" y="0"/>
                  </a:cubicBezTo>
                  <a:cubicBezTo>
                    <a:pt x="32" y="0"/>
                    <a:pt x="32" y="0"/>
                    <a:pt x="32" y="0"/>
                  </a:cubicBezTo>
                  <a:lnTo>
                    <a:pt x="32"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 name="Freeform 223">
              <a:extLst>
                <a:ext uri="{FF2B5EF4-FFF2-40B4-BE49-F238E27FC236}">
                  <a16:creationId xmlns:a16="http://schemas.microsoft.com/office/drawing/2014/main" id="{F2F983EA-AACA-46DC-A6C1-488F2B199E78}"/>
                </a:ext>
              </a:extLst>
            </p:cNvPr>
            <p:cNvSpPr>
              <a:spLocks noEditPoints="1"/>
            </p:cNvSpPr>
            <p:nvPr/>
          </p:nvSpPr>
          <p:spPr bwMode="auto">
            <a:xfrm>
              <a:off x="7130384" y="3781465"/>
              <a:ext cx="274638" cy="171418"/>
            </a:xfrm>
            <a:custGeom>
              <a:avLst/>
              <a:gdLst>
                <a:gd name="T0" fmla="*/ 81 w 162"/>
                <a:gd name="T1" fmla="*/ 96 h 101"/>
                <a:gd name="T2" fmla="*/ 89 w 162"/>
                <a:gd name="T3" fmla="*/ 96 h 101"/>
                <a:gd name="T4" fmla="*/ 131 w 162"/>
                <a:gd name="T5" fmla="*/ 96 h 101"/>
                <a:gd name="T6" fmla="*/ 149 w 162"/>
                <a:gd name="T7" fmla="*/ 89 h 101"/>
                <a:gd name="T8" fmla="*/ 157 w 162"/>
                <a:gd name="T9" fmla="*/ 71 h 101"/>
                <a:gd name="T10" fmla="*/ 149 w 162"/>
                <a:gd name="T11" fmla="*/ 53 h 101"/>
                <a:gd name="T12" fmla="*/ 131 w 162"/>
                <a:gd name="T13" fmla="*/ 45 h 101"/>
                <a:gd name="T14" fmla="*/ 123 w 162"/>
                <a:gd name="T15" fmla="*/ 47 h 101"/>
                <a:gd name="T16" fmla="*/ 115 w 162"/>
                <a:gd name="T17" fmla="*/ 51 h 101"/>
                <a:gd name="T18" fmla="*/ 112 w 162"/>
                <a:gd name="T19" fmla="*/ 51 h 101"/>
                <a:gd name="T20" fmla="*/ 111 w 162"/>
                <a:gd name="T21" fmla="*/ 49 h 101"/>
                <a:gd name="T22" fmla="*/ 97 w 162"/>
                <a:gd name="T23" fmla="*/ 18 h 101"/>
                <a:gd name="T24" fmla="*/ 81 w 162"/>
                <a:gd name="T25" fmla="*/ 7 h 101"/>
                <a:gd name="T26" fmla="*/ 81 w 162"/>
                <a:gd name="T27" fmla="*/ 2 h 101"/>
                <a:gd name="T28" fmla="*/ 101 w 162"/>
                <a:gd name="T29" fmla="*/ 14 h 101"/>
                <a:gd name="T30" fmla="*/ 116 w 162"/>
                <a:gd name="T31" fmla="*/ 45 h 101"/>
                <a:gd name="T32" fmla="*/ 121 w 162"/>
                <a:gd name="T33" fmla="*/ 42 h 101"/>
                <a:gd name="T34" fmla="*/ 131 w 162"/>
                <a:gd name="T35" fmla="*/ 41 h 101"/>
                <a:gd name="T36" fmla="*/ 153 w 162"/>
                <a:gd name="T37" fmla="*/ 49 h 101"/>
                <a:gd name="T38" fmla="*/ 162 w 162"/>
                <a:gd name="T39" fmla="*/ 71 h 101"/>
                <a:gd name="T40" fmla="*/ 153 w 162"/>
                <a:gd name="T41" fmla="*/ 92 h 101"/>
                <a:gd name="T42" fmla="*/ 131 w 162"/>
                <a:gd name="T43" fmla="*/ 101 h 101"/>
                <a:gd name="T44" fmla="*/ 89 w 162"/>
                <a:gd name="T45" fmla="*/ 101 h 101"/>
                <a:gd name="T46" fmla="*/ 81 w 162"/>
                <a:gd name="T47" fmla="*/ 101 h 101"/>
                <a:gd name="T48" fmla="*/ 81 w 162"/>
                <a:gd name="T49" fmla="*/ 96 h 101"/>
                <a:gd name="T50" fmla="*/ 5 w 162"/>
                <a:gd name="T51" fmla="*/ 82 h 101"/>
                <a:gd name="T52" fmla="*/ 9 w 162"/>
                <a:gd name="T53" fmla="*/ 92 h 101"/>
                <a:gd name="T54" fmla="*/ 19 w 162"/>
                <a:gd name="T55" fmla="*/ 96 h 101"/>
                <a:gd name="T56" fmla="*/ 59 w 162"/>
                <a:gd name="T57" fmla="*/ 96 h 101"/>
                <a:gd name="T58" fmla="*/ 65 w 162"/>
                <a:gd name="T59" fmla="*/ 96 h 101"/>
                <a:gd name="T60" fmla="*/ 67 w 162"/>
                <a:gd name="T61" fmla="*/ 96 h 101"/>
                <a:gd name="T62" fmla="*/ 81 w 162"/>
                <a:gd name="T63" fmla="*/ 96 h 101"/>
                <a:gd name="T64" fmla="*/ 81 w 162"/>
                <a:gd name="T65" fmla="*/ 101 h 101"/>
                <a:gd name="T66" fmla="*/ 67 w 162"/>
                <a:gd name="T67" fmla="*/ 101 h 101"/>
                <a:gd name="T68" fmla="*/ 65 w 162"/>
                <a:gd name="T69" fmla="*/ 101 h 101"/>
                <a:gd name="T70" fmla="*/ 59 w 162"/>
                <a:gd name="T71" fmla="*/ 101 h 101"/>
                <a:gd name="T72" fmla="*/ 19 w 162"/>
                <a:gd name="T73" fmla="*/ 101 h 101"/>
                <a:gd name="T74" fmla="*/ 6 w 162"/>
                <a:gd name="T75" fmla="*/ 95 h 101"/>
                <a:gd name="T76" fmla="*/ 0 w 162"/>
                <a:gd name="T77" fmla="*/ 82 h 101"/>
                <a:gd name="T78" fmla="*/ 6 w 162"/>
                <a:gd name="T79" fmla="*/ 68 h 101"/>
                <a:gd name="T80" fmla="*/ 16 w 162"/>
                <a:gd name="T81" fmla="*/ 63 h 101"/>
                <a:gd name="T82" fmla="*/ 15 w 162"/>
                <a:gd name="T83" fmla="*/ 58 h 101"/>
                <a:gd name="T84" fmla="*/ 15 w 162"/>
                <a:gd name="T85" fmla="*/ 50 h 101"/>
                <a:gd name="T86" fmla="*/ 29 w 162"/>
                <a:gd name="T87" fmla="*/ 15 h 101"/>
                <a:gd name="T88" fmla="*/ 65 w 162"/>
                <a:gd name="T89" fmla="*/ 0 h 101"/>
                <a:gd name="T90" fmla="*/ 81 w 162"/>
                <a:gd name="T91" fmla="*/ 2 h 101"/>
                <a:gd name="T92" fmla="*/ 81 w 162"/>
                <a:gd name="T93" fmla="*/ 7 h 101"/>
                <a:gd name="T94" fmla="*/ 65 w 162"/>
                <a:gd name="T95" fmla="*/ 5 h 101"/>
                <a:gd name="T96" fmla="*/ 33 w 162"/>
                <a:gd name="T97" fmla="*/ 18 h 101"/>
                <a:gd name="T98" fmla="*/ 19 w 162"/>
                <a:gd name="T99" fmla="*/ 50 h 101"/>
                <a:gd name="T100" fmla="*/ 20 w 162"/>
                <a:gd name="T101" fmla="*/ 57 h 101"/>
                <a:gd name="T102" fmla="*/ 21 w 162"/>
                <a:gd name="T103" fmla="*/ 64 h 101"/>
                <a:gd name="T104" fmla="*/ 20 w 162"/>
                <a:gd name="T105" fmla="*/ 67 h 101"/>
                <a:gd name="T106" fmla="*/ 19 w 162"/>
                <a:gd name="T107" fmla="*/ 67 h 101"/>
                <a:gd name="T108" fmla="*/ 9 w 162"/>
                <a:gd name="T109" fmla="*/ 71 h 101"/>
                <a:gd name="T110" fmla="*/ 5 w 162"/>
                <a:gd name="T111" fmla="*/ 8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2" h="101">
                  <a:moveTo>
                    <a:pt x="81" y="96"/>
                  </a:moveTo>
                  <a:cubicBezTo>
                    <a:pt x="89" y="96"/>
                    <a:pt x="89" y="96"/>
                    <a:pt x="89" y="96"/>
                  </a:cubicBezTo>
                  <a:cubicBezTo>
                    <a:pt x="131" y="96"/>
                    <a:pt x="131" y="96"/>
                    <a:pt x="131" y="96"/>
                  </a:cubicBezTo>
                  <a:cubicBezTo>
                    <a:pt x="138" y="96"/>
                    <a:pt x="145" y="93"/>
                    <a:pt x="149" y="89"/>
                  </a:cubicBezTo>
                  <a:cubicBezTo>
                    <a:pt x="154" y="84"/>
                    <a:pt x="157" y="78"/>
                    <a:pt x="157" y="71"/>
                  </a:cubicBezTo>
                  <a:cubicBezTo>
                    <a:pt x="157" y="64"/>
                    <a:pt x="154" y="57"/>
                    <a:pt x="149" y="53"/>
                  </a:cubicBezTo>
                  <a:cubicBezTo>
                    <a:pt x="145" y="48"/>
                    <a:pt x="138" y="45"/>
                    <a:pt x="131" y="45"/>
                  </a:cubicBezTo>
                  <a:cubicBezTo>
                    <a:pt x="128" y="45"/>
                    <a:pt x="125" y="46"/>
                    <a:pt x="123" y="47"/>
                  </a:cubicBezTo>
                  <a:cubicBezTo>
                    <a:pt x="120" y="48"/>
                    <a:pt x="117" y="49"/>
                    <a:pt x="115" y="51"/>
                  </a:cubicBezTo>
                  <a:cubicBezTo>
                    <a:pt x="114" y="52"/>
                    <a:pt x="112" y="52"/>
                    <a:pt x="112" y="51"/>
                  </a:cubicBezTo>
                  <a:cubicBezTo>
                    <a:pt x="111" y="51"/>
                    <a:pt x="111" y="50"/>
                    <a:pt x="111" y="49"/>
                  </a:cubicBezTo>
                  <a:cubicBezTo>
                    <a:pt x="111" y="37"/>
                    <a:pt x="106" y="26"/>
                    <a:pt x="97" y="18"/>
                  </a:cubicBezTo>
                  <a:cubicBezTo>
                    <a:pt x="93" y="13"/>
                    <a:pt x="87" y="10"/>
                    <a:pt x="81" y="7"/>
                  </a:cubicBezTo>
                  <a:cubicBezTo>
                    <a:pt x="81" y="2"/>
                    <a:pt x="81" y="2"/>
                    <a:pt x="81" y="2"/>
                  </a:cubicBezTo>
                  <a:cubicBezTo>
                    <a:pt x="88" y="5"/>
                    <a:pt x="95" y="9"/>
                    <a:pt x="101" y="14"/>
                  </a:cubicBezTo>
                  <a:cubicBezTo>
                    <a:pt x="109" y="22"/>
                    <a:pt x="114" y="33"/>
                    <a:pt x="116" y="45"/>
                  </a:cubicBezTo>
                  <a:cubicBezTo>
                    <a:pt x="117" y="44"/>
                    <a:pt x="119" y="43"/>
                    <a:pt x="121" y="42"/>
                  </a:cubicBezTo>
                  <a:cubicBezTo>
                    <a:pt x="124" y="41"/>
                    <a:pt x="128" y="41"/>
                    <a:pt x="131" y="41"/>
                  </a:cubicBezTo>
                  <a:cubicBezTo>
                    <a:pt x="140" y="41"/>
                    <a:pt x="147" y="44"/>
                    <a:pt x="153" y="49"/>
                  </a:cubicBezTo>
                  <a:cubicBezTo>
                    <a:pt x="158" y="55"/>
                    <a:pt x="162" y="63"/>
                    <a:pt x="162" y="71"/>
                  </a:cubicBezTo>
                  <a:cubicBezTo>
                    <a:pt x="162" y="79"/>
                    <a:pt x="158" y="87"/>
                    <a:pt x="153" y="92"/>
                  </a:cubicBezTo>
                  <a:cubicBezTo>
                    <a:pt x="147" y="98"/>
                    <a:pt x="140" y="101"/>
                    <a:pt x="131" y="101"/>
                  </a:cubicBezTo>
                  <a:cubicBezTo>
                    <a:pt x="89" y="101"/>
                    <a:pt x="89" y="101"/>
                    <a:pt x="89" y="101"/>
                  </a:cubicBezTo>
                  <a:cubicBezTo>
                    <a:pt x="81" y="101"/>
                    <a:pt x="81" y="101"/>
                    <a:pt x="81" y="101"/>
                  </a:cubicBezTo>
                  <a:lnTo>
                    <a:pt x="81" y="96"/>
                  </a:lnTo>
                  <a:close/>
                  <a:moveTo>
                    <a:pt x="5" y="82"/>
                  </a:moveTo>
                  <a:cubicBezTo>
                    <a:pt x="5" y="86"/>
                    <a:pt x="6" y="89"/>
                    <a:pt x="9" y="92"/>
                  </a:cubicBezTo>
                  <a:cubicBezTo>
                    <a:pt x="12" y="95"/>
                    <a:pt x="15" y="96"/>
                    <a:pt x="19" y="96"/>
                  </a:cubicBezTo>
                  <a:cubicBezTo>
                    <a:pt x="59" y="96"/>
                    <a:pt x="59" y="96"/>
                    <a:pt x="59" y="96"/>
                  </a:cubicBezTo>
                  <a:cubicBezTo>
                    <a:pt x="65" y="96"/>
                    <a:pt x="65" y="96"/>
                    <a:pt x="65" y="96"/>
                  </a:cubicBezTo>
                  <a:cubicBezTo>
                    <a:pt x="67" y="96"/>
                    <a:pt x="67" y="96"/>
                    <a:pt x="67" y="96"/>
                  </a:cubicBezTo>
                  <a:cubicBezTo>
                    <a:pt x="81" y="96"/>
                    <a:pt x="81" y="96"/>
                    <a:pt x="81" y="96"/>
                  </a:cubicBezTo>
                  <a:cubicBezTo>
                    <a:pt x="81" y="101"/>
                    <a:pt x="81" y="101"/>
                    <a:pt x="81" y="101"/>
                  </a:cubicBezTo>
                  <a:cubicBezTo>
                    <a:pt x="67" y="101"/>
                    <a:pt x="67" y="101"/>
                    <a:pt x="67" y="101"/>
                  </a:cubicBezTo>
                  <a:cubicBezTo>
                    <a:pt x="65" y="101"/>
                    <a:pt x="65" y="101"/>
                    <a:pt x="65" y="101"/>
                  </a:cubicBezTo>
                  <a:cubicBezTo>
                    <a:pt x="59" y="101"/>
                    <a:pt x="59" y="101"/>
                    <a:pt x="59" y="101"/>
                  </a:cubicBezTo>
                  <a:cubicBezTo>
                    <a:pt x="19" y="101"/>
                    <a:pt x="19" y="101"/>
                    <a:pt x="19" y="101"/>
                  </a:cubicBezTo>
                  <a:cubicBezTo>
                    <a:pt x="14" y="101"/>
                    <a:pt x="9" y="99"/>
                    <a:pt x="6" y="95"/>
                  </a:cubicBezTo>
                  <a:cubicBezTo>
                    <a:pt x="2" y="92"/>
                    <a:pt x="0" y="87"/>
                    <a:pt x="0" y="82"/>
                  </a:cubicBezTo>
                  <a:cubicBezTo>
                    <a:pt x="0" y="76"/>
                    <a:pt x="2" y="72"/>
                    <a:pt x="6" y="68"/>
                  </a:cubicBezTo>
                  <a:cubicBezTo>
                    <a:pt x="8" y="65"/>
                    <a:pt x="12" y="63"/>
                    <a:pt x="16" y="63"/>
                  </a:cubicBezTo>
                  <a:cubicBezTo>
                    <a:pt x="16" y="61"/>
                    <a:pt x="15" y="60"/>
                    <a:pt x="15" y="58"/>
                  </a:cubicBezTo>
                  <a:cubicBezTo>
                    <a:pt x="15" y="56"/>
                    <a:pt x="15" y="53"/>
                    <a:pt x="15" y="50"/>
                  </a:cubicBezTo>
                  <a:cubicBezTo>
                    <a:pt x="15" y="37"/>
                    <a:pt x="20" y="24"/>
                    <a:pt x="29" y="15"/>
                  </a:cubicBezTo>
                  <a:cubicBezTo>
                    <a:pt x="39" y="6"/>
                    <a:pt x="51" y="0"/>
                    <a:pt x="65" y="0"/>
                  </a:cubicBezTo>
                  <a:cubicBezTo>
                    <a:pt x="71" y="0"/>
                    <a:pt x="76" y="1"/>
                    <a:pt x="81" y="2"/>
                  </a:cubicBezTo>
                  <a:cubicBezTo>
                    <a:pt x="81" y="7"/>
                    <a:pt x="81" y="7"/>
                    <a:pt x="81" y="7"/>
                  </a:cubicBezTo>
                  <a:cubicBezTo>
                    <a:pt x="76" y="6"/>
                    <a:pt x="71" y="5"/>
                    <a:pt x="65" y="5"/>
                  </a:cubicBezTo>
                  <a:cubicBezTo>
                    <a:pt x="53" y="5"/>
                    <a:pt x="41" y="10"/>
                    <a:pt x="33" y="18"/>
                  </a:cubicBezTo>
                  <a:cubicBezTo>
                    <a:pt x="25" y="26"/>
                    <a:pt x="19" y="38"/>
                    <a:pt x="19" y="50"/>
                  </a:cubicBezTo>
                  <a:cubicBezTo>
                    <a:pt x="19" y="53"/>
                    <a:pt x="20" y="55"/>
                    <a:pt x="20" y="57"/>
                  </a:cubicBezTo>
                  <a:cubicBezTo>
                    <a:pt x="20" y="60"/>
                    <a:pt x="21" y="62"/>
                    <a:pt x="21" y="64"/>
                  </a:cubicBezTo>
                  <a:cubicBezTo>
                    <a:pt x="22" y="65"/>
                    <a:pt x="21" y="67"/>
                    <a:pt x="20" y="67"/>
                  </a:cubicBezTo>
                  <a:cubicBezTo>
                    <a:pt x="20" y="67"/>
                    <a:pt x="19" y="67"/>
                    <a:pt x="19" y="67"/>
                  </a:cubicBezTo>
                  <a:cubicBezTo>
                    <a:pt x="15" y="67"/>
                    <a:pt x="12" y="69"/>
                    <a:pt x="9" y="71"/>
                  </a:cubicBezTo>
                  <a:cubicBezTo>
                    <a:pt x="6" y="74"/>
                    <a:pt x="5" y="78"/>
                    <a:pt x="5" y="8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 name="Freeform 230">
              <a:extLst>
                <a:ext uri="{FF2B5EF4-FFF2-40B4-BE49-F238E27FC236}">
                  <a16:creationId xmlns:a16="http://schemas.microsoft.com/office/drawing/2014/main" id="{A434CB82-CC87-441E-88AE-313408D4714F}"/>
                </a:ext>
              </a:extLst>
            </p:cNvPr>
            <p:cNvSpPr>
              <a:spLocks noEditPoints="1"/>
            </p:cNvSpPr>
            <p:nvPr/>
          </p:nvSpPr>
          <p:spPr bwMode="auto">
            <a:xfrm>
              <a:off x="6481097" y="4360796"/>
              <a:ext cx="76200" cy="125390"/>
            </a:xfrm>
            <a:custGeom>
              <a:avLst/>
              <a:gdLst>
                <a:gd name="T0" fmla="*/ 40 w 45"/>
                <a:gd name="T1" fmla="*/ 37 h 74"/>
                <a:gd name="T2" fmla="*/ 34 w 45"/>
                <a:gd name="T3" fmla="*/ 17 h 74"/>
                <a:gd name="T4" fmla="*/ 23 w 45"/>
                <a:gd name="T5" fmla="*/ 5 h 74"/>
                <a:gd name="T6" fmla="*/ 23 w 45"/>
                <a:gd name="T7" fmla="*/ 0 h 74"/>
                <a:gd name="T8" fmla="*/ 24 w 45"/>
                <a:gd name="T9" fmla="*/ 0 h 74"/>
                <a:gd name="T10" fmla="*/ 38 w 45"/>
                <a:gd name="T11" fmla="*/ 14 h 74"/>
                <a:gd name="T12" fmla="*/ 45 w 45"/>
                <a:gd name="T13" fmla="*/ 37 h 74"/>
                <a:gd name="T14" fmla="*/ 38 w 45"/>
                <a:gd name="T15" fmla="*/ 59 h 74"/>
                <a:gd name="T16" fmla="*/ 24 w 45"/>
                <a:gd name="T17" fmla="*/ 74 h 74"/>
                <a:gd name="T18" fmla="*/ 23 w 45"/>
                <a:gd name="T19" fmla="*/ 74 h 74"/>
                <a:gd name="T20" fmla="*/ 23 w 45"/>
                <a:gd name="T21" fmla="*/ 69 h 74"/>
                <a:gd name="T22" fmla="*/ 23 w 45"/>
                <a:gd name="T23" fmla="*/ 69 h 74"/>
                <a:gd name="T24" fmla="*/ 34 w 45"/>
                <a:gd name="T25" fmla="*/ 57 h 74"/>
                <a:gd name="T26" fmla="*/ 40 w 45"/>
                <a:gd name="T27" fmla="*/ 37 h 74"/>
                <a:gd name="T28" fmla="*/ 23 w 45"/>
                <a:gd name="T29" fmla="*/ 5 h 74"/>
                <a:gd name="T30" fmla="*/ 11 w 45"/>
                <a:gd name="T31" fmla="*/ 17 h 74"/>
                <a:gd name="T32" fmla="*/ 11 w 45"/>
                <a:gd name="T33" fmla="*/ 17 h 74"/>
                <a:gd name="T34" fmla="*/ 5 w 45"/>
                <a:gd name="T35" fmla="*/ 37 h 74"/>
                <a:gd name="T36" fmla="*/ 11 w 45"/>
                <a:gd name="T37" fmla="*/ 57 h 74"/>
                <a:gd name="T38" fmla="*/ 11 w 45"/>
                <a:gd name="T39" fmla="*/ 57 h 74"/>
                <a:gd name="T40" fmla="*/ 23 w 45"/>
                <a:gd name="T41" fmla="*/ 69 h 74"/>
                <a:gd name="T42" fmla="*/ 23 w 45"/>
                <a:gd name="T43" fmla="*/ 74 h 74"/>
                <a:gd name="T44" fmla="*/ 22 w 45"/>
                <a:gd name="T45" fmla="*/ 74 h 74"/>
                <a:gd name="T46" fmla="*/ 7 w 45"/>
                <a:gd name="T47" fmla="*/ 59 h 74"/>
                <a:gd name="T48" fmla="*/ 7 w 45"/>
                <a:gd name="T49" fmla="*/ 59 h 74"/>
                <a:gd name="T50" fmla="*/ 7 w 45"/>
                <a:gd name="T51" fmla="*/ 59 h 74"/>
                <a:gd name="T52" fmla="*/ 0 w 45"/>
                <a:gd name="T53" fmla="*/ 37 h 74"/>
                <a:gd name="T54" fmla="*/ 7 w 45"/>
                <a:gd name="T55" fmla="*/ 14 h 74"/>
                <a:gd name="T56" fmla="*/ 7 w 45"/>
                <a:gd name="T57" fmla="*/ 14 h 74"/>
                <a:gd name="T58" fmla="*/ 22 w 45"/>
                <a:gd name="T59" fmla="*/ 0 h 74"/>
                <a:gd name="T60" fmla="*/ 23 w 45"/>
                <a:gd name="T61" fmla="*/ 0 h 74"/>
                <a:gd name="T62" fmla="*/ 23 w 45"/>
                <a:gd name="T63"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74">
                  <a:moveTo>
                    <a:pt x="40" y="37"/>
                  </a:moveTo>
                  <a:cubicBezTo>
                    <a:pt x="40" y="31"/>
                    <a:pt x="38" y="23"/>
                    <a:pt x="34" y="17"/>
                  </a:cubicBezTo>
                  <a:cubicBezTo>
                    <a:pt x="31" y="11"/>
                    <a:pt x="27" y="7"/>
                    <a:pt x="23" y="5"/>
                  </a:cubicBezTo>
                  <a:cubicBezTo>
                    <a:pt x="23" y="0"/>
                    <a:pt x="23" y="0"/>
                    <a:pt x="23" y="0"/>
                  </a:cubicBezTo>
                  <a:cubicBezTo>
                    <a:pt x="23" y="0"/>
                    <a:pt x="23" y="0"/>
                    <a:pt x="24" y="0"/>
                  </a:cubicBezTo>
                  <a:cubicBezTo>
                    <a:pt x="30" y="2"/>
                    <a:pt x="35" y="8"/>
                    <a:pt x="38" y="14"/>
                  </a:cubicBezTo>
                  <a:cubicBezTo>
                    <a:pt x="42" y="21"/>
                    <a:pt x="45" y="30"/>
                    <a:pt x="45" y="37"/>
                  </a:cubicBezTo>
                  <a:cubicBezTo>
                    <a:pt x="45" y="44"/>
                    <a:pt x="42" y="52"/>
                    <a:pt x="38" y="59"/>
                  </a:cubicBezTo>
                  <a:cubicBezTo>
                    <a:pt x="35" y="66"/>
                    <a:pt x="30" y="71"/>
                    <a:pt x="24" y="74"/>
                  </a:cubicBezTo>
                  <a:cubicBezTo>
                    <a:pt x="23" y="74"/>
                    <a:pt x="23" y="74"/>
                    <a:pt x="23" y="74"/>
                  </a:cubicBezTo>
                  <a:cubicBezTo>
                    <a:pt x="23" y="69"/>
                    <a:pt x="23" y="69"/>
                    <a:pt x="23" y="69"/>
                  </a:cubicBezTo>
                  <a:cubicBezTo>
                    <a:pt x="23" y="69"/>
                    <a:pt x="23" y="69"/>
                    <a:pt x="23" y="69"/>
                  </a:cubicBezTo>
                  <a:cubicBezTo>
                    <a:pt x="27" y="67"/>
                    <a:pt x="31" y="62"/>
                    <a:pt x="34" y="57"/>
                  </a:cubicBezTo>
                  <a:cubicBezTo>
                    <a:pt x="38" y="51"/>
                    <a:pt x="40" y="43"/>
                    <a:pt x="40" y="37"/>
                  </a:cubicBezTo>
                  <a:close/>
                  <a:moveTo>
                    <a:pt x="23" y="5"/>
                  </a:moveTo>
                  <a:cubicBezTo>
                    <a:pt x="18" y="7"/>
                    <a:pt x="14" y="11"/>
                    <a:pt x="11" y="17"/>
                  </a:cubicBezTo>
                  <a:cubicBezTo>
                    <a:pt x="11" y="17"/>
                    <a:pt x="11" y="17"/>
                    <a:pt x="11" y="17"/>
                  </a:cubicBezTo>
                  <a:cubicBezTo>
                    <a:pt x="7" y="23"/>
                    <a:pt x="5" y="31"/>
                    <a:pt x="5" y="37"/>
                  </a:cubicBezTo>
                  <a:cubicBezTo>
                    <a:pt x="5" y="43"/>
                    <a:pt x="7" y="51"/>
                    <a:pt x="11" y="57"/>
                  </a:cubicBezTo>
                  <a:cubicBezTo>
                    <a:pt x="11" y="57"/>
                    <a:pt x="11" y="57"/>
                    <a:pt x="11" y="57"/>
                  </a:cubicBezTo>
                  <a:cubicBezTo>
                    <a:pt x="14" y="62"/>
                    <a:pt x="18" y="67"/>
                    <a:pt x="23" y="69"/>
                  </a:cubicBezTo>
                  <a:cubicBezTo>
                    <a:pt x="23" y="74"/>
                    <a:pt x="23" y="74"/>
                    <a:pt x="23" y="74"/>
                  </a:cubicBezTo>
                  <a:cubicBezTo>
                    <a:pt x="22" y="74"/>
                    <a:pt x="22" y="74"/>
                    <a:pt x="22" y="74"/>
                  </a:cubicBezTo>
                  <a:cubicBezTo>
                    <a:pt x="16" y="71"/>
                    <a:pt x="10" y="66"/>
                    <a:pt x="7" y="59"/>
                  </a:cubicBezTo>
                  <a:cubicBezTo>
                    <a:pt x="7" y="59"/>
                    <a:pt x="7" y="59"/>
                    <a:pt x="7" y="59"/>
                  </a:cubicBezTo>
                  <a:cubicBezTo>
                    <a:pt x="7" y="59"/>
                    <a:pt x="7" y="59"/>
                    <a:pt x="7" y="59"/>
                  </a:cubicBezTo>
                  <a:cubicBezTo>
                    <a:pt x="3" y="52"/>
                    <a:pt x="0" y="44"/>
                    <a:pt x="0" y="37"/>
                  </a:cubicBezTo>
                  <a:cubicBezTo>
                    <a:pt x="0" y="30"/>
                    <a:pt x="3" y="21"/>
                    <a:pt x="7" y="14"/>
                  </a:cubicBezTo>
                  <a:cubicBezTo>
                    <a:pt x="7" y="14"/>
                    <a:pt x="7" y="14"/>
                    <a:pt x="7" y="14"/>
                  </a:cubicBezTo>
                  <a:cubicBezTo>
                    <a:pt x="10" y="8"/>
                    <a:pt x="16" y="2"/>
                    <a:pt x="22" y="0"/>
                  </a:cubicBezTo>
                  <a:cubicBezTo>
                    <a:pt x="22" y="0"/>
                    <a:pt x="22" y="0"/>
                    <a:pt x="23" y="0"/>
                  </a:cubicBezTo>
                  <a:lnTo>
                    <a:pt x="23"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 name="Freeform 231">
              <a:extLst>
                <a:ext uri="{FF2B5EF4-FFF2-40B4-BE49-F238E27FC236}">
                  <a16:creationId xmlns:a16="http://schemas.microsoft.com/office/drawing/2014/main" id="{307E71BD-B71C-45F2-AC81-DB4E1E0EC6AA}"/>
                </a:ext>
              </a:extLst>
            </p:cNvPr>
            <p:cNvSpPr>
              <a:spLocks noEditPoints="1"/>
            </p:cNvSpPr>
            <p:nvPr/>
          </p:nvSpPr>
          <p:spPr bwMode="auto">
            <a:xfrm>
              <a:off x="6530309" y="4440156"/>
              <a:ext cx="114300" cy="84122"/>
            </a:xfrm>
            <a:custGeom>
              <a:avLst/>
              <a:gdLst>
                <a:gd name="T0" fmla="*/ 33 w 67"/>
                <a:gd name="T1" fmla="*/ 43 h 49"/>
                <a:gd name="T2" fmla="*/ 42 w 67"/>
                <a:gd name="T3" fmla="*/ 40 h 49"/>
                <a:gd name="T4" fmla="*/ 57 w 67"/>
                <a:gd name="T5" fmla="*/ 25 h 49"/>
                <a:gd name="T6" fmla="*/ 61 w 67"/>
                <a:gd name="T7" fmla="*/ 9 h 49"/>
                <a:gd name="T8" fmla="*/ 45 w 67"/>
                <a:gd name="T9" fmla="*/ 4 h 49"/>
                <a:gd name="T10" fmla="*/ 33 w 67"/>
                <a:gd name="T11" fmla="*/ 6 h 49"/>
                <a:gd name="T12" fmla="*/ 33 w 67"/>
                <a:gd name="T13" fmla="*/ 1 h 49"/>
                <a:gd name="T14" fmla="*/ 45 w 67"/>
                <a:gd name="T15" fmla="*/ 0 h 49"/>
                <a:gd name="T16" fmla="*/ 65 w 67"/>
                <a:gd name="T17" fmla="*/ 6 h 49"/>
                <a:gd name="T18" fmla="*/ 65 w 67"/>
                <a:gd name="T19" fmla="*/ 6 h 49"/>
                <a:gd name="T20" fmla="*/ 66 w 67"/>
                <a:gd name="T21" fmla="*/ 7 h 49"/>
                <a:gd name="T22" fmla="*/ 61 w 67"/>
                <a:gd name="T23" fmla="*/ 27 h 49"/>
                <a:gd name="T24" fmla="*/ 44 w 67"/>
                <a:gd name="T25" fmla="*/ 44 h 49"/>
                <a:gd name="T26" fmla="*/ 33 w 67"/>
                <a:gd name="T27" fmla="*/ 48 h 49"/>
                <a:gd name="T28" fmla="*/ 33 w 67"/>
                <a:gd name="T29" fmla="*/ 43 h 49"/>
                <a:gd name="T30" fmla="*/ 5 w 67"/>
                <a:gd name="T31" fmla="*/ 40 h 49"/>
                <a:gd name="T32" fmla="*/ 21 w 67"/>
                <a:gd name="T33" fmla="*/ 45 h 49"/>
                <a:gd name="T34" fmla="*/ 33 w 67"/>
                <a:gd name="T35" fmla="*/ 43 h 49"/>
                <a:gd name="T36" fmla="*/ 33 w 67"/>
                <a:gd name="T37" fmla="*/ 48 h 49"/>
                <a:gd name="T38" fmla="*/ 21 w 67"/>
                <a:gd name="T39" fmla="*/ 49 h 49"/>
                <a:gd name="T40" fmla="*/ 2 w 67"/>
                <a:gd name="T41" fmla="*/ 43 h 49"/>
                <a:gd name="T42" fmla="*/ 2 w 67"/>
                <a:gd name="T43" fmla="*/ 43 h 49"/>
                <a:gd name="T44" fmla="*/ 1 w 67"/>
                <a:gd name="T45" fmla="*/ 42 h 49"/>
                <a:gd name="T46" fmla="*/ 6 w 67"/>
                <a:gd name="T47" fmla="*/ 22 h 49"/>
                <a:gd name="T48" fmla="*/ 23 w 67"/>
                <a:gd name="T49" fmla="*/ 5 h 49"/>
                <a:gd name="T50" fmla="*/ 33 w 67"/>
                <a:gd name="T51" fmla="*/ 1 h 49"/>
                <a:gd name="T52" fmla="*/ 33 w 67"/>
                <a:gd name="T53" fmla="*/ 6 h 49"/>
                <a:gd name="T54" fmla="*/ 25 w 67"/>
                <a:gd name="T55" fmla="*/ 9 h 49"/>
                <a:gd name="T56" fmla="*/ 10 w 67"/>
                <a:gd name="T57" fmla="*/ 24 h 49"/>
                <a:gd name="T58" fmla="*/ 5 w 67"/>
                <a:gd name="T5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49">
                  <a:moveTo>
                    <a:pt x="33" y="43"/>
                  </a:moveTo>
                  <a:cubicBezTo>
                    <a:pt x="37" y="42"/>
                    <a:pt x="39" y="41"/>
                    <a:pt x="42" y="40"/>
                  </a:cubicBezTo>
                  <a:cubicBezTo>
                    <a:pt x="47" y="37"/>
                    <a:pt x="53" y="31"/>
                    <a:pt x="57" y="25"/>
                  </a:cubicBezTo>
                  <a:cubicBezTo>
                    <a:pt x="60" y="20"/>
                    <a:pt x="62" y="14"/>
                    <a:pt x="61" y="9"/>
                  </a:cubicBezTo>
                  <a:cubicBezTo>
                    <a:pt x="57" y="6"/>
                    <a:pt x="51" y="4"/>
                    <a:pt x="45" y="4"/>
                  </a:cubicBezTo>
                  <a:cubicBezTo>
                    <a:pt x="41" y="4"/>
                    <a:pt x="37" y="5"/>
                    <a:pt x="33" y="6"/>
                  </a:cubicBezTo>
                  <a:cubicBezTo>
                    <a:pt x="33" y="1"/>
                    <a:pt x="33" y="1"/>
                    <a:pt x="33" y="1"/>
                  </a:cubicBezTo>
                  <a:cubicBezTo>
                    <a:pt x="37" y="0"/>
                    <a:pt x="41" y="0"/>
                    <a:pt x="45" y="0"/>
                  </a:cubicBezTo>
                  <a:cubicBezTo>
                    <a:pt x="53" y="0"/>
                    <a:pt x="60" y="1"/>
                    <a:pt x="65" y="6"/>
                  </a:cubicBezTo>
                  <a:cubicBezTo>
                    <a:pt x="65" y="6"/>
                    <a:pt x="65" y="6"/>
                    <a:pt x="65" y="6"/>
                  </a:cubicBezTo>
                  <a:cubicBezTo>
                    <a:pt x="66" y="6"/>
                    <a:pt x="66" y="7"/>
                    <a:pt x="66" y="7"/>
                  </a:cubicBezTo>
                  <a:cubicBezTo>
                    <a:pt x="67" y="14"/>
                    <a:pt x="65" y="21"/>
                    <a:pt x="61" y="27"/>
                  </a:cubicBezTo>
                  <a:cubicBezTo>
                    <a:pt x="57" y="34"/>
                    <a:pt x="50" y="40"/>
                    <a:pt x="44" y="44"/>
                  </a:cubicBezTo>
                  <a:cubicBezTo>
                    <a:pt x="41" y="46"/>
                    <a:pt x="37" y="47"/>
                    <a:pt x="33" y="48"/>
                  </a:cubicBezTo>
                  <a:lnTo>
                    <a:pt x="33" y="43"/>
                  </a:lnTo>
                  <a:close/>
                  <a:moveTo>
                    <a:pt x="5" y="40"/>
                  </a:moveTo>
                  <a:cubicBezTo>
                    <a:pt x="10" y="43"/>
                    <a:pt x="15" y="44"/>
                    <a:pt x="21" y="45"/>
                  </a:cubicBezTo>
                  <a:cubicBezTo>
                    <a:pt x="25" y="45"/>
                    <a:pt x="30" y="44"/>
                    <a:pt x="33" y="43"/>
                  </a:cubicBezTo>
                  <a:cubicBezTo>
                    <a:pt x="33" y="48"/>
                    <a:pt x="33" y="48"/>
                    <a:pt x="33" y="48"/>
                  </a:cubicBezTo>
                  <a:cubicBezTo>
                    <a:pt x="30" y="49"/>
                    <a:pt x="25" y="49"/>
                    <a:pt x="21" y="49"/>
                  </a:cubicBezTo>
                  <a:cubicBezTo>
                    <a:pt x="14" y="49"/>
                    <a:pt x="7" y="47"/>
                    <a:pt x="2" y="43"/>
                  </a:cubicBezTo>
                  <a:cubicBezTo>
                    <a:pt x="2" y="43"/>
                    <a:pt x="2" y="43"/>
                    <a:pt x="2" y="43"/>
                  </a:cubicBezTo>
                  <a:cubicBezTo>
                    <a:pt x="1" y="43"/>
                    <a:pt x="1" y="42"/>
                    <a:pt x="1" y="42"/>
                  </a:cubicBezTo>
                  <a:cubicBezTo>
                    <a:pt x="0" y="35"/>
                    <a:pt x="2" y="28"/>
                    <a:pt x="6" y="22"/>
                  </a:cubicBezTo>
                  <a:cubicBezTo>
                    <a:pt x="10" y="15"/>
                    <a:pt x="16" y="9"/>
                    <a:pt x="23" y="5"/>
                  </a:cubicBezTo>
                  <a:cubicBezTo>
                    <a:pt x="26" y="3"/>
                    <a:pt x="29" y="2"/>
                    <a:pt x="33" y="1"/>
                  </a:cubicBezTo>
                  <a:cubicBezTo>
                    <a:pt x="33" y="6"/>
                    <a:pt x="33" y="6"/>
                    <a:pt x="33" y="6"/>
                  </a:cubicBezTo>
                  <a:cubicBezTo>
                    <a:pt x="30" y="7"/>
                    <a:pt x="27" y="8"/>
                    <a:pt x="25" y="9"/>
                  </a:cubicBezTo>
                  <a:cubicBezTo>
                    <a:pt x="19" y="12"/>
                    <a:pt x="14" y="18"/>
                    <a:pt x="10" y="24"/>
                  </a:cubicBezTo>
                  <a:cubicBezTo>
                    <a:pt x="7" y="29"/>
                    <a:pt x="5" y="35"/>
                    <a:pt x="5" y="4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 name="Freeform 232">
              <a:extLst>
                <a:ext uri="{FF2B5EF4-FFF2-40B4-BE49-F238E27FC236}">
                  <a16:creationId xmlns:a16="http://schemas.microsoft.com/office/drawing/2014/main" id="{FC5B3EC6-20F8-4549-911E-474AE6FCA9A3}"/>
                </a:ext>
              </a:extLst>
            </p:cNvPr>
            <p:cNvSpPr>
              <a:spLocks noEditPoints="1"/>
            </p:cNvSpPr>
            <p:nvPr/>
          </p:nvSpPr>
          <p:spPr bwMode="auto">
            <a:xfrm>
              <a:off x="6530309" y="4524278"/>
              <a:ext cx="114300" cy="85709"/>
            </a:xfrm>
            <a:custGeom>
              <a:avLst/>
              <a:gdLst>
                <a:gd name="T0" fmla="*/ 42 w 67"/>
                <a:gd name="T1" fmla="*/ 40 h 50"/>
                <a:gd name="T2" fmla="*/ 57 w 67"/>
                <a:gd name="T3" fmla="*/ 25 h 50"/>
                <a:gd name="T4" fmla="*/ 61 w 67"/>
                <a:gd name="T5" fmla="*/ 9 h 50"/>
                <a:gd name="T6" fmla="*/ 45 w 67"/>
                <a:gd name="T7" fmla="*/ 5 h 50"/>
                <a:gd name="T8" fmla="*/ 33 w 67"/>
                <a:gd name="T9" fmla="*/ 6 h 50"/>
                <a:gd name="T10" fmla="*/ 33 w 67"/>
                <a:gd name="T11" fmla="*/ 1 h 50"/>
                <a:gd name="T12" fmla="*/ 45 w 67"/>
                <a:gd name="T13" fmla="*/ 0 h 50"/>
                <a:gd name="T14" fmla="*/ 65 w 67"/>
                <a:gd name="T15" fmla="*/ 6 h 50"/>
                <a:gd name="T16" fmla="*/ 65 w 67"/>
                <a:gd name="T17" fmla="*/ 6 h 50"/>
                <a:gd name="T18" fmla="*/ 66 w 67"/>
                <a:gd name="T19" fmla="*/ 8 h 50"/>
                <a:gd name="T20" fmla="*/ 61 w 67"/>
                <a:gd name="T21" fmla="*/ 27 h 50"/>
                <a:gd name="T22" fmla="*/ 44 w 67"/>
                <a:gd name="T23" fmla="*/ 44 h 50"/>
                <a:gd name="T24" fmla="*/ 33 w 67"/>
                <a:gd name="T25" fmla="*/ 48 h 50"/>
                <a:gd name="T26" fmla="*/ 33 w 67"/>
                <a:gd name="T27" fmla="*/ 43 h 50"/>
                <a:gd name="T28" fmla="*/ 42 w 67"/>
                <a:gd name="T29" fmla="*/ 40 h 50"/>
                <a:gd name="T30" fmla="*/ 33 w 67"/>
                <a:gd name="T31" fmla="*/ 6 h 50"/>
                <a:gd name="T32" fmla="*/ 25 w 67"/>
                <a:gd name="T33" fmla="*/ 10 h 50"/>
                <a:gd name="T34" fmla="*/ 10 w 67"/>
                <a:gd name="T35" fmla="*/ 25 h 50"/>
                <a:gd name="T36" fmla="*/ 5 w 67"/>
                <a:gd name="T37" fmla="*/ 40 h 50"/>
                <a:gd name="T38" fmla="*/ 21 w 67"/>
                <a:gd name="T39" fmla="*/ 45 h 50"/>
                <a:gd name="T40" fmla="*/ 33 w 67"/>
                <a:gd name="T41" fmla="*/ 43 h 50"/>
                <a:gd name="T42" fmla="*/ 33 w 67"/>
                <a:gd name="T43" fmla="*/ 48 h 50"/>
                <a:gd name="T44" fmla="*/ 21 w 67"/>
                <a:gd name="T45" fmla="*/ 50 h 50"/>
                <a:gd name="T46" fmla="*/ 2 w 67"/>
                <a:gd name="T47" fmla="*/ 44 h 50"/>
                <a:gd name="T48" fmla="*/ 2 w 67"/>
                <a:gd name="T49" fmla="*/ 44 h 50"/>
                <a:gd name="T50" fmla="*/ 1 w 67"/>
                <a:gd name="T51" fmla="*/ 42 h 50"/>
                <a:gd name="T52" fmla="*/ 6 w 67"/>
                <a:gd name="T53" fmla="*/ 22 h 50"/>
                <a:gd name="T54" fmla="*/ 23 w 67"/>
                <a:gd name="T55" fmla="*/ 5 h 50"/>
                <a:gd name="T56" fmla="*/ 33 w 67"/>
                <a:gd name="T57" fmla="*/ 1 h 50"/>
                <a:gd name="T58" fmla="*/ 33 w 67"/>
                <a:gd name="T59"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50">
                  <a:moveTo>
                    <a:pt x="42" y="40"/>
                  </a:moveTo>
                  <a:cubicBezTo>
                    <a:pt x="47" y="37"/>
                    <a:pt x="53" y="31"/>
                    <a:pt x="57" y="25"/>
                  </a:cubicBezTo>
                  <a:cubicBezTo>
                    <a:pt x="60" y="20"/>
                    <a:pt x="62" y="14"/>
                    <a:pt x="61" y="9"/>
                  </a:cubicBezTo>
                  <a:cubicBezTo>
                    <a:pt x="57" y="6"/>
                    <a:pt x="51" y="5"/>
                    <a:pt x="45" y="5"/>
                  </a:cubicBezTo>
                  <a:cubicBezTo>
                    <a:pt x="41" y="5"/>
                    <a:pt x="37" y="5"/>
                    <a:pt x="33" y="6"/>
                  </a:cubicBezTo>
                  <a:cubicBezTo>
                    <a:pt x="33" y="1"/>
                    <a:pt x="33" y="1"/>
                    <a:pt x="33" y="1"/>
                  </a:cubicBezTo>
                  <a:cubicBezTo>
                    <a:pt x="37" y="0"/>
                    <a:pt x="41" y="0"/>
                    <a:pt x="45" y="0"/>
                  </a:cubicBezTo>
                  <a:cubicBezTo>
                    <a:pt x="53" y="0"/>
                    <a:pt x="60" y="2"/>
                    <a:pt x="65" y="6"/>
                  </a:cubicBezTo>
                  <a:cubicBezTo>
                    <a:pt x="65" y="6"/>
                    <a:pt x="65" y="6"/>
                    <a:pt x="65" y="6"/>
                  </a:cubicBezTo>
                  <a:cubicBezTo>
                    <a:pt x="66" y="6"/>
                    <a:pt x="66" y="7"/>
                    <a:pt x="66" y="8"/>
                  </a:cubicBezTo>
                  <a:cubicBezTo>
                    <a:pt x="67" y="14"/>
                    <a:pt x="65" y="21"/>
                    <a:pt x="61" y="27"/>
                  </a:cubicBezTo>
                  <a:cubicBezTo>
                    <a:pt x="57" y="35"/>
                    <a:pt x="50" y="41"/>
                    <a:pt x="44" y="44"/>
                  </a:cubicBezTo>
                  <a:cubicBezTo>
                    <a:pt x="41" y="46"/>
                    <a:pt x="37" y="47"/>
                    <a:pt x="33" y="48"/>
                  </a:cubicBezTo>
                  <a:cubicBezTo>
                    <a:pt x="33" y="43"/>
                    <a:pt x="33" y="43"/>
                    <a:pt x="33" y="43"/>
                  </a:cubicBezTo>
                  <a:cubicBezTo>
                    <a:pt x="37" y="42"/>
                    <a:pt x="39" y="41"/>
                    <a:pt x="42" y="40"/>
                  </a:cubicBezTo>
                  <a:close/>
                  <a:moveTo>
                    <a:pt x="33" y="6"/>
                  </a:moveTo>
                  <a:cubicBezTo>
                    <a:pt x="30" y="7"/>
                    <a:pt x="27" y="8"/>
                    <a:pt x="25" y="10"/>
                  </a:cubicBezTo>
                  <a:cubicBezTo>
                    <a:pt x="19" y="13"/>
                    <a:pt x="14" y="18"/>
                    <a:pt x="10" y="25"/>
                  </a:cubicBezTo>
                  <a:cubicBezTo>
                    <a:pt x="7" y="30"/>
                    <a:pt x="5" y="35"/>
                    <a:pt x="5" y="40"/>
                  </a:cubicBezTo>
                  <a:cubicBezTo>
                    <a:pt x="10" y="43"/>
                    <a:pt x="15" y="45"/>
                    <a:pt x="21" y="45"/>
                  </a:cubicBezTo>
                  <a:cubicBezTo>
                    <a:pt x="25" y="45"/>
                    <a:pt x="30" y="44"/>
                    <a:pt x="33" y="43"/>
                  </a:cubicBezTo>
                  <a:cubicBezTo>
                    <a:pt x="33" y="48"/>
                    <a:pt x="33" y="48"/>
                    <a:pt x="33" y="48"/>
                  </a:cubicBezTo>
                  <a:cubicBezTo>
                    <a:pt x="30" y="49"/>
                    <a:pt x="25" y="50"/>
                    <a:pt x="21" y="50"/>
                  </a:cubicBezTo>
                  <a:cubicBezTo>
                    <a:pt x="14" y="50"/>
                    <a:pt x="7" y="48"/>
                    <a:pt x="2" y="44"/>
                  </a:cubicBezTo>
                  <a:cubicBezTo>
                    <a:pt x="2" y="44"/>
                    <a:pt x="2" y="44"/>
                    <a:pt x="2" y="44"/>
                  </a:cubicBezTo>
                  <a:cubicBezTo>
                    <a:pt x="1" y="43"/>
                    <a:pt x="1" y="43"/>
                    <a:pt x="1" y="42"/>
                  </a:cubicBezTo>
                  <a:cubicBezTo>
                    <a:pt x="0" y="35"/>
                    <a:pt x="2" y="28"/>
                    <a:pt x="6" y="22"/>
                  </a:cubicBezTo>
                  <a:cubicBezTo>
                    <a:pt x="10" y="15"/>
                    <a:pt x="16" y="9"/>
                    <a:pt x="23" y="5"/>
                  </a:cubicBezTo>
                  <a:cubicBezTo>
                    <a:pt x="26" y="4"/>
                    <a:pt x="29" y="2"/>
                    <a:pt x="33" y="1"/>
                  </a:cubicBezTo>
                  <a:lnTo>
                    <a:pt x="33" y="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 name="Freeform 233">
              <a:extLst>
                <a:ext uri="{FF2B5EF4-FFF2-40B4-BE49-F238E27FC236}">
                  <a16:creationId xmlns:a16="http://schemas.microsoft.com/office/drawing/2014/main" id="{5AF4164A-A078-4996-955A-58BDA5729B94}"/>
                </a:ext>
              </a:extLst>
            </p:cNvPr>
            <p:cNvSpPr>
              <a:spLocks noEditPoints="1"/>
            </p:cNvSpPr>
            <p:nvPr/>
          </p:nvSpPr>
          <p:spPr bwMode="auto">
            <a:xfrm>
              <a:off x="6393784" y="4440156"/>
              <a:ext cx="114300" cy="84122"/>
            </a:xfrm>
            <a:custGeom>
              <a:avLst/>
              <a:gdLst>
                <a:gd name="T0" fmla="*/ 34 w 67"/>
                <a:gd name="T1" fmla="*/ 43 h 49"/>
                <a:gd name="T2" fmla="*/ 46 w 67"/>
                <a:gd name="T3" fmla="*/ 45 h 49"/>
                <a:gd name="T4" fmla="*/ 62 w 67"/>
                <a:gd name="T5" fmla="*/ 40 h 49"/>
                <a:gd name="T6" fmla="*/ 57 w 67"/>
                <a:gd name="T7" fmla="*/ 24 h 49"/>
                <a:gd name="T8" fmla="*/ 42 w 67"/>
                <a:gd name="T9" fmla="*/ 9 h 49"/>
                <a:gd name="T10" fmla="*/ 34 w 67"/>
                <a:gd name="T11" fmla="*/ 6 h 49"/>
                <a:gd name="T12" fmla="*/ 34 w 67"/>
                <a:gd name="T13" fmla="*/ 1 h 49"/>
                <a:gd name="T14" fmla="*/ 45 w 67"/>
                <a:gd name="T15" fmla="*/ 5 h 49"/>
                <a:gd name="T16" fmla="*/ 61 w 67"/>
                <a:gd name="T17" fmla="*/ 22 h 49"/>
                <a:gd name="T18" fmla="*/ 66 w 67"/>
                <a:gd name="T19" fmla="*/ 42 h 49"/>
                <a:gd name="T20" fmla="*/ 66 w 67"/>
                <a:gd name="T21" fmla="*/ 43 h 49"/>
                <a:gd name="T22" fmla="*/ 46 w 67"/>
                <a:gd name="T23" fmla="*/ 49 h 49"/>
                <a:gd name="T24" fmla="*/ 34 w 67"/>
                <a:gd name="T25" fmla="*/ 48 h 49"/>
                <a:gd name="T26" fmla="*/ 34 w 67"/>
                <a:gd name="T27" fmla="*/ 43 h 49"/>
                <a:gd name="T28" fmla="*/ 25 w 67"/>
                <a:gd name="T29" fmla="*/ 40 h 49"/>
                <a:gd name="T30" fmla="*/ 34 w 67"/>
                <a:gd name="T31" fmla="*/ 43 h 49"/>
                <a:gd name="T32" fmla="*/ 34 w 67"/>
                <a:gd name="T33" fmla="*/ 48 h 49"/>
                <a:gd name="T34" fmla="*/ 23 w 67"/>
                <a:gd name="T35" fmla="*/ 44 h 49"/>
                <a:gd name="T36" fmla="*/ 6 w 67"/>
                <a:gd name="T37" fmla="*/ 27 h 49"/>
                <a:gd name="T38" fmla="*/ 1 w 67"/>
                <a:gd name="T39" fmla="*/ 7 h 49"/>
                <a:gd name="T40" fmla="*/ 2 w 67"/>
                <a:gd name="T41" fmla="*/ 6 h 49"/>
                <a:gd name="T42" fmla="*/ 22 w 67"/>
                <a:gd name="T43" fmla="*/ 0 h 49"/>
                <a:gd name="T44" fmla="*/ 34 w 67"/>
                <a:gd name="T45" fmla="*/ 1 h 49"/>
                <a:gd name="T46" fmla="*/ 34 w 67"/>
                <a:gd name="T47" fmla="*/ 6 h 49"/>
                <a:gd name="T48" fmla="*/ 22 w 67"/>
                <a:gd name="T49" fmla="*/ 4 h 49"/>
                <a:gd name="T50" fmla="*/ 6 w 67"/>
                <a:gd name="T51" fmla="*/ 9 h 49"/>
                <a:gd name="T52" fmla="*/ 11 w 67"/>
                <a:gd name="T53" fmla="*/ 25 h 49"/>
                <a:gd name="T54" fmla="*/ 25 w 67"/>
                <a:gd name="T5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49">
                  <a:moveTo>
                    <a:pt x="34" y="43"/>
                  </a:moveTo>
                  <a:cubicBezTo>
                    <a:pt x="38" y="44"/>
                    <a:pt x="42" y="45"/>
                    <a:pt x="46" y="45"/>
                  </a:cubicBezTo>
                  <a:cubicBezTo>
                    <a:pt x="52" y="44"/>
                    <a:pt x="58" y="43"/>
                    <a:pt x="62" y="40"/>
                  </a:cubicBezTo>
                  <a:cubicBezTo>
                    <a:pt x="62" y="35"/>
                    <a:pt x="60" y="29"/>
                    <a:pt x="57" y="24"/>
                  </a:cubicBezTo>
                  <a:cubicBezTo>
                    <a:pt x="53" y="18"/>
                    <a:pt x="48" y="12"/>
                    <a:pt x="42" y="9"/>
                  </a:cubicBezTo>
                  <a:cubicBezTo>
                    <a:pt x="40" y="8"/>
                    <a:pt x="37" y="7"/>
                    <a:pt x="34" y="6"/>
                  </a:cubicBezTo>
                  <a:cubicBezTo>
                    <a:pt x="34" y="1"/>
                    <a:pt x="34" y="1"/>
                    <a:pt x="34" y="1"/>
                  </a:cubicBezTo>
                  <a:cubicBezTo>
                    <a:pt x="38" y="2"/>
                    <a:pt x="42" y="3"/>
                    <a:pt x="45" y="5"/>
                  </a:cubicBezTo>
                  <a:cubicBezTo>
                    <a:pt x="51" y="9"/>
                    <a:pt x="57" y="15"/>
                    <a:pt x="61" y="22"/>
                  </a:cubicBezTo>
                  <a:cubicBezTo>
                    <a:pt x="65" y="28"/>
                    <a:pt x="67" y="35"/>
                    <a:pt x="66" y="42"/>
                  </a:cubicBezTo>
                  <a:cubicBezTo>
                    <a:pt x="66" y="42"/>
                    <a:pt x="66" y="43"/>
                    <a:pt x="66" y="43"/>
                  </a:cubicBezTo>
                  <a:cubicBezTo>
                    <a:pt x="60" y="47"/>
                    <a:pt x="53" y="49"/>
                    <a:pt x="46" y="49"/>
                  </a:cubicBezTo>
                  <a:cubicBezTo>
                    <a:pt x="42" y="49"/>
                    <a:pt x="38" y="49"/>
                    <a:pt x="34" y="48"/>
                  </a:cubicBezTo>
                  <a:lnTo>
                    <a:pt x="34" y="43"/>
                  </a:lnTo>
                  <a:close/>
                  <a:moveTo>
                    <a:pt x="25" y="40"/>
                  </a:moveTo>
                  <a:cubicBezTo>
                    <a:pt x="28" y="41"/>
                    <a:pt x="31" y="42"/>
                    <a:pt x="34" y="43"/>
                  </a:cubicBezTo>
                  <a:cubicBezTo>
                    <a:pt x="34" y="48"/>
                    <a:pt x="34" y="48"/>
                    <a:pt x="34" y="48"/>
                  </a:cubicBezTo>
                  <a:cubicBezTo>
                    <a:pt x="30" y="47"/>
                    <a:pt x="26" y="46"/>
                    <a:pt x="23" y="44"/>
                  </a:cubicBezTo>
                  <a:cubicBezTo>
                    <a:pt x="17" y="40"/>
                    <a:pt x="11" y="34"/>
                    <a:pt x="6" y="27"/>
                  </a:cubicBezTo>
                  <a:cubicBezTo>
                    <a:pt x="3" y="21"/>
                    <a:pt x="0" y="14"/>
                    <a:pt x="1" y="7"/>
                  </a:cubicBezTo>
                  <a:cubicBezTo>
                    <a:pt x="1" y="7"/>
                    <a:pt x="2" y="6"/>
                    <a:pt x="2" y="6"/>
                  </a:cubicBezTo>
                  <a:cubicBezTo>
                    <a:pt x="7" y="1"/>
                    <a:pt x="15" y="0"/>
                    <a:pt x="22" y="0"/>
                  </a:cubicBezTo>
                  <a:cubicBezTo>
                    <a:pt x="26" y="0"/>
                    <a:pt x="30" y="0"/>
                    <a:pt x="34" y="1"/>
                  </a:cubicBezTo>
                  <a:cubicBezTo>
                    <a:pt x="34" y="6"/>
                    <a:pt x="34" y="6"/>
                    <a:pt x="34" y="6"/>
                  </a:cubicBezTo>
                  <a:cubicBezTo>
                    <a:pt x="30" y="5"/>
                    <a:pt x="26" y="4"/>
                    <a:pt x="22" y="4"/>
                  </a:cubicBezTo>
                  <a:cubicBezTo>
                    <a:pt x="16" y="4"/>
                    <a:pt x="10" y="6"/>
                    <a:pt x="6" y="9"/>
                  </a:cubicBezTo>
                  <a:cubicBezTo>
                    <a:pt x="6" y="14"/>
                    <a:pt x="7" y="20"/>
                    <a:pt x="11" y="25"/>
                  </a:cubicBezTo>
                  <a:cubicBezTo>
                    <a:pt x="14" y="31"/>
                    <a:pt x="20" y="37"/>
                    <a:pt x="25" y="4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 name="Freeform 234">
              <a:extLst>
                <a:ext uri="{FF2B5EF4-FFF2-40B4-BE49-F238E27FC236}">
                  <a16:creationId xmlns:a16="http://schemas.microsoft.com/office/drawing/2014/main" id="{B76A0045-A3B3-4880-9F63-182B081F60E6}"/>
                </a:ext>
              </a:extLst>
            </p:cNvPr>
            <p:cNvSpPr>
              <a:spLocks noEditPoints="1"/>
            </p:cNvSpPr>
            <p:nvPr/>
          </p:nvSpPr>
          <p:spPr bwMode="auto">
            <a:xfrm>
              <a:off x="6393784" y="4524278"/>
              <a:ext cx="114300" cy="85709"/>
            </a:xfrm>
            <a:custGeom>
              <a:avLst/>
              <a:gdLst>
                <a:gd name="T0" fmla="*/ 34 w 67"/>
                <a:gd name="T1" fmla="*/ 43 h 50"/>
                <a:gd name="T2" fmla="*/ 46 w 67"/>
                <a:gd name="T3" fmla="*/ 45 h 50"/>
                <a:gd name="T4" fmla="*/ 62 w 67"/>
                <a:gd name="T5" fmla="*/ 40 h 50"/>
                <a:gd name="T6" fmla="*/ 57 w 67"/>
                <a:gd name="T7" fmla="*/ 25 h 50"/>
                <a:gd name="T8" fmla="*/ 42 w 67"/>
                <a:gd name="T9" fmla="*/ 10 h 50"/>
                <a:gd name="T10" fmla="*/ 34 w 67"/>
                <a:gd name="T11" fmla="*/ 6 h 50"/>
                <a:gd name="T12" fmla="*/ 34 w 67"/>
                <a:gd name="T13" fmla="*/ 1 h 50"/>
                <a:gd name="T14" fmla="*/ 45 w 67"/>
                <a:gd name="T15" fmla="*/ 5 h 50"/>
                <a:gd name="T16" fmla="*/ 61 w 67"/>
                <a:gd name="T17" fmla="*/ 22 h 50"/>
                <a:gd name="T18" fmla="*/ 66 w 67"/>
                <a:gd name="T19" fmla="*/ 42 h 50"/>
                <a:gd name="T20" fmla="*/ 66 w 67"/>
                <a:gd name="T21" fmla="*/ 44 h 50"/>
                <a:gd name="T22" fmla="*/ 46 w 67"/>
                <a:gd name="T23" fmla="*/ 50 h 50"/>
                <a:gd name="T24" fmla="*/ 34 w 67"/>
                <a:gd name="T25" fmla="*/ 48 h 50"/>
                <a:gd name="T26" fmla="*/ 34 w 67"/>
                <a:gd name="T27" fmla="*/ 43 h 50"/>
                <a:gd name="T28" fmla="*/ 25 w 67"/>
                <a:gd name="T29" fmla="*/ 40 h 50"/>
                <a:gd name="T30" fmla="*/ 34 w 67"/>
                <a:gd name="T31" fmla="*/ 43 h 50"/>
                <a:gd name="T32" fmla="*/ 34 w 67"/>
                <a:gd name="T33" fmla="*/ 48 h 50"/>
                <a:gd name="T34" fmla="*/ 23 w 67"/>
                <a:gd name="T35" fmla="*/ 44 h 50"/>
                <a:gd name="T36" fmla="*/ 6 w 67"/>
                <a:gd name="T37" fmla="*/ 27 h 50"/>
                <a:gd name="T38" fmla="*/ 1 w 67"/>
                <a:gd name="T39" fmla="*/ 8 h 50"/>
                <a:gd name="T40" fmla="*/ 2 w 67"/>
                <a:gd name="T41" fmla="*/ 6 h 50"/>
                <a:gd name="T42" fmla="*/ 22 w 67"/>
                <a:gd name="T43" fmla="*/ 0 h 50"/>
                <a:gd name="T44" fmla="*/ 34 w 67"/>
                <a:gd name="T45" fmla="*/ 1 h 50"/>
                <a:gd name="T46" fmla="*/ 34 w 67"/>
                <a:gd name="T47" fmla="*/ 6 h 50"/>
                <a:gd name="T48" fmla="*/ 22 w 67"/>
                <a:gd name="T49" fmla="*/ 5 h 50"/>
                <a:gd name="T50" fmla="*/ 6 w 67"/>
                <a:gd name="T51" fmla="*/ 9 h 50"/>
                <a:gd name="T52" fmla="*/ 11 w 67"/>
                <a:gd name="T53" fmla="*/ 25 h 50"/>
                <a:gd name="T54" fmla="*/ 25 w 67"/>
                <a:gd name="T55"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50">
                  <a:moveTo>
                    <a:pt x="34" y="43"/>
                  </a:moveTo>
                  <a:cubicBezTo>
                    <a:pt x="38" y="44"/>
                    <a:pt x="42" y="45"/>
                    <a:pt x="46" y="45"/>
                  </a:cubicBezTo>
                  <a:cubicBezTo>
                    <a:pt x="52" y="45"/>
                    <a:pt x="58" y="43"/>
                    <a:pt x="62" y="40"/>
                  </a:cubicBezTo>
                  <a:cubicBezTo>
                    <a:pt x="62" y="35"/>
                    <a:pt x="60" y="30"/>
                    <a:pt x="57" y="25"/>
                  </a:cubicBezTo>
                  <a:cubicBezTo>
                    <a:pt x="53" y="18"/>
                    <a:pt x="48" y="13"/>
                    <a:pt x="42" y="10"/>
                  </a:cubicBezTo>
                  <a:cubicBezTo>
                    <a:pt x="40" y="8"/>
                    <a:pt x="37" y="7"/>
                    <a:pt x="34" y="6"/>
                  </a:cubicBezTo>
                  <a:cubicBezTo>
                    <a:pt x="34" y="1"/>
                    <a:pt x="34" y="1"/>
                    <a:pt x="34" y="1"/>
                  </a:cubicBezTo>
                  <a:cubicBezTo>
                    <a:pt x="38" y="2"/>
                    <a:pt x="42" y="4"/>
                    <a:pt x="45" y="5"/>
                  </a:cubicBezTo>
                  <a:cubicBezTo>
                    <a:pt x="51" y="9"/>
                    <a:pt x="57" y="15"/>
                    <a:pt x="61" y="22"/>
                  </a:cubicBezTo>
                  <a:cubicBezTo>
                    <a:pt x="65" y="28"/>
                    <a:pt x="67" y="35"/>
                    <a:pt x="66" y="42"/>
                  </a:cubicBezTo>
                  <a:cubicBezTo>
                    <a:pt x="66" y="42"/>
                    <a:pt x="66" y="43"/>
                    <a:pt x="66" y="44"/>
                  </a:cubicBezTo>
                  <a:cubicBezTo>
                    <a:pt x="60" y="48"/>
                    <a:pt x="53" y="50"/>
                    <a:pt x="46" y="50"/>
                  </a:cubicBezTo>
                  <a:cubicBezTo>
                    <a:pt x="42" y="50"/>
                    <a:pt x="38" y="49"/>
                    <a:pt x="34" y="48"/>
                  </a:cubicBezTo>
                  <a:lnTo>
                    <a:pt x="34" y="43"/>
                  </a:lnTo>
                  <a:close/>
                  <a:moveTo>
                    <a:pt x="25" y="40"/>
                  </a:moveTo>
                  <a:cubicBezTo>
                    <a:pt x="28" y="41"/>
                    <a:pt x="31" y="42"/>
                    <a:pt x="34" y="43"/>
                  </a:cubicBezTo>
                  <a:cubicBezTo>
                    <a:pt x="34" y="48"/>
                    <a:pt x="34" y="48"/>
                    <a:pt x="34" y="48"/>
                  </a:cubicBezTo>
                  <a:cubicBezTo>
                    <a:pt x="30" y="47"/>
                    <a:pt x="26" y="46"/>
                    <a:pt x="23" y="44"/>
                  </a:cubicBezTo>
                  <a:cubicBezTo>
                    <a:pt x="17" y="41"/>
                    <a:pt x="11" y="35"/>
                    <a:pt x="6" y="27"/>
                  </a:cubicBezTo>
                  <a:cubicBezTo>
                    <a:pt x="3" y="21"/>
                    <a:pt x="0" y="14"/>
                    <a:pt x="1" y="8"/>
                  </a:cubicBezTo>
                  <a:cubicBezTo>
                    <a:pt x="1" y="7"/>
                    <a:pt x="2" y="6"/>
                    <a:pt x="2" y="6"/>
                  </a:cubicBezTo>
                  <a:cubicBezTo>
                    <a:pt x="7" y="2"/>
                    <a:pt x="15" y="0"/>
                    <a:pt x="22" y="0"/>
                  </a:cubicBezTo>
                  <a:cubicBezTo>
                    <a:pt x="26" y="0"/>
                    <a:pt x="30" y="0"/>
                    <a:pt x="34" y="1"/>
                  </a:cubicBezTo>
                  <a:cubicBezTo>
                    <a:pt x="34" y="6"/>
                    <a:pt x="34" y="6"/>
                    <a:pt x="34" y="6"/>
                  </a:cubicBezTo>
                  <a:cubicBezTo>
                    <a:pt x="30" y="5"/>
                    <a:pt x="26" y="5"/>
                    <a:pt x="22" y="5"/>
                  </a:cubicBezTo>
                  <a:cubicBezTo>
                    <a:pt x="16" y="5"/>
                    <a:pt x="10" y="6"/>
                    <a:pt x="6" y="9"/>
                  </a:cubicBezTo>
                  <a:cubicBezTo>
                    <a:pt x="6" y="14"/>
                    <a:pt x="7" y="20"/>
                    <a:pt x="11" y="25"/>
                  </a:cubicBezTo>
                  <a:cubicBezTo>
                    <a:pt x="14" y="31"/>
                    <a:pt x="20" y="37"/>
                    <a:pt x="25" y="4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 name="Freeform 235">
              <a:extLst>
                <a:ext uri="{FF2B5EF4-FFF2-40B4-BE49-F238E27FC236}">
                  <a16:creationId xmlns:a16="http://schemas.microsoft.com/office/drawing/2014/main" id="{8BC66C9B-BA7D-4D80-82D9-D424EFF2D4DD}"/>
                </a:ext>
              </a:extLst>
            </p:cNvPr>
            <p:cNvSpPr>
              <a:spLocks noEditPoints="1"/>
            </p:cNvSpPr>
            <p:nvPr/>
          </p:nvSpPr>
          <p:spPr bwMode="auto">
            <a:xfrm>
              <a:off x="6508084" y="4489360"/>
              <a:ext cx="22225" cy="146023"/>
            </a:xfrm>
            <a:custGeom>
              <a:avLst/>
              <a:gdLst>
                <a:gd name="T0" fmla="*/ 8 w 13"/>
                <a:gd name="T1" fmla="*/ 86 h 86"/>
                <a:gd name="T2" fmla="*/ 8 w 13"/>
                <a:gd name="T3" fmla="*/ 81 h 86"/>
                <a:gd name="T4" fmla="*/ 8 w 13"/>
                <a:gd name="T5" fmla="*/ 81 h 86"/>
                <a:gd name="T6" fmla="*/ 8 w 13"/>
                <a:gd name="T7" fmla="*/ 81 h 86"/>
                <a:gd name="T8" fmla="*/ 8 w 13"/>
                <a:gd name="T9" fmla="*/ 81 h 86"/>
                <a:gd name="T10" fmla="*/ 8 w 13"/>
                <a:gd name="T11" fmla="*/ 81 h 86"/>
                <a:gd name="T12" fmla="*/ 8 w 13"/>
                <a:gd name="T13" fmla="*/ 5 h 86"/>
                <a:gd name="T14" fmla="*/ 8 w 13"/>
                <a:gd name="T15" fmla="*/ 5 h 86"/>
                <a:gd name="T16" fmla="*/ 8 w 13"/>
                <a:gd name="T17" fmla="*/ 5 h 86"/>
                <a:gd name="T18" fmla="*/ 8 w 13"/>
                <a:gd name="T19" fmla="*/ 5 h 86"/>
                <a:gd name="T20" fmla="*/ 8 w 13"/>
                <a:gd name="T21" fmla="*/ 5 h 86"/>
                <a:gd name="T22" fmla="*/ 8 w 13"/>
                <a:gd name="T23" fmla="*/ 0 h 86"/>
                <a:gd name="T24" fmla="*/ 11 w 13"/>
                <a:gd name="T25" fmla="*/ 2 h 86"/>
                <a:gd name="T26" fmla="*/ 13 w 13"/>
                <a:gd name="T27" fmla="*/ 5 h 86"/>
                <a:gd name="T28" fmla="*/ 13 w 13"/>
                <a:gd name="T29" fmla="*/ 81 h 86"/>
                <a:gd name="T30" fmla="*/ 11 w 13"/>
                <a:gd name="T31" fmla="*/ 85 h 86"/>
                <a:gd name="T32" fmla="*/ 8 w 13"/>
                <a:gd name="T33" fmla="*/ 86 h 86"/>
                <a:gd name="T34" fmla="*/ 5 w 13"/>
                <a:gd name="T35" fmla="*/ 5 h 86"/>
                <a:gd name="T36" fmla="*/ 5 w 13"/>
                <a:gd name="T37" fmla="*/ 5 h 86"/>
                <a:gd name="T38" fmla="*/ 5 w 13"/>
                <a:gd name="T39" fmla="*/ 5 h 86"/>
                <a:gd name="T40" fmla="*/ 5 w 13"/>
                <a:gd name="T41" fmla="*/ 0 h 86"/>
                <a:gd name="T42" fmla="*/ 7 w 13"/>
                <a:gd name="T43" fmla="*/ 0 h 86"/>
                <a:gd name="T44" fmla="*/ 8 w 13"/>
                <a:gd name="T45" fmla="*/ 0 h 86"/>
                <a:gd name="T46" fmla="*/ 8 w 13"/>
                <a:gd name="T47" fmla="*/ 5 h 86"/>
                <a:gd name="T48" fmla="*/ 8 w 13"/>
                <a:gd name="T49" fmla="*/ 5 h 86"/>
                <a:gd name="T50" fmla="*/ 8 w 13"/>
                <a:gd name="T51" fmla="*/ 5 h 86"/>
                <a:gd name="T52" fmla="*/ 8 w 13"/>
                <a:gd name="T53" fmla="*/ 5 h 86"/>
                <a:gd name="T54" fmla="*/ 8 w 13"/>
                <a:gd name="T55" fmla="*/ 5 h 86"/>
                <a:gd name="T56" fmla="*/ 7 w 13"/>
                <a:gd name="T57" fmla="*/ 5 h 86"/>
                <a:gd name="T58" fmla="*/ 5 w 13"/>
                <a:gd name="T59" fmla="*/ 5 h 86"/>
                <a:gd name="T60" fmla="*/ 5 w 13"/>
                <a:gd name="T61" fmla="*/ 5 h 86"/>
                <a:gd name="T62" fmla="*/ 5 w 13"/>
                <a:gd name="T63" fmla="*/ 5 h 86"/>
                <a:gd name="T64" fmla="*/ 8 w 13"/>
                <a:gd name="T65" fmla="*/ 81 h 86"/>
                <a:gd name="T66" fmla="*/ 8 w 13"/>
                <a:gd name="T67" fmla="*/ 86 h 86"/>
                <a:gd name="T68" fmla="*/ 7 w 13"/>
                <a:gd name="T69" fmla="*/ 86 h 86"/>
                <a:gd name="T70" fmla="*/ 5 w 13"/>
                <a:gd name="T71" fmla="*/ 86 h 86"/>
                <a:gd name="T72" fmla="*/ 5 w 13"/>
                <a:gd name="T73" fmla="*/ 81 h 86"/>
                <a:gd name="T74" fmla="*/ 5 w 13"/>
                <a:gd name="T75" fmla="*/ 81 h 86"/>
                <a:gd name="T76" fmla="*/ 5 w 13"/>
                <a:gd name="T77" fmla="*/ 81 h 86"/>
                <a:gd name="T78" fmla="*/ 5 w 13"/>
                <a:gd name="T79" fmla="*/ 81 h 86"/>
                <a:gd name="T80" fmla="*/ 5 w 13"/>
                <a:gd name="T81" fmla="*/ 81 h 86"/>
                <a:gd name="T82" fmla="*/ 7 w 13"/>
                <a:gd name="T83" fmla="*/ 81 h 86"/>
                <a:gd name="T84" fmla="*/ 8 w 13"/>
                <a:gd name="T85" fmla="*/ 81 h 86"/>
                <a:gd name="T86" fmla="*/ 8 w 13"/>
                <a:gd name="T87" fmla="*/ 81 h 86"/>
                <a:gd name="T88" fmla="*/ 8 w 13"/>
                <a:gd name="T89" fmla="*/ 81 h 86"/>
                <a:gd name="T90" fmla="*/ 8 w 13"/>
                <a:gd name="T91" fmla="*/ 81 h 86"/>
                <a:gd name="T92" fmla="*/ 5 w 13"/>
                <a:gd name="T93" fmla="*/ 5 h 86"/>
                <a:gd name="T94" fmla="*/ 5 w 13"/>
                <a:gd name="T95" fmla="*/ 5 h 86"/>
                <a:gd name="T96" fmla="*/ 5 w 13"/>
                <a:gd name="T97" fmla="*/ 5 h 86"/>
                <a:gd name="T98" fmla="*/ 5 w 13"/>
                <a:gd name="T99" fmla="*/ 5 h 86"/>
                <a:gd name="T100" fmla="*/ 5 w 13"/>
                <a:gd name="T101" fmla="*/ 81 h 86"/>
                <a:gd name="T102" fmla="*/ 5 w 13"/>
                <a:gd name="T103" fmla="*/ 81 h 86"/>
                <a:gd name="T104" fmla="*/ 5 w 13"/>
                <a:gd name="T105" fmla="*/ 81 h 86"/>
                <a:gd name="T106" fmla="*/ 5 w 13"/>
                <a:gd name="T107" fmla="*/ 81 h 86"/>
                <a:gd name="T108" fmla="*/ 5 w 13"/>
                <a:gd name="T109" fmla="*/ 81 h 86"/>
                <a:gd name="T110" fmla="*/ 5 w 13"/>
                <a:gd name="T111" fmla="*/ 86 h 86"/>
                <a:gd name="T112" fmla="*/ 3 w 13"/>
                <a:gd name="T113" fmla="*/ 85 h 86"/>
                <a:gd name="T114" fmla="*/ 0 w 13"/>
                <a:gd name="T115" fmla="*/ 81 h 86"/>
                <a:gd name="T116" fmla="*/ 0 w 13"/>
                <a:gd name="T117" fmla="*/ 5 h 86"/>
                <a:gd name="T118" fmla="*/ 3 w 13"/>
                <a:gd name="T119" fmla="*/ 2 h 86"/>
                <a:gd name="T120" fmla="*/ 5 w 13"/>
                <a:gd name="T121" fmla="*/ 0 h 86"/>
                <a:gd name="T122" fmla="*/ 5 w 13"/>
                <a:gd name="T123" fmla="*/ 5 h 86"/>
                <a:gd name="T124" fmla="*/ 5 w 13"/>
                <a:gd name="T125"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 h="86">
                  <a:moveTo>
                    <a:pt x="8" y="86"/>
                  </a:moveTo>
                  <a:cubicBezTo>
                    <a:pt x="8" y="81"/>
                    <a:pt x="8" y="81"/>
                    <a:pt x="8" y="81"/>
                  </a:cubicBezTo>
                  <a:cubicBezTo>
                    <a:pt x="8" y="81"/>
                    <a:pt x="8" y="81"/>
                    <a:pt x="8" y="81"/>
                  </a:cubicBezTo>
                  <a:cubicBezTo>
                    <a:pt x="8" y="81"/>
                    <a:pt x="8" y="81"/>
                    <a:pt x="8" y="81"/>
                  </a:cubicBezTo>
                  <a:cubicBezTo>
                    <a:pt x="8" y="81"/>
                    <a:pt x="8" y="81"/>
                    <a:pt x="8" y="81"/>
                  </a:cubicBezTo>
                  <a:cubicBezTo>
                    <a:pt x="8" y="81"/>
                    <a:pt x="8" y="81"/>
                    <a:pt x="8" y="81"/>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0"/>
                    <a:pt x="8" y="0"/>
                    <a:pt x="8" y="0"/>
                  </a:cubicBezTo>
                  <a:cubicBezTo>
                    <a:pt x="9" y="1"/>
                    <a:pt x="10" y="1"/>
                    <a:pt x="11" y="2"/>
                  </a:cubicBezTo>
                  <a:cubicBezTo>
                    <a:pt x="12" y="2"/>
                    <a:pt x="13" y="4"/>
                    <a:pt x="13" y="5"/>
                  </a:cubicBezTo>
                  <a:cubicBezTo>
                    <a:pt x="13" y="81"/>
                    <a:pt x="13" y="81"/>
                    <a:pt x="13" y="81"/>
                  </a:cubicBezTo>
                  <a:cubicBezTo>
                    <a:pt x="13" y="82"/>
                    <a:pt x="12" y="84"/>
                    <a:pt x="11" y="85"/>
                  </a:cubicBezTo>
                  <a:cubicBezTo>
                    <a:pt x="10" y="85"/>
                    <a:pt x="9" y="85"/>
                    <a:pt x="8" y="86"/>
                  </a:cubicBezTo>
                  <a:close/>
                  <a:moveTo>
                    <a:pt x="5" y="5"/>
                  </a:moveTo>
                  <a:cubicBezTo>
                    <a:pt x="5" y="5"/>
                    <a:pt x="5" y="5"/>
                    <a:pt x="5" y="5"/>
                  </a:cubicBezTo>
                  <a:cubicBezTo>
                    <a:pt x="5" y="5"/>
                    <a:pt x="5" y="5"/>
                    <a:pt x="5" y="5"/>
                  </a:cubicBezTo>
                  <a:cubicBezTo>
                    <a:pt x="5" y="0"/>
                    <a:pt x="5" y="0"/>
                    <a:pt x="5" y="0"/>
                  </a:cubicBezTo>
                  <a:cubicBezTo>
                    <a:pt x="6" y="0"/>
                    <a:pt x="6" y="0"/>
                    <a:pt x="7" y="0"/>
                  </a:cubicBezTo>
                  <a:cubicBezTo>
                    <a:pt x="7" y="0"/>
                    <a:pt x="8" y="0"/>
                    <a:pt x="8" y="0"/>
                  </a:cubicBezTo>
                  <a:cubicBezTo>
                    <a:pt x="8" y="5"/>
                    <a:pt x="8" y="5"/>
                    <a:pt x="8" y="5"/>
                  </a:cubicBezTo>
                  <a:cubicBezTo>
                    <a:pt x="8" y="5"/>
                    <a:pt x="8" y="5"/>
                    <a:pt x="8" y="5"/>
                  </a:cubicBezTo>
                  <a:cubicBezTo>
                    <a:pt x="8" y="5"/>
                    <a:pt x="8" y="5"/>
                    <a:pt x="8" y="5"/>
                  </a:cubicBezTo>
                  <a:cubicBezTo>
                    <a:pt x="8" y="5"/>
                    <a:pt x="8" y="5"/>
                    <a:pt x="8" y="5"/>
                  </a:cubicBezTo>
                  <a:cubicBezTo>
                    <a:pt x="8" y="5"/>
                    <a:pt x="8" y="6"/>
                    <a:pt x="8" y="5"/>
                  </a:cubicBezTo>
                  <a:cubicBezTo>
                    <a:pt x="8" y="5"/>
                    <a:pt x="7" y="5"/>
                    <a:pt x="7" y="5"/>
                  </a:cubicBezTo>
                  <a:cubicBezTo>
                    <a:pt x="6" y="5"/>
                    <a:pt x="6" y="5"/>
                    <a:pt x="5" y="5"/>
                  </a:cubicBezTo>
                  <a:cubicBezTo>
                    <a:pt x="5" y="6"/>
                    <a:pt x="5" y="5"/>
                    <a:pt x="5" y="5"/>
                  </a:cubicBezTo>
                  <a:cubicBezTo>
                    <a:pt x="5" y="5"/>
                    <a:pt x="5" y="5"/>
                    <a:pt x="5" y="5"/>
                  </a:cubicBezTo>
                  <a:close/>
                  <a:moveTo>
                    <a:pt x="8" y="81"/>
                  </a:moveTo>
                  <a:cubicBezTo>
                    <a:pt x="8" y="86"/>
                    <a:pt x="8" y="86"/>
                    <a:pt x="8" y="86"/>
                  </a:cubicBezTo>
                  <a:cubicBezTo>
                    <a:pt x="8" y="86"/>
                    <a:pt x="7" y="86"/>
                    <a:pt x="7" y="86"/>
                  </a:cubicBezTo>
                  <a:cubicBezTo>
                    <a:pt x="6" y="86"/>
                    <a:pt x="6" y="86"/>
                    <a:pt x="5" y="86"/>
                  </a:cubicBezTo>
                  <a:cubicBezTo>
                    <a:pt x="5" y="81"/>
                    <a:pt x="5" y="81"/>
                    <a:pt x="5" y="81"/>
                  </a:cubicBezTo>
                  <a:cubicBezTo>
                    <a:pt x="5" y="81"/>
                    <a:pt x="5" y="81"/>
                    <a:pt x="5" y="81"/>
                  </a:cubicBezTo>
                  <a:cubicBezTo>
                    <a:pt x="5" y="81"/>
                    <a:pt x="5" y="81"/>
                    <a:pt x="5" y="81"/>
                  </a:cubicBezTo>
                  <a:cubicBezTo>
                    <a:pt x="5" y="81"/>
                    <a:pt x="5" y="81"/>
                    <a:pt x="5" y="81"/>
                  </a:cubicBezTo>
                  <a:cubicBezTo>
                    <a:pt x="5" y="81"/>
                    <a:pt x="5" y="81"/>
                    <a:pt x="5" y="81"/>
                  </a:cubicBezTo>
                  <a:cubicBezTo>
                    <a:pt x="6" y="81"/>
                    <a:pt x="6" y="81"/>
                    <a:pt x="7" y="81"/>
                  </a:cubicBezTo>
                  <a:cubicBezTo>
                    <a:pt x="7" y="81"/>
                    <a:pt x="8" y="81"/>
                    <a:pt x="8" y="81"/>
                  </a:cubicBezTo>
                  <a:cubicBezTo>
                    <a:pt x="8" y="81"/>
                    <a:pt x="8" y="81"/>
                    <a:pt x="8" y="81"/>
                  </a:cubicBezTo>
                  <a:cubicBezTo>
                    <a:pt x="8" y="81"/>
                    <a:pt x="8" y="81"/>
                    <a:pt x="8" y="81"/>
                  </a:cubicBezTo>
                  <a:cubicBezTo>
                    <a:pt x="8" y="81"/>
                    <a:pt x="8" y="81"/>
                    <a:pt x="8" y="81"/>
                  </a:cubicBezTo>
                  <a:close/>
                  <a:moveTo>
                    <a:pt x="5" y="5"/>
                  </a:moveTo>
                  <a:cubicBezTo>
                    <a:pt x="5" y="5"/>
                    <a:pt x="5" y="5"/>
                    <a:pt x="5" y="5"/>
                  </a:cubicBezTo>
                  <a:cubicBezTo>
                    <a:pt x="5" y="5"/>
                    <a:pt x="5" y="5"/>
                    <a:pt x="5" y="5"/>
                  </a:cubicBezTo>
                  <a:cubicBezTo>
                    <a:pt x="5" y="5"/>
                    <a:pt x="5" y="5"/>
                    <a:pt x="5" y="5"/>
                  </a:cubicBezTo>
                  <a:cubicBezTo>
                    <a:pt x="5" y="81"/>
                    <a:pt x="5" y="81"/>
                    <a:pt x="5" y="81"/>
                  </a:cubicBezTo>
                  <a:cubicBezTo>
                    <a:pt x="5" y="81"/>
                    <a:pt x="5" y="81"/>
                    <a:pt x="5" y="81"/>
                  </a:cubicBezTo>
                  <a:cubicBezTo>
                    <a:pt x="5" y="81"/>
                    <a:pt x="5" y="81"/>
                    <a:pt x="5" y="81"/>
                  </a:cubicBezTo>
                  <a:cubicBezTo>
                    <a:pt x="5" y="81"/>
                    <a:pt x="5" y="81"/>
                    <a:pt x="5" y="81"/>
                  </a:cubicBezTo>
                  <a:cubicBezTo>
                    <a:pt x="5" y="81"/>
                    <a:pt x="5" y="81"/>
                    <a:pt x="5" y="81"/>
                  </a:cubicBezTo>
                  <a:cubicBezTo>
                    <a:pt x="5" y="86"/>
                    <a:pt x="5" y="86"/>
                    <a:pt x="5" y="86"/>
                  </a:cubicBezTo>
                  <a:cubicBezTo>
                    <a:pt x="4" y="85"/>
                    <a:pt x="3" y="85"/>
                    <a:pt x="3" y="85"/>
                  </a:cubicBezTo>
                  <a:cubicBezTo>
                    <a:pt x="1" y="84"/>
                    <a:pt x="0" y="82"/>
                    <a:pt x="0" y="81"/>
                  </a:cubicBezTo>
                  <a:cubicBezTo>
                    <a:pt x="0" y="5"/>
                    <a:pt x="0" y="5"/>
                    <a:pt x="0" y="5"/>
                  </a:cubicBezTo>
                  <a:cubicBezTo>
                    <a:pt x="0" y="4"/>
                    <a:pt x="1" y="2"/>
                    <a:pt x="3" y="2"/>
                  </a:cubicBezTo>
                  <a:cubicBezTo>
                    <a:pt x="3" y="1"/>
                    <a:pt x="4" y="1"/>
                    <a:pt x="5" y="0"/>
                  </a:cubicBezTo>
                  <a:cubicBezTo>
                    <a:pt x="5" y="5"/>
                    <a:pt x="5" y="5"/>
                    <a:pt x="5" y="5"/>
                  </a:cubicBezTo>
                  <a:cubicBezTo>
                    <a:pt x="5" y="5"/>
                    <a:pt x="5" y="5"/>
                    <a:pt x="5" y="5"/>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 name="Freeform 236">
              <a:extLst>
                <a:ext uri="{FF2B5EF4-FFF2-40B4-BE49-F238E27FC236}">
                  <a16:creationId xmlns:a16="http://schemas.microsoft.com/office/drawing/2014/main" id="{93A1D91F-6C3A-4FA0-AC48-F93657B07A47}"/>
                </a:ext>
              </a:extLst>
            </p:cNvPr>
            <p:cNvSpPr>
              <a:spLocks noEditPoints="1"/>
            </p:cNvSpPr>
            <p:nvPr/>
          </p:nvSpPr>
          <p:spPr bwMode="auto">
            <a:xfrm>
              <a:off x="5552408" y="4462377"/>
              <a:ext cx="93663" cy="66663"/>
            </a:xfrm>
            <a:custGeom>
              <a:avLst/>
              <a:gdLst>
                <a:gd name="T0" fmla="*/ 33 w 55"/>
                <a:gd name="T1" fmla="*/ 11 h 40"/>
                <a:gd name="T2" fmla="*/ 39 w 55"/>
                <a:gd name="T3" fmla="*/ 6 h 40"/>
                <a:gd name="T4" fmla="*/ 41 w 55"/>
                <a:gd name="T5" fmla="*/ 5 h 40"/>
                <a:gd name="T6" fmla="*/ 33 w 55"/>
                <a:gd name="T7" fmla="*/ 6 h 40"/>
                <a:gd name="T8" fmla="*/ 26 w 55"/>
                <a:gd name="T9" fmla="*/ 10 h 40"/>
                <a:gd name="T10" fmla="*/ 26 w 55"/>
                <a:gd name="T11" fmla="*/ 10 h 40"/>
                <a:gd name="T12" fmla="*/ 26 w 55"/>
                <a:gd name="T13" fmla="*/ 4 h 40"/>
                <a:gd name="T14" fmla="*/ 31 w 55"/>
                <a:gd name="T15" fmla="*/ 2 h 40"/>
                <a:gd name="T16" fmla="*/ 42 w 55"/>
                <a:gd name="T17" fmla="*/ 0 h 40"/>
                <a:gd name="T18" fmla="*/ 52 w 55"/>
                <a:gd name="T19" fmla="*/ 0 h 40"/>
                <a:gd name="T20" fmla="*/ 52 w 55"/>
                <a:gd name="T21" fmla="*/ 0 h 40"/>
                <a:gd name="T22" fmla="*/ 54 w 55"/>
                <a:gd name="T23" fmla="*/ 3 h 40"/>
                <a:gd name="T24" fmla="*/ 52 w 55"/>
                <a:gd name="T25" fmla="*/ 5 h 40"/>
                <a:gd name="T26" fmla="*/ 52 w 55"/>
                <a:gd name="T27" fmla="*/ 5 h 40"/>
                <a:gd name="T28" fmla="*/ 52 w 55"/>
                <a:gd name="T29" fmla="*/ 5 h 40"/>
                <a:gd name="T30" fmla="*/ 52 w 55"/>
                <a:gd name="T31" fmla="*/ 5 h 40"/>
                <a:gd name="T32" fmla="*/ 48 w 55"/>
                <a:gd name="T33" fmla="*/ 6 h 40"/>
                <a:gd name="T34" fmla="*/ 47 w 55"/>
                <a:gd name="T35" fmla="*/ 7 h 40"/>
                <a:gd name="T36" fmla="*/ 41 w 55"/>
                <a:gd name="T37" fmla="*/ 10 h 40"/>
                <a:gd name="T38" fmla="*/ 37 w 55"/>
                <a:gd name="T39" fmla="*/ 14 h 40"/>
                <a:gd name="T40" fmla="*/ 31 w 55"/>
                <a:gd name="T41" fmla="*/ 21 h 40"/>
                <a:gd name="T42" fmla="*/ 26 w 55"/>
                <a:gd name="T43" fmla="*/ 27 h 40"/>
                <a:gd name="T44" fmla="*/ 26 w 55"/>
                <a:gd name="T45" fmla="*/ 19 h 40"/>
                <a:gd name="T46" fmla="*/ 27 w 55"/>
                <a:gd name="T47" fmla="*/ 18 h 40"/>
                <a:gd name="T48" fmla="*/ 33 w 55"/>
                <a:gd name="T49" fmla="*/ 11 h 40"/>
                <a:gd name="T50" fmla="*/ 26 w 55"/>
                <a:gd name="T51" fmla="*/ 10 h 40"/>
                <a:gd name="T52" fmla="*/ 20 w 55"/>
                <a:gd name="T53" fmla="*/ 17 h 40"/>
                <a:gd name="T54" fmla="*/ 16 w 55"/>
                <a:gd name="T55" fmla="*/ 24 h 40"/>
                <a:gd name="T56" fmla="*/ 15 w 55"/>
                <a:gd name="T57" fmla="*/ 26 h 40"/>
                <a:gd name="T58" fmla="*/ 14 w 55"/>
                <a:gd name="T59" fmla="*/ 27 h 40"/>
                <a:gd name="T60" fmla="*/ 14 w 55"/>
                <a:gd name="T61" fmla="*/ 27 h 40"/>
                <a:gd name="T62" fmla="*/ 11 w 55"/>
                <a:gd name="T63" fmla="*/ 32 h 40"/>
                <a:gd name="T64" fmla="*/ 18 w 55"/>
                <a:gd name="T65" fmla="*/ 28 h 40"/>
                <a:gd name="T66" fmla="*/ 26 w 55"/>
                <a:gd name="T67" fmla="*/ 19 h 40"/>
                <a:gd name="T68" fmla="*/ 26 w 55"/>
                <a:gd name="T69" fmla="*/ 27 h 40"/>
                <a:gd name="T70" fmla="*/ 21 w 55"/>
                <a:gd name="T71" fmla="*/ 32 h 40"/>
                <a:gd name="T72" fmla="*/ 12 w 55"/>
                <a:gd name="T73" fmla="*/ 37 h 40"/>
                <a:gd name="T74" fmla="*/ 3 w 55"/>
                <a:gd name="T75" fmla="*/ 40 h 40"/>
                <a:gd name="T76" fmla="*/ 3 w 55"/>
                <a:gd name="T77" fmla="*/ 40 h 40"/>
                <a:gd name="T78" fmla="*/ 0 w 55"/>
                <a:gd name="T79" fmla="*/ 38 h 40"/>
                <a:gd name="T80" fmla="*/ 2 w 55"/>
                <a:gd name="T81" fmla="*/ 35 h 40"/>
                <a:gd name="T82" fmla="*/ 10 w 55"/>
                <a:gd name="T83" fmla="*/ 25 h 40"/>
                <a:gd name="T84" fmla="*/ 10 w 55"/>
                <a:gd name="T85" fmla="*/ 25 h 40"/>
                <a:gd name="T86" fmla="*/ 10 w 55"/>
                <a:gd name="T87" fmla="*/ 24 h 40"/>
                <a:gd name="T88" fmla="*/ 11 w 55"/>
                <a:gd name="T89" fmla="*/ 22 h 40"/>
                <a:gd name="T90" fmla="*/ 16 w 55"/>
                <a:gd name="T91" fmla="*/ 14 h 40"/>
                <a:gd name="T92" fmla="*/ 23 w 55"/>
                <a:gd name="T93" fmla="*/ 6 h 40"/>
                <a:gd name="T94" fmla="*/ 26 w 55"/>
                <a:gd name="T95" fmla="*/ 4 h 40"/>
                <a:gd name="T96" fmla="*/ 26 w 55"/>
                <a:gd name="T9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 h="40">
                  <a:moveTo>
                    <a:pt x="33" y="11"/>
                  </a:moveTo>
                  <a:cubicBezTo>
                    <a:pt x="35" y="9"/>
                    <a:pt x="37" y="7"/>
                    <a:pt x="39" y="6"/>
                  </a:cubicBezTo>
                  <a:cubicBezTo>
                    <a:pt x="39" y="5"/>
                    <a:pt x="40" y="5"/>
                    <a:pt x="41" y="5"/>
                  </a:cubicBezTo>
                  <a:cubicBezTo>
                    <a:pt x="38" y="5"/>
                    <a:pt x="35" y="5"/>
                    <a:pt x="33" y="6"/>
                  </a:cubicBezTo>
                  <a:cubicBezTo>
                    <a:pt x="30" y="7"/>
                    <a:pt x="28" y="9"/>
                    <a:pt x="26" y="10"/>
                  </a:cubicBezTo>
                  <a:cubicBezTo>
                    <a:pt x="26" y="10"/>
                    <a:pt x="26" y="10"/>
                    <a:pt x="26" y="10"/>
                  </a:cubicBezTo>
                  <a:cubicBezTo>
                    <a:pt x="26" y="4"/>
                    <a:pt x="26" y="4"/>
                    <a:pt x="26" y="4"/>
                  </a:cubicBezTo>
                  <a:cubicBezTo>
                    <a:pt x="28" y="3"/>
                    <a:pt x="29" y="3"/>
                    <a:pt x="31" y="2"/>
                  </a:cubicBezTo>
                  <a:cubicBezTo>
                    <a:pt x="35" y="0"/>
                    <a:pt x="38" y="0"/>
                    <a:pt x="42" y="0"/>
                  </a:cubicBezTo>
                  <a:cubicBezTo>
                    <a:pt x="45" y="0"/>
                    <a:pt x="49" y="0"/>
                    <a:pt x="52" y="0"/>
                  </a:cubicBezTo>
                  <a:cubicBezTo>
                    <a:pt x="52" y="0"/>
                    <a:pt x="52" y="0"/>
                    <a:pt x="52" y="0"/>
                  </a:cubicBezTo>
                  <a:cubicBezTo>
                    <a:pt x="54" y="0"/>
                    <a:pt x="55" y="1"/>
                    <a:pt x="54" y="3"/>
                  </a:cubicBezTo>
                  <a:cubicBezTo>
                    <a:pt x="54" y="4"/>
                    <a:pt x="53" y="5"/>
                    <a:pt x="52" y="5"/>
                  </a:cubicBezTo>
                  <a:cubicBezTo>
                    <a:pt x="52" y="5"/>
                    <a:pt x="52" y="5"/>
                    <a:pt x="52" y="5"/>
                  </a:cubicBezTo>
                  <a:cubicBezTo>
                    <a:pt x="52" y="5"/>
                    <a:pt x="52" y="5"/>
                    <a:pt x="52" y="5"/>
                  </a:cubicBezTo>
                  <a:cubicBezTo>
                    <a:pt x="52" y="5"/>
                    <a:pt x="52" y="5"/>
                    <a:pt x="52" y="5"/>
                  </a:cubicBezTo>
                  <a:cubicBezTo>
                    <a:pt x="51" y="5"/>
                    <a:pt x="50" y="6"/>
                    <a:pt x="48" y="6"/>
                  </a:cubicBezTo>
                  <a:cubicBezTo>
                    <a:pt x="48" y="6"/>
                    <a:pt x="48" y="7"/>
                    <a:pt x="47" y="7"/>
                  </a:cubicBezTo>
                  <a:cubicBezTo>
                    <a:pt x="45" y="8"/>
                    <a:pt x="43" y="9"/>
                    <a:pt x="41" y="10"/>
                  </a:cubicBezTo>
                  <a:cubicBezTo>
                    <a:pt x="40" y="11"/>
                    <a:pt x="38" y="12"/>
                    <a:pt x="37" y="14"/>
                  </a:cubicBezTo>
                  <a:cubicBezTo>
                    <a:pt x="35" y="16"/>
                    <a:pt x="33" y="18"/>
                    <a:pt x="31" y="21"/>
                  </a:cubicBezTo>
                  <a:cubicBezTo>
                    <a:pt x="29" y="23"/>
                    <a:pt x="28" y="25"/>
                    <a:pt x="26" y="27"/>
                  </a:cubicBezTo>
                  <a:cubicBezTo>
                    <a:pt x="26" y="19"/>
                    <a:pt x="26" y="19"/>
                    <a:pt x="26" y="19"/>
                  </a:cubicBezTo>
                  <a:cubicBezTo>
                    <a:pt x="27" y="18"/>
                    <a:pt x="27" y="18"/>
                    <a:pt x="27" y="18"/>
                  </a:cubicBezTo>
                  <a:cubicBezTo>
                    <a:pt x="29" y="15"/>
                    <a:pt x="31" y="13"/>
                    <a:pt x="33" y="11"/>
                  </a:cubicBezTo>
                  <a:close/>
                  <a:moveTo>
                    <a:pt x="26" y="10"/>
                  </a:moveTo>
                  <a:cubicBezTo>
                    <a:pt x="24" y="12"/>
                    <a:pt x="22" y="14"/>
                    <a:pt x="20" y="17"/>
                  </a:cubicBezTo>
                  <a:cubicBezTo>
                    <a:pt x="19" y="19"/>
                    <a:pt x="17" y="22"/>
                    <a:pt x="16" y="24"/>
                  </a:cubicBezTo>
                  <a:cubicBezTo>
                    <a:pt x="15" y="25"/>
                    <a:pt x="15" y="26"/>
                    <a:pt x="15" y="26"/>
                  </a:cubicBezTo>
                  <a:cubicBezTo>
                    <a:pt x="14" y="27"/>
                    <a:pt x="14" y="27"/>
                    <a:pt x="14" y="27"/>
                  </a:cubicBezTo>
                  <a:cubicBezTo>
                    <a:pt x="14" y="27"/>
                    <a:pt x="14" y="27"/>
                    <a:pt x="14" y="27"/>
                  </a:cubicBezTo>
                  <a:cubicBezTo>
                    <a:pt x="13" y="29"/>
                    <a:pt x="12" y="31"/>
                    <a:pt x="11" y="32"/>
                  </a:cubicBezTo>
                  <a:cubicBezTo>
                    <a:pt x="14" y="31"/>
                    <a:pt x="16" y="30"/>
                    <a:pt x="18" y="28"/>
                  </a:cubicBezTo>
                  <a:cubicBezTo>
                    <a:pt x="21" y="26"/>
                    <a:pt x="24" y="22"/>
                    <a:pt x="26" y="19"/>
                  </a:cubicBezTo>
                  <a:cubicBezTo>
                    <a:pt x="26" y="27"/>
                    <a:pt x="26" y="27"/>
                    <a:pt x="26" y="27"/>
                  </a:cubicBezTo>
                  <a:cubicBezTo>
                    <a:pt x="24" y="29"/>
                    <a:pt x="23" y="30"/>
                    <a:pt x="21" y="32"/>
                  </a:cubicBezTo>
                  <a:cubicBezTo>
                    <a:pt x="18" y="34"/>
                    <a:pt x="15" y="36"/>
                    <a:pt x="12" y="37"/>
                  </a:cubicBezTo>
                  <a:cubicBezTo>
                    <a:pt x="9" y="38"/>
                    <a:pt x="6" y="39"/>
                    <a:pt x="3" y="40"/>
                  </a:cubicBezTo>
                  <a:cubicBezTo>
                    <a:pt x="3" y="40"/>
                    <a:pt x="3" y="40"/>
                    <a:pt x="3" y="40"/>
                  </a:cubicBezTo>
                  <a:cubicBezTo>
                    <a:pt x="2" y="40"/>
                    <a:pt x="0" y="39"/>
                    <a:pt x="0" y="38"/>
                  </a:cubicBezTo>
                  <a:cubicBezTo>
                    <a:pt x="0" y="37"/>
                    <a:pt x="0" y="35"/>
                    <a:pt x="2" y="35"/>
                  </a:cubicBezTo>
                  <a:cubicBezTo>
                    <a:pt x="5" y="34"/>
                    <a:pt x="8" y="29"/>
                    <a:pt x="10" y="25"/>
                  </a:cubicBezTo>
                  <a:cubicBezTo>
                    <a:pt x="10" y="25"/>
                    <a:pt x="10" y="25"/>
                    <a:pt x="10" y="25"/>
                  </a:cubicBezTo>
                  <a:cubicBezTo>
                    <a:pt x="10" y="24"/>
                    <a:pt x="10" y="24"/>
                    <a:pt x="10" y="24"/>
                  </a:cubicBezTo>
                  <a:cubicBezTo>
                    <a:pt x="11" y="23"/>
                    <a:pt x="11" y="23"/>
                    <a:pt x="11" y="22"/>
                  </a:cubicBezTo>
                  <a:cubicBezTo>
                    <a:pt x="13" y="19"/>
                    <a:pt x="14" y="16"/>
                    <a:pt x="16" y="14"/>
                  </a:cubicBezTo>
                  <a:cubicBezTo>
                    <a:pt x="18" y="11"/>
                    <a:pt x="21" y="9"/>
                    <a:pt x="23" y="6"/>
                  </a:cubicBezTo>
                  <a:cubicBezTo>
                    <a:pt x="24" y="6"/>
                    <a:pt x="25" y="5"/>
                    <a:pt x="26" y="4"/>
                  </a:cubicBezTo>
                  <a:lnTo>
                    <a:pt x="26" y="1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 name="Freeform 237">
              <a:extLst>
                <a:ext uri="{FF2B5EF4-FFF2-40B4-BE49-F238E27FC236}">
                  <a16:creationId xmlns:a16="http://schemas.microsoft.com/office/drawing/2014/main" id="{8EA460CE-2916-4650-955D-808645495131}"/>
                </a:ext>
              </a:extLst>
            </p:cNvPr>
            <p:cNvSpPr>
              <a:spLocks noEditPoints="1"/>
            </p:cNvSpPr>
            <p:nvPr/>
          </p:nvSpPr>
          <p:spPr bwMode="auto">
            <a:xfrm>
              <a:off x="5560346" y="4462377"/>
              <a:ext cx="117475" cy="79360"/>
            </a:xfrm>
            <a:custGeom>
              <a:avLst/>
              <a:gdLst>
                <a:gd name="T0" fmla="*/ 35 w 70"/>
                <a:gd name="T1" fmla="*/ 18 h 47"/>
                <a:gd name="T2" fmla="*/ 43 w 70"/>
                <a:gd name="T3" fmla="*/ 5 h 47"/>
                <a:gd name="T4" fmla="*/ 68 w 70"/>
                <a:gd name="T5" fmla="*/ 1 h 47"/>
                <a:gd name="T6" fmla="*/ 66 w 70"/>
                <a:gd name="T7" fmla="*/ 7 h 47"/>
                <a:gd name="T8" fmla="*/ 62 w 70"/>
                <a:gd name="T9" fmla="*/ 11 h 47"/>
                <a:gd name="T10" fmla="*/ 39 w 70"/>
                <a:gd name="T11" fmla="*/ 42 h 47"/>
                <a:gd name="T12" fmla="*/ 36 w 70"/>
                <a:gd name="T13" fmla="*/ 38 h 47"/>
                <a:gd name="T14" fmla="*/ 58 w 70"/>
                <a:gd name="T15" fmla="*/ 8 h 47"/>
                <a:gd name="T16" fmla="*/ 46 w 70"/>
                <a:gd name="T17" fmla="*/ 9 h 47"/>
                <a:gd name="T18" fmla="*/ 30 w 70"/>
                <a:gd name="T19" fmla="*/ 23 h 47"/>
                <a:gd name="T20" fmla="*/ 34 w 70"/>
                <a:gd name="T21" fmla="*/ 12 h 47"/>
                <a:gd name="T22" fmla="*/ 34 w 70"/>
                <a:gd name="T23" fmla="*/ 12 h 47"/>
                <a:gd name="T24" fmla="*/ 30 w 70"/>
                <a:gd name="T25" fmla="*/ 41 h 47"/>
                <a:gd name="T26" fmla="*/ 30 w 70"/>
                <a:gd name="T27" fmla="*/ 46 h 47"/>
                <a:gd name="T28" fmla="*/ 30 w 70"/>
                <a:gd name="T29" fmla="*/ 23 h 47"/>
                <a:gd name="T30" fmla="*/ 26 w 70"/>
                <a:gd name="T31" fmla="*/ 28 h 47"/>
                <a:gd name="T32" fmla="*/ 26 w 70"/>
                <a:gd name="T33" fmla="*/ 20 h 47"/>
                <a:gd name="T34" fmla="*/ 30 w 70"/>
                <a:gd name="T35" fmla="*/ 16 h 47"/>
                <a:gd name="T36" fmla="*/ 30 w 70"/>
                <a:gd name="T37" fmla="*/ 23 h 47"/>
                <a:gd name="T38" fmla="*/ 30 w 70"/>
                <a:gd name="T39" fmla="*/ 46 h 47"/>
                <a:gd name="T40" fmla="*/ 26 w 70"/>
                <a:gd name="T41" fmla="*/ 28 h 47"/>
                <a:gd name="T42" fmla="*/ 26 w 70"/>
                <a:gd name="T43" fmla="*/ 20 h 47"/>
                <a:gd name="T44" fmla="*/ 26 w 70"/>
                <a:gd name="T45" fmla="*/ 19 h 47"/>
                <a:gd name="T46" fmla="*/ 26 w 70"/>
                <a:gd name="T47" fmla="*/ 20 h 47"/>
                <a:gd name="T48" fmla="*/ 26 w 70"/>
                <a:gd name="T49" fmla="*/ 42 h 47"/>
                <a:gd name="T50" fmla="*/ 26 w 70"/>
                <a:gd name="T51" fmla="*/ 42 h 47"/>
                <a:gd name="T52" fmla="*/ 26 w 70"/>
                <a:gd name="T53" fmla="*/ 21 h 47"/>
                <a:gd name="T54" fmla="*/ 26 w 70"/>
                <a:gd name="T55" fmla="*/ 19 h 47"/>
                <a:gd name="T56" fmla="*/ 26 w 70"/>
                <a:gd name="T57" fmla="*/ 21 h 47"/>
                <a:gd name="T58" fmla="*/ 26 w 70"/>
                <a:gd name="T59" fmla="*/ 42 h 47"/>
                <a:gd name="T60" fmla="*/ 26 w 70"/>
                <a:gd name="T61" fmla="*/ 47 h 47"/>
                <a:gd name="T62" fmla="*/ 20 w 70"/>
                <a:gd name="T63" fmla="*/ 34 h 47"/>
                <a:gd name="T64" fmla="*/ 26 w 70"/>
                <a:gd name="T65" fmla="*/ 21 h 47"/>
                <a:gd name="T66" fmla="*/ 26 w 70"/>
                <a:gd name="T67" fmla="*/ 19 h 47"/>
                <a:gd name="T68" fmla="*/ 26 w 70"/>
                <a:gd name="T69" fmla="*/ 21 h 47"/>
                <a:gd name="T70" fmla="*/ 26 w 70"/>
                <a:gd name="T71" fmla="*/ 42 h 47"/>
                <a:gd name="T72" fmla="*/ 20 w 70"/>
                <a:gd name="T73" fmla="*/ 43 h 47"/>
                <a:gd name="T74" fmla="*/ 12 w 70"/>
                <a:gd name="T75" fmla="*/ 39 h 47"/>
                <a:gd name="T76" fmla="*/ 12 w 70"/>
                <a:gd name="T77" fmla="*/ 34 h 47"/>
                <a:gd name="T78" fmla="*/ 20 w 70"/>
                <a:gd name="T79" fmla="*/ 26 h 47"/>
                <a:gd name="T80" fmla="*/ 20 w 70"/>
                <a:gd name="T81" fmla="*/ 34 h 47"/>
                <a:gd name="T82" fmla="*/ 20 w 70"/>
                <a:gd name="T83" fmla="*/ 43 h 47"/>
                <a:gd name="T84" fmla="*/ 12 w 70"/>
                <a:gd name="T85" fmla="*/ 46 h 47"/>
                <a:gd name="T86" fmla="*/ 9 w 70"/>
                <a:gd name="T87" fmla="*/ 41 h 47"/>
                <a:gd name="T88" fmla="*/ 12 w 70"/>
                <a:gd name="T89" fmla="*/ 46 h 47"/>
                <a:gd name="T90" fmla="*/ 12 w 70"/>
                <a:gd name="T91" fmla="*/ 32 h 47"/>
                <a:gd name="T92" fmla="*/ 12 w 70"/>
                <a:gd name="T93" fmla="*/ 34 h 47"/>
                <a:gd name="T94" fmla="*/ 8 w 70"/>
                <a:gd name="T95" fmla="*/ 36 h 47"/>
                <a:gd name="T96" fmla="*/ 5 w 70"/>
                <a:gd name="T97" fmla="*/ 37 h 47"/>
                <a:gd name="T98" fmla="*/ 5 w 70"/>
                <a:gd name="T99" fmla="*/ 39 h 47"/>
                <a:gd name="T100" fmla="*/ 1 w 70"/>
                <a:gd name="T101" fmla="*/ 42 h 47"/>
                <a:gd name="T102" fmla="*/ 2 w 70"/>
                <a:gd name="T103" fmla="*/ 38 h 47"/>
                <a:gd name="T104" fmla="*/ 1 w 70"/>
                <a:gd name="T105" fmla="*/ 38 h 47"/>
                <a:gd name="T106" fmla="*/ 1 w 70"/>
                <a:gd name="T10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47">
                  <a:moveTo>
                    <a:pt x="46" y="9"/>
                  </a:moveTo>
                  <a:cubicBezTo>
                    <a:pt x="42" y="11"/>
                    <a:pt x="40" y="13"/>
                    <a:pt x="37" y="15"/>
                  </a:cubicBezTo>
                  <a:cubicBezTo>
                    <a:pt x="36" y="16"/>
                    <a:pt x="36" y="17"/>
                    <a:pt x="35" y="18"/>
                  </a:cubicBezTo>
                  <a:cubicBezTo>
                    <a:pt x="35" y="11"/>
                    <a:pt x="35" y="11"/>
                    <a:pt x="35" y="11"/>
                  </a:cubicBezTo>
                  <a:cubicBezTo>
                    <a:pt x="37" y="9"/>
                    <a:pt x="40" y="7"/>
                    <a:pt x="43" y="5"/>
                  </a:cubicBezTo>
                  <a:cubicBezTo>
                    <a:pt x="43" y="5"/>
                    <a:pt x="43" y="5"/>
                    <a:pt x="43" y="5"/>
                  </a:cubicBezTo>
                  <a:cubicBezTo>
                    <a:pt x="47" y="3"/>
                    <a:pt x="51" y="2"/>
                    <a:pt x="55" y="1"/>
                  </a:cubicBezTo>
                  <a:cubicBezTo>
                    <a:pt x="59" y="1"/>
                    <a:pt x="63" y="0"/>
                    <a:pt x="68" y="1"/>
                  </a:cubicBezTo>
                  <a:cubicBezTo>
                    <a:pt x="68" y="1"/>
                    <a:pt x="68" y="1"/>
                    <a:pt x="68" y="1"/>
                  </a:cubicBezTo>
                  <a:cubicBezTo>
                    <a:pt x="69" y="1"/>
                    <a:pt x="70" y="2"/>
                    <a:pt x="70" y="3"/>
                  </a:cubicBezTo>
                  <a:cubicBezTo>
                    <a:pt x="70" y="5"/>
                    <a:pt x="69" y="6"/>
                    <a:pt x="67" y="6"/>
                  </a:cubicBezTo>
                  <a:cubicBezTo>
                    <a:pt x="67" y="6"/>
                    <a:pt x="67" y="7"/>
                    <a:pt x="66" y="7"/>
                  </a:cubicBezTo>
                  <a:cubicBezTo>
                    <a:pt x="66" y="7"/>
                    <a:pt x="66" y="7"/>
                    <a:pt x="65" y="8"/>
                  </a:cubicBezTo>
                  <a:cubicBezTo>
                    <a:pt x="65" y="8"/>
                    <a:pt x="65" y="8"/>
                    <a:pt x="65" y="8"/>
                  </a:cubicBezTo>
                  <a:cubicBezTo>
                    <a:pt x="64" y="9"/>
                    <a:pt x="63" y="10"/>
                    <a:pt x="62" y="11"/>
                  </a:cubicBezTo>
                  <a:cubicBezTo>
                    <a:pt x="61" y="12"/>
                    <a:pt x="60" y="14"/>
                    <a:pt x="59" y="15"/>
                  </a:cubicBezTo>
                  <a:cubicBezTo>
                    <a:pt x="58" y="17"/>
                    <a:pt x="57" y="19"/>
                    <a:pt x="56" y="21"/>
                  </a:cubicBezTo>
                  <a:cubicBezTo>
                    <a:pt x="52" y="29"/>
                    <a:pt x="47" y="37"/>
                    <a:pt x="39" y="42"/>
                  </a:cubicBezTo>
                  <a:cubicBezTo>
                    <a:pt x="38" y="43"/>
                    <a:pt x="36" y="43"/>
                    <a:pt x="35" y="44"/>
                  </a:cubicBezTo>
                  <a:cubicBezTo>
                    <a:pt x="35" y="39"/>
                    <a:pt x="35" y="39"/>
                    <a:pt x="35" y="39"/>
                  </a:cubicBezTo>
                  <a:cubicBezTo>
                    <a:pt x="35" y="38"/>
                    <a:pt x="36" y="38"/>
                    <a:pt x="36" y="38"/>
                  </a:cubicBezTo>
                  <a:cubicBezTo>
                    <a:pt x="44" y="33"/>
                    <a:pt x="48" y="26"/>
                    <a:pt x="52" y="19"/>
                  </a:cubicBezTo>
                  <a:cubicBezTo>
                    <a:pt x="53" y="17"/>
                    <a:pt x="54" y="15"/>
                    <a:pt x="55" y="13"/>
                  </a:cubicBezTo>
                  <a:cubicBezTo>
                    <a:pt x="56" y="11"/>
                    <a:pt x="57" y="10"/>
                    <a:pt x="58" y="8"/>
                  </a:cubicBezTo>
                  <a:cubicBezTo>
                    <a:pt x="59" y="7"/>
                    <a:pt x="60" y="6"/>
                    <a:pt x="61" y="5"/>
                  </a:cubicBezTo>
                  <a:cubicBezTo>
                    <a:pt x="59" y="6"/>
                    <a:pt x="57" y="6"/>
                    <a:pt x="55" y="6"/>
                  </a:cubicBezTo>
                  <a:cubicBezTo>
                    <a:pt x="52" y="7"/>
                    <a:pt x="49" y="8"/>
                    <a:pt x="46" y="9"/>
                  </a:cubicBezTo>
                  <a:cubicBezTo>
                    <a:pt x="46" y="9"/>
                    <a:pt x="46" y="9"/>
                    <a:pt x="46" y="9"/>
                  </a:cubicBezTo>
                  <a:close/>
                  <a:moveTo>
                    <a:pt x="35" y="18"/>
                  </a:moveTo>
                  <a:cubicBezTo>
                    <a:pt x="33" y="19"/>
                    <a:pt x="32" y="21"/>
                    <a:pt x="30" y="23"/>
                  </a:cubicBezTo>
                  <a:cubicBezTo>
                    <a:pt x="30" y="23"/>
                    <a:pt x="30" y="23"/>
                    <a:pt x="30" y="23"/>
                  </a:cubicBezTo>
                  <a:cubicBezTo>
                    <a:pt x="30" y="16"/>
                    <a:pt x="30" y="16"/>
                    <a:pt x="30" y="16"/>
                  </a:cubicBezTo>
                  <a:cubicBezTo>
                    <a:pt x="34" y="12"/>
                    <a:pt x="34" y="12"/>
                    <a:pt x="34" y="12"/>
                  </a:cubicBezTo>
                  <a:cubicBezTo>
                    <a:pt x="33" y="13"/>
                    <a:pt x="31" y="14"/>
                    <a:pt x="30" y="16"/>
                  </a:cubicBezTo>
                  <a:cubicBezTo>
                    <a:pt x="30" y="15"/>
                    <a:pt x="30" y="15"/>
                    <a:pt x="30" y="15"/>
                  </a:cubicBezTo>
                  <a:cubicBezTo>
                    <a:pt x="34" y="12"/>
                    <a:pt x="34" y="12"/>
                    <a:pt x="34" y="12"/>
                  </a:cubicBezTo>
                  <a:cubicBezTo>
                    <a:pt x="34" y="12"/>
                    <a:pt x="35" y="11"/>
                    <a:pt x="35" y="11"/>
                  </a:cubicBezTo>
                  <a:cubicBezTo>
                    <a:pt x="35" y="18"/>
                    <a:pt x="35" y="18"/>
                    <a:pt x="35" y="18"/>
                  </a:cubicBezTo>
                  <a:close/>
                  <a:moveTo>
                    <a:pt x="30" y="41"/>
                  </a:moveTo>
                  <a:cubicBezTo>
                    <a:pt x="32" y="40"/>
                    <a:pt x="33" y="40"/>
                    <a:pt x="35" y="39"/>
                  </a:cubicBezTo>
                  <a:cubicBezTo>
                    <a:pt x="35" y="44"/>
                    <a:pt x="35" y="44"/>
                    <a:pt x="35" y="44"/>
                  </a:cubicBezTo>
                  <a:cubicBezTo>
                    <a:pt x="33" y="45"/>
                    <a:pt x="32" y="45"/>
                    <a:pt x="30" y="46"/>
                  </a:cubicBezTo>
                  <a:lnTo>
                    <a:pt x="30" y="41"/>
                  </a:lnTo>
                  <a:close/>
                  <a:moveTo>
                    <a:pt x="30" y="23"/>
                  </a:moveTo>
                  <a:cubicBezTo>
                    <a:pt x="30" y="23"/>
                    <a:pt x="30" y="23"/>
                    <a:pt x="30" y="23"/>
                  </a:cubicBezTo>
                  <a:cubicBezTo>
                    <a:pt x="30" y="24"/>
                    <a:pt x="30" y="24"/>
                    <a:pt x="30" y="24"/>
                  </a:cubicBezTo>
                  <a:cubicBezTo>
                    <a:pt x="30" y="24"/>
                    <a:pt x="30" y="24"/>
                    <a:pt x="30" y="24"/>
                  </a:cubicBezTo>
                  <a:cubicBezTo>
                    <a:pt x="29" y="25"/>
                    <a:pt x="28" y="27"/>
                    <a:pt x="26" y="28"/>
                  </a:cubicBezTo>
                  <a:cubicBezTo>
                    <a:pt x="26" y="20"/>
                    <a:pt x="26" y="20"/>
                    <a:pt x="26" y="20"/>
                  </a:cubicBezTo>
                  <a:cubicBezTo>
                    <a:pt x="26" y="20"/>
                    <a:pt x="26" y="20"/>
                    <a:pt x="26" y="20"/>
                  </a:cubicBezTo>
                  <a:cubicBezTo>
                    <a:pt x="26" y="20"/>
                    <a:pt x="26" y="20"/>
                    <a:pt x="26" y="20"/>
                  </a:cubicBezTo>
                  <a:cubicBezTo>
                    <a:pt x="26" y="19"/>
                    <a:pt x="26" y="19"/>
                    <a:pt x="26" y="19"/>
                  </a:cubicBezTo>
                  <a:cubicBezTo>
                    <a:pt x="30" y="15"/>
                    <a:pt x="30" y="15"/>
                    <a:pt x="30" y="15"/>
                  </a:cubicBezTo>
                  <a:cubicBezTo>
                    <a:pt x="30" y="16"/>
                    <a:pt x="30" y="16"/>
                    <a:pt x="30" y="16"/>
                  </a:cubicBezTo>
                  <a:cubicBezTo>
                    <a:pt x="29" y="17"/>
                    <a:pt x="28" y="19"/>
                    <a:pt x="26" y="20"/>
                  </a:cubicBezTo>
                  <a:cubicBezTo>
                    <a:pt x="30" y="16"/>
                    <a:pt x="30" y="16"/>
                    <a:pt x="30" y="16"/>
                  </a:cubicBezTo>
                  <a:cubicBezTo>
                    <a:pt x="30" y="23"/>
                    <a:pt x="30" y="23"/>
                    <a:pt x="30" y="23"/>
                  </a:cubicBezTo>
                  <a:close/>
                  <a:moveTo>
                    <a:pt x="26" y="42"/>
                  </a:moveTo>
                  <a:cubicBezTo>
                    <a:pt x="28" y="42"/>
                    <a:pt x="29" y="41"/>
                    <a:pt x="30" y="41"/>
                  </a:cubicBezTo>
                  <a:cubicBezTo>
                    <a:pt x="30" y="46"/>
                    <a:pt x="30" y="46"/>
                    <a:pt x="30" y="46"/>
                  </a:cubicBezTo>
                  <a:cubicBezTo>
                    <a:pt x="29" y="46"/>
                    <a:pt x="28" y="46"/>
                    <a:pt x="26" y="47"/>
                  </a:cubicBezTo>
                  <a:lnTo>
                    <a:pt x="26" y="42"/>
                  </a:lnTo>
                  <a:close/>
                  <a:moveTo>
                    <a:pt x="26" y="28"/>
                  </a:moveTo>
                  <a:cubicBezTo>
                    <a:pt x="26" y="28"/>
                    <a:pt x="26" y="28"/>
                    <a:pt x="26" y="28"/>
                  </a:cubicBezTo>
                  <a:cubicBezTo>
                    <a:pt x="26" y="21"/>
                    <a:pt x="26" y="21"/>
                    <a:pt x="26" y="21"/>
                  </a:cubicBezTo>
                  <a:cubicBezTo>
                    <a:pt x="26" y="20"/>
                    <a:pt x="26" y="20"/>
                    <a:pt x="26" y="20"/>
                  </a:cubicBezTo>
                  <a:cubicBezTo>
                    <a:pt x="26" y="21"/>
                    <a:pt x="26" y="21"/>
                    <a:pt x="26" y="21"/>
                  </a:cubicBezTo>
                  <a:cubicBezTo>
                    <a:pt x="26" y="19"/>
                    <a:pt x="26" y="19"/>
                    <a:pt x="26" y="19"/>
                  </a:cubicBezTo>
                  <a:cubicBezTo>
                    <a:pt x="26" y="19"/>
                    <a:pt x="26" y="19"/>
                    <a:pt x="26" y="19"/>
                  </a:cubicBezTo>
                  <a:cubicBezTo>
                    <a:pt x="26" y="20"/>
                    <a:pt x="26" y="20"/>
                    <a:pt x="26" y="20"/>
                  </a:cubicBezTo>
                  <a:cubicBezTo>
                    <a:pt x="26" y="20"/>
                    <a:pt x="26" y="20"/>
                    <a:pt x="26" y="20"/>
                  </a:cubicBezTo>
                  <a:cubicBezTo>
                    <a:pt x="26" y="20"/>
                    <a:pt x="26" y="20"/>
                    <a:pt x="26" y="20"/>
                  </a:cubicBezTo>
                  <a:cubicBezTo>
                    <a:pt x="26" y="28"/>
                    <a:pt x="26" y="28"/>
                    <a:pt x="26" y="28"/>
                  </a:cubicBezTo>
                  <a:close/>
                  <a:moveTo>
                    <a:pt x="26" y="42"/>
                  </a:moveTo>
                  <a:cubicBezTo>
                    <a:pt x="26" y="42"/>
                    <a:pt x="26" y="42"/>
                    <a:pt x="26" y="42"/>
                  </a:cubicBezTo>
                  <a:cubicBezTo>
                    <a:pt x="26" y="47"/>
                    <a:pt x="26" y="47"/>
                    <a:pt x="26" y="47"/>
                  </a:cubicBezTo>
                  <a:cubicBezTo>
                    <a:pt x="26" y="47"/>
                    <a:pt x="26" y="47"/>
                    <a:pt x="26" y="47"/>
                  </a:cubicBezTo>
                  <a:lnTo>
                    <a:pt x="26" y="42"/>
                  </a:lnTo>
                  <a:close/>
                  <a:moveTo>
                    <a:pt x="26" y="28"/>
                  </a:moveTo>
                  <a:cubicBezTo>
                    <a:pt x="26" y="28"/>
                    <a:pt x="26" y="28"/>
                    <a:pt x="26" y="28"/>
                  </a:cubicBezTo>
                  <a:cubicBezTo>
                    <a:pt x="26" y="21"/>
                    <a:pt x="26" y="21"/>
                    <a:pt x="26" y="21"/>
                  </a:cubicBezTo>
                  <a:cubicBezTo>
                    <a:pt x="26" y="21"/>
                    <a:pt x="26" y="21"/>
                    <a:pt x="26" y="21"/>
                  </a:cubicBezTo>
                  <a:cubicBezTo>
                    <a:pt x="26" y="21"/>
                    <a:pt x="26" y="21"/>
                    <a:pt x="26" y="21"/>
                  </a:cubicBezTo>
                  <a:cubicBezTo>
                    <a:pt x="26" y="19"/>
                    <a:pt x="26" y="19"/>
                    <a:pt x="26" y="19"/>
                  </a:cubicBezTo>
                  <a:cubicBezTo>
                    <a:pt x="26" y="19"/>
                    <a:pt x="26" y="19"/>
                    <a:pt x="26" y="19"/>
                  </a:cubicBezTo>
                  <a:cubicBezTo>
                    <a:pt x="26" y="21"/>
                    <a:pt x="26" y="21"/>
                    <a:pt x="26" y="21"/>
                  </a:cubicBezTo>
                  <a:cubicBezTo>
                    <a:pt x="26" y="21"/>
                    <a:pt x="26" y="21"/>
                    <a:pt x="26" y="21"/>
                  </a:cubicBezTo>
                  <a:cubicBezTo>
                    <a:pt x="26" y="21"/>
                    <a:pt x="26" y="21"/>
                    <a:pt x="26" y="21"/>
                  </a:cubicBezTo>
                  <a:cubicBezTo>
                    <a:pt x="26" y="28"/>
                    <a:pt x="26" y="28"/>
                    <a:pt x="26" y="28"/>
                  </a:cubicBezTo>
                  <a:close/>
                  <a:moveTo>
                    <a:pt x="26" y="42"/>
                  </a:moveTo>
                  <a:cubicBezTo>
                    <a:pt x="26" y="42"/>
                    <a:pt x="26" y="42"/>
                    <a:pt x="26" y="42"/>
                  </a:cubicBezTo>
                  <a:cubicBezTo>
                    <a:pt x="26" y="47"/>
                    <a:pt x="26" y="47"/>
                    <a:pt x="26" y="47"/>
                  </a:cubicBezTo>
                  <a:cubicBezTo>
                    <a:pt x="26" y="47"/>
                    <a:pt x="26" y="47"/>
                    <a:pt x="26" y="47"/>
                  </a:cubicBezTo>
                  <a:lnTo>
                    <a:pt x="26" y="42"/>
                  </a:lnTo>
                  <a:close/>
                  <a:moveTo>
                    <a:pt x="26" y="28"/>
                  </a:moveTo>
                  <a:cubicBezTo>
                    <a:pt x="24" y="30"/>
                    <a:pt x="23" y="32"/>
                    <a:pt x="20" y="34"/>
                  </a:cubicBezTo>
                  <a:cubicBezTo>
                    <a:pt x="20" y="27"/>
                    <a:pt x="20" y="27"/>
                    <a:pt x="20" y="27"/>
                  </a:cubicBezTo>
                  <a:cubicBezTo>
                    <a:pt x="23" y="25"/>
                    <a:pt x="24" y="23"/>
                    <a:pt x="26" y="21"/>
                  </a:cubicBezTo>
                  <a:cubicBezTo>
                    <a:pt x="26" y="21"/>
                    <a:pt x="26" y="21"/>
                    <a:pt x="26" y="21"/>
                  </a:cubicBezTo>
                  <a:cubicBezTo>
                    <a:pt x="20" y="26"/>
                    <a:pt x="20" y="26"/>
                    <a:pt x="20" y="26"/>
                  </a:cubicBezTo>
                  <a:cubicBezTo>
                    <a:pt x="20" y="24"/>
                    <a:pt x="20" y="24"/>
                    <a:pt x="20" y="24"/>
                  </a:cubicBezTo>
                  <a:cubicBezTo>
                    <a:pt x="26" y="19"/>
                    <a:pt x="26" y="19"/>
                    <a:pt x="26" y="19"/>
                  </a:cubicBezTo>
                  <a:cubicBezTo>
                    <a:pt x="26" y="21"/>
                    <a:pt x="26" y="21"/>
                    <a:pt x="26" y="21"/>
                  </a:cubicBezTo>
                  <a:cubicBezTo>
                    <a:pt x="26" y="21"/>
                    <a:pt x="26" y="21"/>
                    <a:pt x="26" y="21"/>
                  </a:cubicBezTo>
                  <a:cubicBezTo>
                    <a:pt x="26" y="21"/>
                    <a:pt x="26" y="21"/>
                    <a:pt x="26" y="21"/>
                  </a:cubicBezTo>
                  <a:cubicBezTo>
                    <a:pt x="26" y="28"/>
                    <a:pt x="26" y="28"/>
                    <a:pt x="26" y="28"/>
                  </a:cubicBezTo>
                  <a:close/>
                  <a:moveTo>
                    <a:pt x="20" y="43"/>
                  </a:moveTo>
                  <a:cubicBezTo>
                    <a:pt x="22" y="42"/>
                    <a:pt x="24" y="42"/>
                    <a:pt x="26" y="42"/>
                  </a:cubicBezTo>
                  <a:cubicBezTo>
                    <a:pt x="26" y="47"/>
                    <a:pt x="26" y="47"/>
                    <a:pt x="26" y="47"/>
                  </a:cubicBezTo>
                  <a:cubicBezTo>
                    <a:pt x="24" y="47"/>
                    <a:pt x="22" y="47"/>
                    <a:pt x="20" y="47"/>
                  </a:cubicBezTo>
                  <a:lnTo>
                    <a:pt x="20" y="43"/>
                  </a:lnTo>
                  <a:close/>
                  <a:moveTo>
                    <a:pt x="20" y="34"/>
                  </a:moveTo>
                  <a:cubicBezTo>
                    <a:pt x="19" y="35"/>
                    <a:pt x="18" y="36"/>
                    <a:pt x="17" y="36"/>
                  </a:cubicBezTo>
                  <a:cubicBezTo>
                    <a:pt x="16" y="37"/>
                    <a:pt x="14" y="38"/>
                    <a:pt x="12" y="39"/>
                  </a:cubicBezTo>
                  <a:cubicBezTo>
                    <a:pt x="12" y="34"/>
                    <a:pt x="12" y="34"/>
                    <a:pt x="12" y="34"/>
                  </a:cubicBezTo>
                  <a:cubicBezTo>
                    <a:pt x="13" y="33"/>
                    <a:pt x="14" y="33"/>
                    <a:pt x="15" y="32"/>
                  </a:cubicBezTo>
                  <a:cubicBezTo>
                    <a:pt x="12" y="34"/>
                    <a:pt x="12" y="34"/>
                    <a:pt x="12" y="34"/>
                  </a:cubicBezTo>
                  <a:cubicBezTo>
                    <a:pt x="12" y="32"/>
                    <a:pt x="12" y="32"/>
                    <a:pt x="12" y="32"/>
                  </a:cubicBezTo>
                  <a:cubicBezTo>
                    <a:pt x="20" y="24"/>
                    <a:pt x="20" y="24"/>
                    <a:pt x="20" y="24"/>
                  </a:cubicBezTo>
                  <a:cubicBezTo>
                    <a:pt x="20" y="26"/>
                    <a:pt x="20" y="26"/>
                    <a:pt x="20" y="26"/>
                  </a:cubicBezTo>
                  <a:cubicBezTo>
                    <a:pt x="15" y="32"/>
                    <a:pt x="15" y="32"/>
                    <a:pt x="15" y="32"/>
                  </a:cubicBezTo>
                  <a:cubicBezTo>
                    <a:pt x="17" y="31"/>
                    <a:pt x="19" y="29"/>
                    <a:pt x="20" y="27"/>
                  </a:cubicBezTo>
                  <a:cubicBezTo>
                    <a:pt x="20" y="34"/>
                    <a:pt x="20" y="34"/>
                    <a:pt x="20" y="34"/>
                  </a:cubicBezTo>
                  <a:close/>
                  <a:moveTo>
                    <a:pt x="12" y="42"/>
                  </a:moveTo>
                  <a:cubicBezTo>
                    <a:pt x="15" y="42"/>
                    <a:pt x="17" y="43"/>
                    <a:pt x="20" y="43"/>
                  </a:cubicBezTo>
                  <a:cubicBezTo>
                    <a:pt x="20" y="43"/>
                    <a:pt x="20" y="43"/>
                    <a:pt x="20" y="43"/>
                  </a:cubicBezTo>
                  <a:cubicBezTo>
                    <a:pt x="20" y="47"/>
                    <a:pt x="20" y="47"/>
                    <a:pt x="20" y="47"/>
                  </a:cubicBezTo>
                  <a:cubicBezTo>
                    <a:pt x="20" y="47"/>
                    <a:pt x="20" y="47"/>
                    <a:pt x="20" y="47"/>
                  </a:cubicBezTo>
                  <a:cubicBezTo>
                    <a:pt x="17" y="47"/>
                    <a:pt x="15" y="47"/>
                    <a:pt x="12" y="46"/>
                  </a:cubicBezTo>
                  <a:lnTo>
                    <a:pt x="12" y="42"/>
                  </a:lnTo>
                  <a:close/>
                  <a:moveTo>
                    <a:pt x="12" y="39"/>
                  </a:moveTo>
                  <a:cubicBezTo>
                    <a:pt x="11" y="40"/>
                    <a:pt x="10" y="40"/>
                    <a:pt x="9" y="41"/>
                  </a:cubicBezTo>
                  <a:cubicBezTo>
                    <a:pt x="9" y="41"/>
                    <a:pt x="9" y="41"/>
                    <a:pt x="9" y="41"/>
                  </a:cubicBezTo>
                  <a:cubicBezTo>
                    <a:pt x="10" y="41"/>
                    <a:pt x="11" y="41"/>
                    <a:pt x="12" y="42"/>
                  </a:cubicBezTo>
                  <a:cubicBezTo>
                    <a:pt x="12" y="46"/>
                    <a:pt x="12" y="46"/>
                    <a:pt x="12" y="46"/>
                  </a:cubicBezTo>
                  <a:cubicBezTo>
                    <a:pt x="9" y="46"/>
                    <a:pt x="7" y="45"/>
                    <a:pt x="5" y="44"/>
                  </a:cubicBezTo>
                  <a:cubicBezTo>
                    <a:pt x="5" y="39"/>
                    <a:pt x="5" y="39"/>
                    <a:pt x="5" y="39"/>
                  </a:cubicBezTo>
                  <a:cubicBezTo>
                    <a:pt x="12" y="32"/>
                    <a:pt x="12" y="32"/>
                    <a:pt x="12" y="32"/>
                  </a:cubicBezTo>
                  <a:cubicBezTo>
                    <a:pt x="12" y="34"/>
                    <a:pt x="12" y="34"/>
                    <a:pt x="12" y="34"/>
                  </a:cubicBezTo>
                  <a:cubicBezTo>
                    <a:pt x="8" y="36"/>
                    <a:pt x="8" y="36"/>
                    <a:pt x="8" y="36"/>
                  </a:cubicBezTo>
                  <a:cubicBezTo>
                    <a:pt x="9" y="36"/>
                    <a:pt x="11" y="35"/>
                    <a:pt x="12" y="34"/>
                  </a:cubicBezTo>
                  <a:cubicBezTo>
                    <a:pt x="12" y="39"/>
                    <a:pt x="12" y="39"/>
                    <a:pt x="12" y="39"/>
                  </a:cubicBezTo>
                  <a:close/>
                  <a:moveTo>
                    <a:pt x="5" y="37"/>
                  </a:moveTo>
                  <a:cubicBezTo>
                    <a:pt x="6" y="37"/>
                    <a:pt x="7" y="37"/>
                    <a:pt x="8" y="36"/>
                  </a:cubicBezTo>
                  <a:cubicBezTo>
                    <a:pt x="5" y="37"/>
                    <a:pt x="5" y="37"/>
                    <a:pt x="5" y="37"/>
                  </a:cubicBezTo>
                  <a:close/>
                  <a:moveTo>
                    <a:pt x="5" y="37"/>
                  </a:moveTo>
                  <a:cubicBezTo>
                    <a:pt x="5" y="37"/>
                    <a:pt x="5" y="37"/>
                    <a:pt x="5" y="37"/>
                  </a:cubicBezTo>
                  <a:cubicBezTo>
                    <a:pt x="4" y="37"/>
                    <a:pt x="3" y="38"/>
                    <a:pt x="2" y="38"/>
                  </a:cubicBezTo>
                  <a:cubicBezTo>
                    <a:pt x="5" y="37"/>
                    <a:pt x="5" y="37"/>
                    <a:pt x="5" y="37"/>
                  </a:cubicBezTo>
                  <a:close/>
                  <a:moveTo>
                    <a:pt x="5" y="39"/>
                  </a:moveTo>
                  <a:cubicBezTo>
                    <a:pt x="5" y="44"/>
                    <a:pt x="5" y="44"/>
                    <a:pt x="5" y="44"/>
                  </a:cubicBezTo>
                  <a:cubicBezTo>
                    <a:pt x="4" y="44"/>
                    <a:pt x="2" y="43"/>
                    <a:pt x="1" y="42"/>
                  </a:cubicBezTo>
                  <a:cubicBezTo>
                    <a:pt x="1" y="42"/>
                    <a:pt x="1" y="42"/>
                    <a:pt x="1" y="42"/>
                  </a:cubicBezTo>
                  <a:cubicBezTo>
                    <a:pt x="5" y="39"/>
                    <a:pt x="5" y="39"/>
                    <a:pt x="5" y="39"/>
                  </a:cubicBezTo>
                  <a:close/>
                  <a:moveTo>
                    <a:pt x="1" y="38"/>
                  </a:moveTo>
                  <a:cubicBezTo>
                    <a:pt x="2" y="38"/>
                    <a:pt x="2" y="38"/>
                    <a:pt x="2" y="38"/>
                  </a:cubicBezTo>
                  <a:cubicBezTo>
                    <a:pt x="2" y="38"/>
                    <a:pt x="2" y="38"/>
                    <a:pt x="1" y="38"/>
                  </a:cubicBezTo>
                  <a:close/>
                  <a:moveTo>
                    <a:pt x="1" y="38"/>
                  </a:moveTo>
                  <a:cubicBezTo>
                    <a:pt x="1" y="38"/>
                    <a:pt x="1" y="38"/>
                    <a:pt x="1" y="38"/>
                  </a:cubicBezTo>
                  <a:cubicBezTo>
                    <a:pt x="0" y="40"/>
                    <a:pt x="0" y="40"/>
                    <a:pt x="0" y="40"/>
                  </a:cubicBezTo>
                  <a:cubicBezTo>
                    <a:pt x="0" y="39"/>
                    <a:pt x="0" y="38"/>
                    <a:pt x="1" y="38"/>
                  </a:cubicBezTo>
                  <a:close/>
                  <a:moveTo>
                    <a:pt x="1" y="42"/>
                  </a:moveTo>
                  <a:cubicBezTo>
                    <a:pt x="1" y="42"/>
                    <a:pt x="1" y="42"/>
                    <a:pt x="1" y="42"/>
                  </a:cubicBezTo>
                  <a:cubicBezTo>
                    <a:pt x="1" y="42"/>
                    <a:pt x="1" y="42"/>
                    <a:pt x="1" y="4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 name="Freeform 238">
              <a:extLst>
                <a:ext uri="{FF2B5EF4-FFF2-40B4-BE49-F238E27FC236}">
                  <a16:creationId xmlns:a16="http://schemas.microsoft.com/office/drawing/2014/main" id="{EF9961B9-F703-48A9-AFB1-4A4A5D12DE45}"/>
                </a:ext>
              </a:extLst>
            </p:cNvPr>
            <p:cNvSpPr>
              <a:spLocks noEditPoints="1"/>
            </p:cNvSpPr>
            <p:nvPr/>
          </p:nvSpPr>
          <p:spPr bwMode="auto">
            <a:xfrm>
              <a:off x="5552408" y="4400476"/>
              <a:ext cx="80963" cy="58726"/>
            </a:xfrm>
            <a:custGeom>
              <a:avLst/>
              <a:gdLst>
                <a:gd name="T0" fmla="*/ 23 w 48"/>
                <a:gd name="T1" fmla="*/ 16 h 35"/>
                <a:gd name="T2" fmla="*/ 23 w 48"/>
                <a:gd name="T3" fmla="*/ 15 h 35"/>
                <a:gd name="T4" fmla="*/ 29 w 48"/>
                <a:gd name="T5" fmla="*/ 9 h 35"/>
                <a:gd name="T6" fmla="*/ 34 w 48"/>
                <a:gd name="T7" fmla="*/ 5 h 35"/>
                <a:gd name="T8" fmla="*/ 34 w 48"/>
                <a:gd name="T9" fmla="*/ 5 h 35"/>
                <a:gd name="T10" fmla="*/ 29 w 48"/>
                <a:gd name="T11" fmla="*/ 6 h 35"/>
                <a:gd name="T12" fmla="*/ 23 w 48"/>
                <a:gd name="T13" fmla="*/ 9 h 35"/>
                <a:gd name="T14" fmla="*/ 23 w 48"/>
                <a:gd name="T15" fmla="*/ 10 h 35"/>
                <a:gd name="T16" fmla="*/ 23 w 48"/>
                <a:gd name="T17" fmla="*/ 4 h 35"/>
                <a:gd name="T18" fmla="*/ 27 w 48"/>
                <a:gd name="T19" fmla="*/ 1 h 35"/>
                <a:gd name="T20" fmla="*/ 36 w 48"/>
                <a:gd name="T21" fmla="*/ 0 h 35"/>
                <a:gd name="T22" fmla="*/ 36 w 48"/>
                <a:gd name="T23" fmla="*/ 0 h 35"/>
                <a:gd name="T24" fmla="*/ 45 w 48"/>
                <a:gd name="T25" fmla="*/ 0 h 35"/>
                <a:gd name="T26" fmla="*/ 45 w 48"/>
                <a:gd name="T27" fmla="*/ 0 h 35"/>
                <a:gd name="T28" fmla="*/ 48 w 48"/>
                <a:gd name="T29" fmla="*/ 3 h 35"/>
                <a:gd name="T30" fmla="*/ 45 w 48"/>
                <a:gd name="T31" fmla="*/ 5 h 35"/>
                <a:gd name="T32" fmla="*/ 45 w 48"/>
                <a:gd name="T33" fmla="*/ 5 h 35"/>
                <a:gd name="T34" fmla="*/ 45 w 48"/>
                <a:gd name="T35" fmla="*/ 5 h 35"/>
                <a:gd name="T36" fmla="*/ 45 w 48"/>
                <a:gd name="T37" fmla="*/ 5 h 35"/>
                <a:gd name="T38" fmla="*/ 42 w 48"/>
                <a:gd name="T39" fmla="*/ 6 h 35"/>
                <a:gd name="T40" fmla="*/ 41 w 48"/>
                <a:gd name="T41" fmla="*/ 6 h 35"/>
                <a:gd name="T42" fmla="*/ 36 w 48"/>
                <a:gd name="T43" fmla="*/ 9 h 35"/>
                <a:gd name="T44" fmla="*/ 32 w 48"/>
                <a:gd name="T45" fmla="*/ 12 h 35"/>
                <a:gd name="T46" fmla="*/ 27 w 48"/>
                <a:gd name="T47" fmla="*/ 18 h 35"/>
                <a:gd name="T48" fmla="*/ 23 w 48"/>
                <a:gd name="T49" fmla="*/ 24 h 35"/>
                <a:gd name="T50" fmla="*/ 23 w 48"/>
                <a:gd name="T51" fmla="*/ 16 h 35"/>
                <a:gd name="T52" fmla="*/ 18 w 48"/>
                <a:gd name="T53" fmla="*/ 15 h 35"/>
                <a:gd name="T54" fmla="*/ 14 w 48"/>
                <a:gd name="T55" fmla="*/ 21 h 35"/>
                <a:gd name="T56" fmla="*/ 13 w 48"/>
                <a:gd name="T57" fmla="*/ 23 h 35"/>
                <a:gd name="T58" fmla="*/ 13 w 48"/>
                <a:gd name="T59" fmla="*/ 23 h 35"/>
                <a:gd name="T60" fmla="*/ 13 w 48"/>
                <a:gd name="T61" fmla="*/ 24 h 35"/>
                <a:gd name="T62" fmla="*/ 13 w 48"/>
                <a:gd name="T63" fmla="*/ 24 h 35"/>
                <a:gd name="T64" fmla="*/ 11 w 48"/>
                <a:gd name="T65" fmla="*/ 27 h 35"/>
                <a:gd name="T66" fmla="*/ 16 w 48"/>
                <a:gd name="T67" fmla="*/ 24 h 35"/>
                <a:gd name="T68" fmla="*/ 23 w 48"/>
                <a:gd name="T69" fmla="*/ 16 h 35"/>
                <a:gd name="T70" fmla="*/ 23 w 48"/>
                <a:gd name="T71" fmla="*/ 24 h 35"/>
                <a:gd name="T72" fmla="*/ 19 w 48"/>
                <a:gd name="T73" fmla="*/ 28 h 35"/>
                <a:gd name="T74" fmla="*/ 11 w 48"/>
                <a:gd name="T75" fmla="*/ 32 h 35"/>
                <a:gd name="T76" fmla="*/ 3 w 48"/>
                <a:gd name="T77" fmla="*/ 35 h 35"/>
                <a:gd name="T78" fmla="*/ 3 w 48"/>
                <a:gd name="T79" fmla="*/ 35 h 35"/>
                <a:gd name="T80" fmla="*/ 0 w 48"/>
                <a:gd name="T81" fmla="*/ 33 h 35"/>
                <a:gd name="T82" fmla="*/ 2 w 48"/>
                <a:gd name="T83" fmla="*/ 30 h 35"/>
                <a:gd name="T84" fmla="*/ 9 w 48"/>
                <a:gd name="T85" fmla="*/ 22 h 35"/>
                <a:gd name="T86" fmla="*/ 9 w 48"/>
                <a:gd name="T87" fmla="*/ 22 h 35"/>
                <a:gd name="T88" fmla="*/ 9 w 48"/>
                <a:gd name="T89" fmla="*/ 21 h 35"/>
                <a:gd name="T90" fmla="*/ 9 w 48"/>
                <a:gd name="T91" fmla="*/ 21 h 35"/>
                <a:gd name="T92" fmla="*/ 9 w 48"/>
                <a:gd name="T93" fmla="*/ 21 h 35"/>
                <a:gd name="T94" fmla="*/ 10 w 48"/>
                <a:gd name="T95" fmla="*/ 19 h 35"/>
                <a:gd name="T96" fmla="*/ 14 w 48"/>
                <a:gd name="T97" fmla="*/ 12 h 35"/>
                <a:gd name="T98" fmla="*/ 20 w 48"/>
                <a:gd name="T99" fmla="*/ 5 h 35"/>
                <a:gd name="T100" fmla="*/ 23 w 48"/>
                <a:gd name="T101" fmla="*/ 4 h 35"/>
                <a:gd name="T102" fmla="*/ 23 w 48"/>
                <a:gd name="T103" fmla="*/ 10 h 35"/>
                <a:gd name="T104" fmla="*/ 18 w 48"/>
                <a:gd name="T105"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35">
                  <a:moveTo>
                    <a:pt x="23" y="16"/>
                  </a:moveTo>
                  <a:cubicBezTo>
                    <a:pt x="23" y="15"/>
                    <a:pt x="23" y="15"/>
                    <a:pt x="23" y="15"/>
                  </a:cubicBezTo>
                  <a:cubicBezTo>
                    <a:pt x="25" y="13"/>
                    <a:pt x="27" y="11"/>
                    <a:pt x="29" y="9"/>
                  </a:cubicBezTo>
                  <a:cubicBezTo>
                    <a:pt x="30" y="7"/>
                    <a:pt x="32" y="6"/>
                    <a:pt x="34" y="5"/>
                  </a:cubicBezTo>
                  <a:cubicBezTo>
                    <a:pt x="34" y="5"/>
                    <a:pt x="34" y="5"/>
                    <a:pt x="34" y="5"/>
                  </a:cubicBezTo>
                  <a:cubicBezTo>
                    <a:pt x="32" y="5"/>
                    <a:pt x="31" y="5"/>
                    <a:pt x="29" y="6"/>
                  </a:cubicBezTo>
                  <a:cubicBezTo>
                    <a:pt x="27" y="7"/>
                    <a:pt x="25" y="8"/>
                    <a:pt x="23" y="9"/>
                  </a:cubicBezTo>
                  <a:cubicBezTo>
                    <a:pt x="23" y="9"/>
                    <a:pt x="23" y="10"/>
                    <a:pt x="23" y="10"/>
                  </a:cubicBezTo>
                  <a:cubicBezTo>
                    <a:pt x="23" y="4"/>
                    <a:pt x="23" y="4"/>
                    <a:pt x="23" y="4"/>
                  </a:cubicBezTo>
                  <a:cubicBezTo>
                    <a:pt x="24" y="3"/>
                    <a:pt x="26" y="2"/>
                    <a:pt x="27" y="1"/>
                  </a:cubicBezTo>
                  <a:cubicBezTo>
                    <a:pt x="30" y="0"/>
                    <a:pt x="33" y="0"/>
                    <a:pt x="36" y="0"/>
                  </a:cubicBezTo>
                  <a:cubicBezTo>
                    <a:pt x="36" y="0"/>
                    <a:pt x="36" y="0"/>
                    <a:pt x="36" y="0"/>
                  </a:cubicBezTo>
                  <a:cubicBezTo>
                    <a:pt x="39" y="0"/>
                    <a:pt x="43" y="0"/>
                    <a:pt x="45" y="0"/>
                  </a:cubicBezTo>
                  <a:cubicBezTo>
                    <a:pt x="45" y="0"/>
                    <a:pt x="45" y="0"/>
                    <a:pt x="45" y="0"/>
                  </a:cubicBezTo>
                  <a:cubicBezTo>
                    <a:pt x="47" y="0"/>
                    <a:pt x="48" y="1"/>
                    <a:pt x="48" y="3"/>
                  </a:cubicBezTo>
                  <a:cubicBezTo>
                    <a:pt x="48" y="4"/>
                    <a:pt x="46" y="5"/>
                    <a:pt x="45" y="5"/>
                  </a:cubicBezTo>
                  <a:cubicBezTo>
                    <a:pt x="45" y="5"/>
                    <a:pt x="45" y="5"/>
                    <a:pt x="45" y="5"/>
                  </a:cubicBezTo>
                  <a:cubicBezTo>
                    <a:pt x="45" y="5"/>
                    <a:pt x="45" y="5"/>
                    <a:pt x="45" y="5"/>
                  </a:cubicBezTo>
                  <a:cubicBezTo>
                    <a:pt x="45" y="5"/>
                    <a:pt x="45" y="5"/>
                    <a:pt x="45" y="5"/>
                  </a:cubicBezTo>
                  <a:cubicBezTo>
                    <a:pt x="45" y="5"/>
                    <a:pt x="43" y="5"/>
                    <a:pt x="42" y="6"/>
                  </a:cubicBezTo>
                  <a:cubicBezTo>
                    <a:pt x="42" y="6"/>
                    <a:pt x="42" y="6"/>
                    <a:pt x="41" y="6"/>
                  </a:cubicBezTo>
                  <a:cubicBezTo>
                    <a:pt x="39" y="7"/>
                    <a:pt x="38" y="8"/>
                    <a:pt x="36" y="9"/>
                  </a:cubicBezTo>
                  <a:cubicBezTo>
                    <a:pt x="35" y="10"/>
                    <a:pt x="33" y="11"/>
                    <a:pt x="32" y="12"/>
                  </a:cubicBezTo>
                  <a:cubicBezTo>
                    <a:pt x="30" y="14"/>
                    <a:pt x="29" y="16"/>
                    <a:pt x="27" y="18"/>
                  </a:cubicBezTo>
                  <a:cubicBezTo>
                    <a:pt x="26" y="20"/>
                    <a:pt x="24" y="22"/>
                    <a:pt x="23" y="24"/>
                  </a:cubicBezTo>
                  <a:lnTo>
                    <a:pt x="23" y="16"/>
                  </a:lnTo>
                  <a:close/>
                  <a:moveTo>
                    <a:pt x="18" y="15"/>
                  </a:moveTo>
                  <a:cubicBezTo>
                    <a:pt x="17" y="17"/>
                    <a:pt x="16" y="19"/>
                    <a:pt x="14" y="21"/>
                  </a:cubicBezTo>
                  <a:cubicBezTo>
                    <a:pt x="14" y="22"/>
                    <a:pt x="14" y="22"/>
                    <a:pt x="13" y="23"/>
                  </a:cubicBezTo>
                  <a:cubicBezTo>
                    <a:pt x="13" y="23"/>
                    <a:pt x="13" y="23"/>
                    <a:pt x="13" y="23"/>
                  </a:cubicBezTo>
                  <a:cubicBezTo>
                    <a:pt x="13" y="24"/>
                    <a:pt x="13" y="24"/>
                    <a:pt x="13" y="24"/>
                  </a:cubicBezTo>
                  <a:cubicBezTo>
                    <a:pt x="13" y="24"/>
                    <a:pt x="13" y="24"/>
                    <a:pt x="13" y="24"/>
                  </a:cubicBezTo>
                  <a:cubicBezTo>
                    <a:pt x="12" y="25"/>
                    <a:pt x="12" y="26"/>
                    <a:pt x="11" y="27"/>
                  </a:cubicBezTo>
                  <a:cubicBezTo>
                    <a:pt x="13" y="26"/>
                    <a:pt x="14" y="25"/>
                    <a:pt x="16" y="24"/>
                  </a:cubicBezTo>
                  <a:cubicBezTo>
                    <a:pt x="18" y="22"/>
                    <a:pt x="21" y="19"/>
                    <a:pt x="23" y="16"/>
                  </a:cubicBezTo>
                  <a:cubicBezTo>
                    <a:pt x="23" y="24"/>
                    <a:pt x="23" y="24"/>
                    <a:pt x="23" y="24"/>
                  </a:cubicBezTo>
                  <a:cubicBezTo>
                    <a:pt x="21" y="25"/>
                    <a:pt x="20" y="27"/>
                    <a:pt x="19" y="28"/>
                  </a:cubicBezTo>
                  <a:cubicBezTo>
                    <a:pt x="16" y="30"/>
                    <a:pt x="14" y="31"/>
                    <a:pt x="11" y="32"/>
                  </a:cubicBezTo>
                  <a:cubicBezTo>
                    <a:pt x="9" y="33"/>
                    <a:pt x="6" y="34"/>
                    <a:pt x="3" y="35"/>
                  </a:cubicBezTo>
                  <a:cubicBezTo>
                    <a:pt x="3" y="35"/>
                    <a:pt x="3" y="35"/>
                    <a:pt x="3" y="35"/>
                  </a:cubicBezTo>
                  <a:cubicBezTo>
                    <a:pt x="2" y="35"/>
                    <a:pt x="1" y="34"/>
                    <a:pt x="0" y="33"/>
                  </a:cubicBezTo>
                  <a:cubicBezTo>
                    <a:pt x="0" y="32"/>
                    <a:pt x="1" y="30"/>
                    <a:pt x="2" y="30"/>
                  </a:cubicBezTo>
                  <a:cubicBezTo>
                    <a:pt x="5" y="29"/>
                    <a:pt x="7" y="25"/>
                    <a:pt x="9" y="22"/>
                  </a:cubicBezTo>
                  <a:cubicBezTo>
                    <a:pt x="9" y="22"/>
                    <a:pt x="9" y="22"/>
                    <a:pt x="9" y="22"/>
                  </a:cubicBezTo>
                  <a:cubicBezTo>
                    <a:pt x="9" y="21"/>
                    <a:pt x="9" y="21"/>
                    <a:pt x="9" y="21"/>
                  </a:cubicBezTo>
                  <a:cubicBezTo>
                    <a:pt x="9" y="21"/>
                    <a:pt x="9" y="21"/>
                    <a:pt x="9" y="21"/>
                  </a:cubicBezTo>
                  <a:cubicBezTo>
                    <a:pt x="9" y="21"/>
                    <a:pt x="9" y="21"/>
                    <a:pt x="9" y="21"/>
                  </a:cubicBezTo>
                  <a:cubicBezTo>
                    <a:pt x="10" y="19"/>
                    <a:pt x="10" y="19"/>
                    <a:pt x="10" y="19"/>
                  </a:cubicBezTo>
                  <a:cubicBezTo>
                    <a:pt x="11" y="17"/>
                    <a:pt x="13" y="14"/>
                    <a:pt x="14" y="12"/>
                  </a:cubicBezTo>
                  <a:cubicBezTo>
                    <a:pt x="16" y="10"/>
                    <a:pt x="18" y="7"/>
                    <a:pt x="20" y="5"/>
                  </a:cubicBezTo>
                  <a:cubicBezTo>
                    <a:pt x="21" y="5"/>
                    <a:pt x="22" y="4"/>
                    <a:pt x="23" y="4"/>
                  </a:cubicBezTo>
                  <a:cubicBezTo>
                    <a:pt x="23" y="10"/>
                    <a:pt x="23" y="10"/>
                    <a:pt x="23" y="10"/>
                  </a:cubicBezTo>
                  <a:cubicBezTo>
                    <a:pt x="21" y="11"/>
                    <a:pt x="20" y="13"/>
                    <a:pt x="18" y="15"/>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 name="Freeform 239">
              <a:extLst>
                <a:ext uri="{FF2B5EF4-FFF2-40B4-BE49-F238E27FC236}">
                  <a16:creationId xmlns:a16="http://schemas.microsoft.com/office/drawing/2014/main" id="{F0E6A2A9-F083-4AF7-829A-11898004B374}"/>
                </a:ext>
              </a:extLst>
            </p:cNvPr>
            <p:cNvSpPr>
              <a:spLocks noEditPoints="1"/>
            </p:cNvSpPr>
            <p:nvPr/>
          </p:nvSpPr>
          <p:spPr bwMode="auto">
            <a:xfrm>
              <a:off x="5557171" y="4400476"/>
              <a:ext cx="103187" cy="68249"/>
            </a:xfrm>
            <a:custGeom>
              <a:avLst/>
              <a:gdLst>
                <a:gd name="T0" fmla="*/ 58 w 61"/>
                <a:gd name="T1" fmla="*/ 7 h 41"/>
                <a:gd name="T2" fmla="*/ 57 w 61"/>
                <a:gd name="T3" fmla="*/ 7 h 41"/>
                <a:gd name="T4" fmla="*/ 57 w 61"/>
                <a:gd name="T5" fmla="*/ 7 h 41"/>
                <a:gd name="T6" fmla="*/ 55 w 61"/>
                <a:gd name="T7" fmla="*/ 10 h 41"/>
                <a:gd name="T8" fmla="*/ 52 w 61"/>
                <a:gd name="T9" fmla="*/ 13 h 41"/>
                <a:gd name="T10" fmla="*/ 52 w 61"/>
                <a:gd name="T11" fmla="*/ 13 h 41"/>
                <a:gd name="T12" fmla="*/ 49 w 61"/>
                <a:gd name="T13" fmla="*/ 19 h 41"/>
                <a:gd name="T14" fmla="*/ 35 w 61"/>
                <a:gd name="T15" fmla="*/ 36 h 41"/>
                <a:gd name="T16" fmla="*/ 31 w 61"/>
                <a:gd name="T17" fmla="*/ 38 h 41"/>
                <a:gd name="T18" fmla="*/ 31 w 61"/>
                <a:gd name="T19" fmla="*/ 33 h 41"/>
                <a:gd name="T20" fmla="*/ 32 w 61"/>
                <a:gd name="T21" fmla="*/ 32 h 41"/>
                <a:gd name="T22" fmla="*/ 45 w 61"/>
                <a:gd name="T23" fmla="*/ 16 h 41"/>
                <a:gd name="T24" fmla="*/ 48 w 61"/>
                <a:gd name="T25" fmla="*/ 11 h 41"/>
                <a:gd name="T26" fmla="*/ 48 w 61"/>
                <a:gd name="T27" fmla="*/ 11 h 41"/>
                <a:gd name="T28" fmla="*/ 51 w 61"/>
                <a:gd name="T29" fmla="*/ 7 h 41"/>
                <a:gd name="T30" fmla="*/ 52 w 61"/>
                <a:gd name="T31" fmla="*/ 5 h 41"/>
                <a:gd name="T32" fmla="*/ 49 w 61"/>
                <a:gd name="T33" fmla="*/ 6 h 41"/>
                <a:gd name="T34" fmla="*/ 40 w 61"/>
                <a:gd name="T35" fmla="*/ 9 h 41"/>
                <a:gd name="T36" fmla="*/ 33 w 61"/>
                <a:gd name="T37" fmla="*/ 14 h 41"/>
                <a:gd name="T38" fmla="*/ 31 w 61"/>
                <a:gd name="T39" fmla="*/ 16 h 41"/>
                <a:gd name="T40" fmla="*/ 31 w 61"/>
                <a:gd name="T41" fmla="*/ 9 h 41"/>
                <a:gd name="T42" fmla="*/ 38 w 61"/>
                <a:gd name="T43" fmla="*/ 4 h 41"/>
                <a:gd name="T44" fmla="*/ 48 w 61"/>
                <a:gd name="T45" fmla="*/ 1 h 41"/>
                <a:gd name="T46" fmla="*/ 59 w 61"/>
                <a:gd name="T47" fmla="*/ 1 h 41"/>
                <a:gd name="T48" fmla="*/ 59 w 61"/>
                <a:gd name="T49" fmla="*/ 1 h 41"/>
                <a:gd name="T50" fmla="*/ 61 w 61"/>
                <a:gd name="T51" fmla="*/ 3 h 41"/>
                <a:gd name="T52" fmla="*/ 59 w 61"/>
                <a:gd name="T53" fmla="*/ 5 h 41"/>
                <a:gd name="T54" fmla="*/ 59 w 61"/>
                <a:gd name="T55" fmla="*/ 6 h 41"/>
                <a:gd name="T56" fmla="*/ 58 w 61"/>
                <a:gd name="T57" fmla="*/ 7 h 41"/>
                <a:gd name="T58" fmla="*/ 58 w 61"/>
                <a:gd name="T59" fmla="*/ 7 h 41"/>
                <a:gd name="T60" fmla="*/ 31 w 61"/>
                <a:gd name="T61" fmla="*/ 38 h 41"/>
                <a:gd name="T62" fmla="*/ 18 w 61"/>
                <a:gd name="T63" fmla="*/ 41 h 41"/>
                <a:gd name="T64" fmla="*/ 2 w 61"/>
                <a:gd name="T65" fmla="*/ 37 h 41"/>
                <a:gd name="T66" fmla="*/ 2 w 61"/>
                <a:gd name="T67" fmla="*/ 37 h 41"/>
                <a:gd name="T68" fmla="*/ 1 w 61"/>
                <a:gd name="T69" fmla="*/ 35 h 41"/>
                <a:gd name="T70" fmla="*/ 3 w 61"/>
                <a:gd name="T71" fmla="*/ 32 h 41"/>
                <a:gd name="T72" fmla="*/ 7 w 61"/>
                <a:gd name="T73" fmla="*/ 31 h 41"/>
                <a:gd name="T74" fmla="*/ 14 w 61"/>
                <a:gd name="T75" fmla="*/ 28 h 41"/>
                <a:gd name="T76" fmla="*/ 23 w 61"/>
                <a:gd name="T77" fmla="*/ 18 h 41"/>
                <a:gd name="T78" fmla="*/ 23 w 61"/>
                <a:gd name="T79" fmla="*/ 18 h 41"/>
                <a:gd name="T80" fmla="*/ 23 w 61"/>
                <a:gd name="T81" fmla="*/ 18 h 41"/>
                <a:gd name="T82" fmla="*/ 23 w 61"/>
                <a:gd name="T83" fmla="*/ 18 h 41"/>
                <a:gd name="T84" fmla="*/ 23 w 61"/>
                <a:gd name="T85" fmla="*/ 17 h 41"/>
                <a:gd name="T86" fmla="*/ 30 w 61"/>
                <a:gd name="T87" fmla="*/ 10 h 41"/>
                <a:gd name="T88" fmla="*/ 31 w 61"/>
                <a:gd name="T89" fmla="*/ 9 h 41"/>
                <a:gd name="T90" fmla="*/ 31 w 61"/>
                <a:gd name="T91" fmla="*/ 16 h 41"/>
                <a:gd name="T92" fmla="*/ 27 w 61"/>
                <a:gd name="T93" fmla="*/ 20 h 41"/>
                <a:gd name="T94" fmla="*/ 27 w 61"/>
                <a:gd name="T95" fmla="*/ 21 h 41"/>
                <a:gd name="T96" fmla="*/ 27 w 61"/>
                <a:gd name="T97" fmla="*/ 21 h 41"/>
                <a:gd name="T98" fmla="*/ 27 w 61"/>
                <a:gd name="T99" fmla="*/ 21 h 41"/>
                <a:gd name="T100" fmla="*/ 16 w 61"/>
                <a:gd name="T101" fmla="*/ 32 h 41"/>
                <a:gd name="T102" fmla="*/ 10 w 61"/>
                <a:gd name="T103" fmla="*/ 35 h 41"/>
                <a:gd name="T104" fmla="*/ 18 w 61"/>
                <a:gd name="T105" fmla="*/ 36 h 41"/>
                <a:gd name="T106" fmla="*/ 31 w 61"/>
                <a:gd name="T107" fmla="*/ 33 h 41"/>
                <a:gd name="T108" fmla="*/ 31 w 61"/>
                <a:gd name="T109"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 h="41">
                  <a:moveTo>
                    <a:pt x="58" y="7"/>
                  </a:moveTo>
                  <a:cubicBezTo>
                    <a:pt x="58" y="7"/>
                    <a:pt x="58" y="7"/>
                    <a:pt x="57" y="7"/>
                  </a:cubicBezTo>
                  <a:cubicBezTo>
                    <a:pt x="57" y="7"/>
                    <a:pt x="57" y="7"/>
                    <a:pt x="57" y="7"/>
                  </a:cubicBezTo>
                  <a:cubicBezTo>
                    <a:pt x="56" y="8"/>
                    <a:pt x="55" y="9"/>
                    <a:pt x="55" y="10"/>
                  </a:cubicBezTo>
                  <a:cubicBezTo>
                    <a:pt x="54" y="11"/>
                    <a:pt x="53" y="12"/>
                    <a:pt x="52" y="13"/>
                  </a:cubicBezTo>
                  <a:cubicBezTo>
                    <a:pt x="52" y="13"/>
                    <a:pt x="52" y="13"/>
                    <a:pt x="52" y="13"/>
                  </a:cubicBezTo>
                  <a:cubicBezTo>
                    <a:pt x="51" y="15"/>
                    <a:pt x="50" y="17"/>
                    <a:pt x="49" y="19"/>
                  </a:cubicBezTo>
                  <a:cubicBezTo>
                    <a:pt x="46" y="25"/>
                    <a:pt x="42" y="32"/>
                    <a:pt x="35" y="36"/>
                  </a:cubicBezTo>
                  <a:cubicBezTo>
                    <a:pt x="34" y="37"/>
                    <a:pt x="32" y="38"/>
                    <a:pt x="31" y="38"/>
                  </a:cubicBezTo>
                  <a:cubicBezTo>
                    <a:pt x="31" y="33"/>
                    <a:pt x="31" y="33"/>
                    <a:pt x="31" y="33"/>
                  </a:cubicBezTo>
                  <a:cubicBezTo>
                    <a:pt x="31" y="33"/>
                    <a:pt x="32" y="33"/>
                    <a:pt x="32" y="32"/>
                  </a:cubicBezTo>
                  <a:cubicBezTo>
                    <a:pt x="38" y="29"/>
                    <a:pt x="42" y="23"/>
                    <a:pt x="45" y="16"/>
                  </a:cubicBezTo>
                  <a:cubicBezTo>
                    <a:pt x="46" y="15"/>
                    <a:pt x="47" y="13"/>
                    <a:pt x="48" y="11"/>
                  </a:cubicBezTo>
                  <a:cubicBezTo>
                    <a:pt x="48" y="11"/>
                    <a:pt x="48" y="11"/>
                    <a:pt x="48" y="11"/>
                  </a:cubicBezTo>
                  <a:cubicBezTo>
                    <a:pt x="49" y="10"/>
                    <a:pt x="50" y="8"/>
                    <a:pt x="51" y="7"/>
                  </a:cubicBezTo>
                  <a:cubicBezTo>
                    <a:pt x="51" y="6"/>
                    <a:pt x="52" y="6"/>
                    <a:pt x="52" y="5"/>
                  </a:cubicBezTo>
                  <a:cubicBezTo>
                    <a:pt x="51" y="5"/>
                    <a:pt x="50" y="6"/>
                    <a:pt x="49" y="6"/>
                  </a:cubicBezTo>
                  <a:cubicBezTo>
                    <a:pt x="46" y="6"/>
                    <a:pt x="43" y="7"/>
                    <a:pt x="40" y="9"/>
                  </a:cubicBezTo>
                  <a:cubicBezTo>
                    <a:pt x="38" y="10"/>
                    <a:pt x="35" y="12"/>
                    <a:pt x="33" y="14"/>
                  </a:cubicBezTo>
                  <a:cubicBezTo>
                    <a:pt x="32" y="14"/>
                    <a:pt x="32" y="15"/>
                    <a:pt x="31" y="16"/>
                  </a:cubicBezTo>
                  <a:cubicBezTo>
                    <a:pt x="31" y="9"/>
                    <a:pt x="31" y="9"/>
                    <a:pt x="31" y="9"/>
                  </a:cubicBezTo>
                  <a:cubicBezTo>
                    <a:pt x="33" y="7"/>
                    <a:pt x="35" y="6"/>
                    <a:pt x="38" y="4"/>
                  </a:cubicBezTo>
                  <a:cubicBezTo>
                    <a:pt x="41" y="3"/>
                    <a:pt x="44" y="2"/>
                    <a:pt x="48" y="1"/>
                  </a:cubicBezTo>
                  <a:cubicBezTo>
                    <a:pt x="52" y="0"/>
                    <a:pt x="55" y="0"/>
                    <a:pt x="59" y="1"/>
                  </a:cubicBezTo>
                  <a:cubicBezTo>
                    <a:pt x="59" y="1"/>
                    <a:pt x="59" y="1"/>
                    <a:pt x="59" y="1"/>
                  </a:cubicBezTo>
                  <a:cubicBezTo>
                    <a:pt x="60" y="1"/>
                    <a:pt x="61" y="2"/>
                    <a:pt x="61" y="3"/>
                  </a:cubicBezTo>
                  <a:cubicBezTo>
                    <a:pt x="61" y="4"/>
                    <a:pt x="60" y="6"/>
                    <a:pt x="59" y="5"/>
                  </a:cubicBezTo>
                  <a:cubicBezTo>
                    <a:pt x="59" y="5"/>
                    <a:pt x="59" y="5"/>
                    <a:pt x="59" y="6"/>
                  </a:cubicBezTo>
                  <a:cubicBezTo>
                    <a:pt x="58" y="6"/>
                    <a:pt x="58" y="6"/>
                    <a:pt x="58" y="7"/>
                  </a:cubicBezTo>
                  <a:cubicBezTo>
                    <a:pt x="58" y="7"/>
                    <a:pt x="58" y="7"/>
                    <a:pt x="58" y="7"/>
                  </a:cubicBezTo>
                  <a:close/>
                  <a:moveTo>
                    <a:pt x="31" y="38"/>
                  </a:moveTo>
                  <a:cubicBezTo>
                    <a:pt x="27" y="40"/>
                    <a:pt x="23" y="41"/>
                    <a:pt x="18" y="41"/>
                  </a:cubicBezTo>
                  <a:cubicBezTo>
                    <a:pt x="12" y="41"/>
                    <a:pt x="7" y="40"/>
                    <a:pt x="2" y="37"/>
                  </a:cubicBezTo>
                  <a:cubicBezTo>
                    <a:pt x="2" y="37"/>
                    <a:pt x="2" y="37"/>
                    <a:pt x="2" y="37"/>
                  </a:cubicBezTo>
                  <a:cubicBezTo>
                    <a:pt x="1" y="36"/>
                    <a:pt x="1" y="36"/>
                    <a:pt x="1" y="35"/>
                  </a:cubicBezTo>
                  <a:cubicBezTo>
                    <a:pt x="0" y="34"/>
                    <a:pt x="1" y="32"/>
                    <a:pt x="3" y="32"/>
                  </a:cubicBezTo>
                  <a:cubicBezTo>
                    <a:pt x="4" y="32"/>
                    <a:pt x="6" y="32"/>
                    <a:pt x="7" y="31"/>
                  </a:cubicBezTo>
                  <a:cubicBezTo>
                    <a:pt x="10" y="30"/>
                    <a:pt x="12" y="29"/>
                    <a:pt x="14" y="28"/>
                  </a:cubicBezTo>
                  <a:cubicBezTo>
                    <a:pt x="17" y="25"/>
                    <a:pt x="20" y="21"/>
                    <a:pt x="23" y="18"/>
                  </a:cubicBezTo>
                  <a:cubicBezTo>
                    <a:pt x="23" y="18"/>
                    <a:pt x="23" y="18"/>
                    <a:pt x="23" y="18"/>
                  </a:cubicBezTo>
                  <a:cubicBezTo>
                    <a:pt x="23" y="18"/>
                    <a:pt x="23" y="18"/>
                    <a:pt x="23" y="18"/>
                  </a:cubicBezTo>
                  <a:cubicBezTo>
                    <a:pt x="23" y="18"/>
                    <a:pt x="23" y="18"/>
                    <a:pt x="23" y="18"/>
                  </a:cubicBezTo>
                  <a:cubicBezTo>
                    <a:pt x="23" y="17"/>
                    <a:pt x="23" y="17"/>
                    <a:pt x="23" y="17"/>
                  </a:cubicBezTo>
                  <a:cubicBezTo>
                    <a:pt x="26" y="15"/>
                    <a:pt x="28" y="12"/>
                    <a:pt x="30" y="10"/>
                  </a:cubicBezTo>
                  <a:cubicBezTo>
                    <a:pt x="30" y="10"/>
                    <a:pt x="31" y="10"/>
                    <a:pt x="31" y="9"/>
                  </a:cubicBezTo>
                  <a:cubicBezTo>
                    <a:pt x="31" y="16"/>
                    <a:pt x="31" y="16"/>
                    <a:pt x="31" y="16"/>
                  </a:cubicBezTo>
                  <a:cubicBezTo>
                    <a:pt x="30" y="17"/>
                    <a:pt x="29" y="19"/>
                    <a:pt x="27" y="20"/>
                  </a:cubicBezTo>
                  <a:cubicBezTo>
                    <a:pt x="27" y="21"/>
                    <a:pt x="27" y="21"/>
                    <a:pt x="27" y="21"/>
                  </a:cubicBezTo>
                  <a:cubicBezTo>
                    <a:pt x="27" y="21"/>
                    <a:pt x="27" y="21"/>
                    <a:pt x="27" y="21"/>
                  </a:cubicBezTo>
                  <a:cubicBezTo>
                    <a:pt x="27" y="21"/>
                    <a:pt x="27" y="21"/>
                    <a:pt x="27" y="21"/>
                  </a:cubicBezTo>
                  <a:cubicBezTo>
                    <a:pt x="24" y="25"/>
                    <a:pt x="21" y="29"/>
                    <a:pt x="16" y="32"/>
                  </a:cubicBezTo>
                  <a:cubicBezTo>
                    <a:pt x="14" y="33"/>
                    <a:pt x="12" y="34"/>
                    <a:pt x="10" y="35"/>
                  </a:cubicBezTo>
                  <a:cubicBezTo>
                    <a:pt x="13" y="36"/>
                    <a:pt x="15" y="36"/>
                    <a:pt x="18" y="36"/>
                  </a:cubicBezTo>
                  <a:cubicBezTo>
                    <a:pt x="23" y="36"/>
                    <a:pt x="27" y="35"/>
                    <a:pt x="31" y="33"/>
                  </a:cubicBezTo>
                  <a:lnTo>
                    <a:pt x="31" y="38"/>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 name="Freeform 240">
              <a:extLst>
                <a:ext uri="{FF2B5EF4-FFF2-40B4-BE49-F238E27FC236}">
                  <a16:creationId xmlns:a16="http://schemas.microsoft.com/office/drawing/2014/main" id="{03E1DA59-7BBA-430E-B898-FCB11EB5F277}"/>
                </a:ext>
              </a:extLst>
            </p:cNvPr>
            <p:cNvSpPr>
              <a:spLocks noEditPoints="1"/>
            </p:cNvSpPr>
            <p:nvPr/>
          </p:nvSpPr>
          <p:spPr bwMode="auto">
            <a:xfrm>
              <a:off x="5460333" y="4462377"/>
              <a:ext cx="92075" cy="66663"/>
            </a:xfrm>
            <a:custGeom>
              <a:avLst/>
              <a:gdLst>
                <a:gd name="T0" fmla="*/ 29 w 55"/>
                <a:gd name="T1" fmla="*/ 19 h 40"/>
                <a:gd name="T2" fmla="*/ 37 w 55"/>
                <a:gd name="T3" fmla="*/ 28 h 40"/>
                <a:gd name="T4" fmla="*/ 44 w 55"/>
                <a:gd name="T5" fmla="*/ 32 h 40"/>
                <a:gd name="T6" fmla="*/ 41 w 55"/>
                <a:gd name="T7" fmla="*/ 27 h 40"/>
                <a:gd name="T8" fmla="*/ 41 w 55"/>
                <a:gd name="T9" fmla="*/ 27 h 40"/>
                <a:gd name="T10" fmla="*/ 40 w 55"/>
                <a:gd name="T11" fmla="*/ 26 h 40"/>
                <a:gd name="T12" fmla="*/ 39 w 55"/>
                <a:gd name="T13" fmla="*/ 24 h 40"/>
                <a:gd name="T14" fmla="*/ 35 w 55"/>
                <a:gd name="T15" fmla="*/ 17 h 40"/>
                <a:gd name="T16" fmla="*/ 29 w 55"/>
                <a:gd name="T17" fmla="*/ 10 h 40"/>
                <a:gd name="T18" fmla="*/ 29 w 55"/>
                <a:gd name="T19" fmla="*/ 4 h 40"/>
                <a:gd name="T20" fmla="*/ 32 w 55"/>
                <a:gd name="T21" fmla="*/ 6 h 40"/>
                <a:gd name="T22" fmla="*/ 38 w 55"/>
                <a:gd name="T23" fmla="*/ 14 h 40"/>
                <a:gd name="T24" fmla="*/ 43 w 55"/>
                <a:gd name="T25" fmla="*/ 22 h 40"/>
                <a:gd name="T26" fmla="*/ 44 w 55"/>
                <a:gd name="T27" fmla="*/ 24 h 40"/>
                <a:gd name="T28" fmla="*/ 45 w 55"/>
                <a:gd name="T29" fmla="*/ 25 h 40"/>
                <a:gd name="T30" fmla="*/ 45 w 55"/>
                <a:gd name="T31" fmla="*/ 25 h 40"/>
                <a:gd name="T32" fmla="*/ 45 w 55"/>
                <a:gd name="T33" fmla="*/ 25 h 40"/>
                <a:gd name="T34" fmla="*/ 53 w 55"/>
                <a:gd name="T35" fmla="*/ 35 h 40"/>
                <a:gd name="T36" fmla="*/ 55 w 55"/>
                <a:gd name="T37" fmla="*/ 38 h 40"/>
                <a:gd name="T38" fmla="*/ 52 w 55"/>
                <a:gd name="T39" fmla="*/ 40 h 40"/>
                <a:gd name="T40" fmla="*/ 43 w 55"/>
                <a:gd name="T41" fmla="*/ 37 h 40"/>
                <a:gd name="T42" fmla="*/ 34 w 55"/>
                <a:gd name="T43" fmla="*/ 32 h 40"/>
                <a:gd name="T44" fmla="*/ 29 w 55"/>
                <a:gd name="T45" fmla="*/ 27 h 40"/>
                <a:gd name="T46" fmla="*/ 29 w 55"/>
                <a:gd name="T47" fmla="*/ 19 h 40"/>
                <a:gd name="T48" fmla="*/ 22 w 55"/>
                <a:gd name="T49" fmla="*/ 11 h 40"/>
                <a:gd name="T50" fmla="*/ 28 w 55"/>
                <a:gd name="T51" fmla="*/ 18 h 40"/>
                <a:gd name="T52" fmla="*/ 29 w 55"/>
                <a:gd name="T53" fmla="*/ 19 h 40"/>
                <a:gd name="T54" fmla="*/ 29 w 55"/>
                <a:gd name="T55" fmla="*/ 27 h 40"/>
                <a:gd name="T56" fmla="*/ 24 w 55"/>
                <a:gd name="T57" fmla="*/ 21 h 40"/>
                <a:gd name="T58" fmla="*/ 18 w 55"/>
                <a:gd name="T59" fmla="*/ 14 h 40"/>
                <a:gd name="T60" fmla="*/ 18 w 55"/>
                <a:gd name="T61" fmla="*/ 14 h 40"/>
                <a:gd name="T62" fmla="*/ 13 w 55"/>
                <a:gd name="T63" fmla="*/ 10 h 40"/>
                <a:gd name="T64" fmla="*/ 8 w 55"/>
                <a:gd name="T65" fmla="*/ 7 h 40"/>
                <a:gd name="T66" fmla="*/ 8 w 55"/>
                <a:gd name="T67" fmla="*/ 7 h 40"/>
                <a:gd name="T68" fmla="*/ 8 w 55"/>
                <a:gd name="T69" fmla="*/ 7 h 40"/>
                <a:gd name="T70" fmla="*/ 7 w 55"/>
                <a:gd name="T71" fmla="*/ 6 h 40"/>
                <a:gd name="T72" fmla="*/ 6 w 55"/>
                <a:gd name="T73" fmla="*/ 6 h 40"/>
                <a:gd name="T74" fmla="*/ 3 w 55"/>
                <a:gd name="T75" fmla="*/ 5 h 40"/>
                <a:gd name="T76" fmla="*/ 3 w 55"/>
                <a:gd name="T77" fmla="*/ 5 h 40"/>
                <a:gd name="T78" fmla="*/ 0 w 55"/>
                <a:gd name="T79" fmla="*/ 3 h 40"/>
                <a:gd name="T80" fmla="*/ 3 w 55"/>
                <a:gd name="T81" fmla="*/ 0 h 40"/>
                <a:gd name="T82" fmla="*/ 13 w 55"/>
                <a:gd name="T83" fmla="*/ 0 h 40"/>
                <a:gd name="T84" fmla="*/ 24 w 55"/>
                <a:gd name="T85" fmla="*/ 2 h 40"/>
                <a:gd name="T86" fmla="*/ 29 w 55"/>
                <a:gd name="T87" fmla="*/ 4 h 40"/>
                <a:gd name="T88" fmla="*/ 29 w 55"/>
                <a:gd name="T89" fmla="*/ 10 h 40"/>
                <a:gd name="T90" fmla="*/ 29 w 55"/>
                <a:gd name="T91" fmla="*/ 10 h 40"/>
                <a:gd name="T92" fmla="*/ 22 w 55"/>
                <a:gd name="T93" fmla="*/ 6 h 40"/>
                <a:gd name="T94" fmla="*/ 14 w 55"/>
                <a:gd name="T95" fmla="*/ 5 h 40"/>
                <a:gd name="T96" fmla="*/ 16 w 55"/>
                <a:gd name="T97" fmla="*/ 6 h 40"/>
                <a:gd name="T98" fmla="*/ 22 w 55"/>
                <a:gd name="T99"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 h="40">
                  <a:moveTo>
                    <a:pt x="29" y="19"/>
                  </a:moveTo>
                  <a:cubicBezTo>
                    <a:pt x="31" y="22"/>
                    <a:pt x="34" y="26"/>
                    <a:pt x="37" y="28"/>
                  </a:cubicBezTo>
                  <a:cubicBezTo>
                    <a:pt x="39" y="30"/>
                    <a:pt x="41" y="31"/>
                    <a:pt x="44" y="32"/>
                  </a:cubicBezTo>
                  <a:cubicBezTo>
                    <a:pt x="43" y="31"/>
                    <a:pt x="42" y="29"/>
                    <a:pt x="41" y="27"/>
                  </a:cubicBezTo>
                  <a:cubicBezTo>
                    <a:pt x="41" y="27"/>
                    <a:pt x="41" y="27"/>
                    <a:pt x="41" y="27"/>
                  </a:cubicBezTo>
                  <a:cubicBezTo>
                    <a:pt x="40" y="26"/>
                    <a:pt x="40" y="26"/>
                    <a:pt x="40" y="26"/>
                  </a:cubicBezTo>
                  <a:cubicBezTo>
                    <a:pt x="40" y="26"/>
                    <a:pt x="40" y="25"/>
                    <a:pt x="39" y="24"/>
                  </a:cubicBezTo>
                  <a:cubicBezTo>
                    <a:pt x="38" y="22"/>
                    <a:pt x="36" y="19"/>
                    <a:pt x="35" y="17"/>
                  </a:cubicBezTo>
                  <a:cubicBezTo>
                    <a:pt x="33" y="14"/>
                    <a:pt x="31" y="12"/>
                    <a:pt x="29" y="10"/>
                  </a:cubicBezTo>
                  <a:cubicBezTo>
                    <a:pt x="29" y="4"/>
                    <a:pt x="29" y="4"/>
                    <a:pt x="29" y="4"/>
                  </a:cubicBezTo>
                  <a:cubicBezTo>
                    <a:pt x="30" y="5"/>
                    <a:pt x="31" y="6"/>
                    <a:pt x="32" y="6"/>
                  </a:cubicBezTo>
                  <a:cubicBezTo>
                    <a:pt x="34" y="9"/>
                    <a:pt x="37" y="11"/>
                    <a:pt x="38" y="14"/>
                  </a:cubicBezTo>
                  <a:cubicBezTo>
                    <a:pt x="40" y="16"/>
                    <a:pt x="42" y="19"/>
                    <a:pt x="43" y="22"/>
                  </a:cubicBezTo>
                  <a:cubicBezTo>
                    <a:pt x="44" y="23"/>
                    <a:pt x="44" y="23"/>
                    <a:pt x="44" y="24"/>
                  </a:cubicBezTo>
                  <a:cubicBezTo>
                    <a:pt x="45" y="25"/>
                    <a:pt x="45" y="25"/>
                    <a:pt x="45" y="25"/>
                  </a:cubicBezTo>
                  <a:cubicBezTo>
                    <a:pt x="45" y="25"/>
                    <a:pt x="45" y="25"/>
                    <a:pt x="45" y="25"/>
                  </a:cubicBezTo>
                  <a:cubicBezTo>
                    <a:pt x="45" y="25"/>
                    <a:pt x="45" y="25"/>
                    <a:pt x="45" y="25"/>
                  </a:cubicBezTo>
                  <a:cubicBezTo>
                    <a:pt x="47" y="29"/>
                    <a:pt x="50" y="34"/>
                    <a:pt x="53" y="35"/>
                  </a:cubicBezTo>
                  <a:cubicBezTo>
                    <a:pt x="54" y="35"/>
                    <a:pt x="55" y="36"/>
                    <a:pt x="55" y="38"/>
                  </a:cubicBezTo>
                  <a:cubicBezTo>
                    <a:pt x="55" y="39"/>
                    <a:pt x="54" y="40"/>
                    <a:pt x="52" y="40"/>
                  </a:cubicBezTo>
                  <a:cubicBezTo>
                    <a:pt x="49" y="39"/>
                    <a:pt x="46" y="38"/>
                    <a:pt x="43" y="37"/>
                  </a:cubicBezTo>
                  <a:cubicBezTo>
                    <a:pt x="40" y="36"/>
                    <a:pt x="37" y="34"/>
                    <a:pt x="34" y="32"/>
                  </a:cubicBezTo>
                  <a:cubicBezTo>
                    <a:pt x="32" y="30"/>
                    <a:pt x="30" y="29"/>
                    <a:pt x="29" y="27"/>
                  </a:cubicBezTo>
                  <a:lnTo>
                    <a:pt x="29" y="19"/>
                  </a:lnTo>
                  <a:close/>
                  <a:moveTo>
                    <a:pt x="22" y="11"/>
                  </a:moveTo>
                  <a:cubicBezTo>
                    <a:pt x="24" y="13"/>
                    <a:pt x="26" y="16"/>
                    <a:pt x="28" y="18"/>
                  </a:cubicBezTo>
                  <a:cubicBezTo>
                    <a:pt x="29" y="19"/>
                    <a:pt x="29" y="19"/>
                    <a:pt x="29" y="19"/>
                  </a:cubicBezTo>
                  <a:cubicBezTo>
                    <a:pt x="29" y="27"/>
                    <a:pt x="29" y="27"/>
                    <a:pt x="29" y="27"/>
                  </a:cubicBezTo>
                  <a:cubicBezTo>
                    <a:pt x="27" y="25"/>
                    <a:pt x="26" y="23"/>
                    <a:pt x="24" y="21"/>
                  </a:cubicBezTo>
                  <a:cubicBezTo>
                    <a:pt x="22" y="18"/>
                    <a:pt x="20" y="16"/>
                    <a:pt x="18" y="14"/>
                  </a:cubicBezTo>
                  <a:cubicBezTo>
                    <a:pt x="18" y="14"/>
                    <a:pt x="18" y="14"/>
                    <a:pt x="18" y="14"/>
                  </a:cubicBezTo>
                  <a:cubicBezTo>
                    <a:pt x="17" y="12"/>
                    <a:pt x="15" y="11"/>
                    <a:pt x="13" y="10"/>
                  </a:cubicBezTo>
                  <a:cubicBezTo>
                    <a:pt x="12" y="9"/>
                    <a:pt x="10" y="8"/>
                    <a:pt x="8" y="7"/>
                  </a:cubicBezTo>
                  <a:cubicBezTo>
                    <a:pt x="8" y="7"/>
                    <a:pt x="8" y="7"/>
                    <a:pt x="8" y="7"/>
                  </a:cubicBezTo>
                  <a:cubicBezTo>
                    <a:pt x="8" y="7"/>
                    <a:pt x="8" y="7"/>
                    <a:pt x="8" y="7"/>
                  </a:cubicBezTo>
                  <a:cubicBezTo>
                    <a:pt x="7" y="7"/>
                    <a:pt x="7" y="7"/>
                    <a:pt x="7" y="6"/>
                  </a:cubicBezTo>
                  <a:cubicBezTo>
                    <a:pt x="6" y="6"/>
                    <a:pt x="6" y="6"/>
                    <a:pt x="6" y="6"/>
                  </a:cubicBezTo>
                  <a:cubicBezTo>
                    <a:pt x="5" y="6"/>
                    <a:pt x="4" y="5"/>
                    <a:pt x="3" y="5"/>
                  </a:cubicBezTo>
                  <a:cubicBezTo>
                    <a:pt x="3" y="5"/>
                    <a:pt x="3" y="5"/>
                    <a:pt x="3" y="5"/>
                  </a:cubicBezTo>
                  <a:cubicBezTo>
                    <a:pt x="2" y="5"/>
                    <a:pt x="0" y="4"/>
                    <a:pt x="0" y="3"/>
                  </a:cubicBezTo>
                  <a:cubicBezTo>
                    <a:pt x="0" y="1"/>
                    <a:pt x="1" y="0"/>
                    <a:pt x="3" y="0"/>
                  </a:cubicBezTo>
                  <a:cubicBezTo>
                    <a:pt x="6" y="0"/>
                    <a:pt x="9" y="0"/>
                    <a:pt x="13" y="0"/>
                  </a:cubicBezTo>
                  <a:cubicBezTo>
                    <a:pt x="17" y="0"/>
                    <a:pt x="20" y="0"/>
                    <a:pt x="24" y="2"/>
                  </a:cubicBezTo>
                  <a:cubicBezTo>
                    <a:pt x="26" y="3"/>
                    <a:pt x="27" y="3"/>
                    <a:pt x="29" y="4"/>
                  </a:cubicBezTo>
                  <a:cubicBezTo>
                    <a:pt x="29" y="10"/>
                    <a:pt x="29" y="10"/>
                    <a:pt x="29" y="10"/>
                  </a:cubicBezTo>
                  <a:cubicBezTo>
                    <a:pt x="29" y="10"/>
                    <a:pt x="29" y="10"/>
                    <a:pt x="29" y="10"/>
                  </a:cubicBezTo>
                  <a:cubicBezTo>
                    <a:pt x="27" y="9"/>
                    <a:pt x="24" y="7"/>
                    <a:pt x="22" y="6"/>
                  </a:cubicBezTo>
                  <a:cubicBezTo>
                    <a:pt x="20" y="5"/>
                    <a:pt x="17" y="5"/>
                    <a:pt x="14" y="5"/>
                  </a:cubicBezTo>
                  <a:cubicBezTo>
                    <a:pt x="15" y="5"/>
                    <a:pt x="15" y="5"/>
                    <a:pt x="16" y="6"/>
                  </a:cubicBezTo>
                  <a:cubicBezTo>
                    <a:pt x="18" y="7"/>
                    <a:pt x="20" y="9"/>
                    <a:pt x="22" y="11"/>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 name="Freeform 241">
              <a:extLst>
                <a:ext uri="{FF2B5EF4-FFF2-40B4-BE49-F238E27FC236}">
                  <a16:creationId xmlns:a16="http://schemas.microsoft.com/office/drawing/2014/main" id="{6D7390E7-BF97-4709-9B2D-C8609132DD51}"/>
                </a:ext>
              </a:extLst>
            </p:cNvPr>
            <p:cNvSpPr>
              <a:spLocks noEditPoints="1"/>
            </p:cNvSpPr>
            <p:nvPr/>
          </p:nvSpPr>
          <p:spPr bwMode="auto">
            <a:xfrm>
              <a:off x="5426996" y="4462377"/>
              <a:ext cx="119062" cy="79360"/>
            </a:xfrm>
            <a:custGeom>
              <a:avLst/>
              <a:gdLst>
                <a:gd name="T0" fmla="*/ 35 w 70"/>
                <a:gd name="T1" fmla="*/ 39 h 47"/>
                <a:gd name="T2" fmla="*/ 50 w 70"/>
                <a:gd name="T3" fmla="*/ 43 h 47"/>
                <a:gd name="T4" fmla="*/ 61 w 70"/>
                <a:gd name="T5" fmla="*/ 41 h 47"/>
                <a:gd name="T6" fmla="*/ 61 w 70"/>
                <a:gd name="T7" fmla="*/ 41 h 47"/>
                <a:gd name="T8" fmla="*/ 53 w 70"/>
                <a:gd name="T9" fmla="*/ 36 h 47"/>
                <a:gd name="T10" fmla="*/ 40 w 70"/>
                <a:gd name="T11" fmla="*/ 24 h 47"/>
                <a:gd name="T12" fmla="*/ 40 w 70"/>
                <a:gd name="T13" fmla="*/ 23 h 47"/>
                <a:gd name="T14" fmla="*/ 35 w 70"/>
                <a:gd name="T15" fmla="*/ 18 h 47"/>
                <a:gd name="T16" fmla="*/ 35 w 70"/>
                <a:gd name="T17" fmla="*/ 11 h 47"/>
                <a:gd name="T18" fmla="*/ 36 w 70"/>
                <a:gd name="T19" fmla="*/ 12 h 47"/>
                <a:gd name="T20" fmla="*/ 36 w 70"/>
                <a:gd name="T21" fmla="*/ 12 h 47"/>
                <a:gd name="T22" fmla="*/ 36 w 70"/>
                <a:gd name="T23" fmla="*/ 12 h 47"/>
                <a:gd name="T24" fmla="*/ 43 w 70"/>
                <a:gd name="T25" fmla="*/ 20 h 47"/>
                <a:gd name="T26" fmla="*/ 44 w 70"/>
                <a:gd name="T27" fmla="*/ 21 h 47"/>
                <a:gd name="T28" fmla="*/ 55 w 70"/>
                <a:gd name="T29" fmla="*/ 32 h 47"/>
                <a:gd name="T30" fmla="*/ 62 w 70"/>
                <a:gd name="T31" fmla="*/ 36 h 47"/>
                <a:gd name="T32" fmla="*/ 68 w 70"/>
                <a:gd name="T33" fmla="*/ 38 h 47"/>
                <a:gd name="T34" fmla="*/ 68 w 70"/>
                <a:gd name="T35" fmla="*/ 38 h 47"/>
                <a:gd name="T36" fmla="*/ 70 w 70"/>
                <a:gd name="T37" fmla="*/ 39 h 47"/>
                <a:gd name="T38" fmla="*/ 69 w 70"/>
                <a:gd name="T39" fmla="*/ 42 h 47"/>
                <a:gd name="T40" fmla="*/ 50 w 70"/>
                <a:gd name="T41" fmla="*/ 47 h 47"/>
                <a:gd name="T42" fmla="*/ 35 w 70"/>
                <a:gd name="T43" fmla="*/ 44 h 47"/>
                <a:gd name="T44" fmla="*/ 35 w 70"/>
                <a:gd name="T45" fmla="*/ 39 h 47"/>
                <a:gd name="T46" fmla="*/ 15 w 70"/>
                <a:gd name="T47" fmla="*/ 13 h 47"/>
                <a:gd name="T48" fmla="*/ 18 w 70"/>
                <a:gd name="T49" fmla="*/ 19 h 47"/>
                <a:gd name="T50" fmla="*/ 33 w 70"/>
                <a:gd name="T51" fmla="*/ 38 h 47"/>
                <a:gd name="T52" fmla="*/ 35 w 70"/>
                <a:gd name="T53" fmla="*/ 39 h 47"/>
                <a:gd name="T54" fmla="*/ 35 w 70"/>
                <a:gd name="T55" fmla="*/ 44 h 47"/>
                <a:gd name="T56" fmla="*/ 31 w 70"/>
                <a:gd name="T57" fmla="*/ 42 h 47"/>
                <a:gd name="T58" fmla="*/ 14 w 70"/>
                <a:gd name="T59" fmla="*/ 21 h 47"/>
                <a:gd name="T60" fmla="*/ 11 w 70"/>
                <a:gd name="T61" fmla="*/ 15 h 47"/>
                <a:gd name="T62" fmla="*/ 11 w 70"/>
                <a:gd name="T63" fmla="*/ 15 h 47"/>
                <a:gd name="T64" fmla="*/ 11 w 70"/>
                <a:gd name="T65" fmla="*/ 15 h 47"/>
                <a:gd name="T66" fmla="*/ 8 w 70"/>
                <a:gd name="T67" fmla="*/ 11 h 47"/>
                <a:gd name="T68" fmla="*/ 4 w 70"/>
                <a:gd name="T69" fmla="*/ 8 h 47"/>
                <a:gd name="T70" fmla="*/ 4 w 70"/>
                <a:gd name="T71" fmla="*/ 8 h 47"/>
                <a:gd name="T72" fmla="*/ 4 w 70"/>
                <a:gd name="T73" fmla="*/ 8 h 47"/>
                <a:gd name="T74" fmla="*/ 4 w 70"/>
                <a:gd name="T75" fmla="*/ 7 h 47"/>
                <a:gd name="T76" fmla="*/ 4 w 70"/>
                <a:gd name="T77" fmla="*/ 7 h 47"/>
                <a:gd name="T78" fmla="*/ 4 w 70"/>
                <a:gd name="T79" fmla="*/ 7 h 47"/>
                <a:gd name="T80" fmla="*/ 3 w 70"/>
                <a:gd name="T81" fmla="*/ 6 h 47"/>
                <a:gd name="T82" fmla="*/ 0 w 70"/>
                <a:gd name="T83" fmla="*/ 3 h 47"/>
                <a:gd name="T84" fmla="*/ 2 w 70"/>
                <a:gd name="T85" fmla="*/ 1 h 47"/>
                <a:gd name="T86" fmla="*/ 15 w 70"/>
                <a:gd name="T87" fmla="*/ 1 h 47"/>
                <a:gd name="T88" fmla="*/ 27 w 70"/>
                <a:gd name="T89" fmla="*/ 5 h 47"/>
                <a:gd name="T90" fmla="*/ 35 w 70"/>
                <a:gd name="T91" fmla="*/ 11 h 47"/>
                <a:gd name="T92" fmla="*/ 35 w 70"/>
                <a:gd name="T93" fmla="*/ 18 h 47"/>
                <a:gd name="T94" fmla="*/ 33 w 70"/>
                <a:gd name="T95" fmla="*/ 15 h 47"/>
                <a:gd name="T96" fmla="*/ 33 w 70"/>
                <a:gd name="T97" fmla="*/ 15 h 47"/>
                <a:gd name="T98" fmla="*/ 24 w 70"/>
                <a:gd name="T99" fmla="*/ 9 h 47"/>
                <a:gd name="T100" fmla="*/ 14 w 70"/>
                <a:gd name="T101" fmla="*/ 6 h 47"/>
                <a:gd name="T102" fmla="*/ 9 w 70"/>
                <a:gd name="T103" fmla="*/ 5 h 47"/>
                <a:gd name="T104" fmla="*/ 12 w 70"/>
                <a:gd name="T105" fmla="*/ 8 h 47"/>
                <a:gd name="T106" fmla="*/ 15 w 70"/>
                <a:gd name="T107"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47">
                  <a:moveTo>
                    <a:pt x="35" y="39"/>
                  </a:moveTo>
                  <a:cubicBezTo>
                    <a:pt x="40" y="41"/>
                    <a:pt x="45" y="43"/>
                    <a:pt x="50" y="43"/>
                  </a:cubicBezTo>
                  <a:cubicBezTo>
                    <a:pt x="54" y="43"/>
                    <a:pt x="57" y="42"/>
                    <a:pt x="61" y="41"/>
                  </a:cubicBezTo>
                  <a:cubicBezTo>
                    <a:pt x="61" y="41"/>
                    <a:pt x="61" y="41"/>
                    <a:pt x="61" y="41"/>
                  </a:cubicBezTo>
                  <a:cubicBezTo>
                    <a:pt x="58" y="39"/>
                    <a:pt x="55" y="38"/>
                    <a:pt x="53" y="36"/>
                  </a:cubicBezTo>
                  <a:cubicBezTo>
                    <a:pt x="47" y="33"/>
                    <a:pt x="43" y="28"/>
                    <a:pt x="40" y="24"/>
                  </a:cubicBezTo>
                  <a:cubicBezTo>
                    <a:pt x="40" y="23"/>
                    <a:pt x="40" y="23"/>
                    <a:pt x="40" y="23"/>
                  </a:cubicBezTo>
                  <a:cubicBezTo>
                    <a:pt x="38" y="21"/>
                    <a:pt x="37" y="19"/>
                    <a:pt x="35" y="18"/>
                  </a:cubicBezTo>
                  <a:cubicBezTo>
                    <a:pt x="35" y="11"/>
                    <a:pt x="35" y="11"/>
                    <a:pt x="35" y="11"/>
                  </a:cubicBezTo>
                  <a:cubicBezTo>
                    <a:pt x="35" y="11"/>
                    <a:pt x="36" y="12"/>
                    <a:pt x="36" y="12"/>
                  </a:cubicBezTo>
                  <a:cubicBezTo>
                    <a:pt x="36" y="12"/>
                    <a:pt x="36" y="12"/>
                    <a:pt x="36" y="12"/>
                  </a:cubicBezTo>
                  <a:cubicBezTo>
                    <a:pt x="36" y="12"/>
                    <a:pt x="36" y="12"/>
                    <a:pt x="36" y="12"/>
                  </a:cubicBezTo>
                  <a:cubicBezTo>
                    <a:pt x="39" y="14"/>
                    <a:pt x="41" y="17"/>
                    <a:pt x="43" y="20"/>
                  </a:cubicBezTo>
                  <a:cubicBezTo>
                    <a:pt x="44" y="21"/>
                    <a:pt x="44" y="21"/>
                    <a:pt x="44" y="21"/>
                  </a:cubicBezTo>
                  <a:cubicBezTo>
                    <a:pt x="47" y="25"/>
                    <a:pt x="51" y="30"/>
                    <a:pt x="55" y="32"/>
                  </a:cubicBezTo>
                  <a:cubicBezTo>
                    <a:pt x="57" y="34"/>
                    <a:pt x="60" y="35"/>
                    <a:pt x="62" y="36"/>
                  </a:cubicBezTo>
                  <a:cubicBezTo>
                    <a:pt x="64" y="37"/>
                    <a:pt x="66" y="38"/>
                    <a:pt x="68" y="38"/>
                  </a:cubicBezTo>
                  <a:cubicBezTo>
                    <a:pt x="68" y="38"/>
                    <a:pt x="68" y="38"/>
                    <a:pt x="68" y="38"/>
                  </a:cubicBezTo>
                  <a:cubicBezTo>
                    <a:pt x="69" y="38"/>
                    <a:pt x="69" y="38"/>
                    <a:pt x="70" y="39"/>
                  </a:cubicBezTo>
                  <a:cubicBezTo>
                    <a:pt x="70" y="40"/>
                    <a:pt x="70" y="41"/>
                    <a:pt x="69" y="42"/>
                  </a:cubicBezTo>
                  <a:cubicBezTo>
                    <a:pt x="63" y="46"/>
                    <a:pt x="57" y="47"/>
                    <a:pt x="50" y="47"/>
                  </a:cubicBezTo>
                  <a:cubicBezTo>
                    <a:pt x="45" y="47"/>
                    <a:pt x="40" y="46"/>
                    <a:pt x="35" y="44"/>
                  </a:cubicBezTo>
                  <a:lnTo>
                    <a:pt x="35" y="39"/>
                  </a:lnTo>
                  <a:close/>
                  <a:moveTo>
                    <a:pt x="15" y="13"/>
                  </a:moveTo>
                  <a:cubicBezTo>
                    <a:pt x="16" y="15"/>
                    <a:pt x="17" y="17"/>
                    <a:pt x="18" y="19"/>
                  </a:cubicBezTo>
                  <a:cubicBezTo>
                    <a:pt x="22" y="26"/>
                    <a:pt x="26" y="33"/>
                    <a:pt x="33" y="38"/>
                  </a:cubicBezTo>
                  <a:cubicBezTo>
                    <a:pt x="34" y="38"/>
                    <a:pt x="34" y="38"/>
                    <a:pt x="35" y="39"/>
                  </a:cubicBezTo>
                  <a:cubicBezTo>
                    <a:pt x="35" y="44"/>
                    <a:pt x="35" y="44"/>
                    <a:pt x="35" y="44"/>
                  </a:cubicBezTo>
                  <a:cubicBezTo>
                    <a:pt x="34" y="43"/>
                    <a:pt x="32" y="43"/>
                    <a:pt x="31" y="42"/>
                  </a:cubicBezTo>
                  <a:cubicBezTo>
                    <a:pt x="22" y="37"/>
                    <a:pt x="18" y="29"/>
                    <a:pt x="14" y="21"/>
                  </a:cubicBezTo>
                  <a:cubicBezTo>
                    <a:pt x="13" y="19"/>
                    <a:pt x="12" y="17"/>
                    <a:pt x="11" y="15"/>
                  </a:cubicBezTo>
                  <a:cubicBezTo>
                    <a:pt x="11" y="15"/>
                    <a:pt x="11" y="15"/>
                    <a:pt x="11" y="15"/>
                  </a:cubicBezTo>
                  <a:cubicBezTo>
                    <a:pt x="11" y="15"/>
                    <a:pt x="11" y="15"/>
                    <a:pt x="11" y="15"/>
                  </a:cubicBezTo>
                  <a:cubicBezTo>
                    <a:pt x="10" y="14"/>
                    <a:pt x="9" y="12"/>
                    <a:pt x="8" y="11"/>
                  </a:cubicBezTo>
                  <a:cubicBezTo>
                    <a:pt x="7" y="10"/>
                    <a:pt x="6" y="9"/>
                    <a:pt x="4" y="8"/>
                  </a:cubicBezTo>
                  <a:cubicBezTo>
                    <a:pt x="4" y="8"/>
                    <a:pt x="4" y="8"/>
                    <a:pt x="4" y="8"/>
                  </a:cubicBezTo>
                  <a:cubicBezTo>
                    <a:pt x="4" y="8"/>
                    <a:pt x="4" y="8"/>
                    <a:pt x="4" y="8"/>
                  </a:cubicBezTo>
                  <a:cubicBezTo>
                    <a:pt x="4" y="7"/>
                    <a:pt x="4" y="7"/>
                    <a:pt x="4" y="7"/>
                  </a:cubicBezTo>
                  <a:cubicBezTo>
                    <a:pt x="4" y="7"/>
                    <a:pt x="4" y="7"/>
                    <a:pt x="4" y="7"/>
                  </a:cubicBezTo>
                  <a:cubicBezTo>
                    <a:pt x="4" y="7"/>
                    <a:pt x="4" y="7"/>
                    <a:pt x="4" y="7"/>
                  </a:cubicBezTo>
                  <a:cubicBezTo>
                    <a:pt x="3" y="7"/>
                    <a:pt x="3" y="6"/>
                    <a:pt x="3" y="6"/>
                  </a:cubicBezTo>
                  <a:cubicBezTo>
                    <a:pt x="1" y="6"/>
                    <a:pt x="0" y="5"/>
                    <a:pt x="0" y="3"/>
                  </a:cubicBezTo>
                  <a:cubicBezTo>
                    <a:pt x="0" y="2"/>
                    <a:pt x="1" y="1"/>
                    <a:pt x="2" y="1"/>
                  </a:cubicBezTo>
                  <a:cubicBezTo>
                    <a:pt x="7" y="0"/>
                    <a:pt x="11" y="1"/>
                    <a:pt x="15" y="1"/>
                  </a:cubicBezTo>
                  <a:cubicBezTo>
                    <a:pt x="19" y="2"/>
                    <a:pt x="23" y="3"/>
                    <a:pt x="27" y="5"/>
                  </a:cubicBezTo>
                  <a:cubicBezTo>
                    <a:pt x="30" y="7"/>
                    <a:pt x="33" y="9"/>
                    <a:pt x="35" y="11"/>
                  </a:cubicBezTo>
                  <a:cubicBezTo>
                    <a:pt x="35" y="18"/>
                    <a:pt x="35" y="18"/>
                    <a:pt x="35" y="18"/>
                  </a:cubicBezTo>
                  <a:cubicBezTo>
                    <a:pt x="34" y="17"/>
                    <a:pt x="34" y="16"/>
                    <a:pt x="33" y="15"/>
                  </a:cubicBezTo>
                  <a:cubicBezTo>
                    <a:pt x="33" y="15"/>
                    <a:pt x="33" y="15"/>
                    <a:pt x="33" y="15"/>
                  </a:cubicBezTo>
                  <a:cubicBezTo>
                    <a:pt x="30" y="13"/>
                    <a:pt x="28" y="11"/>
                    <a:pt x="24" y="9"/>
                  </a:cubicBezTo>
                  <a:cubicBezTo>
                    <a:pt x="21" y="8"/>
                    <a:pt x="18" y="7"/>
                    <a:pt x="14" y="6"/>
                  </a:cubicBezTo>
                  <a:cubicBezTo>
                    <a:pt x="13" y="6"/>
                    <a:pt x="11" y="6"/>
                    <a:pt x="9" y="5"/>
                  </a:cubicBezTo>
                  <a:cubicBezTo>
                    <a:pt x="10" y="6"/>
                    <a:pt x="11" y="7"/>
                    <a:pt x="12" y="8"/>
                  </a:cubicBezTo>
                  <a:cubicBezTo>
                    <a:pt x="13" y="10"/>
                    <a:pt x="14" y="11"/>
                    <a:pt x="15" y="1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 name="Freeform 242">
              <a:extLst>
                <a:ext uri="{FF2B5EF4-FFF2-40B4-BE49-F238E27FC236}">
                  <a16:creationId xmlns:a16="http://schemas.microsoft.com/office/drawing/2014/main" id="{F7D70CDF-E503-40DF-90F7-153679351577}"/>
                </a:ext>
              </a:extLst>
            </p:cNvPr>
            <p:cNvSpPr>
              <a:spLocks noEditPoints="1"/>
            </p:cNvSpPr>
            <p:nvPr/>
          </p:nvSpPr>
          <p:spPr bwMode="auto">
            <a:xfrm>
              <a:off x="5471446" y="4400476"/>
              <a:ext cx="80962" cy="58726"/>
            </a:xfrm>
            <a:custGeom>
              <a:avLst/>
              <a:gdLst>
                <a:gd name="T0" fmla="*/ 25 w 48"/>
                <a:gd name="T1" fmla="*/ 16 h 35"/>
                <a:gd name="T2" fmla="*/ 32 w 48"/>
                <a:gd name="T3" fmla="*/ 24 h 35"/>
                <a:gd name="T4" fmla="*/ 37 w 48"/>
                <a:gd name="T5" fmla="*/ 27 h 35"/>
                <a:gd name="T6" fmla="*/ 35 w 48"/>
                <a:gd name="T7" fmla="*/ 24 h 35"/>
                <a:gd name="T8" fmla="*/ 35 w 48"/>
                <a:gd name="T9" fmla="*/ 24 h 35"/>
                <a:gd name="T10" fmla="*/ 34 w 48"/>
                <a:gd name="T11" fmla="*/ 23 h 35"/>
                <a:gd name="T12" fmla="*/ 34 w 48"/>
                <a:gd name="T13" fmla="*/ 23 h 35"/>
                <a:gd name="T14" fmla="*/ 33 w 48"/>
                <a:gd name="T15" fmla="*/ 21 h 35"/>
                <a:gd name="T16" fmla="*/ 30 w 48"/>
                <a:gd name="T17" fmla="*/ 15 h 35"/>
                <a:gd name="T18" fmla="*/ 25 w 48"/>
                <a:gd name="T19" fmla="*/ 10 h 35"/>
                <a:gd name="T20" fmla="*/ 25 w 48"/>
                <a:gd name="T21" fmla="*/ 4 h 35"/>
                <a:gd name="T22" fmla="*/ 28 w 48"/>
                <a:gd name="T23" fmla="*/ 5 h 35"/>
                <a:gd name="T24" fmla="*/ 33 w 48"/>
                <a:gd name="T25" fmla="*/ 12 h 35"/>
                <a:gd name="T26" fmla="*/ 38 w 48"/>
                <a:gd name="T27" fmla="*/ 19 h 35"/>
                <a:gd name="T28" fmla="*/ 39 w 48"/>
                <a:gd name="T29" fmla="*/ 21 h 35"/>
                <a:gd name="T30" fmla="*/ 39 w 48"/>
                <a:gd name="T31" fmla="*/ 21 h 35"/>
                <a:gd name="T32" fmla="*/ 39 w 48"/>
                <a:gd name="T33" fmla="*/ 21 h 35"/>
                <a:gd name="T34" fmla="*/ 39 w 48"/>
                <a:gd name="T35" fmla="*/ 22 h 35"/>
                <a:gd name="T36" fmla="*/ 39 w 48"/>
                <a:gd name="T37" fmla="*/ 22 h 35"/>
                <a:gd name="T38" fmla="*/ 39 w 48"/>
                <a:gd name="T39" fmla="*/ 22 h 35"/>
                <a:gd name="T40" fmla="*/ 46 w 48"/>
                <a:gd name="T41" fmla="*/ 30 h 35"/>
                <a:gd name="T42" fmla="*/ 48 w 48"/>
                <a:gd name="T43" fmla="*/ 32 h 35"/>
                <a:gd name="T44" fmla="*/ 45 w 48"/>
                <a:gd name="T45" fmla="*/ 35 h 35"/>
                <a:gd name="T46" fmla="*/ 37 w 48"/>
                <a:gd name="T47" fmla="*/ 32 h 35"/>
                <a:gd name="T48" fmla="*/ 29 w 48"/>
                <a:gd name="T49" fmla="*/ 28 h 35"/>
                <a:gd name="T50" fmla="*/ 25 w 48"/>
                <a:gd name="T51" fmla="*/ 24 h 35"/>
                <a:gd name="T52" fmla="*/ 25 w 48"/>
                <a:gd name="T53" fmla="*/ 16 h 35"/>
                <a:gd name="T54" fmla="*/ 19 w 48"/>
                <a:gd name="T55" fmla="*/ 6 h 35"/>
                <a:gd name="T56" fmla="*/ 14 w 48"/>
                <a:gd name="T57" fmla="*/ 5 h 35"/>
                <a:gd name="T58" fmla="*/ 14 w 48"/>
                <a:gd name="T59" fmla="*/ 5 h 35"/>
                <a:gd name="T60" fmla="*/ 19 w 48"/>
                <a:gd name="T61" fmla="*/ 9 h 35"/>
                <a:gd name="T62" fmla="*/ 19 w 48"/>
                <a:gd name="T63" fmla="*/ 9 h 35"/>
                <a:gd name="T64" fmla="*/ 24 w 48"/>
                <a:gd name="T65" fmla="*/ 15 h 35"/>
                <a:gd name="T66" fmla="*/ 25 w 48"/>
                <a:gd name="T67" fmla="*/ 16 h 35"/>
                <a:gd name="T68" fmla="*/ 25 w 48"/>
                <a:gd name="T69" fmla="*/ 24 h 35"/>
                <a:gd name="T70" fmla="*/ 21 w 48"/>
                <a:gd name="T71" fmla="*/ 18 h 35"/>
                <a:gd name="T72" fmla="*/ 16 w 48"/>
                <a:gd name="T73" fmla="*/ 12 h 35"/>
                <a:gd name="T74" fmla="*/ 16 w 48"/>
                <a:gd name="T75" fmla="*/ 12 h 35"/>
                <a:gd name="T76" fmla="*/ 16 w 48"/>
                <a:gd name="T77" fmla="*/ 12 h 35"/>
                <a:gd name="T78" fmla="*/ 12 w 48"/>
                <a:gd name="T79" fmla="*/ 9 h 35"/>
                <a:gd name="T80" fmla="*/ 7 w 48"/>
                <a:gd name="T81" fmla="*/ 6 h 35"/>
                <a:gd name="T82" fmla="*/ 6 w 48"/>
                <a:gd name="T83" fmla="*/ 6 h 35"/>
                <a:gd name="T84" fmla="*/ 6 w 48"/>
                <a:gd name="T85" fmla="*/ 6 h 35"/>
                <a:gd name="T86" fmla="*/ 3 w 48"/>
                <a:gd name="T87" fmla="*/ 5 h 35"/>
                <a:gd name="T88" fmla="*/ 3 w 48"/>
                <a:gd name="T89" fmla="*/ 5 h 35"/>
                <a:gd name="T90" fmla="*/ 0 w 48"/>
                <a:gd name="T91" fmla="*/ 3 h 35"/>
                <a:gd name="T92" fmla="*/ 2 w 48"/>
                <a:gd name="T93" fmla="*/ 0 h 35"/>
                <a:gd name="T94" fmla="*/ 11 w 48"/>
                <a:gd name="T95" fmla="*/ 0 h 35"/>
                <a:gd name="T96" fmla="*/ 11 w 48"/>
                <a:gd name="T97" fmla="*/ 0 h 35"/>
                <a:gd name="T98" fmla="*/ 21 w 48"/>
                <a:gd name="T99" fmla="*/ 1 h 35"/>
                <a:gd name="T100" fmla="*/ 25 w 48"/>
                <a:gd name="T101" fmla="*/ 4 h 35"/>
                <a:gd name="T102" fmla="*/ 25 w 48"/>
                <a:gd name="T103" fmla="*/ 10 h 35"/>
                <a:gd name="T104" fmla="*/ 25 w 48"/>
                <a:gd name="T105" fmla="*/ 9 h 35"/>
                <a:gd name="T106" fmla="*/ 19 w 48"/>
                <a:gd name="T10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 h="35">
                  <a:moveTo>
                    <a:pt x="25" y="16"/>
                  </a:moveTo>
                  <a:cubicBezTo>
                    <a:pt x="27" y="19"/>
                    <a:pt x="29" y="22"/>
                    <a:pt x="32" y="24"/>
                  </a:cubicBezTo>
                  <a:cubicBezTo>
                    <a:pt x="34" y="25"/>
                    <a:pt x="35" y="26"/>
                    <a:pt x="37" y="27"/>
                  </a:cubicBezTo>
                  <a:cubicBezTo>
                    <a:pt x="36" y="26"/>
                    <a:pt x="35" y="25"/>
                    <a:pt x="35" y="24"/>
                  </a:cubicBezTo>
                  <a:cubicBezTo>
                    <a:pt x="35" y="24"/>
                    <a:pt x="35" y="24"/>
                    <a:pt x="35" y="24"/>
                  </a:cubicBezTo>
                  <a:cubicBezTo>
                    <a:pt x="34" y="23"/>
                    <a:pt x="34" y="23"/>
                    <a:pt x="34" y="23"/>
                  </a:cubicBezTo>
                  <a:cubicBezTo>
                    <a:pt x="34" y="23"/>
                    <a:pt x="34" y="23"/>
                    <a:pt x="34" y="23"/>
                  </a:cubicBezTo>
                  <a:cubicBezTo>
                    <a:pt x="33" y="21"/>
                    <a:pt x="33" y="21"/>
                    <a:pt x="33" y="21"/>
                  </a:cubicBezTo>
                  <a:cubicBezTo>
                    <a:pt x="32" y="19"/>
                    <a:pt x="31" y="17"/>
                    <a:pt x="30" y="15"/>
                  </a:cubicBezTo>
                  <a:cubicBezTo>
                    <a:pt x="28" y="13"/>
                    <a:pt x="27" y="11"/>
                    <a:pt x="25" y="10"/>
                  </a:cubicBezTo>
                  <a:cubicBezTo>
                    <a:pt x="25" y="4"/>
                    <a:pt x="25" y="4"/>
                    <a:pt x="25" y="4"/>
                  </a:cubicBezTo>
                  <a:cubicBezTo>
                    <a:pt x="26" y="4"/>
                    <a:pt x="27" y="5"/>
                    <a:pt x="28" y="5"/>
                  </a:cubicBezTo>
                  <a:cubicBezTo>
                    <a:pt x="30" y="7"/>
                    <a:pt x="32" y="10"/>
                    <a:pt x="33" y="12"/>
                  </a:cubicBezTo>
                  <a:cubicBezTo>
                    <a:pt x="35" y="14"/>
                    <a:pt x="36" y="17"/>
                    <a:pt x="38" y="19"/>
                  </a:cubicBezTo>
                  <a:cubicBezTo>
                    <a:pt x="38" y="19"/>
                    <a:pt x="38" y="20"/>
                    <a:pt x="39" y="21"/>
                  </a:cubicBezTo>
                  <a:cubicBezTo>
                    <a:pt x="39" y="21"/>
                    <a:pt x="39" y="21"/>
                    <a:pt x="39" y="21"/>
                  </a:cubicBezTo>
                  <a:cubicBezTo>
                    <a:pt x="39" y="21"/>
                    <a:pt x="39" y="21"/>
                    <a:pt x="39" y="21"/>
                  </a:cubicBezTo>
                  <a:cubicBezTo>
                    <a:pt x="39" y="22"/>
                    <a:pt x="39" y="22"/>
                    <a:pt x="39" y="22"/>
                  </a:cubicBezTo>
                  <a:cubicBezTo>
                    <a:pt x="39" y="22"/>
                    <a:pt x="39" y="22"/>
                    <a:pt x="39" y="22"/>
                  </a:cubicBezTo>
                  <a:cubicBezTo>
                    <a:pt x="39" y="22"/>
                    <a:pt x="39" y="22"/>
                    <a:pt x="39" y="22"/>
                  </a:cubicBezTo>
                  <a:cubicBezTo>
                    <a:pt x="41" y="25"/>
                    <a:pt x="43" y="29"/>
                    <a:pt x="46" y="30"/>
                  </a:cubicBezTo>
                  <a:cubicBezTo>
                    <a:pt x="47" y="30"/>
                    <a:pt x="48" y="31"/>
                    <a:pt x="48" y="32"/>
                  </a:cubicBezTo>
                  <a:cubicBezTo>
                    <a:pt x="47" y="34"/>
                    <a:pt x="46" y="35"/>
                    <a:pt x="45" y="35"/>
                  </a:cubicBezTo>
                  <a:cubicBezTo>
                    <a:pt x="42" y="34"/>
                    <a:pt x="39" y="33"/>
                    <a:pt x="37" y="32"/>
                  </a:cubicBezTo>
                  <a:cubicBezTo>
                    <a:pt x="34" y="31"/>
                    <a:pt x="31" y="30"/>
                    <a:pt x="29" y="28"/>
                  </a:cubicBezTo>
                  <a:cubicBezTo>
                    <a:pt x="28" y="27"/>
                    <a:pt x="26" y="25"/>
                    <a:pt x="25" y="24"/>
                  </a:cubicBezTo>
                  <a:lnTo>
                    <a:pt x="25" y="16"/>
                  </a:lnTo>
                  <a:close/>
                  <a:moveTo>
                    <a:pt x="19" y="6"/>
                  </a:moveTo>
                  <a:cubicBezTo>
                    <a:pt x="17" y="5"/>
                    <a:pt x="16" y="5"/>
                    <a:pt x="14" y="5"/>
                  </a:cubicBezTo>
                  <a:cubicBezTo>
                    <a:pt x="14" y="5"/>
                    <a:pt x="14" y="5"/>
                    <a:pt x="14" y="5"/>
                  </a:cubicBezTo>
                  <a:cubicBezTo>
                    <a:pt x="16" y="6"/>
                    <a:pt x="18" y="7"/>
                    <a:pt x="19" y="9"/>
                  </a:cubicBezTo>
                  <a:cubicBezTo>
                    <a:pt x="19" y="9"/>
                    <a:pt x="19" y="9"/>
                    <a:pt x="19" y="9"/>
                  </a:cubicBezTo>
                  <a:cubicBezTo>
                    <a:pt x="21" y="11"/>
                    <a:pt x="23" y="13"/>
                    <a:pt x="24" y="15"/>
                  </a:cubicBezTo>
                  <a:cubicBezTo>
                    <a:pt x="25" y="16"/>
                    <a:pt x="25" y="16"/>
                    <a:pt x="25" y="16"/>
                  </a:cubicBezTo>
                  <a:cubicBezTo>
                    <a:pt x="25" y="24"/>
                    <a:pt x="25" y="24"/>
                    <a:pt x="25" y="24"/>
                  </a:cubicBezTo>
                  <a:cubicBezTo>
                    <a:pt x="24" y="22"/>
                    <a:pt x="22" y="20"/>
                    <a:pt x="21" y="18"/>
                  </a:cubicBezTo>
                  <a:cubicBezTo>
                    <a:pt x="19" y="16"/>
                    <a:pt x="17" y="14"/>
                    <a:pt x="16" y="12"/>
                  </a:cubicBezTo>
                  <a:cubicBezTo>
                    <a:pt x="16" y="12"/>
                    <a:pt x="16" y="12"/>
                    <a:pt x="16" y="12"/>
                  </a:cubicBezTo>
                  <a:cubicBezTo>
                    <a:pt x="16" y="12"/>
                    <a:pt x="16" y="12"/>
                    <a:pt x="16" y="12"/>
                  </a:cubicBezTo>
                  <a:cubicBezTo>
                    <a:pt x="15" y="11"/>
                    <a:pt x="13" y="10"/>
                    <a:pt x="12" y="9"/>
                  </a:cubicBezTo>
                  <a:cubicBezTo>
                    <a:pt x="10" y="8"/>
                    <a:pt x="8" y="7"/>
                    <a:pt x="7" y="6"/>
                  </a:cubicBezTo>
                  <a:cubicBezTo>
                    <a:pt x="6" y="6"/>
                    <a:pt x="6" y="6"/>
                    <a:pt x="6" y="6"/>
                  </a:cubicBezTo>
                  <a:cubicBezTo>
                    <a:pt x="6" y="6"/>
                    <a:pt x="6" y="6"/>
                    <a:pt x="6" y="6"/>
                  </a:cubicBezTo>
                  <a:cubicBezTo>
                    <a:pt x="5" y="5"/>
                    <a:pt x="3" y="5"/>
                    <a:pt x="3" y="5"/>
                  </a:cubicBezTo>
                  <a:cubicBezTo>
                    <a:pt x="3" y="5"/>
                    <a:pt x="3" y="5"/>
                    <a:pt x="3" y="5"/>
                  </a:cubicBezTo>
                  <a:cubicBezTo>
                    <a:pt x="2" y="5"/>
                    <a:pt x="0" y="4"/>
                    <a:pt x="0" y="3"/>
                  </a:cubicBezTo>
                  <a:cubicBezTo>
                    <a:pt x="0" y="1"/>
                    <a:pt x="1" y="0"/>
                    <a:pt x="2" y="0"/>
                  </a:cubicBezTo>
                  <a:cubicBezTo>
                    <a:pt x="5" y="0"/>
                    <a:pt x="8" y="0"/>
                    <a:pt x="11" y="0"/>
                  </a:cubicBezTo>
                  <a:cubicBezTo>
                    <a:pt x="11" y="0"/>
                    <a:pt x="11" y="0"/>
                    <a:pt x="11" y="0"/>
                  </a:cubicBezTo>
                  <a:cubicBezTo>
                    <a:pt x="15" y="0"/>
                    <a:pt x="18" y="0"/>
                    <a:pt x="21" y="1"/>
                  </a:cubicBezTo>
                  <a:cubicBezTo>
                    <a:pt x="22" y="2"/>
                    <a:pt x="24" y="3"/>
                    <a:pt x="25" y="4"/>
                  </a:cubicBezTo>
                  <a:cubicBezTo>
                    <a:pt x="25" y="10"/>
                    <a:pt x="25" y="10"/>
                    <a:pt x="25" y="10"/>
                  </a:cubicBezTo>
                  <a:cubicBezTo>
                    <a:pt x="25" y="10"/>
                    <a:pt x="25" y="9"/>
                    <a:pt x="25" y="9"/>
                  </a:cubicBezTo>
                  <a:cubicBezTo>
                    <a:pt x="23" y="8"/>
                    <a:pt x="21" y="7"/>
                    <a:pt x="19" y="6"/>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 name="Freeform 243">
              <a:extLst>
                <a:ext uri="{FF2B5EF4-FFF2-40B4-BE49-F238E27FC236}">
                  <a16:creationId xmlns:a16="http://schemas.microsoft.com/office/drawing/2014/main" id="{67582D5E-FBB3-4094-AE0E-897DDED38141}"/>
                </a:ext>
              </a:extLst>
            </p:cNvPr>
            <p:cNvSpPr>
              <a:spLocks noEditPoints="1"/>
            </p:cNvSpPr>
            <p:nvPr/>
          </p:nvSpPr>
          <p:spPr bwMode="auto">
            <a:xfrm>
              <a:off x="5441283" y="4400476"/>
              <a:ext cx="106363" cy="68249"/>
            </a:xfrm>
            <a:custGeom>
              <a:avLst/>
              <a:gdLst>
                <a:gd name="T0" fmla="*/ 31 w 62"/>
                <a:gd name="T1" fmla="*/ 9 h 41"/>
                <a:gd name="T2" fmla="*/ 32 w 62"/>
                <a:gd name="T3" fmla="*/ 10 h 41"/>
                <a:gd name="T4" fmla="*/ 38 w 62"/>
                <a:gd name="T5" fmla="*/ 17 h 41"/>
                <a:gd name="T6" fmla="*/ 38 w 62"/>
                <a:gd name="T7" fmla="*/ 17 h 41"/>
                <a:gd name="T8" fmla="*/ 38 w 62"/>
                <a:gd name="T9" fmla="*/ 18 h 41"/>
                <a:gd name="T10" fmla="*/ 39 w 62"/>
                <a:gd name="T11" fmla="*/ 18 h 41"/>
                <a:gd name="T12" fmla="*/ 48 w 62"/>
                <a:gd name="T13" fmla="*/ 28 h 41"/>
                <a:gd name="T14" fmla="*/ 54 w 62"/>
                <a:gd name="T15" fmla="*/ 31 h 41"/>
                <a:gd name="T16" fmla="*/ 59 w 62"/>
                <a:gd name="T17" fmla="*/ 32 h 41"/>
                <a:gd name="T18" fmla="*/ 59 w 62"/>
                <a:gd name="T19" fmla="*/ 32 h 41"/>
                <a:gd name="T20" fmla="*/ 61 w 62"/>
                <a:gd name="T21" fmla="*/ 33 h 41"/>
                <a:gd name="T22" fmla="*/ 60 w 62"/>
                <a:gd name="T23" fmla="*/ 37 h 41"/>
                <a:gd name="T24" fmla="*/ 44 w 62"/>
                <a:gd name="T25" fmla="*/ 41 h 41"/>
                <a:gd name="T26" fmla="*/ 31 w 62"/>
                <a:gd name="T27" fmla="*/ 38 h 41"/>
                <a:gd name="T28" fmla="*/ 31 w 62"/>
                <a:gd name="T29" fmla="*/ 33 h 41"/>
                <a:gd name="T30" fmla="*/ 44 w 62"/>
                <a:gd name="T31" fmla="*/ 36 h 41"/>
                <a:gd name="T32" fmla="*/ 52 w 62"/>
                <a:gd name="T33" fmla="*/ 35 h 41"/>
                <a:gd name="T34" fmla="*/ 46 w 62"/>
                <a:gd name="T35" fmla="*/ 32 h 41"/>
                <a:gd name="T36" fmla="*/ 35 w 62"/>
                <a:gd name="T37" fmla="*/ 21 h 41"/>
                <a:gd name="T38" fmla="*/ 35 w 62"/>
                <a:gd name="T39" fmla="*/ 21 h 41"/>
                <a:gd name="T40" fmla="*/ 35 w 62"/>
                <a:gd name="T41" fmla="*/ 20 h 41"/>
                <a:gd name="T42" fmla="*/ 35 w 62"/>
                <a:gd name="T43" fmla="*/ 20 h 41"/>
                <a:gd name="T44" fmla="*/ 35 w 62"/>
                <a:gd name="T45" fmla="*/ 20 h 41"/>
                <a:gd name="T46" fmla="*/ 31 w 62"/>
                <a:gd name="T47" fmla="*/ 16 h 41"/>
                <a:gd name="T48" fmla="*/ 31 w 62"/>
                <a:gd name="T49" fmla="*/ 9 h 41"/>
                <a:gd name="T50" fmla="*/ 4 w 62"/>
                <a:gd name="T51" fmla="*/ 7 h 41"/>
                <a:gd name="T52" fmla="*/ 3 w 62"/>
                <a:gd name="T53" fmla="*/ 5 h 41"/>
                <a:gd name="T54" fmla="*/ 1 w 62"/>
                <a:gd name="T55" fmla="*/ 3 h 41"/>
                <a:gd name="T56" fmla="*/ 3 w 62"/>
                <a:gd name="T57" fmla="*/ 1 h 41"/>
                <a:gd name="T58" fmla="*/ 14 w 62"/>
                <a:gd name="T59" fmla="*/ 1 h 41"/>
                <a:gd name="T60" fmla="*/ 24 w 62"/>
                <a:gd name="T61" fmla="*/ 4 h 41"/>
                <a:gd name="T62" fmla="*/ 31 w 62"/>
                <a:gd name="T63" fmla="*/ 9 h 41"/>
                <a:gd name="T64" fmla="*/ 31 w 62"/>
                <a:gd name="T65" fmla="*/ 16 h 41"/>
                <a:gd name="T66" fmla="*/ 29 w 62"/>
                <a:gd name="T67" fmla="*/ 14 h 41"/>
                <a:gd name="T68" fmla="*/ 22 w 62"/>
                <a:gd name="T69" fmla="*/ 9 h 41"/>
                <a:gd name="T70" fmla="*/ 13 w 62"/>
                <a:gd name="T71" fmla="*/ 6 h 41"/>
                <a:gd name="T72" fmla="*/ 10 w 62"/>
                <a:gd name="T73" fmla="*/ 5 h 41"/>
                <a:gd name="T74" fmla="*/ 11 w 62"/>
                <a:gd name="T75" fmla="*/ 7 h 41"/>
                <a:gd name="T76" fmla="*/ 14 w 62"/>
                <a:gd name="T77" fmla="*/ 11 h 41"/>
                <a:gd name="T78" fmla="*/ 17 w 62"/>
                <a:gd name="T79" fmla="*/ 16 h 41"/>
                <a:gd name="T80" fmla="*/ 30 w 62"/>
                <a:gd name="T81" fmla="*/ 32 h 41"/>
                <a:gd name="T82" fmla="*/ 31 w 62"/>
                <a:gd name="T83" fmla="*/ 33 h 41"/>
                <a:gd name="T84" fmla="*/ 31 w 62"/>
                <a:gd name="T85" fmla="*/ 38 h 41"/>
                <a:gd name="T86" fmla="*/ 27 w 62"/>
                <a:gd name="T87" fmla="*/ 36 h 41"/>
                <a:gd name="T88" fmla="*/ 13 w 62"/>
                <a:gd name="T89" fmla="*/ 19 h 41"/>
                <a:gd name="T90" fmla="*/ 10 w 62"/>
                <a:gd name="T91" fmla="*/ 13 h 41"/>
                <a:gd name="T92" fmla="*/ 7 w 62"/>
                <a:gd name="T93" fmla="*/ 10 h 41"/>
                <a:gd name="T94" fmla="*/ 4 w 62"/>
                <a:gd name="T95" fmla="*/ 7 h 41"/>
                <a:gd name="T96" fmla="*/ 4 w 62"/>
                <a:gd name="T9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41">
                  <a:moveTo>
                    <a:pt x="31" y="9"/>
                  </a:moveTo>
                  <a:cubicBezTo>
                    <a:pt x="31" y="10"/>
                    <a:pt x="32" y="10"/>
                    <a:pt x="32" y="10"/>
                  </a:cubicBezTo>
                  <a:cubicBezTo>
                    <a:pt x="34" y="12"/>
                    <a:pt x="36" y="15"/>
                    <a:pt x="38" y="17"/>
                  </a:cubicBezTo>
                  <a:cubicBezTo>
                    <a:pt x="38" y="17"/>
                    <a:pt x="38" y="17"/>
                    <a:pt x="38" y="17"/>
                  </a:cubicBezTo>
                  <a:cubicBezTo>
                    <a:pt x="38" y="18"/>
                    <a:pt x="38" y="18"/>
                    <a:pt x="38" y="18"/>
                  </a:cubicBezTo>
                  <a:cubicBezTo>
                    <a:pt x="39" y="18"/>
                    <a:pt x="39" y="18"/>
                    <a:pt x="39" y="18"/>
                  </a:cubicBezTo>
                  <a:cubicBezTo>
                    <a:pt x="41" y="21"/>
                    <a:pt x="45" y="25"/>
                    <a:pt x="48" y="28"/>
                  </a:cubicBezTo>
                  <a:cubicBezTo>
                    <a:pt x="50" y="29"/>
                    <a:pt x="52" y="30"/>
                    <a:pt x="54" y="31"/>
                  </a:cubicBezTo>
                  <a:cubicBezTo>
                    <a:pt x="56" y="32"/>
                    <a:pt x="58" y="32"/>
                    <a:pt x="59" y="32"/>
                  </a:cubicBezTo>
                  <a:cubicBezTo>
                    <a:pt x="59" y="32"/>
                    <a:pt x="59" y="32"/>
                    <a:pt x="59" y="32"/>
                  </a:cubicBezTo>
                  <a:cubicBezTo>
                    <a:pt x="60" y="32"/>
                    <a:pt x="61" y="33"/>
                    <a:pt x="61" y="33"/>
                  </a:cubicBezTo>
                  <a:cubicBezTo>
                    <a:pt x="62" y="34"/>
                    <a:pt x="61" y="36"/>
                    <a:pt x="60" y="37"/>
                  </a:cubicBezTo>
                  <a:cubicBezTo>
                    <a:pt x="55" y="40"/>
                    <a:pt x="49" y="41"/>
                    <a:pt x="44" y="41"/>
                  </a:cubicBezTo>
                  <a:cubicBezTo>
                    <a:pt x="39" y="41"/>
                    <a:pt x="35" y="40"/>
                    <a:pt x="31" y="38"/>
                  </a:cubicBezTo>
                  <a:cubicBezTo>
                    <a:pt x="31" y="33"/>
                    <a:pt x="31" y="33"/>
                    <a:pt x="31" y="33"/>
                  </a:cubicBezTo>
                  <a:cubicBezTo>
                    <a:pt x="35" y="35"/>
                    <a:pt x="39" y="36"/>
                    <a:pt x="44" y="36"/>
                  </a:cubicBezTo>
                  <a:cubicBezTo>
                    <a:pt x="47" y="36"/>
                    <a:pt x="49" y="36"/>
                    <a:pt x="52" y="35"/>
                  </a:cubicBezTo>
                  <a:cubicBezTo>
                    <a:pt x="50" y="34"/>
                    <a:pt x="47" y="33"/>
                    <a:pt x="46" y="32"/>
                  </a:cubicBezTo>
                  <a:cubicBezTo>
                    <a:pt x="41" y="29"/>
                    <a:pt x="38" y="25"/>
                    <a:pt x="35" y="21"/>
                  </a:cubicBezTo>
                  <a:cubicBezTo>
                    <a:pt x="35" y="21"/>
                    <a:pt x="35" y="21"/>
                    <a:pt x="35" y="21"/>
                  </a:cubicBezTo>
                  <a:cubicBezTo>
                    <a:pt x="35" y="20"/>
                    <a:pt x="35" y="20"/>
                    <a:pt x="35" y="20"/>
                  </a:cubicBezTo>
                  <a:cubicBezTo>
                    <a:pt x="35" y="20"/>
                    <a:pt x="35" y="20"/>
                    <a:pt x="35" y="20"/>
                  </a:cubicBezTo>
                  <a:cubicBezTo>
                    <a:pt x="35" y="20"/>
                    <a:pt x="35" y="20"/>
                    <a:pt x="35" y="20"/>
                  </a:cubicBezTo>
                  <a:cubicBezTo>
                    <a:pt x="33" y="19"/>
                    <a:pt x="32" y="17"/>
                    <a:pt x="31" y="16"/>
                  </a:cubicBezTo>
                  <a:lnTo>
                    <a:pt x="31" y="9"/>
                  </a:lnTo>
                  <a:close/>
                  <a:moveTo>
                    <a:pt x="4" y="7"/>
                  </a:moveTo>
                  <a:cubicBezTo>
                    <a:pt x="4" y="6"/>
                    <a:pt x="3" y="6"/>
                    <a:pt x="3" y="5"/>
                  </a:cubicBezTo>
                  <a:cubicBezTo>
                    <a:pt x="2" y="6"/>
                    <a:pt x="1" y="5"/>
                    <a:pt x="1" y="3"/>
                  </a:cubicBezTo>
                  <a:cubicBezTo>
                    <a:pt x="0" y="2"/>
                    <a:pt x="1" y="1"/>
                    <a:pt x="3" y="1"/>
                  </a:cubicBezTo>
                  <a:cubicBezTo>
                    <a:pt x="7" y="0"/>
                    <a:pt x="10" y="0"/>
                    <a:pt x="14" y="1"/>
                  </a:cubicBezTo>
                  <a:cubicBezTo>
                    <a:pt x="17" y="2"/>
                    <a:pt x="21" y="3"/>
                    <a:pt x="24" y="4"/>
                  </a:cubicBezTo>
                  <a:cubicBezTo>
                    <a:pt x="26" y="6"/>
                    <a:pt x="29" y="7"/>
                    <a:pt x="31" y="9"/>
                  </a:cubicBezTo>
                  <a:cubicBezTo>
                    <a:pt x="31" y="16"/>
                    <a:pt x="31" y="16"/>
                    <a:pt x="31" y="16"/>
                  </a:cubicBezTo>
                  <a:cubicBezTo>
                    <a:pt x="30" y="15"/>
                    <a:pt x="29" y="14"/>
                    <a:pt x="29" y="14"/>
                  </a:cubicBezTo>
                  <a:cubicBezTo>
                    <a:pt x="27" y="12"/>
                    <a:pt x="24" y="10"/>
                    <a:pt x="22" y="9"/>
                  </a:cubicBezTo>
                  <a:cubicBezTo>
                    <a:pt x="19" y="7"/>
                    <a:pt x="16" y="6"/>
                    <a:pt x="13" y="6"/>
                  </a:cubicBezTo>
                  <a:cubicBezTo>
                    <a:pt x="12" y="6"/>
                    <a:pt x="11" y="5"/>
                    <a:pt x="10" y="5"/>
                  </a:cubicBezTo>
                  <a:cubicBezTo>
                    <a:pt x="10" y="6"/>
                    <a:pt x="11" y="6"/>
                    <a:pt x="11" y="7"/>
                  </a:cubicBezTo>
                  <a:cubicBezTo>
                    <a:pt x="12" y="8"/>
                    <a:pt x="13" y="10"/>
                    <a:pt x="14" y="11"/>
                  </a:cubicBezTo>
                  <a:cubicBezTo>
                    <a:pt x="15" y="13"/>
                    <a:pt x="16" y="15"/>
                    <a:pt x="17" y="16"/>
                  </a:cubicBezTo>
                  <a:cubicBezTo>
                    <a:pt x="20" y="23"/>
                    <a:pt x="23" y="29"/>
                    <a:pt x="30" y="32"/>
                  </a:cubicBezTo>
                  <a:cubicBezTo>
                    <a:pt x="30" y="33"/>
                    <a:pt x="30" y="33"/>
                    <a:pt x="31" y="33"/>
                  </a:cubicBezTo>
                  <a:cubicBezTo>
                    <a:pt x="31" y="38"/>
                    <a:pt x="31" y="38"/>
                    <a:pt x="31" y="38"/>
                  </a:cubicBezTo>
                  <a:cubicBezTo>
                    <a:pt x="30" y="38"/>
                    <a:pt x="28" y="37"/>
                    <a:pt x="27" y="36"/>
                  </a:cubicBezTo>
                  <a:cubicBezTo>
                    <a:pt x="20" y="32"/>
                    <a:pt x="16" y="25"/>
                    <a:pt x="13" y="19"/>
                  </a:cubicBezTo>
                  <a:cubicBezTo>
                    <a:pt x="12" y="17"/>
                    <a:pt x="11" y="15"/>
                    <a:pt x="10" y="13"/>
                  </a:cubicBezTo>
                  <a:cubicBezTo>
                    <a:pt x="9" y="12"/>
                    <a:pt x="8" y="11"/>
                    <a:pt x="7" y="10"/>
                  </a:cubicBezTo>
                  <a:cubicBezTo>
                    <a:pt x="6" y="9"/>
                    <a:pt x="5" y="8"/>
                    <a:pt x="4" y="7"/>
                  </a:cubicBezTo>
                  <a:cubicBezTo>
                    <a:pt x="4" y="7"/>
                    <a:pt x="4" y="7"/>
                    <a:pt x="4" y="7"/>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 name="Freeform 244">
              <a:extLst>
                <a:ext uri="{FF2B5EF4-FFF2-40B4-BE49-F238E27FC236}">
                  <a16:creationId xmlns:a16="http://schemas.microsoft.com/office/drawing/2014/main" id="{50910583-5A0F-4772-BECE-4C2AF487D938}"/>
                </a:ext>
              </a:extLst>
            </p:cNvPr>
            <p:cNvSpPr>
              <a:spLocks noEditPoints="1"/>
            </p:cNvSpPr>
            <p:nvPr/>
          </p:nvSpPr>
          <p:spPr bwMode="auto">
            <a:xfrm>
              <a:off x="5547646" y="4352860"/>
              <a:ext cx="47625" cy="90470"/>
            </a:xfrm>
            <a:custGeom>
              <a:avLst/>
              <a:gdLst>
                <a:gd name="T0" fmla="*/ 19 w 28"/>
                <a:gd name="T1" fmla="*/ 20 h 53"/>
                <a:gd name="T2" fmla="*/ 14 w 28"/>
                <a:gd name="T3" fmla="*/ 26 h 53"/>
                <a:gd name="T4" fmla="*/ 14 w 28"/>
                <a:gd name="T5" fmla="*/ 27 h 53"/>
                <a:gd name="T6" fmla="*/ 14 w 28"/>
                <a:gd name="T7" fmla="*/ 19 h 53"/>
                <a:gd name="T8" fmla="*/ 15 w 28"/>
                <a:gd name="T9" fmla="*/ 17 h 53"/>
                <a:gd name="T10" fmla="*/ 18 w 28"/>
                <a:gd name="T11" fmla="*/ 13 h 53"/>
                <a:gd name="T12" fmla="*/ 19 w 28"/>
                <a:gd name="T13" fmla="*/ 7 h 53"/>
                <a:gd name="T14" fmla="*/ 20 w 28"/>
                <a:gd name="T15" fmla="*/ 6 h 53"/>
                <a:gd name="T16" fmla="*/ 20 w 28"/>
                <a:gd name="T17" fmla="*/ 6 h 53"/>
                <a:gd name="T18" fmla="*/ 20 w 28"/>
                <a:gd name="T19" fmla="*/ 3 h 53"/>
                <a:gd name="T20" fmla="*/ 20 w 28"/>
                <a:gd name="T21" fmla="*/ 3 h 53"/>
                <a:gd name="T22" fmla="*/ 22 w 28"/>
                <a:gd name="T23" fmla="*/ 0 h 53"/>
                <a:gd name="T24" fmla="*/ 25 w 28"/>
                <a:gd name="T25" fmla="*/ 2 h 53"/>
                <a:gd name="T26" fmla="*/ 25 w 28"/>
                <a:gd name="T27" fmla="*/ 2 h 53"/>
                <a:gd name="T28" fmla="*/ 25 w 28"/>
                <a:gd name="T29" fmla="*/ 2 h 53"/>
                <a:gd name="T30" fmla="*/ 25 w 28"/>
                <a:gd name="T31" fmla="*/ 2 h 53"/>
                <a:gd name="T32" fmla="*/ 27 w 28"/>
                <a:gd name="T33" fmla="*/ 10 h 53"/>
                <a:gd name="T34" fmla="*/ 27 w 28"/>
                <a:gd name="T35" fmla="*/ 10 h 53"/>
                <a:gd name="T36" fmla="*/ 27 w 28"/>
                <a:gd name="T37" fmla="*/ 20 h 53"/>
                <a:gd name="T38" fmla="*/ 25 w 28"/>
                <a:gd name="T39" fmla="*/ 27 h 53"/>
                <a:gd name="T40" fmla="*/ 20 w 28"/>
                <a:gd name="T41" fmla="*/ 34 h 53"/>
                <a:gd name="T42" fmla="*/ 20 w 28"/>
                <a:gd name="T43" fmla="*/ 35 h 53"/>
                <a:gd name="T44" fmla="*/ 14 w 28"/>
                <a:gd name="T45" fmla="*/ 40 h 53"/>
                <a:gd name="T46" fmla="*/ 14 w 28"/>
                <a:gd name="T47" fmla="*/ 33 h 53"/>
                <a:gd name="T48" fmla="*/ 16 w 28"/>
                <a:gd name="T49" fmla="*/ 31 h 53"/>
                <a:gd name="T50" fmla="*/ 16 w 28"/>
                <a:gd name="T51" fmla="*/ 31 h 53"/>
                <a:gd name="T52" fmla="*/ 20 w 28"/>
                <a:gd name="T53" fmla="*/ 25 h 53"/>
                <a:gd name="T54" fmla="*/ 22 w 28"/>
                <a:gd name="T55" fmla="*/ 19 h 53"/>
                <a:gd name="T56" fmla="*/ 23 w 28"/>
                <a:gd name="T57" fmla="*/ 14 h 53"/>
                <a:gd name="T58" fmla="*/ 22 w 28"/>
                <a:gd name="T59" fmla="*/ 14 h 53"/>
                <a:gd name="T60" fmla="*/ 19 w 28"/>
                <a:gd name="T61" fmla="*/ 20 h 53"/>
                <a:gd name="T62" fmla="*/ 14 w 28"/>
                <a:gd name="T63" fmla="*/ 27 h 53"/>
                <a:gd name="T64" fmla="*/ 8 w 28"/>
                <a:gd name="T65" fmla="*/ 36 h 53"/>
                <a:gd name="T66" fmla="*/ 8 w 28"/>
                <a:gd name="T67" fmla="*/ 36 h 53"/>
                <a:gd name="T68" fmla="*/ 8 w 28"/>
                <a:gd name="T69" fmla="*/ 36 h 53"/>
                <a:gd name="T70" fmla="*/ 6 w 28"/>
                <a:gd name="T71" fmla="*/ 41 h 53"/>
                <a:gd name="T72" fmla="*/ 8 w 28"/>
                <a:gd name="T73" fmla="*/ 38 h 53"/>
                <a:gd name="T74" fmla="*/ 9 w 28"/>
                <a:gd name="T75" fmla="*/ 38 h 53"/>
                <a:gd name="T76" fmla="*/ 9 w 28"/>
                <a:gd name="T77" fmla="*/ 38 h 53"/>
                <a:gd name="T78" fmla="*/ 11 w 28"/>
                <a:gd name="T79" fmla="*/ 37 h 53"/>
                <a:gd name="T80" fmla="*/ 14 w 28"/>
                <a:gd name="T81" fmla="*/ 33 h 53"/>
                <a:gd name="T82" fmla="*/ 14 w 28"/>
                <a:gd name="T83" fmla="*/ 40 h 53"/>
                <a:gd name="T84" fmla="*/ 14 w 28"/>
                <a:gd name="T85" fmla="*/ 40 h 53"/>
                <a:gd name="T86" fmla="*/ 12 w 28"/>
                <a:gd name="T87" fmla="*/ 41 h 53"/>
                <a:gd name="T88" fmla="*/ 12 w 28"/>
                <a:gd name="T89" fmla="*/ 42 h 53"/>
                <a:gd name="T90" fmla="*/ 12 w 28"/>
                <a:gd name="T91" fmla="*/ 42 h 53"/>
                <a:gd name="T92" fmla="*/ 5 w 28"/>
                <a:gd name="T93" fmla="*/ 51 h 53"/>
                <a:gd name="T94" fmla="*/ 5 w 28"/>
                <a:gd name="T95" fmla="*/ 51 h 53"/>
                <a:gd name="T96" fmla="*/ 3 w 28"/>
                <a:gd name="T97" fmla="*/ 53 h 53"/>
                <a:gd name="T98" fmla="*/ 0 w 28"/>
                <a:gd name="T99" fmla="*/ 51 h 53"/>
                <a:gd name="T100" fmla="*/ 1 w 28"/>
                <a:gd name="T101" fmla="*/ 42 h 53"/>
                <a:gd name="T102" fmla="*/ 3 w 28"/>
                <a:gd name="T103" fmla="*/ 34 h 53"/>
                <a:gd name="T104" fmla="*/ 3 w 28"/>
                <a:gd name="T105" fmla="*/ 34 h 53"/>
                <a:gd name="T106" fmla="*/ 11 w 28"/>
                <a:gd name="T107" fmla="*/ 23 h 53"/>
                <a:gd name="T108" fmla="*/ 14 w 28"/>
                <a:gd name="T109" fmla="*/ 19 h 53"/>
                <a:gd name="T110" fmla="*/ 14 w 28"/>
                <a:gd name="T111"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53">
                  <a:moveTo>
                    <a:pt x="19" y="20"/>
                  </a:moveTo>
                  <a:cubicBezTo>
                    <a:pt x="18" y="22"/>
                    <a:pt x="16" y="24"/>
                    <a:pt x="14" y="26"/>
                  </a:cubicBezTo>
                  <a:cubicBezTo>
                    <a:pt x="14" y="27"/>
                    <a:pt x="14" y="27"/>
                    <a:pt x="14" y="27"/>
                  </a:cubicBezTo>
                  <a:cubicBezTo>
                    <a:pt x="14" y="19"/>
                    <a:pt x="14" y="19"/>
                    <a:pt x="14" y="19"/>
                  </a:cubicBezTo>
                  <a:cubicBezTo>
                    <a:pt x="15" y="19"/>
                    <a:pt x="15" y="18"/>
                    <a:pt x="15" y="17"/>
                  </a:cubicBezTo>
                  <a:cubicBezTo>
                    <a:pt x="16" y="16"/>
                    <a:pt x="17" y="14"/>
                    <a:pt x="18" y="13"/>
                  </a:cubicBezTo>
                  <a:cubicBezTo>
                    <a:pt x="18" y="11"/>
                    <a:pt x="19" y="9"/>
                    <a:pt x="19" y="7"/>
                  </a:cubicBezTo>
                  <a:cubicBezTo>
                    <a:pt x="19" y="7"/>
                    <a:pt x="19" y="7"/>
                    <a:pt x="20" y="6"/>
                  </a:cubicBezTo>
                  <a:cubicBezTo>
                    <a:pt x="20" y="6"/>
                    <a:pt x="20" y="6"/>
                    <a:pt x="20" y="6"/>
                  </a:cubicBezTo>
                  <a:cubicBezTo>
                    <a:pt x="20" y="5"/>
                    <a:pt x="20" y="3"/>
                    <a:pt x="20" y="3"/>
                  </a:cubicBezTo>
                  <a:cubicBezTo>
                    <a:pt x="20" y="3"/>
                    <a:pt x="20" y="3"/>
                    <a:pt x="20" y="3"/>
                  </a:cubicBezTo>
                  <a:cubicBezTo>
                    <a:pt x="20" y="2"/>
                    <a:pt x="20" y="0"/>
                    <a:pt x="22" y="0"/>
                  </a:cubicBezTo>
                  <a:cubicBezTo>
                    <a:pt x="23" y="0"/>
                    <a:pt x="24" y="0"/>
                    <a:pt x="25" y="2"/>
                  </a:cubicBezTo>
                  <a:cubicBezTo>
                    <a:pt x="25" y="2"/>
                    <a:pt x="25" y="2"/>
                    <a:pt x="25" y="2"/>
                  </a:cubicBezTo>
                  <a:cubicBezTo>
                    <a:pt x="25" y="2"/>
                    <a:pt x="25" y="2"/>
                    <a:pt x="25" y="2"/>
                  </a:cubicBezTo>
                  <a:cubicBezTo>
                    <a:pt x="25" y="2"/>
                    <a:pt x="25" y="2"/>
                    <a:pt x="25" y="2"/>
                  </a:cubicBezTo>
                  <a:cubicBezTo>
                    <a:pt x="26" y="5"/>
                    <a:pt x="26" y="8"/>
                    <a:pt x="27" y="10"/>
                  </a:cubicBezTo>
                  <a:cubicBezTo>
                    <a:pt x="27" y="10"/>
                    <a:pt x="27" y="10"/>
                    <a:pt x="27" y="10"/>
                  </a:cubicBezTo>
                  <a:cubicBezTo>
                    <a:pt x="27" y="14"/>
                    <a:pt x="28" y="17"/>
                    <a:pt x="27" y="20"/>
                  </a:cubicBezTo>
                  <a:cubicBezTo>
                    <a:pt x="27" y="22"/>
                    <a:pt x="26" y="25"/>
                    <a:pt x="25" y="27"/>
                  </a:cubicBezTo>
                  <a:cubicBezTo>
                    <a:pt x="23" y="30"/>
                    <a:pt x="22" y="32"/>
                    <a:pt x="20" y="34"/>
                  </a:cubicBezTo>
                  <a:cubicBezTo>
                    <a:pt x="20" y="35"/>
                    <a:pt x="20" y="35"/>
                    <a:pt x="20" y="35"/>
                  </a:cubicBezTo>
                  <a:cubicBezTo>
                    <a:pt x="18" y="37"/>
                    <a:pt x="16" y="38"/>
                    <a:pt x="14" y="40"/>
                  </a:cubicBezTo>
                  <a:cubicBezTo>
                    <a:pt x="14" y="33"/>
                    <a:pt x="14" y="33"/>
                    <a:pt x="14" y="33"/>
                  </a:cubicBezTo>
                  <a:cubicBezTo>
                    <a:pt x="15" y="33"/>
                    <a:pt x="16" y="32"/>
                    <a:pt x="16" y="31"/>
                  </a:cubicBezTo>
                  <a:cubicBezTo>
                    <a:pt x="16" y="31"/>
                    <a:pt x="16" y="31"/>
                    <a:pt x="16" y="31"/>
                  </a:cubicBezTo>
                  <a:cubicBezTo>
                    <a:pt x="18" y="29"/>
                    <a:pt x="19" y="27"/>
                    <a:pt x="20" y="25"/>
                  </a:cubicBezTo>
                  <a:cubicBezTo>
                    <a:pt x="21" y="23"/>
                    <a:pt x="22" y="21"/>
                    <a:pt x="22" y="19"/>
                  </a:cubicBezTo>
                  <a:cubicBezTo>
                    <a:pt x="23" y="17"/>
                    <a:pt x="23" y="16"/>
                    <a:pt x="23" y="14"/>
                  </a:cubicBezTo>
                  <a:cubicBezTo>
                    <a:pt x="22" y="14"/>
                    <a:pt x="22" y="14"/>
                    <a:pt x="22" y="14"/>
                  </a:cubicBezTo>
                  <a:cubicBezTo>
                    <a:pt x="22" y="16"/>
                    <a:pt x="21" y="18"/>
                    <a:pt x="19" y="20"/>
                  </a:cubicBezTo>
                  <a:close/>
                  <a:moveTo>
                    <a:pt x="14" y="27"/>
                  </a:moveTo>
                  <a:cubicBezTo>
                    <a:pt x="12" y="30"/>
                    <a:pt x="9" y="33"/>
                    <a:pt x="8" y="36"/>
                  </a:cubicBezTo>
                  <a:cubicBezTo>
                    <a:pt x="8" y="36"/>
                    <a:pt x="8" y="36"/>
                    <a:pt x="8" y="36"/>
                  </a:cubicBezTo>
                  <a:cubicBezTo>
                    <a:pt x="8" y="36"/>
                    <a:pt x="8" y="36"/>
                    <a:pt x="8" y="36"/>
                  </a:cubicBezTo>
                  <a:cubicBezTo>
                    <a:pt x="7" y="37"/>
                    <a:pt x="6" y="39"/>
                    <a:pt x="6" y="41"/>
                  </a:cubicBezTo>
                  <a:cubicBezTo>
                    <a:pt x="7" y="40"/>
                    <a:pt x="8" y="39"/>
                    <a:pt x="8" y="38"/>
                  </a:cubicBezTo>
                  <a:cubicBezTo>
                    <a:pt x="9" y="38"/>
                    <a:pt x="9" y="38"/>
                    <a:pt x="9" y="38"/>
                  </a:cubicBezTo>
                  <a:cubicBezTo>
                    <a:pt x="9" y="38"/>
                    <a:pt x="9" y="38"/>
                    <a:pt x="9" y="38"/>
                  </a:cubicBezTo>
                  <a:cubicBezTo>
                    <a:pt x="10" y="37"/>
                    <a:pt x="10" y="37"/>
                    <a:pt x="11" y="37"/>
                  </a:cubicBezTo>
                  <a:cubicBezTo>
                    <a:pt x="12" y="36"/>
                    <a:pt x="13" y="35"/>
                    <a:pt x="14" y="33"/>
                  </a:cubicBezTo>
                  <a:cubicBezTo>
                    <a:pt x="14" y="40"/>
                    <a:pt x="14" y="40"/>
                    <a:pt x="14" y="40"/>
                  </a:cubicBezTo>
                  <a:cubicBezTo>
                    <a:pt x="14" y="40"/>
                    <a:pt x="14" y="40"/>
                    <a:pt x="14" y="40"/>
                  </a:cubicBezTo>
                  <a:cubicBezTo>
                    <a:pt x="12" y="41"/>
                    <a:pt x="12" y="41"/>
                    <a:pt x="12" y="41"/>
                  </a:cubicBezTo>
                  <a:cubicBezTo>
                    <a:pt x="12" y="42"/>
                    <a:pt x="12" y="42"/>
                    <a:pt x="12" y="42"/>
                  </a:cubicBezTo>
                  <a:cubicBezTo>
                    <a:pt x="12" y="42"/>
                    <a:pt x="12" y="42"/>
                    <a:pt x="12" y="42"/>
                  </a:cubicBezTo>
                  <a:cubicBezTo>
                    <a:pt x="9" y="44"/>
                    <a:pt x="5" y="48"/>
                    <a:pt x="5" y="51"/>
                  </a:cubicBezTo>
                  <a:cubicBezTo>
                    <a:pt x="5" y="51"/>
                    <a:pt x="5" y="51"/>
                    <a:pt x="5" y="51"/>
                  </a:cubicBezTo>
                  <a:cubicBezTo>
                    <a:pt x="5" y="52"/>
                    <a:pt x="4" y="53"/>
                    <a:pt x="3" y="53"/>
                  </a:cubicBezTo>
                  <a:cubicBezTo>
                    <a:pt x="1" y="53"/>
                    <a:pt x="0" y="52"/>
                    <a:pt x="0" y="51"/>
                  </a:cubicBezTo>
                  <a:cubicBezTo>
                    <a:pt x="0" y="48"/>
                    <a:pt x="0" y="45"/>
                    <a:pt x="1" y="42"/>
                  </a:cubicBezTo>
                  <a:cubicBezTo>
                    <a:pt x="1" y="39"/>
                    <a:pt x="2" y="36"/>
                    <a:pt x="3" y="34"/>
                  </a:cubicBezTo>
                  <a:cubicBezTo>
                    <a:pt x="3" y="34"/>
                    <a:pt x="3" y="34"/>
                    <a:pt x="3" y="34"/>
                  </a:cubicBezTo>
                  <a:cubicBezTo>
                    <a:pt x="5" y="30"/>
                    <a:pt x="8" y="27"/>
                    <a:pt x="11" y="23"/>
                  </a:cubicBezTo>
                  <a:cubicBezTo>
                    <a:pt x="12" y="22"/>
                    <a:pt x="13" y="21"/>
                    <a:pt x="14" y="19"/>
                  </a:cubicBezTo>
                  <a:lnTo>
                    <a:pt x="14" y="27"/>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 name="Freeform 245">
              <a:extLst>
                <a:ext uri="{FF2B5EF4-FFF2-40B4-BE49-F238E27FC236}">
                  <a16:creationId xmlns:a16="http://schemas.microsoft.com/office/drawing/2014/main" id="{3395B97A-4911-4E57-AE76-89FBE4466554}"/>
                </a:ext>
              </a:extLst>
            </p:cNvPr>
            <p:cNvSpPr>
              <a:spLocks noEditPoints="1"/>
            </p:cNvSpPr>
            <p:nvPr/>
          </p:nvSpPr>
          <p:spPr bwMode="auto">
            <a:xfrm>
              <a:off x="5527008" y="4327465"/>
              <a:ext cx="57150" cy="112691"/>
            </a:xfrm>
            <a:custGeom>
              <a:avLst/>
              <a:gdLst>
                <a:gd name="T0" fmla="*/ 17 w 34"/>
                <a:gd name="T1" fmla="*/ 15 h 67"/>
                <a:gd name="T2" fmla="*/ 21 w 34"/>
                <a:gd name="T3" fmla="*/ 12 h 67"/>
                <a:gd name="T4" fmla="*/ 24 w 34"/>
                <a:gd name="T5" fmla="*/ 9 h 67"/>
                <a:gd name="T6" fmla="*/ 26 w 34"/>
                <a:gd name="T7" fmla="*/ 5 h 67"/>
                <a:gd name="T8" fmla="*/ 26 w 34"/>
                <a:gd name="T9" fmla="*/ 5 h 67"/>
                <a:gd name="T10" fmla="*/ 26 w 34"/>
                <a:gd name="T11" fmla="*/ 5 h 67"/>
                <a:gd name="T12" fmla="*/ 26 w 34"/>
                <a:gd name="T13" fmla="*/ 5 h 67"/>
                <a:gd name="T14" fmla="*/ 27 w 34"/>
                <a:gd name="T15" fmla="*/ 3 h 67"/>
                <a:gd name="T16" fmla="*/ 27 w 34"/>
                <a:gd name="T17" fmla="*/ 3 h 67"/>
                <a:gd name="T18" fmla="*/ 29 w 34"/>
                <a:gd name="T19" fmla="*/ 1 h 67"/>
                <a:gd name="T20" fmla="*/ 32 w 34"/>
                <a:gd name="T21" fmla="*/ 2 h 67"/>
                <a:gd name="T22" fmla="*/ 34 w 34"/>
                <a:gd name="T23" fmla="*/ 13 h 67"/>
                <a:gd name="T24" fmla="*/ 33 w 34"/>
                <a:gd name="T25" fmla="*/ 23 h 67"/>
                <a:gd name="T26" fmla="*/ 29 w 34"/>
                <a:gd name="T27" fmla="*/ 33 h 67"/>
                <a:gd name="T28" fmla="*/ 23 w 34"/>
                <a:gd name="T29" fmla="*/ 41 h 67"/>
                <a:gd name="T30" fmla="*/ 23 w 34"/>
                <a:gd name="T31" fmla="*/ 41 h 67"/>
                <a:gd name="T32" fmla="*/ 17 w 34"/>
                <a:gd name="T33" fmla="*/ 49 h 67"/>
                <a:gd name="T34" fmla="*/ 17 w 34"/>
                <a:gd name="T35" fmla="*/ 40 h 67"/>
                <a:gd name="T36" fmla="*/ 19 w 34"/>
                <a:gd name="T37" fmla="*/ 38 h 67"/>
                <a:gd name="T38" fmla="*/ 19 w 34"/>
                <a:gd name="T39" fmla="*/ 37 h 67"/>
                <a:gd name="T40" fmla="*/ 25 w 34"/>
                <a:gd name="T41" fmla="*/ 30 h 67"/>
                <a:gd name="T42" fmla="*/ 28 w 34"/>
                <a:gd name="T43" fmla="*/ 22 h 67"/>
                <a:gd name="T44" fmla="*/ 29 w 34"/>
                <a:gd name="T45" fmla="*/ 13 h 67"/>
                <a:gd name="T46" fmla="*/ 29 w 34"/>
                <a:gd name="T47" fmla="*/ 10 h 67"/>
                <a:gd name="T48" fmla="*/ 27 w 34"/>
                <a:gd name="T49" fmla="*/ 12 h 67"/>
                <a:gd name="T50" fmla="*/ 24 w 34"/>
                <a:gd name="T51" fmla="*/ 15 h 67"/>
                <a:gd name="T52" fmla="*/ 20 w 34"/>
                <a:gd name="T53" fmla="*/ 19 h 67"/>
                <a:gd name="T54" fmla="*/ 19 w 34"/>
                <a:gd name="T55" fmla="*/ 19 h 67"/>
                <a:gd name="T56" fmla="*/ 17 w 34"/>
                <a:gd name="T57" fmla="*/ 21 h 67"/>
                <a:gd name="T58" fmla="*/ 17 w 34"/>
                <a:gd name="T59" fmla="*/ 15 h 67"/>
                <a:gd name="T60" fmla="*/ 13 w 34"/>
                <a:gd name="T61" fmla="*/ 59 h 67"/>
                <a:gd name="T62" fmla="*/ 13 w 34"/>
                <a:gd name="T63" fmla="*/ 64 h 67"/>
                <a:gd name="T64" fmla="*/ 12 w 34"/>
                <a:gd name="T65" fmla="*/ 66 h 67"/>
                <a:gd name="T66" fmla="*/ 9 w 34"/>
                <a:gd name="T67" fmla="*/ 66 h 67"/>
                <a:gd name="T68" fmla="*/ 1 w 34"/>
                <a:gd name="T69" fmla="*/ 51 h 67"/>
                <a:gd name="T70" fmla="*/ 2 w 34"/>
                <a:gd name="T71" fmla="*/ 34 h 67"/>
                <a:gd name="T72" fmla="*/ 16 w 34"/>
                <a:gd name="T73" fmla="*/ 16 h 67"/>
                <a:gd name="T74" fmla="*/ 16 w 34"/>
                <a:gd name="T75" fmla="*/ 16 h 67"/>
                <a:gd name="T76" fmla="*/ 17 w 34"/>
                <a:gd name="T77" fmla="*/ 15 h 67"/>
                <a:gd name="T78" fmla="*/ 17 w 34"/>
                <a:gd name="T79" fmla="*/ 21 h 67"/>
                <a:gd name="T80" fmla="*/ 7 w 34"/>
                <a:gd name="T81" fmla="*/ 35 h 67"/>
                <a:gd name="T82" fmla="*/ 6 w 34"/>
                <a:gd name="T83" fmla="*/ 50 h 67"/>
                <a:gd name="T84" fmla="*/ 9 w 34"/>
                <a:gd name="T85" fmla="*/ 58 h 67"/>
                <a:gd name="T86" fmla="*/ 11 w 34"/>
                <a:gd name="T87" fmla="*/ 51 h 67"/>
                <a:gd name="T88" fmla="*/ 17 w 34"/>
                <a:gd name="T89" fmla="*/ 40 h 67"/>
                <a:gd name="T90" fmla="*/ 17 w 34"/>
                <a:gd name="T91" fmla="*/ 49 h 67"/>
                <a:gd name="T92" fmla="*/ 15 w 34"/>
                <a:gd name="T93" fmla="*/ 52 h 67"/>
                <a:gd name="T94" fmla="*/ 13 w 34"/>
                <a:gd name="T95"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 h="67">
                  <a:moveTo>
                    <a:pt x="17" y="15"/>
                  </a:moveTo>
                  <a:cubicBezTo>
                    <a:pt x="18" y="14"/>
                    <a:pt x="20" y="13"/>
                    <a:pt x="21" y="12"/>
                  </a:cubicBezTo>
                  <a:cubicBezTo>
                    <a:pt x="22" y="11"/>
                    <a:pt x="23" y="10"/>
                    <a:pt x="24" y="9"/>
                  </a:cubicBezTo>
                  <a:cubicBezTo>
                    <a:pt x="24" y="8"/>
                    <a:pt x="25" y="6"/>
                    <a:pt x="26" y="5"/>
                  </a:cubicBezTo>
                  <a:cubicBezTo>
                    <a:pt x="26" y="5"/>
                    <a:pt x="26" y="5"/>
                    <a:pt x="26" y="5"/>
                  </a:cubicBezTo>
                  <a:cubicBezTo>
                    <a:pt x="26" y="5"/>
                    <a:pt x="26" y="5"/>
                    <a:pt x="26" y="5"/>
                  </a:cubicBezTo>
                  <a:cubicBezTo>
                    <a:pt x="26" y="5"/>
                    <a:pt x="26" y="5"/>
                    <a:pt x="26" y="5"/>
                  </a:cubicBezTo>
                  <a:cubicBezTo>
                    <a:pt x="26" y="4"/>
                    <a:pt x="27" y="4"/>
                    <a:pt x="27" y="3"/>
                  </a:cubicBezTo>
                  <a:cubicBezTo>
                    <a:pt x="27" y="3"/>
                    <a:pt x="27" y="3"/>
                    <a:pt x="27" y="3"/>
                  </a:cubicBezTo>
                  <a:cubicBezTo>
                    <a:pt x="27" y="2"/>
                    <a:pt x="27" y="1"/>
                    <a:pt x="29" y="1"/>
                  </a:cubicBezTo>
                  <a:cubicBezTo>
                    <a:pt x="30" y="0"/>
                    <a:pt x="31" y="1"/>
                    <a:pt x="32" y="2"/>
                  </a:cubicBezTo>
                  <a:cubicBezTo>
                    <a:pt x="33" y="6"/>
                    <a:pt x="34" y="9"/>
                    <a:pt x="34" y="13"/>
                  </a:cubicBezTo>
                  <a:cubicBezTo>
                    <a:pt x="34" y="17"/>
                    <a:pt x="34" y="20"/>
                    <a:pt x="33" y="23"/>
                  </a:cubicBezTo>
                  <a:cubicBezTo>
                    <a:pt x="32" y="27"/>
                    <a:pt x="30" y="30"/>
                    <a:pt x="29" y="33"/>
                  </a:cubicBezTo>
                  <a:cubicBezTo>
                    <a:pt x="27" y="35"/>
                    <a:pt x="25" y="38"/>
                    <a:pt x="23" y="41"/>
                  </a:cubicBezTo>
                  <a:cubicBezTo>
                    <a:pt x="23" y="41"/>
                    <a:pt x="23" y="41"/>
                    <a:pt x="23" y="41"/>
                  </a:cubicBezTo>
                  <a:cubicBezTo>
                    <a:pt x="21" y="43"/>
                    <a:pt x="19" y="46"/>
                    <a:pt x="17" y="49"/>
                  </a:cubicBezTo>
                  <a:cubicBezTo>
                    <a:pt x="17" y="40"/>
                    <a:pt x="17" y="40"/>
                    <a:pt x="17" y="40"/>
                  </a:cubicBezTo>
                  <a:cubicBezTo>
                    <a:pt x="18" y="39"/>
                    <a:pt x="18" y="39"/>
                    <a:pt x="19" y="38"/>
                  </a:cubicBezTo>
                  <a:cubicBezTo>
                    <a:pt x="19" y="37"/>
                    <a:pt x="19" y="37"/>
                    <a:pt x="19" y="37"/>
                  </a:cubicBezTo>
                  <a:cubicBezTo>
                    <a:pt x="21" y="35"/>
                    <a:pt x="23" y="33"/>
                    <a:pt x="25" y="30"/>
                  </a:cubicBezTo>
                  <a:cubicBezTo>
                    <a:pt x="26" y="28"/>
                    <a:pt x="27" y="25"/>
                    <a:pt x="28" y="22"/>
                  </a:cubicBezTo>
                  <a:cubicBezTo>
                    <a:pt x="29" y="19"/>
                    <a:pt x="29" y="16"/>
                    <a:pt x="29" y="13"/>
                  </a:cubicBezTo>
                  <a:cubicBezTo>
                    <a:pt x="29" y="12"/>
                    <a:pt x="29" y="11"/>
                    <a:pt x="29" y="10"/>
                  </a:cubicBezTo>
                  <a:cubicBezTo>
                    <a:pt x="28" y="10"/>
                    <a:pt x="28" y="11"/>
                    <a:pt x="27" y="12"/>
                  </a:cubicBezTo>
                  <a:cubicBezTo>
                    <a:pt x="26" y="13"/>
                    <a:pt x="25" y="14"/>
                    <a:pt x="24" y="15"/>
                  </a:cubicBezTo>
                  <a:cubicBezTo>
                    <a:pt x="22" y="17"/>
                    <a:pt x="21" y="18"/>
                    <a:pt x="20" y="19"/>
                  </a:cubicBezTo>
                  <a:cubicBezTo>
                    <a:pt x="19" y="19"/>
                    <a:pt x="19" y="19"/>
                    <a:pt x="19" y="19"/>
                  </a:cubicBezTo>
                  <a:cubicBezTo>
                    <a:pt x="19" y="20"/>
                    <a:pt x="18" y="21"/>
                    <a:pt x="17" y="21"/>
                  </a:cubicBezTo>
                  <a:lnTo>
                    <a:pt x="17" y="15"/>
                  </a:lnTo>
                  <a:close/>
                  <a:moveTo>
                    <a:pt x="13" y="59"/>
                  </a:moveTo>
                  <a:cubicBezTo>
                    <a:pt x="13" y="61"/>
                    <a:pt x="13" y="62"/>
                    <a:pt x="13" y="64"/>
                  </a:cubicBezTo>
                  <a:cubicBezTo>
                    <a:pt x="13" y="65"/>
                    <a:pt x="13" y="65"/>
                    <a:pt x="12" y="66"/>
                  </a:cubicBezTo>
                  <a:cubicBezTo>
                    <a:pt x="12" y="67"/>
                    <a:pt x="10" y="67"/>
                    <a:pt x="9" y="66"/>
                  </a:cubicBezTo>
                  <a:cubicBezTo>
                    <a:pt x="5" y="62"/>
                    <a:pt x="2" y="56"/>
                    <a:pt x="1" y="51"/>
                  </a:cubicBezTo>
                  <a:cubicBezTo>
                    <a:pt x="0" y="45"/>
                    <a:pt x="0" y="39"/>
                    <a:pt x="2" y="34"/>
                  </a:cubicBezTo>
                  <a:cubicBezTo>
                    <a:pt x="5" y="26"/>
                    <a:pt x="10" y="21"/>
                    <a:pt x="16" y="16"/>
                  </a:cubicBezTo>
                  <a:cubicBezTo>
                    <a:pt x="16" y="16"/>
                    <a:pt x="16" y="16"/>
                    <a:pt x="16" y="16"/>
                  </a:cubicBezTo>
                  <a:cubicBezTo>
                    <a:pt x="17" y="15"/>
                    <a:pt x="17" y="15"/>
                    <a:pt x="17" y="15"/>
                  </a:cubicBezTo>
                  <a:cubicBezTo>
                    <a:pt x="17" y="21"/>
                    <a:pt x="17" y="21"/>
                    <a:pt x="17" y="21"/>
                  </a:cubicBezTo>
                  <a:cubicBezTo>
                    <a:pt x="13" y="25"/>
                    <a:pt x="9" y="29"/>
                    <a:pt x="7" y="35"/>
                  </a:cubicBezTo>
                  <a:cubicBezTo>
                    <a:pt x="5" y="40"/>
                    <a:pt x="5" y="45"/>
                    <a:pt x="6" y="50"/>
                  </a:cubicBezTo>
                  <a:cubicBezTo>
                    <a:pt x="6" y="53"/>
                    <a:pt x="7" y="55"/>
                    <a:pt x="9" y="58"/>
                  </a:cubicBezTo>
                  <a:cubicBezTo>
                    <a:pt x="9" y="55"/>
                    <a:pt x="10" y="53"/>
                    <a:pt x="11" y="51"/>
                  </a:cubicBezTo>
                  <a:cubicBezTo>
                    <a:pt x="12" y="47"/>
                    <a:pt x="15" y="43"/>
                    <a:pt x="17" y="40"/>
                  </a:cubicBezTo>
                  <a:cubicBezTo>
                    <a:pt x="17" y="49"/>
                    <a:pt x="17" y="49"/>
                    <a:pt x="17" y="49"/>
                  </a:cubicBezTo>
                  <a:cubicBezTo>
                    <a:pt x="16" y="50"/>
                    <a:pt x="16" y="51"/>
                    <a:pt x="15" y="52"/>
                  </a:cubicBezTo>
                  <a:cubicBezTo>
                    <a:pt x="15" y="54"/>
                    <a:pt x="14" y="57"/>
                    <a:pt x="13" y="5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 name="Freeform 254">
              <a:extLst>
                <a:ext uri="{FF2B5EF4-FFF2-40B4-BE49-F238E27FC236}">
                  <a16:creationId xmlns:a16="http://schemas.microsoft.com/office/drawing/2014/main" id="{A23D9D09-C009-447F-AD0C-869E6107EB42}"/>
                </a:ext>
              </a:extLst>
            </p:cNvPr>
            <p:cNvSpPr>
              <a:spLocks noEditPoints="1"/>
            </p:cNvSpPr>
            <p:nvPr/>
          </p:nvSpPr>
          <p:spPr bwMode="auto">
            <a:xfrm>
              <a:off x="6792247" y="4411586"/>
              <a:ext cx="182562" cy="147611"/>
            </a:xfrm>
            <a:custGeom>
              <a:avLst/>
              <a:gdLst>
                <a:gd name="T0" fmla="*/ 93 w 108"/>
                <a:gd name="T1" fmla="*/ 22 h 87"/>
                <a:gd name="T2" fmla="*/ 88 w 108"/>
                <a:gd name="T3" fmla="*/ 1 h 87"/>
                <a:gd name="T4" fmla="*/ 108 w 108"/>
                <a:gd name="T5" fmla="*/ 32 h 87"/>
                <a:gd name="T6" fmla="*/ 106 w 108"/>
                <a:gd name="T7" fmla="*/ 84 h 87"/>
                <a:gd name="T8" fmla="*/ 86 w 108"/>
                <a:gd name="T9" fmla="*/ 87 h 87"/>
                <a:gd name="T10" fmla="*/ 103 w 108"/>
                <a:gd name="T11" fmla="*/ 81 h 87"/>
                <a:gd name="T12" fmla="*/ 104 w 108"/>
                <a:gd name="T13" fmla="*/ 68 h 87"/>
                <a:gd name="T14" fmla="*/ 97 w 108"/>
                <a:gd name="T15" fmla="*/ 62 h 87"/>
                <a:gd name="T16" fmla="*/ 97 w 108"/>
                <a:gd name="T17" fmla="*/ 46 h 87"/>
                <a:gd name="T18" fmla="*/ 94 w 108"/>
                <a:gd name="T19" fmla="*/ 51 h 87"/>
                <a:gd name="T20" fmla="*/ 86 w 108"/>
                <a:gd name="T21" fmla="*/ 62 h 87"/>
                <a:gd name="T22" fmla="*/ 89 w 108"/>
                <a:gd name="T23" fmla="*/ 28 h 87"/>
                <a:gd name="T24" fmla="*/ 86 w 108"/>
                <a:gd name="T25" fmla="*/ 16 h 87"/>
                <a:gd name="T26" fmla="*/ 84 w 108"/>
                <a:gd name="T27" fmla="*/ 5 h 87"/>
                <a:gd name="T28" fmla="*/ 86 w 108"/>
                <a:gd name="T29" fmla="*/ 0 h 87"/>
                <a:gd name="T30" fmla="*/ 86 w 108"/>
                <a:gd name="T31" fmla="*/ 8 h 87"/>
                <a:gd name="T32" fmla="*/ 84 w 108"/>
                <a:gd name="T33" fmla="*/ 68 h 87"/>
                <a:gd name="T34" fmla="*/ 86 w 108"/>
                <a:gd name="T35" fmla="*/ 82 h 87"/>
                <a:gd name="T36" fmla="*/ 86 w 108"/>
                <a:gd name="T37" fmla="*/ 87 h 87"/>
                <a:gd name="T38" fmla="*/ 79 w 108"/>
                <a:gd name="T39" fmla="*/ 70 h 87"/>
                <a:gd name="T40" fmla="*/ 86 w 108"/>
                <a:gd name="T41" fmla="*/ 16 h 87"/>
                <a:gd name="T42" fmla="*/ 54 w 108"/>
                <a:gd name="T43" fmla="*/ 6 h 87"/>
                <a:gd name="T44" fmla="*/ 85 w 108"/>
                <a:gd name="T45" fmla="*/ 23 h 87"/>
                <a:gd name="T46" fmla="*/ 86 w 108"/>
                <a:gd name="T47" fmla="*/ 28 h 87"/>
                <a:gd name="T48" fmla="*/ 86 w 108"/>
                <a:gd name="T49" fmla="*/ 51 h 87"/>
                <a:gd name="T50" fmla="*/ 86 w 108"/>
                <a:gd name="T51" fmla="*/ 57 h 87"/>
                <a:gd name="T52" fmla="*/ 74 w 108"/>
                <a:gd name="T53" fmla="*/ 59 h 87"/>
                <a:gd name="T54" fmla="*/ 86 w 108"/>
                <a:gd name="T55" fmla="*/ 46 h 87"/>
                <a:gd name="T56" fmla="*/ 22 w 108"/>
                <a:gd name="T57" fmla="*/ 8 h 87"/>
                <a:gd name="T58" fmla="*/ 54 w 108"/>
                <a:gd name="T59" fmla="*/ 0 h 87"/>
                <a:gd name="T60" fmla="*/ 22 w 108"/>
                <a:gd name="T61" fmla="*/ 82 h 87"/>
                <a:gd name="T62" fmla="*/ 24 w 108"/>
                <a:gd name="T63" fmla="*/ 81 h 87"/>
                <a:gd name="T64" fmla="*/ 27 w 108"/>
                <a:gd name="T65" fmla="*/ 65 h 87"/>
                <a:gd name="T66" fmla="*/ 29 w 108"/>
                <a:gd name="T67" fmla="*/ 70 h 87"/>
                <a:gd name="T68" fmla="*/ 27 w 108"/>
                <a:gd name="T69" fmla="*/ 85 h 87"/>
                <a:gd name="T70" fmla="*/ 22 w 108"/>
                <a:gd name="T71" fmla="*/ 82 h 87"/>
                <a:gd name="T72" fmla="*/ 28 w 108"/>
                <a:gd name="T73" fmla="*/ 6 h 87"/>
                <a:gd name="T74" fmla="*/ 22 w 108"/>
                <a:gd name="T75" fmla="*/ 28 h 87"/>
                <a:gd name="T76" fmla="*/ 23 w 108"/>
                <a:gd name="T77" fmla="*/ 23 h 87"/>
                <a:gd name="T78" fmla="*/ 54 w 108"/>
                <a:gd name="T79" fmla="*/ 6 h 87"/>
                <a:gd name="T80" fmla="*/ 30 w 108"/>
                <a:gd name="T81" fmla="*/ 57 h 87"/>
                <a:gd name="T82" fmla="*/ 22 w 108"/>
                <a:gd name="T83" fmla="*/ 46 h 87"/>
                <a:gd name="T84" fmla="*/ 35 w 108"/>
                <a:gd name="T85" fmla="*/ 59 h 87"/>
                <a:gd name="T86" fmla="*/ 22 w 108"/>
                <a:gd name="T87" fmla="*/ 8 h 87"/>
                <a:gd name="T88" fmla="*/ 15 w 108"/>
                <a:gd name="T89" fmla="*/ 22 h 87"/>
                <a:gd name="T90" fmla="*/ 5 w 108"/>
                <a:gd name="T91" fmla="*/ 68 h 87"/>
                <a:gd name="T92" fmla="*/ 6 w 108"/>
                <a:gd name="T93" fmla="*/ 81 h 87"/>
                <a:gd name="T94" fmla="*/ 22 w 108"/>
                <a:gd name="T95" fmla="*/ 87 h 87"/>
                <a:gd name="T96" fmla="*/ 2 w 108"/>
                <a:gd name="T97" fmla="*/ 85 h 87"/>
                <a:gd name="T98" fmla="*/ 0 w 108"/>
                <a:gd name="T99" fmla="*/ 65 h 87"/>
                <a:gd name="T100" fmla="*/ 1 w 108"/>
                <a:gd name="T101" fmla="*/ 30 h 87"/>
                <a:gd name="T102" fmla="*/ 22 w 108"/>
                <a:gd name="T103" fmla="*/ 0 h 87"/>
                <a:gd name="T104" fmla="*/ 17 w 108"/>
                <a:gd name="T105" fmla="*/ 24 h 87"/>
                <a:gd name="T106" fmla="*/ 22 w 108"/>
                <a:gd name="T107" fmla="*/ 28 h 87"/>
                <a:gd name="T108" fmla="*/ 12 w 108"/>
                <a:gd name="T109" fmla="*/ 46 h 87"/>
                <a:gd name="T110" fmla="*/ 12 w 108"/>
                <a:gd name="T111" fmla="*/ 62 h 87"/>
                <a:gd name="T112" fmla="*/ 14 w 108"/>
                <a:gd name="T113" fmla="*/ 57 h 87"/>
                <a:gd name="T114" fmla="*/ 22 w 108"/>
                <a:gd name="T115"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87">
                  <a:moveTo>
                    <a:pt x="104" y="33"/>
                  </a:moveTo>
                  <a:cubicBezTo>
                    <a:pt x="94" y="22"/>
                    <a:pt x="94" y="22"/>
                    <a:pt x="94" y="22"/>
                  </a:cubicBezTo>
                  <a:cubicBezTo>
                    <a:pt x="94" y="22"/>
                    <a:pt x="93" y="22"/>
                    <a:pt x="93" y="22"/>
                  </a:cubicBezTo>
                  <a:cubicBezTo>
                    <a:pt x="86" y="8"/>
                    <a:pt x="86" y="8"/>
                    <a:pt x="86" y="8"/>
                  </a:cubicBezTo>
                  <a:cubicBezTo>
                    <a:pt x="86" y="0"/>
                    <a:pt x="86" y="0"/>
                    <a:pt x="86" y="0"/>
                  </a:cubicBezTo>
                  <a:cubicBezTo>
                    <a:pt x="87" y="0"/>
                    <a:pt x="88" y="0"/>
                    <a:pt x="88" y="1"/>
                  </a:cubicBezTo>
                  <a:cubicBezTo>
                    <a:pt x="97" y="19"/>
                    <a:pt x="97" y="19"/>
                    <a:pt x="97" y="19"/>
                  </a:cubicBezTo>
                  <a:cubicBezTo>
                    <a:pt x="108" y="30"/>
                    <a:pt x="108" y="30"/>
                    <a:pt x="108" y="30"/>
                  </a:cubicBezTo>
                  <a:cubicBezTo>
                    <a:pt x="108" y="31"/>
                    <a:pt x="108" y="31"/>
                    <a:pt x="108" y="32"/>
                  </a:cubicBezTo>
                  <a:cubicBezTo>
                    <a:pt x="108" y="68"/>
                    <a:pt x="108" y="68"/>
                    <a:pt x="108" y="68"/>
                  </a:cubicBezTo>
                  <a:cubicBezTo>
                    <a:pt x="108" y="80"/>
                    <a:pt x="108" y="80"/>
                    <a:pt x="108" y="80"/>
                  </a:cubicBezTo>
                  <a:cubicBezTo>
                    <a:pt x="108" y="81"/>
                    <a:pt x="108" y="83"/>
                    <a:pt x="106" y="84"/>
                  </a:cubicBezTo>
                  <a:cubicBezTo>
                    <a:pt x="106" y="84"/>
                    <a:pt x="106" y="85"/>
                    <a:pt x="106" y="85"/>
                  </a:cubicBezTo>
                  <a:cubicBezTo>
                    <a:pt x="105" y="86"/>
                    <a:pt x="103" y="87"/>
                    <a:pt x="101" y="87"/>
                  </a:cubicBezTo>
                  <a:cubicBezTo>
                    <a:pt x="86" y="87"/>
                    <a:pt x="86" y="87"/>
                    <a:pt x="86" y="87"/>
                  </a:cubicBezTo>
                  <a:cubicBezTo>
                    <a:pt x="86" y="82"/>
                    <a:pt x="86" y="82"/>
                    <a:pt x="86" y="82"/>
                  </a:cubicBezTo>
                  <a:cubicBezTo>
                    <a:pt x="101" y="82"/>
                    <a:pt x="101" y="82"/>
                    <a:pt x="101" y="82"/>
                  </a:cubicBezTo>
                  <a:cubicBezTo>
                    <a:pt x="102" y="82"/>
                    <a:pt x="102" y="82"/>
                    <a:pt x="103" y="81"/>
                  </a:cubicBezTo>
                  <a:cubicBezTo>
                    <a:pt x="103" y="81"/>
                    <a:pt x="103" y="81"/>
                    <a:pt x="103" y="81"/>
                  </a:cubicBezTo>
                  <a:cubicBezTo>
                    <a:pt x="103" y="81"/>
                    <a:pt x="104" y="80"/>
                    <a:pt x="104" y="80"/>
                  </a:cubicBezTo>
                  <a:cubicBezTo>
                    <a:pt x="104" y="68"/>
                    <a:pt x="104" y="68"/>
                    <a:pt x="104" y="68"/>
                  </a:cubicBezTo>
                  <a:cubicBezTo>
                    <a:pt x="104" y="33"/>
                    <a:pt x="104" y="33"/>
                    <a:pt x="104" y="33"/>
                  </a:cubicBezTo>
                  <a:close/>
                  <a:moveTo>
                    <a:pt x="86" y="62"/>
                  </a:moveTo>
                  <a:cubicBezTo>
                    <a:pt x="97" y="62"/>
                    <a:pt x="97" y="62"/>
                    <a:pt x="97" y="62"/>
                  </a:cubicBezTo>
                  <a:cubicBezTo>
                    <a:pt x="98" y="62"/>
                    <a:pt x="99" y="61"/>
                    <a:pt x="99" y="59"/>
                  </a:cubicBezTo>
                  <a:cubicBezTo>
                    <a:pt x="99" y="49"/>
                    <a:pt x="99" y="49"/>
                    <a:pt x="99" y="49"/>
                  </a:cubicBezTo>
                  <a:cubicBezTo>
                    <a:pt x="99" y="47"/>
                    <a:pt x="98" y="46"/>
                    <a:pt x="97" y="46"/>
                  </a:cubicBezTo>
                  <a:cubicBezTo>
                    <a:pt x="86" y="46"/>
                    <a:pt x="86" y="46"/>
                    <a:pt x="86" y="46"/>
                  </a:cubicBezTo>
                  <a:cubicBezTo>
                    <a:pt x="86" y="51"/>
                    <a:pt x="86" y="51"/>
                    <a:pt x="86" y="51"/>
                  </a:cubicBezTo>
                  <a:cubicBezTo>
                    <a:pt x="94" y="51"/>
                    <a:pt x="94" y="51"/>
                    <a:pt x="94" y="51"/>
                  </a:cubicBezTo>
                  <a:cubicBezTo>
                    <a:pt x="94" y="57"/>
                    <a:pt x="94" y="57"/>
                    <a:pt x="94" y="57"/>
                  </a:cubicBezTo>
                  <a:cubicBezTo>
                    <a:pt x="86" y="57"/>
                    <a:pt x="86" y="57"/>
                    <a:pt x="86" y="57"/>
                  </a:cubicBezTo>
                  <a:cubicBezTo>
                    <a:pt x="86" y="62"/>
                    <a:pt x="86" y="62"/>
                    <a:pt x="86" y="62"/>
                  </a:cubicBezTo>
                  <a:close/>
                  <a:moveTo>
                    <a:pt x="86" y="28"/>
                  </a:moveTo>
                  <a:cubicBezTo>
                    <a:pt x="89" y="28"/>
                    <a:pt x="89" y="28"/>
                    <a:pt x="89" y="28"/>
                  </a:cubicBezTo>
                  <a:cubicBezTo>
                    <a:pt x="89" y="28"/>
                    <a:pt x="89" y="28"/>
                    <a:pt x="89" y="28"/>
                  </a:cubicBezTo>
                  <a:cubicBezTo>
                    <a:pt x="89" y="28"/>
                    <a:pt x="90" y="28"/>
                    <a:pt x="90" y="28"/>
                  </a:cubicBezTo>
                  <a:cubicBezTo>
                    <a:pt x="91" y="27"/>
                    <a:pt x="92" y="26"/>
                    <a:pt x="91" y="25"/>
                  </a:cubicBezTo>
                  <a:cubicBezTo>
                    <a:pt x="86" y="16"/>
                    <a:pt x="86" y="16"/>
                    <a:pt x="86" y="16"/>
                  </a:cubicBezTo>
                  <a:lnTo>
                    <a:pt x="86" y="28"/>
                  </a:lnTo>
                  <a:close/>
                  <a:moveTo>
                    <a:pt x="86" y="8"/>
                  </a:moveTo>
                  <a:cubicBezTo>
                    <a:pt x="84" y="5"/>
                    <a:pt x="84" y="5"/>
                    <a:pt x="84" y="5"/>
                  </a:cubicBezTo>
                  <a:cubicBezTo>
                    <a:pt x="54" y="5"/>
                    <a:pt x="54" y="5"/>
                    <a:pt x="54" y="5"/>
                  </a:cubicBezTo>
                  <a:cubicBezTo>
                    <a:pt x="54" y="0"/>
                    <a:pt x="54" y="0"/>
                    <a:pt x="54" y="0"/>
                  </a:cubicBezTo>
                  <a:cubicBezTo>
                    <a:pt x="86" y="0"/>
                    <a:pt x="86" y="0"/>
                    <a:pt x="86" y="0"/>
                  </a:cubicBezTo>
                  <a:cubicBezTo>
                    <a:pt x="86" y="0"/>
                    <a:pt x="86" y="0"/>
                    <a:pt x="86" y="0"/>
                  </a:cubicBezTo>
                  <a:cubicBezTo>
                    <a:pt x="86" y="0"/>
                    <a:pt x="86" y="0"/>
                    <a:pt x="86" y="0"/>
                  </a:cubicBezTo>
                  <a:cubicBezTo>
                    <a:pt x="86" y="8"/>
                    <a:pt x="86" y="8"/>
                    <a:pt x="86" y="8"/>
                  </a:cubicBezTo>
                  <a:close/>
                  <a:moveTo>
                    <a:pt x="54" y="65"/>
                  </a:moveTo>
                  <a:cubicBezTo>
                    <a:pt x="81" y="65"/>
                    <a:pt x="81" y="65"/>
                    <a:pt x="81" y="65"/>
                  </a:cubicBezTo>
                  <a:cubicBezTo>
                    <a:pt x="83" y="65"/>
                    <a:pt x="84" y="66"/>
                    <a:pt x="84" y="68"/>
                  </a:cubicBezTo>
                  <a:cubicBezTo>
                    <a:pt x="84" y="80"/>
                    <a:pt x="84" y="80"/>
                    <a:pt x="84" y="80"/>
                  </a:cubicBezTo>
                  <a:cubicBezTo>
                    <a:pt x="84" y="80"/>
                    <a:pt x="84" y="81"/>
                    <a:pt x="84" y="81"/>
                  </a:cubicBezTo>
                  <a:cubicBezTo>
                    <a:pt x="85" y="82"/>
                    <a:pt x="85" y="82"/>
                    <a:pt x="86" y="82"/>
                  </a:cubicBezTo>
                  <a:cubicBezTo>
                    <a:pt x="86" y="82"/>
                    <a:pt x="86" y="82"/>
                    <a:pt x="86" y="82"/>
                  </a:cubicBezTo>
                  <a:cubicBezTo>
                    <a:pt x="86" y="87"/>
                    <a:pt x="86" y="87"/>
                    <a:pt x="86" y="87"/>
                  </a:cubicBezTo>
                  <a:cubicBezTo>
                    <a:pt x="86" y="87"/>
                    <a:pt x="86" y="87"/>
                    <a:pt x="86" y="87"/>
                  </a:cubicBezTo>
                  <a:cubicBezTo>
                    <a:pt x="84" y="87"/>
                    <a:pt x="82" y="86"/>
                    <a:pt x="81" y="85"/>
                  </a:cubicBezTo>
                  <a:cubicBezTo>
                    <a:pt x="80" y="83"/>
                    <a:pt x="79" y="82"/>
                    <a:pt x="79" y="80"/>
                  </a:cubicBezTo>
                  <a:cubicBezTo>
                    <a:pt x="79" y="70"/>
                    <a:pt x="79" y="70"/>
                    <a:pt x="79" y="70"/>
                  </a:cubicBezTo>
                  <a:cubicBezTo>
                    <a:pt x="54" y="70"/>
                    <a:pt x="54" y="70"/>
                    <a:pt x="54" y="70"/>
                  </a:cubicBezTo>
                  <a:cubicBezTo>
                    <a:pt x="54" y="65"/>
                    <a:pt x="54" y="65"/>
                    <a:pt x="54" y="65"/>
                  </a:cubicBezTo>
                  <a:close/>
                  <a:moveTo>
                    <a:pt x="86" y="16"/>
                  </a:moveTo>
                  <a:cubicBezTo>
                    <a:pt x="82" y="8"/>
                    <a:pt x="82" y="8"/>
                    <a:pt x="82" y="8"/>
                  </a:cubicBezTo>
                  <a:cubicBezTo>
                    <a:pt x="82" y="7"/>
                    <a:pt x="81" y="6"/>
                    <a:pt x="80" y="6"/>
                  </a:cubicBezTo>
                  <a:cubicBezTo>
                    <a:pt x="54" y="6"/>
                    <a:pt x="54" y="6"/>
                    <a:pt x="54" y="6"/>
                  </a:cubicBezTo>
                  <a:cubicBezTo>
                    <a:pt x="54" y="11"/>
                    <a:pt x="54" y="11"/>
                    <a:pt x="54" y="11"/>
                  </a:cubicBezTo>
                  <a:cubicBezTo>
                    <a:pt x="79" y="11"/>
                    <a:pt x="79" y="11"/>
                    <a:pt x="79" y="11"/>
                  </a:cubicBezTo>
                  <a:cubicBezTo>
                    <a:pt x="85" y="23"/>
                    <a:pt x="85" y="23"/>
                    <a:pt x="85" y="23"/>
                  </a:cubicBezTo>
                  <a:cubicBezTo>
                    <a:pt x="54" y="23"/>
                    <a:pt x="54" y="23"/>
                    <a:pt x="54" y="23"/>
                  </a:cubicBezTo>
                  <a:cubicBezTo>
                    <a:pt x="54" y="28"/>
                    <a:pt x="54" y="28"/>
                    <a:pt x="54" y="28"/>
                  </a:cubicBezTo>
                  <a:cubicBezTo>
                    <a:pt x="86" y="28"/>
                    <a:pt x="86" y="28"/>
                    <a:pt x="86" y="28"/>
                  </a:cubicBezTo>
                  <a:cubicBezTo>
                    <a:pt x="86" y="16"/>
                    <a:pt x="86" y="16"/>
                    <a:pt x="86" y="16"/>
                  </a:cubicBezTo>
                  <a:close/>
                  <a:moveTo>
                    <a:pt x="86" y="46"/>
                  </a:moveTo>
                  <a:cubicBezTo>
                    <a:pt x="86" y="51"/>
                    <a:pt x="86" y="51"/>
                    <a:pt x="86" y="51"/>
                  </a:cubicBezTo>
                  <a:cubicBezTo>
                    <a:pt x="78" y="51"/>
                    <a:pt x="78" y="51"/>
                    <a:pt x="78" y="51"/>
                  </a:cubicBezTo>
                  <a:cubicBezTo>
                    <a:pt x="78" y="57"/>
                    <a:pt x="78" y="57"/>
                    <a:pt x="78" y="57"/>
                  </a:cubicBezTo>
                  <a:cubicBezTo>
                    <a:pt x="86" y="57"/>
                    <a:pt x="86" y="57"/>
                    <a:pt x="86" y="57"/>
                  </a:cubicBezTo>
                  <a:cubicBezTo>
                    <a:pt x="86" y="62"/>
                    <a:pt x="86" y="62"/>
                    <a:pt x="86" y="62"/>
                  </a:cubicBezTo>
                  <a:cubicBezTo>
                    <a:pt x="76" y="62"/>
                    <a:pt x="76" y="62"/>
                    <a:pt x="76" y="62"/>
                  </a:cubicBezTo>
                  <a:cubicBezTo>
                    <a:pt x="75" y="62"/>
                    <a:pt x="74" y="61"/>
                    <a:pt x="74" y="59"/>
                  </a:cubicBezTo>
                  <a:cubicBezTo>
                    <a:pt x="74" y="49"/>
                    <a:pt x="74" y="49"/>
                    <a:pt x="74" y="49"/>
                  </a:cubicBezTo>
                  <a:cubicBezTo>
                    <a:pt x="74" y="47"/>
                    <a:pt x="75" y="46"/>
                    <a:pt x="76" y="46"/>
                  </a:cubicBezTo>
                  <a:lnTo>
                    <a:pt x="86" y="46"/>
                  </a:lnTo>
                  <a:close/>
                  <a:moveTo>
                    <a:pt x="54" y="5"/>
                  </a:moveTo>
                  <a:cubicBezTo>
                    <a:pt x="24" y="5"/>
                    <a:pt x="24" y="5"/>
                    <a:pt x="24" y="5"/>
                  </a:cubicBezTo>
                  <a:cubicBezTo>
                    <a:pt x="22" y="8"/>
                    <a:pt x="22" y="8"/>
                    <a:pt x="22" y="8"/>
                  </a:cubicBezTo>
                  <a:cubicBezTo>
                    <a:pt x="22" y="0"/>
                    <a:pt x="22" y="0"/>
                    <a:pt x="22" y="0"/>
                  </a:cubicBezTo>
                  <a:cubicBezTo>
                    <a:pt x="22" y="0"/>
                    <a:pt x="22" y="0"/>
                    <a:pt x="22" y="0"/>
                  </a:cubicBezTo>
                  <a:cubicBezTo>
                    <a:pt x="54" y="0"/>
                    <a:pt x="54" y="0"/>
                    <a:pt x="54" y="0"/>
                  </a:cubicBezTo>
                  <a:cubicBezTo>
                    <a:pt x="54" y="5"/>
                    <a:pt x="54" y="5"/>
                    <a:pt x="54" y="5"/>
                  </a:cubicBezTo>
                  <a:close/>
                  <a:moveTo>
                    <a:pt x="22" y="82"/>
                  </a:moveTo>
                  <a:cubicBezTo>
                    <a:pt x="22" y="82"/>
                    <a:pt x="22" y="82"/>
                    <a:pt x="22" y="82"/>
                  </a:cubicBezTo>
                  <a:cubicBezTo>
                    <a:pt x="23" y="82"/>
                    <a:pt x="24" y="82"/>
                    <a:pt x="24" y="81"/>
                  </a:cubicBezTo>
                  <a:cubicBezTo>
                    <a:pt x="24" y="81"/>
                    <a:pt x="24" y="81"/>
                    <a:pt x="24" y="81"/>
                  </a:cubicBezTo>
                  <a:cubicBezTo>
                    <a:pt x="24" y="81"/>
                    <a:pt x="24" y="81"/>
                    <a:pt x="24" y="81"/>
                  </a:cubicBezTo>
                  <a:cubicBezTo>
                    <a:pt x="24" y="81"/>
                    <a:pt x="25" y="80"/>
                    <a:pt x="25" y="80"/>
                  </a:cubicBezTo>
                  <a:cubicBezTo>
                    <a:pt x="25" y="68"/>
                    <a:pt x="25" y="68"/>
                    <a:pt x="25" y="68"/>
                  </a:cubicBezTo>
                  <a:cubicBezTo>
                    <a:pt x="25" y="66"/>
                    <a:pt x="26" y="65"/>
                    <a:pt x="27" y="65"/>
                  </a:cubicBezTo>
                  <a:cubicBezTo>
                    <a:pt x="54" y="65"/>
                    <a:pt x="54" y="65"/>
                    <a:pt x="54" y="65"/>
                  </a:cubicBezTo>
                  <a:cubicBezTo>
                    <a:pt x="54" y="70"/>
                    <a:pt x="54" y="70"/>
                    <a:pt x="54" y="70"/>
                  </a:cubicBezTo>
                  <a:cubicBezTo>
                    <a:pt x="29" y="70"/>
                    <a:pt x="29" y="70"/>
                    <a:pt x="29" y="70"/>
                  </a:cubicBezTo>
                  <a:cubicBezTo>
                    <a:pt x="29" y="80"/>
                    <a:pt x="29" y="80"/>
                    <a:pt x="29" y="80"/>
                  </a:cubicBezTo>
                  <a:cubicBezTo>
                    <a:pt x="29" y="82"/>
                    <a:pt x="29" y="83"/>
                    <a:pt x="27" y="85"/>
                  </a:cubicBezTo>
                  <a:cubicBezTo>
                    <a:pt x="27" y="85"/>
                    <a:pt x="27" y="85"/>
                    <a:pt x="27" y="85"/>
                  </a:cubicBezTo>
                  <a:cubicBezTo>
                    <a:pt x="26" y="86"/>
                    <a:pt x="24" y="87"/>
                    <a:pt x="22" y="87"/>
                  </a:cubicBezTo>
                  <a:cubicBezTo>
                    <a:pt x="22" y="87"/>
                    <a:pt x="22" y="87"/>
                    <a:pt x="22" y="87"/>
                  </a:cubicBezTo>
                  <a:cubicBezTo>
                    <a:pt x="22" y="82"/>
                    <a:pt x="22" y="82"/>
                    <a:pt x="22" y="82"/>
                  </a:cubicBezTo>
                  <a:close/>
                  <a:moveTo>
                    <a:pt x="54" y="6"/>
                  </a:moveTo>
                  <a:cubicBezTo>
                    <a:pt x="28" y="6"/>
                    <a:pt x="28" y="6"/>
                    <a:pt x="28" y="6"/>
                  </a:cubicBezTo>
                  <a:cubicBezTo>
                    <a:pt x="28" y="6"/>
                    <a:pt x="28" y="6"/>
                    <a:pt x="28" y="6"/>
                  </a:cubicBezTo>
                  <a:cubicBezTo>
                    <a:pt x="27" y="6"/>
                    <a:pt x="27" y="7"/>
                    <a:pt x="26" y="8"/>
                  </a:cubicBezTo>
                  <a:cubicBezTo>
                    <a:pt x="22" y="16"/>
                    <a:pt x="22" y="16"/>
                    <a:pt x="22" y="16"/>
                  </a:cubicBezTo>
                  <a:cubicBezTo>
                    <a:pt x="22" y="28"/>
                    <a:pt x="22" y="28"/>
                    <a:pt x="22" y="28"/>
                  </a:cubicBezTo>
                  <a:cubicBezTo>
                    <a:pt x="54" y="28"/>
                    <a:pt x="54" y="28"/>
                    <a:pt x="54" y="28"/>
                  </a:cubicBezTo>
                  <a:cubicBezTo>
                    <a:pt x="54" y="23"/>
                    <a:pt x="54" y="23"/>
                    <a:pt x="54" y="23"/>
                  </a:cubicBezTo>
                  <a:cubicBezTo>
                    <a:pt x="23" y="23"/>
                    <a:pt x="23" y="23"/>
                    <a:pt x="23" y="23"/>
                  </a:cubicBezTo>
                  <a:cubicBezTo>
                    <a:pt x="30" y="11"/>
                    <a:pt x="30" y="11"/>
                    <a:pt x="30" y="11"/>
                  </a:cubicBezTo>
                  <a:cubicBezTo>
                    <a:pt x="54" y="11"/>
                    <a:pt x="54" y="11"/>
                    <a:pt x="54" y="11"/>
                  </a:cubicBezTo>
                  <a:cubicBezTo>
                    <a:pt x="54" y="6"/>
                    <a:pt x="54" y="6"/>
                    <a:pt x="54" y="6"/>
                  </a:cubicBezTo>
                  <a:close/>
                  <a:moveTo>
                    <a:pt x="22" y="62"/>
                  </a:moveTo>
                  <a:cubicBezTo>
                    <a:pt x="22" y="57"/>
                    <a:pt x="22" y="57"/>
                    <a:pt x="22" y="57"/>
                  </a:cubicBezTo>
                  <a:cubicBezTo>
                    <a:pt x="30" y="57"/>
                    <a:pt x="30" y="57"/>
                    <a:pt x="30" y="57"/>
                  </a:cubicBezTo>
                  <a:cubicBezTo>
                    <a:pt x="30" y="51"/>
                    <a:pt x="30" y="51"/>
                    <a:pt x="30" y="51"/>
                  </a:cubicBezTo>
                  <a:cubicBezTo>
                    <a:pt x="22" y="51"/>
                    <a:pt x="22" y="51"/>
                    <a:pt x="22" y="51"/>
                  </a:cubicBezTo>
                  <a:cubicBezTo>
                    <a:pt x="22" y="46"/>
                    <a:pt x="22" y="46"/>
                    <a:pt x="22" y="46"/>
                  </a:cubicBezTo>
                  <a:cubicBezTo>
                    <a:pt x="32" y="46"/>
                    <a:pt x="32" y="46"/>
                    <a:pt x="32" y="46"/>
                  </a:cubicBezTo>
                  <a:cubicBezTo>
                    <a:pt x="34" y="46"/>
                    <a:pt x="35" y="47"/>
                    <a:pt x="35" y="49"/>
                  </a:cubicBezTo>
                  <a:cubicBezTo>
                    <a:pt x="35" y="59"/>
                    <a:pt x="35" y="59"/>
                    <a:pt x="35" y="59"/>
                  </a:cubicBezTo>
                  <a:cubicBezTo>
                    <a:pt x="35" y="61"/>
                    <a:pt x="34" y="62"/>
                    <a:pt x="32" y="62"/>
                  </a:cubicBezTo>
                  <a:lnTo>
                    <a:pt x="22" y="62"/>
                  </a:lnTo>
                  <a:close/>
                  <a:moveTo>
                    <a:pt x="22" y="8"/>
                  </a:moveTo>
                  <a:cubicBezTo>
                    <a:pt x="15" y="22"/>
                    <a:pt x="15" y="22"/>
                    <a:pt x="15" y="22"/>
                  </a:cubicBezTo>
                  <a:cubicBezTo>
                    <a:pt x="15" y="22"/>
                    <a:pt x="15" y="22"/>
                    <a:pt x="15" y="22"/>
                  </a:cubicBezTo>
                  <a:cubicBezTo>
                    <a:pt x="15" y="22"/>
                    <a:pt x="15" y="22"/>
                    <a:pt x="15" y="22"/>
                  </a:cubicBezTo>
                  <a:cubicBezTo>
                    <a:pt x="5" y="33"/>
                    <a:pt x="5" y="33"/>
                    <a:pt x="5" y="33"/>
                  </a:cubicBezTo>
                  <a:cubicBezTo>
                    <a:pt x="5" y="65"/>
                    <a:pt x="5" y="65"/>
                    <a:pt x="5" y="65"/>
                  </a:cubicBezTo>
                  <a:cubicBezTo>
                    <a:pt x="5" y="68"/>
                    <a:pt x="5" y="68"/>
                    <a:pt x="5" y="68"/>
                  </a:cubicBezTo>
                  <a:cubicBezTo>
                    <a:pt x="5" y="80"/>
                    <a:pt x="5" y="80"/>
                    <a:pt x="5" y="80"/>
                  </a:cubicBezTo>
                  <a:cubicBezTo>
                    <a:pt x="5" y="80"/>
                    <a:pt x="5" y="81"/>
                    <a:pt x="5" y="81"/>
                  </a:cubicBezTo>
                  <a:cubicBezTo>
                    <a:pt x="6" y="81"/>
                    <a:pt x="6" y="81"/>
                    <a:pt x="6" y="81"/>
                  </a:cubicBezTo>
                  <a:cubicBezTo>
                    <a:pt x="6" y="82"/>
                    <a:pt x="7" y="82"/>
                    <a:pt x="7" y="82"/>
                  </a:cubicBezTo>
                  <a:cubicBezTo>
                    <a:pt x="22" y="82"/>
                    <a:pt x="22" y="82"/>
                    <a:pt x="22" y="82"/>
                  </a:cubicBezTo>
                  <a:cubicBezTo>
                    <a:pt x="22" y="87"/>
                    <a:pt x="22" y="87"/>
                    <a:pt x="22" y="87"/>
                  </a:cubicBezTo>
                  <a:cubicBezTo>
                    <a:pt x="7" y="87"/>
                    <a:pt x="7" y="87"/>
                    <a:pt x="7" y="87"/>
                  </a:cubicBezTo>
                  <a:cubicBezTo>
                    <a:pt x="5" y="87"/>
                    <a:pt x="4" y="86"/>
                    <a:pt x="2" y="85"/>
                  </a:cubicBezTo>
                  <a:cubicBezTo>
                    <a:pt x="2" y="85"/>
                    <a:pt x="2" y="85"/>
                    <a:pt x="2" y="85"/>
                  </a:cubicBezTo>
                  <a:cubicBezTo>
                    <a:pt x="1" y="83"/>
                    <a:pt x="0" y="82"/>
                    <a:pt x="0" y="80"/>
                  </a:cubicBezTo>
                  <a:cubicBezTo>
                    <a:pt x="0" y="68"/>
                    <a:pt x="0" y="68"/>
                    <a:pt x="0" y="68"/>
                  </a:cubicBezTo>
                  <a:cubicBezTo>
                    <a:pt x="0" y="65"/>
                    <a:pt x="0" y="65"/>
                    <a:pt x="0" y="65"/>
                  </a:cubicBezTo>
                  <a:cubicBezTo>
                    <a:pt x="0" y="32"/>
                    <a:pt x="0" y="32"/>
                    <a:pt x="0" y="32"/>
                  </a:cubicBezTo>
                  <a:cubicBezTo>
                    <a:pt x="0" y="32"/>
                    <a:pt x="0" y="32"/>
                    <a:pt x="0" y="32"/>
                  </a:cubicBezTo>
                  <a:cubicBezTo>
                    <a:pt x="0" y="31"/>
                    <a:pt x="0" y="31"/>
                    <a:pt x="1" y="30"/>
                  </a:cubicBezTo>
                  <a:cubicBezTo>
                    <a:pt x="11" y="19"/>
                    <a:pt x="11" y="19"/>
                    <a:pt x="11" y="19"/>
                  </a:cubicBezTo>
                  <a:cubicBezTo>
                    <a:pt x="20" y="1"/>
                    <a:pt x="20" y="1"/>
                    <a:pt x="20" y="1"/>
                  </a:cubicBezTo>
                  <a:cubicBezTo>
                    <a:pt x="21" y="1"/>
                    <a:pt x="21" y="0"/>
                    <a:pt x="22" y="0"/>
                  </a:cubicBezTo>
                  <a:cubicBezTo>
                    <a:pt x="22" y="8"/>
                    <a:pt x="22" y="8"/>
                    <a:pt x="22" y="8"/>
                  </a:cubicBezTo>
                  <a:close/>
                  <a:moveTo>
                    <a:pt x="22" y="16"/>
                  </a:moveTo>
                  <a:cubicBezTo>
                    <a:pt x="17" y="24"/>
                    <a:pt x="17" y="24"/>
                    <a:pt x="17" y="24"/>
                  </a:cubicBezTo>
                  <a:cubicBezTo>
                    <a:pt x="17" y="25"/>
                    <a:pt x="17" y="25"/>
                    <a:pt x="17" y="26"/>
                  </a:cubicBezTo>
                  <a:cubicBezTo>
                    <a:pt x="17" y="27"/>
                    <a:pt x="18" y="28"/>
                    <a:pt x="20" y="28"/>
                  </a:cubicBezTo>
                  <a:cubicBezTo>
                    <a:pt x="22" y="28"/>
                    <a:pt x="22" y="28"/>
                    <a:pt x="22" y="28"/>
                  </a:cubicBezTo>
                  <a:cubicBezTo>
                    <a:pt x="22" y="16"/>
                    <a:pt x="22" y="16"/>
                    <a:pt x="22" y="16"/>
                  </a:cubicBezTo>
                  <a:close/>
                  <a:moveTo>
                    <a:pt x="22" y="46"/>
                  </a:moveTo>
                  <a:cubicBezTo>
                    <a:pt x="12" y="46"/>
                    <a:pt x="12" y="46"/>
                    <a:pt x="12" y="46"/>
                  </a:cubicBezTo>
                  <a:cubicBezTo>
                    <a:pt x="10" y="46"/>
                    <a:pt x="9" y="47"/>
                    <a:pt x="9" y="49"/>
                  </a:cubicBezTo>
                  <a:cubicBezTo>
                    <a:pt x="9" y="59"/>
                    <a:pt x="9" y="59"/>
                    <a:pt x="9" y="59"/>
                  </a:cubicBezTo>
                  <a:cubicBezTo>
                    <a:pt x="9" y="61"/>
                    <a:pt x="10" y="62"/>
                    <a:pt x="12" y="62"/>
                  </a:cubicBezTo>
                  <a:cubicBezTo>
                    <a:pt x="22" y="62"/>
                    <a:pt x="22" y="62"/>
                    <a:pt x="22" y="62"/>
                  </a:cubicBezTo>
                  <a:cubicBezTo>
                    <a:pt x="22" y="57"/>
                    <a:pt x="22" y="57"/>
                    <a:pt x="22" y="57"/>
                  </a:cubicBezTo>
                  <a:cubicBezTo>
                    <a:pt x="14" y="57"/>
                    <a:pt x="14" y="57"/>
                    <a:pt x="14" y="57"/>
                  </a:cubicBezTo>
                  <a:cubicBezTo>
                    <a:pt x="14" y="51"/>
                    <a:pt x="14" y="51"/>
                    <a:pt x="14" y="51"/>
                  </a:cubicBezTo>
                  <a:cubicBezTo>
                    <a:pt x="22" y="51"/>
                    <a:pt x="22" y="51"/>
                    <a:pt x="22" y="51"/>
                  </a:cubicBezTo>
                  <a:lnTo>
                    <a:pt x="22" y="4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 name="Freeform 255">
              <a:extLst>
                <a:ext uri="{FF2B5EF4-FFF2-40B4-BE49-F238E27FC236}">
                  <a16:creationId xmlns:a16="http://schemas.microsoft.com/office/drawing/2014/main" id="{64B4376D-E6B2-40CF-95B7-A20BC20054B8}"/>
                </a:ext>
              </a:extLst>
            </p:cNvPr>
            <p:cNvSpPr>
              <a:spLocks noEditPoints="1"/>
            </p:cNvSpPr>
            <p:nvPr/>
          </p:nvSpPr>
          <p:spPr bwMode="auto">
            <a:xfrm>
              <a:off x="5941346" y="4514755"/>
              <a:ext cx="150812" cy="141261"/>
            </a:xfrm>
            <a:custGeom>
              <a:avLst/>
              <a:gdLst>
                <a:gd name="T0" fmla="*/ 46 w 89"/>
                <a:gd name="T1" fmla="*/ 12 h 83"/>
                <a:gd name="T2" fmla="*/ 76 w 89"/>
                <a:gd name="T3" fmla="*/ 13 h 83"/>
                <a:gd name="T4" fmla="*/ 84 w 89"/>
                <a:gd name="T5" fmla="*/ 29 h 83"/>
                <a:gd name="T6" fmla="*/ 74 w 89"/>
                <a:gd name="T7" fmla="*/ 65 h 83"/>
                <a:gd name="T8" fmla="*/ 68 w 89"/>
                <a:gd name="T9" fmla="*/ 73 h 83"/>
                <a:gd name="T10" fmla="*/ 60 w 89"/>
                <a:gd name="T11" fmla="*/ 76 h 83"/>
                <a:gd name="T12" fmla="*/ 46 w 89"/>
                <a:gd name="T13" fmla="*/ 72 h 83"/>
                <a:gd name="T14" fmla="*/ 46 w 89"/>
                <a:gd name="T15" fmla="*/ 77 h 83"/>
                <a:gd name="T16" fmla="*/ 59 w 89"/>
                <a:gd name="T17" fmla="*/ 80 h 83"/>
                <a:gd name="T18" fmla="*/ 78 w 89"/>
                <a:gd name="T19" fmla="*/ 69 h 83"/>
                <a:gd name="T20" fmla="*/ 89 w 89"/>
                <a:gd name="T21" fmla="*/ 34 h 83"/>
                <a:gd name="T22" fmla="*/ 80 w 89"/>
                <a:gd name="T23" fmla="*/ 10 h 83"/>
                <a:gd name="T24" fmla="*/ 51 w 89"/>
                <a:gd name="T25" fmla="*/ 5 h 83"/>
                <a:gd name="T26" fmla="*/ 46 w 89"/>
                <a:gd name="T27" fmla="*/ 6 h 83"/>
                <a:gd name="T28" fmla="*/ 46 w 89"/>
                <a:gd name="T29" fmla="*/ 12 h 83"/>
                <a:gd name="T30" fmla="*/ 24 w 89"/>
                <a:gd name="T31" fmla="*/ 74 h 83"/>
                <a:gd name="T32" fmla="*/ 17 w 89"/>
                <a:gd name="T33" fmla="*/ 65 h 83"/>
                <a:gd name="T34" fmla="*/ 7 w 89"/>
                <a:gd name="T35" fmla="*/ 39 h 83"/>
                <a:gd name="T36" fmla="*/ 7 w 89"/>
                <a:gd name="T37" fmla="*/ 39 h 83"/>
                <a:gd name="T38" fmla="*/ 14 w 89"/>
                <a:gd name="T39" fmla="*/ 13 h 83"/>
                <a:gd name="T40" fmla="*/ 45 w 89"/>
                <a:gd name="T41" fmla="*/ 11 h 83"/>
                <a:gd name="T42" fmla="*/ 46 w 89"/>
                <a:gd name="T43" fmla="*/ 12 h 83"/>
                <a:gd name="T44" fmla="*/ 46 w 89"/>
                <a:gd name="T45" fmla="*/ 6 h 83"/>
                <a:gd name="T46" fmla="*/ 40 w 89"/>
                <a:gd name="T47" fmla="*/ 5 h 83"/>
                <a:gd name="T48" fmla="*/ 5 w 89"/>
                <a:gd name="T49" fmla="*/ 18 h 83"/>
                <a:gd name="T50" fmla="*/ 5 w 89"/>
                <a:gd name="T51" fmla="*/ 52 h 83"/>
                <a:gd name="T52" fmla="*/ 16 w 89"/>
                <a:gd name="T53" fmla="*/ 73 h 83"/>
                <a:gd name="T54" fmla="*/ 23 w 89"/>
                <a:gd name="T55" fmla="*/ 79 h 83"/>
                <a:gd name="T56" fmla="*/ 40 w 89"/>
                <a:gd name="T57" fmla="*/ 78 h 83"/>
                <a:gd name="T58" fmla="*/ 46 w 89"/>
                <a:gd name="T59" fmla="*/ 77 h 83"/>
                <a:gd name="T60" fmla="*/ 46 w 89"/>
                <a:gd name="T61" fmla="*/ 72 h 83"/>
                <a:gd name="T62" fmla="*/ 39 w 89"/>
                <a:gd name="T63" fmla="*/ 73 h 83"/>
                <a:gd name="T64" fmla="*/ 24 w 89"/>
                <a:gd name="T6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83">
                  <a:moveTo>
                    <a:pt x="46" y="12"/>
                  </a:moveTo>
                  <a:cubicBezTo>
                    <a:pt x="51" y="12"/>
                    <a:pt x="64" y="1"/>
                    <a:pt x="76" y="13"/>
                  </a:cubicBezTo>
                  <a:cubicBezTo>
                    <a:pt x="81" y="18"/>
                    <a:pt x="83" y="23"/>
                    <a:pt x="84" y="29"/>
                  </a:cubicBezTo>
                  <a:cubicBezTo>
                    <a:pt x="86" y="42"/>
                    <a:pt x="81" y="54"/>
                    <a:pt x="74" y="65"/>
                  </a:cubicBezTo>
                  <a:cubicBezTo>
                    <a:pt x="73" y="68"/>
                    <a:pt x="70" y="71"/>
                    <a:pt x="68" y="73"/>
                  </a:cubicBezTo>
                  <a:cubicBezTo>
                    <a:pt x="66" y="75"/>
                    <a:pt x="63" y="76"/>
                    <a:pt x="60" y="76"/>
                  </a:cubicBezTo>
                  <a:cubicBezTo>
                    <a:pt x="54" y="75"/>
                    <a:pt x="51" y="72"/>
                    <a:pt x="46" y="72"/>
                  </a:cubicBezTo>
                  <a:cubicBezTo>
                    <a:pt x="46" y="77"/>
                    <a:pt x="46" y="77"/>
                    <a:pt x="46" y="77"/>
                  </a:cubicBezTo>
                  <a:cubicBezTo>
                    <a:pt x="51" y="77"/>
                    <a:pt x="53" y="79"/>
                    <a:pt x="59" y="80"/>
                  </a:cubicBezTo>
                  <a:cubicBezTo>
                    <a:pt x="67" y="82"/>
                    <a:pt x="73" y="75"/>
                    <a:pt x="78" y="69"/>
                  </a:cubicBezTo>
                  <a:cubicBezTo>
                    <a:pt x="85" y="59"/>
                    <a:pt x="89" y="47"/>
                    <a:pt x="89" y="34"/>
                  </a:cubicBezTo>
                  <a:cubicBezTo>
                    <a:pt x="89" y="25"/>
                    <a:pt x="87" y="16"/>
                    <a:pt x="80" y="10"/>
                  </a:cubicBezTo>
                  <a:cubicBezTo>
                    <a:pt x="72" y="2"/>
                    <a:pt x="61" y="1"/>
                    <a:pt x="51" y="5"/>
                  </a:cubicBezTo>
                  <a:cubicBezTo>
                    <a:pt x="48" y="6"/>
                    <a:pt x="47" y="6"/>
                    <a:pt x="46" y="6"/>
                  </a:cubicBezTo>
                  <a:lnTo>
                    <a:pt x="46" y="12"/>
                  </a:lnTo>
                  <a:close/>
                  <a:moveTo>
                    <a:pt x="24" y="74"/>
                  </a:moveTo>
                  <a:cubicBezTo>
                    <a:pt x="21" y="71"/>
                    <a:pt x="19" y="69"/>
                    <a:pt x="17" y="65"/>
                  </a:cubicBezTo>
                  <a:cubicBezTo>
                    <a:pt x="12" y="58"/>
                    <a:pt x="8" y="49"/>
                    <a:pt x="7" y="39"/>
                  </a:cubicBezTo>
                  <a:cubicBezTo>
                    <a:pt x="7" y="39"/>
                    <a:pt x="7" y="39"/>
                    <a:pt x="7" y="39"/>
                  </a:cubicBezTo>
                  <a:cubicBezTo>
                    <a:pt x="6" y="30"/>
                    <a:pt x="7" y="20"/>
                    <a:pt x="14" y="13"/>
                  </a:cubicBezTo>
                  <a:cubicBezTo>
                    <a:pt x="24" y="4"/>
                    <a:pt x="34" y="8"/>
                    <a:pt x="45" y="11"/>
                  </a:cubicBezTo>
                  <a:cubicBezTo>
                    <a:pt x="45" y="12"/>
                    <a:pt x="45" y="12"/>
                    <a:pt x="46" y="12"/>
                  </a:cubicBezTo>
                  <a:cubicBezTo>
                    <a:pt x="46" y="6"/>
                    <a:pt x="46" y="6"/>
                    <a:pt x="46" y="6"/>
                  </a:cubicBezTo>
                  <a:cubicBezTo>
                    <a:pt x="44" y="6"/>
                    <a:pt x="43" y="6"/>
                    <a:pt x="40" y="5"/>
                  </a:cubicBezTo>
                  <a:cubicBezTo>
                    <a:pt x="26" y="0"/>
                    <a:pt x="12" y="5"/>
                    <a:pt x="5" y="18"/>
                  </a:cubicBezTo>
                  <a:cubicBezTo>
                    <a:pt x="0" y="28"/>
                    <a:pt x="1" y="41"/>
                    <a:pt x="5" y="52"/>
                  </a:cubicBezTo>
                  <a:cubicBezTo>
                    <a:pt x="7" y="59"/>
                    <a:pt x="11" y="67"/>
                    <a:pt x="16" y="73"/>
                  </a:cubicBezTo>
                  <a:cubicBezTo>
                    <a:pt x="18" y="75"/>
                    <a:pt x="20" y="77"/>
                    <a:pt x="23" y="79"/>
                  </a:cubicBezTo>
                  <a:cubicBezTo>
                    <a:pt x="29" y="83"/>
                    <a:pt x="34" y="80"/>
                    <a:pt x="40" y="78"/>
                  </a:cubicBezTo>
                  <a:cubicBezTo>
                    <a:pt x="42" y="77"/>
                    <a:pt x="44" y="77"/>
                    <a:pt x="46" y="77"/>
                  </a:cubicBezTo>
                  <a:cubicBezTo>
                    <a:pt x="46" y="72"/>
                    <a:pt x="46" y="72"/>
                    <a:pt x="46" y="72"/>
                  </a:cubicBezTo>
                  <a:cubicBezTo>
                    <a:pt x="44" y="72"/>
                    <a:pt x="41" y="72"/>
                    <a:pt x="39" y="73"/>
                  </a:cubicBezTo>
                  <a:cubicBezTo>
                    <a:pt x="33" y="75"/>
                    <a:pt x="29" y="78"/>
                    <a:pt x="24" y="74"/>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 name="Freeform 256">
              <a:extLst>
                <a:ext uri="{FF2B5EF4-FFF2-40B4-BE49-F238E27FC236}">
                  <a16:creationId xmlns:a16="http://schemas.microsoft.com/office/drawing/2014/main" id="{A562E57A-752A-4BDC-871A-3AB127C35C11}"/>
                </a:ext>
              </a:extLst>
            </p:cNvPr>
            <p:cNvSpPr>
              <a:spLocks noEditPoints="1"/>
            </p:cNvSpPr>
            <p:nvPr/>
          </p:nvSpPr>
          <p:spPr bwMode="auto">
            <a:xfrm>
              <a:off x="5979446" y="4479837"/>
              <a:ext cx="42862" cy="44442"/>
            </a:xfrm>
            <a:custGeom>
              <a:avLst/>
              <a:gdLst>
                <a:gd name="T0" fmla="*/ 13 w 25"/>
                <a:gd name="T1" fmla="*/ 19 h 27"/>
                <a:gd name="T2" fmla="*/ 14 w 25"/>
                <a:gd name="T3" fmla="*/ 20 h 27"/>
                <a:gd name="T4" fmla="*/ 18 w 25"/>
                <a:gd name="T5" fmla="*/ 22 h 27"/>
                <a:gd name="T6" fmla="*/ 18 w 25"/>
                <a:gd name="T7" fmla="*/ 22 h 27"/>
                <a:gd name="T8" fmla="*/ 18 w 25"/>
                <a:gd name="T9" fmla="*/ 22 h 27"/>
                <a:gd name="T10" fmla="*/ 20 w 25"/>
                <a:gd name="T11" fmla="*/ 23 h 27"/>
                <a:gd name="T12" fmla="*/ 20 w 25"/>
                <a:gd name="T13" fmla="*/ 23 h 27"/>
                <a:gd name="T14" fmla="*/ 19 w 25"/>
                <a:gd name="T15" fmla="*/ 18 h 27"/>
                <a:gd name="T16" fmla="*/ 16 w 25"/>
                <a:gd name="T17" fmla="*/ 13 h 27"/>
                <a:gd name="T18" fmla="*/ 13 w 25"/>
                <a:gd name="T19" fmla="*/ 9 h 27"/>
                <a:gd name="T20" fmla="*/ 13 w 25"/>
                <a:gd name="T21" fmla="*/ 3 h 27"/>
                <a:gd name="T22" fmla="*/ 13 w 25"/>
                <a:gd name="T23" fmla="*/ 4 h 27"/>
                <a:gd name="T24" fmla="*/ 13 w 25"/>
                <a:gd name="T25" fmla="*/ 4 h 27"/>
                <a:gd name="T26" fmla="*/ 20 w 25"/>
                <a:gd name="T27" fmla="*/ 10 h 27"/>
                <a:gd name="T28" fmla="*/ 24 w 25"/>
                <a:gd name="T29" fmla="*/ 17 h 27"/>
                <a:gd name="T30" fmla="*/ 25 w 25"/>
                <a:gd name="T31" fmla="*/ 25 h 27"/>
                <a:gd name="T32" fmla="*/ 25 w 25"/>
                <a:gd name="T33" fmla="*/ 25 h 27"/>
                <a:gd name="T34" fmla="*/ 24 w 25"/>
                <a:gd name="T35" fmla="*/ 26 h 27"/>
                <a:gd name="T36" fmla="*/ 22 w 25"/>
                <a:gd name="T37" fmla="*/ 27 h 27"/>
                <a:gd name="T38" fmla="*/ 22 w 25"/>
                <a:gd name="T39" fmla="*/ 27 h 27"/>
                <a:gd name="T40" fmla="*/ 19 w 25"/>
                <a:gd name="T41" fmla="*/ 27 h 27"/>
                <a:gd name="T42" fmla="*/ 16 w 25"/>
                <a:gd name="T43" fmla="*/ 27 h 27"/>
                <a:gd name="T44" fmla="*/ 16 w 25"/>
                <a:gd name="T45" fmla="*/ 27 h 27"/>
                <a:gd name="T46" fmla="*/ 13 w 25"/>
                <a:gd name="T47" fmla="*/ 25 h 27"/>
                <a:gd name="T48" fmla="*/ 13 w 25"/>
                <a:gd name="T49" fmla="*/ 19 h 27"/>
                <a:gd name="T50" fmla="*/ 11 w 25"/>
                <a:gd name="T51" fmla="*/ 18 h 27"/>
                <a:gd name="T52" fmla="*/ 13 w 25"/>
                <a:gd name="T53" fmla="*/ 19 h 27"/>
                <a:gd name="T54" fmla="*/ 13 w 25"/>
                <a:gd name="T55" fmla="*/ 25 h 27"/>
                <a:gd name="T56" fmla="*/ 11 w 25"/>
                <a:gd name="T57" fmla="*/ 24 h 27"/>
                <a:gd name="T58" fmla="*/ 7 w 25"/>
                <a:gd name="T59" fmla="*/ 21 h 27"/>
                <a:gd name="T60" fmla="*/ 7 w 25"/>
                <a:gd name="T61" fmla="*/ 21 h 27"/>
                <a:gd name="T62" fmla="*/ 3 w 25"/>
                <a:gd name="T63" fmla="*/ 15 h 27"/>
                <a:gd name="T64" fmla="*/ 1 w 25"/>
                <a:gd name="T65" fmla="*/ 9 h 27"/>
                <a:gd name="T66" fmla="*/ 1 w 25"/>
                <a:gd name="T67" fmla="*/ 9 h 27"/>
                <a:gd name="T68" fmla="*/ 1 w 25"/>
                <a:gd name="T69" fmla="*/ 5 h 27"/>
                <a:gd name="T70" fmla="*/ 1 w 25"/>
                <a:gd name="T71" fmla="*/ 3 h 27"/>
                <a:gd name="T72" fmla="*/ 3 w 25"/>
                <a:gd name="T73" fmla="*/ 0 h 27"/>
                <a:gd name="T74" fmla="*/ 4 w 25"/>
                <a:gd name="T75" fmla="*/ 0 h 27"/>
                <a:gd name="T76" fmla="*/ 4 w 25"/>
                <a:gd name="T77" fmla="*/ 0 h 27"/>
                <a:gd name="T78" fmla="*/ 4 w 25"/>
                <a:gd name="T79" fmla="*/ 0 h 27"/>
                <a:gd name="T80" fmla="*/ 4 w 25"/>
                <a:gd name="T81" fmla="*/ 0 h 27"/>
                <a:gd name="T82" fmla="*/ 4 w 25"/>
                <a:gd name="T83" fmla="*/ 0 h 27"/>
                <a:gd name="T84" fmla="*/ 5 w 25"/>
                <a:gd name="T85" fmla="*/ 0 h 27"/>
                <a:gd name="T86" fmla="*/ 13 w 25"/>
                <a:gd name="T87" fmla="*/ 3 h 27"/>
                <a:gd name="T88" fmla="*/ 13 w 25"/>
                <a:gd name="T89" fmla="*/ 9 h 27"/>
                <a:gd name="T90" fmla="*/ 11 w 25"/>
                <a:gd name="T91" fmla="*/ 8 h 27"/>
                <a:gd name="T92" fmla="*/ 11 w 25"/>
                <a:gd name="T93" fmla="*/ 8 h 27"/>
                <a:gd name="T94" fmla="*/ 11 w 25"/>
                <a:gd name="T95" fmla="*/ 8 h 27"/>
                <a:gd name="T96" fmla="*/ 5 w 25"/>
                <a:gd name="T97" fmla="*/ 5 h 27"/>
                <a:gd name="T98" fmla="*/ 6 w 25"/>
                <a:gd name="T99" fmla="*/ 8 h 27"/>
                <a:gd name="T100" fmla="*/ 6 w 25"/>
                <a:gd name="T101" fmla="*/ 8 h 27"/>
                <a:gd name="T102" fmla="*/ 7 w 25"/>
                <a:gd name="T103" fmla="*/ 13 h 27"/>
                <a:gd name="T104" fmla="*/ 11 w 25"/>
                <a:gd name="T105" fmla="*/ 18 h 27"/>
                <a:gd name="T106" fmla="*/ 11 w 25"/>
                <a:gd name="T107"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 h="27">
                  <a:moveTo>
                    <a:pt x="13" y="19"/>
                  </a:moveTo>
                  <a:cubicBezTo>
                    <a:pt x="13" y="20"/>
                    <a:pt x="14" y="20"/>
                    <a:pt x="14" y="20"/>
                  </a:cubicBezTo>
                  <a:cubicBezTo>
                    <a:pt x="15" y="21"/>
                    <a:pt x="16" y="22"/>
                    <a:pt x="18" y="22"/>
                  </a:cubicBezTo>
                  <a:cubicBezTo>
                    <a:pt x="18" y="22"/>
                    <a:pt x="18" y="22"/>
                    <a:pt x="18" y="22"/>
                  </a:cubicBezTo>
                  <a:cubicBezTo>
                    <a:pt x="18" y="22"/>
                    <a:pt x="18" y="22"/>
                    <a:pt x="18" y="22"/>
                  </a:cubicBezTo>
                  <a:cubicBezTo>
                    <a:pt x="18" y="22"/>
                    <a:pt x="19" y="22"/>
                    <a:pt x="20" y="23"/>
                  </a:cubicBezTo>
                  <a:cubicBezTo>
                    <a:pt x="20" y="23"/>
                    <a:pt x="20" y="23"/>
                    <a:pt x="20" y="23"/>
                  </a:cubicBezTo>
                  <a:cubicBezTo>
                    <a:pt x="20" y="21"/>
                    <a:pt x="20" y="20"/>
                    <a:pt x="19" y="18"/>
                  </a:cubicBezTo>
                  <a:cubicBezTo>
                    <a:pt x="19" y="16"/>
                    <a:pt x="18" y="14"/>
                    <a:pt x="16" y="13"/>
                  </a:cubicBezTo>
                  <a:cubicBezTo>
                    <a:pt x="15" y="11"/>
                    <a:pt x="14" y="10"/>
                    <a:pt x="13" y="9"/>
                  </a:cubicBezTo>
                  <a:cubicBezTo>
                    <a:pt x="13" y="3"/>
                    <a:pt x="13" y="3"/>
                    <a:pt x="13" y="3"/>
                  </a:cubicBezTo>
                  <a:cubicBezTo>
                    <a:pt x="13" y="3"/>
                    <a:pt x="13" y="4"/>
                    <a:pt x="13" y="4"/>
                  </a:cubicBezTo>
                  <a:cubicBezTo>
                    <a:pt x="13" y="4"/>
                    <a:pt x="13" y="4"/>
                    <a:pt x="13" y="4"/>
                  </a:cubicBezTo>
                  <a:cubicBezTo>
                    <a:pt x="16" y="5"/>
                    <a:pt x="18" y="7"/>
                    <a:pt x="20" y="10"/>
                  </a:cubicBezTo>
                  <a:cubicBezTo>
                    <a:pt x="22" y="12"/>
                    <a:pt x="23" y="14"/>
                    <a:pt x="24" y="17"/>
                  </a:cubicBezTo>
                  <a:cubicBezTo>
                    <a:pt x="25" y="19"/>
                    <a:pt x="25" y="22"/>
                    <a:pt x="25" y="25"/>
                  </a:cubicBezTo>
                  <a:cubicBezTo>
                    <a:pt x="25" y="25"/>
                    <a:pt x="25" y="25"/>
                    <a:pt x="25" y="25"/>
                  </a:cubicBezTo>
                  <a:cubicBezTo>
                    <a:pt x="25" y="25"/>
                    <a:pt x="25" y="26"/>
                    <a:pt x="24" y="26"/>
                  </a:cubicBezTo>
                  <a:cubicBezTo>
                    <a:pt x="24" y="27"/>
                    <a:pt x="23" y="27"/>
                    <a:pt x="22" y="27"/>
                  </a:cubicBezTo>
                  <a:cubicBezTo>
                    <a:pt x="22" y="27"/>
                    <a:pt x="22" y="27"/>
                    <a:pt x="22" y="27"/>
                  </a:cubicBezTo>
                  <a:cubicBezTo>
                    <a:pt x="21" y="27"/>
                    <a:pt x="20" y="27"/>
                    <a:pt x="19" y="27"/>
                  </a:cubicBezTo>
                  <a:cubicBezTo>
                    <a:pt x="18" y="27"/>
                    <a:pt x="17" y="27"/>
                    <a:pt x="16" y="27"/>
                  </a:cubicBezTo>
                  <a:cubicBezTo>
                    <a:pt x="16" y="27"/>
                    <a:pt x="16" y="27"/>
                    <a:pt x="16" y="27"/>
                  </a:cubicBezTo>
                  <a:cubicBezTo>
                    <a:pt x="15" y="26"/>
                    <a:pt x="14" y="26"/>
                    <a:pt x="13" y="25"/>
                  </a:cubicBezTo>
                  <a:lnTo>
                    <a:pt x="13" y="19"/>
                  </a:lnTo>
                  <a:close/>
                  <a:moveTo>
                    <a:pt x="11" y="18"/>
                  </a:moveTo>
                  <a:cubicBezTo>
                    <a:pt x="11" y="18"/>
                    <a:pt x="12" y="19"/>
                    <a:pt x="13" y="19"/>
                  </a:cubicBezTo>
                  <a:cubicBezTo>
                    <a:pt x="13" y="25"/>
                    <a:pt x="13" y="25"/>
                    <a:pt x="13" y="25"/>
                  </a:cubicBezTo>
                  <a:cubicBezTo>
                    <a:pt x="12" y="25"/>
                    <a:pt x="12" y="25"/>
                    <a:pt x="11" y="24"/>
                  </a:cubicBezTo>
                  <a:cubicBezTo>
                    <a:pt x="10" y="23"/>
                    <a:pt x="8" y="22"/>
                    <a:pt x="7" y="21"/>
                  </a:cubicBezTo>
                  <a:cubicBezTo>
                    <a:pt x="7" y="21"/>
                    <a:pt x="7" y="21"/>
                    <a:pt x="7" y="21"/>
                  </a:cubicBezTo>
                  <a:cubicBezTo>
                    <a:pt x="6" y="19"/>
                    <a:pt x="4" y="17"/>
                    <a:pt x="3" y="15"/>
                  </a:cubicBezTo>
                  <a:cubicBezTo>
                    <a:pt x="2" y="13"/>
                    <a:pt x="1" y="11"/>
                    <a:pt x="1" y="9"/>
                  </a:cubicBezTo>
                  <a:cubicBezTo>
                    <a:pt x="1" y="9"/>
                    <a:pt x="1" y="9"/>
                    <a:pt x="1" y="9"/>
                  </a:cubicBezTo>
                  <a:cubicBezTo>
                    <a:pt x="1" y="8"/>
                    <a:pt x="1" y="7"/>
                    <a:pt x="1" y="5"/>
                  </a:cubicBezTo>
                  <a:cubicBezTo>
                    <a:pt x="0" y="5"/>
                    <a:pt x="1" y="4"/>
                    <a:pt x="1" y="3"/>
                  </a:cubicBezTo>
                  <a:cubicBezTo>
                    <a:pt x="1" y="1"/>
                    <a:pt x="2" y="0"/>
                    <a:pt x="3"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5" y="0"/>
                    <a:pt x="5" y="0"/>
                  </a:cubicBezTo>
                  <a:cubicBezTo>
                    <a:pt x="8" y="1"/>
                    <a:pt x="10" y="2"/>
                    <a:pt x="13" y="3"/>
                  </a:cubicBezTo>
                  <a:cubicBezTo>
                    <a:pt x="13" y="9"/>
                    <a:pt x="13" y="9"/>
                    <a:pt x="13" y="9"/>
                  </a:cubicBezTo>
                  <a:cubicBezTo>
                    <a:pt x="12" y="9"/>
                    <a:pt x="12" y="8"/>
                    <a:pt x="11" y="8"/>
                  </a:cubicBezTo>
                  <a:cubicBezTo>
                    <a:pt x="11" y="8"/>
                    <a:pt x="11" y="8"/>
                    <a:pt x="11" y="8"/>
                  </a:cubicBezTo>
                  <a:cubicBezTo>
                    <a:pt x="11" y="8"/>
                    <a:pt x="11" y="8"/>
                    <a:pt x="11" y="8"/>
                  </a:cubicBezTo>
                  <a:cubicBezTo>
                    <a:pt x="9" y="7"/>
                    <a:pt x="7" y="6"/>
                    <a:pt x="5" y="5"/>
                  </a:cubicBezTo>
                  <a:cubicBezTo>
                    <a:pt x="5" y="6"/>
                    <a:pt x="5" y="7"/>
                    <a:pt x="6" y="8"/>
                  </a:cubicBezTo>
                  <a:cubicBezTo>
                    <a:pt x="6" y="8"/>
                    <a:pt x="6" y="8"/>
                    <a:pt x="6" y="8"/>
                  </a:cubicBezTo>
                  <a:cubicBezTo>
                    <a:pt x="6" y="10"/>
                    <a:pt x="7" y="11"/>
                    <a:pt x="7" y="13"/>
                  </a:cubicBezTo>
                  <a:cubicBezTo>
                    <a:pt x="8" y="15"/>
                    <a:pt x="9" y="16"/>
                    <a:pt x="11" y="18"/>
                  </a:cubicBezTo>
                  <a:cubicBezTo>
                    <a:pt x="11" y="18"/>
                    <a:pt x="11" y="18"/>
                    <a:pt x="11" y="18"/>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 name="Freeform 259">
              <a:extLst>
                <a:ext uri="{FF2B5EF4-FFF2-40B4-BE49-F238E27FC236}">
                  <a16:creationId xmlns:a16="http://schemas.microsoft.com/office/drawing/2014/main" id="{B504CD2E-806F-4059-86B7-67B4EF488BFE}"/>
                </a:ext>
              </a:extLst>
            </p:cNvPr>
            <p:cNvSpPr>
              <a:spLocks noEditPoints="1"/>
            </p:cNvSpPr>
            <p:nvPr/>
          </p:nvSpPr>
          <p:spPr bwMode="auto">
            <a:xfrm>
              <a:off x="6060408" y="4257628"/>
              <a:ext cx="133350" cy="211098"/>
            </a:xfrm>
            <a:custGeom>
              <a:avLst/>
              <a:gdLst>
                <a:gd name="T0" fmla="*/ 74 w 79"/>
                <a:gd name="T1" fmla="*/ 72 h 125"/>
                <a:gd name="T2" fmla="*/ 74 w 79"/>
                <a:gd name="T3" fmla="*/ 5 h 125"/>
                <a:gd name="T4" fmla="*/ 42 w 79"/>
                <a:gd name="T5" fmla="*/ 5 h 125"/>
                <a:gd name="T6" fmla="*/ 40 w 79"/>
                <a:gd name="T7" fmla="*/ 10 h 125"/>
                <a:gd name="T8" fmla="*/ 40 w 79"/>
                <a:gd name="T9" fmla="*/ 0 h 125"/>
                <a:gd name="T10" fmla="*/ 40 w 79"/>
                <a:gd name="T11" fmla="*/ 0 h 125"/>
                <a:gd name="T12" fmla="*/ 77 w 79"/>
                <a:gd name="T13" fmla="*/ 0 h 125"/>
                <a:gd name="T14" fmla="*/ 79 w 79"/>
                <a:gd name="T15" fmla="*/ 3 h 125"/>
                <a:gd name="T16" fmla="*/ 79 w 79"/>
                <a:gd name="T17" fmla="*/ 72 h 125"/>
                <a:gd name="T18" fmla="*/ 79 w 79"/>
                <a:gd name="T19" fmla="*/ 72 h 125"/>
                <a:gd name="T20" fmla="*/ 79 w 79"/>
                <a:gd name="T21" fmla="*/ 73 h 125"/>
                <a:gd name="T22" fmla="*/ 59 w 79"/>
                <a:gd name="T23" fmla="*/ 123 h 125"/>
                <a:gd name="T24" fmla="*/ 59 w 79"/>
                <a:gd name="T25" fmla="*/ 123 h 125"/>
                <a:gd name="T26" fmla="*/ 56 w 79"/>
                <a:gd name="T27" fmla="*/ 124 h 125"/>
                <a:gd name="T28" fmla="*/ 40 w 79"/>
                <a:gd name="T29" fmla="*/ 117 h 125"/>
                <a:gd name="T30" fmla="*/ 40 w 79"/>
                <a:gd name="T31" fmla="*/ 112 h 125"/>
                <a:gd name="T32" fmla="*/ 55 w 79"/>
                <a:gd name="T33" fmla="*/ 119 h 125"/>
                <a:gd name="T34" fmla="*/ 74 w 79"/>
                <a:gd name="T35" fmla="*/ 72 h 125"/>
                <a:gd name="T36" fmla="*/ 40 w 79"/>
                <a:gd name="T37" fmla="*/ 10 h 125"/>
                <a:gd name="T38" fmla="*/ 6 w 79"/>
                <a:gd name="T39" fmla="*/ 97 h 125"/>
                <a:gd name="T40" fmla="*/ 40 w 79"/>
                <a:gd name="T41" fmla="*/ 112 h 125"/>
                <a:gd name="T42" fmla="*/ 40 w 79"/>
                <a:gd name="T43" fmla="*/ 117 h 125"/>
                <a:gd name="T44" fmla="*/ 2 w 79"/>
                <a:gd name="T45" fmla="*/ 100 h 125"/>
                <a:gd name="T46" fmla="*/ 2 w 79"/>
                <a:gd name="T47" fmla="*/ 100 h 125"/>
                <a:gd name="T48" fmla="*/ 1 w 79"/>
                <a:gd name="T49" fmla="*/ 97 h 125"/>
                <a:gd name="T50" fmla="*/ 38 w 79"/>
                <a:gd name="T51" fmla="*/ 2 h 125"/>
                <a:gd name="T52" fmla="*/ 40 w 79"/>
                <a:gd name="T53" fmla="*/ 0 h 125"/>
                <a:gd name="T54" fmla="*/ 40 w 79"/>
                <a:gd name="T55" fmla="*/ 1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 h="125">
                  <a:moveTo>
                    <a:pt x="74" y="72"/>
                  </a:moveTo>
                  <a:cubicBezTo>
                    <a:pt x="74" y="5"/>
                    <a:pt x="74" y="5"/>
                    <a:pt x="74" y="5"/>
                  </a:cubicBezTo>
                  <a:cubicBezTo>
                    <a:pt x="42" y="5"/>
                    <a:pt x="42" y="5"/>
                    <a:pt x="42" y="5"/>
                  </a:cubicBezTo>
                  <a:cubicBezTo>
                    <a:pt x="40" y="10"/>
                    <a:pt x="40" y="10"/>
                    <a:pt x="40" y="10"/>
                  </a:cubicBezTo>
                  <a:cubicBezTo>
                    <a:pt x="40" y="0"/>
                    <a:pt x="40" y="0"/>
                    <a:pt x="40" y="0"/>
                  </a:cubicBezTo>
                  <a:cubicBezTo>
                    <a:pt x="40" y="0"/>
                    <a:pt x="40" y="0"/>
                    <a:pt x="40" y="0"/>
                  </a:cubicBezTo>
                  <a:cubicBezTo>
                    <a:pt x="77" y="0"/>
                    <a:pt x="77" y="0"/>
                    <a:pt x="77" y="0"/>
                  </a:cubicBezTo>
                  <a:cubicBezTo>
                    <a:pt x="78" y="0"/>
                    <a:pt x="79" y="1"/>
                    <a:pt x="79" y="3"/>
                  </a:cubicBezTo>
                  <a:cubicBezTo>
                    <a:pt x="79" y="72"/>
                    <a:pt x="79" y="72"/>
                    <a:pt x="79" y="72"/>
                  </a:cubicBezTo>
                  <a:cubicBezTo>
                    <a:pt x="79" y="72"/>
                    <a:pt x="79" y="72"/>
                    <a:pt x="79" y="72"/>
                  </a:cubicBezTo>
                  <a:cubicBezTo>
                    <a:pt x="79" y="72"/>
                    <a:pt x="79" y="73"/>
                    <a:pt x="79" y="73"/>
                  </a:cubicBezTo>
                  <a:cubicBezTo>
                    <a:pt x="59" y="123"/>
                    <a:pt x="59" y="123"/>
                    <a:pt x="59" y="123"/>
                  </a:cubicBezTo>
                  <a:cubicBezTo>
                    <a:pt x="59" y="123"/>
                    <a:pt x="59" y="123"/>
                    <a:pt x="59" y="123"/>
                  </a:cubicBezTo>
                  <a:cubicBezTo>
                    <a:pt x="58" y="124"/>
                    <a:pt x="57" y="125"/>
                    <a:pt x="56" y="124"/>
                  </a:cubicBezTo>
                  <a:cubicBezTo>
                    <a:pt x="40" y="117"/>
                    <a:pt x="40" y="117"/>
                    <a:pt x="40" y="117"/>
                  </a:cubicBezTo>
                  <a:cubicBezTo>
                    <a:pt x="40" y="112"/>
                    <a:pt x="40" y="112"/>
                    <a:pt x="40" y="112"/>
                  </a:cubicBezTo>
                  <a:cubicBezTo>
                    <a:pt x="55" y="119"/>
                    <a:pt x="55" y="119"/>
                    <a:pt x="55" y="119"/>
                  </a:cubicBezTo>
                  <a:lnTo>
                    <a:pt x="74" y="72"/>
                  </a:lnTo>
                  <a:close/>
                  <a:moveTo>
                    <a:pt x="40" y="10"/>
                  </a:moveTo>
                  <a:cubicBezTo>
                    <a:pt x="6" y="97"/>
                    <a:pt x="6" y="97"/>
                    <a:pt x="6" y="97"/>
                  </a:cubicBezTo>
                  <a:cubicBezTo>
                    <a:pt x="40" y="112"/>
                    <a:pt x="40" y="112"/>
                    <a:pt x="40" y="112"/>
                  </a:cubicBezTo>
                  <a:cubicBezTo>
                    <a:pt x="40" y="117"/>
                    <a:pt x="40" y="117"/>
                    <a:pt x="40" y="117"/>
                  </a:cubicBezTo>
                  <a:cubicBezTo>
                    <a:pt x="2" y="100"/>
                    <a:pt x="2" y="100"/>
                    <a:pt x="2" y="100"/>
                  </a:cubicBezTo>
                  <a:cubicBezTo>
                    <a:pt x="2" y="100"/>
                    <a:pt x="2" y="100"/>
                    <a:pt x="2" y="100"/>
                  </a:cubicBezTo>
                  <a:cubicBezTo>
                    <a:pt x="1" y="100"/>
                    <a:pt x="0" y="99"/>
                    <a:pt x="1" y="97"/>
                  </a:cubicBezTo>
                  <a:cubicBezTo>
                    <a:pt x="38" y="2"/>
                    <a:pt x="38" y="2"/>
                    <a:pt x="38" y="2"/>
                  </a:cubicBezTo>
                  <a:cubicBezTo>
                    <a:pt x="38" y="1"/>
                    <a:pt x="39" y="0"/>
                    <a:pt x="40" y="0"/>
                  </a:cubicBezTo>
                  <a:lnTo>
                    <a:pt x="40" y="1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7" name="Freeform 260">
              <a:extLst>
                <a:ext uri="{FF2B5EF4-FFF2-40B4-BE49-F238E27FC236}">
                  <a16:creationId xmlns:a16="http://schemas.microsoft.com/office/drawing/2014/main" id="{1860B334-AC87-41C3-B830-691637771199}"/>
                </a:ext>
              </a:extLst>
            </p:cNvPr>
            <p:cNvSpPr>
              <a:spLocks noEditPoints="1"/>
            </p:cNvSpPr>
            <p:nvPr/>
          </p:nvSpPr>
          <p:spPr bwMode="auto">
            <a:xfrm>
              <a:off x="6193759" y="4257628"/>
              <a:ext cx="31750" cy="71424"/>
            </a:xfrm>
            <a:custGeom>
              <a:avLst/>
              <a:gdLst>
                <a:gd name="T0" fmla="*/ 9 w 19"/>
                <a:gd name="T1" fmla="*/ 29 h 42"/>
                <a:gd name="T2" fmla="*/ 11 w 19"/>
                <a:gd name="T3" fmla="*/ 23 h 42"/>
                <a:gd name="T4" fmla="*/ 13 w 19"/>
                <a:gd name="T5" fmla="*/ 5 h 42"/>
                <a:gd name="T6" fmla="*/ 9 w 19"/>
                <a:gd name="T7" fmla="*/ 5 h 42"/>
                <a:gd name="T8" fmla="*/ 9 w 19"/>
                <a:gd name="T9" fmla="*/ 0 h 42"/>
                <a:gd name="T10" fmla="*/ 16 w 19"/>
                <a:gd name="T11" fmla="*/ 0 h 42"/>
                <a:gd name="T12" fmla="*/ 16 w 19"/>
                <a:gd name="T13" fmla="*/ 0 h 42"/>
                <a:gd name="T14" fmla="*/ 17 w 19"/>
                <a:gd name="T15" fmla="*/ 1 h 42"/>
                <a:gd name="T16" fmla="*/ 18 w 19"/>
                <a:gd name="T17" fmla="*/ 4 h 42"/>
                <a:gd name="T18" fmla="*/ 16 w 19"/>
                <a:gd name="T19" fmla="*/ 25 h 42"/>
                <a:gd name="T20" fmla="*/ 9 w 19"/>
                <a:gd name="T21" fmla="*/ 38 h 42"/>
                <a:gd name="T22" fmla="*/ 9 w 19"/>
                <a:gd name="T23" fmla="*/ 29 h 42"/>
                <a:gd name="T24" fmla="*/ 5 w 19"/>
                <a:gd name="T25" fmla="*/ 35 h 42"/>
                <a:gd name="T26" fmla="*/ 9 w 19"/>
                <a:gd name="T27" fmla="*/ 29 h 42"/>
                <a:gd name="T28" fmla="*/ 9 w 19"/>
                <a:gd name="T29" fmla="*/ 38 h 42"/>
                <a:gd name="T30" fmla="*/ 3 w 19"/>
                <a:gd name="T31" fmla="*/ 42 h 42"/>
                <a:gd name="T32" fmla="*/ 2 w 19"/>
                <a:gd name="T33" fmla="*/ 42 h 42"/>
                <a:gd name="T34" fmla="*/ 0 w 19"/>
                <a:gd name="T35" fmla="*/ 40 h 42"/>
                <a:gd name="T36" fmla="*/ 0 w 19"/>
                <a:gd name="T37" fmla="*/ 3 h 42"/>
                <a:gd name="T38" fmla="*/ 2 w 19"/>
                <a:gd name="T39" fmla="*/ 0 h 42"/>
                <a:gd name="T40" fmla="*/ 9 w 19"/>
                <a:gd name="T41" fmla="*/ 0 h 42"/>
                <a:gd name="T42" fmla="*/ 9 w 19"/>
                <a:gd name="T43" fmla="*/ 5 h 42"/>
                <a:gd name="T44" fmla="*/ 5 w 19"/>
                <a:gd name="T45" fmla="*/ 5 h 42"/>
                <a:gd name="T46" fmla="*/ 5 w 19"/>
                <a:gd name="T47" fmla="*/ 3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42">
                  <a:moveTo>
                    <a:pt x="9" y="29"/>
                  </a:moveTo>
                  <a:cubicBezTo>
                    <a:pt x="10" y="28"/>
                    <a:pt x="11" y="26"/>
                    <a:pt x="11" y="23"/>
                  </a:cubicBezTo>
                  <a:cubicBezTo>
                    <a:pt x="13" y="17"/>
                    <a:pt x="13" y="11"/>
                    <a:pt x="13" y="5"/>
                  </a:cubicBezTo>
                  <a:cubicBezTo>
                    <a:pt x="9" y="5"/>
                    <a:pt x="9" y="5"/>
                    <a:pt x="9" y="5"/>
                  </a:cubicBezTo>
                  <a:cubicBezTo>
                    <a:pt x="9" y="0"/>
                    <a:pt x="9" y="0"/>
                    <a:pt x="9" y="0"/>
                  </a:cubicBezTo>
                  <a:cubicBezTo>
                    <a:pt x="16" y="0"/>
                    <a:pt x="16" y="0"/>
                    <a:pt x="16" y="0"/>
                  </a:cubicBezTo>
                  <a:cubicBezTo>
                    <a:pt x="16" y="0"/>
                    <a:pt x="16" y="0"/>
                    <a:pt x="16" y="0"/>
                  </a:cubicBezTo>
                  <a:cubicBezTo>
                    <a:pt x="16" y="0"/>
                    <a:pt x="17" y="0"/>
                    <a:pt x="17" y="1"/>
                  </a:cubicBezTo>
                  <a:cubicBezTo>
                    <a:pt x="18" y="1"/>
                    <a:pt x="19" y="3"/>
                    <a:pt x="18" y="4"/>
                  </a:cubicBezTo>
                  <a:cubicBezTo>
                    <a:pt x="18" y="10"/>
                    <a:pt x="18" y="18"/>
                    <a:pt x="16" y="25"/>
                  </a:cubicBezTo>
                  <a:cubicBezTo>
                    <a:pt x="14" y="30"/>
                    <a:pt x="12" y="34"/>
                    <a:pt x="9" y="38"/>
                  </a:cubicBezTo>
                  <a:lnTo>
                    <a:pt x="9" y="29"/>
                  </a:lnTo>
                  <a:close/>
                  <a:moveTo>
                    <a:pt x="5" y="35"/>
                  </a:moveTo>
                  <a:cubicBezTo>
                    <a:pt x="6" y="34"/>
                    <a:pt x="8" y="32"/>
                    <a:pt x="9" y="29"/>
                  </a:cubicBezTo>
                  <a:cubicBezTo>
                    <a:pt x="9" y="38"/>
                    <a:pt x="9" y="38"/>
                    <a:pt x="9" y="38"/>
                  </a:cubicBezTo>
                  <a:cubicBezTo>
                    <a:pt x="7" y="39"/>
                    <a:pt x="6" y="41"/>
                    <a:pt x="3" y="42"/>
                  </a:cubicBezTo>
                  <a:cubicBezTo>
                    <a:pt x="3" y="42"/>
                    <a:pt x="3" y="42"/>
                    <a:pt x="2" y="42"/>
                  </a:cubicBezTo>
                  <a:cubicBezTo>
                    <a:pt x="1" y="42"/>
                    <a:pt x="0" y="41"/>
                    <a:pt x="0" y="40"/>
                  </a:cubicBezTo>
                  <a:cubicBezTo>
                    <a:pt x="0" y="3"/>
                    <a:pt x="0" y="3"/>
                    <a:pt x="0" y="3"/>
                  </a:cubicBezTo>
                  <a:cubicBezTo>
                    <a:pt x="0" y="1"/>
                    <a:pt x="1" y="0"/>
                    <a:pt x="2" y="0"/>
                  </a:cubicBezTo>
                  <a:cubicBezTo>
                    <a:pt x="9" y="0"/>
                    <a:pt x="9" y="0"/>
                    <a:pt x="9" y="0"/>
                  </a:cubicBezTo>
                  <a:cubicBezTo>
                    <a:pt x="9" y="5"/>
                    <a:pt x="9" y="5"/>
                    <a:pt x="9" y="5"/>
                  </a:cubicBezTo>
                  <a:cubicBezTo>
                    <a:pt x="5" y="5"/>
                    <a:pt x="5" y="5"/>
                    <a:pt x="5" y="5"/>
                  </a:cubicBezTo>
                  <a:lnTo>
                    <a:pt x="5" y="3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8" name="Freeform 261">
              <a:extLst>
                <a:ext uri="{FF2B5EF4-FFF2-40B4-BE49-F238E27FC236}">
                  <a16:creationId xmlns:a16="http://schemas.microsoft.com/office/drawing/2014/main" id="{4C976ED3-E17E-4570-9391-E429803DCC3F}"/>
                </a:ext>
              </a:extLst>
            </p:cNvPr>
            <p:cNvSpPr>
              <a:spLocks noEditPoints="1"/>
            </p:cNvSpPr>
            <p:nvPr/>
          </p:nvSpPr>
          <p:spPr bwMode="auto">
            <a:xfrm>
              <a:off x="6193759" y="4257628"/>
              <a:ext cx="133350" cy="211098"/>
            </a:xfrm>
            <a:custGeom>
              <a:avLst/>
              <a:gdLst>
                <a:gd name="T0" fmla="*/ 39 w 79"/>
                <a:gd name="T1" fmla="*/ 112 h 125"/>
                <a:gd name="T2" fmla="*/ 73 w 79"/>
                <a:gd name="T3" fmla="*/ 97 h 125"/>
                <a:gd name="T4" fmla="*/ 39 w 79"/>
                <a:gd name="T5" fmla="*/ 10 h 125"/>
                <a:gd name="T6" fmla="*/ 39 w 79"/>
                <a:gd name="T7" fmla="*/ 0 h 125"/>
                <a:gd name="T8" fmla="*/ 41 w 79"/>
                <a:gd name="T9" fmla="*/ 2 h 125"/>
                <a:gd name="T10" fmla="*/ 78 w 79"/>
                <a:gd name="T11" fmla="*/ 97 h 125"/>
                <a:gd name="T12" fmla="*/ 77 w 79"/>
                <a:gd name="T13" fmla="*/ 100 h 125"/>
                <a:gd name="T14" fmla="*/ 39 w 79"/>
                <a:gd name="T15" fmla="*/ 117 h 125"/>
                <a:gd name="T16" fmla="*/ 39 w 79"/>
                <a:gd name="T17" fmla="*/ 112 h 125"/>
                <a:gd name="T18" fmla="*/ 22 w 79"/>
                <a:gd name="T19" fmla="*/ 5 h 125"/>
                <a:gd name="T20" fmla="*/ 19 w 79"/>
                <a:gd name="T21" fmla="*/ 28 h 125"/>
                <a:gd name="T22" fmla="*/ 5 w 79"/>
                <a:gd name="T23" fmla="*/ 46 h 125"/>
                <a:gd name="T24" fmla="*/ 5 w 79"/>
                <a:gd name="T25" fmla="*/ 72 h 125"/>
                <a:gd name="T26" fmla="*/ 24 w 79"/>
                <a:gd name="T27" fmla="*/ 119 h 125"/>
                <a:gd name="T28" fmla="*/ 39 w 79"/>
                <a:gd name="T29" fmla="*/ 112 h 125"/>
                <a:gd name="T30" fmla="*/ 39 w 79"/>
                <a:gd name="T31" fmla="*/ 117 h 125"/>
                <a:gd name="T32" fmla="*/ 23 w 79"/>
                <a:gd name="T33" fmla="*/ 124 h 125"/>
                <a:gd name="T34" fmla="*/ 23 w 79"/>
                <a:gd name="T35" fmla="*/ 124 h 125"/>
                <a:gd name="T36" fmla="*/ 23 w 79"/>
                <a:gd name="T37" fmla="*/ 124 h 125"/>
                <a:gd name="T38" fmla="*/ 20 w 79"/>
                <a:gd name="T39" fmla="*/ 123 h 125"/>
                <a:gd name="T40" fmla="*/ 0 w 79"/>
                <a:gd name="T41" fmla="*/ 73 h 125"/>
                <a:gd name="T42" fmla="*/ 0 w 79"/>
                <a:gd name="T43" fmla="*/ 72 h 125"/>
                <a:gd name="T44" fmla="*/ 0 w 79"/>
                <a:gd name="T45" fmla="*/ 45 h 125"/>
                <a:gd name="T46" fmla="*/ 0 w 79"/>
                <a:gd name="T47" fmla="*/ 45 h 125"/>
                <a:gd name="T48" fmla="*/ 1 w 79"/>
                <a:gd name="T49" fmla="*/ 43 h 125"/>
                <a:gd name="T50" fmla="*/ 15 w 79"/>
                <a:gd name="T51" fmla="*/ 27 h 125"/>
                <a:gd name="T52" fmla="*/ 18 w 79"/>
                <a:gd name="T53" fmla="*/ 4 h 125"/>
                <a:gd name="T54" fmla="*/ 17 w 79"/>
                <a:gd name="T55" fmla="*/ 3 h 125"/>
                <a:gd name="T56" fmla="*/ 20 w 79"/>
                <a:gd name="T57" fmla="*/ 0 h 125"/>
                <a:gd name="T58" fmla="*/ 39 w 79"/>
                <a:gd name="T59" fmla="*/ 0 h 125"/>
                <a:gd name="T60" fmla="*/ 39 w 79"/>
                <a:gd name="T61" fmla="*/ 0 h 125"/>
                <a:gd name="T62" fmla="*/ 39 w 79"/>
                <a:gd name="T63" fmla="*/ 0 h 125"/>
                <a:gd name="T64" fmla="*/ 39 w 79"/>
                <a:gd name="T65" fmla="*/ 10 h 125"/>
                <a:gd name="T66" fmla="*/ 37 w 79"/>
                <a:gd name="T67" fmla="*/ 5 h 125"/>
                <a:gd name="T68" fmla="*/ 22 w 79"/>
                <a:gd name="T69" fmla="*/ 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125">
                  <a:moveTo>
                    <a:pt x="39" y="112"/>
                  </a:moveTo>
                  <a:cubicBezTo>
                    <a:pt x="73" y="97"/>
                    <a:pt x="73" y="97"/>
                    <a:pt x="73" y="97"/>
                  </a:cubicBezTo>
                  <a:cubicBezTo>
                    <a:pt x="39" y="10"/>
                    <a:pt x="39" y="10"/>
                    <a:pt x="39" y="10"/>
                  </a:cubicBezTo>
                  <a:cubicBezTo>
                    <a:pt x="39" y="0"/>
                    <a:pt x="39" y="0"/>
                    <a:pt x="39" y="0"/>
                  </a:cubicBezTo>
                  <a:cubicBezTo>
                    <a:pt x="40" y="0"/>
                    <a:pt x="40" y="1"/>
                    <a:pt x="41" y="2"/>
                  </a:cubicBezTo>
                  <a:cubicBezTo>
                    <a:pt x="78" y="97"/>
                    <a:pt x="78" y="97"/>
                    <a:pt x="78" y="97"/>
                  </a:cubicBezTo>
                  <a:cubicBezTo>
                    <a:pt x="79" y="99"/>
                    <a:pt x="78" y="100"/>
                    <a:pt x="77" y="100"/>
                  </a:cubicBezTo>
                  <a:cubicBezTo>
                    <a:pt x="39" y="117"/>
                    <a:pt x="39" y="117"/>
                    <a:pt x="39" y="117"/>
                  </a:cubicBezTo>
                  <a:lnTo>
                    <a:pt x="39" y="112"/>
                  </a:lnTo>
                  <a:close/>
                  <a:moveTo>
                    <a:pt x="22" y="5"/>
                  </a:moveTo>
                  <a:cubicBezTo>
                    <a:pt x="22" y="13"/>
                    <a:pt x="22" y="21"/>
                    <a:pt x="19" y="28"/>
                  </a:cubicBezTo>
                  <a:cubicBezTo>
                    <a:pt x="17" y="36"/>
                    <a:pt x="12" y="42"/>
                    <a:pt x="5" y="46"/>
                  </a:cubicBezTo>
                  <a:cubicBezTo>
                    <a:pt x="5" y="72"/>
                    <a:pt x="5" y="72"/>
                    <a:pt x="5" y="72"/>
                  </a:cubicBezTo>
                  <a:cubicBezTo>
                    <a:pt x="24" y="119"/>
                    <a:pt x="24" y="119"/>
                    <a:pt x="24" y="119"/>
                  </a:cubicBezTo>
                  <a:cubicBezTo>
                    <a:pt x="39" y="112"/>
                    <a:pt x="39" y="112"/>
                    <a:pt x="39" y="112"/>
                  </a:cubicBezTo>
                  <a:cubicBezTo>
                    <a:pt x="39" y="117"/>
                    <a:pt x="39" y="117"/>
                    <a:pt x="39" y="117"/>
                  </a:cubicBezTo>
                  <a:cubicBezTo>
                    <a:pt x="23" y="124"/>
                    <a:pt x="23" y="124"/>
                    <a:pt x="23" y="124"/>
                  </a:cubicBezTo>
                  <a:cubicBezTo>
                    <a:pt x="23" y="124"/>
                    <a:pt x="23" y="124"/>
                    <a:pt x="23" y="124"/>
                  </a:cubicBezTo>
                  <a:cubicBezTo>
                    <a:pt x="23" y="124"/>
                    <a:pt x="23" y="124"/>
                    <a:pt x="23" y="124"/>
                  </a:cubicBezTo>
                  <a:cubicBezTo>
                    <a:pt x="22" y="125"/>
                    <a:pt x="21" y="124"/>
                    <a:pt x="20" y="123"/>
                  </a:cubicBezTo>
                  <a:cubicBezTo>
                    <a:pt x="0" y="73"/>
                    <a:pt x="0" y="73"/>
                    <a:pt x="0" y="73"/>
                  </a:cubicBezTo>
                  <a:cubicBezTo>
                    <a:pt x="0" y="73"/>
                    <a:pt x="0" y="72"/>
                    <a:pt x="0" y="72"/>
                  </a:cubicBezTo>
                  <a:cubicBezTo>
                    <a:pt x="0" y="45"/>
                    <a:pt x="0" y="45"/>
                    <a:pt x="0" y="45"/>
                  </a:cubicBezTo>
                  <a:cubicBezTo>
                    <a:pt x="0" y="45"/>
                    <a:pt x="0" y="45"/>
                    <a:pt x="0" y="45"/>
                  </a:cubicBezTo>
                  <a:cubicBezTo>
                    <a:pt x="0" y="44"/>
                    <a:pt x="0" y="43"/>
                    <a:pt x="1" y="43"/>
                  </a:cubicBezTo>
                  <a:cubicBezTo>
                    <a:pt x="8" y="39"/>
                    <a:pt x="12" y="34"/>
                    <a:pt x="15" y="27"/>
                  </a:cubicBezTo>
                  <a:cubicBezTo>
                    <a:pt x="17" y="19"/>
                    <a:pt x="17" y="11"/>
                    <a:pt x="18" y="4"/>
                  </a:cubicBezTo>
                  <a:cubicBezTo>
                    <a:pt x="17" y="3"/>
                    <a:pt x="17" y="3"/>
                    <a:pt x="17" y="3"/>
                  </a:cubicBezTo>
                  <a:cubicBezTo>
                    <a:pt x="17" y="1"/>
                    <a:pt x="18" y="0"/>
                    <a:pt x="20" y="0"/>
                  </a:cubicBezTo>
                  <a:cubicBezTo>
                    <a:pt x="39" y="0"/>
                    <a:pt x="39" y="0"/>
                    <a:pt x="39" y="0"/>
                  </a:cubicBezTo>
                  <a:cubicBezTo>
                    <a:pt x="39" y="0"/>
                    <a:pt x="39" y="0"/>
                    <a:pt x="39" y="0"/>
                  </a:cubicBezTo>
                  <a:cubicBezTo>
                    <a:pt x="39" y="0"/>
                    <a:pt x="39" y="0"/>
                    <a:pt x="39" y="0"/>
                  </a:cubicBezTo>
                  <a:cubicBezTo>
                    <a:pt x="39" y="10"/>
                    <a:pt x="39" y="10"/>
                    <a:pt x="39" y="10"/>
                  </a:cubicBezTo>
                  <a:cubicBezTo>
                    <a:pt x="37" y="5"/>
                    <a:pt x="37" y="5"/>
                    <a:pt x="37" y="5"/>
                  </a:cubicBezTo>
                  <a:lnTo>
                    <a:pt x="22"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 name="Freeform 262">
              <a:extLst>
                <a:ext uri="{FF2B5EF4-FFF2-40B4-BE49-F238E27FC236}">
                  <a16:creationId xmlns:a16="http://schemas.microsoft.com/office/drawing/2014/main" id="{179E3464-9CA5-435C-A5C7-E88D783A25D2}"/>
                </a:ext>
              </a:extLst>
            </p:cNvPr>
            <p:cNvSpPr>
              <a:spLocks noEditPoints="1"/>
            </p:cNvSpPr>
            <p:nvPr/>
          </p:nvSpPr>
          <p:spPr bwMode="auto">
            <a:xfrm>
              <a:off x="6123909" y="4233819"/>
              <a:ext cx="138113" cy="25395"/>
            </a:xfrm>
            <a:custGeom>
              <a:avLst/>
              <a:gdLst>
                <a:gd name="T0" fmla="*/ 77 w 82"/>
                <a:gd name="T1" fmla="*/ 5 h 15"/>
                <a:gd name="T2" fmla="*/ 41 w 82"/>
                <a:gd name="T3" fmla="*/ 5 h 15"/>
                <a:gd name="T4" fmla="*/ 41 w 82"/>
                <a:gd name="T5" fmla="*/ 0 h 15"/>
                <a:gd name="T6" fmla="*/ 80 w 82"/>
                <a:gd name="T7" fmla="*/ 0 h 15"/>
                <a:gd name="T8" fmla="*/ 82 w 82"/>
                <a:gd name="T9" fmla="*/ 3 h 15"/>
                <a:gd name="T10" fmla="*/ 82 w 82"/>
                <a:gd name="T11" fmla="*/ 13 h 15"/>
                <a:gd name="T12" fmla="*/ 80 w 82"/>
                <a:gd name="T13" fmla="*/ 15 h 15"/>
                <a:gd name="T14" fmla="*/ 43 w 82"/>
                <a:gd name="T15" fmla="*/ 15 h 15"/>
                <a:gd name="T16" fmla="*/ 41 w 82"/>
                <a:gd name="T17" fmla="*/ 15 h 15"/>
                <a:gd name="T18" fmla="*/ 41 w 82"/>
                <a:gd name="T19" fmla="*/ 10 h 15"/>
                <a:gd name="T20" fmla="*/ 43 w 82"/>
                <a:gd name="T21" fmla="*/ 10 h 15"/>
                <a:gd name="T22" fmla="*/ 77 w 82"/>
                <a:gd name="T23" fmla="*/ 10 h 15"/>
                <a:gd name="T24" fmla="*/ 77 w 82"/>
                <a:gd name="T25" fmla="*/ 5 h 15"/>
                <a:gd name="T26" fmla="*/ 41 w 82"/>
                <a:gd name="T27" fmla="*/ 5 h 15"/>
                <a:gd name="T28" fmla="*/ 5 w 82"/>
                <a:gd name="T29" fmla="*/ 5 h 15"/>
                <a:gd name="T30" fmla="*/ 5 w 82"/>
                <a:gd name="T31" fmla="*/ 10 h 15"/>
                <a:gd name="T32" fmla="*/ 39 w 82"/>
                <a:gd name="T33" fmla="*/ 10 h 15"/>
                <a:gd name="T34" fmla="*/ 41 w 82"/>
                <a:gd name="T35" fmla="*/ 10 h 15"/>
                <a:gd name="T36" fmla="*/ 41 w 82"/>
                <a:gd name="T37" fmla="*/ 15 h 15"/>
                <a:gd name="T38" fmla="*/ 39 w 82"/>
                <a:gd name="T39" fmla="*/ 15 h 15"/>
                <a:gd name="T40" fmla="*/ 2 w 82"/>
                <a:gd name="T41" fmla="*/ 15 h 15"/>
                <a:gd name="T42" fmla="*/ 0 w 82"/>
                <a:gd name="T43" fmla="*/ 13 h 15"/>
                <a:gd name="T44" fmla="*/ 0 w 82"/>
                <a:gd name="T45" fmla="*/ 3 h 15"/>
                <a:gd name="T46" fmla="*/ 2 w 82"/>
                <a:gd name="T47" fmla="*/ 0 h 15"/>
                <a:gd name="T48" fmla="*/ 41 w 82"/>
                <a:gd name="T49" fmla="*/ 0 h 15"/>
                <a:gd name="T50" fmla="*/ 41 w 82"/>
                <a:gd name="T5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15">
                  <a:moveTo>
                    <a:pt x="77" y="5"/>
                  </a:moveTo>
                  <a:cubicBezTo>
                    <a:pt x="41" y="5"/>
                    <a:pt x="41" y="5"/>
                    <a:pt x="41" y="5"/>
                  </a:cubicBezTo>
                  <a:cubicBezTo>
                    <a:pt x="41" y="0"/>
                    <a:pt x="41" y="0"/>
                    <a:pt x="41" y="0"/>
                  </a:cubicBezTo>
                  <a:cubicBezTo>
                    <a:pt x="80" y="0"/>
                    <a:pt x="80" y="0"/>
                    <a:pt x="80" y="0"/>
                  </a:cubicBezTo>
                  <a:cubicBezTo>
                    <a:pt x="81" y="0"/>
                    <a:pt x="82" y="1"/>
                    <a:pt x="82" y="3"/>
                  </a:cubicBezTo>
                  <a:cubicBezTo>
                    <a:pt x="82" y="13"/>
                    <a:pt x="82" y="13"/>
                    <a:pt x="82" y="13"/>
                  </a:cubicBezTo>
                  <a:cubicBezTo>
                    <a:pt x="82" y="14"/>
                    <a:pt x="81" y="15"/>
                    <a:pt x="80" y="15"/>
                  </a:cubicBezTo>
                  <a:cubicBezTo>
                    <a:pt x="43" y="15"/>
                    <a:pt x="43" y="15"/>
                    <a:pt x="43" y="15"/>
                  </a:cubicBezTo>
                  <a:cubicBezTo>
                    <a:pt x="41" y="15"/>
                    <a:pt x="41" y="15"/>
                    <a:pt x="41" y="15"/>
                  </a:cubicBezTo>
                  <a:cubicBezTo>
                    <a:pt x="41" y="10"/>
                    <a:pt x="41" y="10"/>
                    <a:pt x="41" y="10"/>
                  </a:cubicBezTo>
                  <a:cubicBezTo>
                    <a:pt x="43" y="10"/>
                    <a:pt x="43" y="10"/>
                    <a:pt x="43" y="10"/>
                  </a:cubicBezTo>
                  <a:cubicBezTo>
                    <a:pt x="77" y="10"/>
                    <a:pt x="77" y="10"/>
                    <a:pt x="77" y="10"/>
                  </a:cubicBezTo>
                  <a:lnTo>
                    <a:pt x="77" y="5"/>
                  </a:lnTo>
                  <a:close/>
                  <a:moveTo>
                    <a:pt x="41" y="5"/>
                  </a:moveTo>
                  <a:cubicBezTo>
                    <a:pt x="5" y="5"/>
                    <a:pt x="5" y="5"/>
                    <a:pt x="5" y="5"/>
                  </a:cubicBezTo>
                  <a:cubicBezTo>
                    <a:pt x="5" y="10"/>
                    <a:pt x="5" y="10"/>
                    <a:pt x="5" y="10"/>
                  </a:cubicBezTo>
                  <a:cubicBezTo>
                    <a:pt x="39" y="10"/>
                    <a:pt x="39" y="10"/>
                    <a:pt x="39" y="10"/>
                  </a:cubicBezTo>
                  <a:cubicBezTo>
                    <a:pt x="41" y="10"/>
                    <a:pt x="41" y="10"/>
                    <a:pt x="41" y="10"/>
                  </a:cubicBezTo>
                  <a:cubicBezTo>
                    <a:pt x="41" y="15"/>
                    <a:pt x="41" y="15"/>
                    <a:pt x="41" y="15"/>
                  </a:cubicBezTo>
                  <a:cubicBezTo>
                    <a:pt x="39" y="15"/>
                    <a:pt x="39" y="15"/>
                    <a:pt x="39" y="15"/>
                  </a:cubicBezTo>
                  <a:cubicBezTo>
                    <a:pt x="2" y="15"/>
                    <a:pt x="2" y="15"/>
                    <a:pt x="2" y="15"/>
                  </a:cubicBezTo>
                  <a:cubicBezTo>
                    <a:pt x="1" y="15"/>
                    <a:pt x="0" y="14"/>
                    <a:pt x="0" y="13"/>
                  </a:cubicBezTo>
                  <a:cubicBezTo>
                    <a:pt x="0" y="3"/>
                    <a:pt x="0" y="3"/>
                    <a:pt x="0" y="3"/>
                  </a:cubicBezTo>
                  <a:cubicBezTo>
                    <a:pt x="0" y="1"/>
                    <a:pt x="1" y="0"/>
                    <a:pt x="2" y="0"/>
                  </a:cubicBezTo>
                  <a:cubicBezTo>
                    <a:pt x="41" y="0"/>
                    <a:pt x="41" y="0"/>
                    <a:pt x="41" y="0"/>
                  </a:cubicBezTo>
                  <a:lnTo>
                    <a:pt x="41"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 name="Freeform 263">
              <a:extLst>
                <a:ext uri="{FF2B5EF4-FFF2-40B4-BE49-F238E27FC236}">
                  <a16:creationId xmlns:a16="http://schemas.microsoft.com/office/drawing/2014/main" id="{5D37EA5B-9898-4770-B3D0-2C6F4CD6F3C5}"/>
                </a:ext>
              </a:extLst>
            </p:cNvPr>
            <p:cNvSpPr>
              <a:spLocks noEditPoints="1"/>
            </p:cNvSpPr>
            <p:nvPr/>
          </p:nvSpPr>
          <p:spPr bwMode="auto">
            <a:xfrm>
              <a:off x="6154072" y="5124243"/>
              <a:ext cx="287337" cy="242842"/>
            </a:xfrm>
            <a:custGeom>
              <a:avLst/>
              <a:gdLst>
                <a:gd name="T0" fmla="*/ 151 w 169"/>
                <a:gd name="T1" fmla="*/ 70 h 143"/>
                <a:gd name="T2" fmla="*/ 132 w 169"/>
                <a:gd name="T3" fmla="*/ 19 h 143"/>
                <a:gd name="T4" fmla="*/ 169 w 169"/>
                <a:gd name="T5" fmla="*/ 50 h 143"/>
                <a:gd name="T6" fmla="*/ 153 w 169"/>
                <a:gd name="T7" fmla="*/ 75 h 143"/>
                <a:gd name="T8" fmla="*/ 153 w 169"/>
                <a:gd name="T9" fmla="*/ 76 h 143"/>
                <a:gd name="T10" fmla="*/ 132 w 169"/>
                <a:gd name="T11" fmla="*/ 59 h 143"/>
                <a:gd name="T12" fmla="*/ 133 w 169"/>
                <a:gd name="T13" fmla="*/ 140 h 143"/>
                <a:gd name="T14" fmla="*/ 132 w 169"/>
                <a:gd name="T15" fmla="*/ 52 h 143"/>
                <a:gd name="T16" fmla="*/ 132 w 169"/>
                <a:gd name="T17" fmla="*/ 52 h 143"/>
                <a:gd name="T18" fmla="*/ 107 w 169"/>
                <a:gd name="T19" fmla="*/ 11 h 143"/>
                <a:gd name="T20" fmla="*/ 85 w 169"/>
                <a:gd name="T21" fmla="*/ 16 h 143"/>
                <a:gd name="T22" fmla="*/ 86 w 169"/>
                <a:gd name="T23" fmla="*/ 11 h 143"/>
                <a:gd name="T24" fmla="*/ 110 w 169"/>
                <a:gd name="T25" fmla="*/ 1 h 143"/>
                <a:gd name="T26" fmla="*/ 110 w 169"/>
                <a:gd name="T27" fmla="*/ 1 h 143"/>
                <a:gd name="T28" fmla="*/ 132 w 169"/>
                <a:gd name="T29" fmla="*/ 13 h 143"/>
                <a:gd name="T30" fmla="*/ 113 w 169"/>
                <a:gd name="T31" fmla="*/ 6 h 143"/>
                <a:gd name="T32" fmla="*/ 128 w 169"/>
                <a:gd name="T33" fmla="*/ 138 h 143"/>
                <a:gd name="T34" fmla="*/ 130 w 169"/>
                <a:gd name="T35" fmla="*/ 51 h 143"/>
                <a:gd name="T36" fmla="*/ 132 w 169"/>
                <a:gd name="T37" fmla="*/ 52 h 143"/>
                <a:gd name="T38" fmla="*/ 132 w 169"/>
                <a:gd name="T39" fmla="*/ 51 h 143"/>
                <a:gd name="T40" fmla="*/ 132 w 169"/>
                <a:gd name="T41" fmla="*/ 142 h 143"/>
                <a:gd name="T42" fmla="*/ 85 w 169"/>
                <a:gd name="T43" fmla="*/ 143 h 143"/>
                <a:gd name="T44" fmla="*/ 85 w 169"/>
                <a:gd name="T45" fmla="*/ 16 h 143"/>
                <a:gd name="T46" fmla="*/ 60 w 169"/>
                <a:gd name="T47" fmla="*/ 6 h 143"/>
                <a:gd name="T48" fmla="*/ 19 w 169"/>
                <a:gd name="T49" fmla="*/ 70 h 143"/>
                <a:gd name="T50" fmla="*/ 41 w 169"/>
                <a:gd name="T51" fmla="*/ 52 h 143"/>
                <a:gd name="T52" fmla="*/ 42 w 169"/>
                <a:gd name="T53" fmla="*/ 53 h 143"/>
                <a:gd name="T54" fmla="*/ 85 w 169"/>
                <a:gd name="T55" fmla="*/ 138 h 143"/>
                <a:gd name="T56" fmla="*/ 85 w 169"/>
                <a:gd name="T57" fmla="*/ 143 h 143"/>
                <a:gd name="T58" fmla="*/ 39 w 169"/>
                <a:gd name="T59" fmla="*/ 143 h 143"/>
                <a:gd name="T60" fmla="*/ 37 w 169"/>
                <a:gd name="T61" fmla="*/ 140 h 143"/>
                <a:gd name="T62" fmla="*/ 20 w 169"/>
                <a:gd name="T63" fmla="*/ 76 h 143"/>
                <a:gd name="T64" fmla="*/ 16 w 169"/>
                <a:gd name="T65" fmla="*/ 75 h 143"/>
                <a:gd name="T66" fmla="*/ 1 w 169"/>
                <a:gd name="T67" fmla="*/ 52 h 143"/>
                <a:gd name="T68" fmla="*/ 60 w 169"/>
                <a:gd name="T69" fmla="*/ 1 h 143"/>
                <a:gd name="T70" fmla="*/ 63 w 169"/>
                <a:gd name="T71" fmla="*/ 1 h 143"/>
                <a:gd name="T72" fmla="*/ 85 w 169"/>
                <a:gd name="T73" fmla="*/ 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 h="143">
                  <a:moveTo>
                    <a:pt x="132" y="52"/>
                  </a:moveTo>
                  <a:cubicBezTo>
                    <a:pt x="137" y="56"/>
                    <a:pt x="147" y="66"/>
                    <a:pt x="151" y="70"/>
                  </a:cubicBezTo>
                  <a:cubicBezTo>
                    <a:pt x="164" y="51"/>
                    <a:pt x="164" y="51"/>
                    <a:pt x="164" y="51"/>
                  </a:cubicBezTo>
                  <a:cubicBezTo>
                    <a:pt x="159" y="40"/>
                    <a:pt x="145" y="28"/>
                    <a:pt x="132" y="19"/>
                  </a:cubicBezTo>
                  <a:cubicBezTo>
                    <a:pt x="132" y="13"/>
                    <a:pt x="132" y="13"/>
                    <a:pt x="132" y="13"/>
                  </a:cubicBezTo>
                  <a:cubicBezTo>
                    <a:pt x="146" y="23"/>
                    <a:pt x="164" y="38"/>
                    <a:pt x="169" y="50"/>
                  </a:cubicBezTo>
                  <a:cubicBezTo>
                    <a:pt x="169" y="51"/>
                    <a:pt x="169" y="52"/>
                    <a:pt x="169" y="52"/>
                  </a:cubicBezTo>
                  <a:cubicBezTo>
                    <a:pt x="153" y="75"/>
                    <a:pt x="153" y="75"/>
                    <a:pt x="153" y="75"/>
                  </a:cubicBezTo>
                  <a:cubicBezTo>
                    <a:pt x="153" y="75"/>
                    <a:pt x="153" y="75"/>
                    <a:pt x="153" y="75"/>
                  </a:cubicBezTo>
                  <a:cubicBezTo>
                    <a:pt x="153" y="76"/>
                    <a:pt x="153" y="76"/>
                    <a:pt x="153" y="76"/>
                  </a:cubicBezTo>
                  <a:cubicBezTo>
                    <a:pt x="152" y="77"/>
                    <a:pt x="150" y="77"/>
                    <a:pt x="149" y="76"/>
                  </a:cubicBezTo>
                  <a:cubicBezTo>
                    <a:pt x="149" y="76"/>
                    <a:pt x="139" y="65"/>
                    <a:pt x="132" y="59"/>
                  </a:cubicBezTo>
                  <a:cubicBezTo>
                    <a:pt x="133" y="140"/>
                    <a:pt x="133" y="140"/>
                    <a:pt x="133" y="140"/>
                  </a:cubicBezTo>
                  <a:cubicBezTo>
                    <a:pt x="133" y="140"/>
                    <a:pt x="133" y="140"/>
                    <a:pt x="133" y="140"/>
                  </a:cubicBezTo>
                  <a:cubicBezTo>
                    <a:pt x="133" y="141"/>
                    <a:pt x="132" y="141"/>
                    <a:pt x="132" y="142"/>
                  </a:cubicBezTo>
                  <a:cubicBezTo>
                    <a:pt x="132" y="52"/>
                    <a:pt x="132" y="52"/>
                    <a:pt x="132" y="52"/>
                  </a:cubicBezTo>
                  <a:cubicBezTo>
                    <a:pt x="132" y="53"/>
                    <a:pt x="132" y="53"/>
                    <a:pt x="132" y="53"/>
                  </a:cubicBezTo>
                  <a:cubicBezTo>
                    <a:pt x="132" y="53"/>
                    <a:pt x="132" y="52"/>
                    <a:pt x="132" y="52"/>
                  </a:cubicBezTo>
                  <a:close/>
                  <a:moveTo>
                    <a:pt x="113" y="6"/>
                  </a:moveTo>
                  <a:cubicBezTo>
                    <a:pt x="111" y="8"/>
                    <a:pt x="109" y="9"/>
                    <a:pt x="107" y="11"/>
                  </a:cubicBezTo>
                  <a:cubicBezTo>
                    <a:pt x="101" y="14"/>
                    <a:pt x="94" y="16"/>
                    <a:pt x="86" y="16"/>
                  </a:cubicBezTo>
                  <a:cubicBezTo>
                    <a:pt x="86" y="16"/>
                    <a:pt x="85" y="16"/>
                    <a:pt x="85" y="16"/>
                  </a:cubicBezTo>
                  <a:cubicBezTo>
                    <a:pt x="85" y="11"/>
                    <a:pt x="85" y="11"/>
                    <a:pt x="85" y="11"/>
                  </a:cubicBezTo>
                  <a:cubicBezTo>
                    <a:pt x="85" y="11"/>
                    <a:pt x="86" y="11"/>
                    <a:pt x="86" y="11"/>
                  </a:cubicBezTo>
                  <a:cubicBezTo>
                    <a:pt x="93" y="11"/>
                    <a:pt x="100" y="10"/>
                    <a:pt x="104" y="7"/>
                  </a:cubicBezTo>
                  <a:cubicBezTo>
                    <a:pt x="107" y="5"/>
                    <a:pt x="109" y="4"/>
                    <a:pt x="110" y="1"/>
                  </a:cubicBezTo>
                  <a:cubicBezTo>
                    <a:pt x="110" y="1"/>
                    <a:pt x="110" y="1"/>
                    <a:pt x="110" y="1"/>
                  </a:cubicBezTo>
                  <a:cubicBezTo>
                    <a:pt x="110" y="1"/>
                    <a:pt x="110" y="1"/>
                    <a:pt x="110" y="1"/>
                  </a:cubicBezTo>
                  <a:cubicBezTo>
                    <a:pt x="111" y="0"/>
                    <a:pt x="112" y="0"/>
                    <a:pt x="113" y="1"/>
                  </a:cubicBezTo>
                  <a:cubicBezTo>
                    <a:pt x="113" y="1"/>
                    <a:pt x="122" y="6"/>
                    <a:pt x="132" y="13"/>
                  </a:cubicBezTo>
                  <a:cubicBezTo>
                    <a:pt x="132" y="19"/>
                    <a:pt x="132" y="19"/>
                    <a:pt x="132" y="19"/>
                  </a:cubicBezTo>
                  <a:cubicBezTo>
                    <a:pt x="124" y="13"/>
                    <a:pt x="116" y="8"/>
                    <a:pt x="113" y="6"/>
                  </a:cubicBezTo>
                  <a:close/>
                  <a:moveTo>
                    <a:pt x="85" y="138"/>
                  </a:moveTo>
                  <a:cubicBezTo>
                    <a:pt x="128" y="138"/>
                    <a:pt x="128" y="138"/>
                    <a:pt x="128" y="138"/>
                  </a:cubicBezTo>
                  <a:cubicBezTo>
                    <a:pt x="128" y="53"/>
                    <a:pt x="128" y="53"/>
                    <a:pt x="128" y="53"/>
                  </a:cubicBezTo>
                  <a:cubicBezTo>
                    <a:pt x="128" y="52"/>
                    <a:pt x="129" y="51"/>
                    <a:pt x="130" y="51"/>
                  </a:cubicBezTo>
                  <a:cubicBezTo>
                    <a:pt x="131" y="51"/>
                    <a:pt x="131" y="51"/>
                    <a:pt x="132" y="51"/>
                  </a:cubicBezTo>
                  <a:cubicBezTo>
                    <a:pt x="132" y="52"/>
                    <a:pt x="132" y="52"/>
                    <a:pt x="132" y="52"/>
                  </a:cubicBezTo>
                  <a:cubicBezTo>
                    <a:pt x="132" y="52"/>
                    <a:pt x="132" y="52"/>
                    <a:pt x="132" y="52"/>
                  </a:cubicBezTo>
                  <a:cubicBezTo>
                    <a:pt x="132" y="52"/>
                    <a:pt x="132" y="52"/>
                    <a:pt x="132" y="51"/>
                  </a:cubicBezTo>
                  <a:cubicBezTo>
                    <a:pt x="132" y="52"/>
                    <a:pt x="132" y="52"/>
                    <a:pt x="132" y="52"/>
                  </a:cubicBezTo>
                  <a:cubicBezTo>
                    <a:pt x="132" y="142"/>
                    <a:pt x="132" y="142"/>
                    <a:pt x="132" y="142"/>
                  </a:cubicBezTo>
                  <a:cubicBezTo>
                    <a:pt x="132" y="142"/>
                    <a:pt x="131" y="143"/>
                    <a:pt x="130" y="143"/>
                  </a:cubicBezTo>
                  <a:cubicBezTo>
                    <a:pt x="85" y="143"/>
                    <a:pt x="85" y="143"/>
                    <a:pt x="85" y="143"/>
                  </a:cubicBezTo>
                  <a:lnTo>
                    <a:pt x="85" y="138"/>
                  </a:lnTo>
                  <a:close/>
                  <a:moveTo>
                    <a:pt x="85" y="16"/>
                  </a:moveTo>
                  <a:cubicBezTo>
                    <a:pt x="78" y="16"/>
                    <a:pt x="71" y="14"/>
                    <a:pt x="66" y="11"/>
                  </a:cubicBezTo>
                  <a:cubicBezTo>
                    <a:pt x="64" y="9"/>
                    <a:pt x="62" y="8"/>
                    <a:pt x="60" y="6"/>
                  </a:cubicBezTo>
                  <a:cubicBezTo>
                    <a:pt x="51" y="11"/>
                    <a:pt x="14" y="34"/>
                    <a:pt x="6" y="51"/>
                  </a:cubicBezTo>
                  <a:cubicBezTo>
                    <a:pt x="19" y="70"/>
                    <a:pt x="19" y="70"/>
                    <a:pt x="19" y="70"/>
                  </a:cubicBezTo>
                  <a:cubicBezTo>
                    <a:pt x="23" y="66"/>
                    <a:pt x="33" y="56"/>
                    <a:pt x="38" y="51"/>
                  </a:cubicBezTo>
                  <a:cubicBezTo>
                    <a:pt x="39" y="50"/>
                    <a:pt x="41" y="51"/>
                    <a:pt x="41" y="52"/>
                  </a:cubicBezTo>
                  <a:cubicBezTo>
                    <a:pt x="42" y="52"/>
                    <a:pt x="42" y="53"/>
                    <a:pt x="42" y="53"/>
                  </a:cubicBezTo>
                  <a:cubicBezTo>
                    <a:pt x="42" y="53"/>
                    <a:pt x="42" y="53"/>
                    <a:pt x="42" y="53"/>
                  </a:cubicBezTo>
                  <a:cubicBezTo>
                    <a:pt x="42" y="138"/>
                    <a:pt x="42" y="138"/>
                    <a:pt x="42" y="138"/>
                  </a:cubicBezTo>
                  <a:cubicBezTo>
                    <a:pt x="85" y="138"/>
                    <a:pt x="85" y="138"/>
                    <a:pt x="85" y="138"/>
                  </a:cubicBezTo>
                  <a:cubicBezTo>
                    <a:pt x="85" y="138"/>
                    <a:pt x="85" y="138"/>
                    <a:pt x="85" y="138"/>
                  </a:cubicBezTo>
                  <a:cubicBezTo>
                    <a:pt x="85" y="143"/>
                    <a:pt x="85" y="143"/>
                    <a:pt x="85" y="143"/>
                  </a:cubicBezTo>
                  <a:cubicBezTo>
                    <a:pt x="85" y="143"/>
                    <a:pt x="85" y="143"/>
                    <a:pt x="85" y="143"/>
                  </a:cubicBezTo>
                  <a:cubicBezTo>
                    <a:pt x="39" y="143"/>
                    <a:pt x="39" y="143"/>
                    <a:pt x="39" y="143"/>
                  </a:cubicBezTo>
                  <a:cubicBezTo>
                    <a:pt x="39" y="143"/>
                    <a:pt x="39" y="143"/>
                    <a:pt x="39" y="143"/>
                  </a:cubicBezTo>
                  <a:cubicBezTo>
                    <a:pt x="38" y="143"/>
                    <a:pt x="37" y="141"/>
                    <a:pt x="37" y="140"/>
                  </a:cubicBezTo>
                  <a:cubicBezTo>
                    <a:pt x="37" y="59"/>
                    <a:pt x="37" y="59"/>
                    <a:pt x="37" y="59"/>
                  </a:cubicBezTo>
                  <a:cubicBezTo>
                    <a:pt x="30" y="65"/>
                    <a:pt x="21" y="75"/>
                    <a:pt x="20" y="76"/>
                  </a:cubicBezTo>
                  <a:cubicBezTo>
                    <a:pt x="20" y="76"/>
                    <a:pt x="20" y="76"/>
                    <a:pt x="20" y="76"/>
                  </a:cubicBezTo>
                  <a:cubicBezTo>
                    <a:pt x="19" y="77"/>
                    <a:pt x="17" y="77"/>
                    <a:pt x="16" y="75"/>
                  </a:cubicBezTo>
                  <a:cubicBezTo>
                    <a:pt x="1" y="52"/>
                    <a:pt x="1" y="52"/>
                    <a:pt x="1" y="52"/>
                  </a:cubicBezTo>
                  <a:cubicBezTo>
                    <a:pt x="1" y="52"/>
                    <a:pt x="1" y="52"/>
                    <a:pt x="1" y="52"/>
                  </a:cubicBezTo>
                  <a:cubicBezTo>
                    <a:pt x="0" y="52"/>
                    <a:pt x="0" y="51"/>
                    <a:pt x="1" y="50"/>
                  </a:cubicBezTo>
                  <a:cubicBezTo>
                    <a:pt x="9" y="29"/>
                    <a:pt x="59" y="1"/>
                    <a:pt x="60" y="1"/>
                  </a:cubicBezTo>
                  <a:cubicBezTo>
                    <a:pt x="60" y="1"/>
                    <a:pt x="60" y="1"/>
                    <a:pt x="60" y="1"/>
                  </a:cubicBezTo>
                  <a:cubicBezTo>
                    <a:pt x="61" y="0"/>
                    <a:pt x="62" y="0"/>
                    <a:pt x="63" y="1"/>
                  </a:cubicBezTo>
                  <a:cubicBezTo>
                    <a:pt x="64" y="4"/>
                    <a:pt x="66" y="5"/>
                    <a:pt x="68" y="7"/>
                  </a:cubicBezTo>
                  <a:cubicBezTo>
                    <a:pt x="73" y="9"/>
                    <a:pt x="79" y="11"/>
                    <a:pt x="85" y="11"/>
                  </a:cubicBezTo>
                  <a:lnTo>
                    <a:pt x="85" y="1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 name="Freeform 264">
              <a:extLst>
                <a:ext uri="{FF2B5EF4-FFF2-40B4-BE49-F238E27FC236}">
                  <a16:creationId xmlns:a16="http://schemas.microsoft.com/office/drawing/2014/main" id="{1AEA15E3-83F1-45D8-B3F8-1284CD869606}"/>
                </a:ext>
              </a:extLst>
            </p:cNvPr>
            <p:cNvSpPr>
              <a:spLocks noEditPoints="1"/>
            </p:cNvSpPr>
            <p:nvPr/>
          </p:nvSpPr>
          <p:spPr bwMode="auto">
            <a:xfrm>
              <a:off x="6257259" y="5114720"/>
              <a:ext cx="87313" cy="30156"/>
            </a:xfrm>
            <a:custGeom>
              <a:avLst/>
              <a:gdLst>
                <a:gd name="T0" fmla="*/ 25 w 51"/>
                <a:gd name="T1" fmla="*/ 13 h 18"/>
                <a:gd name="T2" fmla="*/ 38 w 51"/>
                <a:gd name="T3" fmla="*/ 11 h 18"/>
                <a:gd name="T4" fmla="*/ 46 w 51"/>
                <a:gd name="T5" fmla="*/ 5 h 18"/>
                <a:gd name="T6" fmla="*/ 46 w 51"/>
                <a:gd name="T7" fmla="*/ 5 h 18"/>
                <a:gd name="T8" fmla="*/ 46 w 51"/>
                <a:gd name="T9" fmla="*/ 5 h 18"/>
                <a:gd name="T10" fmla="*/ 46 w 51"/>
                <a:gd name="T11" fmla="*/ 5 h 18"/>
                <a:gd name="T12" fmla="*/ 46 w 51"/>
                <a:gd name="T13" fmla="*/ 5 h 18"/>
                <a:gd name="T14" fmla="*/ 46 w 51"/>
                <a:gd name="T15" fmla="*/ 5 h 18"/>
                <a:gd name="T16" fmla="*/ 46 w 51"/>
                <a:gd name="T17" fmla="*/ 5 h 18"/>
                <a:gd name="T18" fmla="*/ 46 w 51"/>
                <a:gd name="T19" fmla="*/ 5 h 18"/>
                <a:gd name="T20" fmla="*/ 46 w 51"/>
                <a:gd name="T21" fmla="*/ 5 h 18"/>
                <a:gd name="T22" fmla="*/ 46 w 51"/>
                <a:gd name="T23" fmla="*/ 5 h 18"/>
                <a:gd name="T24" fmla="*/ 38 w 51"/>
                <a:gd name="T25" fmla="*/ 11 h 18"/>
                <a:gd name="T26" fmla="*/ 25 w 51"/>
                <a:gd name="T27" fmla="*/ 13 h 18"/>
                <a:gd name="T28" fmla="*/ 25 w 51"/>
                <a:gd name="T29" fmla="*/ 13 h 18"/>
                <a:gd name="T30" fmla="*/ 25 w 51"/>
                <a:gd name="T31" fmla="*/ 8 h 18"/>
                <a:gd name="T32" fmla="*/ 25 w 51"/>
                <a:gd name="T33" fmla="*/ 8 h 18"/>
                <a:gd name="T34" fmla="*/ 36 w 51"/>
                <a:gd name="T35" fmla="*/ 7 h 18"/>
                <a:gd name="T36" fmla="*/ 41 w 51"/>
                <a:gd name="T37" fmla="*/ 3 h 18"/>
                <a:gd name="T38" fmla="*/ 42 w 51"/>
                <a:gd name="T39" fmla="*/ 3 h 18"/>
                <a:gd name="T40" fmla="*/ 42 w 51"/>
                <a:gd name="T41" fmla="*/ 3 h 18"/>
                <a:gd name="T42" fmla="*/ 42 w 51"/>
                <a:gd name="T43" fmla="*/ 3 h 18"/>
                <a:gd name="T44" fmla="*/ 44 w 51"/>
                <a:gd name="T45" fmla="*/ 0 h 18"/>
                <a:gd name="T46" fmla="*/ 48 w 51"/>
                <a:gd name="T47" fmla="*/ 1 h 18"/>
                <a:gd name="T48" fmla="*/ 48 w 51"/>
                <a:gd name="T49" fmla="*/ 1 h 18"/>
                <a:gd name="T50" fmla="*/ 48 w 51"/>
                <a:gd name="T51" fmla="*/ 1 h 18"/>
                <a:gd name="T52" fmla="*/ 48 w 51"/>
                <a:gd name="T53" fmla="*/ 1 h 18"/>
                <a:gd name="T54" fmla="*/ 50 w 51"/>
                <a:gd name="T55" fmla="*/ 4 h 18"/>
                <a:gd name="T56" fmla="*/ 50 w 51"/>
                <a:gd name="T57" fmla="*/ 7 h 18"/>
                <a:gd name="T58" fmla="*/ 50 w 51"/>
                <a:gd name="T59" fmla="*/ 7 h 18"/>
                <a:gd name="T60" fmla="*/ 40 w 51"/>
                <a:gd name="T61" fmla="*/ 15 h 18"/>
                <a:gd name="T62" fmla="*/ 25 w 51"/>
                <a:gd name="T63" fmla="*/ 18 h 18"/>
                <a:gd name="T64" fmla="*/ 25 w 51"/>
                <a:gd name="T65" fmla="*/ 18 h 18"/>
                <a:gd name="T66" fmla="*/ 25 w 51"/>
                <a:gd name="T67" fmla="*/ 13 h 18"/>
                <a:gd name="T68" fmla="*/ 25 w 51"/>
                <a:gd name="T69" fmla="*/ 13 h 18"/>
                <a:gd name="T70" fmla="*/ 13 w 51"/>
                <a:gd name="T71" fmla="*/ 11 h 18"/>
                <a:gd name="T72" fmla="*/ 5 w 51"/>
                <a:gd name="T73" fmla="*/ 5 h 18"/>
                <a:gd name="T74" fmla="*/ 5 w 51"/>
                <a:gd name="T75" fmla="*/ 5 h 18"/>
                <a:gd name="T76" fmla="*/ 5 w 51"/>
                <a:gd name="T77" fmla="*/ 5 h 18"/>
                <a:gd name="T78" fmla="*/ 5 w 51"/>
                <a:gd name="T79" fmla="*/ 5 h 18"/>
                <a:gd name="T80" fmla="*/ 5 w 51"/>
                <a:gd name="T81" fmla="*/ 5 h 18"/>
                <a:gd name="T82" fmla="*/ 5 w 51"/>
                <a:gd name="T83" fmla="*/ 5 h 18"/>
                <a:gd name="T84" fmla="*/ 12 w 51"/>
                <a:gd name="T85" fmla="*/ 11 h 18"/>
                <a:gd name="T86" fmla="*/ 25 w 51"/>
                <a:gd name="T87" fmla="*/ 13 h 18"/>
                <a:gd name="T88" fmla="*/ 25 w 51"/>
                <a:gd name="T89" fmla="*/ 18 h 18"/>
                <a:gd name="T90" fmla="*/ 11 w 51"/>
                <a:gd name="T91" fmla="*/ 15 h 18"/>
                <a:gd name="T92" fmla="*/ 1 w 51"/>
                <a:gd name="T93" fmla="*/ 7 h 18"/>
                <a:gd name="T94" fmla="*/ 0 w 51"/>
                <a:gd name="T95" fmla="*/ 4 h 18"/>
                <a:gd name="T96" fmla="*/ 3 w 51"/>
                <a:gd name="T97" fmla="*/ 1 h 18"/>
                <a:gd name="T98" fmla="*/ 3 w 51"/>
                <a:gd name="T99" fmla="*/ 1 h 18"/>
                <a:gd name="T100" fmla="*/ 3 w 51"/>
                <a:gd name="T101" fmla="*/ 1 h 18"/>
                <a:gd name="T102" fmla="*/ 6 w 51"/>
                <a:gd name="T103" fmla="*/ 0 h 18"/>
                <a:gd name="T104" fmla="*/ 9 w 51"/>
                <a:gd name="T105" fmla="*/ 3 h 18"/>
                <a:gd name="T106" fmla="*/ 9 w 51"/>
                <a:gd name="T107" fmla="*/ 3 h 18"/>
                <a:gd name="T108" fmla="*/ 9 w 51"/>
                <a:gd name="T109" fmla="*/ 3 h 18"/>
                <a:gd name="T110" fmla="*/ 15 w 51"/>
                <a:gd name="T111" fmla="*/ 7 h 18"/>
                <a:gd name="T112" fmla="*/ 25 w 51"/>
                <a:gd name="T113" fmla="*/ 8 h 18"/>
                <a:gd name="T114" fmla="*/ 25 w 51"/>
                <a:gd name="T115"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 h="18">
                  <a:moveTo>
                    <a:pt x="25" y="13"/>
                  </a:moveTo>
                  <a:cubicBezTo>
                    <a:pt x="30" y="13"/>
                    <a:pt x="35" y="12"/>
                    <a:pt x="38" y="11"/>
                  </a:cubicBezTo>
                  <a:cubicBezTo>
                    <a:pt x="42" y="9"/>
                    <a:pt x="44" y="7"/>
                    <a:pt x="46" y="5"/>
                  </a:cubicBezTo>
                  <a:cubicBezTo>
                    <a:pt x="46" y="5"/>
                    <a:pt x="46" y="5"/>
                    <a:pt x="46" y="5"/>
                  </a:cubicBezTo>
                  <a:cubicBezTo>
                    <a:pt x="46" y="5"/>
                    <a:pt x="46" y="5"/>
                    <a:pt x="46" y="5"/>
                  </a:cubicBezTo>
                  <a:cubicBezTo>
                    <a:pt x="46" y="5"/>
                    <a:pt x="46" y="5"/>
                    <a:pt x="46" y="5"/>
                  </a:cubicBezTo>
                  <a:cubicBezTo>
                    <a:pt x="46" y="5"/>
                    <a:pt x="46" y="5"/>
                    <a:pt x="46" y="5"/>
                  </a:cubicBezTo>
                  <a:cubicBezTo>
                    <a:pt x="46" y="5"/>
                    <a:pt x="46" y="5"/>
                    <a:pt x="46" y="5"/>
                  </a:cubicBezTo>
                  <a:cubicBezTo>
                    <a:pt x="46" y="5"/>
                    <a:pt x="46" y="5"/>
                    <a:pt x="46" y="5"/>
                  </a:cubicBezTo>
                  <a:cubicBezTo>
                    <a:pt x="46" y="5"/>
                    <a:pt x="46" y="5"/>
                    <a:pt x="46" y="5"/>
                  </a:cubicBezTo>
                  <a:cubicBezTo>
                    <a:pt x="46" y="5"/>
                    <a:pt x="46" y="5"/>
                    <a:pt x="46" y="5"/>
                  </a:cubicBezTo>
                  <a:cubicBezTo>
                    <a:pt x="46" y="5"/>
                    <a:pt x="46" y="5"/>
                    <a:pt x="46" y="5"/>
                  </a:cubicBezTo>
                  <a:cubicBezTo>
                    <a:pt x="44" y="7"/>
                    <a:pt x="41" y="10"/>
                    <a:pt x="38" y="11"/>
                  </a:cubicBezTo>
                  <a:cubicBezTo>
                    <a:pt x="34" y="12"/>
                    <a:pt x="30" y="13"/>
                    <a:pt x="25" y="13"/>
                  </a:cubicBezTo>
                  <a:cubicBezTo>
                    <a:pt x="25" y="13"/>
                    <a:pt x="25" y="13"/>
                    <a:pt x="25" y="13"/>
                  </a:cubicBezTo>
                  <a:cubicBezTo>
                    <a:pt x="25" y="8"/>
                    <a:pt x="25" y="8"/>
                    <a:pt x="25" y="8"/>
                  </a:cubicBezTo>
                  <a:cubicBezTo>
                    <a:pt x="25" y="8"/>
                    <a:pt x="25" y="8"/>
                    <a:pt x="25" y="8"/>
                  </a:cubicBezTo>
                  <a:cubicBezTo>
                    <a:pt x="30" y="8"/>
                    <a:pt x="33" y="8"/>
                    <a:pt x="36" y="7"/>
                  </a:cubicBezTo>
                  <a:cubicBezTo>
                    <a:pt x="39" y="5"/>
                    <a:pt x="41" y="4"/>
                    <a:pt x="41" y="3"/>
                  </a:cubicBezTo>
                  <a:cubicBezTo>
                    <a:pt x="42" y="3"/>
                    <a:pt x="42" y="3"/>
                    <a:pt x="42" y="3"/>
                  </a:cubicBezTo>
                  <a:cubicBezTo>
                    <a:pt x="42" y="3"/>
                    <a:pt x="42" y="3"/>
                    <a:pt x="42" y="3"/>
                  </a:cubicBezTo>
                  <a:cubicBezTo>
                    <a:pt x="42" y="3"/>
                    <a:pt x="42" y="3"/>
                    <a:pt x="42" y="3"/>
                  </a:cubicBezTo>
                  <a:cubicBezTo>
                    <a:pt x="42" y="1"/>
                    <a:pt x="43" y="1"/>
                    <a:pt x="44" y="0"/>
                  </a:cubicBezTo>
                  <a:cubicBezTo>
                    <a:pt x="46" y="0"/>
                    <a:pt x="47" y="0"/>
                    <a:pt x="48" y="1"/>
                  </a:cubicBezTo>
                  <a:cubicBezTo>
                    <a:pt x="48" y="1"/>
                    <a:pt x="48" y="1"/>
                    <a:pt x="48" y="1"/>
                  </a:cubicBezTo>
                  <a:cubicBezTo>
                    <a:pt x="48" y="1"/>
                    <a:pt x="48" y="1"/>
                    <a:pt x="48" y="1"/>
                  </a:cubicBezTo>
                  <a:cubicBezTo>
                    <a:pt x="48" y="1"/>
                    <a:pt x="48" y="1"/>
                    <a:pt x="48" y="1"/>
                  </a:cubicBezTo>
                  <a:cubicBezTo>
                    <a:pt x="49" y="1"/>
                    <a:pt x="50" y="3"/>
                    <a:pt x="50" y="4"/>
                  </a:cubicBezTo>
                  <a:cubicBezTo>
                    <a:pt x="51" y="5"/>
                    <a:pt x="51" y="6"/>
                    <a:pt x="50" y="7"/>
                  </a:cubicBezTo>
                  <a:cubicBezTo>
                    <a:pt x="50" y="7"/>
                    <a:pt x="50" y="7"/>
                    <a:pt x="50" y="7"/>
                  </a:cubicBezTo>
                  <a:cubicBezTo>
                    <a:pt x="48" y="11"/>
                    <a:pt x="45" y="13"/>
                    <a:pt x="40" y="15"/>
                  </a:cubicBezTo>
                  <a:cubicBezTo>
                    <a:pt x="36" y="17"/>
                    <a:pt x="31" y="18"/>
                    <a:pt x="25" y="18"/>
                  </a:cubicBezTo>
                  <a:cubicBezTo>
                    <a:pt x="25" y="18"/>
                    <a:pt x="25" y="18"/>
                    <a:pt x="25" y="18"/>
                  </a:cubicBezTo>
                  <a:cubicBezTo>
                    <a:pt x="25" y="13"/>
                    <a:pt x="25" y="13"/>
                    <a:pt x="25" y="13"/>
                  </a:cubicBezTo>
                  <a:close/>
                  <a:moveTo>
                    <a:pt x="25" y="13"/>
                  </a:moveTo>
                  <a:cubicBezTo>
                    <a:pt x="21" y="13"/>
                    <a:pt x="17" y="12"/>
                    <a:pt x="13" y="11"/>
                  </a:cubicBezTo>
                  <a:cubicBezTo>
                    <a:pt x="9" y="10"/>
                    <a:pt x="6" y="7"/>
                    <a:pt x="5" y="5"/>
                  </a:cubicBezTo>
                  <a:cubicBezTo>
                    <a:pt x="5" y="5"/>
                    <a:pt x="5" y="5"/>
                    <a:pt x="5" y="5"/>
                  </a:cubicBezTo>
                  <a:cubicBezTo>
                    <a:pt x="5" y="5"/>
                    <a:pt x="5" y="5"/>
                    <a:pt x="5" y="5"/>
                  </a:cubicBezTo>
                  <a:cubicBezTo>
                    <a:pt x="5" y="5"/>
                    <a:pt x="5" y="5"/>
                    <a:pt x="5" y="5"/>
                  </a:cubicBezTo>
                  <a:cubicBezTo>
                    <a:pt x="5" y="5"/>
                    <a:pt x="5" y="5"/>
                    <a:pt x="5" y="5"/>
                  </a:cubicBezTo>
                  <a:cubicBezTo>
                    <a:pt x="5" y="5"/>
                    <a:pt x="5" y="5"/>
                    <a:pt x="5" y="5"/>
                  </a:cubicBezTo>
                  <a:cubicBezTo>
                    <a:pt x="6" y="7"/>
                    <a:pt x="9" y="9"/>
                    <a:pt x="12" y="11"/>
                  </a:cubicBezTo>
                  <a:cubicBezTo>
                    <a:pt x="16" y="12"/>
                    <a:pt x="21" y="13"/>
                    <a:pt x="25" y="13"/>
                  </a:cubicBezTo>
                  <a:cubicBezTo>
                    <a:pt x="25" y="18"/>
                    <a:pt x="25" y="18"/>
                    <a:pt x="25" y="18"/>
                  </a:cubicBezTo>
                  <a:cubicBezTo>
                    <a:pt x="20" y="18"/>
                    <a:pt x="15" y="17"/>
                    <a:pt x="11" y="15"/>
                  </a:cubicBezTo>
                  <a:cubicBezTo>
                    <a:pt x="6" y="13"/>
                    <a:pt x="3" y="11"/>
                    <a:pt x="1" y="7"/>
                  </a:cubicBezTo>
                  <a:cubicBezTo>
                    <a:pt x="0" y="6"/>
                    <a:pt x="0" y="5"/>
                    <a:pt x="0" y="4"/>
                  </a:cubicBezTo>
                  <a:cubicBezTo>
                    <a:pt x="1" y="3"/>
                    <a:pt x="2" y="1"/>
                    <a:pt x="3" y="1"/>
                  </a:cubicBezTo>
                  <a:cubicBezTo>
                    <a:pt x="3" y="1"/>
                    <a:pt x="3" y="1"/>
                    <a:pt x="3" y="1"/>
                  </a:cubicBezTo>
                  <a:cubicBezTo>
                    <a:pt x="3" y="1"/>
                    <a:pt x="3" y="1"/>
                    <a:pt x="3" y="1"/>
                  </a:cubicBezTo>
                  <a:cubicBezTo>
                    <a:pt x="4" y="0"/>
                    <a:pt x="5" y="0"/>
                    <a:pt x="6" y="0"/>
                  </a:cubicBezTo>
                  <a:cubicBezTo>
                    <a:pt x="8" y="1"/>
                    <a:pt x="9" y="1"/>
                    <a:pt x="9" y="3"/>
                  </a:cubicBezTo>
                  <a:cubicBezTo>
                    <a:pt x="9" y="3"/>
                    <a:pt x="9" y="3"/>
                    <a:pt x="9" y="3"/>
                  </a:cubicBezTo>
                  <a:cubicBezTo>
                    <a:pt x="9" y="3"/>
                    <a:pt x="9" y="3"/>
                    <a:pt x="9" y="3"/>
                  </a:cubicBezTo>
                  <a:cubicBezTo>
                    <a:pt x="10" y="4"/>
                    <a:pt x="12" y="5"/>
                    <a:pt x="15" y="7"/>
                  </a:cubicBezTo>
                  <a:cubicBezTo>
                    <a:pt x="18" y="8"/>
                    <a:pt x="21" y="8"/>
                    <a:pt x="25" y="8"/>
                  </a:cubicBezTo>
                  <a:lnTo>
                    <a:pt x="25" y="1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2" name="Freeform 265">
              <a:extLst>
                <a:ext uri="{FF2B5EF4-FFF2-40B4-BE49-F238E27FC236}">
                  <a16:creationId xmlns:a16="http://schemas.microsoft.com/office/drawing/2014/main" id="{A4E5AB94-F4DA-4ADE-9C44-75E8407F8311}"/>
                </a:ext>
              </a:extLst>
            </p:cNvPr>
            <p:cNvSpPr>
              <a:spLocks noEditPoints="1"/>
            </p:cNvSpPr>
            <p:nvPr/>
          </p:nvSpPr>
          <p:spPr bwMode="auto">
            <a:xfrm>
              <a:off x="6616034" y="4643319"/>
              <a:ext cx="220663" cy="114279"/>
            </a:xfrm>
            <a:custGeom>
              <a:avLst/>
              <a:gdLst>
                <a:gd name="T0" fmla="*/ 121 w 131"/>
                <a:gd name="T1" fmla="*/ 39 h 67"/>
                <a:gd name="T2" fmla="*/ 121 w 131"/>
                <a:gd name="T3" fmla="*/ 39 h 67"/>
                <a:gd name="T4" fmla="*/ 121 w 131"/>
                <a:gd name="T5" fmla="*/ 11 h 67"/>
                <a:gd name="T6" fmla="*/ 111 w 131"/>
                <a:gd name="T7" fmla="*/ 0 h 67"/>
                <a:gd name="T8" fmla="*/ 131 w 131"/>
                <a:gd name="T9" fmla="*/ 24 h 67"/>
                <a:gd name="T10" fmla="*/ 124 w 131"/>
                <a:gd name="T11" fmla="*/ 42 h 67"/>
                <a:gd name="T12" fmla="*/ 111 w 131"/>
                <a:gd name="T13" fmla="*/ 44 h 67"/>
                <a:gd name="T14" fmla="*/ 117 w 131"/>
                <a:gd name="T15" fmla="*/ 35 h 67"/>
                <a:gd name="T16" fmla="*/ 122 w 131"/>
                <a:gd name="T17" fmla="*/ 24 h 67"/>
                <a:gd name="T18" fmla="*/ 111 w 131"/>
                <a:gd name="T19" fmla="*/ 10 h 67"/>
                <a:gd name="T20" fmla="*/ 114 w 131"/>
                <a:gd name="T21" fmla="*/ 18 h 67"/>
                <a:gd name="T22" fmla="*/ 114 w 131"/>
                <a:gd name="T23" fmla="*/ 32 h 67"/>
                <a:gd name="T24" fmla="*/ 111 w 131"/>
                <a:gd name="T25" fmla="*/ 34 h 67"/>
                <a:gd name="T26" fmla="*/ 66 w 131"/>
                <a:gd name="T27" fmla="*/ 62 h 67"/>
                <a:gd name="T28" fmla="*/ 95 w 131"/>
                <a:gd name="T29" fmla="*/ 43 h 67"/>
                <a:gd name="T30" fmla="*/ 98 w 131"/>
                <a:gd name="T31" fmla="*/ 43 h 67"/>
                <a:gd name="T32" fmla="*/ 106 w 131"/>
                <a:gd name="T33" fmla="*/ 44 h 67"/>
                <a:gd name="T34" fmla="*/ 111 w 131"/>
                <a:gd name="T35" fmla="*/ 49 h 67"/>
                <a:gd name="T36" fmla="*/ 101 w 131"/>
                <a:gd name="T37" fmla="*/ 49 h 67"/>
                <a:gd name="T38" fmla="*/ 80 w 131"/>
                <a:gd name="T39" fmla="*/ 62 h 67"/>
                <a:gd name="T40" fmla="*/ 66 w 131"/>
                <a:gd name="T41" fmla="*/ 62 h 67"/>
                <a:gd name="T42" fmla="*/ 107 w 131"/>
                <a:gd name="T43" fmla="*/ 4 h 67"/>
                <a:gd name="T44" fmla="*/ 66 w 131"/>
                <a:gd name="T45" fmla="*/ 4 h 67"/>
                <a:gd name="T46" fmla="*/ 107 w 131"/>
                <a:gd name="T47" fmla="*/ 0 h 67"/>
                <a:gd name="T48" fmla="*/ 108 w 131"/>
                <a:gd name="T49" fmla="*/ 0 h 67"/>
                <a:gd name="T50" fmla="*/ 111 w 131"/>
                <a:gd name="T51" fmla="*/ 5 h 67"/>
                <a:gd name="T52" fmla="*/ 111 w 131"/>
                <a:gd name="T53" fmla="*/ 15 h 67"/>
                <a:gd name="T54" fmla="*/ 109 w 131"/>
                <a:gd name="T55" fmla="*/ 25 h 67"/>
                <a:gd name="T56" fmla="*/ 106 w 131"/>
                <a:gd name="T57" fmla="*/ 35 h 67"/>
                <a:gd name="T58" fmla="*/ 111 w 131"/>
                <a:gd name="T59" fmla="*/ 39 h 67"/>
                <a:gd name="T60" fmla="*/ 104 w 131"/>
                <a:gd name="T61" fmla="*/ 39 h 67"/>
                <a:gd name="T62" fmla="*/ 100 w 131"/>
                <a:gd name="T63" fmla="*/ 36 h 67"/>
                <a:gd name="T64" fmla="*/ 100 w 131"/>
                <a:gd name="T65" fmla="*/ 35 h 67"/>
                <a:gd name="T66" fmla="*/ 106 w 131"/>
                <a:gd name="T67" fmla="*/ 12 h 67"/>
                <a:gd name="T68" fmla="*/ 108 w 131"/>
                <a:gd name="T69" fmla="*/ 10 h 67"/>
                <a:gd name="T70" fmla="*/ 109 w 131"/>
                <a:gd name="T71" fmla="*/ 10 h 67"/>
                <a:gd name="T72" fmla="*/ 55 w 131"/>
                <a:gd name="T73" fmla="*/ 63 h 67"/>
                <a:gd name="T74" fmla="*/ 66 w 131"/>
                <a:gd name="T75" fmla="*/ 67 h 67"/>
                <a:gd name="T76" fmla="*/ 16 w 131"/>
                <a:gd name="T77" fmla="*/ 51 h 67"/>
                <a:gd name="T78" fmla="*/ 0 w 131"/>
                <a:gd name="T79" fmla="*/ 7 h 67"/>
                <a:gd name="T80" fmla="*/ 3 w 131"/>
                <a:gd name="T81" fmla="*/ 0 h 67"/>
                <a:gd name="T82" fmla="*/ 66 w 131"/>
                <a:gd name="T83" fmla="*/ 4 h 67"/>
                <a:gd name="T84" fmla="*/ 5 w 131"/>
                <a:gd name="T85" fmla="*/ 7 h 67"/>
                <a:gd name="T86" fmla="*/ 20 w 131"/>
                <a:gd name="T87" fmla="*/ 4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 h="67">
                  <a:moveTo>
                    <a:pt x="111" y="44"/>
                  </a:moveTo>
                  <a:cubicBezTo>
                    <a:pt x="115" y="43"/>
                    <a:pt x="118" y="41"/>
                    <a:pt x="121" y="39"/>
                  </a:cubicBezTo>
                  <a:cubicBezTo>
                    <a:pt x="121" y="39"/>
                    <a:pt x="121" y="39"/>
                    <a:pt x="121" y="39"/>
                  </a:cubicBezTo>
                  <a:cubicBezTo>
                    <a:pt x="121" y="39"/>
                    <a:pt x="121" y="39"/>
                    <a:pt x="121" y="39"/>
                  </a:cubicBezTo>
                  <a:cubicBezTo>
                    <a:pt x="124" y="35"/>
                    <a:pt x="126" y="30"/>
                    <a:pt x="126" y="24"/>
                  </a:cubicBezTo>
                  <a:cubicBezTo>
                    <a:pt x="126" y="19"/>
                    <a:pt x="124" y="14"/>
                    <a:pt x="121" y="11"/>
                  </a:cubicBezTo>
                  <a:cubicBezTo>
                    <a:pt x="118" y="8"/>
                    <a:pt x="115" y="6"/>
                    <a:pt x="111" y="5"/>
                  </a:cubicBezTo>
                  <a:cubicBezTo>
                    <a:pt x="111" y="0"/>
                    <a:pt x="111" y="0"/>
                    <a:pt x="111" y="0"/>
                  </a:cubicBezTo>
                  <a:cubicBezTo>
                    <a:pt x="116" y="1"/>
                    <a:pt x="121" y="4"/>
                    <a:pt x="124" y="7"/>
                  </a:cubicBezTo>
                  <a:cubicBezTo>
                    <a:pt x="129" y="12"/>
                    <a:pt x="131" y="18"/>
                    <a:pt x="131" y="24"/>
                  </a:cubicBezTo>
                  <a:cubicBezTo>
                    <a:pt x="131" y="31"/>
                    <a:pt x="129" y="38"/>
                    <a:pt x="124" y="42"/>
                  </a:cubicBezTo>
                  <a:cubicBezTo>
                    <a:pt x="124" y="42"/>
                    <a:pt x="124" y="42"/>
                    <a:pt x="124" y="42"/>
                  </a:cubicBezTo>
                  <a:cubicBezTo>
                    <a:pt x="120" y="46"/>
                    <a:pt x="116" y="48"/>
                    <a:pt x="111" y="49"/>
                  </a:cubicBezTo>
                  <a:cubicBezTo>
                    <a:pt x="111" y="44"/>
                    <a:pt x="111" y="44"/>
                    <a:pt x="111" y="44"/>
                  </a:cubicBezTo>
                  <a:close/>
                  <a:moveTo>
                    <a:pt x="111" y="39"/>
                  </a:moveTo>
                  <a:cubicBezTo>
                    <a:pt x="113" y="38"/>
                    <a:pt x="115" y="37"/>
                    <a:pt x="117" y="35"/>
                  </a:cubicBezTo>
                  <a:cubicBezTo>
                    <a:pt x="117" y="35"/>
                    <a:pt x="117" y="35"/>
                    <a:pt x="117" y="35"/>
                  </a:cubicBezTo>
                  <a:cubicBezTo>
                    <a:pt x="120" y="32"/>
                    <a:pt x="122" y="29"/>
                    <a:pt x="122" y="24"/>
                  </a:cubicBezTo>
                  <a:cubicBezTo>
                    <a:pt x="122" y="21"/>
                    <a:pt x="120" y="17"/>
                    <a:pt x="118" y="15"/>
                  </a:cubicBezTo>
                  <a:cubicBezTo>
                    <a:pt x="116" y="13"/>
                    <a:pt x="114" y="11"/>
                    <a:pt x="111" y="10"/>
                  </a:cubicBezTo>
                  <a:cubicBezTo>
                    <a:pt x="111" y="15"/>
                    <a:pt x="111" y="15"/>
                    <a:pt x="111" y="15"/>
                  </a:cubicBezTo>
                  <a:cubicBezTo>
                    <a:pt x="112" y="16"/>
                    <a:pt x="113" y="17"/>
                    <a:pt x="114" y="18"/>
                  </a:cubicBezTo>
                  <a:cubicBezTo>
                    <a:pt x="116" y="20"/>
                    <a:pt x="117" y="22"/>
                    <a:pt x="117" y="24"/>
                  </a:cubicBezTo>
                  <a:cubicBezTo>
                    <a:pt x="117" y="27"/>
                    <a:pt x="116" y="30"/>
                    <a:pt x="114" y="32"/>
                  </a:cubicBezTo>
                  <a:cubicBezTo>
                    <a:pt x="114" y="32"/>
                    <a:pt x="114" y="32"/>
                    <a:pt x="114" y="32"/>
                  </a:cubicBezTo>
                  <a:cubicBezTo>
                    <a:pt x="113" y="33"/>
                    <a:pt x="112" y="33"/>
                    <a:pt x="111" y="34"/>
                  </a:cubicBezTo>
                  <a:lnTo>
                    <a:pt x="111" y="39"/>
                  </a:lnTo>
                  <a:close/>
                  <a:moveTo>
                    <a:pt x="66" y="62"/>
                  </a:moveTo>
                  <a:cubicBezTo>
                    <a:pt x="70" y="61"/>
                    <a:pt x="74" y="59"/>
                    <a:pt x="77" y="58"/>
                  </a:cubicBezTo>
                  <a:cubicBezTo>
                    <a:pt x="84" y="54"/>
                    <a:pt x="90" y="49"/>
                    <a:pt x="95" y="43"/>
                  </a:cubicBezTo>
                  <a:cubicBezTo>
                    <a:pt x="96" y="42"/>
                    <a:pt x="97" y="42"/>
                    <a:pt x="98" y="43"/>
                  </a:cubicBezTo>
                  <a:cubicBezTo>
                    <a:pt x="98" y="43"/>
                    <a:pt x="98" y="43"/>
                    <a:pt x="98" y="43"/>
                  </a:cubicBezTo>
                  <a:cubicBezTo>
                    <a:pt x="99" y="43"/>
                    <a:pt x="101" y="44"/>
                    <a:pt x="102" y="44"/>
                  </a:cubicBezTo>
                  <a:cubicBezTo>
                    <a:pt x="104" y="44"/>
                    <a:pt x="105" y="44"/>
                    <a:pt x="106" y="44"/>
                  </a:cubicBezTo>
                  <a:cubicBezTo>
                    <a:pt x="108" y="44"/>
                    <a:pt x="109" y="44"/>
                    <a:pt x="111" y="44"/>
                  </a:cubicBezTo>
                  <a:cubicBezTo>
                    <a:pt x="111" y="49"/>
                    <a:pt x="111" y="49"/>
                    <a:pt x="111" y="49"/>
                  </a:cubicBezTo>
                  <a:cubicBezTo>
                    <a:pt x="109" y="49"/>
                    <a:pt x="108" y="49"/>
                    <a:pt x="106" y="49"/>
                  </a:cubicBezTo>
                  <a:cubicBezTo>
                    <a:pt x="105" y="49"/>
                    <a:pt x="103" y="49"/>
                    <a:pt x="101" y="49"/>
                  </a:cubicBezTo>
                  <a:cubicBezTo>
                    <a:pt x="100" y="48"/>
                    <a:pt x="99" y="48"/>
                    <a:pt x="98" y="48"/>
                  </a:cubicBezTo>
                  <a:cubicBezTo>
                    <a:pt x="93" y="54"/>
                    <a:pt x="87" y="58"/>
                    <a:pt x="80" y="62"/>
                  </a:cubicBezTo>
                  <a:cubicBezTo>
                    <a:pt x="75" y="64"/>
                    <a:pt x="70" y="66"/>
                    <a:pt x="66" y="67"/>
                  </a:cubicBezTo>
                  <a:cubicBezTo>
                    <a:pt x="66" y="62"/>
                    <a:pt x="66" y="62"/>
                    <a:pt x="66" y="62"/>
                  </a:cubicBezTo>
                  <a:close/>
                  <a:moveTo>
                    <a:pt x="111" y="5"/>
                  </a:moveTo>
                  <a:cubicBezTo>
                    <a:pt x="110" y="5"/>
                    <a:pt x="109" y="5"/>
                    <a:pt x="107" y="4"/>
                  </a:cubicBezTo>
                  <a:cubicBezTo>
                    <a:pt x="107" y="4"/>
                    <a:pt x="107" y="4"/>
                    <a:pt x="107" y="4"/>
                  </a:cubicBezTo>
                  <a:cubicBezTo>
                    <a:pt x="66" y="4"/>
                    <a:pt x="66" y="4"/>
                    <a:pt x="66" y="4"/>
                  </a:cubicBezTo>
                  <a:cubicBezTo>
                    <a:pt x="66" y="0"/>
                    <a:pt x="66" y="0"/>
                    <a:pt x="66" y="0"/>
                  </a:cubicBezTo>
                  <a:cubicBezTo>
                    <a:pt x="107" y="0"/>
                    <a:pt x="107" y="0"/>
                    <a:pt x="107" y="0"/>
                  </a:cubicBezTo>
                  <a:cubicBezTo>
                    <a:pt x="107" y="0"/>
                    <a:pt x="107" y="0"/>
                    <a:pt x="107" y="0"/>
                  </a:cubicBezTo>
                  <a:cubicBezTo>
                    <a:pt x="108" y="0"/>
                    <a:pt x="108" y="0"/>
                    <a:pt x="108" y="0"/>
                  </a:cubicBezTo>
                  <a:cubicBezTo>
                    <a:pt x="109" y="0"/>
                    <a:pt x="110" y="0"/>
                    <a:pt x="111" y="0"/>
                  </a:cubicBezTo>
                  <a:cubicBezTo>
                    <a:pt x="111" y="5"/>
                    <a:pt x="111" y="5"/>
                    <a:pt x="111" y="5"/>
                  </a:cubicBezTo>
                  <a:close/>
                  <a:moveTo>
                    <a:pt x="111" y="10"/>
                  </a:moveTo>
                  <a:cubicBezTo>
                    <a:pt x="111" y="15"/>
                    <a:pt x="111" y="15"/>
                    <a:pt x="111" y="15"/>
                  </a:cubicBezTo>
                  <a:cubicBezTo>
                    <a:pt x="111" y="15"/>
                    <a:pt x="111" y="15"/>
                    <a:pt x="111" y="15"/>
                  </a:cubicBezTo>
                  <a:cubicBezTo>
                    <a:pt x="111" y="19"/>
                    <a:pt x="110" y="22"/>
                    <a:pt x="109" y="25"/>
                  </a:cubicBezTo>
                  <a:cubicBezTo>
                    <a:pt x="108" y="28"/>
                    <a:pt x="107" y="32"/>
                    <a:pt x="106" y="35"/>
                  </a:cubicBezTo>
                  <a:cubicBezTo>
                    <a:pt x="106" y="35"/>
                    <a:pt x="106" y="35"/>
                    <a:pt x="106" y="35"/>
                  </a:cubicBezTo>
                  <a:cubicBezTo>
                    <a:pt x="108" y="35"/>
                    <a:pt x="109" y="34"/>
                    <a:pt x="111" y="34"/>
                  </a:cubicBezTo>
                  <a:cubicBezTo>
                    <a:pt x="111" y="39"/>
                    <a:pt x="111" y="39"/>
                    <a:pt x="111" y="39"/>
                  </a:cubicBezTo>
                  <a:cubicBezTo>
                    <a:pt x="109" y="39"/>
                    <a:pt x="108" y="40"/>
                    <a:pt x="106" y="40"/>
                  </a:cubicBezTo>
                  <a:cubicBezTo>
                    <a:pt x="106" y="40"/>
                    <a:pt x="105" y="39"/>
                    <a:pt x="104" y="39"/>
                  </a:cubicBezTo>
                  <a:cubicBezTo>
                    <a:pt x="103" y="39"/>
                    <a:pt x="102" y="39"/>
                    <a:pt x="102" y="39"/>
                  </a:cubicBezTo>
                  <a:cubicBezTo>
                    <a:pt x="100" y="38"/>
                    <a:pt x="100" y="37"/>
                    <a:pt x="100" y="36"/>
                  </a:cubicBezTo>
                  <a:cubicBezTo>
                    <a:pt x="100" y="36"/>
                    <a:pt x="100" y="35"/>
                    <a:pt x="100" y="35"/>
                  </a:cubicBezTo>
                  <a:cubicBezTo>
                    <a:pt x="100" y="35"/>
                    <a:pt x="100" y="35"/>
                    <a:pt x="100" y="35"/>
                  </a:cubicBezTo>
                  <a:cubicBezTo>
                    <a:pt x="102" y="32"/>
                    <a:pt x="104" y="28"/>
                    <a:pt x="105" y="24"/>
                  </a:cubicBezTo>
                  <a:cubicBezTo>
                    <a:pt x="105" y="20"/>
                    <a:pt x="106" y="16"/>
                    <a:pt x="106" y="12"/>
                  </a:cubicBezTo>
                  <a:cubicBezTo>
                    <a:pt x="106" y="12"/>
                    <a:pt x="106" y="12"/>
                    <a:pt x="106" y="12"/>
                  </a:cubicBezTo>
                  <a:cubicBezTo>
                    <a:pt x="106" y="10"/>
                    <a:pt x="107" y="10"/>
                    <a:pt x="108" y="10"/>
                  </a:cubicBezTo>
                  <a:cubicBezTo>
                    <a:pt x="108" y="10"/>
                    <a:pt x="109" y="10"/>
                    <a:pt x="109" y="10"/>
                  </a:cubicBezTo>
                  <a:cubicBezTo>
                    <a:pt x="109" y="10"/>
                    <a:pt x="109" y="10"/>
                    <a:pt x="109" y="10"/>
                  </a:cubicBezTo>
                  <a:cubicBezTo>
                    <a:pt x="109" y="10"/>
                    <a:pt x="110" y="10"/>
                    <a:pt x="111" y="10"/>
                  </a:cubicBezTo>
                  <a:close/>
                  <a:moveTo>
                    <a:pt x="55" y="63"/>
                  </a:moveTo>
                  <a:cubicBezTo>
                    <a:pt x="59" y="63"/>
                    <a:pt x="62" y="62"/>
                    <a:pt x="66" y="62"/>
                  </a:cubicBezTo>
                  <a:cubicBezTo>
                    <a:pt x="66" y="67"/>
                    <a:pt x="66" y="67"/>
                    <a:pt x="66" y="67"/>
                  </a:cubicBezTo>
                  <a:cubicBezTo>
                    <a:pt x="62" y="67"/>
                    <a:pt x="59" y="67"/>
                    <a:pt x="55" y="67"/>
                  </a:cubicBezTo>
                  <a:cubicBezTo>
                    <a:pt x="40" y="67"/>
                    <a:pt x="26" y="61"/>
                    <a:pt x="16" y="51"/>
                  </a:cubicBezTo>
                  <a:cubicBezTo>
                    <a:pt x="6" y="41"/>
                    <a:pt x="0" y="27"/>
                    <a:pt x="0" y="12"/>
                  </a:cubicBezTo>
                  <a:cubicBezTo>
                    <a:pt x="0" y="10"/>
                    <a:pt x="0" y="9"/>
                    <a:pt x="0" y="7"/>
                  </a:cubicBezTo>
                  <a:cubicBezTo>
                    <a:pt x="0" y="5"/>
                    <a:pt x="1" y="3"/>
                    <a:pt x="1" y="2"/>
                  </a:cubicBezTo>
                  <a:cubicBezTo>
                    <a:pt x="1" y="1"/>
                    <a:pt x="2" y="0"/>
                    <a:pt x="3" y="0"/>
                  </a:cubicBezTo>
                  <a:cubicBezTo>
                    <a:pt x="66" y="0"/>
                    <a:pt x="66" y="0"/>
                    <a:pt x="66" y="0"/>
                  </a:cubicBezTo>
                  <a:cubicBezTo>
                    <a:pt x="66" y="4"/>
                    <a:pt x="66" y="4"/>
                    <a:pt x="66" y="4"/>
                  </a:cubicBezTo>
                  <a:cubicBezTo>
                    <a:pt x="5" y="4"/>
                    <a:pt x="5" y="4"/>
                    <a:pt x="5" y="4"/>
                  </a:cubicBezTo>
                  <a:cubicBezTo>
                    <a:pt x="5" y="5"/>
                    <a:pt x="5" y="6"/>
                    <a:pt x="5" y="7"/>
                  </a:cubicBezTo>
                  <a:cubicBezTo>
                    <a:pt x="5" y="9"/>
                    <a:pt x="5" y="10"/>
                    <a:pt x="5" y="12"/>
                  </a:cubicBezTo>
                  <a:cubicBezTo>
                    <a:pt x="5" y="26"/>
                    <a:pt x="10" y="39"/>
                    <a:pt x="20" y="48"/>
                  </a:cubicBezTo>
                  <a:cubicBezTo>
                    <a:pt x="29" y="57"/>
                    <a:pt x="41" y="63"/>
                    <a:pt x="55" y="6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3" name="Freeform 266">
              <a:extLst>
                <a:ext uri="{FF2B5EF4-FFF2-40B4-BE49-F238E27FC236}">
                  <a16:creationId xmlns:a16="http://schemas.microsoft.com/office/drawing/2014/main" id="{8CEBCCCA-5F9D-44ED-BE37-377BB0F3F647}"/>
                </a:ext>
              </a:extLst>
            </p:cNvPr>
            <p:cNvSpPr>
              <a:spLocks noEditPoints="1"/>
            </p:cNvSpPr>
            <p:nvPr/>
          </p:nvSpPr>
          <p:spPr bwMode="auto">
            <a:xfrm>
              <a:off x="6616034" y="4759185"/>
              <a:ext cx="201613" cy="25395"/>
            </a:xfrm>
            <a:custGeom>
              <a:avLst/>
              <a:gdLst>
                <a:gd name="T0" fmla="*/ 59 w 119"/>
                <a:gd name="T1" fmla="*/ 0 h 15"/>
                <a:gd name="T2" fmla="*/ 117 w 119"/>
                <a:gd name="T3" fmla="*/ 0 h 15"/>
                <a:gd name="T4" fmla="*/ 119 w 119"/>
                <a:gd name="T5" fmla="*/ 3 h 15"/>
                <a:gd name="T6" fmla="*/ 119 w 119"/>
                <a:gd name="T7" fmla="*/ 12 h 15"/>
                <a:gd name="T8" fmla="*/ 117 w 119"/>
                <a:gd name="T9" fmla="*/ 15 h 15"/>
                <a:gd name="T10" fmla="*/ 59 w 119"/>
                <a:gd name="T11" fmla="*/ 15 h 15"/>
                <a:gd name="T12" fmla="*/ 59 w 119"/>
                <a:gd name="T13" fmla="*/ 10 h 15"/>
                <a:gd name="T14" fmla="*/ 114 w 119"/>
                <a:gd name="T15" fmla="*/ 10 h 15"/>
                <a:gd name="T16" fmla="*/ 114 w 119"/>
                <a:gd name="T17" fmla="*/ 5 h 15"/>
                <a:gd name="T18" fmla="*/ 59 w 119"/>
                <a:gd name="T19" fmla="*/ 5 h 15"/>
                <a:gd name="T20" fmla="*/ 59 w 119"/>
                <a:gd name="T21" fmla="*/ 0 h 15"/>
                <a:gd name="T22" fmla="*/ 2 w 119"/>
                <a:gd name="T23" fmla="*/ 0 h 15"/>
                <a:gd name="T24" fmla="*/ 59 w 119"/>
                <a:gd name="T25" fmla="*/ 0 h 15"/>
                <a:gd name="T26" fmla="*/ 59 w 119"/>
                <a:gd name="T27" fmla="*/ 5 h 15"/>
                <a:gd name="T28" fmla="*/ 5 w 119"/>
                <a:gd name="T29" fmla="*/ 5 h 15"/>
                <a:gd name="T30" fmla="*/ 5 w 119"/>
                <a:gd name="T31" fmla="*/ 10 h 15"/>
                <a:gd name="T32" fmla="*/ 59 w 119"/>
                <a:gd name="T33" fmla="*/ 10 h 15"/>
                <a:gd name="T34" fmla="*/ 59 w 119"/>
                <a:gd name="T35" fmla="*/ 15 h 15"/>
                <a:gd name="T36" fmla="*/ 2 w 119"/>
                <a:gd name="T37" fmla="*/ 15 h 15"/>
                <a:gd name="T38" fmla="*/ 0 w 119"/>
                <a:gd name="T39" fmla="*/ 12 h 15"/>
                <a:gd name="T40" fmla="*/ 0 w 119"/>
                <a:gd name="T41" fmla="*/ 3 h 15"/>
                <a:gd name="T42" fmla="*/ 2 w 119"/>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 h="15">
                  <a:moveTo>
                    <a:pt x="59" y="0"/>
                  </a:moveTo>
                  <a:cubicBezTo>
                    <a:pt x="117" y="0"/>
                    <a:pt x="117" y="0"/>
                    <a:pt x="117" y="0"/>
                  </a:cubicBezTo>
                  <a:cubicBezTo>
                    <a:pt x="118" y="0"/>
                    <a:pt x="119" y="1"/>
                    <a:pt x="119" y="3"/>
                  </a:cubicBezTo>
                  <a:cubicBezTo>
                    <a:pt x="119" y="12"/>
                    <a:pt x="119" y="12"/>
                    <a:pt x="119" y="12"/>
                  </a:cubicBezTo>
                  <a:cubicBezTo>
                    <a:pt x="119" y="13"/>
                    <a:pt x="118" y="15"/>
                    <a:pt x="117" y="15"/>
                  </a:cubicBezTo>
                  <a:cubicBezTo>
                    <a:pt x="59" y="15"/>
                    <a:pt x="59" y="15"/>
                    <a:pt x="59" y="15"/>
                  </a:cubicBezTo>
                  <a:cubicBezTo>
                    <a:pt x="59" y="10"/>
                    <a:pt x="59" y="10"/>
                    <a:pt x="59" y="10"/>
                  </a:cubicBezTo>
                  <a:cubicBezTo>
                    <a:pt x="114" y="10"/>
                    <a:pt x="114" y="10"/>
                    <a:pt x="114" y="10"/>
                  </a:cubicBezTo>
                  <a:cubicBezTo>
                    <a:pt x="114" y="5"/>
                    <a:pt x="114" y="5"/>
                    <a:pt x="114" y="5"/>
                  </a:cubicBezTo>
                  <a:cubicBezTo>
                    <a:pt x="59" y="5"/>
                    <a:pt x="59" y="5"/>
                    <a:pt x="59" y="5"/>
                  </a:cubicBezTo>
                  <a:lnTo>
                    <a:pt x="59" y="0"/>
                  </a:lnTo>
                  <a:close/>
                  <a:moveTo>
                    <a:pt x="2" y="0"/>
                  </a:moveTo>
                  <a:cubicBezTo>
                    <a:pt x="59" y="0"/>
                    <a:pt x="59" y="0"/>
                    <a:pt x="59" y="0"/>
                  </a:cubicBezTo>
                  <a:cubicBezTo>
                    <a:pt x="59" y="5"/>
                    <a:pt x="59" y="5"/>
                    <a:pt x="59" y="5"/>
                  </a:cubicBezTo>
                  <a:cubicBezTo>
                    <a:pt x="5" y="5"/>
                    <a:pt x="5" y="5"/>
                    <a:pt x="5" y="5"/>
                  </a:cubicBezTo>
                  <a:cubicBezTo>
                    <a:pt x="5" y="10"/>
                    <a:pt x="5" y="10"/>
                    <a:pt x="5" y="10"/>
                  </a:cubicBezTo>
                  <a:cubicBezTo>
                    <a:pt x="59" y="10"/>
                    <a:pt x="59" y="10"/>
                    <a:pt x="59" y="10"/>
                  </a:cubicBezTo>
                  <a:cubicBezTo>
                    <a:pt x="59" y="15"/>
                    <a:pt x="59" y="15"/>
                    <a:pt x="59" y="15"/>
                  </a:cubicBezTo>
                  <a:cubicBezTo>
                    <a:pt x="2" y="15"/>
                    <a:pt x="2" y="15"/>
                    <a:pt x="2" y="15"/>
                  </a:cubicBezTo>
                  <a:cubicBezTo>
                    <a:pt x="1" y="15"/>
                    <a:pt x="0" y="13"/>
                    <a:pt x="0" y="12"/>
                  </a:cubicBezTo>
                  <a:cubicBezTo>
                    <a:pt x="0" y="3"/>
                    <a:pt x="0" y="3"/>
                    <a:pt x="0" y="3"/>
                  </a:cubicBezTo>
                  <a:cubicBezTo>
                    <a:pt x="0" y="1"/>
                    <a:pt x="1" y="0"/>
                    <a:pt x="2"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4" name="Freeform 268">
              <a:extLst>
                <a:ext uri="{FF2B5EF4-FFF2-40B4-BE49-F238E27FC236}">
                  <a16:creationId xmlns:a16="http://schemas.microsoft.com/office/drawing/2014/main" id="{851AE8DF-8058-4E28-82BA-0BB3E543E8EB}"/>
                </a:ext>
              </a:extLst>
            </p:cNvPr>
            <p:cNvSpPr>
              <a:spLocks noEditPoints="1"/>
            </p:cNvSpPr>
            <p:nvPr/>
          </p:nvSpPr>
          <p:spPr bwMode="auto">
            <a:xfrm>
              <a:off x="6712872" y="4552848"/>
              <a:ext cx="38100" cy="90470"/>
            </a:xfrm>
            <a:custGeom>
              <a:avLst/>
              <a:gdLst>
                <a:gd name="T0" fmla="*/ 12 w 23"/>
                <a:gd name="T1" fmla="*/ 47 h 53"/>
                <a:gd name="T2" fmla="*/ 17 w 23"/>
                <a:gd name="T3" fmla="*/ 42 h 53"/>
                <a:gd name="T4" fmla="*/ 18 w 23"/>
                <a:gd name="T5" fmla="*/ 32 h 53"/>
                <a:gd name="T6" fmla="*/ 14 w 23"/>
                <a:gd name="T7" fmla="*/ 24 h 53"/>
                <a:gd name="T8" fmla="*/ 13 w 23"/>
                <a:gd name="T9" fmla="*/ 22 h 53"/>
                <a:gd name="T10" fmla="*/ 12 w 23"/>
                <a:gd name="T11" fmla="*/ 19 h 53"/>
                <a:gd name="T12" fmla="*/ 12 w 23"/>
                <a:gd name="T13" fmla="*/ 12 h 53"/>
                <a:gd name="T14" fmla="*/ 13 w 23"/>
                <a:gd name="T15" fmla="*/ 10 h 53"/>
                <a:gd name="T16" fmla="*/ 15 w 23"/>
                <a:gd name="T17" fmla="*/ 7 h 53"/>
                <a:gd name="T18" fmla="*/ 14 w 23"/>
                <a:gd name="T19" fmla="*/ 6 h 53"/>
                <a:gd name="T20" fmla="*/ 14 w 23"/>
                <a:gd name="T21" fmla="*/ 6 h 53"/>
                <a:gd name="T22" fmla="*/ 13 w 23"/>
                <a:gd name="T23" fmla="*/ 5 h 53"/>
                <a:gd name="T24" fmla="*/ 12 w 23"/>
                <a:gd name="T25" fmla="*/ 5 h 53"/>
                <a:gd name="T26" fmla="*/ 12 w 23"/>
                <a:gd name="T27" fmla="*/ 0 h 53"/>
                <a:gd name="T28" fmla="*/ 16 w 23"/>
                <a:gd name="T29" fmla="*/ 1 h 53"/>
                <a:gd name="T30" fmla="*/ 18 w 23"/>
                <a:gd name="T31" fmla="*/ 3 h 53"/>
                <a:gd name="T32" fmla="*/ 18 w 23"/>
                <a:gd name="T33" fmla="*/ 4 h 53"/>
                <a:gd name="T34" fmla="*/ 19 w 23"/>
                <a:gd name="T35" fmla="*/ 6 h 53"/>
                <a:gd name="T36" fmla="*/ 16 w 23"/>
                <a:gd name="T37" fmla="*/ 14 h 53"/>
                <a:gd name="T38" fmla="*/ 16 w 23"/>
                <a:gd name="T39" fmla="*/ 16 h 53"/>
                <a:gd name="T40" fmla="*/ 17 w 23"/>
                <a:gd name="T41" fmla="*/ 19 h 53"/>
                <a:gd name="T42" fmla="*/ 18 w 23"/>
                <a:gd name="T43" fmla="*/ 22 h 53"/>
                <a:gd name="T44" fmla="*/ 22 w 23"/>
                <a:gd name="T45" fmla="*/ 31 h 53"/>
                <a:gd name="T46" fmla="*/ 21 w 23"/>
                <a:gd name="T47" fmla="*/ 44 h 53"/>
                <a:gd name="T48" fmla="*/ 12 w 23"/>
                <a:gd name="T49" fmla="*/ 52 h 53"/>
                <a:gd name="T50" fmla="*/ 12 w 23"/>
                <a:gd name="T51" fmla="*/ 52 h 53"/>
                <a:gd name="T52" fmla="*/ 12 w 23"/>
                <a:gd name="T53" fmla="*/ 47 h 53"/>
                <a:gd name="T54" fmla="*/ 12 w 23"/>
                <a:gd name="T55" fmla="*/ 32 h 53"/>
                <a:gd name="T56" fmla="*/ 12 w 23"/>
                <a:gd name="T57" fmla="*/ 40 h 53"/>
                <a:gd name="T58" fmla="*/ 12 w 23"/>
                <a:gd name="T59" fmla="*/ 32 h 53"/>
                <a:gd name="T60" fmla="*/ 9 w 23"/>
                <a:gd name="T61" fmla="*/ 41 h 53"/>
                <a:gd name="T62" fmla="*/ 7 w 23"/>
                <a:gd name="T63" fmla="*/ 44 h 53"/>
                <a:gd name="T64" fmla="*/ 7 w 23"/>
                <a:gd name="T65" fmla="*/ 45 h 53"/>
                <a:gd name="T66" fmla="*/ 8 w 23"/>
                <a:gd name="T67" fmla="*/ 46 h 53"/>
                <a:gd name="T68" fmla="*/ 11 w 23"/>
                <a:gd name="T69" fmla="*/ 47 h 53"/>
                <a:gd name="T70" fmla="*/ 12 w 23"/>
                <a:gd name="T71" fmla="*/ 47 h 53"/>
                <a:gd name="T72" fmla="*/ 12 w 23"/>
                <a:gd name="T73" fmla="*/ 52 h 53"/>
                <a:gd name="T74" fmla="*/ 4 w 23"/>
                <a:gd name="T75" fmla="*/ 50 h 53"/>
                <a:gd name="T76" fmla="*/ 3 w 23"/>
                <a:gd name="T77" fmla="*/ 47 h 53"/>
                <a:gd name="T78" fmla="*/ 2 w 23"/>
                <a:gd name="T79" fmla="*/ 44 h 53"/>
                <a:gd name="T80" fmla="*/ 8 w 23"/>
                <a:gd name="T81" fmla="*/ 37 h 53"/>
                <a:gd name="T82" fmla="*/ 7 w 23"/>
                <a:gd name="T83" fmla="*/ 34 h 53"/>
                <a:gd name="T84" fmla="*/ 3 w 23"/>
                <a:gd name="T85" fmla="*/ 26 h 53"/>
                <a:gd name="T86" fmla="*/ 1 w 23"/>
                <a:gd name="T87" fmla="*/ 22 h 53"/>
                <a:gd name="T88" fmla="*/ 1 w 23"/>
                <a:gd name="T89" fmla="*/ 22 h 53"/>
                <a:gd name="T90" fmla="*/ 1 w 23"/>
                <a:gd name="T91" fmla="*/ 22 h 53"/>
                <a:gd name="T92" fmla="*/ 1 w 23"/>
                <a:gd name="T93" fmla="*/ 10 h 53"/>
                <a:gd name="T94" fmla="*/ 8 w 23"/>
                <a:gd name="T95" fmla="*/ 1 h 53"/>
                <a:gd name="T96" fmla="*/ 12 w 23"/>
                <a:gd name="T97" fmla="*/ 0 h 53"/>
                <a:gd name="T98" fmla="*/ 12 w 23"/>
                <a:gd name="T99" fmla="*/ 5 h 53"/>
                <a:gd name="T100" fmla="*/ 10 w 23"/>
                <a:gd name="T101" fmla="*/ 5 h 53"/>
                <a:gd name="T102" fmla="*/ 5 w 23"/>
                <a:gd name="T103" fmla="*/ 11 h 53"/>
                <a:gd name="T104" fmla="*/ 6 w 23"/>
                <a:gd name="T105" fmla="*/ 21 h 53"/>
                <a:gd name="T106" fmla="*/ 6 w 23"/>
                <a:gd name="T107" fmla="*/ 21 h 53"/>
                <a:gd name="T108" fmla="*/ 7 w 23"/>
                <a:gd name="T109" fmla="*/ 23 h 53"/>
                <a:gd name="T110" fmla="*/ 12 w 23"/>
                <a:gd name="T111" fmla="*/ 32 h 53"/>
                <a:gd name="T112" fmla="*/ 12 w 23"/>
                <a:gd name="T113" fmla="*/ 40 h 53"/>
                <a:gd name="T114" fmla="*/ 9 w 23"/>
                <a:gd name="T115" fmla="*/ 41 h 53"/>
                <a:gd name="T116" fmla="*/ 12 w 23"/>
                <a:gd name="T117" fmla="*/ 19 h 53"/>
                <a:gd name="T118" fmla="*/ 12 w 23"/>
                <a:gd name="T119" fmla="*/ 12 h 53"/>
                <a:gd name="T120" fmla="*/ 11 w 23"/>
                <a:gd name="T121" fmla="*/ 17 h 53"/>
                <a:gd name="T122" fmla="*/ 12 w 23"/>
                <a:gd name="T123"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 h="53">
                  <a:moveTo>
                    <a:pt x="12" y="47"/>
                  </a:moveTo>
                  <a:cubicBezTo>
                    <a:pt x="14" y="46"/>
                    <a:pt x="16" y="44"/>
                    <a:pt x="17" y="42"/>
                  </a:cubicBezTo>
                  <a:cubicBezTo>
                    <a:pt x="18" y="39"/>
                    <a:pt x="18" y="35"/>
                    <a:pt x="18" y="32"/>
                  </a:cubicBezTo>
                  <a:cubicBezTo>
                    <a:pt x="17" y="29"/>
                    <a:pt x="16" y="27"/>
                    <a:pt x="14" y="24"/>
                  </a:cubicBezTo>
                  <a:cubicBezTo>
                    <a:pt x="14" y="23"/>
                    <a:pt x="13" y="22"/>
                    <a:pt x="13" y="22"/>
                  </a:cubicBezTo>
                  <a:cubicBezTo>
                    <a:pt x="12" y="21"/>
                    <a:pt x="12" y="20"/>
                    <a:pt x="12" y="19"/>
                  </a:cubicBezTo>
                  <a:cubicBezTo>
                    <a:pt x="12" y="12"/>
                    <a:pt x="12" y="12"/>
                    <a:pt x="12" y="12"/>
                  </a:cubicBezTo>
                  <a:cubicBezTo>
                    <a:pt x="12" y="11"/>
                    <a:pt x="12" y="11"/>
                    <a:pt x="13" y="10"/>
                  </a:cubicBezTo>
                  <a:cubicBezTo>
                    <a:pt x="14" y="10"/>
                    <a:pt x="15" y="8"/>
                    <a:pt x="15" y="7"/>
                  </a:cubicBezTo>
                  <a:cubicBezTo>
                    <a:pt x="15" y="7"/>
                    <a:pt x="14" y="6"/>
                    <a:pt x="14" y="6"/>
                  </a:cubicBezTo>
                  <a:cubicBezTo>
                    <a:pt x="14" y="6"/>
                    <a:pt x="14" y="6"/>
                    <a:pt x="14" y="6"/>
                  </a:cubicBezTo>
                  <a:cubicBezTo>
                    <a:pt x="14" y="6"/>
                    <a:pt x="14" y="5"/>
                    <a:pt x="13" y="5"/>
                  </a:cubicBezTo>
                  <a:cubicBezTo>
                    <a:pt x="13" y="5"/>
                    <a:pt x="12" y="4"/>
                    <a:pt x="12" y="5"/>
                  </a:cubicBezTo>
                  <a:cubicBezTo>
                    <a:pt x="12" y="0"/>
                    <a:pt x="12" y="0"/>
                    <a:pt x="12" y="0"/>
                  </a:cubicBezTo>
                  <a:cubicBezTo>
                    <a:pt x="13" y="0"/>
                    <a:pt x="15" y="0"/>
                    <a:pt x="16" y="1"/>
                  </a:cubicBezTo>
                  <a:cubicBezTo>
                    <a:pt x="17" y="2"/>
                    <a:pt x="18" y="3"/>
                    <a:pt x="18" y="3"/>
                  </a:cubicBezTo>
                  <a:cubicBezTo>
                    <a:pt x="18" y="4"/>
                    <a:pt x="18" y="4"/>
                    <a:pt x="18" y="4"/>
                  </a:cubicBezTo>
                  <a:cubicBezTo>
                    <a:pt x="19" y="4"/>
                    <a:pt x="19" y="5"/>
                    <a:pt x="19" y="6"/>
                  </a:cubicBezTo>
                  <a:cubicBezTo>
                    <a:pt x="20" y="9"/>
                    <a:pt x="19" y="12"/>
                    <a:pt x="16" y="14"/>
                  </a:cubicBezTo>
                  <a:cubicBezTo>
                    <a:pt x="16" y="15"/>
                    <a:pt x="16" y="15"/>
                    <a:pt x="16" y="16"/>
                  </a:cubicBezTo>
                  <a:cubicBezTo>
                    <a:pt x="16" y="17"/>
                    <a:pt x="17" y="18"/>
                    <a:pt x="17" y="19"/>
                  </a:cubicBezTo>
                  <a:cubicBezTo>
                    <a:pt x="17" y="20"/>
                    <a:pt x="18" y="21"/>
                    <a:pt x="18" y="22"/>
                  </a:cubicBezTo>
                  <a:cubicBezTo>
                    <a:pt x="20" y="24"/>
                    <a:pt x="21" y="27"/>
                    <a:pt x="22" y="31"/>
                  </a:cubicBezTo>
                  <a:cubicBezTo>
                    <a:pt x="23" y="35"/>
                    <a:pt x="23" y="40"/>
                    <a:pt x="21" y="44"/>
                  </a:cubicBezTo>
                  <a:cubicBezTo>
                    <a:pt x="20" y="47"/>
                    <a:pt x="17" y="50"/>
                    <a:pt x="12" y="52"/>
                  </a:cubicBezTo>
                  <a:cubicBezTo>
                    <a:pt x="12" y="52"/>
                    <a:pt x="12" y="52"/>
                    <a:pt x="12" y="52"/>
                  </a:cubicBezTo>
                  <a:cubicBezTo>
                    <a:pt x="12" y="47"/>
                    <a:pt x="12" y="47"/>
                    <a:pt x="12" y="47"/>
                  </a:cubicBezTo>
                  <a:close/>
                  <a:moveTo>
                    <a:pt x="12" y="32"/>
                  </a:moveTo>
                  <a:cubicBezTo>
                    <a:pt x="12" y="40"/>
                    <a:pt x="12" y="40"/>
                    <a:pt x="12" y="40"/>
                  </a:cubicBezTo>
                  <a:cubicBezTo>
                    <a:pt x="13" y="38"/>
                    <a:pt x="12" y="35"/>
                    <a:pt x="12" y="32"/>
                  </a:cubicBezTo>
                  <a:close/>
                  <a:moveTo>
                    <a:pt x="9" y="41"/>
                  </a:moveTo>
                  <a:cubicBezTo>
                    <a:pt x="8" y="42"/>
                    <a:pt x="7" y="43"/>
                    <a:pt x="7" y="44"/>
                  </a:cubicBezTo>
                  <a:cubicBezTo>
                    <a:pt x="7" y="44"/>
                    <a:pt x="7" y="45"/>
                    <a:pt x="7" y="45"/>
                  </a:cubicBezTo>
                  <a:cubicBezTo>
                    <a:pt x="7" y="46"/>
                    <a:pt x="8" y="46"/>
                    <a:pt x="8" y="46"/>
                  </a:cubicBezTo>
                  <a:cubicBezTo>
                    <a:pt x="9" y="47"/>
                    <a:pt x="9" y="47"/>
                    <a:pt x="11" y="47"/>
                  </a:cubicBezTo>
                  <a:cubicBezTo>
                    <a:pt x="11" y="47"/>
                    <a:pt x="11" y="47"/>
                    <a:pt x="12" y="47"/>
                  </a:cubicBezTo>
                  <a:cubicBezTo>
                    <a:pt x="12" y="52"/>
                    <a:pt x="12" y="52"/>
                    <a:pt x="12" y="52"/>
                  </a:cubicBezTo>
                  <a:cubicBezTo>
                    <a:pt x="8" y="53"/>
                    <a:pt x="6" y="51"/>
                    <a:pt x="4" y="50"/>
                  </a:cubicBezTo>
                  <a:cubicBezTo>
                    <a:pt x="4" y="49"/>
                    <a:pt x="3" y="48"/>
                    <a:pt x="3" y="47"/>
                  </a:cubicBezTo>
                  <a:cubicBezTo>
                    <a:pt x="2" y="46"/>
                    <a:pt x="2" y="45"/>
                    <a:pt x="2" y="44"/>
                  </a:cubicBezTo>
                  <a:cubicBezTo>
                    <a:pt x="3" y="41"/>
                    <a:pt x="4" y="38"/>
                    <a:pt x="8" y="37"/>
                  </a:cubicBezTo>
                  <a:cubicBezTo>
                    <a:pt x="8" y="37"/>
                    <a:pt x="7" y="35"/>
                    <a:pt x="7" y="34"/>
                  </a:cubicBezTo>
                  <a:cubicBezTo>
                    <a:pt x="6" y="31"/>
                    <a:pt x="4" y="28"/>
                    <a:pt x="3" y="26"/>
                  </a:cubicBezTo>
                  <a:cubicBezTo>
                    <a:pt x="2" y="24"/>
                    <a:pt x="2" y="23"/>
                    <a:pt x="1" y="22"/>
                  </a:cubicBezTo>
                  <a:cubicBezTo>
                    <a:pt x="1" y="22"/>
                    <a:pt x="1" y="22"/>
                    <a:pt x="1" y="22"/>
                  </a:cubicBezTo>
                  <a:cubicBezTo>
                    <a:pt x="1" y="22"/>
                    <a:pt x="1" y="22"/>
                    <a:pt x="1" y="22"/>
                  </a:cubicBezTo>
                  <a:cubicBezTo>
                    <a:pt x="0" y="18"/>
                    <a:pt x="0" y="14"/>
                    <a:pt x="1" y="10"/>
                  </a:cubicBezTo>
                  <a:cubicBezTo>
                    <a:pt x="2" y="6"/>
                    <a:pt x="4" y="3"/>
                    <a:pt x="8" y="1"/>
                  </a:cubicBezTo>
                  <a:cubicBezTo>
                    <a:pt x="9" y="0"/>
                    <a:pt x="10" y="0"/>
                    <a:pt x="12" y="0"/>
                  </a:cubicBezTo>
                  <a:cubicBezTo>
                    <a:pt x="12" y="5"/>
                    <a:pt x="12" y="5"/>
                    <a:pt x="12" y="5"/>
                  </a:cubicBezTo>
                  <a:cubicBezTo>
                    <a:pt x="11" y="5"/>
                    <a:pt x="11" y="5"/>
                    <a:pt x="10" y="5"/>
                  </a:cubicBezTo>
                  <a:cubicBezTo>
                    <a:pt x="8" y="7"/>
                    <a:pt x="6" y="9"/>
                    <a:pt x="5" y="11"/>
                  </a:cubicBezTo>
                  <a:cubicBezTo>
                    <a:pt x="5" y="14"/>
                    <a:pt x="5" y="18"/>
                    <a:pt x="6" y="21"/>
                  </a:cubicBezTo>
                  <a:cubicBezTo>
                    <a:pt x="6" y="21"/>
                    <a:pt x="6" y="21"/>
                    <a:pt x="6" y="21"/>
                  </a:cubicBezTo>
                  <a:cubicBezTo>
                    <a:pt x="6" y="21"/>
                    <a:pt x="7" y="22"/>
                    <a:pt x="7" y="23"/>
                  </a:cubicBezTo>
                  <a:cubicBezTo>
                    <a:pt x="9" y="26"/>
                    <a:pt x="10" y="29"/>
                    <a:pt x="12" y="32"/>
                  </a:cubicBezTo>
                  <a:cubicBezTo>
                    <a:pt x="12" y="40"/>
                    <a:pt x="12" y="40"/>
                    <a:pt x="12" y="40"/>
                  </a:cubicBezTo>
                  <a:cubicBezTo>
                    <a:pt x="11" y="40"/>
                    <a:pt x="10" y="41"/>
                    <a:pt x="9" y="41"/>
                  </a:cubicBezTo>
                  <a:close/>
                  <a:moveTo>
                    <a:pt x="12" y="19"/>
                  </a:moveTo>
                  <a:cubicBezTo>
                    <a:pt x="12" y="12"/>
                    <a:pt x="12" y="12"/>
                    <a:pt x="12" y="12"/>
                  </a:cubicBezTo>
                  <a:cubicBezTo>
                    <a:pt x="11" y="13"/>
                    <a:pt x="11" y="15"/>
                    <a:pt x="11" y="17"/>
                  </a:cubicBezTo>
                  <a:cubicBezTo>
                    <a:pt x="11" y="17"/>
                    <a:pt x="11" y="18"/>
                    <a:pt x="12" y="19"/>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5" name="Freeform 269">
              <a:extLst>
                <a:ext uri="{FF2B5EF4-FFF2-40B4-BE49-F238E27FC236}">
                  <a16:creationId xmlns:a16="http://schemas.microsoft.com/office/drawing/2014/main" id="{16DE257F-66C6-4A7F-818F-496A34A62850}"/>
                </a:ext>
              </a:extLst>
            </p:cNvPr>
            <p:cNvSpPr>
              <a:spLocks noEditPoints="1"/>
            </p:cNvSpPr>
            <p:nvPr/>
          </p:nvSpPr>
          <p:spPr bwMode="auto">
            <a:xfrm>
              <a:off x="6685884" y="4056052"/>
              <a:ext cx="82550" cy="80948"/>
            </a:xfrm>
            <a:custGeom>
              <a:avLst/>
              <a:gdLst>
                <a:gd name="T0" fmla="*/ 24 w 48"/>
                <a:gd name="T1" fmla="*/ 0 h 48"/>
                <a:gd name="T2" fmla="*/ 41 w 48"/>
                <a:gd name="T3" fmla="*/ 7 h 48"/>
                <a:gd name="T4" fmla="*/ 41 w 48"/>
                <a:gd name="T5" fmla="*/ 7 h 48"/>
                <a:gd name="T6" fmla="*/ 48 w 48"/>
                <a:gd name="T7" fmla="*/ 24 h 48"/>
                <a:gd name="T8" fmla="*/ 41 w 48"/>
                <a:gd name="T9" fmla="*/ 41 h 48"/>
                <a:gd name="T10" fmla="*/ 41 w 48"/>
                <a:gd name="T11" fmla="*/ 41 h 48"/>
                <a:gd name="T12" fmla="*/ 24 w 48"/>
                <a:gd name="T13" fmla="*/ 48 h 48"/>
                <a:gd name="T14" fmla="*/ 24 w 48"/>
                <a:gd name="T15" fmla="*/ 43 h 48"/>
                <a:gd name="T16" fmla="*/ 37 w 48"/>
                <a:gd name="T17" fmla="*/ 37 h 48"/>
                <a:gd name="T18" fmla="*/ 37 w 48"/>
                <a:gd name="T19" fmla="*/ 37 h 48"/>
                <a:gd name="T20" fmla="*/ 37 w 48"/>
                <a:gd name="T21" fmla="*/ 37 h 48"/>
                <a:gd name="T22" fmla="*/ 43 w 48"/>
                <a:gd name="T23" fmla="*/ 24 h 48"/>
                <a:gd name="T24" fmla="*/ 37 w 48"/>
                <a:gd name="T25" fmla="*/ 11 h 48"/>
                <a:gd name="T26" fmla="*/ 37 w 48"/>
                <a:gd name="T27" fmla="*/ 11 h 48"/>
                <a:gd name="T28" fmla="*/ 24 w 48"/>
                <a:gd name="T29" fmla="*/ 5 h 48"/>
                <a:gd name="T30" fmla="*/ 24 w 48"/>
                <a:gd name="T31" fmla="*/ 0 h 48"/>
                <a:gd name="T32" fmla="*/ 24 w 48"/>
                <a:gd name="T33" fmla="*/ 0 h 48"/>
                <a:gd name="T34" fmla="*/ 24 w 48"/>
                <a:gd name="T35" fmla="*/ 0 h 48"/>
                <a:gd name="T36" fmla="*/ 24 w 48"/>
                <a:gd name="T37" fmla="*/ 5 h 48"/>
                <a:gd name="T38" fmla="*/ 24 w 48"/>
                <a:gd name="T39" fmla="*/ 5 h 48"/>
                <a:gd name="T40" fmla="*/ 11 w 48"/>
                <a:gd name="T41" fmla="*/ 11 h 48"/>
                <a:gd name="T42" fmla="*/ 5 w 48"/>
                <a:gd name="T43" fmla="*/ 24 h 48"/>
                <a:gd name="T44" fmla="*/ 11 w 48"/>
                <a:gd name="T45" fmla="*/ 37 h 48"/>
                <a:gd name="T46" fmla="*/ 24 w 48"/>
                <a:gd name="T47" fmla="*/ 43 h 48"/>
                <a:gd name="T48" fmla="*/ 24 w 48"/>
                <a:gd name="T49" fmla="*/ 43 h 48"/>
                <a:gd name="T50" fmla="*/ 24 w 48"/>
                <a:gd name="T51" fmla="*/ 48 h 48"/>
                <a:gd name="T52" fmla="*/ 24 w 48"/>
                <a:gd name="T53" fmla="*/ 48 h 48"/>
                <a:gd name="T54" fmla="*/ 7 w 48"/>
                <a:gd name="T55" fmla="*/ 41 h 48"/>
                <a:gd name="T56" fmla="*/ 0 w 48"/>
                <a:gd name="T57" fmla="*/ 24 h 48"/>
                <a:gd name="T58" fmla="*/ 7 w 48"/>
                <a:gd name="T59" fmla="*/ 7 h 48"/>
                <a:gd name="T60" fmla="*/ 24 w 48"/>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48">
                  <a:moveTo>
                    <a:pt x="24" y="0"/>
                  </a:moveTo>
                  <a:cubicBezTo>
                    <a:pt x="30" y="0"/>
                    <a:pt x="36" y="3"/>
                    <a:pt x="41" y="7"/>
                  </a:cubicBezTo>
                  <a:cubicBezTo>
                    <a:pt x="41" y="7"/>
                    <a:pt x="41" y="7"/>
                    <a:pt x="41" y="7"/>
                  </a:cubicBezTo>
                  <a:cubicBezTo>
                    <a:pt x="45" y="12"/>
                    <a:pt x="48" y="18"/>
                    <a:pt x="48" y="24"/>
                  </a:cubicBezTo>
                  <a:cubicBezTo>
                    <a:pt x="48" y="31"/>
                    <a:pt x="45" y="36"/>
                    <a:pt x="41" y="41"/>
                  </a:cubicBezTo>
                  <a:cubicBezTo>
                    <a:pt x="41" y="41"/>
                    <a:pt x="41" y="41"/>
                    <a:pt x="41" y="41"/>
                  </a:cubicBezTo>
                  <a:cubicBezTo>
                    <a:pt x="36" y="45"/>
                    <a:pt x="30" y="48"/>
                    <a:pt x="24" y="48"/>
                  </a:cubicBezTo>
                  <a:cubicBezTo>
                    <a:pt x="24" y="43"/>
                    <a:pt x="24" y="43"/>
                    <a:pt x="24" y="43"/>
                  </a:cubicBezTo>
                  <a:cubicBezTo>
                    <a:pt x="29" y="43"/>
                    <a:pt x="34" y="41"/>
                    <a:pt x="37" y="37"/>
                  </a:cubicBezTo>
                  <a:cubicBezTo>
                    <a:pt x="37" y="37"/>
                    <a:pt x="37" y="37"/>
                    <a:pt x="37" y="37"/>
                  </a:cubicBezTo>
                  <a:cubicBezTo>
                    <a:pt x="37" y="37"/>
                    <a:pt x="37" y="37"/>
                    <a:pt x="37" y="37"/>
                  </a:cubicBezTo>
                  <a:cubicBezTo>
                    <a:pt x="41" y="34"/>
                    <a:pt x="43" y="29"/>
                    <a:pt x="43" y="24"/>
                  </a:cubicBezTo>
                  <a:cubicBezTo>
                    <a:pt x="43" y="19"/>
                    <a:pt x="41" y="14"/>
                    <a:pt x="37" y="11"/>
                  </a:cubicBezTo>
                  <a:cubicBezTo>
                    <a:pt x="37" y="11"/>
                    <a:pt x="37" y="11"/>
                    <a:pt x="37" y="11"/>
                  </a:cubicBezTo>
                  <a:cubicBezTo>
                    <a:pt x="34" y="7"/>
                    <a:pt x="29" y="5"/>
                    <a:pt x="24" y="5"/>
                  </a:cubicBezTo>
                  <a:lnTo>
                    <a:pt x="24" y="0"/>
                  </a:lnTo>
                  <a:close/>
                  <a:moveTo>
                    <a:pt x="24" y="0"/>
                  </a:moveTo>
                  <a:cubicBezTo>
                    <a:pt x="24" y="0"/>
                    <a:pt x="24" y="0"/>
                    <a:pt x="24" y="0"/>
                  </a:cubicBezTo>
                  <a:cubicBezTo>
                    <a:pt x="24" y="5"/>
                    <a:pt x="24" y="5"/>
                    <a:pt x="24" y="5"/>
                  </a:cubicBezTo>
                  <a:cubicBezTo>
                    <a:pt x="24" y="5"/>
                    <a:pt x="24" y="5"/>
                    <a:pt x="24" y="5"/>
                  </a:cubicBezTo>
                  <a:cubicBezTo>
                    <a:pt x="19" y="5"/>
                    <a:pt x="14" y="7"/>
                    <a:pt x="11" y="11"/>
                  </a:cubicBezTo>
                  <a:cubicBezTo>
                    <a:pt x="7" y="14"/>
                    <a:pt x="5" y="19"/>
                    <a:pt x="5" y="24"/>
                  </a:cubicBezTo>
                  <a:cubicBezTo>
                    <a:pt x="5" y="29"/>
                    <a:pt x="7" y="34"/>
                    <a:pt x="11" y="37"/>
                  </a:cubicBezTo>
                  <a:cubicBezTo>
                    <a:pt x="14" y="41"/>
                    <a:pt x="19" y="43"/>
                    <a:pt x="24" y="43"/>
                  </a:cubicBezTo>
                  <a:cubicBezTo>
                    <a:pt x="24" y="43"/>
                    <a:pt x="24" y="43"/>
                    <a:pt x="24" y="43"/>
                  </a:cubicBezTo>
                  <a:cubicBezTo>
                    <a:pt x="24" y="48"/>
                    <a:pt x="24" y="48"/>
                    <a:pt x="24" y="48"/>
                  </a:cubicBezTo>
                  <a:cubicBezTo>
                    <a:pt x="24" y="48"/>
                    <a:pt x="24" y="48"/>
                    <a:pt x="24" y="48"/>
                  </a:cubicBezTo>
                  <a:cubicBezTo>
                    <a:pt x="17" y="48"/>
                    <a:pt x="12" y="45"/>
                    <a:pt x="7" y="41"/>
                  </a:cubicBezTo>
                  <a:cubicBezTo>
                    <a:pt x="3" y="36"/>
                    <a:pt x="0" y="31"/>
                    <a:pt x="0" y="24"/>
                  </a:cubicBezTo>
                  <a:cubicBezTo>
                    <a:pt x="0" y="18"/>
                    <a:pt x="3" y="12"/>
                    <a:pt x="7" y="7"/>
                  </a:cubicBezTo>
                  <a:cubicBezTo>
                    <a:pt x="12" y="3"/>
                    <a:pt x="17" y="0"/>
                    <a:pt x="24"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6" name="Freeform 270">
              <a:extLst>
                <a:ext uri="{FF2B5EF4-FFF2-40B4-BE49-F238E27FC236}">
                  <a16:creationId xmlns:a16="http://schemas.microsoft.com/office/drawing/2014/main" id="{69E2154B-B2C4-4206-AE5A-FFEA5AB374F9}"/>
                </a:ext>
              </a:extLst>
            </p:cNvPr>
            <p:cNvSpPr>
              <a:spLocks noEditPoints="1"/>
            </p:cNvSpPr>
            <p:nvPr/>
          </p:nvSpPr>
          <p:spPr bwMode="auto">
            <a:xfrm>
              <a:off x="6498559" y="4124302"/>
              <a:ext cx="350838" cy="271412"/>
            </a:xfrm>
            <a:custGeom>
              <a:avLst/>
              <a:gdLst>
                <a:gd name="T0" fmla="*/ 137 w 207"/>
                <a:gd name="T1" fmla="*/ 18 h 161"/>
                <a:gd name="T2" fmla="*/ 144 w 207"/>
                <a:gd name="T3" fmla="*/ 15 h 161"/>
                <a:gd name="T4" fmla="*/ 196 w 207"/>
                <a:gd name="T5" fmla="*/ 7 h 161"/>
                <a:gd name="T6" fmla="*/ 167 w 207"/>
                <a:gd name="T7" fmla="*/ 56 h 161"/>
                <a:gd name="T8" fmla="*/ 137 w 207"/>
                <a:gd name="T9" fmla="*/ 32 h 161"/>
                <a:gd name="T10" fmla="*/ 137 w 207"/>
                <a:gd name="T11" fmla="*/ 30 h 161"/>
                <a:gd name="T12" fmla="*/ 194 w 207"/>
                <a:gd name="T13" fmla="*/ 12 h 161"/>
                <a:gd name="T14" fmla="*/ 163 w 207"/>
                <a:gd name="T15" fmla="*/ 36 h 161"/>
                <a:gd name="T16" fmla="*/ 142 w 207"/>
                <a:gd name="T17" fmla="*/ 100 h 161"/>
                <a:gd name="T18" fmla="*/ 146 w 207"/>
                <a:gd name="T19" fmla="*/ 97 h 161"/>
                <a:gd name="T20" fmla="*/ 147 w 207"/>
                <a:gd name="T21" fmla="*/ 160 h 161"/>
                <a:gd name="T22" fmla="*/ 137 w 207"/>
                <a:gd name="T23" fmla="*/ 18 h 161"/>
                <a:gd name="T24" fmla="*/ 104 w 207"/>
                <a:gd name="T25" fmla="*/ 0 h 161"/>
                <a:gd name="T26" fmla="*/ 106 w 207"/>
                <a:gd name="T27" fmla="*/ 0 h 161"/>
                <a:gd name="T28" fmla="*/ 104 w 207"/>
                <a:gd name="T29" fmla="*/ 92 h 161"/>
                <a:gd name="T30" fmla="*/ 126 w 207"/>
                <a:gd name="T31" fmla="*/ 109 h 161"/>
                <a:gd name="T32" fmla="*/ 137 w 207"/>
                <a:gd name="T33" fmla="*/ 161 h 161"/>
                <a:gd name="T34" fmla="*/ 121 w 207"/>
                <a:gd name="T35" fmla="*/ 111 h 161"/>
                <a:gd name="T36" fmla="*/ 137 w 207"/>
                <a:gd name="T37" fmla="*/ 97 h 161"/>
                <a:gd name="T38" fmla="*/ 136 w 207"/>
                <a:gd name="T39" fmla="*/ 35 h 161"/>
                <a:gd name="T40" fmla="*/ 137 w 207"/>
                <a:gd name="T41" fmla="*/ 30 h 161"/>
                <a:gd name="T42" fmla="*/ 137 w 207"/>
                <a:gd name="T43" fmla="*/ 30 h 161"/>
                <a:gd name="T44" fmla="*/ 112 w 207"/>
                <a:gd name="T45" fmla="*/ 75 h 161"/>
                <a:gd name="T46" fmla="*/ 137 w 207"/>
                <a:gd name="T47" fmla="*/ 97 h 161"/>
                <a:gd name="T48" fmla="*/ 70 w 207"/>
                <a:gd name="T49" fmla="*/ 0 h 161"/>
                <a:gd name="T50" fmla="*/ 70 w 207"/>
                <a:gd name="T51" fmla="*/ 16 h 161"/>
                <a:gd name="T52" fmla="*/ 101 w 207"/>
                <a:gd name="T53" fmla="*/ 19 h 161"/>
                <a:gd name="T54" fmla="*/ 73 w 207"/>
                <a:gd name="T55" fmla="*/ 111 h 161"/>
                <a:gd name="T56" fmla="*/ 70 w 207"/>
                <a:gd name="T57" fmla="*/ 106 h 161"/>
                <a:gd name="T58" fmla="*/ 76 w 207"/>
                <a:gd name="T59" fmla="*/ 76 h 161"/>
                <a:gd name="T60" fmla="*/ 70 w 207"/>
                <a:gd name="T61" fmla="*/ 22 h 161"/>
                <a:gd name="T62" fmla="*/ 70 w 207"/>
                <a:gd name="T63" fmla="*/ 132 h 161"/>
                <a:gd name="T64" fmla="*/ 99 w 207"/>
                <a:gd name="T65" fmla="*/ 94 h 161"/>
                <a:gd name="T66" fmla="*/ 100 w 207"/>
                <a:gd name="T67" fmla="*/ 89 h 161"/>
                <a:gd name="T68" fmla="*/ 98 w 207"/>
                <a:gd name="T69" fmla="*/ 88 h 161"/>
                <a:gd name="T70" fmla="*/ 70 w 207"/>
                <a:gd name="T71" fmla="*/ 127 h 161"/>
                <a:gd name="T72" fmla="*/ 38 w 207"/>
                <a:gd name="T73" fmla="*/ 54 h 161"/>
                <a:gd name="T74" fmla="*/ 31 w 207"/>
                <a:gd name="T75" fmla="*/ 53 h 161"/>
                <a:gd name="T76" fmla="*/ 28 w 207"/>
                <a:gd name="T77" fmla="*/ 61 h 161"/>
                <a:gd name="T78" fmla="*/ 6 w 207"/>
                <a:gd name="T79" fmla="*/ 94 h 161"/>
                <a:gd name="T80" fmla="*/ 56 w 207"/>
                <a:gd name="T81" fmla="*/ 75 h 161"/>
                <a:gd name="T82" fmla="*/ 51 w 207"/>
                <a:gd name="T83" fmla="*/ 68 h 161"/>
                <a:gd name="T84" fmla="*/ 50 w 207"/>
                <a:gd name="T85" fmla="*/ 61 h 161"/>
                <a:gd name="T86" fmla="*/ 48 w 207"/>
                <a:gd name="T87" fmla="*/ 58 h 161"/>
                <a:gd name="T88" fmla="*/ 69 w 207"/>
                <a:gd name="T89" fmla="*/ 16 h 161"/>
                <a:gd name="T90" fmla="*/ 54 w 207"/>
                <a:gd name="T91" fmla="*/ 57 h 161"/>
                <a:gd name="T92" fmla="*/ 57 w 207"/>
                <a:gd name="T93" fmla="*/ 68 h 161"/>
                <a:gd name="T94" fmla="*/ 62 w 207"/>
                <a:gd name="T95" fmla="*/ 75 h 161"/>
                <a:gd name="T96" fmla="*/ 43 w 207"/>
                <a:gd name="T97" fmla="*/ 115 h 161"/>
                <a:gd name="T98" fmla="*/ 57 w 207"/>
                <a:gd name="T99" fmla="*/ 118 h 161"/>
                <a:gd name="T100" fmla="*/ 70 w 207"/>
                <a:gd name="T101" fmla="*/ 106 h 161"/>
                <a:gd name="T102" fmla="*/ 62 w 207"/>
                <a:gd name="T103" fmla="*/ 120 h 161"/>
                <a:gd name="T104" fmla="*/ 53 w 207"/>
                <a:gd name="T105" fmla="*/ 124 h 161"/>
                <a:gd name="T106" fmla="*/ 30 w 207"/>
                <a:gd name="T107" fmla="*/ 130 h 161"/>
                <a:gd name="T108" fmla="*/ 28 w 207"/>
                <a:gd name="T109" fmla="*/ 135 h 161"/>
                <a:gd name="T110" fmla="*/ 26 w 207"/>
                <a:gd name="T111" fmla="*/ 110 h 161"/>
                <a:gd name="T112" fmla="*/ 30 w 207"/>
                <a:gd name="T113" fmla="*/ 109 h 161"/>
                <a:gd name="T114" fmla="*/ 17 w 207"/>
                <a:gd name="T115" fmla="*/ 56 h 161"/>
                <a:gd name="T116" fmla="*/ 26 w 207"/>
                <a:gd name="T117" fmla="*/ 55 h 161"/>
                <a:gd name="T118" fmla="*/ 35 w 207"/>
                <a:gd name="T119" fmla="*/ 49 h 161"/>
                <a:gd name="T120" fmla="*/ 70 w 207"/>
                <a:gd name="T1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161">
                  <a:moveTo>
                    <a:pt x="163" y="36"/>
                  </a:moveTo>
                  <a:cubicBezTo>
                    <a:pt x="141" y="19"/>
                    <a:pt x="141" y="19"/>
                    <a:pt x="141" y="19"/>
                  </a:cubicBezTo>
                  <a:cubicBezTo>
                    <a:pt x="137" y="18"/>
                    <a:pt x="137" y="18"/>
                    <a:pt x="137" y="18"/>
                  </a:cubicBezTo>
                  <a:cubicBezTo>
                    <a:pt x="137" y="12"/>
                    <a:pt x="137" y="12"/>
                    <a:pt x="137" y="12"/>
                  </a:cubicBezTo>
                  <a:cubicBezTo>
                    <a:pt x="143" y="15"/>
                    <a:pt x="143" y="15"/>
                    <a:pt x="143" y="15"/>
                  </a:cubicBezTo>
                  <a:cubicBezTo>
                    <a:pt x="144" y="15"/>
                    <a:pt x="144" y="15"/>
                    <a:pt x="144" y="15"/>
                  </a:cubicBezTo>
                  <a:cubicBezTo>
                    <a:pt x="165" y="31"/>
                    <a:pt x="165" y="31"/>
                    <a:pt x="165" y="31"/>
                  </a:cubicBezTo>
                  <a:cubicBezTo>
                    <a:pt x="193" y="7"/>
                    <a:pt x="193" y="7"/>
                    <a:pt x="193" y="7"/>
                  </a:cubicBezTo>
                  <a:cubicBezTo>
                    <a:pt x="194" y="6"/>
                    <a:pt x="195" y="6"/>
                    <a:pt x="196" y="7"/>
                  </a:cubicBezTo>
                  <a:cubicBezTo>
                    <a:pt x="207" y="19"/>
                    <a:pt x="207" y="19"/>
                    <a:pt x="207" y="19"/>
                  </a:cubicBezTo>
                  <a:cubicBezTo>
                    <a:pt x="207" y="20"/>
                    <a:pt x="207" y="21"/>
                    <a:pt x="206" y="22"/>
                  </a:cubicBezTo>
                  <a:cubicBezTo>
                    <a:pt x="167" y="56"/>
                    <a:pt x="167" y="56"/>
                    <a:pt x="167" y="56"/>
                  </a:cubicBezTo>
                  <a:cubicBezTo>
                    <a:pt x="166" y="57"/>
                    <a:pt x="165" y="57"/>
                    <a:pt x="164" y="56"/>
                  </a:cubicBezTo>
                  <a:cubicBezTo>
                    <a:pt x="137" y="36"/>
                    <a:pt x="137" y="36"/>
                    <a:pt x="137" y="36"/>
                  </a:cubicBezTo>
                  <a:cubicBezTo>
                    <a:pt x="137" y="32"/>
                    <a:pt x="137" y="32"/>
                    <a:pt x="137" y="32"/>
                  </a:cubicBezTo>
                  <a:cubicBezTo>
                    <a:pt x="138" y="33"/>
                    <a:pt x="138" y="33"/>
                    <a:pt x="138" y="33"/>
                  </a:cubicBezTo>
                  <a:cubicBezTo>
                    <a:pt x="138" y="32"/>
                    <a:pt x="138" y="31"/>
                    <a:pt x="137" y="30"/>
                  </a:cubicBezTo>
                  <a:cubicBezTo>
                    <a:pt x="137" y="30"/>
                    <a:pt x="137" y="30"/>
                    <a:pt x="137" y="30"/>
                  </a:cubicBezTo>
                  <a:cubicBezTo>
                    <a:pt x="165" y="51"/>
                    <a:pt x="165" y="51"/>
                    <a:pt x="165" y="51"/>
                  </a:cubicBezTo>
                  <a:cubicBezTo>
                    <a:pt x="201" y="20"/>
                    <a:pt x="201" y="20"/>
                    <a:pt x="201" y="20"/>
                  </a:cubicBezTo>
                  <a:cubicBezTo>
                    <a:pt x="194" y="12"/>
                    <a:pt x="194" y="12"/>
                    <a:pt x="194" y="12"/>
                  </a:cubicBezTo>
                  <a:cubicBezTo>
                    <a:pt x="166" y="36"/>
                    <a:pt x="166" y="36"/>
                    <a:pt x="166" y="36"/>
                  </a:cubicBezTo>
                  <a:cubicBezTo>
                    <a:pt x="165" y="37"/>
                    <a:pt x="164" y="37"/>
                    <a:pt x="163" y="36"/>
                  </a:cubicBezTo>
                  <a:cubicBezTo>
                    <a:pt x="163" y="36"/>
                    <a:pt x="163" y="36"/>
                    <a:pt x="163" y="36"/>
                  </a:cubicBezTo>
                  <a:close/>
                  <a:moveTo>
                    <a:pt x="137" y="156"/>
                  </a:moveTo>
                  <a:cubicBezTo>
                    <a:pt x="145" y="155"/>
                    <a:pt x="145" y="155"/>
                    <a:pt x="145" y="155"/>
                  </a:cubicBezTo>
                  <a:cubicBezTo>
                    <a:pt x="142" y="100"/>
                    <a:pt x="142" y="100"/>
                    <a:pt x="142" y="100"/>
                  </a:cubicBezTo>
                  <a:cubicBezTo>
                    <a:pt x="137" y="97"/>
                    <a:pt x="137" y="97"/>
                    <a:pt x="137" y="97"/>
                  </a:cubicBezTo>
                  <a:cubicBezTo>
                    <a:pt x="137" y="91"/>
                    <a:pt x="137" y="91"/>
                    <a:pt x="137" y="91"/>
                  </a:cubicBezTo>
                  <a:cubicBezTo>
                    <a:pt x="146" y="97"/>
                    <a:pt x="146" y="97"/>
                    <a:pt x="146" y="97"/>
                  </a:cubicBezTo>
                  <a:cubicBezTo>
                    <a:pt x="146" y="97"/>
                    <a:pt x="146" y="98"/>
                    <a:pt x="147" y="98"/>
                  </a:cubicBezTo>
                  <a:cubicBezTo>
                    <a:pt x="149" y="158"/>
                    <a:pt x="149" y="158"/>
                    <a:pt x="149" y="158"/>
                  </a:cubicBezTo>
                  <a:cubicBezTo>
                    <a:pt x="150" y="159"/>
                    <a:pt x="149" y="160"/>
                    <a:pt x="147" y="160"/>
                  </a:cubicBezTo>
                  <a:cubicBezTo>
                    <a:pt x="137" y="161"/>
                    <a:pt x="137" y="161"/>
                    <a:pt x="137" y="161"/>
                  </a:cubicBezTo>
                  <a:lnTo>
                    <a:pt x="137" y="156"/>
                  </a:lnTo>
                  <a:close/>
                  <a:moveTo>
                    <a:pt x="137" y="18"/>
                  </a:moveTo>
                  <a:cubicBezTo>
                    <a:pt x="105" y="5"/>
                    <a:pt x="105" y="5"/>
                    <a:pt x="105" y="5"/>
                  </a:cubicBezTo>
                  <a:cubicBezTo>
                    <a:pt x="104" y="5"/>
                    <a:pt x="104" y="5"/>
                    <a:pt x="104" y="5"/>
                  </a:cubicBezTo>
                  <a:cubicBezTo>
                    <a:pt x="104" y="0"/>
                    <a:pt x="104" y="0"/>
                    <a:pt x="104" y="0"/>
                  </a:cubicBezTo>
                  <a:cubicBezTo>
                    <a:pt x="105" y="0"/>
                    <a:pt x="105" y="0"/>
                    <a:pt x="105" y="0"/>
                  </a:cubicBezTo>
                  <a:cubicBezTo>
                    <a:pt x="105" y="0"/>
                    <a:pt x="105" y="0"/>
                    <a:pt x="105" y="0"/>
                  </a:cubicBezTo>
                  <a:cubicBezTo>
                    <a:pt x="105" y="0"/>
                    <a:pt x="106" y="0"/>
                    <a:pt x="106" y="0"/>
                  </a:cubicBezTo>
                  <a:cubicBezTo>
                    <a:pt x="137" y="12"/>
                    <a:pt x="137" y="12"/>
                    <a:pt x="137" y="12"/>
                  </a:cubicBezTo>
                  <a:cubicBezTo>
                    <a:pt x="137" y="18"/>
                    <a:pt x="137" y="18"/>
                    <a:pt x="137" y="18"/>
                  </a:cubicBezTo>
                  <a:close/>
                  <a:moveTo>
                    <a:pt x="104" y="92"/>
                  </a:moveTo>
                  <a:cubicBezTo>
                    <a:pt x="125" y="108"/>
                    <a:pt x="125" y="108"/>
                    <a:pt x="125" y="108"/>
                  </a:cubicBezTo>
                  <a:cubicBezTo>
                    <a:pt x="126" y="108"/>
                    <a:pt x="126" y="109"/>
                    <a:pt x="126" y="109"/>
                  </a:cubicBezTo>
                  <a:cubicBezTo>
                    <a:pt x="126" y="109"/>
                    <a:pt x="126" y="109"/>
                    <a:pt x="126" y="109"/>
                  </a:cubicBezTo>
                  <a:cubicBezTo>
                    <a:pt x="128" y="156"/>
                    <a:pt x="128" y="156"/>
                    <a:pt x="128" y="156"/>
                  </a:cubicBezTo>
                  <a:cubicBezTo>
                    <a:pt x="137" y="156"/>
                    <a:pt x="137" y="156"/>
                    <a:pt x="137" y="156"/>
                  </a:cubicBezTo>
                  <a:cubicBezTo>
                    <a:pt x="137" y="161"/>
                    <a:pt x="137" y="161"/>
                    <a:pt x="137" y="161"/>
                  </a:cubicBezTo>
                  <a:cubicBezTo>
                    <a:pt x="126" y="161"/>
                    <a:pt x="126" y="161"/>
                    <a:pt x="126" y="161"/>
                  </a:cubicBezTo>
                  <a:cubicBezTo>
                    <a:pt x="125" y="161"/>
                    <a:pt x="124" y="160"/>
                    <a:pt x="124" y="159"/>
                  </a:cubicBezTo>
                  <a:cubicBezTo>
                    <a:pt x="121" y="111"/>
                    <a:pt x="121" y="111"/>
                    <a:pt x="121" y="111"/>
                  </a:cubicBezTo>
                  <a:cubicBezTo>
                    <a:pt x="104" y="98"/>
                    <a:pt x="104" y="98"/>
                    <a:pt x="104" y="98"/>
                  </a:cubicBezTo>
                  <a:cubicBezTo>
                    <a:pt x="104" y="92"/>
                    <a:pt x="104" y="92"/>
                    <a:pt x="104" y="92"/>
                  </a:cubicBezTo>
                  <a:close/>
                  <a:moveTo>
                    <a:pt x="137" y="97"/>
                  </a:moveTo>
                  <a:cubicBezTo>
                    <a:pt x="137" y="91"/>
                    <a:pt x="137" y="91"/>
                    <a:pt x="137" y="91"/>
                  </a:cubicBezTo>
                  <a:cubicBezTo>
                    <a:pt x="117" y="75"/>
                    <a:pt x="117" y="75"/>
                    <a:pt x="117" y="75"/>
                  </a:cubicBezTo>
                  <a:cubicBezTo>
                    <a:pt x="136" y="35"/>
                    <a:pt x="136" y="35"/>
                    <a:pt x="136" y="35"/>
                  </a:cubicBezTo>
                  <a:cubicBezTo>
                    <a:pt x="137" y="36"/>
                    <a:pt x="137" y="36"/>
                    <a:pt x="137" y="36"/>
                  </a:cubicBezTo>
                  <a:cubicBezTo>
                    <a:pt x="137" y="32"/>
                    <a:pt x="137" y="32"/>
                    <a:pt x="137" y="32"/>
                  </a:cubicBezTo>
                  <a:cubicBezTo>
                    <a:pt x="137" y="30"/>
                    <a:pt x="137" y="30"/>
                    <a:pt x="137" y="30"/>
                  </a:cubicBezTo>
                  <a:cubicBezTo>
                    <a:pt x="137" y="30"/>
                    <a:pt x="137" y="30"/>
                    <a:pt x="137" y="30"/>
                  </a:cubicBezTo>
                  <a:cubicBezTo>
                    <a:pt x="137" y="30"/>
                    <a:pt x="137" y="30"/>
                    <a:pt x="137" y="30"/>
                  </a:cubicBezTo>
                  <a:cubicBezTo>
                    <a:pt x="137" y="30"/>
                    <a:pt x="137" y="30"/>
                    <a:pt x="137" y="30"/>
                  </a:cubicBezTo>
                  <a:cubicBezTo>
                    <a:pt x="137" y="30"/>
                    <a:pt x="137" y="29"/>
                    <a:pt x="136" y="29"/>
                  </a:cubicBezTo>
                  <a:cubicBezTo>
                    <a:pt x="135" y="29"/>
                    <a:pt x="134" y="29"/>
                    <a:pt x="133" y="30"/>
                  </a:cubicBezTo>
                  <a:cubicBezTo>
                    <a:pt x="112" y="75"/>
                    <a:pt x="112" y="75"/>
                    <a:pt x="112" y="75"/>
                  </a:cubicBezTo>
                  <a:cubicBezTo>
                    <a:pt x="112" y="75"/>
                    <a:pt x="112" y="75"/>
                    <a:pt x="112" y="75"/>
                  </a:cubicBezTo>
                  <a:cubicBezTo>
                    <a:pt x="111" y="76"/>
                    <a:pt x="111" y="77"/>
                    <a:pt x="112" y="78"/>
                  </a:cubicBezTo>
                  <a:lnTo>
                    <a:pt x="137" y="97"/>
                  </a:lnTo>
                  <a:close/>
                  <a:moveTo>
                    <a:pt x="104" y="5"/>
                  </a:moveTo>
                  <a:cubicBezTo>
                    <a:pt x="70" y="5"/>
                    <a:pt x="70" y="5"/>
                    <a:pt x="70" y="5"/>
                  </a:cubicBezTo>
                  <a:cubicBezTo>
                    <a:pt x="70" y="0"/>
                    <a:pt x="70" y="0"/>
                    <a:pt x="70" y="0"/>
                  </a:cubicBezTo>
                  <a:cubicBezTo>
                    <a:pt x="104" y="0"/>
                    <a:pt x="104" y="0"/>
                    <a:pt x="104" y="0"/>
                  </a:cubicBezTo>
                  <a:cubicBezTo>
                    <a:pt x="104" y="5"/>
                    <a:pt x="104" y="5"/>
                    <a:pt x="104" y="5"/>
                  </a:cubicBezTo>
                  <a:close/>
                  <a:moveTo>
                    <a:pt x="70" y="16"/>
                  </a:moveTo>
                  <a:cubicBezTo>
                    <a:pt x="99" y="16"/>
                    <a:pt x="99" y="16"/>
                    <a:pt x="99" y="16"/>
                  </a:cubicBezTo>
                  <a:cubicBezTo>
                    <a:pt x="101" y="16"/>
                    <a:pt x="102" y="17"/>
                    <a:pt x="102" y="18"/>
                  </a:cubicBezTo>
                  <a:cubicBezTo>
                    <a:pt x="102" y="18"/>
                    <a:pt x="102" y="19"/>
                    <a:pt x="101" y="19"/>
                  </a:cubicBezTo>
                  <a:cubicBezTo>
                    <a:pt x="80" y="77"/>
                    <a:pt x="80" y="77"/>
                    <a:pt x="80" y="77"/>
                  </a:cubicBezTo>
                  <a:cubicBezTo>
                    <a:pt x="75" y="109"/>
                    <a:pt x="75" y="109"/>
                    <a:pt x="75" y="109"/>
                  </a:cubicBezTo>
                  <a:cubicBezTo>
                    <a:pt x="75" y="110"/>
                    <a:pt x="74" y="111"/>
                    <a:pt x="73" y="111"/>
                  </a:cubicBezTo>
                  <a:cubicBezTo>
                    <a:pt x="73" y="111"/>
                    <a:pt x="73" y="111"/>
                    <a:pt x="73" y="111"/>
                  </a:cubicBezTo>
                  <a:cubicBezTo>
                    <a:pt x="70" y="111"/>
                    <a:pt x="70" y="111"/>
                    <a:pt x="70" y="111"/>
                  </a:cubicBezTo>
                  <a:cubicBezTo>
                    <a:pt x="70" y="106"/>
                    <a:pt x="70" y="106"/>
                    <a:pt x="70" y="106"/>
                  </a:cubicBezTo>
                  <a:cubicBezTo>
                    <a:pt x="71" y="106"/>
                    <a:pt x="71" y="106"/>
                    <a:pt x="71" y="106"/>
                  </a:cubicBezTo>
                  <a:cubicBezTo>
                    <a:pt x="76" y="76"/>
                    <a:pt x="76" y="76"/>
                    <a:pt x="76" y="76"/>
                  </a:cubicBezTo>
                  <a:cubicBezTo>
                    <a:pt x="76" y="76"/>
                    <a:pt x="76" y="76"/>
                    <a:pt x="76" y="76"/>
                  </a:cubicBezTo>
                  <a:cubicBezTo>
                    <a:pt x="96" y="20"/>
                    <a:pt x="96" y="20"/>
                    <a:pt x="96" y="20"/>
                  </a:cubicBezTo>
                  <a:cubicBezTo>
                    <a:pt x="70" y="20"/>
                    <a:pt x="70" y="20"/>
                    <a:pt x="70" y="20"/>
                  </a:cubicBezTo>
                  <a:cubicBezTo>
                    <a:pt x="70" y="22"/>
                    <a:pt x="70" y="22"/>
                    <a:pt x="70" y="22"/>
                  </a:cubicBezTo>
                  <a:cubicBezTo>
                    <a:pt x="70" y="16"/>
                    <a:pt x="70" y="16"/>
                    <a:pt x="70" y="16"/>
                  </a:cubicBezTo>
                  <a:close/>
                  <a:moveTo>
                    <a:pt x="70" y="127"/>
                  </a:moveTo>
                  <a:cubicBezTo>
                    <a:pt x="70" y="132"/>
                    <a:pt x="70" y="132"/>
                    <a:pt x="70" y="132"/>
                  </a:cubicBezTo>
                  <a:cubicBezTo>
                    <a:pt x="91" y="131"/>
                    <a:pt x="91" y="131"/>
                    <a:pt x="91" y="131"/>
                  </a:cubicBezTo>
                  <a:cubicBezTo>
                    <a:pt x="92" y="130"/>
                    <a:pt x="93" y="130"/>
                    <a:pt x="93" y="128"/>
                  </a:cubicBezTo>
                  <a:cubicBezTo>
                    <a:pt x="99" y="94"/>
                    <a:pt x="99" y="94"/>
                    <a:pt x="99" y="94"/>
                  </a:cubicBezTo>
                  <a:cubicBezTo>
                    <a:pt x="104" y="98"/>
                    <a:pt x="104" y="98"/>
                    <a:pt x="104" y="98"/>
                  </a:cubicBezTo>
                  <a:cubicBezTo>
                    <a:pt x="104" y="92"/>
                    <a:pt x="104" y="92"/>
                    <a:pt x="104" y="92"/>
                  </a:cubicBezTo>
                  <a:cubicBezTo>
                    <a:pt x="100" y="89"/>
                    <a:pt x="100" y="89"/>
                    <a:pt x="100" y="89"/>
                  </a:cubicBezTo>
                  <a:cubicBezTo>
                    <a:pt x="100" y="89"/>
                    <a:pt x="100" y="89"/>
                    <a:pt x="100" y="89"/>
                  </a:cubicBezTo>
                  <a:cubicBezTo>
                    <a:pt x="99" y="88"/>
                    <a:pt x="99" y="88"/>
                    <a:pt x="99" y="88"/>
                  </a:cubicBezTo>
                  <a:cubicBezTo>
                    <a:pt x="98" y="88"/>
                    <a:pt x="98" y="88"/>
                    <a:pt x="98" y="88"/>
                  </a:cubicBezTo>
                  <a:cubicBezTo>
                    <a:pt x="96" y="87"/>
                    <a:pt x="95" y="88"/>
                    <a:pt x="95" y="90"/>
                  </a:cubicBezTo>
                  <a:cubicBezTo>
                    <a:pt x="89" y="126"/>
                    <a:pt x="89" y="126"/>
                    <a:pt x="89" y="126"/>
                  </a:cubicBezTo>
                  <a:lnTo>
                    <a:pt x="70" y="127"/>
                  </a:lnTo>
                  <a:close/>
                  <a:moveTo>
                    <a:pt x="70" y="5"/>
                  </a:moveTo>
                  <a:cubicBezTo>
                    <a:pt x="60" y="5"/>
                    <a:pt x="60" y="5"/>
                    <a:pt x="60" y="5"/>
                  </a:cubicBezTo>
                  <a:cubicBezTo>
                    <a:pt x="38" y="54"/>
                    <a:pt x="38" y="54"/>
                    <a:pt x="38" y="54"/>
                  </a:cubicBezTo>
                  <a:cubicBezTo>
                    <a:pt x="38" y="55"/>
                    <a:pt x="36" y="55"/>
                    <a:pt x="35" y="55"/>
                  </a:cubicBezTo>
                  <a:cubicBezTo>
                    <a:pt x="35" y="55"/>
                    <a:pt x="35" y="55"/>
                    <a:pt x="35" y="55"/>
                  </a:cubicBezTo>
                  <a:cubicBezTo>
                    <a:pt x="31" y="53"/>
                    <a:pt x="31" y="53"/>
                    <a:pt x="31" y="53"/>
                  </a:cubicBezTo>
                  <a:cubicBezTo>
                    <a:pt x="30" y="57"/>
                    <a:pt x="30" y="57"/>
                    <a:pt x="30" y="57"/>
                  </a:cubicBezTo>
                  <a:cubicBezTo>
                    <a:pt x="29" y="59"/>
                    <a:pt x="29" y="59"/>
                    <a:pt x="29" y="59"/>
                  </a:cubicBezTo>
                  <a:cubicBezTo>
                    <a:pt x="28" y="61"/>
                    <a:pt x="28" y="61"/>
                    <a:pt x="28" y="61"/>
                  </a:cubicBezTo>
                  <a:cubicBezTo>
                    <a:pt x="28" y="62"/>
                    <a:pt x="26" y="63"/>
                    <a:pt x="25" y="62"/>
                  </a:cubicBezTo>
                  <a:cubicBezTo>
                    <a:pt x="20" y="60"/>
                    <a:pt x="20" y="60"/>
                    <a:pt x="20" y="60"/>
                  </a:cubicBezTo>
                  <a:cubicBezTo>
                    <a:pt x="6" y="94"/>
                    <a:pt x="6" y="94"/>
                    <a:pt x="6" y="94"/>
                  </a:cubicBezTo>
                  <a:cubicBezTo>
                    <a:pt x="41" y="109"/>
                    <a:pt x="41" y="109"/>
                    <a:pt x="41" y="109"/>
                  </a:cubicBezTo>
                  <a:cubicBezTo>
                    <a:pt x="42" y="109"/>
                    <a:pt x="42" y="109"/>
                    <a:pt x="42" y="109"/>
                  </a:cubicBezTo>
                  <a:cubicBezTo>
                    <a:pt x="56" y="75"/>
                    <a:pt x="56" y="75"/>
                    <a:pt x="56" y="75"/>
                  </a:cubicBezTo>
                  <a:cubicBezTo>
                    <a:pt x="52" y="73"/>
                    <a:pt x="52" y="73"/>
                    <a:pt x="52" y="73"/>
                  </a:cubicBezTo>
                  <a:cubicBezTo>
                    <a:pt x="50" y="73"/>
                    <a:pt x="50" y="71"/>
                    <a:pt x="50" y="70"/>
                  </a:cubicBezTo>
                  <a:cubicBezTo>
                    <a:pt x="51" y="68"/>
                    <a:pt x="51" y="68"/>
                    <a:pt x="51" y="68"/>
                  </a:cubicBezTo>
                  <a:cubicBezTo>
                    <a:pt x="52" y="66"/>
                    <a:pt x="52" y="66"/>
                    <a:pt x="52" y="66"/>
                  </a:cubicBezTo>
                  <a:cubicBezTo>
                    <a:pt x="54" y="62"/>
                    <a:pt x="54" y="62"/>
                    <a:pt x="54" y="62"/>
                  </a:cubicBezTo>
                  <a:cubicBezTo>
                    <a:pt x="50" y="61"/>
                    <a:pt x="50" y="61"/>
                    <a:pt x="50" y="61"/>
                  </a:cubicBezTo>
                  <a:cubicBezTo>
                    <a:pt x="49" y="60"/>
                    <a:pt x="48" y="59"/>
                    <a:pt x="48" y="58"/>
                  </a:cubicBezTo>
                  <a:cubicBezTo>
                    <a:pt x="48" y="58"/>
                    <a:pt x="48" y="58"/>
                    <a:pt x="48" y="58"/>
                  </a:cubicBezTo>
                  <a:cubicBezTo>
                    <a:pt x="48" y="58"/>
                    <a:pt x="48" y="58"/>
                    <a:pt x="48" y="58"/>
                  </a:cubicBezTo>
                  <a:cubicBezTo>
                    <a:pt x="66" y="17"/>
                    <a:pt x="66" y="17"/>
                    <a:pt x="66" y="17"/>
                  </a:cubicBezTo>
                  <a:cubicBezTo>
                    <a:pt x="67" y="16"/>
                    <a:pt x="68" y="16"/>
                    <a:pt x="69" y="16"/>
                  </a:cubicBezTo>
                  <a:cubicBezTo>
                    <a:pt x="69" y="16"/>
                    <a:pt x="69" y="16"/>
                    <a:pt x="69" y="16"/>
                  </a:cubicBezTo>
                  <a:cubicBezTo>
                    <a:pt x="70" y="16"/>
                    <a:pt x="70" y="16"/>
                    <a:pt x="70" y="16"/>
                  </a:cubicBezTo>
                  <a:cubicBezTo>
                    <a:pt x="70" y="22"/>
                    <a:pt x="70" y="22"/>
                    <a:pt x="70" y="22"/>
                  </a:cubicBezTo>
                  <a:cubicBezTo>
                    <a:pt x="54" y="57"/>
                    <a:pt x="54" y="57"/>
                    <a:pt x="54" y="57"/>
                  </a:cubicBezTo>
                  <a:cubicBezTo>
                    <a:pt x="58" y="59"/>
                    <a:pt x="58" y="59"/>
                    <a:pt x="58" y="59"/>
                  </a:cubicBezTo>
                  <a:cubicBezTo>
                    <a:pt x="59" y="59"/>
                    <a:pt x="59" y="61"/>
                    <a:pt x="59" y="62"/>
                  </a:cubicBezTo>
                  <a:cubicBezTo>
                    <a:pt x="57" y="68"/>
                    <a:pt x="57" y="68"/>
                    <a:pt x="57" y="68"/>
                  </a:cubicBezTo>
                  <a:cubicBezTo>
                    <a:pt x="56" y="70"/>
                    <a:pt x="56" y="70"/>
                    <a:pt x="56" y="70"/>
                  </a:cubicBezTo>
                  <a:cubicBezTo>
                    <a:pt x="60" y="72"/>
                    <a:pt x="60" y="72"/>
                    <a:pt x="60" y="72"/>
                  </a:cubicBezTo>
                  <a:cubicBezTo>
                    <a:pt x="61" y="72"/>
                    <a:pt x="62" y="74"/>
                    <a:pt x="62" y="75"/>
                  </a:cubicBezTo>
                  <a:cubicBezTo>
                    <a:pt x="46" y="112"/>
                    <a:pt x="46" y="112"/>
                    <a:pt x="46" y="112"/>
                  </a:cubicBezTo>
                  <a:cubicBezTo>
                    <a:pt x="46" y="113"/>
                    <a:pt x="46" y="113"/>
                    <a:pt x="46" y="113"/>
                  </a:cubicBezTo>
                  <a:cubicBezTo>
                    <a:pt x="45" y="114"/>
                    <a:pt x="44" y="115"/>
                    <a:pt x="43" y="115"/>
                  </a:cubicBezTo>
                  <a:cubicBezTo>
                    <a:pt x="54" y="119"/>
                    <a:pt x="54" y="119"/>
                    <a:pt x="54" y="119"/>
                  </a:cubicBezTo>
                  <a:cubicBezTo>
                    <a:pt x="56" y="120"/>
                    <a:pt x="56" y="120"/>
                    <a:pt x="56" y="120"/>
                  </a:cubicBezTo>
                  <a:cubicBezTo>
                    <a:pt x="57" y="118"/>
                    <a:pt x="57" y="118"/>
                    <a:pt x="57" y="118"/>
                  </a:cubicBezTo>
                  <a:cubicBezTo>
                    <a:pt x="61" y="108"/>
                    <a:pt x="61" y="108"/>
                    <a:pt x="61" y="108"/>
                  </a:cubicBezTo>
                  <a:cubicBezTo>
                    <a:pt x="62" y="107"/>
                    <a:pt x="62" y="107"/>
                    <a:pt x="63" y="107"/>
                  </a:cubicBezTo>
                  <a:cubicBezTo>
                    <a:pt x="70" y="106"/>
                    <a:pt x="70" y="106"/>
                    <a:pt x="70" y="106"/>
                  </a:cubicBezTo>
                  <a:cubicBezTo>
                    <a:pt x="70" y="111"/>
                    <a:pt x="70" y="111"/>
                    <a:pt x="70" y="111"/>
                  </a:cubicBezTo>
                  <a:cubicBezTo>
                    <a:pt x="65" y="111"/>
                    <a:pt x="65" y="111"/>
                    <a:pt x="65" y="111"/>
                  </a:cubicBezTo>
                  <a:cubicBezTo>
                    <a:pt x="62" y="120"/>
                    <a:pt x="62" y="120"/>
                    <a:pt x="62" y="120"/>
                  </a:cubicBezTo>
                  <a:cubicBezTo>
                    <a:pt x="60" y="124"/>
                    <a:pt x="60" y="124"/>
                    <a:pt x="60" y="124"/>
                  </a:cubicBezTo>
                  <a:cubicBezTo>
                    <a:pt x="59" y="125"/>
                    <a:pt x="58" y="126"/>
                    <a:pt x="57" y="125"/>
                  </a:cubicBezTo>
                  <a:cubicBezTo>
                    <a:pt x="53" y="124"/>
                    <a:pt x="53" y="124"/>
                    <a:pt x="53" y="124"/>
                  </a:cubicBezTo>
                  <a:cubicBezTo>
                    <a:pt x="30" y="114"/>
                    <a:pt x="30" y="114"/>
                    <a:pt x="30" y="114"/>
                  </a:cubicBezTo>
                  <a:cubicBezTo>
                    <a:pt x="29" y="114"/>
                    <a:pt x="29" y="114"/>
                    <a:pt x="29" y="114"/>
                  </a:cubicBezTo>
                  <a:cubicBezTo>
                    <a:pt x="30" y="130"/>
                    <a:pt x="30" y="130"/>
                    <a:pt x="30" y="130"/>
                  </a:cubicBezTo>
                  <a:cubicBezTo>
                    <a:pt x="70" y="127"/>
                    <a:pt x="70" y="127"/>
                    <a:pt x="70" y="127"/>
                  </a:cubicBezTo>
                  <a:cubicBezTo>
                    <a:pt x="70" y="132"/>
                    <a:pt x="70" y="132"/>
                    <a:pt x="70" y="132"/>
                  </a:cubicBezTo>
                  <a:cubicBezTo>
                    <a:pt x="28" y="135"/>
                    <a:pt x="28" y="135"/>
                    <a:pt x="28" y="135"/>
                  </a:cubicBezTo>
                  <a:cubicBezTo>
                    <a:pt x="27" y="135"/>
                    <a:pt x="26" y="134"/>
                    <a:pt x="26" y="133"/>
                  </a:cubicBezTo>
                  <a:cubicBezTo>
                    <a:pt x="24" y="112"/>
                    <a:pt x="24" y="112"/>
                    <a:pt x="24" y="112"/>
                  </a:cubicBezTo>
                  <a:cubicBezTo>
                    <a:pt x="24" y="111"/>
                    <a:pt x="25" y="110"/>
                    <a:pt x="26" y="110"/>
                  </a:cubicBezTo>
                  <a:cubicBezTo>
                    <a:pt x="30" y="109"/>
                    <a:pt x="30" y="109"/>
                    <a:pt x="30" y="109"/>
                  </a:cubicBezTo>
                  <a:cubicBezTo>
                    <a:pt x="30" y="109"/>
                    <a:pt x="30" y="109"/>
                    <a:pt x="30" y="109"/>
                  </a:cubicBezTo>
                  <a:cubicBezTo>
                    <a:pt x="30" y="109"/>
                    <a:pt x="30" y="109"/>
                    <a:pt x="30" y="109"/>
                  </a:cubicBezTo>
                  <a:cubicBezTo>
                    <a:pt x="2" y="98"/>
                    <a:pt x="2" y="98"/>
                    <a:pt x="2" y="98"/>
                  </a:cubicBezTo>
                  <a:cubicBezTo>
                    <a:pt x="1" y="97"/>
                    <a:pt x="0" y="96"/>
                    <a:pt x="1" y="95"/>
                  </a:cubicBezTo>
                  <a:cubicBezTo>
                    <a:pt x="17" y="56"/>
                    <a:pt x="17" y="56"/>
                    <a:pt x="17" y="56"/>
                  </a:cubicBezTo>
                  <a:cubicBezTo>
                    <a:pt x="17" y="55"/>
                    <a:pt x="19" y="54"/>
                    <a:pt x="20" y="55"/>
                  </a:cubicBezTo>
                  <a:cubicBezTo>
                    <a:pt x="25" y="57"/>
                    <a:pt x="25" y="57"/>
                    <a:pt x="25" y="57"/>
                  </a:cubicBezTo>
                  <a:cubicBezTo>
                    <a:pt x="26" y="55"/>
                    <a:pt x="26" y="55"/>
                    <a:pt x="26" y="55"/>
                  </a:cubicBezTo>
                  <a:cubicBezTo>
                    <a:pt x="28" y="49"/>
                    <a:pt x="28" y="49"/>
                    <a:pt x="28" y="49"/>
                  </a:cubicBezTo>
                  <a:cubicBezTo>
                    <a:pt x="28" y="48"/>
                    <a:pt x="30" y="47"/>
                    <a:pt x="31" y="48"/>
                  </a:cubicBezTo>
                  <a:cubicBezTo>
                    <a:pt x="35" y="49"/>
                    <a:pt x="35" y="49"/>
                    <a:pt x="35" y="49"/>
                  </a:cubicBezTo>
                  <a:cubicBezTo>
                    <a:pt x="56" y="1"/>
                    <a:pt x="56" y="1"/>
                    <a:pt x="56" y="1"/>
                  </a:cubicBezTo>
                  <a:cubicBezTo>
                    <a:pt x="56" y="1"/>
                    <a:pt x="57" y="0"/>
                    <a:pt x="58" y="0"/>
                  </a:cubicBezTo>
                  <a:cubicBezTo>
                    <a:pt x="70" y="0"/>
                    <a:pt x="70" y="0"/>
                    <a:pt x="70" y="0"/>
                  </a:cubicBezTo>
                  <a:lnTo>
                    <a:pt x="70"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7" name="Freeform 271">
              <a:extLst>
                <a:ext uri="{FF2B5EF4-FFF2-40B4-BE49-F238E27FC236}">
                  <a16:creationId xmlns:a16="http://schemas.microsoft.com/office/drawing/2014/main" id="{1D25C235-480D-4643-AD00-E1293EA6F28D}"/>
                </a:ext>
              </a:extLst>
            </p:cNvPr>
            <p:cNvSpPr>
              <a:spLocks noEditPoints="1"/>
            </p:cNvSpPr>
            <p:nvPr/>
          </p:nvSpPr>
          <p:spPr bwMode="auto">
            <a:xfrm>
              <a:off x="6479509" y="4208424"/>
              <a:ext cx="47625" cy="77774"/>
            </a:xfrm>
            <a:custGeom>
              <a:avLst/>
              <a:gdLst>
                <a:gd name="T0" fmla="*/ 14 w 28"/>
                <a:gd name="T1" fmla="*/ 8 h 46"/>
                <a:gd name="T2" fmla="*/ 16 w 28"/>
                <a:gd name="T3" fmla="*/ 1 h 46"/>
                <a:gd name="T4" fmla="*/ 19 w 28"/>
                <a:gd name="T5" fmla="*/ 0 h 46"/>
                <a:gd name="T6" fmla="*/ 26 w 28"/>
                <a:gd name="T7" fmla="*/ 3 h 46"/>
                <a:gd name="T8" fmla="*/ 27 w 28"/>
                <a:gd name="T9" fmla="*/ 6 h 46"/>
                <a:gd name="T10" fmla="*/ 14 w 28"/>
                <a:gd name="T11" fmla="*/ 38 h 46"/>
                <a:gd name="T12" fmla="*/ 14 w 28"/>
                <a:gd name="T13" fmla="*/ 26 h 46"/>
                <a:gd name="T14" fmla="*/ 22 w 28"/>
                <a:gd name="T15" fmla="*/ 6 h 46"/>
                <a:gd name="T16" fmla="*/ 20 w 28"/>
                <a:gd name="T17" fmla="*/ 5 h 46"/>
                <a:gd name="T18" fmla="*/ 14 w 28"/>
                <a:gd name="T19" fmla="*/ 20 h 46"/>
                <a:gd name="T20" fmla="*/ 14 w 28"/>
                <a:gd name="T21" fmla="*/ 8 h 46"/>
                <a:gd name="T22" fmla="*/ 0 w 28"/>
                <a:gd name="T23" fmla="*/ 40 h 46"/>
                <a:gd name="T24" fmla="*/ 14 w 28"/>
                <a:gd name="T25" fmla="*/ 8 h 46"/>
                <a:gd name="T26" fmla="*/ 14 w 28"/>
                <a:gd name="T27" fmla="*/ 20 h 46"/>
                <a:gd name="T28" fmla="*/ 6 w 28"/>
                <a:gd name="T29" fmla="*/ 39 h 46"/>
                <a:gd name="T30" fmla="*/ 8 w 28"/>
                <a:gd name="T31" fmla="*/ 40 h 46"/>
                <a:gd name="T32" fmla="*/ 14 w 28"/>
                <a:gd name="T33" fmla="*/ 26 h 46"/>
                <a:gd name="T34" fmla="*/ 14 w 28"/>
                <a:gd name="T35" fmla="*/ 38 h 46"/>
                <a:gd name="T36" fmla="*/ 11 w 28"/>
                <a:gd name="T37" fmla="*/ 44 h 46"/>
                <a:gd name="T38" fmla="*/ 8 w 28"/>
                <a:gd name="T39" fmla="*/ 45 h 46"/>
                <a:gd name="T40" fmla="*/ 2 w 28"/>
                <a:gd name="T41" fmla="*/ 43 h 46"/>
                <a:gd name="T42" fmla="*/ 0 w 28"/>
                <a:gd name="T43"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6">
                  <a:moveTo>
                    <a:pt x="14" y="8"/>
                  </a:moveTo>
                  <a:cubicBezTo>
                    <a:pt x="16" y="1"/>
                    <a:pt x="16" y="1"/>
                    <a:pt x="16" y="1"/>
                  </a:cubicBezTo>
                  <a:cubicBezTo>
                    <a:pt x="17" y="0"/>
                    <a:pt x="18" y="0"/>
                    <a:pt x="19" y="0"/>
                  </a:cubicBezTo>
                  <a:cubicBezTo>
                    <a:pt x="26" y="3"/>
                    <a:pt x="26" y="3"/>
                    <a:pt x="26" y="3"/>
                  </a:cubicBezTo>
                  <a:cubicBezTo>
                    <a:pt x="27" y="3"/>
                    <a:pt x="28" y="5"/>
                    <a:pt x="27" y="6"/>
                  </a:cubicBezTo>
                  <a:cubicBezTo>
                    <a:pt x="14" y="38"/>
                    <a:pt x="14" y="38"/>
                    <a:pt x="14" y="38"/>
                  </a:cubicBezTo>
                  <a:cubicBezTo>
                    <a:pt x="14" y="26"/>
                    <a:pt x="14" y="26"/>
                    <a:pt x="14" y="26"/>
                  </a:cubicBezTo>
                  <a:cubicBezTo>
                    <a:pt x="22" y="6"/>
                    <a:pt x="22" y="6"/>
                    <a:pt x="22" y="6"/>
                  </a:cubicBezTo>
                  <a:cubicBezTo>
                    <a:pt x="20" y="5"/>
                    <a:pt x="20" y="5"/>
                    <a:pt x="20" y="5"/>
                  </a:cubicBezTo>
                  <a:cubicBezTo>
                    <a:pt x="14" y="20"/>
                    <a:pt x="14" y="20"/>
                    <a:pt x="14" y="20"/>
                  </a:cubicBezTo>
                  <a:lnTo>
                    <a:pt x="14" y="8"/>
                  </a:lnTo>
                  <a:close/>
                  <a:moveTo>
                    <a:pt x="0" y="40"/>
                  </a:moveTo>
                  <a:cubicBezTo>
                    <a:pt x="14" y="8"/>
                    <a:pt x="14" y="8"/>
                    <a:pt x="14" y="8"/>
                  </a:cubicBezTo>
                  <a:cubicBezTo>
                    <a:pt x="14" y="20"/>
                    <a:pt x="14" y="20"/>
                    <a:pt x="14" y="20"/>
                  </a:cubicBezTo>
                  <a:cubicBezTo>
                    <a:pt x="6" y="39"/>
                    <a:pt x="6" y="39"/>
                    <a:pt x="6" y="39"/>
                  </a:cubicBezTo>
                  <a:cubicBezTo>
                    <a:pt x="8" y="40"/>
                    <a:pt x="8" y="40"/>
                    <a:pt x="8" y="40"/>
                  </a:cubicBezTo>
                  <a:cubicBezTo>
                    <a:pt x="14" y="26"/>
                    <a:pt x="14" y="26"/>
                    <a:pt x="14" y="26"/>
                  </a:cubicBezTo>
                  <a:cubicBezTo>
                    <a:pt x="14" y="38"/>
                    <a:pt x="14" y="38"/>
                    <a:pt x="14" y="38"/>
                  </a:cubicBezTo>
                  <a:cubicBezTo>
                    <a:pt x="11" y="44"/>
                    <a:pt x="11" y="44"/>
                    <a:pt x="11" y="44"/>
                  </a:cubicBezTo>
                  <a:cubicBezTo>
                    <a:pt x="11" y="45"/>
                    <a:pt x="9" y="46"/>
                    <a:pt x="8" y="45"/>
                  </a:cubicBezTo>
                  <a:cubicBezTo>
                    <a:pt x="2" y="43"/>
                    <a:pt x="2" y="43"/>
                    <a:pt x="2" y="43"/>
                  </a:cubicBezTo>
                  <a:cubicBezTo>
                    <a:pt x="0" y="42"/>
                    <a:pt x="0" y="41"/>
                    <a:pt x="0" y="4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8" name="Freeform 272">
              <a:extLst>
                <a:ext uri="{FF2B5EF4-FFF2-40B4-BE49-F238E27FC236}">
                  <a16:creationId xmlns:a16="http://schemas.microsoft.com/office/drawing/2014/main" id="{EBB3B0CA-AF8B-4C23-8B4A-5628E6D0606A}"/>
                </a:ext>
              </a:extLst>
            </p:cNvPr>
            <p:cNvSpPr>
              <a:spLocks noEditPoints="1"/>
            </p:cNvSpPr>
            <p:nvPr/>
          </p:nvSpPr>
          <p:spPr bwMode="auto">
            <a:xfrm>
              <a:off x="6576347" y="4248104"/>
              <a:ext cx="47625" cy="79360"/>
            </a:xfrm>
            <a:custGeom>
              <a:avLst/>
              <a:gdLst>
                <a:gd name="T0" fmla="*/ 14 w 28"/>
                <a:gd name="T1" fmla="*/ 27 h 47"/>
                <a:gd name="T2" fmla="*/ 22 w 28"/>
                <a:gd name="T3" fmla="*/ 7 h 47"/>
                <a:gd name="T4" fmla="*/ 20 w 28"/>
                <a:gd name="T5" fmla="*/ 6 h 47"/>
                <a:gd name="T6" fmla="*/ 14 w 28"/>
                <a:gd name="T7" fmla="*/ 21 h 47"/>
                <a:gd name="T8" fmla="*/ 14 w 28"/>
                <a:gd name="T9" fmla="*/ 8 h 47"/>
                <a:gd name="T10" fmla="*/ 16 w 28"/>
                <a:gd name="T11" fmla="*/ 2 h 47"/>
                <a:gd name="T12" fmla="*/ 20 w 28"/>
                <a:gd name="T13" fmla="*/ 1 h 47"/>
                <a:gd name="T14" fmla="*/ 26 w 28"/>
                <a:gd name="T15" fmla="*/ 4 h 47"/>
                <a:gd name="T16" fmla="*/ 27 w 28"/>
                <a:gd name="T17" fmla="*/ 7 h 47"/>
                <a:gd name="T18" fmla="*/ 15 w 28"/>
                <a:gd name="T19" fmla="*/ 37 h 47"/>
                <a:gd name="T20" fmla="*/ 14 w 28"/>
                <a:gd name="T21" fmla="*/ 39 h 47"/>
                <a:gd name="T22" fmla="*/ 14 w 28"/>
                <a:gd name="T23" fmla="*/ 27 h 47"/>
                <a:gd name="T24" fmla="*/ 10 w 28"/>
                <a:gd name="T25" fmla="*/ 36 h 47"/>
                <a:gd name="T26" fmla="*/ 14 w 28"/>
                <a:gd name="T27" fmla="*/ 27 h 47"/>
                <a:gd name="T28" fmla="*/ 14 w 28"/>
                <a:gd name="T29" fmla="*/ 39 h 47"/>
                <a:gd name="T30" fmla="*/ 11 w 28"/>
                <a:gd name="T31" fmla="*/ 45 h 47"/>
                <a:gd name="T32" fmla="*/ 8 w 28"/>
                <a:gd name="T33" fmla="*/ 46 h 47"/>
                <a:gd name="T34" fmla="*/ 2 w 28"/>
                <a:gd name="T35" fmla="*/ 44 h 47"/>
                <a:gd name="T36" fmla="*/ 0 w 28"/>
                <a:gd name="T37" fmla="*/ 40 h 47"/>
                <a:gd name="T38" fmla="*/ 2 w 28"/>
                <a:gd name="T39" fmla="*/ 36 h 47"/>
                <a:gd name="T40" fmla="*/ 14 w 28"/>
                <a:gd name="T41" fmla="*/ 8 h 47"/>
                <a:gd name="T42" fmla="*/ 14 w 28"/>
                <a:gd name="T43" fmla="*/ 21 h 47"/>
                <a:gd name="T44" fmla="*/ 7 w 28"/>
                <a:gd name="T45" fmla="*/ 38 h 47"/>
                <a:gd name="T46" fmla="*/ 6 w 28"/>
                <a:gd name="T47" fmla="*/ 40 h 47"/>
                <a:gd name="T48" fmla="*/ 8 w 28"/>
                <a:gd name="T49" fmla="*/ 41 h 47"/>
                <a:gd name="T50" fmla="*/ 10 w 28"/>
                <a:gd name="T51"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47">
                  <a:moveTo>
                    <a:pt x="14" y="27"/>
                  </a:moveTo>
                  <a:cubicBezTo>
                    <a:pt x="22" y="7"/>
                    <a:pt x="22" y="7"/>
                    <a:pt x="22" y="7"/>
                  </a:cubicBezTo>
                  <a:cubicBezTo>
                    <a:pt x="20" y="6"/>
                    <a:pt x="20" y="6"/>
                    <a:pt x="20" y="6"/>
                  </a:cubicBezTo>
                  <a:cubicBezTo>
                    <a:pt x="14" y="21"/>
                    <a:pt x="14" y="21"/>
                    <a:pt x="14" y="21"/>
                  </a:cubicBezTo>
                  <a:cubicBezTo>
                    <a:pt x="14" y="8"/>
                    <a:pt x="14" y="8"/>
                    <a:pt x="14" y="8"/>
                  </a:cubicBezTo>
                  <a:cubicBezTo>
                    <a:pt x="16" y="2"/>
                    <a:pt x="16" y="2"/>
                    <a:pt x="16" y="2"/>
                  </a:cubicBezTo>
                  <a:cubicBezTo>
                    <a:pt x="17" y="1"/>
                    <a:pt x="18" y="0"/>
                    <a:pt x="20" y="1"/>
                  </a:cubicBezTo>
                  <a:cubicBezTo>
                    <a:pt x="26" y="4"/>
                    <a:pt x="26" y="4"/>
                    <a:pt x="26" y="4"/>
                  </a:cubicBezTo>
                  <a:cubicBezTo>
                    <a:pt x="27" y="4"/>
                    <a:pt x="28" y="6"/>
                    <a:pt x="27" y="7"/>
                  </a:cubicBezTo>
                  <a:cubicBezTo>
                    <a:pt x="15" y="37"/>
                    <a:pt x="15" y="37"/>
                    <a:pt x="15" y="37"/>
                  </a:cubicBezTo>
                  <a:cubicBezTo>
                    <a:pt x="14" y="39"/>
                    <a:pt x="14" y="39"/>
                    <a:pt x="14" y="39"/>
                  </a:cubicBezTo>
                  <a:lnTo>
                    <a:pt x="14" y="27"/>
                  </a:lnTo>
                  <a:close/>
                  <a:moveTo>
                    <a:pt x="10" y="36"/>
                  </a:moveTo>
                  <a:cubicBezTo>
                    <a:pt x="14" y="27"/>
                    <a:pt x="14" y="27"/>
                    <a:pt x="14" y="27"/>
                  </a:cubicBezTo>
                  <a:cubicBezTo>
                    <a:pt x="14" y="39"/>
                    <a:pt x="14" y="39"/>
                    <a:pt x="14" y="39"/>
                  </a:cubicBezTo>
                  <a:cubicBezTo>
                    <a:pt x="11" y="45"/>
                    <a:pt x="11" y="45"/>
                    <a:pt x="11" y="45"/>
                  </a:cubicBezTo>
                  <a:cubicBezTo>
                    <a:pt x="11" y="46"/>
                    <a:pt x="10" y="47"/>
                    <a:pt x="8" y="46"/>
                  </a:cubicBezTo>
                  <a:cubicBezTo>
                    <a:pt x="2" y="44"/>
                    <a:pt x="2" y="44"/>
                    <a:pt x="2" y="44"/>
                  </a:cubicBezTo>
                  <a:cubicBezTo>
                    <a:pt x="1" y="43"/>
                    <a:pt x="0" y="42"/>
                    <a:pt x="0" y="40"/>
                  </a:cubicBezTo>
                  <a:cubicBezTo>
                    <a:pt x="2" y="36"/>
                    <a:pt x="2" y="36"/>
                    <a:pt x="2" y="36"/>
                  </a:cubicBezTo>
                  <a:cubicBezTo>
                    <a:pt x="14" y="8"/>
                    <a:pt x="14" y="8"/>
                    <a:pt x="14" y="8"/>
                  </a:cubicBezTo>
                  <a:cubicBezTo>
                    <a:pt x="14" y="21"/>
                    <a:pt x="14" y="21"/>
                    <a:pt x="14" y="21"/>
                  </a:cubicBezTo>
                  <a:cubicBezTo>
                    <a:pt x="7" y="38"/>
                    <a:pt x="7" y="38"/>
                    <a:pt x="7" y="38"/>
                  </a:cubicBezTo>
                  <a:cubicBezTo>
                    <a:pt x="6" y="40"/>
                    <a:pt x="6" y="40"/>
                    <a:pt x="6" y="40"/>
                  </a:cubicBezTo>
                  <a:cubicBezTo>
                    <a:pt x="8" y="41"/>
                    <a:pt x="8" y="41"/>
                    <a:pt x="8" y="41"/>
                  </a:cubicBezTo>
                  <a:lnTo>
                    <a:pt x="10" y="3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9" name="Freeform 278">
              <a:extLst>
                <a:ext uri="{FF2B5EF4-FFF2-40B4-BE49-F238E27FC236}">
                  <a16:creationId xmlns:a16="http://schemas.microsoft.com/office/drawing/2014/main" id="{0157CBF3-8C48-4671-84C3-6F472AC06E23}"/>
                </a:ext>
              </a:extLst>
            </p:cNvPr>
            <p:cNvSpPr>
              <a:spLocks noEditPoints="1"/>
            </p:cNvSpPr>
            <p:nvPr/>
          </p:nvSpPr>
          <p:spPr bwMode="auto">
            <a:xfrm>
              <a:off x="5085683" y="3729087"/>
              <a:ext cx="134938" cy="109518"/>
            </a:xfrm>
            <a:custGeom>
              <a:avLst/>
              <a:gdLst>
                <a:gd name="T0" fmla="*/ 67 w 79"/>
                <a:gd name="T1" fmla="*/ 17 h 64"/>
                <a:gd name="T2" fmla="*/ 64 w 79"/>
                <a:gd name="T3" fmla="*/ 2 h 64"/>
                <a:gd name="T4" fmla="*/ 79 w 79"/>
                <a:gd name="T5" fmla="*/ 24 h 64"/>
                <a:gd name="T6" fmla="*/ 77 w 79"/>
                <a:gd name="T7" fmla="*/ 62 h 64"/>
                <a:gd name="T8" fmla="*/ 62 w 79"/>
                <a:gd name="T9" fmla="*/ 64 h 64"/>
                <a:gd name="T10" fmla="*/ 74 w 79"/>
                <a:gd name="T11" fmla="*/ 59 h 64"/>
                <a:gd name="T12" fmla="*/ 74 w 79"/>
                <a:gd name="T13" fmla="*/ 50 h 64"/>
                <a:gd name="T14" fmla="*/ 62 w 79"/>
                <a:gd name="T15" fmla="*/ 22 h 64"/>
                <a:gd name="T16" fmla="*/ 65 w 79"/>
                <a:gd name="T17" fmla="*/ 22 h 64"/>
                <a:gd name="T18" fmla="*/ 62 w 79"/>
                <a:gd name="T19" fmla="*/ 46 h 64"/>
                <a:gd name="T20" fmla="*/ 72 w 79"/>
                <a:gd name="T21" fmla="*/ 36 h 64"/>
                <a:gd name="T22" fmla="*/ 62 w 79"/>
                <a:gd name="T23" fmla="*/ 38 h 64"/>
                <a:gd name="T24" fmla="*/ 62 w 79"/>
                <a:gd name="T25" fmla="*/ 41 h 64"/>
                <a:gd name="T26" fmla="*/ 61 w 79"/>
                <a:gd name="T27" fmla="*/ 5 h 64"/>
                <a:gd name="T28" fmla="*/ 62 w 79"/>
                <a:gd name="T29" fmla="*/ 11 h 64"/>
                <a:gd name="T30" fmla="*/ 39 w 79"/>
                <a:gd name="T31" fmla="*/ 17 h 64"/>
                <a:gd name="T32" fmla="*/ 39 w 79"/>
                <a:gd name="T33" fmla="*/ 10 h 64"/>
                <a:gd name="T34" fmla="*/ 62 w 79"/>
                <a:gd name="T35" fmla="*/ 0 h 64"/>
                <a:gd name="T36" fmla="*/ 39 w 79"/>
                <a:gd name="T37" fmla="*/ 47 h 64"/>
                <a:gd name="T38" fmla="*/ 61 w 79"/>
                <a:gd name="T39" fmla="*/ 58 h 64"/>
                <a:gd name="T40" fmla="*/ 62 w 79"/>
                <a:gd name="T41" fmla="*/ 59 h 64"/>
                <a:gd name="T42" fmla="*/ 58 w 79"/>
                <a:gd name="T43" fmla="*/ 62 h 64"/>
                <a:gd name="T44" fmla="*/ 39 w 79"/>
                <a:gd name="T45" fmla="*/ 52 h 64"/>
                <a:gd name="T46" fmla="*/ 62 w 79"/>
                <a:gd name="T47" fmla="*/ 38 h 64"/>
                <a:gd name="T48" fmla="*/ 62 w 79"/>
                <a:gd name="T49" fmla="*/ 41 h 64"/>
                <a:gd name="T50" fmla="*/ 53 w 79"/>
                <a:gd name="T51" fmla="*/ 44 h 64"/>
                <a:gd name="T52" fmla="*/ 62 w 79"/>
                <a:gd name="T53" fmla="*/ 34 h 64"/>
                <a:gd name="T54" fmla="*/ 16 w 79"/>
                <a:gd name="T55" fmla="*/ 11 h 64"/>
                <a:gd name="T56" fmla="*/ 21 w 79"/>
                <a:gd name="T57" fmla="*/ 5 h 64"/>
                <a:gd name="T58" fmla="*/ 16 w 79"/>
                <a:gd name="T59" fmla="*/ 0 h 64"/>
                <a:gd name="T60" fmla="*/ 39 w 79"/>
                <a:gd name="T61" fmla="*/ 10 h 64"/>
                <a:gd name="T62" fmla="*/ 39 w 79"/>
                <a:gd name="T63" fmla="*/ 17 h 64"/>
                <a:gd name="T64" fmla="*/ 17 w 79"/>
                <a:gd name="T65" fmla="*/ 59 h 64"/>
                <a:gd name="T66" fmla="*/ 17 w 79"/>
                <a:gd name="T67" fmla="*/ 59 h 64"/>
                <a:gd name="T68" fmla="*/ 20 w 79"/>
                <a:gd name="T69" fmla="*/ 47 h 64"/>
                <a:gd name="T70" fmla="*/ 22 w 79"/>
                <a:gd name="T71" fmla="*/ 52 h 64"/>
                <a:gd name="T72" fmla="*/ 21 w 79"/>
                <a:gd name="T73" fmla="*/ 62 h 64"/>
                <a:gd name="T74" fmla="*/ 16 w 79"/>
                <a:gd name="T75" fmla="*/ 59 h 64"/>
                <a:gd name="T76" fmla="*/ 21 w 79"/>
                <a:gd name="T77" fmla="*/ 41 h 64"/>
                <a:gd name="T78" fmla="*/ 16 w 79"/>
                <a:gd name="T79" fmla="*/ 34 h 64"/>
                <a:gd name="T80" fmla="*/ 26 w 79"/>
                <a:gd name="T81" fmla="*/ 44 h 64"/>
                <a:gd name="T82" fmla="*/ 16 w 79"/>
                <a:gd name="T83" fmla="*/ 22 h 64"/>
                <a:gd name="T84" fmla="*/ 13 w 79"/>
                <a:gd name="T85" fmla="*/ 18 h 64"/>
                <a:gd name="T86" fmla="*/ 16 w 79"/>
                <a:gd name="T87" fmla="*/ 9 h 64"/>
                <a:gd name="T88" fmla="*/ 8 w 79"/>
                <a:gd name="T89" fmla="*/ 15 h 64"/>
                <a:gd name="T90" fmla="*/ 0 w 79"/>
                <a:gd name="T91" fmla="*/ 24 h 64"/>
                <a:gd name="T92" fmla="*/ 0 w 79"/>
                <a:gd name="T93" fmla="*/ 58 h 64"/>
                <a:gd name="T94" fmla="*/ 2 w 79"/>
                <a:gd name="T95" fmla="*/ 62 h 64"/>
                <a:gd name="T96" fmla="*/ 16 w 79"/>
                <a:gd name="T97" fmla="*/ 59 h 64"/>
                <a:gd name="T98" fmla="*/ 5 w 79"/>
                <a:gd name="T99" fmla="*/ 59 h 64"/>
                <a:gd name="T100" fmla="*/ 5 w 79"/>
                <a:gd name="T101" fmla="*/ 48 h 64"/>
                <a:gd name="T102" fmla="*/ 12 w 79"/>
                <a:gd name="T103" fmla="*/ 18 h 64"/>
                <a:gd name="T104" fmla="*/ 16 w 79"/>
                <a:gd name="T105" fmla="*/ 34 h 64"/>
                <a:gd name="T106" fmla="*/ 11 w 79"/>
                <a:gd name="T107" fmla="*/ 41 h 64"/>
                <a:gd name="T108" fmla="*/ 9 w 79"/>
                <a:gd name="T109" fmla="*/ 46 h 64"/>
                <a:gd name="T110" fmla="*/ 9 w 79"/>
                <a:gd name="T111" fmla="*/ 3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 h="64">
                  <a:moveTo>
                    <a:pt x="74" y="25"/>
                  </a:moveTo>
                  <a:cubicBezTo>
                    <a:pt x="67" y="18"/>
                    <a:pt x="67" y="18"/>
                    <a:pt x="67" y="18"/>
                  </a:cubicBezTo>
                  <a:cubicBezTo>
                    <a:pt x="67" y="17"/>
                    <a:pt x="67" y="17"/>
                    <a:pt x="67" y="17"/>
                  </a:cubicBezTo>
                  <a:cubicBezTo>
                    <a:pt x="62" y="9"/>
                    <a:pt x="62" y="9"/>
                    <a:pt x="62" y="9"/>
                  </a:cubicBezTo>
                  <a:cubicBezTo>
                    <a:pt x="62" y="0"/>
                    <a:pt x="62" y="0"/>
                    <a:pt x="62" y="0"/>
                  </a:cubicBezTo>
                  <a:cubicBezTo>
                    <a:pt x="63" y="0"/>
                    <a:pt x="64" y="1"/>
                    <a:pt x="64" y="2"/>
                  </a:cubicBezTo>
                  <a:cubicBezTo>
                    <a:pt x="71" y="15"/>
                    <a:pt x="71" y="15"/>
                    <a:pt x="71" y="15"/>
                  </a:cubicBezTo>
                  <a:cubicBezTo>
                    <a:pt x="78" y="22"/>
                    <a:pt x="78" y="22"/>
                    <a:pt x="78" y="22"/>
                  </a:cubicBezTo>
                  <a:cubicBezTo>
                    <a:pt x="79" y="23"/>
                    <a:pt x="79" y="23"/>
                    <a:pt x="79" y="24"/>
                  </a:cubicBezTo>
                  <a:cubicBezTo>
                    <a:pt x="79" y="50"/>
                    <a:pt x="79" y="50"/>
                    <a:pt x="79" y="50"/>
                  </a:cubicBezTo>
                  <a:cubicBezTo>
                    <a:pt x="79" y="58"/>
                    <a:pt x="79" y="58"/>
                    <a:pt x="79" y="58"/>
                  </a:cubicBezTo>
                  <a:cubicBezTo>
                    <a:pt x="79" y="60"/>
                    <a:pt x="78" y="61"/>
                    <a:pt x="77" y="62"/>
                  </a:cubicBezTo>
                  <a:cubicBezTo>
                    <a:pt x="77" y="62"/>
                    <a:pt x="77" y="62"/>
                    <a:pt x="77" y="62"/>
                  </a:cubicBezTo>
                  <a:cubicBezTo>
                    <a:pt x="76" y="63"/>
                    <a:pt x="75" y="64"/>
                    <a:pt x="73" y="64"/>
                  </a:cubicBezTo>
                  <a:cubicBezTo>
                    <a:pt x="62" y="64"/>
                    <a:pt x="62" y="64"/>
                    <a:pt x="62" y="64"/>
                  </a:cubicBezTo>
                  <a:cubicBezTo>
                    <a:pt x="62" y="59"/>
                    <a:pt x="62" y="59"/>
                    <a:pt x="62" y="59"/>
                  </a:cubicBezTo>
                  <a:cubicBezTo>
                    <a:pt x="73" y="59"/>
                    <a:pt x="73" y="59"/>
                    <a:pt x="73" y="59"/>
                  </a:cubicBezTo>
                  <a:cubicBezTo>
                    <a:pt x="73" y="59"/>
                    <a:pt x="74" y="59"/>
                    <a:pt x="74" y="59"/>
                  </a:cubicBezTo>
                  <a:cubicBezTo>
                    <a:pt x="74" y="59"/>
                    <a:pt x="74" y="59"/>
                    <a:pt x="74" y="59"/>
                  </a:cubicBezTo>
                  <a:cubicBezTo>
                    <a:pt x="74" y="59"/>
                    <a:pt x="74" y="58"/>
                    <a:pt x="74" y="58"/>
                  </a:cubicBezTo>
                  <a:cubicBezTo>
                    <a:pt x="74" y="50"/>
                    <a:pt x="74" y="50"/>
                    <a:pt x="74" y="50"/>
                  </a:cubicBezTo>
                  <a:cubicBezTo>
                    <a:pt x="74" y="25"/>
                    <a:pt x="74" y="25"/>
                    <a:pt x="74" y="25"/>
                  </a:cubicBezTo>
                  <a:close/>
                  <a:moveTo>
                    <a:pt x="62" y="11"/>
                  </a:moveTo>
                  <a:cubicBezTo>
                    <a:pt x="62" y="22"/>
                    <a:pt x="62" y="22"/>
                    <a:pt x="62" y="22"/>
                  </a:cubicBezTo>
                  <a:cubicBezTo>
                    <a:pt x="64" y="22"/>
                    <a:pt x="64" y="22"/>
                    <a:pt x="64" y="22"/>
                  </a:cubicBezTo>
                  <a:cubicBezTo>
                    <a:pt x="64" y="22"/>
                    <a:pt x="64" y="22"/>
                    <a:pt x="64" y="22"/>
                  </a:cubicBezTo>
                  <a:cubicBezTo>
                    <a:pt x="65" y="22"/>
                    <a:pt x="65" y="22"/>
                    <a:pt x="65" y="22"/>
                  </a:cubicBezTo>
                  <a:cubicBezTo>
                    <a:pt x="66" y="21"/>
                    <a:pt x="67" y="20"/>
                    <a:pt x="66" y="18"/>
                  </a:cubicBezTo>
                  <a:cubicBezTo>
                    <a:pt x="62" y="11"/>
                    <a:pt x="62" y="11"/>
                    <a:pt x="62" y="11"/>
                  </a:cubicBezTo>
                  <a:close/>
                  <a:moveTo>
                    <a:pt x="62" y="46"/>
                  </a:moveTo>
                  <a:cubicBezTo>
                    <a:pt x="70" y="46"/>
                    <a:pt x="70" y="46"/>
                    <a:pt x="70" y="46"/>
                  </a:cubicBezTo>
                  <a:cubicBezTo>
                    <a:pt x="71" y="46"/>
                    <a:pt x="72" y="45"/>
                    <a:pt x="72" y="44"/>
                  </a:cubicBezTo>
                  <a:cubicBezTo>
                    <a:pt x="72" y="36"/>
                    <a:pt x="72" y="36"/>
                    <a:pt x="72" y="36"/>
                  </a:cubicBezTo>
                  <a:cubicBezTo>
                    <a:pt x="72" y="35"/>
                    <a:pt x="71" y="34"/>
                    <a:pt x="70" y="34"/>
                  </a:cubicBezTo>
                  <a:cubicBezTo>
                    <a:pt x="62" y="34"/>
                    <a:pt x="62" y="34"/>
                    <a:pt x="62" y="34"/>
                  </a:cubicBezTo>
                  <a:cubicBezTo>
                    <a:pt x="62" y="38"/>
                    <a:pt x="62" y="38"/>
                    <a:pt x="62" y="38"/>
                  </a:cubicBezTo>
                  <a:cubicBezTo>
                    <a:pt x="67" y="38"/>
                    <a:pt x="67" y="38"/>
                    <a:pt x="67" y="38"/>
                  </a:cubicBezTo>
                  <a:cubicBezTo>
                    <a:pt x="67" y="41"/>
                    <a:pt x="67" y="41"/>
                    <a:pt x="67" y="41"/>
                  </a:cubicBezTo>
                  <a:cubicBezTo>
                    <a:pt x="62" y="41"/>
                    <a:pt x="62" y="41"/>
                    <a:pt x="62" y="41"/>
                  </a:cubicBezTo>
                  <a:lnTo>
                    <a:pt x="62" y="46"/>
                  </a:lnTo>
                  <a:close/>
                  <a:moveTo>
                    <a:pt x="62" y="9"/>
                  </a:moveTo>
                  <a:cubicBezTo>
                    <a:pt x="61" y="5"/>
                    <a:pt x="61" y="5"/>
                    <a:pt x="61" y="5"/>
                  </a:cubicBezTo>
                  <a:cubicBezTo>
                    <a:pt x="58" y="5"/>
                    <a:pt x="58" y="5"/>
                    <a:pt x="58" y="5"/>
                  </a:cubicBezTo>
                  <a:cubicBezTo>
                    <a:pt x="59" y="5"/>
                    <a:pt x="60" y="6"/>
                    <a:pt x="60" y="7"/>
                  </a:cubicBezTo>
                  <a:cubicBezTo>
                    <a:pt x="62" y="11"/>
                    <a:pt x="62" y="11"/>
                    <a:pt x="62" y="11"/>
                  </a:cubicBezTo>
                  <a:cubicBezTo>
                    <a:pt x="62" y="22"/>
                    <a:pt x="62" y="22"/>
                    <a:pt x="62" y="22"/>
                  </a:cubicBezTo>
                  <a:cubicBezTo>
                    <a:pt x="39" y="22"/>
                    <a:pt x="39" y="22"/>
                    <a:pt x="39" y="22"/>
                  </a:cubicBezTo>
                  <a:cubicBezTo>
                    <a:pt x="39" y="17"/>
                    <a:pt x="39" y="17"/>
                    <a:pt x="39" y="17"/>
                  </a:cubicBezTo>
                  <a:cubicBezTo>
                    <a:pt x="60" y="17"/>
                    <a:pt x="60" y="17"/>
                    <a:pt x="60" y="17"/>
                  </a:cubicBezTo>
                  <a:cubicBezTo>
                    <a:pt x="57" y="10"/>
                    <a:pt x="57" y="10"/>
                    <a:pt x="57" y="10"/>
                  </a:cubicBezTo>
                  <a:cubicBezTo>
                    <a:pt x="39" y="10"/>
                    <a:pt x="39" y="10"/>
                    <a:pt x="39" y="10"/>
                  </a:cubicBezTo>
                  <a:cubicBezTo>
                    <a:pt x="39" y="0"/>
                    <a:pt x="39" y="0"/>
                    <a:pt x="39" y="0"/>
                  </a:cubicBezTo>
                  <a:cubicBezTo>
                    <a:pt x="62" y="0"/>
                    <a:pt x="62" y="0"/>
                    <a:pt x="62" y="0"/>
                  </a:cubicBezTo>
                  <a:cubicBezTo>
                    <a:pt x="62" y="0"/>
                    <a:pt x="62" y="0"/>
                    <a:pt x="62" y="0"/>
                  </a:cubicBezTo>
                  <a:cubicBezTo>
                    <a:pt x="62" y="0"/>
                    <a:pt x="62" y="0"/>
                    <a:pt x="62" y="0"/>
                  </a:cubicBezTo>
                  <a:cubicBezTo>
                    <a:pt x="62" y="9"/>
                    <a:pt x="62" y="9"/>
                    <a:pt x="62" y="9"/>
                  </a:cubicBezTo>
                  <a:close/>
                  <a:moveTo>
                    <a:pt x="39" y="47"/>
                  </a:moveTo>
                  <a:cubicBezTo>
                    <a:pt x="59" y="47"/>
                    <a:pt x="59" y="47"/>
                    <a:pt x="59" y="47"/>
                  </a:cubicBezTo>
                  <a:cubicBezTo>
                    <a:pt x="60" y="47"/>
                    <a:pt x="61" y="48"/>
                    <a:pt x="61" y="50"/>
                  </a:cubicBezTo>
                  <a:cubicBezTo>
                    <a:pt x="61" y="58"/>
                    <a:pt x="61" y="58"/>
                    <a:pt x="61" y="58"/>
                  </a:cubicBezTo>
                  <a:cubicBezTo>
                    <a:pt x="61" y="58"/>
                    <a:pt x="61" y="59"/>
                    <a:pt x="62" y="59"/>
                  </a:cubicBezTo>
                  <a:cubicBezTo>
                    <a:pt x="62" y="59"/>
                    <a:pt x="62" y="59"/>
                    <a:pt x="62" y="59"/>
                  </a:cubicBezTo>
                  <a:cubicBezTo>
                    <a:pt x="62" y="59"/>
                    <a:pt x="62" y="59"/>
                    <a:pt x="62" y="59"/>
                  </a:cubicBezTo>
                  <a:cubicBezTo>
                    <a:pt x="62" y="64"/>
                    <a:pt x="62" y="64"/>
                    <a:pt x="62" y="64"/>
                  </a:cubicBezTo>
                  <a:cubicBezTo>
                    <a:pt x="62" y="64"/>
                    <a:pt x="62" y="64"/>
                    <a:pt x="62" y="64"/>
                  </a:cubicBezTo>
                  <a:cubicBezTo>
                    <a:pt x="61" y="64"/>
                    <a:pt x="59" y="63"/>
                    <a:pt x="58" y="62"/>
                  </a:cubicBezTo>
                  <a:cubicBezTo>
                    <a:pt x="57" y="61"/>
                    <a:pt x="56" y="60"/>
                    <a:pt x="56" y="58"/>
                  </a:cubicBezTo>
                  <a:cubicBezTo>
                    <a:pt x="56" y="52"/>
                    <a:pt x="56" y="52"/>
                    <a:pt x="56" y="52"/>
                  </a:cubicBezTo>
                  <a:cubicBezTo>
                    <a:pt x="39" y="52"/>
                    <a:pt x="39" y="52"/>
                    <a:pt x="39" y="52"/>
                  </a:cubicBezTo>
                  <a:cubicBezTo>
                    <a:pt x="39" y="47"/>
                    <a:pt x="39" y="47"/>
                    <a:pt x="39" y="47"/>
                  </a:cubicBezTo>
                  <a:close/>
                  <a:moveTo>
                    <a:pt x="62" y="34"/>
                  </a:moveTo>
                  <a:cubicBezTo>
                    <a:pt x="62" y="38"/>
                    <a:pt x="62" y="38"/>
                    <a:pt x="62" y="38"/>
                  </a:cubicBezTo>
                  <a:cubicBezTo>
                    <a:pt x="57" y="38"/>
                    <a:pt x="57" y="38"/>
                    <a:pt x="57" y="38"/>
                  </a:cubicBezTo>
                  <a:cubicBezTo>
                    <a:pt x="57" y="41"/>
                    <a:pt x="57" y="41"/>
                    <a:pt x="57" y="41"/>
                  </a:cubicBezTo>
                  <a:cubicBezTo>
                    <a:pt x="62" y="41"/>
                    <a:pt x="62" y="41"/>
                    <a:pt x="62" y="41"/>
                  </a:cubicBezTo>
                  <a:cubicBezTo>
                    <a:pt x="62" y="46"/>
                    <a:pt x="62" y="46"/>
                    <a:pt x="62" y="46"/>
                  </a:cubicBezTo>
                  <a:cubicBezTo>
                    <a:pt x="55" y="46"/>
                    <a:pt x="55" y="46"/>
                    <a:pt x="55" y="46"/>
                  </a:cubicBezTo>
                  <a:cubicBezTo>
                    <a:pt x="54" y="46"/>
                    <a:pt x="53" y="45"/>
                    <a:pt x="53" y="44"/>
                  </a:cubicBezTo>
                  <a:cubicBezTo>
                    <a:pt x="53" y="36"/>
                    <a:pt x="53" y="36"/>
                    <a:pt x="53" y="36"/>
                  </a:cubicBezTo>
                  <a:cubicBezTo>
                    <a:pt x="53" y="35"/>
                    <a:pt x="54" y="34"/>
                    <a:pt x="55" y="34"/>
                  </a:cubicBezTo>
                  <a:lnTo>
                    <a:pt x="62" y="34"/>
                  </a:lnTo>
                  <a:close/>
                  <a:moveTo>
                    <a:pt x="39" y="22"/>
                  </a:moveTo>
                  <a:cubicBezTo>
                    <a:pt x="16" y="22"/>
                    <a:pt x="16" y="22"/>
                    <a:pt x="16" y="22"/>
                  </a:cubicBezTo>
                  <a:cubicBezTo>
                    <a:pt x="16" y="11"/>
                    <a:pt x="16" y="11"/>
                    <a:pt x="16" y="11"/>
                  </a:cubicBezTo>
                  <a:cubicBezTo>
                    <a:pt x="19" y="6"/>
                    <a:pt x="19" y="6"/>
                    <a:pt x="19" y="6"/>
                  </a:cubicBezTo>
                  <a:cubicBezTo>
                    <a:pt x="19" y="6"/>
                    <a:pt x="20" y="5"/>
                    <a:pt x="21" y="5"/>
                  </a:cubicBezTo>
                  <a:cubicBezTo>
                    <a:pt x="21" y="5"/>
                    <a:pt x="21" y="5"/>
                    <a:pt x="21" y="5"/>
                  </a:cubicBezTo>
                  <a:cubicBezTo>
                    <a:pt x="18" y="5"/>
                    <a:pt x="18" y="5"/>
                    <a:pt x="18" y="5"/>
                  </a:cubicBezTo>
                  <a:cubicBezTo>
                    <a:pt x="16" y="9"/>
                    <a:pt x="16" y="9"/>
                    <a:pt x="16" y="9"/>
                  </a:cubicBezTo>
                  <a:cubicBezTo>
                    <a:pt x="16" y="0"/>
                    <a:pt x="16" y="0"/>
                    <a:pt x="16" y="0"/>
                  </a:cubicBezTo>
                  <a:cubicBezTo>
                    <a:pt x="17" y="0"/>
                    <a:pt x="17" y="0"/>
                    <a:pt x="17" y="0"/>
                  </a:cubicBezTo>
                  <a:cubicBezTo>
                    <a:pt x="39" y="0"/>
                    <a:pt x="39" y="0"/>
                    <a:pt x="39" y="0"/>
                  </a:cubicBezTo>
                  <a:cubicBezTo>
                    <a:pt x="39" y="10"/>
                    <a:pt x="39" y="10"/>
                    <a:pt x="39" y="10"/>
                  </a:cubicBezTo>
                  <a:cubicBezTo>
                    <a:pt x="22" y="10"/>
                    <a:pt x="22" y="10"/>
                    <a:pt x="22" y="10"/>
                  </a:cubicBezTo>
                  <a:cubicBezTo>
                    <a:pt x="19" y="17"/>
                    <a:pt x="19" y="17"/>
                    <a:pt x="19" y="17"/>
                  </a:cubicBezTo>
                  <a:cubicBezTo>
                    <a:pt x="39" y="17"/>
                    <a:pt x="39" y="17"/>
                    <a:pt x="39" y="17"/>
                  </a:cubicBezTo>
                  <a:cubicBezTo>
                    <a:pt x="39" y="22"/>
                    <a:pt x="39" y="22"/>
                    <a:pt x="39" y="22"/>
                  </a:cubicBezTo>
                  <a:close/>
                  <a:moveTo>
                    <a:pt x="16" y="59"/>
                  </a:moveTo>
                  <a:cubicBezTo>
                    <a:pt x="17" y="59"/>
                    <a:pt x="17" y="59"/>
                    <a:pt x="17" y="59"/>
                  </a:cubicBezTo>
                  <a:cubicBezTo>
                    <a:pt x="17" y="59"/>
                    <a:pt x="17" y="59"/>
                    <a:pt x="17" y="59"/>
                  </a:cubicBezTo>
                  <a:cubicBezTo>
                    <a:pt x="17" y="59"/>
                    <a:pt x="17" y="59"/>
                    <a:pt x="17" y="59"/>
                  </a:cubicBezTo>
                  <a:cubicBezTo>
                    <a:pt x="17" y="59"/>
                    <a:pt x="17" y="59"/>
                    <a:pt x="17" y="59"/>
                  </a:cubicBezTo>
                  <a:cubicBezTo>
                    <a:pt x="17" y="59"/>
                    <a:pt x="18" y="58"/>
                    <a:pt x="18" y="58"/>
                  </a:cubicBezTo>
                  <a:cubicBezTo>
                    <a:pt x="18" y="50"/>
                    <a:pt x="18" y="50"/>
                    <a:pt x="18" y="50"/>
                  </a:cubicBezTo>
                  <a:cubicBezTo>
                    <a:pt x="18" y="48"/>
                    <a:pt x="19" y="47"/>
                    <a:pt x="20" y="47"/>
                  </a:cubicBezTo>
                  <a:cubicBezTo>
                    <a:pt x="39" y="47"/>
                    <a:pt x="39" y="47"/>
                    <a:pt x="39" y="47"/>
                  </a:cubicBezTo>
                  <a:cubicBezTo>
                    <a:pt x="39" y="52"/>
                    <a:pt x="39" y="52"/>
                    <a:pt x="39" y="52"/>
                  </a:cubicBezTo>
                  <a:cubicBezTo>
                    <a:pt x="22" y="52"/>
                    <a:pt x="22" y="52"/>
                    <a:pt x="22" y="52"/>
                  </a:cubicBezTo>
                  <a:cubicBezTo>
                    <a:pt x="22" y="58"/>
                    <a:pt x="22" y="58"/>
                    <a:pt x="22" y="58"/>
                  </a:cubicBezTo>
                  <a:cubicBezTo>
                    <a:pt x="22" y="60"/>
                    <a:pt x="22" y="61"/>
                    <a:pt x="21" y="62"/>
                  </a:cubicBezTo>
                  <a:cubicBezTo>
                    <a:pt x="21" y="62"/>
                    <a:pt x="21" y="62"/>
                    <a:pt x="21" y="62"/>
                  </a:cubicBezTo>
                  <a:cubicBezTo>
                    <a:pt x="20" y="63"/>
                    <a:pt x="18" y="64"/>
                    <a:pt x="17" y="64"/>
                  </a:cubicBezTo>
                  <a:cubicBezTo>
                    <a:pt x="16" y="64"/>
                    <a:pt x="16" y="64"/>
                    <a:pt x="16" y="64"/>
                  </a:cubicBezTo>
                  <a:cubicBezTo>
                    <a:pt x="16" y="59"/>
                    <a:pt x="16" y="59"/>
                    <a:pt x="16" y="59"/>
                  </a:cubicBezTo>
                  <a:close/>
                  <a:moveTo>
                    <a:pt x="16" y="46"/>
                  </a:moveTo>
                  <a:cubicBezTo>
                    <a:pt x="16" y="41"/>
                    <a:pt x="16" y="41"/>
                    <a:pt x="16" y="41"/>
                  </a:cubicBezTo>
                  <a:cubicBezTo>
                    <a:pt x="21" y="41"/>
                    <a:pt x="21" y="41"/>
                    <a:pt x="21" y="41"/>
                  </a:cubicBezTo>
                  <a:cubicBezTo>
                    <a:pt x="21" y="38"/>
                    <a:pt x="21" y="38"/>
                    <a:pt x="21" y="38"/>
                  </a:cubicBezTo>
                  <a:cubicBezTo>
                    <a:pt x="16" y="38"/>
                    <a:pt x="16" y="38"/>
                    <a:pt x="16" y="38"/>
                  </a:cubicBezTo>
                  <a:cubicBezTo>
                    <a:pt x="16" y="34"/>
                    <a:pt x="16" y="34"/>
                    <a:pt x="16" y="34"/>
                  </a:cubicBezTo>
                  <a:cubicBezTo>
                    <a:pt x="24" y="34"/>
                    <a:pt x="24" y="34"/>
                    <a:pt x="24" y="34"/>
                  </a:cubicBezTo>
                  <a:cubicBezTo>
                    <a:pt x="25" y="34"/>
                    <a:pt x="26" y="35"/>
                    <a:pt x="26" y="36"/>
                  </a:cubicBezTo>
                  <a:cubicBezTo>
                    <a:pt x="26" y="44"/>
                    <a:pt x="26" y="44"/>
                    <a:pt x="26" y="44"/>
                  </a:cubicBezTo>
                  <a:cubicBezTo>
                    <a:pt x="26" y="45"/>
                    <a:pt x="25" y="46"/>
                    <a:pt x="24" y="46"/>
                  </a:cubicBezTo>
                  <a:lnTo>
                    <a:pt x="16" y="46"/>
                  </a:lnTo>
                  <a:close/>
                  <a:moveTo>
                    <a:pt x="16" y="22"/>
                  </a:moveTo>
                  <a:cubicBezTo>
                    <a:pt x="15" y="22"/>
                    <a:pt x="15" y="22"/>
                    <a:pt x="15" y="22"/>
                  </a:cubicBezTo>
                  <a:cubicBezTo>
                    <a:pt x="13" y="22"/>
                    <a:pt x="12" y="21"/>
                    <a:pt x="12" y="20"/>
                  </a:cubicBezTo>
                  <a:cubicBezTo>
                    <a:pt x="12" y="19"/>
                    <a:pt x="12" y="19"/>
                    <a:pt x="13" y="18"/>
                  </a:cubicBezTo>
                  <a:cubicBezTo>
                    <a:pt x="16" y="11"/>
                    <a:pt x="16" y="11"/>
                    <a:pt x="16" y="11"/>
                  </a:cubicBezTo>
                  <a:cubicBezTo>
                    <a:pt x="16" y="22"/>
                    <a:pt x="16" y="22"/>
                    <a:pt x="16" y="22"/>
                  </a:cubicBezTo>
                  <a:close/>
                  <a:moveTo>
                    <a:pt x="16" y="9"/>
                  </a:moveTo>
                  <a:cubicBezTo>
                    <a:pt x="16" y="0"/>
                    <a:pt x="16" y="0"/>
                    <a:pt x="16" y="0"/>
                  </a:cubicBezTo>
                  <a:cubicBezTo>
                    <a:pt x="16" y="0"/>
                    <a:pt x="15" y="1"/>
                    <a:pt x="15" y="2"/>
                  </a:cubicBezTo>
                  <a:cubicBezTo>
                    <a:pt x="8" y="15"/>
                    <a:pt x="8" y="15"/>
                    <a:pt x="8" y="15"/>
                  </a:cubicBezTo>
                  <a:cubicBezTo>
                    <a:pt x="1" y="22"/>
                    <a:pt x="1" y="22"/>
                    <a:pt x="1" y="22"/>
                  </a:cubicBezTo>
                  <a:cubicBezTo>
                    <a:pt x="0" y="23"/>
                    <a:pt x="0" y="23"/>
                    <a:pt x="0" y="24"/>
                  </a:cubicBezTo>
                  <a:cubicBezTo>
                    <a:pt x="0" y="24"/>
                    <a:pt x="0" y="24"/>
                    <a:pt x="0" y="24"/>
                  </a:cubicBezTo>
                  <a:cubicBezTo>
                    <a:pt x="0" y="48"/>
                    <a:pt x="0" y="48"/>
                    <a:pt x="0" y="48"/>
                  </a:cubicBezTo>
                  <a:cubicBezTo>
                    <a:pt x="0" y="50"/>
                    <a:pt x="0" y="50"/>
                    <a:pt x="0" y="50"/>
                  </a:cubicBezTo>
                  <a:cubicBezTo>
                    <a:pt x="0" y="58"/>
                    <a:pt x="0" y="58"/>
                    <a:pt x="0" y="58"/>
                  </a:cubicBezTo>
                  <a:cubicBezTo>
                    <a:pt x="0" y="60"/>
                    <a:pt x="1" y="61"/>
                    <a:pt x="2" y="62"/>
                  </a:cubicBezTo>
                  <a:cubicBezTo>
                    <a:pt x="2" y="62"/>
                    <a:pt x="2" y="62"/>
                    <a:pt x="2" y="62"/>
                  </a:cubicBezTo>
                  <a:cubicBezTo>
                    <a:pt x="2" y="62"/>
                    <a:pt x="2" y="62"/>
                    <a:pt x="2" y="62"/>
                  </a:cubicBezTo>
                  <a:cubicBezTo>
                    <a:pt x="3" y="63"/>
                    <a:pt x="4" y="64"/>
                    <a:pt x="6" y="64"/>
                  </a:cubicBezTo>
                  <a:cubicBezTo>
                    <a:pt x="16" y="64"/>
                    <a:pt x="16" y="64"/>
                    <a:pt x="16" y="64"/>
                  </a:cubicBezTo>
                  <a:cubicBezTo>
                    <a:pt x="16" y="59"/>
                    <a:pt x="16" y="59"/>
                    <a:pt x="16" y="59"/>
                  </a:cubicBezTo>
                  <a:cubicBezTo>
                    <a:pt x="6" y="59"/>
                    <a:pt x="6" y="59"/>
                    <a:pt x="6" y="59"/>
                  </a:cubicBezTo>
                  <a:cubicBezTo>
                    <a:pt x="5" y="59"/>
                    <a:pt x="5" y="59"/>
                    <a:pt x="5" y="59"/>
                  </a:cubicBezTo>
                  <a:cubicBezTo>
                    <a:pt x="5" y="59"/>
                    <a:pt x="5" y="59"/>
                    <a:pt x="5" y="59"/>
                  </a:cubicBezTo>
                  <a:cubicBezTo>
                    <a:pt x="5" y="59"/>
                    <a:pt x="5" y="58"/>
                    <a:pt x="5" y="58"/>
                  </a:cubicBezTo>
                  <a:cubicBezTo>
                    <a:pt x="5" y="50"/>
                    <a:pt x="5" y="50"/>
                    <a:pt x="5" y="50"/>
                  </a:cubicBezTo>
                  <a:cubicBezTo>
                    <a:pt x="5" y="48"/>
                    <a:pt x="5" y="48"/>
                    <a:pt x="5" y="48"/>
                  </a:cubicBezTo>
                  <a:cubicBezTo>
                    <a:pt x="5" y="25"/>
                    <a:pt x="5" y="25"/>
                    <a:pt x="5" y="25"/>
                  </a:cubicBezTo>
                  <a:cubicBezTo>
                    <a:pt x="12" y="18"/>
                    <a:pt x="12" y="18"/>
                    <a:pt x="12" y="18"/>
                  </a:cubicBezTo>
                  <a:cubicBezTo>
                    <a:pt x="12" y="18"/>
                    <a:pt x="12" y="18"/>
                    <a:pt x="12" y="18"/>
                  </a:cubicBezTo>
                  <a:cubicBezTo>
                    <a:pt x="12" y="17"/>
                    <a:pt x="12" y="17"/>
                    <a:pt x="12" y="17"/>
                  </a:cubicBezTo>
                  <a:cubicBezTo>
                    <a:pt x="16" y="9"/>
                    <a:pt x="16" y="9"/>
                    <a:pt x="16" y="9"/>
                  </a:cubicBezTo>
                  <a:close/>
                  <a:moveTo>
                    <a:pt x="16" y="34"/>
                  </a:moveTo>
                  <a:cubicBezTo>
                    <a:pt x="16" y="38"/>
                    <a:pt x="16" y="38"/>
                    <a:pt x="16" y="38"/>
                  </a:cubicBezTo>
                  <a:cubicBezTo>
                    <a:pt x="11" y="38"/>
                    <a:pt x="11" y="38"/>
                    <a:pt x="11" y="38"/>
                  </a:cubicBezTo>
                  <a:cubicBezTo>
                    <a:pt x="11" y="41"/>
                    <a:pt x="11" y="41"/>
                    <a:pt x="11" y="41"/>
                  </a:cubicBezTo>
                  <a:cubicBezTo>
                    <a:pt x="16" y="41"/>
                    <a:pt x="16" y="41"/>
                    <a:pt x="16" y="41"/>
                  </a:cubicBezTo>
                  <a:cubicBezTo>
                    <a:pt x="16" y="46"/>
                    <a:pt x="16" y="46"/>
                    <a:pt x="16" y="46"/>
                  </a:cubicBezTo>
                  <a:cubicBezTo>
                    <a:pt x="9" y="46"/>
                    <a:pt x="9" y="46"/>
                    <a:pt x="9" y="46"/>
                  </a:cubicBezTo>
                  <a:cubicBezTo>
                    <a:pt x="8" y="46"/>
                    <a:pt x="7" y="45"/>
                    <a:pt x="7" y="44"/>
                  </a:cubicBezTo>
                  <a:cubicBezTo>
                    <a:pt x="7" y="36"/>
                    <a:pt x="7" y="36"/>
                    <a:pt x="7" y="36"/>
                  </a:cubicBezTo>
                  <a:cubicBezTo>
                    <a:pt x="7" y="35"/>
                    <a:pt x="8" y="34"/>
                    <a:pt x="9" y="34"/>
                  </a:cubicBezTo>
                  <a:lnTo>
                    <a:pt x="16" y="34"/>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0" name="Freeform 279">
              <a:extLst>
                <a:ext uri="{FF2B5EF4-FFF2-40B4-BE49-F238E27FC236}">
                  <a16:creationId xmlns:a16="http://schemas.microsoft.com/office/drawing/2014/main" id="{87B3E30F-CEFA-46C9-81D8-474FB89EA023}"/>
                </a:ext>
              </a:extLst>
            </p:cNvPr>
            <p:cNvSpPr>
              <a:spLocks noEditPoints="1"/>
            </p:cNvSpPr>
            <p:nvPr/>
          </p:nvSpPr>
          <p:spPr bwMode="auto">
            <a:xfrm>
              <a:off x="5317458" y="4548086"/>
              <a:ext cx="190500" cy="212686"/>
            </a:xfrm>
            <a:custGeom>
              <a:avLst/>
              <a:gdLst>
                <a:gd name="T0" fmla="*/ 100 w 112"/>
                <a:gd name="T1" fmla="*/ 23 h 126"/>
                <a:gd name="T2" fmla="*/ 109 w 112"/>
                <a:gd name="T3" fmla="*/ 35 h 126"/>
                <a:gd name="T4" fmla="*/ 108 w 112"/>
                <a:gd name="T5" fmla="*/ 38 h 126"/>
                <a:gd name="T6" fmla="*/ 79 w 112"/>
                <a:gd name="T7" fmla="*/ 73 h 126"/>
                <a:gd name="T8" fmla="*/ 105 w 112"/>
                <a:gd name="T9" fmla="*/ 75 h 126"/>
                <a:gd name="T10" fmla="*/ 112 w 112"/>
                <a:gd name="T11" fmla="*/ 86 h 126"/>
                <a:gd name="T12" fmla="*/ 110 w 112"/>
                <a:gd name="T13" fmla="*/ 90 h 126"/>
                <a:gd name="T14" fmla="*/ 78 w 112"/>
                <a:gd name="T15" fmla="*/ 98 h 126"/>
                <a:gd name="T16" fmla="*/ 55 w 112"/>
                <a:gd name="T17" fmla="*/ 126 h 126"/>
                <a:gd name="T18" fmla="*/ 56 w 112"/>
                <a:gd name="T19" fmla="*/ 119 h 126"/>
                <a:gd name="T20" fmla="*/ 76 w 112"/>
                <a:gd name="T21" fmla="*/ 93 h 126"/>
                <a:gd name="T22" fmla="*/ 101 w 112"/>
                <a:gd name="T23" fmla="*/ 79 h 126"/>
                <a:gd name="T24" fmla="*/ 76 w 112"/>
                <a:gd name="T25" fmla="*/ 77 h 126"/>
                <a:gd name="T26" fmla="*/ 62 w 112"/>
                <a:gd name="T27" fmla="*/ 55 h 126"/>
                <a:gd name="T28" fmla="*/ 104 w 112"/>
                <a:gd name="T29" fmla="*/ 35 h 126"/>
                <a:gd name="T30" fmla="*/ 55 w 112"/>
                <a:gd name="T31" fmla="*/ 36 h 126"/>
                <a:gd name="T32" fmla="*/ 55 w 112"/>
                <a:gd name="T33" fmla="*/ 100 h 126"/>
                <a:gd name="T34" fmla="*/ 58 w 112"/>
                <a:gd name="T35" fmla="*/ 89 h 126"/>
                <a:gd name="T36" fmla="*/ 55 w 112"/>
                <a:gd name="T37" fmla="*/ 100 h 126"/>
                <a:gd name="T38" fmla="*/ 14 w 112"/>
                <a:gd name="T39" fmla="*/ 3 h 126"/>
                <a:gd name="T40" fmla="*/ 43 w 112"/>
                <a:gd name="T41" fmla="*/ 18 h 126"/>
                <a:gd name="T42" fmla="*/ 43 w 112"/>
                <a:gd name="T43" fmla="*/ 18 h 126"/>
                <a:gd name="T44" fmla="*/ 52 w 112"/>
                <a:gd name="T45" fmla="*/ 32 h 126"/>
                <a:gd name="T46" fmla="*/ 55 w 112"/>
                <a:gd name="T47" fmla="*/ 36 h 126"/>
                <a:gd name="T48" fmla="*/ 49 w 112"/>
                <a:gd name="T49" fmla="*/ 36 h 126"/>
                <a:gd name="T50" fmla="*/ 39 w 112"/>
                <a:gd name="T51" fmla="*/ 21 h 126"/>
                <a:gd name="T52" fmla="*/ 39 w 112"/>
                <a:gd name="T53" fmla="*/ 21 h 126"/>
                <a:gd name="T54" fmla="*/ 39 w 112"/>
                <a:gd name="T55" fmla="*/ 21 h 126"/>
                <a:gd name="T56" fmla="*/ 17 w 112"/>
                <a:gd name="T57" fmla="*/ 7 h 126"/>
                <a:gd name="T58" fmla="*/ 16 w 112"/>
                <a:gd name="T59" fmla="*/ 18 h 126"/>
                <a:gd name="T60" fmla="*/ 21 w 112"/>
                <a:gd name="T61" fmla="*/ 32 h 126"/>
                <a:gd name="T62" fmla="*/ 21 w 112"/>
                <a:gd name="T63" fmla="*/ 32 h 126"/>
                <a:gd name="T64" fmla="*/ 21 w 112"/>
                <a:gd name="T65" fmla="*/ 32 h 126"/>
                <a:gd name="T66" fmla="*/ 31 w 112"/>
                <a:gd name="T67" fmla="*/ 50 h 126"/>
                <a:gd name="T68" fmla="*/ 10 w 112"/>
                <a:gd name="T69" fmla="*/ 97 h 126"/>
                <a:gd name="T70" fmla="*/ 41 w 112"/>
                <a:gd name="T71" fmla="*/ 67 h 126"/>
                <a:gd name="T72" fmla="*/ 55 w 112"/>
                <a:gd name="T73" fmla="*/ 84 h 126"/>
                <a:gd name="T74" fmla="*/ 51 w 112"/>
                <a:gd name="T75" fmla="*/ 112 h 126"/>
                <a:gd name="T76" fmla="*/ 55 w 112"/>
                <a:gd name="T77" fmla="*/ 126 h 126"/>
                <a:gd name="T78" fmla="*/ 54 w 112"/>
                <a:gd name="T79" fmla="*/ 124 h 126"/>
                <a:gd name="T80" fmla="*/ 46 w 112"/>
                <a:gd name="T81" fmla="*/ 114 h 126"/>
                <a:gd name="T82" fmla="*/ 46 w 112"/>
                <a:gd name="T83" fmla="*/ 112 h 126"/>
                <a:gd name="T84" fmla="*/ 42 w 112"/>
                <a:gd name="T85" fmla="*/ 72 h 126"/>
                <a:gd name="T86" fmla="*/ 8 w 112"/>
                <a:gd name="T87" fmla="*/ 103 h 126"/>
                <a:gd name="T88" fmla="*/ 7 w 112"/>
                <a:gd name="T89" fmla="*/ 102 h 126"/>
                <a:gd name="T90" fmla="*/ 0 w 112"/>
                <a:gd name="T91" fmla="*/ 89 h 126"/>
                <a:gd name="T92" fmla="*/ 26 w 112"/>
                <a:gd name="T93" fmla="*/ 49 h 126"/>
                <a:gd name="T94" fmla="*/ 17 w 112"/>
                <a:gd name="T95" fmla="*/ 35 h 126"/>
                <a:gd name="T96" fmla="*/ 17 w 112"/>
                <a:gd name="T97" fmla="*/ 35 h 126"/>
                <a:gd name="T98" fmla="*/ 14 w 112"/>
                <a:gd name="T99"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 h="126">
                  <a:moveTo>
                    <a:pt x="55" y="31"/>
                  </a:moveTo>
                  <a:cubicBezTo>
                    <a:pt x="100" y="23"/>
                    <a:pt x="100" y="23"/>
                    <a:pt x="100" y="23"/>
                  </a:cubicBezTo>
                  <a:cubicBezTo>
                    <a:pt x="101" y="23"/>
                    <a:pt x="102" y="23"/>
                    <a:pt x="102" y="24"/>
                  </a:cubicBezTo>
                  <a:cubicBezTo>
                    <a:pt x="109" y="35"/>
                    <a:pt x="109" y="35"/>
                    <a:pt x="109" y="35"/>
                  </a:cubicBezTo>
                  <a:cubicBezTo>
                    <a:pt x="110" y="36"/>
                    <a:pt x="110" y="37"/>
                    <a:pt x="109" y="38"/>
                  </a:cubicBezTo>
                  <a:cubicBezTo>
                    <a:pt x="108" y="38"/>
                    <a:pt x="108" y="38"/>
                    <a:pt x="108" y="38"/>
                  </a:cubicBezTo>
                  <a:cubicBezTo>
                    <a:pt x="67" y="55"/>
                    <a:pt x="67" y="55"/>
                    <a:pt x="67" y="55"/>
                  </a:cubicBezTo>
                  <a:cubicBezTo>
                    <a:pt x="79" y="73"/>
                    <a:pt x="79" y="73"/>
                    <a:pt x="79" y="73"/>
                  </a:cubicBezTo>
                  <a:cubicBezTo>
                    <a:pt x="103" y="74"/>
                    <a:pt x="103" y="74"/>
                    <a:pt x="103" y="74"/>
                  </a:cubicBezTo>
                  <a:cubicBezTo>
                    <a:pt x="103" y="74"/>
                    <a:pt x="104" y="74"/>
                    <a:pt x="105" y="75"/>
                  </a:cubicBezTo>
                  <a:cubicBezTo>
                    <a:pt x="105" y="75"/>
                    <a:pt x="105" y="75"/>
                    <a:pt x="105" y="75"/>
                  </a:cubicBezTo>
                  <a:cubicBezTo>
                    <a:pt x="112" y="86"/>
                    <a:pt x="112" y="86"/>
                    <a:pt x="112" y="86"/>
                  </a:cubicBezTo>
                  <a:cubicBezTo>
                    <a:pt x="112" y="87"/>
                    <a:pt x="112" y="88"/>
                    <a:pt x="111" y="89"/>
                  </a:cubicBezTo>
                  <a:cubicBezTo>
                    <a:pt x="111" y="89"/>
                    <a:pt x="111" y="89"/>
                    <a:pt x="110" y="90"/>
                  </a:cubicBezTo>
                  <a:cubicBezTo>
                    <a:pt x="110" y="90"/>
                    <a:pt x="110" y="90"/>
                    <a:pt x="110" y="90"/>
                  </a:cubicBezTo>
                  <a:cubicBezTo>
                    <a:pt x="78" y="98"/>
                    <a:pt x="78" y="98"/>
                    <a:pt x="78" y="98"/>
                  </a:cubicBezTo>
                  <a:cubicBezTo>
                    <a:pt x="58" y="125"/>
                    <a:pt x="58" y="125"/>
                    <a:pt x="58" y="125"/>
                  </a:cubicBezTo>
                  <a:cubicBezTo>
                    <a:pt x="57" y="125"/>
                    <a:pt x="56" y="126"/>
                    <a:pt x="55" y="126"/>
                  </a:cubicBezTo>
                  <a:cubicBezTo>
                    <a:pt x="55" y="119"/>
                    <a:pt x="55" y="119"/>
                    <a:pt x="55" y="119"/>
                  </a:cubicBezTo>
                  <a:cubicBezTo>
                    <a:pt x="56" y="119"/>
                    <a:pt x="56" y="119"/>
                    <a:pt x="56" y="119"/>
                  </a:cubicBezTo>
                  <a:cubicBezTo>
                    <a:pt x="74" y="94"/>
                    <a:pt x="74" y="94"/>
                    <a:pt x="74" y="94"/>
                  </a:cubicBezTo>
                  <a:cubicBezTo>
                    <a:pt x="74" y="94"/>
                    <a:pt x="75" y="94"/>
                    <a:pt x="76" y="93"/>
                  </a:cubicBezTo>
                  <a:cubicBezTo>
                    <a:pt x="106" y="86"/>
                    <a:pt x="106" y="86"/>
                    <a:pt x="106" y="86"/>
                  </a:cubicBezTo>
                  <a:cubicBezTo>
                    <a:pt x="101" y="79"/>
                    <a:pt x="101" y="79"/>
                    <a:pt x="101" y="79"/>
                  </a:cubicBezTo>
                  <a:cubicBezTo>
                    <a:pt x="78" y="78"/>
                    <a:pt x="78" y="78"/>
                    <a:pt x="78" y="78"/>
                  </a:cubicBezTo>
                  <a:cubicBezTo>
                    <a:pt x="77" y="78"/>
                    <a:pt x="76" y="77"/>
                    <a:pt x="76" y="77"/>
                  </a:cubicBezTo>
                  <a:cubicBezTo>
                    <a:pt x="62" y="55"/>
                    <a:pt x="62" y="55"/>
                    <a:pt x="62" y="55"/>
                  </a:cubicBezTo>
                  <a:cubicBezTo>
                    <a:pt x="62" y="55"/>
                    <a:pt x="62" y="55"/>
                    <a:pt x="62" y="55"/>
                  </a:cubicBezTo>
                  <a:cubicBezTo>
                    <a:pt x="61" y="54"/>
                    <a:pt x="62" y="52"/>
                    <a:pt x="63" y="52"/>
                  </a:cubicBezTo>
                  <a:cubicBezTo>
                    <a:pt x="104" y="35"/>
                    <a:pt x="104" y="35"/>
                    <a:pt x="104" y="35"/>
                  </a:cubicBezTo>
                  <a:cubicBezTo>
                    <a:pt x="99" y="28"/>
                    <a:pt x="99" y="28"/>
                    <a:pt x="99" y="28"/>
                  </a:cubicBezTo>
                  <a:cubicBezTo>
                    <a:pt x="55" y="36"/>
                    <a:pt x="55" y="36"/>
                    <a:pt x="55" y="36"/>
                  </a:cubicBezTo>
                  <a:cubicBezTo>
                    <a:pt x="55" y="31"/>
                    <a:pt x="55" y="31"/>
                    <a:pt x="55" y="31"/>
                  </a:cubicBezTo>
                  <a:close/>
                  <a:moveTo>
                    <a:pt x="55" y="100"/>
                  </a:moveTo>
                  <a:cubicBezTo>
                    <a:pt x="59" y="91"/>
                    <a:pt x="59" y="91"/>
                    <a:pt x="59" y="91"/>
                  </a:cubicBezTo>
                  <a:cubicBezTo>
                    <a:pt x="59" y="90"/>
                    <a:pt x="59" y="89"/>
                    <a:pt x="58" y="89"/>
                  </a:cubicBezTo>
                  <a:cubicBezTo>
                    <a:pt x="55" y="84"/>
                    <a:pt x="55" y="84"/>
                    <a:pt x="55" y="84"/>
                  </a:cubicBezTo>
                  <a:lnTo>
                    <a:pt x="55" y="100"/>
                  </a:lnTo>
                  <a:close/>
                  <a:moveTo>
                    <a:pt x="14" y="3"/>
                  </a:moveTo>
                  <a:cubicBezTo>
                    <a:pt x="14" y="3"/>
                    <a:pt x="14" y="3"/>
                    <a:pt x="14" y="3"/>
                  </a:cubicBezTo>
                  <a:cubicBezTo>
                    <a:pt x="18" y="0"/>
                    <a:pt x="24" y="2"/>
                    <a:pt x="30" y="6"/>
                  </a:cubicBezTo>
                  <a:cubicBezTo>
                    <a:pt x="35" y="10"/>
                    <a:pt x="41" y="15"/>
                    <a:pt x="43" y="18"/>
                  </a:cubicBezTo>
                  <a:cubicBezTo>
                    <a:pt x="43" y="18"/>
                    <a:pt x="43" y="18"/>
                    <a:pt x="43" y="18"/>
                  </a:cubicBezTo>
                  <a:cubicBezTo>
                    <a:pt x="43" y="18"/>
                    <a:pt x="43" y="18"/>
                    <a:pt x="43" y="18"/>
                  </a:cubicBezTo>
                  <a:cubicBezTo>
                    <a:pt x="43" y="18"/>
                    <a:pt x="43" y="18"/>
                    <a:pt x="43" y="18"/>
                  </a:cubicBezTo>
                  <a:cubicBezTo>
                    <a:pt x="52" y="32"/>
                    <a:pt x="52" y="32"/>
                    <a:pt x="52" y="32"/>
                  </a:cubicBezTo>
                  <a:cubicBezTo>
                    <a:pt x="55" y="31"/>
                    <a:pt x="55" y="31"/>
                    <a:pt x="55" y="31"/>
                  </a:cubicBezTo>
                  <a:cubicBezTo>
                    <a:pt x="55" y="36"/>
                    <a:pt x="55" y="36"/>
                    <a:pt x="55" y="36"/>
                  </a:cubicBezTo>
                  <a:cubicBezTo>
                    <a:pt x="51" y="37"/>
                    <a:pt x="51" y="37"/>
                    <a:pt x="51" y="37"/>
                  </a:cubicBezTo>
                  <a:cubicBezTo>
                    <a:pt x="50" y="37"/>
                    <a:pt x="49" y="37"/>
                    <a:pt x="49" y="36"/>
                  </a:cubicBezTo>
                  <a:cubicBezTo>
                    <a:pt x="39" y="21"/>
                    <a:pt x="39" y="21"/>
                    <a:pt x="39" y="21"/>
                  </a:cubicBezTo>
                  <a:cubicBezTo>
                    <a:pt x="39" y="21"/>
                    <a:pt x="39" y="21"/>
                    <a:pt x="39" y="21"/>
                  </a:cubicBezTo>
                  <a:cubicBezTo>
                    <a:pt x="39" y="21"/>
                    <a:pt x="39" y="21"/>
                    <a:pt x="39" y="21"/>
                  </a:cubicBezTo>
                  <a:cubicBezTo>
                    <a:pt x="39" y="21"/>
                    <a:pt x="39" y="21"/>
                    <a:pt x="39" y="21"/>
                  </a:cubicBezTo>
                  <a:cubicBezTo>
                    <a:pt x="39" y="21"/>
                    <a:pt x="39" y="21"/>
                    <a:pt x="39" y="21"/>
                  </a:cubicBezTo>
                  <a:cubicBezTo>
                    <a:pt x="39" y="21"/>
                    <a:pt x="39" y="21"/>
                    <a:pt x="39" y="21"/>
                  </a:cubicBezTo>
                  <a:cubicBezTo>
                    <a:pt x="37" y="18"/>
                    <a:pt x="32" y="13"/>
                    <a:pt x="27" y="10"/>
                  </a:cubicBezTo>
                  <a:cubicBezTo>
                    <a:pt x="23" y="7"/>
                    <a:pt x="19" y="5"/>
                    <a:pt x="17" y="7"/>
                  </a:cubicBezTo>
                  <a:cubicBezTo>
                    <a:pt x="17" y="7"/>
                    <a:pt x="17" y="7"/>
                    <a:pt x="17" y="7"/>
                  </a:cubicBezTo>
                  <a:cubicBezTo>
                    <a:pt x="15" y="8"/>
                    <a:pt x="15" y="13"/>
                    <a:pt x="16" y="18"/>
                  </a:cubicBezTo>
                  <a:cubicBezTo>
                    <a:pt x="17" y="24"/>
                    <a:pt x="19" y="29"/>
                    <a:pt x="21" y="32"/>
                  </a:cubicBezTo>
                  <a:cubicBezTo>
                    <a:pt x="21" y="32"/>
                    <a:pt x="21" y="32"/>
                    <a:pt x="21" y="32"/>
                  </a:cubicBezTo>
                  <a:cubicBezTo>
                    <a:pt x="21" y="32"/>
                    <a:pt x="21" y="32"/>
                    <a:pt x="21" y="32"/>
                  </a:cubicBezTo>
                  <a:cubicBezTo>
                    <a:pt x="21" y="32"/>
                    <a:pt x="21" y="32"/>
                    <a:pt x="21" y="32"/>
                  </a:cubicBezTo>
                  <a:cubicBezTo>
                    <a:pt x="21" y="32"/>
                    <a:pt x="21" y="32"/>
                    <a:pt x="21" y="32"/>
                  </a:cubicBezTo>
                  <a:cubicBezTo>
                    <a:pt x="21" y="32"/>
                    <a:pt x="21" y="32"/>
                    <a:pt x="21" y="32"/>
                  </a:cubicBezTo>
                  <a:cubicBezTo>
                    <a:pt x="31" y="48"/>
                    <a:pt x="31" y="48"/>
                    <a:pt x="31" y="48"/>
                  </a:cubicBezTo>
                  <a:cubicBezTo>
                    <a:pt x="32" y="48"/>
                    <a:pt x="32" y="50"/>
                    <a:pt x="31" y="50"/>
                  </a:cubicBezTo>
                  <a:cubicBezTo>
                    <a:pt x="5" y="90"/>
                    <a:pt x="5" y="90"/>
                    <a:pt x="5" y="90"/>
                  </a:cubicBezTo>
                  <a:cubicBezTo>
                    <a:pt x="10" y="97"/>
                    <a:pt x="10" y="97"/>
                    <a:pt x="10" y="97"/>
                  </a:cubicBezTo>
                  <a:cubicBezTo>
                    <a:pt x="40" y="67"/>
                    <a:pt x="40" y="67"/>
                    <a:pt x="40" y="67"/>
                  </a:cubicBezTo>
                  <a:cubicBezTo>
                    <a:pt x="40" y="67"/>
                    <a:pt x="41" y="67"/>
                    <a:pt x="41" y="67"/>
                  </a:cubicBezTo>
                  <a:cubicBezTo>
                    <a:pt x="42" y="66"/>
                    <a:pt x="43" y="66"/>
                    <a:pt x="44" y="67"/>
                  </a:cubicBezTo>
                  <a:cubicBezTo>
                    <a:pt x="55" y="84"/>
                    <a:pt x="55" y="84"/>
                    <a:pt x="55" y="84"/>
                  </a:cubicBezTo>
                  <a:cubicBezTo>
                    <a:pt x="55" y="100"/>
                    <a:pt x="55" y="100"/>
                    <a:pt x="55" y="100"/>
                  </a:cubicBezTo>
                  <a:cubicBezTo>
                    <a:pt x="51" y="112"/>
                    <a:pt x="51" y="112"/>
                    <a:pt x="51" y="112"/>
                  </a:cubicBezTo>
                  <a:cubicBezTo>
                    <a:pt x="55" y="119"/>
                    <a:pt x="55" y="119"/>
                    <a:pt x="55" y="119"/>
                  </a:cubicBezTo>
                  <a:cubicBezTo>
                    <a:pt x="55" y="126"/>
                    <a:pt x="55" y="126"/>
                    <a:pt x="55" y="126"/>
                  </a:cubicBezTo>
                  <a:cubicBezTo>
                    <a:pt x="55" y="125"/>
                    <a:pt x="55" y="125"/>
                    <a:pt x="54" y="125"/>
                  </a:cubicBezTo>
                  <a:cubicBezTo>
                    <a:pt x="54" y="125"/>
                    <a:pt x="54" y="125"/>
                    <a:pt x="54" y="124"/>
                  </a:cubicBezTo>
                  <a:cubicBezTo>
                    <a:pt x="54" y="124"/>
                    <a:pt x="54" y="124"/>
                    <a:pt x="54" y="124"/>
                  </a:cubicBezTo>
                  <a:cubicBezTo>
                    <a:pt x="46" y="114"/>
                    <a:pt x="46" y="114"/>
                    <a:pt x="46" y="114"/>
                  </a:cubicBezTo>
                  <a:cubicBezTo>
                    <a:pt x="46" y="113"/>
                    <a:pt x="46" y="112"/>
                    <a:pt x="46" y="112"/>
                  </a:cubicBezTo>
                  <a:cubicBezTo>
                    <a:pt x="46" y="112"/>
                    <a:pt x="46" y="112"/>
                    <a:pt x="46" y="112"/>
                  </a:cubicBezTo>
                  <a:cubicBezTo>
                    <a:pt x="54" y="90"/>
                    <a:pt x="54" y="90"/>
                    <a:pt x="54" y="90"/>
                  </a:cubicBezTo>
                  <a:cubicBezTo>
                    <a:pt x="42" y="72"/>
                    <a:pt x="42" y="72"/>
                    <a:pt x="42" y="72"/>
                  </a:cubicBezTo>
                  <a:cubicBezTo>
                    <a:pt x="11" y="103"/>
                    <a:pt x="11" y="103"/>
                    <a:pt x="11" y="103"/>
                  </a:cubicBezTo>
                  <a:cubicBezTo>
                    <a:pt x="10" y="104"/>
                    <a:pt x="9" y="104"/>
                    <a:pt x="8" y="103"/>
                  </a:cubicBezTo>
                  <a:cubicBezTo>
                    <a:pt x="8" y="103"/>
                    <a:pt x="7" y="102"/>
                    <a:pt x="7" y="102"/>
                  </a:cubicBezTo>
                  <a:cubicBezTo>
                    <a:pt x="7" y="102"/>
                    <a:pt x="7" y="102"/>
                    <a:pt x="7" y="102"/>
                  </a:cubicBezTo>
                  <a:cubicBezTo>
                    <a:pt x="0" y="92"/>
                    <a:pt x="0" y="92"/>
                    <a:pt x="0" y="92"/>
                  </a:cubicBezTo>
                  <a:cubicBezTo>
                    <a:pt x="0" y="91"/>
                    <a:pt x="0" y="90"/>
                    <a:pt x="0" y="89"/>
                  </a:cubicBezTo>
                  <a:cubicBezTo>
                    <a:pt x="0" y="89"/>
                    <a:pt x="0" y="89"/>
                    <a:pt x="0" y="89"/>
                  </a:cubicBezTo>
                  <a:cubicBezTo>
                    <a:pt x="26" y="49"/>
                    <a:pt x="26" y="49"/>
                    <a:pt x="26" y="49"/>
                  </a:cubicBezTo>
                  <a:cubicBezTo>
                    <a:pt x="17" y="35"/>
                    <a:pt x="17" y="35"/>
                    <a:pt x="17" y="35"/>
                  </a:cubicBezTo>
                  <a:cubicBezTo>
                    <a:pt x="17" y="35"/>
                    <a:pt x="17" y="35"/>
                    <a:pt x="17" y="35"/>
                  </a:cubicBezTo>
                  <a:cubicBezTo>
                    <a:pt x="17" y="35"/>
                    <a:pt x="17" y="35"/>
                    <a:pt x="17" y="35"/>
                  </a:cubicBezTo>
                  <a:cubicBezTo>
                    <a:pt x="17" y="35"/>
                    <a:pt x="17" y="35"/>
                    <a:pt x="17" y="35"/>
                  </a:cubicBezTo>
                  <a:cubicBezTo>
                    <a:pt x="15" y="32"/>
                    <a:pt x="12" y="25"/>
                    <a:pt x="11" y="19"/>
                  </a:cubicBezTo>
                  <a:cubicBezTo>
                    <a:pt x="10" y="12"/>
                    <a:pt x="10" y="5"/>
                    <a:pt x="14" y="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1" name="Freeform 283">
              <a:extLst>
                <a:ext uri="{FF2B5EF4-FFF2-40B4-BE49-F238E27FC236}">
                  <a16:creationId xmlns:a16="http://schemas.microsoft.com/office/drawing/2014/main" id="{B974D25A-F2BA-461B-ADC2-BA783A34EA06}"/>
                </a:ext>
              </a:extLst>
            </p:cNvPr>
            <p:cNvSpPr>
              <a:spLocks noEditPoints="1"/>
            </p:cNvSpPr>
            <p:nvPr/>
          </p:nvSpPr>
          <p:spPr bwMode="auto">
            <a:xfrm>
              <a:off x="6231859" y="4955999"/>
              <a:ext cx="125413" cy="139674"/>
            </a:xfrm>
            <a:custGeom>
              <a:avLst/>
              <a:gdLst>
                <a:gd name="T0" fmla="*/ 65 w 74"/>
                <a:gd name="T1" fmla="*/ 15 h 83"/>
                <a:gd name="T2" fmla="*/ 72 w 74"/>
                <a:gd name="T3" fmla="*/ 23 h 83"/>
                <a:gd name="T4" fmla="*/ 71 w 74"/>
                <a:gd name="T5" fmla="*/ 26 h 83"/>
                <a:gd name="T6" fmla="*/ 52 w 74"/>
                <a:gd name="T7" fmla="*/ 47 h 83"/>
                <a:gd name="T8" fmla="*/ 69 w 74"/>
                <a:gd name="T9" fmla="*/ 49 h 83"/>
                <a:gd name="T10" fmla="*/ 73 w 74"/>
                <a:gd name="T11" fmla="*/ 56 h 83"/>
                <a:gd name="T12" fmla="*/ 72 w 74"/>
                <a:gd name="T13" fmla="*/ 59 h 83"/>
                <a:gd name="T14" fmla="*/ 51 w 74"/>
                <a:gd name="T15" fmla="*/ 65 h 83"/>
                <a:gd name="T16" fmla="*/ 36 w 74"/>
                <a:gd name="T17" fmla="*/ 82 h 83"/>
                <a:gd name="T18" fmla="*/ 37 w 74"/>
                <a:gd name="T19" fmla="*/ 76 h 83"/>
                <a:gd name="T20" fmla="*/ 49 w 74"/>
                <a:gd name="T21" fmla="*/ 60 h 83"/>
                <a:gd name="T22" fmla="*/ 65 w 74"/>
                <a:gd name="T23" fmla="*/ 52 h 83"/>
                <a:gd name="T24" fmla="*/ 49 w 74"/>
                <a:gd name="T25" fmla="*/ 51 h 83"/>
                <a:gd name="T26" fmla="*/ 40 w 74"/>
                <a:gd name="T27" fmla="*/ 37 h 83"/>
                <a:gd name="T28" fmla="*/ 66 w 74"/>
                <a:gd name="T29" fmla="*/ 23 h 83"/>
                <a:gd name="T30" fmla="*/ 36 w 74"/>
                <a:gd name="T31" fmla="*/ 25 h 83"/>
                <a:gd name="T32" fmla="*/ 36 w 74"/>
                <a:gd name="T33" fmla="*/ 68 h 83"/>
                <a:gd name="T34" fmla="*/ 39 w 74"/>
                <a:gd name="T35" fmla="*/ 58 h 83"/>
                <a:gd name="T36" fmla="*/ 36 w 74"/>
                <a:gd name="T37" fmla="*/ 68 h 83"/>
                <a:gd name="T38" fmla="*/ 21 w 74"/>
                <a:gd name="T39" fmla="*/ 4 h 83"/>
                <a:gd name="T40" fmla="*/ 29 w 74"/>
                <a:gd name="T41" fmla="*/ 12 h 83"/>
                <a:gd name="T42" fmla="*/ 36 w 74"/>
                <a:gd name="T43" fmla="*/ 20 h 83"/>
                <a:gd name="T44" fmla="*/ 34 w 74"/>
                <a:gd name="T45" fmla="*/ 26 h 83"/>
                <a:gd name="T46" fmla="*/ 25 w 74"/>
                <a:gd name="T47" fmla="*/ 15 h 83"/>
                <a:gd name="T48" fmla="*/ 18 w 74"/>
                <a:gd name="T49" fmla="*/ 8 h 83"/>
                <a:gd name="T50" fmla="*/ 12 w 74"/>
                <a:gd name="T51" fmla="*/ 13 h 83"/>
                <a:gd name="T52" fmla="*/ 15 w 74"/>
                <a:gd name="T53" fmla="*/ 22 h 83"/>
                <a:gd name="T54" fmla="*/ 22 w 74"/>
                <a:gd name="T55" fmla="*/ 34 h 83"/>
                <a:gd name="T56" fmla="*/ 7 w 74"/>
                <a:gd name="T57" fmla="*/ 62 h 83"/>
                <a:gd name="T58" fmla="*/ 27 w 74"/>
                <a:gd name="T59" fmla="*/ 43 h 83"/>
                <a:gd name="T60" fmla="*/ 36 w 74"/>
                <a:gd name="T61" fmla="*/ 53 h 83"/>
                <a:gd name="T62" fmla="*/ 35 w 74"/>
                <a:gd name="T63" fmla="*/ 73 h 83"/>
                <a:gd name="T64" fmla="*/ 36 w 74"/>
                <a:gd name="T65" fmla="*/ 82 h 83"/>
                <a:gd name="T66" fmla="*/ 35 w 74"/>
                <a:gd name="T67" fmla="*/ 81 h 83"/>
                <a:gd name="T68" fmla="*/ 30 w 74"/>
                <a:gd name="T69" fmla="*/ 74 h 83"/>
                <a:gd name="T70" fmla="*/ 30 w 74"/>
                <a:gd name="T71" fmla="*/ 72 h 83"/>
                <a:gd name="T72" fmla="*/ 28 w 74"/>
                <a:gd name="T73" fmla="*/ 49 h 83"/>
                <a:gd name="T74" fmla="*/ 5 w 74"/>
                <a:gd name="T75" fmla="*/ 68 h 83"/>
                <a:gd name="T76" fmla="*/ 5 w 74"/>
                <a:gd name="T77" fmla="*/ 67 h 83"/>
                <a:gd name="T78" fmla="*/ 0 w 74"/>
                <a:gd name="T79" fmla="*/ 58 h 83"/>
                <a:gd name="T80" fmla="*/ 17 w 74"/>
                <a:gd name="T81" fmla="*/ 33 h 83"/>
                <a:gd name="T82" fmla="*/ 11 w 74"/>
                <a:gd name="T83" fmla="*/ 24 h 83"/>
                <a:gd name="T84" fmla="*/ 9 w 74"/>
                <a:gd name="T85"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 h="83">
                  <a:moveTo>
                    <a:pt x="36" y="20"/>
                  </a:moveTo>
                  <a:cubicBezTo>
                    <a:pt x="65" y="15"/>
                    <a:pt x="65" y="15"/>
                    <a:pt x="65" y="15"/>
                  </a:cubicBezTo>
                  <a:cubicBezTo>
                    <a:pt x="66" y="15"/>
                    <a:pt x="67" y="15"/>
                    <a:pt x="67" y="16"/>
                  </a:cubicBezTo>
                  <a:cubicBezTo>
                    <a:pt x="72" y="23"/>
                    <a:pt x="72" y="23"/>
                    <a:pt x="72" y="23"/>
                  </a:cubicBezTo>
                  <a:cubicBezTo>
                    <a:pt x="72" y="24"/>
                    <a:pt x="72" y="26"/>
                    <a:pt x="71" y="26"/>
                  </a:cubicBezTo>
                  <a:cubicBezTo>
                    <a:pt x="71" y="26"/>
                    <a:pt x="71" y="26"/>
                    <a:pt x="71" y="26"/>
                  </a:cubicBezTo>
                  <a:cubicBezTo>
                    <a:pt x="45" y="37"/>
                    <a:pt x="45" y="37"/>
                    <a:pt x="45" y="37"/>
                  </a:cubicBezTo>
                  <a:cubicBezTo>
                    <a:pt x="52" y="47"/>
                    <a:pt x="52" y="47"/>
                    <a:pt x="52" y="47"/>
                  </a:cubicBezTo>
                  <a:cubicBezTo>
                    <a:pt x="67" y="48"/>
                    <a:pt x="67" y="48"/>
                    <a:pt x="67" y="48"/>
                  </a:cubicBezTo>
                  <a:cubicBezTo>
                    <a:pt x="68" y="48"/>
                    <a:pt x="68" y="48"/>
                    <a:pt x="69" y="49"/>
                  </a:cubicBezTo>
                  <a:cubicBezTo>
                    <a:pt x="69" y="49"/>
                    <a:pt x="69" y="49"/>
                    <a:pt x="69" y="49"/>
                  </a:cubicBezTo>
                  <a:cubicBezTo>
                    <a:pt x="73" y="56"/>
                    <a:pt x="73" y="56"/>
                    <a:pt x="73" y="56"/>
                  </a:cubicBezTo>
                  <a:cubicBezTo>
                    <a:pt x="74" y="57"/>
                    <a:pt x="74" y="58"/>
                    <a:pt x="73" y="59"/>
                  </a:cubicBezTo>
                  <a:cubicBezTo>
                    <a:pt x="72" y="59"/>
                    <a:pt x="72" y="59"/>
                    <a:pt x="72" y="59"/>
                  </a:cubicBezTo>
                  <a:cubicBezTo>
                    <a:pt x="72" y="59"/>
                    <a:pt x="72" y="59"/>
                    <a:pt x="72" y="59"/>
                  </a:cubicBezTo>
                  <a:cubicBezTo>
                    <a:pt x="51" y="65"/>
                    <a:pt x="51" y="65"/>
                    <a:pt x="51" y="65"/>
                  </a:cubicBezTo>
                  <a:cubicBezTo>
                    <a:pt x="39" y="81"/>
                    <a:pt x="39" y="81"/>
                    <a:pt x="39" y="81"/>
                  </a:cubicBezTo>
                  <a:cubicBezTo>
                    <a:pt x="38" y="82"/>
                    <a:pt x="37" y="83"/>
                    <a:pt x="36" y="82"/>
                  </a:cubicBezTo>
                  <a:cubicBezTo>
                    <a:pt x="36" y="75"/>
                    <a:pt x="36" y="75"/>
                    <a:pt x="36" y="75"/>
                  </a:cubicBezTo>
                  <a:cubicBezTo>
                    <a:pt x="37" y="76"/>
                    <a:pt x="37" y="76"/>
                    <a:pt x="37" y="76"/>
                  </a:cubicBezTo>
                  <a:cubicBezTo>
                    <a:pt x="48" y="61"/>
                    <a:pt x="48" y="61"/>
                    <a:pt x="48" y="61"/>
                  </a:cubicBezTo>
                  <a:cubicBezTo>
                    <a:pt x="48" y="61"/>
                    <a:pt x="49" y="60"/>
                    <a:pt x="49" y="60"/>
                  </a:cubicBezTo>
                  <a:cubicBezTo>
                    <a:pt x="67" y="56"/>
                    <a:pt x="67" y="56"/>
                    <a:pt x="67" y="56"/>
                  </a:cubicBezTo>
                  <a:cubicBezTo>
                    <a:pt x="65" y="52"/>
                    <a:pt x="65" y="52"/>
                    <a:pt x="65" y="52"/>
                  </a:cubicBezTo>
                  <a:cubicBezTo>
                    <a:pt x="51" y="52"/>
                    <a:pt x="51" y="52"/>
                    <a:pt x="51" y="52"/>
                  </a:cubicBezTo>
                  <a:cubicBezTo>
                    <a:pt x="50" y="52"/>
                    <a:pt x="49" y="51"/>
                    <a:pt x="49" y="51"/>
                  </a:cubicBezTo>
                  <a:cubicBezTo>
                    <a:pt x="40" y="37"/>
                    <a:pt x="40" y="37"/>
                    <a:pt x="40" y="37"/>
                  </a:cubicBezTo>
                  <a:cubicBezTo>
                    <a:pt x="40" y="37"/>
                    <a:pt x="40" y="37"/>
                    <a:pt x="40" y="37"/>
                  </a:cubicBezTo>
                  <a:cubicBezTo>
                    <a:pt x="39" y="36"/>
                    <a:pt x="40" y="34"/>
                    <a:pt x="41" y="34"/>
                  </a:cubicBezTo>
                  <a:cubicBezTo>
                    <a:pt x="66" y="23"/>
                    <a:pt x="66" y="23"/>
                    <a:pt x="66" y="23"/>
                  </a:cubicBezTo>
                  <a:cubicBezTo>
                    <a:pt x="64" y="20"/>
                    <a:pt x="64" y="20"/>
                    <a:pt x="64" y="20"/>
                  </a:cubicBezTo>
                  <a:cubicBezTo>
                    <a:pt x="36" y="25"/>
                    <a:pt x="36" y="25"/>
                    <a:pt x="36" y="25"/>
                  </a:cubicBezTo>
                  <a:cubicBezTo>
                    <a:pt x="36" y="20"/>
                    <a:pt x="36" y="20"/>
                    <a:pt x="36" y="20"/>
                  </a:cubicBezTo>
                  <a:close/>
                  <a:moveTo>
                    <a:pt x="36" y="68"/>
                  </a:moveTo>
                  <a:cubicBezTo>
                    <a:pt x="39" y="60"/>
                    <a:pt x="39" y="60"/>
                    <a:pt x="39" y="60"/>
                  </a:cubicBezTo>
                  <a:cubicBezTo>
                    <a:pt x="40" y="59"/>
                    <a:pt x="39" y="58"/>
                    <a:pt x="39" y="58"/>
                  </a:cubicBezTo>
                  <a:cubicBezTo>
                    <a:pt x="36" y="53"/>
                    <a:pt x="36" y="53"/>
                    <a:pt x="36" y="53"/>
                  </a:cubicBezTo>
                  <a:lnTo>
                    <a:pt x="36" y="68"/>
                  </a:lnTo>
                  <a:close/>
                  <a:moveTo>
                    <a:pt x="9" y="2"/>
                  </a:moveTo>
                  <a:cubicBezTo>
                    <a:pt x="12" y="0"/>
                    <a:pt x="17" y="2"/>
                    <a:pt x="21" y="4"/>
                  </a:cubicBezTo>
                  <a:cubicBezTo>
                    <a:pt x="24" y="7"/>
                    <a:pt x="27" y="10"/>
                    <a:pt x="29" y="12"/>
                  </a:cubicBezTo>
                  <a:cubicBezTo>
                    <a:pt x="29" y="12"/>
                    <a:pt x="29" y="12"/>
                    <a:pt x="29" y="12"/>
                  </a:cubicBezTo>
                  <a:cubicBezTo>
                    <a:pt x="35" y="21"/>
                    <a:pt x="35" y="21"/>
                    <a:pt x="35" y="21"/>
                  </a:cubicBezTo>
                  <a:cubicBezTo>
                    <a:pt x="36" y="20"/>
                    <a:pt x="36" y="20"/>
                    <a:pt x="36" y="20"/>
                  </a:cubicBezTo>
                  <a:cubicBezTo>
                    <a:pt x="36" y="25"/>
                    <a:pt x="36" y="25"/>
                    <a:pt x="36" y="25"/>
                  </a:cubicBezTo>
                  <a:cubicBezTo>
                    <a:pt x="34" y="26"/>
                    <a:pt x="34" y="26"/>
                    <a:pt x="34" y="26"/>
                  </a:cubicBezTo>
                  <a:cubicBezTo>
                    <a:pt x="33" y="26"/>
                    <a:pt x="32" y="25"/>
                    <a:pt x="32" y="25"/>
                  </a:cubicBezTo>
                  <a:cubicBezTo>
                    <a:pt x="25" y="15"/>
                    <a:pt x="25" y="15"/>
                    <a:pt x="25" y="15"/>
                  </a:cubicBezTo>
                  <a:cubicBezTo>
                    <a:pt x="25" y="15"/>
                    <a:pt x="25" y="15"/>
                    <a:pt x="25" y="15"/>
                  </a:cubicBezTo>
                  <a:cubicBezTo>
                    <a:pt x="24" y="13"/>
                    <a:pt x="21" y="10"/>
                    <a:pt x="18" y="8"/>
                  </a:cubicBezTo>
                  <a:cubicBezTo>
                    <a:pt x="16" y="7"/>
                    <a:pt x="13" y="6"/>
                    <a:pt x="12" y="6"/>
                  </a:cubicBezTo>
                  <a:cubicBezTo>
                    <a:pt x="11" y="7"/>
                    <a:pt x="11" y="10"/>
                    <a:pt x="12" y="13"/>
                  </a:cubicBezTo>
                  <a:cubicBezTo>
                    <a:pt x="13" y="16"/>
                    <a:pt x="14" y="20"/>
                    <a:pt x="15" y="21"/>
                  </a:cubicBezTo>
                  <a:cubicBezTo>
                    <a:pt x="15" y="22"/>
                    <a:pt x="15" y="22"/>
                    <a:pt x="15" y="22"/>
                  </a:cubicBezTo>
                  <a:cubicBezTo>
                    <a:pt x="22" y="31"/>
                    <a:pt x="22" y="31"/>
                    <a:pt x="22" y="31"/>
                  </a:cubicBezTo>
                  <a:cubicBezTo>
                    <a:pt x="22" y="32"/>
                    <a:pt x="22" y="33"/>
                    <a:pt x="22" y="34"/>
                  </a:cubicBezTo>
                  <a:cubicBezTo>
                    <a:pt x="5" y="59"/>
                    <a:pt x="5" y="59"/>
                    <a:pt x="5" y="59"/>
                  </a:cubicBezTo>
                  <a:cubicBezTo>
                    <a:pt x="7" y="62"/>
                    <a:pt x="7" y="62"/>
                    <a:pt x="7" y="62"/>
                  </a:cubicBezTo>
                  <a:cubicBezTo>
                    <a:pt x="26" y="44"/>
                    <a:pt x="26" y="44"/>
                    <a:pt x="26" y="44"/>
                  </a:cubicBezTo>
                  <a:cubicBezTo>
                    <a:pt x="26" y="43"/>
                    <a:pt x="26" y="43"/>
                    <a:pt x="27" y="43"/>
                  </a:cubicBezTo>
                  <a:cubicBezTo>
                    <a:pt x="28" y="42"/>
                    <a:pt x="29" y="43"/>
                    <a:pt x="30" y="44"/>
                  </a:cubicBezTo>
                  <a:cubicBezTo>
                    <a:pt x="36" y="53"/>
                    <a:pt x="36" y="53"/>
                    <a:pt x="36" y="53"/>
                  </a:cubicBezTo>
                  <a:cubicBezTo>
                    <a:pt x="36" y="68"/>
                    <a:pt x="36" y="68"/>
                    <a:pt x="36" y="68"/>
                  </a:cubicBezTo>
                  <a:cubicBezTo>
                    <a:pt x="35" y="73"/>
                    <a:pt x="35" y="73"/>
                    <a:pt x="35" y="73"/>
                  </a:cubicBezTo>
                  <a:cubicBezTo>
                    <a:pt x="36" y="75"/>
                    <a:pt x="36" y="75"/>
                    <a:pt x="36" y="75"/>
                  </a:cubicBezTo>
                  <a:cubicBezTo>
                    <a:pt x="36" y="82"/>
                    <a:pt x="36" y="82"/>
                    <a:pt x="36" y="82"/>
                  </a:cubicBezTo>
                  <a:cubicBezTo>
                    <a:pt x="36" y="82"/>
                    <a:pt x="35" y="82"/>
                    <a:pt x="35" y="82"/>
                  </a:cubicBezTo>
                  <a:cubicBezTo>
                    <a:pt x="35" y="82"/>
                    <a:pt x="35" y="82"/>
                    <a:pt x="35" y="81"/>
                  </a:cubicBezTo>
                  <a:cubicBezTo>
                    <a:pt x="35" y="81"/>
                    <a:pt x="35" y="81"/>
                    <a:pt x="35" y="81"/>
                  </a:cubicBezTo>
                  <a:cubicBezTo>
                    <a:pt x="30" y="74"/>
                    <a:pt x="30" y="74"/>
                    <a:pt x="30" y="74"/>
                  </a:cubicBezTo>
                  <a:cubicBezTo>
                    <a:pt x="30" y="74"/>
                    <a:pt x="30" y="73"/>
                    <a:pt x="30" y="72"/>
                  </a:cubicBezTo>
                  <a:cubicBezTo>
                    <a:pt x="30" y="72"/>
                    <a:pt x="30" y="72"/>
                    <a:pt x="30" y="72"/>
                  </a:cubicBezTo>
                  <a:cubicBezTo>
                    <a:pt x="34" y="59"/>
                    <a:pt x="34" y="59"/>
                    <a:pt x="34" y="59"/>
                  </a:cubicBezTo>
                  <a:cubicBezTo>
                    <a:pt x="28" y="49"/>
                    <a:pt x="28" y="49"/>
                    <a:pt x="28" y="49"/>
                  </a:cubicBezTo>
                  <a:cubicBezTo>
                    <a:pt x="9" y="68"/>
                    <a:pt x="9" y="68"/>
                    <a:pt x="9" y="68"/>
                  </a:cubicBezTo>
                  <a:cubicBezTo>
                    <a:pt x="8" y="69"/>
                    <a:pt x="6" y="69"/>
                    <a:pt x="5" y="68"/>
                  </a:cubicBezTo>
                  <a:cubicBezTo>
                    <a:pt x="5" y="67"/>
                    <a:pt x="5" y="67"/>
                    <a:pt x="5" y="67"/>
                  </a:cubicBezTo>
                  <a:cubicBezTo>
                    <a:pt x="5" y="67"/>
                    <a:pt x="5" y="67"/>
                    <a:pt x="5" y="67"/>
                  </a:cubicBezTo>
                  <a:cubicBezTo>
                    <a:pt x="0" y="60"/>
                    <a:pt x="0" y="60"/>
                    <a:pt x="0" y="60"/>
                  </a:cubicBezTo>
                  <a:cubicBezTo>
                    <a:pt x="0" y="60"/>
                    <a:pt x="0" y="58"/>
                    <a:pt x="0" y="58"/>
                  </a:cubicBezTo>
                  <a:cubicBezTo>
                    <a:pt x="0" y="58"/>
                    <a:pt x="0" y="58"/>
                    <a:pt x="0" y="58"/>
                  </a:cubicBezTo>
                  <a:cubicBezTo>
                    <a:pt x="17" y="33"/>
                    <a:pt x="17" y="33"/>
                    <a:pt x="17" y="33"/>
                  </a:cubicBezTo>
                  <a:cubicBezTo>
                    <a:pt x="11" y="24"/>
                    <a:pt x="11" y="24"/>
                    <a:pt x="11" y="24"/>
                  </a:cubicBezTo>
                  <a:cubicBezTo>
                    <a:pt x="11" y="24"/>
                    <a:pt x="11" y="24"/>
                    <a:pt x="11" y="24"/>
                  </a:cubicBezTo>
                  <a:cubicBezTo>
                    <a:pt x="10" y="22"/>
                    <a:pt x="8" y="18"/>
                    <a:pt x="7" y="13"/>
                  </a:cubicBezTo>
                  <a:cubicBezTo>
                    <a:pt x="6" y="9"/>
                    <a:pt x="7" y="4"/>
                    <a:pt x="9" y="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2" name="Freeform 284">
              <a:extLst>
                <a:ext uri="{FF2B5EF4-FFF2-40B4-BE49-F238E27FC236}">
                  <a16:creationId xmlns:a16="http://schemas.microsoft.com/office/drawing/2014/main" id="{94CD88E2-6D76-4D6B-BB86-2B00E440E236}"/>
                </a:ext>
              </a:extLst>
            </p:cNvPr>
            <p:cNvSpPr>
              <a:spLocks noEditPoints="1"/>
            </p:cNvSpPr>
            <p:nvPr/>
          </p:nvSpPr>
          <p:spPr bwMode="auto">
            <a:xfrm>
              <a:off x="5793708" y="4881400"/>
              <a:ext cx="58738" cy="160308"/>
            </a:xfrm>
            <a:custGeom>
              <a:avLst/>
              <a:gdLst>
                <a:gd name="T0" fmla="*/ 19 w 35"/>
                <a:gd name="T1" fmla="*/ 90 h 95"/>
                <a:gd name="T2" fmla="*/ 21 w 35"/>
                <a:gd name="T3" fmla="*/ 42 h 95"/>
                <a:gd name="T4" fmla="*/ 28 w 35"/>
                <a:gd name="T5" fmla="*/ 33 h 95"/>
                <a:gd name="T6" fmla="*/ 30 w 35"/>
                <a:gd name="T7" fmla="*/ 29 h 95"/>
                <a:gd name="T8" fmla="*/ 28 w 35"/>
                <a:gd name="T9" fmla="*/ 15 h 95"/>
                <a:gd name="T10" fmla="*/ 27 w 35"/>
                <a:gd name="T11" fmla="*/ 14 h 95"/>
                <a:gd name="T12" fmla="*/ 27 w 35"/>
                <a:gd name="T13" fmla="*/ 13 h 95"/>
                <a:gd name="T14" fmla="*/ 26 w 35"/>
                <a:gd name="T15" fmla="*/ 10 h 95"/>
                <a:gd name="T16" fmla="*/ 25 w 35"/>
                <a:gd name="T17" fmla="*/ 26 h 95"/>
                <a:gd name="T18" fmla="*/ 25 w 35"/>
                <a:gd name="T19" fmla="*/ 26 h 95"/>
                <a:gd name="T20" fmla="*/ 19 w 35"/>
                <a:gd name="T21" fmla="*/ 24 h 95"/>
                <a:gd name="T22" fmla="*/ 17 w 35"/>
                <a:gd name="T23" fmla="*/ 5 h 95"/>
                <a:gd name="T24" fmla="*/ 20 w 35"/>
                <a:gd name="T25" fmla="*/ 0 h 95"/>
                <a:gd name="T26" fmla="*/ 21 w 35"/>
                <a:gd name="T27" fmla="*/ 1 h 95"/>
                <a:gd name="T28" fmla="*/ 31 w 35"/>
                <a:gd name="T29" fmla="*/ 11 h 95"/>
                <a:gd name="T30" fmla="*/ 32 w 35"/>
                <a:gd name="T31" fmla="*/ 12 h 95"/>
                <a:gd name="T32" fmla="*/ 32 w 35"/>
                <a:gd name="T33" fmla="*/ 14 h 95"/>
                <a:gd name="T34" fmla="*/ 35 w 35"/>
                <a:gd name="T35" fmla="*/ 30 h 95"/>
                <a:gd name="T36" fmla="*/ 33 w 35"/>
                <a:gd name="T37" fmla="*/ 35 h 95"/>
                <a:gd name="T38" fmla="*/ 24 w 35"/>
                <a:gd name="T39" fmla="*/ 45 h 95"/>
                <a:gd name="T40" fmla="*/ 22 w 35"/>
                <a:gd name="T41" fmla="*/ 95 h 95"/>
                <a:gd name="T42" fmla="*/ 17 w 35"/>
                <a:gd name="T43" fmla="*/ 90 h 95"/>
                <a:gd name="T44" fmla="*/ 7 w 35"/>
                <a:gd name="T45" fmla="*/ 15 h 95"/>
                <a:gd name="T46" fmla="*/ 5 w 35"/>
                <a:gd name="T47" fmla="*/ 29 h 95"/>
                <a:gd name="T48" fmla="*/ 10 w 35"/>
                <a:gd name="T49" fmla="*/ 38 h 95"/>
                <a:gd name="T50" fmla="*/ 15 w 35"/>
                <a:gd name="T51" fmla="*/ 44 h 95"/>
                <a:gd name="T52" fmla="*/ 15 w 35"/>
                <a:gd name="T53" fmla="*/ 90 h 95"/>
                <a:gd name="T54" fmla="*/ 17 w 35"/>
                <a:gd name="T55" fmla="*/ 95 h 95"/>
                <a:gd name="T56" fmla="*/ 11 w 35"/>
                <a:gd name="T57" fmla="*/ 93 h 95"/>
                <a:gd name="T58" fmla="*/ 7 w 35"/>
                <a:gd name="T59" fmla="*/ 42 h 95"/>
                <a:gd name="T60" fmla="*/ 0 w 35"/>
                <a:gd name="T61" fmla="*/ 30 h 95"/>
                <a:gd name="T62" fmla="*/ 3 w 35"/>
                <a:gd name="T63" fmla="*/ 14 h 95"/>
                <a:gd name="T64" fmla="*/ 3 w 35"/>
                <a:gd name="T65" fmla="*/ 12 h 95"/>
                <a:gd name="T66" fmla="*/ 3 w 35"/>
                <a:gd name="T67" fmla="*/ 12 h 95"/>
                <a:gd name="T68" fmla="*/ 12 w 35"/>
                <a:gd name="T69" fmla="*/ 0 h 95"/>
                <a:gd name="T70" fmla="*/ 14 w 35"/>
                <a:gd name="T71" fmla="*/ 1 h 95"/>
                <a:gd name="T72" fmla="*/ 17 w 35"/>
                <a:gd name="T73" fmla="*/ 0 h 95"/>
                <a:gd name="T74" fmla="*/ 17 w 35"/>
                <a:gd name="T75" fmla="*/ 5 h 95"/>
                <a:gd name="T76" fmla="*/ 13 w 35"/>
                <a:gd name="T77" fmla="*/ 26 h 95"/>
                <a:gd name="T78" fmla="*/ 10 w 35"/>
                <a:gd name="T79" fmla="*/ 26 h 95"/>
                <a:gd name="T80" fmla="*/ 8 w 35"/>
                <a:gd name="T81" fmla="*/ 23 h 95"/>
                <a:gd name="T82" fmla="*/ 8 w 35"/>
                <a:gd name="T83" fmla="*/ 13 h 95"/>
                <a:gd name="T84" fmla="*/ 8 w 3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 h="95">
                  <a:moveTo>
                    <a:pt x="17" y="90"/>
                  </a:moveTo>
                  <a:cubicBezTo>
                    <a:pt x="19" y="90"/>
                    <a:pt x="19" y="90"/>
                    <a:pt x="19" y="90"/>
                  </a:cubicBezTo>
                  <a:cubicBezTo>
                    <a:pt x="19" y="44"/>
                    <a:pt x="19" y="44"/>
                    <a:pt x="19" y="44"/>
                  </a:cubicBezTo>
                  <a:cubicBezTo>
                    <a:pt x="19" y="43"/>
                    <a:pt x="20" y="42"/>
                    <a:pt x="21" y="42"/>
                  </a:cubicBezTo>
                  <a:cubicBezTo>
                    <a:pt x="22" y="41"/>
                    <a:pt x="23" y="40"/>
                    <a:pt x="24" y="38"/>
                  </a:cubicBezTo>
                  <a:cubicBezTo>
                    <a:pt x="26" y="37"/>
                    <a:pt x="27" y="34"/>
                    <a:pt x="28" y="33"/>
                  </a:cubicBezTo>
                  <a:cubicBezTo>
                    <a:pt x="28" y="33"/>
                    <a:pt x="28" y="33"/>
                    <a:pt x="28" y="33"/>
                  </a:cubicBezTo>
                  <a:cubicBezTo>
                    <a:pt x="29" y="31"/>
                    <a:pt x="30" y="30"/>
                    <a:pt x="30" y="29"/>
                  </a:cubicBezTo>
                  <a:cubicBezTo>
                    <a:pt x="30" y="28"/>
                    <a:pt x="30" y="26"/>
                    <a:pt x="30" y="25"/>
                  </a:cubicBezTo>
                  <a:cubicBezTo>
                    <a:pt x="30" y="22"/>
                    <a:pt x="29" y="18"/>
                    <a:pt x="28" y="15"/>
                  </a:cubicBezTo>
                  <a:cubicBezTo>
                    <a:pt x="27" y="14"/>
                    <a:pt x="27" y="14"/>
                    <a:pt x="27" y="14"/>
                  </a:cubicBezTo>
                  <a:cubicBezTo>
                    <a:pt x="27" y="14"/>
                    <a:pt x="27" y="14"/>
                    <a:pt x="27" y="14"/>
                  </a:cubicBezTo>
                  <a:cubicBezTo>
                    <a:pt x="27" y="13"/>
                    <a:pt x="27" y="13"/>
                    <a:pt x="27" y="13"/>
                  </a:cubicBezTo>
                  <a:cubicBezTo>
                    <a:pt x="27" y="13"/>
                    <a:pt x="27" y="13"/>
                    <a:pt x="27" y="13"/>
                  </a:cubicBezTo>
                  <a:cubicBezTo>
                    <a:pt x="27" y="13"/>
                    <a:pt x="27" y="13"/>
                    <a:pt x="27" y="13"/>
                  </a:cubicBezTo>
                  <a:cubicBezTo>
                    <a:pt x="26" y="12"/>
                    <a:pt x="26" y="11"/>
                    <a:pt x="26" y="10"/>
                  </a:cubicBezTo>
                  <a:cubicBezTo>
                    <a:pt x="27" y="24"/>
                    <a:pt x="27" y="24"/>
                    <a:pt x="27" y="24"/>
                  </a:cubicBezTo>
                  <a:cubicBezTo>
                    <a:pt x="27" y="25"/>
                    <a:pt x="26" y="26"/>
                    <a:pt x="25" y="26"/>
                  </a:cubicBezTo>
                  <a:cubicBezTo>
                    <a:pt x="25" y="26"/>
                    <a:pt x="25" y="26"/>
                    <a:pt x="25" y="26"/>
                  </a:cubicBezTo>
                  <a:cubicBezTo>
                    <a:pt x="25" y="26"/>
                    <a:pt x="25" y="26"/>
                    <a:pt x="25" y="26"/>
                  </a:cubicBezTo>
                  <a:cubicBezTo>
                    <a:pt x="22" y="26"/>
                    <a:pt x="22" y="26"/>
                    <a:pt x="22" y="26"/>
                  </a:cubicBezTo>
                  <a:cubicBezTo>
                    <a:pt x="21" y="26"/>
                    <a:pt x="20" y="25"/>
                    <a:pt x="19" y="24"/>
                  </a:cubicBezTo>
                  <a:cubicBezTo>
                    <a:pt x="17" y="5"/>
                    <a:pt x="17" y="5"/>
                    <a:pt x="17" y="5"/>
                  </a:cubicBezTo>
                  <a:cubicBezTo>
                    <a:pt x="17" y="5"/>
                    <a:pt x="17" y="5"/>
                    <a:pt x="17" y="5"/>
                  </a:cubicBezTo>
                  <a:cubicBezTo>
                    <a:pt x="17" y="0"/>
                    <a:pt x="17" y="0"/>
                    <a:pt x="17" y="0"/>
                  </a:cubicBezTo>
                  <a:cubicBezTo>
                    <a:pt x="20" y="0"/>
                    <a:pt x="20" y="0"/>
                    <a:pt x="20" y="0"/>
                  </a:cubicBezTo>
                  <a:cubicBezTo>
                    <a:pt x="20" y="0"/>
                    <a:pt x="20" y="0"/>
                    <a:pt x="20" y="0"/>
                  </a:cubicBezTo>
                  <a:cubicBezTo>
                    <a:pt x="20" y="0"/>
                    <a:pt x="21" y="0"/>
                    <a:pt x="21" y="1"/>
                  </a:cubicBezTo>
                  <a:cubicBezTo>
                    <a:pt x="22" y="0"/>
                    <a:pt x="22" y="0"/>
                    <a:pt x="23" y="0"/>
                  </a:cubicBezTo>
                  <a:cubicBezTo>
                    <a:pt x="28" y="1"/>
                    <a:pt x="30" y="8"/>
                    <a:pt x="31" y="11"/>
                  </a:cubicBezTo>
                  <a:cubicBezTo>
                    <a:pt x="31" y="11"/>
                    <a:pt x="31" y="11"/>
                    <a:pt x="31" y="11"/>
                  </a:cubicBezTo>
                  <a:cubicBezTo>
                    <a:pt x="32" y="12"/>
                    <a:pt x="32" y="12"/>
                    <a:pt x="32" y="12"/>
                  </a:cubicBezTo>
                  <a:cubicBezTo>
                    <a:pt x="32" y="12"/>
                    <a:pt x="32" y="12"/>
                    <a:pt x="32" y="12"/>
                  </a:cubicBezTo>
                  <a:cubicBezTo>
                    <a:pt x="32" y="14"/>
                    <a:pt x="32" y="14"/>
                    <a:pt x="32" y="14"/>
                  </a:cubicBezTo>
                  <a:cubicBezTo>
                    <a:pt x="33" y="17"/>
                    <a:pt x="35" y="21"/>
                    <a:pt x="35" y="24"/>
                  </a:cubicBezTo>
                  <a:cubicBezTo>
                    <a:pt x="35" y="26"/>
                    <a:pt x="35" y="28"/>
                    <a:pt x="35" y="30"/>
                  </a:cubicBezTo>
                  <a:cubicBezTo>
                    <a:pt x="34" y="32"/>
                    <a:pt x="34" y="33"/>
                    <a:pt x="33" y="35"/>
                  </a:cubicBezTo>
                  <a:cubicBezTo>
                    <a:pt x="33" y="35"/>
                    <a:pt x="33" y="35"/>
                    <a:pt x="33" y="35"/>
                  </a:cubicBezTo>
                  <a:cubicBezTo>
                    <a:pt x="31" y="37"/>
                    <a:pt x="30" y="40"/>
                    <a:pt x="28" y="42"/>
                  </a:cubicBezTo>
                  <a:cubicBezTo>
                    <a:pt x="27" y="43"/>
                    <a:pt x="25" y="44"/>
                    <a:pt x="24" y="45"/>
                  </a:cubicBezTo>
                  <a:cubicBezTo>
                    <a:pt x="24" y="93"/>
                    <a:pt x="24" y="93"/>
                    <a:pt x="24" y="93"/>
                  </a:cubicBezTo>
                  <a:cubicBezTo>
                    <a:pt x="24" y="94"/>
                    <a:pt x="23" y="95"/>
                    <a:pt x="22" y="95"/>
                  </a:cubicBezTo>
                  <a:cubicBezTo>
                    <a:pt x="17" y="95"/>
                    <a:pt x="17" y="95"/>
                    <a:pt x="17" y="95"/>
                  </a:cubicBezTo>
                  <a:lnTo>
                    <a:pt x="17" y="90"/>
                  </a:lnTo>
                  <a:close/>
                  <a:moveTo>
                    <a:pt x="8" y="14"/>
                  </a:moveTo>
                  <a:cubicBezTo>
                    <a:pt x="7" y="15"/>
                    <a:pt x="7" y="15"/>
                    <a:pt x="7" y="15"/>
                  </a:cubicBezTo>
                  <a:cubicBezTo>
                    <a:pt x="6" y="18"/>
                    <a:pt x="5" y="22"/>
                    <a:pt x="5" y="25"/>
                  </a:cubicBezTo>
                  <a:cubicBezTo>
                    <a:pt x="4" y="26"/>
                    <a:pt x="4" y="28"/>
                    <a:pt x="5" y="29"/>
                  </a:cubicBezTo>
                  <a:cubicBezTo>
                    <a:pt x="5" y="30"/>
                    <a:pt x="6" y="31"/>
                    <a:pt x="6" y="33"/>
                  </a:cubicBezTo>
                  <a:cubicBezTo>
                    <a:pt x="7" y="34"/>
                    <a:pt x="9" y="37"/>
                    <a:pt x="10" y="38"/>
                  </a:cubicBezTo>
                  <a:cubicBezTo>
                    <a:pt x="12" y="40"/>
                    <a:pt x="13" y="41"/>
                    <a:pt x="14" y="42"/>
                  </a:cubicBezTo>
                  <a:cubicBezTo>
                    <a:pt x="15" y="42"/>
                    <a:pt x="15" y="43"/>
                    <a:pt x="15" y="44"/>
                  </a:cubicBezTo>
                  <a:cubicBezTo>
                    <a:pt x="15" y="44"/>
                    <a:pt x="15" y="44"/>
                    <a:pt x="15" y="44"/>
                  </a:cubicBezTo>
                  <a:cubicBezTo>
                    <a:pt x="15" y="90"/>
                    <a:pt x="15" y="90"/>
                    <a:pt x="15" y="90"/>
                  </a:cubicBezTo>
                  <a:cubicBezTo>
                    <a:pt x="17" y="90"/>
                    <a:pt x="17" y="90"/>
                    <a:pt x="17" y="90"/>
                  </a:cubicBezTo>
                  <a:cubicBezTo>
                    <a:pt x="17" y="95"/>
                    <a:pt x="17" y="95"/>
                    <a:pt x="17" y="95"/>
                  </a:cubicBezTo>
                  <a:cubicBezTo>
                    <a:pt x="13" y="95"/>
                    <a:pt x="13" y="95"/>
                    <a:pt x="13" y="95"/>
                  </a:cubicBezTo>
                  <a:cubicBezTo>
                    <a:pt x="12" y="95"/>
                    <a:pt x="11" y="94"/>
                    <a:pt x="11" y="93"/>
                  </a:cubicBezTo>
                  <a:cubicBezTo>
                    <a:pt x="11" y="45"/>
                    <a:pt x="11" y="45"/>
                    <a:pt x="11" y="45"/>
                  </a:cubicBezTo>
                  <a:cubicBezTo>
                    <a:pt x="9" y="44"/>
                    <a:pt x="8" y="43"/>
                    <a:pt x="7" y="42"/>
                  </a:cubicBezTo>
                  <a:cubicBezTo>
                    <a:pt x="5" y="39"/>
                    <a:pt x="3" y="37"/>
                    <a:pt x="2" y="35"/>
                  </a:cubicBezTo>
                  <a:cubicBezTo>
                    <a:pt x="1" y="33"/>
                    <a:pt x="1" y="32"/>
                    <a:pt x="0" y="30"/>
                  </a:cubicBezTo>
                  <a:cubicBezTo>
                    <a:pt x="0" y="28"/>
                    <a:pt x="0" y="26"/>
                    <a:pt x="0" y="24"/>
                  </a:cubicBezTo>
                  <a:cubicBezTo>
                    <a:pt x="0" y="21"/>
                    <a:pt x="1" y="17"/>
                    <a:pt x="3" y="14"/>
                  </a:cubicBezTo>
                  <a:cubicBezTo>
                    <a:pt x="3" y="12"/>
                    <a:pt x="3" y="12"/>
                    <a:pt x="3" y="12"/>
                  </a:cubicBezTo>
                  <a:cubicBezTo>
                    <a:pt x="3" y="12"/>
                    <a:pt x="3" y="12"/>
                    <a:pt x="3" y="12"/>
                  </a:cubicBezTo>
                  <a:cubicBezTo>
                    <a:pt x="3" y="12"/>
                    <a:pt x="3" y="12"/>
                    <a:pt x="3" y="12"/>
                  </a:cubicBezTo>
                  <a:cubicBezTo>
                    <a:pt x="3" y="12"/>
                    <a:pt x="3" y="12"/>
                    <a:pt x="3" y="12"/>
                  </a:cubicBezTo>
                  <a:cubicBezTo>
                    <a:pt x="5" y="8"/>
                    <a:pt x="7" y="1"/>
                    <a:pt x="12" y="0"/>
                  </a:cubicBezTo>
                  <a:cubicBezTo>
                    <a:pt x="12" y="0"/>
                    <a:pt x="12" y="0"/>
                    <a:pt x="12" y="0"/>
                  </a:cubicBezTo>
                  <a:cubicBezTo>
                    <a:pt x="12" y="0"/>
                    <a:pt x="12" y="0"/>
                    <a:pt x="13" y="0"/>
                  </a:cubicBezTo>
                  <a:cubicBezTo>
                    <a:pt x="13" y="0"/>
                    <a:pt x="13" y="1"/>
                    <a:pt x="14" y="1"/>
                  </a:cubicBezTo>
                  <a:cubicBezTo>
                    <a:pt x="14" y="0"/>
                    <a:pt x="15" y="0"/>
                    <a:pt x="15" y="0"/>
                  </a:cubicBezTo>
                  <a:cubicBezTo>
                    <a:pt x="17" y="0"/>
                    <a:pt x="17" y="0"/>
                    <a:pt x="17" y="0"/>
                  </a:cubicBezTo>
                  <a:cubicBezTo>
                    <a:pt x="17" y="5"/>
                    <a:pt x="17" y="5"/>
                    <a:pt x="17" y="5"/>
                  </a:cubicBezTo>
                  <a:cubicBezTo>
                    <a:pt x="17" y="5"/>
                    <a:pt x="17" y="5"/>
                    <a:pt x="17" y="5"/>
                  </a:cubicBezTo>
                  <a:cubicBezTo>
                    <a:pt x="15" y="24"/>
                    <a:pt x="15" y="24"/>
                    <a:pt x="15" y="24"/>
                  </a:cubicBezTo>
                  <a:cubicBezTo>
                    <a:pt x="15" y="25"/>
                    <a:pt x="14" y="26"/>
                    <a:pt x="13" y="26"/>
                  </a:cubicBezTo>
                  <a:cubicBezTo>
                    <a:pt x="13" y="26"/>
                    <a:pt x="13" y="26"/>
                    <a:pt x="13" y="26"/>
                  </a:cubicBezTo>
                  <a:cubicBezTo>
                    <a:pt x="10" y="26"/>
                    <a:pt x="10" y="26"/>
                    <a:pt x="10" y="26"/>
                  </a:cubicBezTo>
                  <a:cubicBezTo>
                    <a:pt x="9" y="26"/>
                    <a:pt x="8" y="25"/>
                    <a:pt x="8" y="24"/>
                  </a:cubicBezTo>
                  <a:cubicBezTo>
                    <a:pt x="8" y="24"/>
                    <a:pt x="8" y="24"/>
                    <a:pt x="8" y="23"/>
                  </a:cubicBezTo>
                  <a:cubicBezTo>
                    <a:pt x="9" y="10"/>
                    <a:pt x="9" y="10"/>
                    <a:pt x="9" y="10"/>
                  </a:cubicBezTo>
                  <a:cubicBezTo>
                    <a:pt x="9" y="11"/>
                    <a:pt x="8" y="12"/>
                    <a:pt x="8" y="13"/>
                  </a:cubicBezTo>
                  <a:cubicBezTo>
                    <a:pt x="8" y="13"/>
                    <a:pt x="8" y="13"/>
                    <a:pt x="8" y="13"/>
                  </a:cubicBezTo>
                  <a:cubicBezTo>
                    <a:pt x="8" y="14"/>
                    <a:pt x="8" y="14"/>
                    <a:pt x="8" y="14"/>
                  </a:cubicBezTo>
                  <a:cubicBezTo>
                    <a:pt x="8" y="14"/>
                    <a:pt x="8" y="14"/>
                    <a:pt x="8" y="14"/>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3" name="Freeform 290">
              <a:extLst>
                <a:ext uri="{FF2B5EF4-FFF2-40B4-BE49-F238E27FC236}">
                  <a16:creationId xmlns:a16="http://schemas.microsoft.com/office/drawing/2014/main" id="{BBB6B604-85AF-4385-BB80-468DE006FEA5}"/>
                </a:ext>
              </a:extLst>
            </p:cNvPr>
            <p:cNvSpPr>
              <a:spLocks noEditPoints="1"/>
            </p:cNvSpPr>
            <p:nvPr/>
          </p:nvSpPr>
          <p:spPr bwMode="auto">
            <a:xfrm>
              <a:off x="7441534" y="3617983"/>
              <a:ext cx="28575" cy="30157"/>
            </a:xfrm>
            <a:custGeom>
              <a:avLst/>
              <a:gdLst>
                <a:gd name="T0" fmla="*/ 9 w 17"/>
                <a:gd name="T1" fmla="*/ 0 h 17"/>
                <a:gd name="T2" fmla="*/ 15 w 17"/>
                <a:gd name="T3" fmla="*/ 3 h 17"/>
                <a:gd name="T4" fmla="*/ 15 w 17"/>
                <a:gd name="T5" fmla="*/ 3 h 17"/>
                <a:gd name="T6" fmla="*/ 17 w 17"/>
                <a:gd name="T7" fmla="*/ 9 h 17"/>
                <a:gd name="T8" fmla="*/ 15 w 17"/>
                <a:gd name="T9" fmla="*/ 15 h 17"/>
                <a:gd name="T10" fmla="*/ 15 w 17"/>
                <a:gd name="T11" fmla="*/ 15 h 17"/>
                <a:gd name="T12" fmla="*/ 9 w 17"/>
                <a:gd name="T13" fmla="*/ 17 h 17"/>
                <a:gd name="T14" fmla="*/ 9 w 17"/>
                <a:gd name="T15" fmla="*/ 17 h 17"/>
                <a:gd name="T16" fmla="*/ 9 w 17"/>
                <a:gd name="T17" fmla="*/ 13 h 17"/>
                <a:gd name="T18" fmla="*/ 9 w 17"/>
                <a:gd name="T19" fmla="*/ 13 h 17"/>
                <a:gd name="T20" fmla="*/ 11 w 17"/>
                <a:gd name="T21" fmla="*/ 12 h 17"/>
                <a:gd name="T22" fmla="*/ 11 w 17"/>
                <a:gd name="T23" fmla="*/ 12 h 17"/>
                <a:gd name="T24" fmla="*/ 13 w 17"/>
                <a:gd name="T25" fmla="*/ 9 h 17"/>
                <a:gd name="T26" fmla="*/ 12 w 17"/>
                <a:gd name="T27" fmla="*/ 6 h 17"/>
                <a:gd name="T28" fmla="*/ 11 w 17"/>
                <a:gd name="T29" fmla="*/ 6 h 17"/>
                <a:gd name="T30" fmla="*/ 9 w 17"/>
                <a:gd name="T31" fmla="*/ 5 h 17"/>
                <a:gd name="T32" fmla="*/ 9 w 17"/>
                <a:gd name="T33" fmla="*/ 5 h 17"/>
                <a:gd name="T34" fmla="*/ 9 w 17"/>
                <a:gd name="T35" fmla="*/ 0 h 17"/>
                <a:gd name="T36" fmla="*/ 9 w 17"/>
                <a:gd name="T37" fmla="*/ 17 h 17"/>
                <a:gd name="T38" fmla="*/ 2 w 17"/>
                <a:gd name="T39" fmla="*/ 15 h 17"/>
                <a:gd name="T40" fmla="*/ 2 w 17"/>
                <a:gd name="T41" fmla="*/ 15 h 17"/>
                <a:gd name="T42" fmla="*/ 2 w 17"/>
                <a:gd name="T43" fmla="*/ 15 h 17"/>
                <a:gd name="T44" fmla="*/ 0 w 17"/>
                <a:gd name="T45" fmla="*/ 9 h 17"/>
                <a:gd name="T46" fmla="*/ 2 w 17"/>
                <a:gd name="T47" fmla="*/ 3 h 17"/>
                <a:gd name="T48" fmla="*/ 9 w 17"/>
                <a:gd name="T49" fmla="*/ 0 h 17"/>
                <a:gd name="T50" fmla="*/ 9 w 17"/>
                <a:gd name="T51" fmla="*/ 5 h 17"/>
                <a:gd name="T52" fmla="*/ 6 w 17"/>
                <a:gd name="T53" fmla="*/ 6 h 17"/>
                <a:gd name="T54" fmla="*/ 5 w 17"/>
                <a:gd name="T55" fmla="*/ 9 h 17"/>
                <a:gd name="T56" fmla="*/ 6 w 17"/>
                <a:gd name="T57" fmla="*/ 12 h 17"/>
                <a:gd name="T58" fmla="*/ 6 w 17"/>
                <a:gd name="T59" fmla="*/ 12 h 17"/>
                <a:gd name="T60" fmla="*/ 9 w 17"/>
                <a:gd name="T61" fmla="*/ 13 h 17"/>
                <a:gd name="T62" fmla="*/ 9 w 17"/>
                <a:gd name="T6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17">
                  <a:moveTo>
                    <a:pt x="9" y="0"/>
                  </a:moveTo>
                  <a:cubicBezTo>
                    <a:pt x="11" y="0"/>
                    <a:pt x="13" y="1"/>
                    <a:pt x="15" y="3"/>
                  </a:cubicBezTo>
                  <a:cubicBezTo>
                    <a:pt x="15" y="3"/>
                    <a:pt x="15" y="3"/>
                    <a:pt x="15" y="3"/>
                  </a:cubicBezTo>
                  <a:cubicBezTo>
                    <a:pt x="16" y="4"/>
                    <a:pt x="17" y="6"/>
                    <a:pt x="17" y="9"/>
                  </a:cubicBezTo>
                  <a:cubicBezTo>
                    <a:pt x="17" y="11"/>
                    <a:pt x="16" y="13"/>
                    <a:pt x="15" y="15"/>
                  </a:cubicBezTo>
                  <a:cubicBezTo>
                    <a:pt x="15" y="15"/>
                    <a:pt x="15" y="15"/>
                    <a:pt x="15" y="15"/>
                  </a:cubicBezTo>
                  <a:cubicBezTo>
                    <a:pt x="13" y="17"/>
                    <a:pt x="11" y="17"/>
                    <a:pt x="9" y="17"/>
                  </a:cubicBezTo>
                  <a:cubicBezTo>
                    <a:pt x="9" y="17"/>
                    <a:pt x="9" y="17"/>
                    <a:pt x="9" y="17"/>
                  </a:cubicBezTo>
                  <a:cubicBezTo>
                    <a:pt x="9" y="13"/>
                    <a:pt x="9" y="13"/>
                    <a:pt x="9" y="13"/>
                  </a:cubicBezTo>
                  <a:cubicBezTo>
                    <a:pt x="9" y="13"/>
                    <a:pt x="9" y="13"/>
                    <a:pt x="9" y="13"/>
                  </a:cubicBezTo>
                  <a:cubicBezTo>
                    <a:pt x="10" y="13"/>
                    <a:pt x="11" y="12"/>
                    <a:pt x="11" y="12"/>
                  </a:cubicBezTo>
                  <a:cubicBezTo>
                    <a:pt x="11" y="12"/>
                    <a:pt x="11" y="12"/>
                    <a:pt x="11" y="12"/>
                  </a:cubicBezTo>
                  <a:cubicBezTo>
                    <a:pt x="12" y="11"/>
                    <a:pt x="13" y="10"/>
                    <a:pt x="13" y="9"/>
                  </a:cubicBezTo>
                  <a:cubicBezTo>
                    <a:pt x="13" y="8"/>
                    <a:pt x="12" y="7"/>
                    <a:pt x="12" y="6"/>
                  </a:cubicBezTo>
                  <a:cubicBezTo>
                    <a:pt x="11" y="6"/>
                    <a:pt x="11" y="6"/>
                    <a:pt x="11" y="6"/>
                  </a:cubicBezTo>
                  <a:cubicBezTo>
                    <a:pt x="11" y="5"/>
                    <a:pt x="10" y="5"/>
                    <a:pt x="9" y="5"/>
                  </a:cubicBezTo>
                  <a:cubicBezTo>
                    <a:pt x="9" y="5"/>
                    <a:pt x="9" y="5"/>
                    <a:pt x="9" y="5"/>
                  </a:cubicBezTo>
                  <a:cubicBezTo>
                    <a:pt x="9" y="0"/>
                    <a:pt x="9" y="0"/>
                    <a:pt x="9" y="0"/>
                  </a:cubicBezTo>
                  <a:close/>
                  <a:moveTo>
                    <a:pt x="9" y="17"/>
                  </a:moveTo>
                  <a:cubicBezTo>
                    <a:pt x="6" y="17"/>
                    <a:pt x="4" y="16"/>
                    <a:pt x="2" y="15"/>
                  </a:cubicBezTo>
                  <a:cubicBezTo>
                    <a:pt x="2" y="15"/>
                    <a:pt x="2" y="15"/>
                    <a:pt x="2" y="15"/>
                  </a:cubicBezTo>
                  <a:cubicBezTo>
                    <a:pt x="2" y="15"/>
                    <a:pt x="2" y="15"/>
                    <a:pt x="2" y="15"/>
                  </a:cubicBezTo>
                  <a:cubicBezTo>
                    <a:pt x="1" y="13"/>
                    <a:pt x="0" y="11"/>
                    <a:pt x="0" y="9"/>
                  </a:cubicBezTo>
                  <a:cubicBezTo>
                    <a:pt x="0" y="6"/>
                    <a:pt x="1" y="4"/>
                    <a:pt x="2" y="3"/>
                  </a:cubicBezTo>
                  <a:cubicBezTo>
                    <a:pt x="4" y="1"/>
                    <a:pt x="6" y="0"/>
                    <a:pt x="9" y="0"/>
                  </a:cubicBezTo>
                  <a:cubicBezTo>
                    <a:pt x="9" y="5"/>
                    <a:pt x="9" y="5"/>
                    <a:pt x="9" y="5"/>
                  </a:cubicBezTo>
                  <a:cubicBezTo>
                    <a:pt x="8" y="5"/>
                    <a:pt x="7" y="5"/>
                    <a:pt x="6" y="6"/>
                  </a:cubicBezTo>
                  <a:cubicBezTo>
                    <a:pt x="5" y="7"/>
                    <a:pt x="5" y="8"/>
                    <a:pt x="5" y="9"/>
                  </a:cubicBezTo>
                  <a:cubicBezTo>
                    <a:pt x="5" y="10"/>
                    <a:pt x="5" y="11"/>
                    <a:pt x="6" y="12"/>
                  </a:cubicBezTo>
                  <a:cubicBezTo>
                    <a:pt x="6" y="12"/>
                    <a:pt x="6" y="12"/>
                    <a:pt x="6" y="12"/>
                  </a:cubicBezTo>
                  <a:cubicBezTo>
                    <a:pt x="7" y="12"/>
                    <a:pt x="8" y="13"/>
                    <a:pt x="9" y="13"/>
                  </a:cubicBezTo>
                  <a:lnTo>
                    <a:pt x="9" y="17"/>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4" name="Freeform 325">
              <a:extLst>
                <a:ext uri="{FF2B5EF4-FFF2-40B4-BE49-F238E27FC236}">
                  <a16:creationId xmlns:a16="http://schemas.microsoft.com/office/drawing/2014/main" id="{0B5FD61D-8452-433A-A7C3-6E7E17FEECA7}"/>
                </a:ext>
              </a:extLst>
            </p:cNvPr>
            <p:cNvSpPr>
              <a:spLocks noEditPoints="1"/>
            </p:cNvSpPr>
            <p:nvPr/>
          </p:nvSpPr>
          <p:spPr bwMode="auto">
            <a:xfrm>
              <a:off x="6033421" y="5275027"/>
              <a:ext cx="107950" cy="101581"/>
            </a:xfrm>
            <a:custGeom>
              <a:avLst/>
              <a:gdLst>
                <a:gd name="T0" fmla="*/ 38 w 63"/>
                <a:gd name="T1" fmla="*/ 53 h 60"/>
                <a:gd name="T2" fmla="*/ 41 w 63"/>
                <a:gd name="T3" fmla="*/ 54 h 60"/>
                <a:gd name="T4" fmla="*/ 41 w 63"/>
                <a:gd name="T5" fmla="*/ 54 h 60"/>
                <a:gd name="T6" fmla="*/ 46 w 63"/>
                <a:gd name="T7" fmla="*/ 54 h 60"/>
                <a:gd name="T8" fmla="*/ 46 w 63"/>
                <a:gd name="T9" fmla="*/ 54 h 60"/>
                <a:gd name="T10" fmla="*/ 48 w 63"/>
                <a:gd name="T11" fmla="*/ 52 h 60"/>
                <a:gd name="T12" fmla="*/ 50 w 63"/>
                <a:gd name="T13" fmla="*/ 49 h 60"/>
                <a:gd name="T14" fmla="*/ 58 w 63"/>
                <a:gd name="T15" fmla="*/ 24 h 60"/>
                <a:gd name="T16" fmla="*/ 52 w 63"/>
                <a:gd name="T17" fmla="*/ 11 h 60"/>
                <a:gd name="T18" fmla="*/ 37 w 63"/>
                <a:gd name="T19" fmla="*/ 9 h 60"/>
                <a:gd name="T20" fmla="*/ 32 w 63"/>
                <a:gd name="T21" fmla="*/ 6 h 60"/>
                <a:gd name="T22" fmla="*/ 36 w 63"/>
                <a:gd name="T23" fmla="*/ 5 h 60"/>
                <a:gd name="T24" fmla="*/ 63 w 63"/>
                <a:gd name="T25" fmla="*/ 28 h 60"/>
                <a:gd name="T26" fmla="*/ 54 w 63"/>
                <a:gd name="T27" fmla="*/ 52 h 60"/>
                <a:gd name="T28" fmla="*/ 52 w 63"/>
                <a:gd name="T29" fmla="*/ 55 h 60"/>
                <a:gd name="T30" fmla="*/ 49 w 63"/>
                <a:gd name="T31" fmla="*/ 58 h 60"/>
                <a:gd name="T32" fmla="*/ 40 w 63"/>
                <a:gd name="T33" fmla="*/ 59 h 60"/>
                <a:gd name="T34" fmla="*/ 36 w 63"/>
                <a:gd name="T35" fmla="*/ 58 h 60"/>
                <a:gd name="T36" fmla="*/ 32 w 63"/>
                <a:gd name="T37" fmla="*/ 57 h 60"/>
                <a:gd name="T38" fmla="*/ 10 w 63"/>
                <a:gd name="T39" fmla="*/ 12 h 60"/>
                <a:gd name="T40" fmla="*/ 7 w 63"/>
                <a:gd name="T41" fmla="*/ 16 h 60"/>
                <a:gd name="T42" fmla="*/ 5 w 63"/>
                <a:gd name="T43" fmla="*/ 29 h 60"/>
                <a:gd name="T44" fmla="*/ 13 w 63"/>
                <a:gd name="T45" fmla="*/ 50 h 60"/>
                <a:gd name="T46" fmla="*/ 22 w 63"/>
                <a:gd name="T47" fmla="*/ 54 h 60"/>
                <a:gd name="T48" fmla="*/ 27 w 63"/>
                <a:gd name="T49" fmla="*/ 53 h 60"/>
                <a:gd name="T50" fmla="*/ 32 w 63"/>
                <a:gd name="T51" fmla="*/ 57 h 60"/>
                <a:gd name="T52" fmla="*/ 29 w 63"/>
                <a:gd name="T53" fmla="*/ 57 h 60"/>
                <a:gd name="T54" fmla="*/ 24 w 63"/>
                <a:gd name="T55" fmla="*/ 59 h 60"/>
                <a:gd name="T56" fmla="*/ 15 w 63"/>
                <a:gd name="T57" fmla="*/ 58 h 60"/>
                <a:gd name="T58" fmla="*/ 10 w 63"/>
                <a:gd name="T59" fmla="*/ 53 h 60"/>
                <a:gd name="T60" fmla="*/ 0 w 63"/>
                <a:gd name="T61" fmla="*/ 30 h 60"/>
                <a:gd name="T62" fmla="*/ 0 w 63"/>
                <a:gd name="T63" fmla="*/ 24 h 60"/>
                <a:gd name="T64" fmla="*/ 0 w 63"/>
                <a:gd name="T65" fmla="*/ 23 h 60"/>
                <a:gd name="T66" fmla="*/ 3 w 63"/>
                <a:gd name="T67" fmla="*/ 14 h 60"/>
                <a:gd name="T68" fmla="*/ 8 w 63"/>
                <a:gd name="T69" fmla="*/ 7 h 60"/>
                <a:gd name="T70" fmla="*/ 30 w 63"/>
                <a:gd name="T71" fmla="*/ 5 h 60"/>
                <a:gd name="T72" fmla="*/ 32 w 63"/>
                <a:gd name="T73" fmla="*/ 6 h 60"/>
                <a:gd name="T74" fmla="*/ 31 w 63"/>
                <a:gd name="T75" fmla="*/ 11 h 60"/>
                <a:gd name="T76" fmla="*/ 28 w 63"/>
                <a:gd name="T77" fmla="*/ 10 h 60"/>
                <a:gd name="T78" fmla="*/ 11 w 63"/>
                <a:gd name="T79" fmla="*/ 11 h 60"/>
                <a:gd name="T80" fmla="*/ 10 w 63"/>
                <a:gd name="T81"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60">
                  <a:moveTo>
                    <a:pt x="32" y="52"/>
                  </a:moveTo>
                  <a:cubicBezTo>
                    <a:pt x="34" y="52"/>
                    <a:pt x="36" y="53"/>
                    <a:pt x="38" y="53"/>
                  </a:cubicBezTo>
                  <a:cubicBezTo>
                    <a:pt x="38" y="53"/>
                    <a:pt x="38" y="53"/>
                    <a:pt x="38" y="53"/>
                  </a:cubicBezTo>
                  <a:cubicBezTo>
                    <a:pt x="41" y="54"/>
                    <a:pt x="41" y="54"/>
                    <a:pt x="41" y="54"/>
                  </a:cubicBezTo>
                  <a:cubicBezTo>
                    <a:pt x="41" y="54"/>
                    <a:pt x="41" y="54"/>
                    <a:pt x="41" y="54"/>
                  </a:cubicBezTo>
                  <a:cubicBezTo>
                    <a:pt x="41" y="54"/>
                    <a:pt x="41" y="54"/>
                    <a:pt x="41" y="54"/>
                  </a:cubicBezTo>
                  <a:cubicBezTo>
                    <a:pt x="43" y="55"/>
                    <a:pt x="44" y="55"/>
                    <a:pt x="46" y="54"/>
                  </a:cubicBezTo>
                  <a:cubicBezTo>
                    <a:pt x="46" y="54"/>
                    <a:pt x="46" y="54"/>
                    <a:pt x="46" y="54"/>
                  </a:cubicBezTo>
                  <a:cubicBezTo>
                    <a:pt x="46" y="54"/>
                    <a:pt x="46" y="54"/>
                    <a:pt x="46" y="54"/>
                  </a:cubicBezTo>
                  <a:cubicBezTo>
                    <a:pt x="46" y="54"/>
                    <a:pt x="46" y="54"/>
                    <a:pt x="46" y="54"/>
                  </a:cubicBezTo>
                  <a:cubicBezTo>
                    <a:pt x="48" y="52"/>
                    <a:pt x="48" y="52"/>
                    <a:pt x="48" y="52"/>
                  </a:cubicBezTo>
                  <a:cubicBezTo>
                    <a:pt x="48" y="52"/>
                    <a:pt x="48" y="52"/>
                    <a:pt x="48" y="52"/>
                  </a:cubicBezTo>
                  <a:cubicBezTo>
                    <a:pt x="50" y="49"/>
                    <a:pt x="50" y="49"/>
                    <a:pt x="50" y="49"/>
                  </a:cubicBezTo>
                  <a:cubicBezTo>
                    <a:pt x="50" y="49"/>
                    <a:pt x="50" y="49"/>
                    <a:pt x="50" y="49"/>
                  </a:cubicBezTo>
                  <a:cubicBezTo>
                    <a:pt x="55" y="43"/>
                    <a:pt x="59" y="33"/>
                    <a:pt x="58" y="24"/>
                  </a:cubicBezTo>
                  <a:cubicBezTo>
                    <a:pt x="58" y="24"/>
                    <a:pt x="58" y="24"/>
                    <a:pt x="58" y="24"/>
                  </a:cubicBezTo>
                  <a:cubicBezTo>
                    <a:pt x="58" y="19"/>
                    <a:pt x="56" y="15"/>
                    <a:pt x="52" y="11"/>
                  </a:cubicBezTo>
                  <a:cubicBezTo>
                    <a:pt x="52" y="11"/>
                    <a:pt x="52" y="11"/>
                    <a:pt x="52" y="11"/>
                  </a:cubicBezTo>
                  <a:cubicBezTo>
                    <a:pt x="48" y="7"/>
                    <a:pt x="42" y="8"/>
                    <a:pt x="37" y="9"/>
                  </a:cubicBezTo>
                  <a:cubicBezTo>
                    <a:pt x="37" y="9"/>
                    <a:pt x="37" y="9"/>
                    <a:pt x="37" y="9"/>
                  </a:cubicBezTo>
                  <a:cubicBezTo>
                    <a:pt x="36" y="10"/>
                    <a:pt x="34" y="11"/>
                    <a:pt x="32" y="11"/>
                  </a:cubicBezTo>
                  <a:cubicBezTo>
                    <a:pt x="32" y="6"/>
                    <a:pt x="32" y="6"/>
                    <a:pt x="32" y="6"/>
                  </a:cubicBezTo>
                  <a:cubicBezTo>
                    <a:pt x="33" y="6"/>
                    <a:pt x="34" y="5"/>
                    <a:pt x="36" y="5"/>
                  </a:cubicBezTo>
                  <a:cubicBezTo>
                    <a:pt x="36" y="5"/>
                    <a:pt x="36" y="5"/>
                    <a:pt x="36" y="5"/>
                  </a:cubicBezTo>
                  <a:cubicBezTo>
                    <a:pt x="49" y="0"/>
                    <a:pt x="62" y="9"/>
                    <a:pt x="63" y="23"/>
                  </a:cubicBezTo>
                  <a:cubicBezTo>
                    <a:pt x="63" y="28"/>
                    <a:pt x="63" y="28"/>
                    <a:pt x="63" y="28"/>
                  </a:cubicBezTo>
                  <a:cubicBezTo>
                    <a:pt x="63" y="28"/>
                    <a:pt x="63" y="28"/>
                    <a:pt x="63" y="28"/>
                  </a:cubicBezTo>
                  <a:cubicBezTo>
                    <a:pt x="63" y="36"/>
                    <a:pt x="59" y="45"/>
                    <a:pt x="54" y="52"/>
                  </a:cubicBezTo>
                  <a:cubicBezTo>
                    <a:pt x="54" y="52"/>
                    <a:pt x="54" y="52"/>
                    <a:pt x="54" y="52"/>
                  </a:cubicBezTo>
                  <a:cubicBezTo>
                    <a:pt x="52" y="55"/>
                    <a:pt x="52" y="55"/>
                    <a:pt x="52" y="55"/>
                  </a:cubicBezTo>
                  <a:cubicBezTo>
                    <a:pt x="52" y="55"/>
                    <a:pt x="52" y="55"/>
                    <a:pt x="52" y="55"/>
                  </a:cubicBezTo>
                  <a:cubicBezTo>
                    <a:pt x="49" y="58"/>
                    <a:pt x="49" y="58"/>
                    <a:pt x="49" y="58"/>
                  </a:cubicBezTo>
                  <a:cubicBezTo>
                    <a:pt x="49" y="58"/>
                    <a:pt x="49" y="58"/>
                    <a:pt x="49" y="58"/>
                  </a:cubicBezTo>
                  <a:cubicBezTo>
                    <a:pt x="46" y="59"/>
                    <a:pt x="43" y="60"/>
                    <a:pt x="40" y="59"/>
                  </a:cubicBezTo>
                  <a:cubicBezTo>
                    <a:pt x="40" y="59"/>
                    <a:pt x="40" y="59"/>
                    <a:pt x="40" y="59"/>
                  </a:cubicBezTo>
                  <a:cubicBezTo>
                    <a:pt x="36" y="58"/>
                    <a:pt x="36" y="58"/>
                    <a:pt x="36" y="58"/>
                  </a:cubicBezTo>
                  <a:cubicBezTo>
                    <a:pt x="36" y="58"/>
                    <a:pt x="36" y="58"/>
                    <a:pt x="36" y="58"/>
                  </a:cubicBezTo>
                  <a:cubicBezTo>
                    <a:pt x="35" y="57"/>
                    <a:pt x="33" y="57"/>
                    <a:pt x="32" y="57"/>
                  </a:cubicBezTo>
                  <a:lnTo>
                    <a:pt x="32" y="52"/>
                  </a:lnTo>
                  <a:close/>
                  <a:moveTo>
                    <a:pt x="10" y="12"/>
                  </a:moveTo>
                  <a:cubicBezTo>
                    <a:pt x="9" y="13"/>
                    <a:pt x="8" y="15"/>
                    <a:pt x="7" y="16"/>
                  </a:cubicBezTo>
                  <a:cubicBezTo>
                    <a:pt x="7" y="16"/>
                    <a:pt x="7" y="16"/>
                    <a:pt x="7" y="16"/>
                  </a:cubicBezTo>
                  <a:cubicBezTo>
                    <a:pt x="5" y="23"/>
                    <a:pt x="5" y="23"/>
                    <a:pt x="5" y="23"/>
                  </a:cubicBezTo>
                  <a:cubicBezTo>
                    <a:pt x="5" y="29"/>
                    <a:pt x="5" y="29"/>
                    <a:pt x="5" y="29"/>
                  </a:cubicBezTo>
                  <a:cubicBezTo>
                    <a:pt x="6" y="37"/>
                    <a:pt x="9" y="44"/>
                    <a:pt x="13" y="50"/>
                  </a:cubicBezTo>
                  <a:cubicBezTo>
                    <a:pt x="13" y="50"/>
                    <a:pt x="13" y="50"/>
                    <a:pt x="13" y="50"/>
                  </a:cubicBezTo>
                  <a:cubicBezTo>
                    <a:pt x="17" y="54"/>
                    <a:pt x="17" y="54"/>
                    <a:pt x="17" y="54"/>
                  </a:cubicBezTo>
                  <a:cubicBezTo>
                    <a:pt x="19" y="55"/>
                    <a:pt x="20" y="55"/>
                    <a:pt x="22" y="54"/>
                  </a:cubicBezTo>
                  <a:cubicBezTo>
                    <a:pt x="22" y="54"/>
                    <a:pt x="22" y="54"/>
                    <a:pt x="22" y="54"/>
                  </a:cubicBezTo>
                  <a:cubicBezTo>
                    <a:pt x="27" y="53"/>
                    <a:pt x="27" y="53"/>
                    <a:pt x="27" y="53"/>
                  </a:cubicBezTo>
                  <a:cubicBezTo>
                    <a:pt x="29" y="52"/>
                    <a:pt x="30" y="52"/>
                    <a:pt x="32" y="52"/>
                  </a:cubicBezTo>
                  <a:cubicBezTo>
                    <a:pt x="32" y="57"/>
                    <a:pt x="32" y="57"/>
                    <a:pt x="32" y="57"/>
                  </a:cubicBezTo>
                  <a:cubicBezTo>
                    <a:pt x="31" y="57"/>
                    <a:pt x="30" y="57"/>
                    <a:pt x="29" y="57"/>
                  </a:cubicBezTo>
                  <a:cubicBezTo>
                    <a:pt x="29" y="57"/>
                    <a:pt x="29" y="57"/>
                    <a:pt x="29" y="57"/>
                  </a:cubicBezTo>
                  <a:cubicBezTo>
                    <a:pt x="24" y="59"/>
                    <a:pt x="24" y="59"/>
                    <a:pt x="24" y="59"/>
                  </a:cubicBezTo>
                  <a:cubicBezTo>
                    <a:pt x="24" y="59"/>
                    <a:pt x="24" y="59"/>
                    <a:pt x="24" y="59"/>
                  </a:cubicBezTo>
                  <a:cubicBezTo>
                    <a:pt x="20" y="60"/>
                    <a:pt x="17" y="59"/>
                    <a:pt x="15" y="58"/>
                  </a:cubicBezTo>
                  <a:cubicBezTo>
                    <a:pt x="15" y="58"/>
                    <a:pt x="15" y="58"/>
                    <a:pt x="15" y="58"/>
                  </a:cubicBezTo>
                  <a:cubicBezTo>
                    <a:pt x="10" y="53"/>
                    <a:pt x="10" y="53"/>
                    <a:pt x="10" y="53"/>
                  </a:cubicBezTo>
                  <a:cubicBezTo>
                    <a:pt x="10" y="53"/>
                    <a:pt x="10" y="53"/>
                    <a:pt x="10" y="53"/>
                  </a:cubicBezTo>
                  <a:cubicBezTo>
                    <a:pt x="5" y="46"/>
                    <a:pt x="1" y="38"/>
                    <a:pt x="0" y="30"/>
                  </a:cubicBezTo>
                  <a:cubicBezTo>
                    <a:pt x="0" y="30"/>
                    <a:pt x="0" y="30"/>
                    <a:pt x="0" y="30"/>
                  </a:cubicBezTo>
                  <a:cubicBezTo>
                    <a:pt x="0" y="24"/>
                    <a:pt x="0" y="24"/>
                    <a:pt x="0" y="24"/>
                  </a:cubicBezTo>
                  <a:cubicBezTo>
                    <a:pt x="0" y="24"/>
                    <a:pt x="0" y="24"/>
                    <a:pt x="0" y="24"/>
                  </a:cubicBezTo>
                  <a:cubicBezTo>
                    <a:pt x="0" y="24"/>
                    <a:pt x="0" y="24"/>
                    <a:pt x="0" y="24"/>
                  </a:cubicBezTo>
                  <a:cubicBezTo>
                    <a:pt x="0" y="23"/>
                    <a:pt x="0" y="23"/>
                    <a:pt x="0" y="23"/>
                  </a:cubicBezTo>
                  <a:cubicBezTo>
                    <a:pt x="1" y="20"/>
                    <a:pt x="1" y="17"/>
                    <a:pt x="3" y="14"/>
                  </a:cubicBezTo>
                  <a:cubicBezTo>
                    <a:pt x="3" y="14"/>
                    <a:pt x="3" y="14"/>
                    <a:pt x="3" y="14"/>
                  </a:cubicBezTo>
                  <a:cubicBezTo>
                    <a:pt x="3" y="14"/>
                    <a:pt x="3" y="14"/>
                    <a:pt x="3" y="14"/>
                  </a:cubicBezTo>
                  <a:cubicBezTo>
                    <a:pt x="4" y="12"/>
                    <a:pt x="6" y="9"/>
                    <a:pt x="8" y="7"/>
                  </a:cubicBezTo>
                  <a:cubicBezTo>
                    <a:pt x="8" y="7"/>
                    <a:pt x="8" y="7"/>
                    <a:pt x="8" y="7"/>
                  </a:cubicBezTo>
                  <a:cubicBezTo>
                    <a:pt x="15" y="2"/>
                    <a:pt x="22" y="3"/>
                    <a:pt x="30" y="5"/>
                  </a:cubicBezTo>
                  <a:cubicBezTo>
                    <a:pt x="30" y="5"/>
                    <a:pt x="30" y="5"/>
                    <a:pt x="30" y="5"/>
                  </a:cubicBezTo>
                  <a:cubicBezTo>
                    <a:pt x="31" y="6"/>
                    <a:pt x="31" y="6"/>
                    <a:pt x="32" y="6"/>
                  </a:cubicBezTo>
                  <a:cubicBezTo>
                    <a:pt x="32" y="11"/>
                    <a:pt x="32" y="11"/>
                    <a:pt x="32" y="11"/>
                  </a:cubicBezTo>
                  <a:cubicBezTo>
                    <a:pt x="32" y="11"/>
                    <a:pt x="31" y="11"/>
                    <a:pt x="31" y="11"/>
                  </a:cubicBezTo>
                  <a:cubicBezTo>
                    <a:pt x="31" y="11"/>
                    <a:pt x="31" y="11"/>
                    <a:pt x="31" y="11"/>
                  </a:cubicBezTo>
                  <a:cubicBezTo>
                    <a:pt x="28" y="10"/>
                    <a:pt x="28" y="10"/>
                    <a:pt x="28" y="10"/>
                  </a:cubicBezTo>
                  <a:cubicBezTo>
                    <a:pt x="28" y="10"/>
                    <a:pt x="28" y="10"/>
                    <a:pt x="28" y="10"/>
                  </a:cubicBezTo>
                  <a:cubicBezTo>
                    <a:pt x="22" y="8"/>
                    <a:pt x="17" y="7"/>
                    <a:pt x="11" y="11"/>
                  </a:cubicBezTo>
                  <a:cubicBezTo>
                    <a:pt x="11" y="11"/>
                    <a:pt x="11" y="11"/>
                    <a:pt x="11" y="11"/>
                  </a:cubicBezTo>
                  <a:cubicBezTo>
                    <a:pt x="10" y="12"/>
                    <a:pt x="10" y="12"/>
                    <a:pt x="10" y="1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5" name="Freeform 326">
              <a:extLst>
                <a:ext uri="{FF2B5EF4-FFF2-40B4-BE49-F238E27FC236}">
                  <a16:creationId xmlns:a16="http://schemas.microsoft.com/office/drawing/2014/main" id="{BE28BC17-9711-4595-8CD5-D3B57715E0FE}"/>
                </a:ext>
              </a:extLst>
            </p:cNvPr>
            <p:cNvSpPr>
              <a:spLocks noEditPoints="1"/>
            </p:cNvSpPr>
            <p:nvPr/>
          </p:nvSpPr>
          <p:spPr bwMode="auto">
            <a:xfrm>
              <a:off x="6060408" y="5252806"/>
              <a:ext cx="31750" cy="33332"/>
            </a:xfrm>
            <a:custGeom>
              <a:avLst/>
              <a:gdLst>
                <a:gd name="T0" fmla="*/ 9 w 18"/>
                <a:gd name="T1" fmla="*/ 13 h 20"/>
                <a:gd name="T2" fmla="*/ 10 w 18"/>
                <a:gd name="T3" fmla="*/ 14 h 20"/>
                <a:gd name="T4" fmla="*/ 10 w 18"/>
                <a:gd name="T5" fmla="*/ 14 h 20"/>
                <a:gd name="T6" fmla="*/ 13 w 18"/>
                <a:gd name="T7" fmla="*/ 15 h 20"/>
                <a:gd name="T8" fmla="*/ 13 w 18"/>
                <a:gd name="T9" fmla="*/ 15 h 20"/>
                <a:gd name="T10" fmla="*/ 13 w 18"/>
                <a:gd name="T11" fmla="*/ 13 h 20"/>
                <a:gd name="T12" fmla="*/ 11 w 18"/>
                <a:gd name="T13" fmla="*/ 10 h 20"/>
                <a:gd name="T14" fmla="*/ 9 w 18"/>
                <a:gd name="T15" fmla="*/ 7 h 20"/>
                <a:gd name="T16" fmla="*/ 9 w 18"/>
                <a:gd name="T17" fmla="*/ 2 h 20"/>
                <a:gd name="T18" fmla="*/ 10 w 18"/>
                <a:gd name="T19" fmla="*/ 2 h 20"/>
                <a:gd name="T20" fmla="*/ 15 w 18"/>
                <a:gd name="T21" fmla="*/ 7 h 20"/>
                <a:gd name="T22" fmla="*/ 17 w 18"/>
                <a:gd name="T23" fmla="*/ 12 h 20"/>
                <a:gd name="T24" fmla="*/ 18 w 18"/>
                <a:gd name="T25" fmla="*/ 18 h 20"/>
                <a:gd name="T26" fmla="*/ 18 w 18"/>
                <a:gd name="T27" fmla="*/ 18 h 20"/>
                <a:gd name="T28" fmla="*/ 17 w 18"/>
                <a:gd name="T29" fmla="*/ 19 h 20"/>
                <a:gd name="T30" fmla="*/ 16 w 18"/>
                <a:gd name="T31" fmla="*/ 20 h 20"/>
                <a:gd name="T32" fmla="*/ 15 w 18"/>
                <a:gd name="T33" fmla="*/ 20 h 20"/>
                <a:gd name="T34" fmla="*/ 13 w 18"/>
                <a:gd name="T35" fmla="*/ 20 h 20"/>
                <a:gd name="T36" fmla="*/ 11 w 18"/>
                <a:gd name="T37" fmla="*/ 20 h 20"/>
                <a:gd name="T38" fmla="*/ 9 w 18"/>
                <a:gd name="T39" fmla="*/ 19 h 20"/>
                <a:gd name="T40" fmla="*/ 9 w 18"/>
                <a:gd name="T41" fmla="*/ 13 h 20"/>
                <a:gd name="T42" fmla="*/ 8 w 18"/>
                <a:gd name="T43" fmla="*/ 12 h 20"/>
                <a:gd name="T44" fmla="*/ 9 w 18"/>
                <a:gd name="T45" fmla="*/ 13 h 20"/>
                <a:gd name="T46" fmla="*/ 9 w 18"/>
                <a:gd name="T47" fmla="*/ 19 h 20"/>
                <a:gd name="T48" fmla="*/ 8 w 18"/>
                <a:gd name="T49" fmla="*/ 18 h 20"/>
                <a:gd name="T50" fmla="*/ 7 w 18"/>
                <a:gd name="T51" fmla="*/ 18 h 20"/>
                <a:gd name="T52" fmla="*/ 4 w 18"/>
                <a:gd name="T53" fmla="*/ 15 h 20"/>
                <a:gd name="T54" fmla="*/ 1 w 18"/>
                <a:gd name="T55" fmla="*/ 11 h 20"/>
                <a:gd name="T56" fmla="*/ 0 w 18"/>
                <a:gd name="T57" fmla="*/ 6 h 20"/>
                <a:gd name="T58" fmla="*/ 0 w 18"/>
                <a:gd name="T59" fmla="*/ 4 h 20"/>
                <a:gd name="T60" fmla="*/ 0 w 18"/>
                <a:gd name="T61" fmla="*/ 2 h 20"/>
                <a:gd name="T62" fmla="*/ 2 w 18"/>
                <a:gd name="T63" fmla="*/ 0 h 20"/>
                <a:gd name="T64" fmla="*/ 2 w 18"/>
                <a:gd name="T65" fmla="*/ 0 h 20"/>
                <a:gd name="T66" fmla="*/ 2 w 18"/>
                <a:gd name="T67" fmla="*/ 0 h 20"/>
                <a:gd name="T68" fmla="*/ 3 w 18"/>
                <a:gd name="T69" fmla="*/ 0 h 20"/>
                <a:gd name="T70" fmla="*/ 3 w 18"/>
                <a:gd name="T71" fmla="*/ 0 h 20"/>
                <a:gd name="T72" fmla="*/ 3 w 18"/>
                <a:gd name="T73" fmla="*/ 0 h 20"/>
                <a:gd name="T74" fmla="*/ 9 w 18"/>
                <a:gd name="T75" fmla="*/ 2 h 20"/>
                <a:gd name="T76" fmla="*/ 9 w 18"/>
                <a:gd name="T77" fmla="*/ 7 h 20"/>
                <a:gd name="T78" fmla="*/ 7 w 18"/>
                <a:gd name="T79" fmla="*/ 6 h 20"/>
                <a:gd name="T80" fmla="*/ 4 w 18"/>
                <a:gd name="T81" fmla="*/ 5 h 20"/>
                <a:gd name="T82" fmla="*/ 4 w 18"/>
                <a:gd name="T83" fmla="*/ 6 h 20"/>
                <a:gd name="T84" fmla="*/ 6 w 18"/>
                <a:gd name="T85" fmla="*/ 9 h 20"/>
                <a:gd name="T86" fmla="*/ 8 w 18"/>
                <a:gd name="T8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20">
                  <a:moveTo>
                    <a:pt x="9" y="13"/>
                  </a:moveTo>
                  <a:cubicBezTo>
                    <a:pt x="9" y="13"/>
                    <a:pt x="10" y="14"/>
                    <a:pt x="10" y="14"/>
                  </a:cubicBezTo>
                  <a:cubicBezTo>
                    <a:pt x="10" y="14"/>
                    <a:pt x="10" y="14"/>
                    <a:pt x="10" y="14"/>
                  </a:cubicBezTo>
                  <a:cubicBezTo>
                    <a:pt x="11" y="15"/>
                    <a:pt x="12" y="15"/>
                    <a:pt x="13" y="15"/>
                  </a:cubicBezTo>
                  <a:cubicBezTo>
                    <a:pt x="13" y="15"/>
                    <a:pt x="13" y="15"/>
                    <a:pt x="13" y="15"/>
                  </a:cubicBezTo>
                  <a:cubicBezTo>
                    <a:pt x="13" y="15"/>
                    <a:pt x="13" y="14"/>
                    <a:pt x="13" y="13"/>
                  </a:cubicBezTo>
                  <a:cubicBezTo>
                    <a:pt x="12" y="12"/>
                    <a:pt x="12" y="11"/>
                    <a:pt x="11" y="10"/>
                  </a:cubicBezTo>
                  <a:cubicBezTo>
                    <a:pt x="10" y="9"/>
                    <a:pt x="10" y="8"/>
                    <a:pt x="9" y="7"/>
                  </a:cubicBezTo>
                  <a:cubicBezTo>
                    <a:pt x="9" y="2"/>
                    <a:pt x="9" y="2"/>
                    <a:pt x="9" y="2"/>
                  </a:cubicBezTo>
                  <a:cubicBezTo>
                    <a:pt x="9" y="2"/>
                    <a:pt x="9" y="2"/>
                    <a:pt x="10" y="2"/>
                  </a:cubicBezTo>
                  <a:cubicBezTo>
                    <a:pt x="12" y="3"/>
                    <a:pt x="13" y="5"/>
                    <a:pt x="15" y="7"/>
                  </a:cubicBezTo>
                  <a:cubicBezTo>
                    <a:pt x="16" y="8"/>
                    <a:pt x="17" y="10"/>
                    <a:pt x="17" y="12"/>
                  </a:cubicBezTo>
                  <a:cubicBezTo>
                    <a:pt x="18" y="14"/>
                    <a:pt x="18" y="16"/>
                    <a:pt x="18" y="18"/>
                  </a:cubicBezTo>
                  <a:cubicBezTo>
                    <a:pt x="18" y="18"/>
                    <a:pt x="18" y="18"/>
                    <a:pt x="18" y="18"/>
                  </a:cubicBezTo>
                  <a:cubicBezTo>
                    <a:pt x="18" y="18"/>
                    <a:pt x="18" y="19"/>
                    <a:pt x="17" y="19"/>
                  </a:cubicBezTo>
                  <a:cubicBezTo>
                    <a:pt x="17" y="20"/>
                    <a:pt x="16" y="20"/>
                    <a:pt x="16" y="20"/>
                  </a:cubicBezTo>
                  <a:cubicBezTo>
                    <a:pt x="15" y="20"/>
                    <a:pt x="15" y="20"/>
                    <a:pt x="15" y="20"/>
                  </a:cubicBezTo>
                  <a:cubicBezTo>
                    <a:pt x="15" y="20"/>
                    <a:pt x="14" y="20"/>
                    <a:pt x="13" y="20"/>
                  </a:cubicBezTo>
                  <a:cubicBezTo>
                    <a:pt x="13" y="20"/>
                    <a:pt x="12" y="20"/>
                    <a:pt x="11" y="20"/>
                  </a:cubicBezTo>
                  <a:cubicBezTo>
                    <a:pt x="10" y="20"/>
                    <a:pt x="10" y="19"/>
                    <a:pt x="9" y="19"/>
                  </a:cubicBezTo>
                  <a:lnTo>
                    <a:pt x="9" y="13"/>
                  </a:lnTo>
                  <a:close/>
                  <a:moveTo>
                    <a:pt x="8" y="12"/>
                  </a:moveTo>
                  <a:cubicBezTo>
                    <a:pt x="8" y="12"/>
                    <a:pt x="9" y="13"/>
                    <a:pt x="9" y="13"/>
                  </a:cubicBezTo>
                  <a:cubicBezTo>
                    <a:pt x="9" y="19"/>
                    <a:pt x="9" y="19"/>
                    <a:pt x="9" y="19"/>
                  </a:cubicBezTo>
                  <a:cubicBezTo>
                    <a:pt x="8" y="19"/>
                    <a:pt x="8" y="18"/>
                    <a:pt x="8" y="18"/>
                  </a:cubicBezTo>
                  <a:cubicBezTo>
                    <a:pt x="7" y="18"/>
                    <a:pt x="7" y="18"/>
                    <a:pt x="7" y="18"/>
                  </a:cubicBezTo>
                  <a:cubicBezTo>
                    <a:pt x="6" y="17"/>
                    <a:pt x="5" y="16"/>
                    <a:pt x="4" y="15"/>
                  </a:cubicBezTo>
                  <a:cubicBezTo>
                    <a:pt x="3" y="14"/>
                    <a:pt x="2" y="13"/>
                    <a:pt x="1" y="11"/>
                  </a:cubicBezTo>
                  <a:cubicBezTo>
                    <a:pt x="1" y="10"/>
                    <a:pt x="0" y="8"/>
                    <a:pt x="0" y="6"/>
                  </a:cubicBezTo>
                  <a:cubicBezTo>
                    <a:pt x="0" y="6"/>
                    <a:pt x="0" y="5"/>
                    <a:pt x="0" y="4"/>
                  </a:cubicBezTo>
                  <a:cubicBezTo>
                    <a:pt x="0" y="3"/>
                    <a:pt x="0" y="3"/>
                    <a:pt x="0" y="2"/>
                  </a:cubicBezTo>
                  <a:cubicBezTo>
                    <a:pt x="0" y="1"/>
                    <a:pt x="1" y="0"/>
                    <a:pt x="2" y="0"/>
                  </a:cubicBezTo>
                  <a:cubicBezTo>
                    <a:pt x="2" y="0"/>
                    <a:pt x="2" y="0"/>
                    <a:pt x="2" y="0"/>
                  </a:cubicBezTo>
                  <a:cubicBezTo>
                    <a:pt x="2" y="0"/>
                    <a:pt x="2" y="0"/>
                    <a:pt x="2" y="0"/>
                  </a:cubicBezTo>
                  <a:cubicBezTo>
                    <a:pt x="3" y="0"/>
                    <a:pt x="3" y="0"/>
                    <a:pt x="3" y="0"/>
                  </a:cubicBezTo>
                  <a:cubicBezTo>
                    <a:pt x="3" y="0"/>
                    <a:pt x="3" y="0"/>
                    <a:pt x="3" y="0"/>
                  </a:cubicBezTo>
                  <a:cubicBezTo>
                    <a:pt x="3" y="0"/>
                    <a:pt x="3" y="0"/>
                    <a:pt x="3" y="0"/>
                  </a:cubicBezTo>
                  <a:cubicBezTo>
                    <a:pt x="5" y="0"/>
                    <a:pt x="7" y="1"/>
                    <a:pt x="9" y="2"/>
                  </a:cubicBezTo>
                  <a:cubicBezTo>
                    <a:pt x="9" y="7"/>
                    <a:pt x="9" y="7"/>
                    <a:pt x="9" y="7"/>
                  </a:cubicBezTo>
                  <a:cubicBezTo>
                    <a:pt x="8" y="7"/>
                    <a:pt x="8" y="7"/>
                    <a:pt x="7" y="6"/>
                  </a:cubicBezTo>
                  <a:cubicBezTo>
                    <a:pt x="6" y="6"/>
                    <a:pt x="5" y="5"/>
                    <a:pt x="4" y="5"/>
                  </a:cubicBezTo>
                  <a:cubicBezTo>
                    <a:pt x="4" y="5"/>
                    <a:pt x="4" y="5"/>
                    <a:pt x="4" y="6"/>
                  </a:cubicBezTo>
                  <a:cubicBezTo>
                    <a:pt x="5" y="7"/>
                    <a:pt x="5" y="8"/>
                    <a:pt x="6" y="9"/>
                  </a:cubicBezTo>
                  <a:cubicBezTo>
                    <a:pt x="6" y="10"/>
                    <a:pt x="7" y="11"/>
                    <a:pt x="8" y="1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6" name="Freeform 328">
              <a:extLst>
                <a:ext uri="{FF2B5EF4-FFF2-40B4-BE49-F238E27FC236}">
                  <a16:creationId xmlns:a16="http://schemas.microsoft.com/office/drawing/2014/main" id="{44DE96F8-CC3E-4CA8-B728-6109755B6524}"/>
                </a:ext>
              </a:extLst>
            </p:cNvPr>
            <p:cNvSpPr>
              <a:spLocks noEditPoints="1"/>
            </p:cNvSpPr>
            <p:nvPr/>
          </p:nvSpPr>
          <p:spPr bwMode="auto">
            <a:xfrm>
              <a:off x="6162009" y="4600464"/>
              <a:ext cx="44450" cy="71424"/>
            </a:xfrm>
            <a:custGeom>
              <a:avLst/>
              <a:gdLst>
                <a:gd name="T0" fmla="*/ 13 w 26"/>
                <a:gd name="T1" fmla="*/ 37 h 42"/>
                <a:gd name="T2" fmla="*/ 17 w 26"/>
                <a:gd name="T3" fmla="*/ 37 h 42"/>
                <a:gd name="T4" fmla="*/ 21 w 26"/>
                <a:gd name="T5" fmla="*/ 37 h 42"/>
                <a:gd name="T6" fmla="*/ 21 w 26"/>
                <a:gd name="T7" fmla="*/ 5 h 42"/>
                <a:gd name="T8" fmla="*/ 17 w 26"/>
                <a:gd name="T9" fmla="*/ 5 h 42"/>
                <a:gd name="T10" fmla="*/ 13 w 26"/>
                <a:gd name="T11" fmla="*/ 5 h 42"/>
                <a:gd name="T12" fmla="*/ 13 w 26"/>
                <a:gd name="T13" fmla="*/ 0 h 42"/>
                <a:gd name="T14" fmla="*/ 17 w 26"/>
                <a:gd name="T15" fmla="*/ 0 h 42"/>
                <a:gd name="T16" fmla="*/ 23 w 26"/>
                <a:gd name="T17" fmla="*/ 0 h 42"/>
                <a:gd name="T18" fmla="*/ 26 w 26"/>
                <a:gd name="T19" fmla="*/ 2 h 42"/>
                <a:gd name="T20" fmla="*/ 26 w 26"/>
                <a:gd name="T21" fmla="*/ 39 h 42"/>
                <a:gd name="T22" fmla="*/ 23 w 26"/>
                <a:gd name="T23" fmla="*/ 42 h 42"/>
                <a:gd name="T24" fmla="*/ 17 w 26"/>
                <a:gd name="T25" fmla="*/ 42 h 42"/>
                <a:gd name="T26" fmla="*/ 13 w 26"/>
                <a:gd name="T27" fmla="*/ 42 h 42"/>
                <a:gd name="T28" fmla="*/ 13 w 26"/>
                <a:gd name="T29" fmla="*/ 37 h 42"/>
                <a:gd name="T30" fmla="*/ 5 w 26"/>
                <a:gd name="T31" fmla="*/ 11 h 42"/>
                <a:gd name="T32" fmla="*/ 5 w 26"/>
                <a:gd name="T33" fmla="*/ 11 h 42"/>
                <a:gd name="T34" fmla="*/ 5 w 26"/>
                <a:gd name="T35" fmla="*/ 12 h 42"/>
                <a:gd name="T36" fmla="*/ 5 w 26"/>
                <a:gd name="T37" fmla="*/ 24 h 42"/>
                <a:gd name="T38" fmla="*/ 5 w 26"/>
                <a:gd name="T39" fmla="*/ 30 h 42"/>
                <a:gd name="T40" fmla="*/ 8 w 26"/>
                <a:gd name="T41" fmla="*/ 35 h 42"/>
                <a:gd name="T42" fmla="*/ 8 w 26"/>
                <a:gd name="T43" fmla="*/ 35 h 42"/>
                <a:gd name="T44" fmla="*/ 13 w 26"/>
                <a:gd name="T45" fmla="*/ 37 h 42"/>
                <a:gd name="T46" fmla="*/ 13 w 26"/>
                <a:gd name="T47" fmla="*/ 42 h 42"/>
                <a:gd name="T48" fmla="*/ 6 w 26"/>
                <a:gd name="T49" fmla="*/ 39 h 42"/>
                <a:gd name="T50" fmla="*/ 6 w 26"/>
                <a:gd name="T51" fmla="*/ 39 h 42"/>
                <a:gd name="T52" fmla="*/ 0 w 26"/>
                <a:gd name="T53" fmla="*/ 30 h 42"/>
                <a:gd name="T54" fmla="*/ 0 w 26"/>
                <a:gd name="T55" fmla="*/ 24 h 42"/>
                <a:gd name="T56" fmla="*/ 0 w 26"/>
                <a:gd name="T57" fmla="*/ 12 h 42"/>
                <a:gd name="T58" fmla="*/ 0 w 26"/>
                <a:gd name="T59" fmla="*/ 11 h 42"/>
                <a:gd name="T60" fmla="*/ 1 w 26"/>
                <a:gd name="T61" fmla="*/ 9 h 42"/>
                <a:gd name="T62" fmla="*/ 7 w 26"/>
                <a:gd name="T63" fmla="*/ 2 h 42"/>
                <a:gd name="T64" fmla="*/ 13 w 26"/>
                <a:gd name="T65" fmla="*/ 0 h 42"/>
                <a:gd name="T66" fmla="*/ 13 w 26"/>
                <a:gd name="T67" fmla="*/ 5 h 42"/>
                <a:gd name="T68" fmla="*/ 9 w 26"/>
                <a:gd name="T69" fmla="*/ 7 h 42"/>
                <a:gd name="T70" fmla="*/ 5 w 26"/>
                <a:gd name="T71"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 h="42">
                  <a:moveTo>
                    <a:pt x="13" y="37"/>
                  </a:moveTo>
                  <a:cubicBezTo>
                    <a:pt x="14" y="37"/>
                    <a:pt x="16" y="37"/>
                    <a:pt x="17" y="37"/>
                  </a:cubicBezTo>
                  <a:cubicBezTo>
                    <a:pt x="21" y="37"/>
                    <a:pt x="21" y="37"/>
                    <a:pt x="21" y="37"/>
                  </a:cubicBezTo>
                  <a:cubicBezTo>
                    <a:pt x="21" y="5"/>
                    <a:pt x="21" y="5"/>
                    <a:pt x="21" y="5"/>
                  </a:cubicBezTo>
                  <a:cubicBezTo>
                    <a:pt x="17" y="5"/>
                    <a:pt x="17" y="5"/>
                    <a:pt x="17" y="5"/>
                  </a:cubicBezTo>
                  <a:cubicBezTo>
                    <a:pt x="16" y="5"/>
                    <a:pt x="14" y="5"/>
                    <a:pt x="13" y="5"/>
                  </a:cubicBezTo>
                  <a:cubicBezTo>
                    <a:pt x="13" y="0"/>
                    <a:pt x="13" y="0"/>
                    <a:pt x="13" y="0"/>
                  </a:cubicBezTo>
                  <a:cubicBezTo>
                    <a:pt x="14" y="0"/>
                    <a:pt x="16" y="0"/>
                    <a:pt x="17" y="0"/>
                  </a:cubicBezTo>
                  <a:cubicBezTo>
                    <a:pt x="23" y="0"/>
                    <a:pt x="23" y="0"/>
                    <a:pt x="23" y="0"/>
                  </a:cubicBezTo>
                  <a:cubicBezTo>
                    <a:pt x="25" y="0"/>
                    <a:pt x="26" y="1"/>
                    <a:pt x="26" y="2"/>
                  </a:cubicBezTo>
                  <a:cubicBezTo>
                    <a:pt x="26" y="39"/>
                    <a:pt x="26" y="39"/>
                    <a:pt x="26" y="39"/>
                  </a:cubicBezTo>
                  <a:cubicBezTo>
                    <a:pt x="26" y="41"/>
                    <a:pt x="25" y="42"/>
                    <a:pt x="23" y="42"/>
                  </a:cubicBezTo>
                  <a:cubicBezTo>
                    <a:pt x="17" y="42"/>
                    <a:pt x="17" y="42"/>
                    <a:pt x="17" y="42"/>
                  </a:cubicBezTo>
                  <a:cubicBezTo>
                    <a:pt x="16" y="42"/>
                    <a:pt x="14" y="42"/>
                    <a:pt x="13" y="42"/>
                  </a:cubicBezTo>
                  <a:lnTo>
                    <a:pt x="13" y="37"/>
                  </a:lnTo>
                  <a:close/>
                  <a:moveTo>
                    <a:pt x="5" y="11"/>
                  </a:moveTo>
                  <a:cubicBezTo>
                    <a:pt x="5" y="11"/>
                    <a:pt x="5" y="11"/>
                    <a:pt x="5" y="11"/>
                  </a:cubicBezTo>
                  <a:cubicBezTo>
                    <a:pt x="5" y="12"/>
                    <a:pt x="5" y="12"/>
                    <a:pt x="5" y="12"/>
                  </a:cubicBezTo>
                  <a:cubicBezTo>
                    <a:pt x="5" y="24"/>
                    <a:pt x="5" y="24"/>
                    <a:pt x="5" y="24"/>
                  </a:cubicBezTo>
                  <a:cubicBezTo>
                    <a:pt x="5" y="30"/>
                    <a:pt x="5" y="30"/>
                    <a:pt x="5" y="30"/>
                  </a:cubicBezTo>
                  <a:cubicBezTo>
                    <a:pt x="5" y="32"/>
                    <a:pt x="6" y="33"/>
                    <a:pt x="8" y="35"/>
                  </a:cubicBezTo>
                  <a:cubicBezTo>
                    <a:pt x="8" y="35"/>
                    <a:pt x="8" y="35"/>
                    <a:pt x="8" y="35"/>
                  </a:cubicBezTo>
                  <a:cubicBezTo>
                    <a:pt x="10" y="36"/>
                    <a:pt x="11" y="36"/>
                    <a:pt x="13" y="37"/>
                  </a:cubicBezTo>
                  <a:cubicBezTo>
                    <a:pt x="13" y="42"/>
                    <a:pt x="13" y="42"/>
                    <a:pt x="13" y="42"/>
                  </a:cubicBezTo>
                  <a:cubicBezTo>
                    <a:pt x="10" y="41"/>
                    <a:pt x="8" y="40"/>
                    <a:pt x="6" y="39"/>
                  </a:cubicBezTo>
                  <a:cubicBezTo>
                    <a:pt x="6" y="39"/>
                    <a:pt x="6" y="39"/>
                    <a:pt x="6" y="39"/>
                  </a:cubicBezTo>
                  <a:cubicBezTo>
                    <a:pt x="2" y="36"/>
                    <a:pt x="0" y="33"/>
                    <a:pt x="0" y="30"/>
                  </a:cubicBezTo>
                  <a:cubicBezTo>
                    <a:pt x="0" y="24"/>
                    <a:pt x="0" y="24"/>
                    <a:pt x="0" y="24"/>
                  </a:cubicBezTo>
                  <a:cubicBezTo>
                    <a:pt x="0" y="12"/>
                    <a:pt x="0" y="12"/>
                    <a:pt x="0" y="12"/>
                  </a:cubicBezTo>
                  <a:cubicBezTo>
                    <a:pt x="0" y="12"/>
                    <a:pt x="0" y="11"/>
                    <a:pt x="0" y="11"/>
                  </a:cubicBezTo>
                  <a:cubicBezTo>
                    <a:pt x="0" y="10"/>
                    <a:pt x="1" y="10"/>
                    <a:pt x="1" y="9"/>
                  </a:cubicBezTo>
                  <a:cubicBezTo>
                    <a:pt x="2" y="7"/>
                    <a:pt x="4" y="4"/>
                    <a:pt x="7" y="2"/>
                  </a:cubicBezTo>
                  <a:cubicBezTo>
                    <a:pt x="9" y="1"/>
                    <a:pt x="11" y="1"/>
                    <a:pt x="13" y="0"/>
                  </a:cubicBezTo>
                  <a:cubicBezTo>
                    <a:pt x="13" y="5"/>
                    <a:pt x="13" y="5"/>
                    <a:pt x="13" y="5"/>
                  </a:cubicBezTo>
                  <a:cubicBezTo>
                    <a:pt x="12" y="5"/>
                    <a:pt x="10" y="6"/>
                    <a:pt x="9" y="7"/>
                  </a:cubicBezTo>
                  <a:cubicBezTo>
                    <a:pt x="7" y="8"/>
                    <a:pt x="6" y="9"/>
                    <a:pt x="5" y="11"/>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7" name="Freeform 329">
              <a:extLst>
                <a:ext uri="{FF2B5EF4-FFF2-40B4-BE49-F238E27FC236}">
                  <a16:creationId xmlns:a16="http://schemas.microsoft.com/office/drawing/2014/main" id="{A18CD54F-2DE3-477E-B90F-D829130DE846}"/>
                </a:ext>
              </a:extLst>
            </p:cNvPr>
            <p:cNvSpPr>
              <a:spLocks noEditPoints="1"/>
            </p:cNvSpPr>
            <p:nvPr/>
          </p:nvSpPr>
          <p:spPr bwMode="auto">
            <a:xfrm>
              <a:off x="6260434" y="4600464"/>
              <a:ext cx="41275" cy="71424"/>
            </a:xfrm>
            <a:custGeom>
              <a:avLst/>
              <a:gdLst>
                <a:gd name="T0" fmla="*/ 20 w 25"/>
                <a:gd name="T1" fmla="*/ 30 h 42"/>
                <a:gd name="T2" fmla="*/ 20 w 25"/>
                <a:gd name="T3" fmla="*/ 24 h 42"/>
                <a:gd name="T4" fmla="*/ 20 w 25"/>
                <a:gd name="T5" fmla="*/ 12 h 42"/>
                <a:gd name="T6" fmla="*/ 20 w 25"/>
                <a:gd name="T7" fmla="*/ 12 h 42"/>
                <a:gd name="T8" fmla="*/ 20 w 25"/>
                <a:gd name="T9" fmla="*/ 11 h 42"/>
                <a:gd name="T10" fmla="*/ 20 w 25"/>
                <a:gd name="T11" fmla="*/ 11 h 42"/>
                <a:gd name="T12" fmla="*/ 16 w 25"/>
                <a:gd name="T13" fmla="*/ 7 h 42"/>
                <a:gd name="T14" fmla="*/ 12 w 25"/>
                <a:gd name="T15" fmla="*/ 5 h 42"/>
                <a:gd name="T16" fmla="*/ 12 w 25"/>
                <a:gd name="T17" fmla="*/ 0 h 42"/>
                <a:gd name="T18" fmla="*/ 19 w 25"/>
                <a:gd name="T19" fmla="*/ 3 h 42"/>
                <a:gd name="T20" fmla="*/ 25 w 25"/>
                <a:gd name="T21" fmla="*/ 10 h 42"/>
                <a:gd name="T22" fmla="*/ 25 w 25"/>
                <a:gd name="T23" fmla="*/ 10 h 42"/>
                <a:gd name="T24" fmla="*/ 25 w 25"/>
                <a:gd name="T25" fmla="*/ 11 h 42"/>
                <a:gd name="T26" fmla="*/ 25 w 25"/>
                <a:gd name="T27" fmla="*/ 12 h 42"/>
                <a:gd name="T28" fmla="*/ 25 w 25"/>
                <a:gd name="T29" fmla="*/ 24 h 42"/>
                <a:gd name="T30" fmla="*/ 25 w 25"/>
                <a:gd name="T31" fmla="*/ 30 h 42"/>
                <a:gd name="T32" fmla="*/ 20 w 25"/>
                <a:gd name="T33" fmla="*/ 39 h 42"/>
                <a:gd name="T34" fmla="*/ 12 w 25"/>
                <a:gd name="T35" fmla="*/ 42 h 42"/>
                <a:gd name="T36" fmla="*/ 12 w 25"/>
                <a:gd name="T37" fmla="*/ 37 h 42"/>
                <a:gd name="T38" fmla="*/ 17 w 25"/>
                <a:gd name="T39" fmla="*/ 35 h 42"/>
                <a:gd name="T40" fmla="*/ 20 w 25"/>
                <a:gd name="T41" fmla="*/ 30 h 42"/>
                <a:gd name="T42" fmla="*/ 12 w 25"/>
                <a:gd name="T43" fmla="*/ 5 h 42"/>
                <a:gd name="T44" fmla="*/ 8 w 25"/>
                <a:gd name="T45" fmla="*/ 5 h 42"/>
                <a:gd name="T46" fmla="*/ 4 w 25"/>
                <a:gd name="T47" fmla="*/ 5 h 42"/>
                <a:gd name="T48" fmla="*/ 4 w 25"/>
                <a:gd name="T49" fmla="*/ 37 h 42"/>
                <a:gd name="T50" fmla="*/ 8 w 25"/>
                <a:gd name="T51" fmla="*/ 37 h 42"/>
                <a:gd name="T52" fmla="*/ 12 w 25"/>
                <a:gd name="T53" fmla="*/ 37 h 42"/>
                <a:gd name="T54" fmla="*/ 12 w 25"/>
                <a:gd name="T55" fmla="*/ 42 h 42"/>
                <a:gd name="T56" fmla="*/ 8 w 25"/>
                <a:gd name="T57" fmla="*/ 42 h 42"/>
                <a:gd name="T58" fmla="*/ 2 w 25"/>
                <a:gd name="T59" fmla="*/ 42 h 42"/>
                <a:gd name="T60" fmla="*/ 0 w 25"/>
                <a:gd name="T61" fmla="*/ 39 h 42"/>
                <a:gd name="T62" fmla="*/ 0 w 25"/>
                <a:gd name="T63" fmla="*/ 2 h 42"/>
                <a:gd name="T64" fmla="*/ 2 w 25"/>
                <a:gd name="T65" fmla="*/ 0 h 42"/>
                <a:gd name="T66" fmla="*/ 8 w 25"/>
                <a:gd name="T67" fmla="*/ 0 h 42"/>
                <a:gd name="T68" fmla="*/ 12 w 25"/>
                <a:gd name="T69" fmla="*/ 0 h 42"/>
                <a:gd name="T70" fmla="*/ 12 w 25"/>
                <a:gd name="T71"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42">
                  <a:moveTo>
                    <a:pt x="20" y="30"/>
                  </a:moveTo>
                  <a:cubicBezTo>
                    <a:pt x="20" y="24"/>
                    <a:pt x="20" y="24"/>
                    <a:pt x="20" y="24"/>
                  </a:cubicBezTo>
                  <a:cubicBezTo>
                    <a:pt x="20" y="12"/>
                    <a:pt x="20" y="12"/>
                    <a:pt x="20" y="12"/>
                  </a:cubicBezTo>
                  <a:cubicBezTo>
                    <a:pt x="20" y="12"/>
                    <a:pt x="20" y="12"/>
                    <a:pt x="20" y="12"/>
                  </a:cubicBezTo>
                  <a:cubicBezTo>
                    <a:pt x="20" y="12"/>
                    <a:pt x="20" y="11"/>
                    <a:pt x="20" y="11"/>
                  </a:cubicBezTo>
                  <a:cubicBezTo>
                    <a:pt x="20" y="11"/>
                    <a:pt x="20" y="11"/>
                    <a:pt x="20" y="11"/>
                  </a:cubicBezTo>
                  <a:cubicBezTo>
                    <a:pt x="20" y="10"/>
                    <a:pt x="18" y="8"/>
                    <a:pt x="16" y="7"/>
                  </a:cubicBezTo>
                  <a:cubicBezTo>
                    <a:pt x="15" y="6"/>
                    <a:pt x="14" y="6"/>
                    <a:pt x="12" y="5"/>
                  </a:cubicBezTo>
                  <a:cubicBezTo>
                    <a:pt x="12" y="0"/>
                    <a:pt x="12" y="0"/>
                    <a:pt x="12" y="0"/>
                  </a:cubicBezTo>
                  <a:cubicBezTo>
                    <a:pt x="15" y="1"/>
                    <a:pt x="17" y="2"/>
                    <a:pt x="19" y="3"/>
                  </a:cubicBezTo>
                  <a:cubicBezTo>
                    <a:pt x="22" y="5"/>
                    <a:pt x="24" y="7"/>
                    <a:pt x="25" y="10"/>
                  </a:cubicBezTo>
                  <a:cubicBezTo>
                    <a:pt x="25" y="10"/>
                    <a:pt x="25" y="10"/>
                    <a:pt x="25" y="10"/>
                  </a:cubicBezTo>
                  <a:cubicBezTo>
                    <a:pt x="25" y="11"/>
                    <a:pt x="25" y="11"/>
                    <a:pt x="25" y="11"/>
                  </a:cubicBezTo>
                  <a:cubicBezTo>
                    <a:pt x="25" y="12"/>
                    <a:pt x="25" y="12"/>
                    <a:pt x="25" y="12"/>
                  </a:cubicBezTo>
                  <a:cubicBezTo>
                    <a:pt x="25" y="24"/>
                    <a:pt x="25" y="24"/>
                    <a:pt x="25" y="24"/>
                  </a:cubicBezTo>
                  <a:cubicBezTo>
                    <a:pt x="25" y="30"/>
                    <a:pt x="25" y="30"/>
                    <a:pt x="25" y="30"/>
                  </a:cubicBezTo>
                  <a:cubicBezTo>
                    <a:pt x="25" y="33"/>
                    <a:pt x="23" y="36"/>
                    <a:pt x="20" y="39"/>
                  </a:cubicBezTo>
                  <a:cubicBezTo>
                    <a:pt x="18" y="40"/>
                    <a:pt x="15" y="41"/>
                    <a:pt x="12" y="42"/>
                  </a:cubicBezTo>
                  <a:cubicBezTo>
                    <a:pt x="12" y="37"/>
                    <a:pt x="12" y="37"/>
                    <a:pt x="12" y="37"/>
                  </a:cubicBezTo>
                  <a:cubicBezTo>
                    <a:pt x="14" y="36"/>
                    <a:pt x="16" y="36"/>
                    <a:pt x="17" y="35"/>
                  </a:cubicBezTo>
                  <a:cubicBezTo>
                    <a:pt x="19" y="33"/>
                    <a:pt x="20" y="32"/>
                    <a:pt x="20" y="30"/>
                  </a:cubicBezTo>
                  <a:close/>
                  <a:moveTo>
                    <a:pt x="12" y="5"/>
                  </a:moveTo>
                  <a:cubicBezTo>
                    <a:pt x="11" y="5"/>
                    <a:pt x="10" y="5"/>
                    <a:pt x="8" y="5"/>
                  </a:cubicBezTo>
                  <a:cubicBezTo>
                    <a:pt x="4" y="5"/>
                    <a:pt x="4" y="5"/>
                    <a:pt x="4" y="5"/>
                  </a:cubicBezTo>
                  <a:cubicBezTo>
                    <a:pt x="4" y="37"/>
                    <a:pt x="4" y="37"/>
                    <a:pt x="4" y="37"/>
                  </a:cubicBezTo>
                  <a:cubicBezTo>
                    <a:pt x="8" y="37"/>
                    <a:pt x="8" y="37"/>
                    <a:pt x="8" y="37"/>
                  </a:cubicBezTo>
                  <a:cubicBezTo>
                    <a:pt x="10" y="37"/>
                    <a:pt x="11" y="37"/>
                    <a:pt x="12" y="37"/>
                  </a:cubicBezTo>
                  <a:cubicBezTo>
                    <a:pt x="12" y="42"/>
                    <a:pt x="12" y="42"/>
                    <a:pt x="12" y="42"/>
                  </a:cubicBezTo>
                  <a:cubicBezTo>
                    <a:pt x="11" y="42"/>
                    <a:pt x="10" y="42"/>
                    <a:pt x="8" y="42"/>
                  </a:cubicBezTo>
                  <a:cubicBezTo>
                    <a:pt x="2" y="42"/>
                    <a:pt x="2" y="42"/>
                    <a:pt x="2" y="42"/>
                  </a:cubicBezTo>
                  <a:cubicBezTo>
                    <a:pt x="1" y="42"/>
                    <a:pt x="0" y="41"/>
                    <a:pt x="0" y="39"/>
                  </a:cubicBezTo>
                  <a:cubicBezTo>
                    <a:pt x="0" y="2"/>
                    <a:pt x="0" y="2"/>
                    <a:pt x="0" y="2"/>
                  </a:cubicBezTo>
                  <a:cubicBezTo>
                    <a:pt x="0" y="1"/>
                    <a:pt x="1" y="0"/>
                    <a:pt x="2" y="0"/>
                  </a:cubicBezTo>
                  <a:cubicBezTo>
                    <a:pt x="8" y="0"/>
                    <a:pt x="8" y="0"/>
                    <a:pt x="8" y="0"/>
                  </a:cubicBezTo>
                  <a:cubicBezTo>
                    <a:pt x="10" y="0"/>
                    <a:pt x="11" y="0"/>
                    <a:pt x="12" y="0"/>
                  </a:cubicBezTo>
                  <a:lnTo>
                    <a:pt x="12" y="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8" name="Freeform 331">
              <a:extLst>
                <a:ext uri="{FF2B5EF4-FFF2-40B4-BE49-F238E27FC236}">
                  <a16:creationId xmlns:a16="http://schemas.microsoft.com/office/drawing/2014/main" id="{C85F10F9-A38D-43E1-9C73-ABD13118B8B1}"/>
                </a:ext>
              </a:extLst>
            </p:cNvPr>
            <p:cNvSpPr>
              <a:spLocks noEditPoints="1"/>
            </p:cNvSpPr>
            <p:nvPr/>
          </p:nvSpPr>
          <p:spPr bwMode="auto">
            <a:xfrm>
              <a:off x="6046121" y="5081388"/>
              <a:ext cx="42862" cy="39681"/>
            </a:xfrm>
            <a:custGeom>
              <a:avLst/>
              <a:gdLst>
                <a:gd name="T0" fmla="*/ 17 w 26"/>
                <a:gd name="T1" fmla="*/ 6 h 24"/>
                <a:gd name="T2" fmla="*/ 13 w 26"/>
                <a:gd name="T3" fmla="*/ 11 h 24"/>
                <a:gd name="T4" fmla="*/ 13 w 26"/>
                <a:gd name="T5" fmla="*/ 4 h 24"/>
                <a:gd name="T6" fmla="*/ 15 w 26"/>
                <a:gd name="T7" fmla="*/ 1 h 24"/>
                <a:gd name="T8" fmla="*/ 16 w 26"/>
                <a:gd name="T9" fmla="*/ 0 h 24"/>
                <a:gd name="T10" fmla="*/ 19 w 26"/>
                <a:gd name="T11" fmla="*/ 1 h 24"/>
                <a:gd name="T12" fmla="*/ 21 w 26"/>
                <a:gd name="T13" fmla="*/ 3 h 24"/>
                <a:gd name="T14" fmla="*/ 21 w 26"/>
                <a:gd name="T15" fmla="*/ 4 h 24"/>
                <a:gd name="T16" fmla="*/ 23 w 26"/>
                <a:gd name="T17" fmla="*/ 5 h 24"/>
                <a:gd name="T18" fmla="*/ 23 w 26"/>
                <a:gd name="T19" fmla="*/ 5 h 24"/>
                <a:gd name="T20" fmla="*/ 24 w 26"/>
                <a:gd name="T21" fmla="*/ 5 h 24"/>
                <a:gd name="T22" fmla="*/ 25 w 26"/>
                <a:gd name="T23" fmla="*/ 8 h 24"/>
                <a:gd name="T24" fmla="*/ 14 w 26"/>
                <a:gd name="T25" fmla="*/ 23 h 24"/>
                <a:gd name="T26" fmla="*/ 13 w 26"/>
                <a:gd name="T27" fmla="*/ 24 h 24"/>
                <a:gd name="T28" fmla="*/ 13 w 26"/>
                <a:gd name="T29" fmla="*/ 16 h 24"/>
                <a:gd name="T30" fmla="*/ 19 w 26"/>
                <a:gd name="T31" fmla="*/ 8 h 24"/>
                <a:gd name="T32" fmla="*/ 18 w 26"/>
                <a:gd name="T33" fmla="*/ 7 h 24"/>
                <a:gd name="T34" fmla="*/ 18 w 26"/>
                <a:gd name="T35" fmla="*/ 7 h 24"/>
                <a:gd name="T36" fmla="*/ 17 w 26"/>
                <a:gd name="T37" fmla="*/ 6 h 24"/>
                <a:gd name="T38" fmla="*/ 13 w 26"/>
                <a:gd name="T39" fmla="*/ 11 h 24"/>
                <a:gd name="T40" fmla="*/ 7 w 26"/>
                <a:gd name="T41" fmla="*/ 19 h 24"/>
                <a:gd name="T42" fmla="*/ 11 w 26"/>
                <a:gd name="T43" fmla="*/ 19 h 24"/>
                <a:gd name="T44" fmla="*/ 13 w 26"/>
                <a:gd name="T45" fmla="*/ 16 h 24"/>
                <a:gd name="T46" fmla="*/ 13 w 26"/>
                <a:gd name="T47" fmla="*/ 24 h 24"/>
                <a:gd name="T48" fmla="*/ 12 w 26"/>
                <a:gd name="T49" fmla="*/ 24 h 24"/>
                <a:gd name="T50" fmla="*/ 2 w 26"/>
                <a:gd name="T51" fmla="*/ 24 h 24"/>
                <a:gd name="T52" fmla="*/ 2 w 26"/>
                <a:gd name="T53" fmla="*/ 24 h 24"/>
                <a:gd name="T54" fmla="*/ 1 w 26"/>
                <a:gd name="T55" fmla="*/ 24 h 24"/>
                <a:gd name="T56" fmla="*/ 0 w 26"/>
                <a:gd name="T57" fmla="*/ 20 h 24"/>
                <a:gd name="T58" fmla="*/ 13 w 26"/>
                <a:gd name="T59" fmla="*/ 4 h 24"/>
                <a:gd name="T60" fmla="*/ 13 w 26"/>
                <a:gd name="T61"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24">
                  <a:moveTo>
                    <a:pt x="17" y="6"/>
                  </a:moveTo>
                  <a:cubicBezTo>
                    <a:pt x="13" y="11"/>
                    <a:pt x="13" y="11"/>
                    <a:pt x="13" y="11"/>
                  </a:cubicBezTo>
                  <a:cubicBezTo>
                    <a:pt x="13" y="4"/>
                    <a:pt x="13" y="4"/>
                    <a:pt x="13" y="4"/>
                  </a:cubicBezTo>
                  <a:cubicBezTo>
                    <a:pt x="15" y="1"/>
                    <a:pt x="15" y="1"/>
                    <a:pt x="15" y="1"/>
                  </a:cubicBezTo>
                  <a:cubicBezTo>
                    <a:pt x="15" y="1"/>
                    <a:pt x="16" y="0"/>
                    <a:pt x="16" y="0"/>
                  </a:cubicBezTo>
                  <a:cubicBezTo>
                    <a:pt x="17" y="0"/>
                    <a:pt x="19" y="0"/>
                    <a:pt x="19" y="1"/>
                  </a:cubicBezTo>
                  <a:cubicBezTo>
                    <a:pt x="20" y="2"/>
                    <a:pt x="20" y="3"/>
                    <a:pt x="21" y="3"/>
                  </a:cubicBezTo>
                  <a:cubicBezTo>
                    <a:pt x="21" y="4"/>
                    <a:pt x="21" y="4"/>
                    <a:pt x="21" y="4"/>
                  </a:cubicBezTo>
                  <a:cubicBezTo>
                    <a:pt x="22" y="4"/>
                    <a:pt x="22" y="4"/>
                    <a:pt x="23" y="5"/>
                  </a:cubicBezTo>
                  <a:cubicBezTo>
                    <a:pt x="23" y="5"/>
                    <a:pt x="23" y="5"/>
                    <a:pt x="23" y="5"/>
                  </a:cubicBezTo>
                  <a:cubicBezTo>
                    <a:pt x="24" y="5"/>
                    <a:pt x="24" y="5"/>
                    <a:pt x="24" y="5"/>
                  </a:cubicBezTo>
                  <a:cubicBezTo>
                    <a:pt x="25" y="6"/>
                    <a:pt x="26" y="7"/>
                    <a:pt x="25" y="8"/>
                  </a:cubicBezTo>
                  <a:cubicBezTo>
                    <a:pt x="14" y="23"/>
                    <a:pt x="14" y="23"/>
                    <a:pt x="14" y="23"/>
                  </a:cubicBezTo>
                  <a:cubicBezTo>
                    <a:pt x="14" y="23"/>
                    <a:pt x="13" y="24"/>
                    <a:pt x="13" y="24"/>
                  </a:cubicBezTo>
                  <a:cubicBezTo>
                    <a:pt x="13" y="16"/>
                    <a:pt x="13" y="16"/>
                    <a:pt x="13" y="16"/>
                  </a:cubicBezTo>
                  <a:cubicBezTo>
                    <a:pt x="19" y="8"/>
                    <a:pt x="19" y="8"/>
                    <a:pt x="19" y="8"/>
                  </a:cubicBezTo>
                  <a:cubicBezTo>
                    <a:pt x="19" y="8"/>
                    <a:pt x="18" y="8"/>
                    <a:pt x="18" y="7"/>
                  </a:cubicBezTo>
                  <a:cubicBezTo>
                    <a:pt x="18" y="7"/>
                    <a:pt x="18" y="7"/>
                    <a:pt x="18" y="7"/>
                  </a:cubicBezTo>
                  <a:cubicBezTo>
                    <a:pt x="17" y="7"/>
                    <a:pt x="17" y="7"/>
                    <a:pt x="17" y="6"/>
                  </a:cubicBezTo>
                  <a:close/>
                  <a:moveTo>
                    <a:pt x="13" y="11"/>
                  </a:moveTo>
                  <a:cubicBezTo>
                    <a:pt x="7" y="19"/>
                    <a:pt x="7" y="19"/>
                    <a:pt x="7" y="19"/>
                  </a:cubicBezTo>
                  <a:cubicBezTo>
                    <a:pt x="11" y="19"/>
                    <a:pt x="11" y="19"/>
                    <a:pt x="11" y="19"/>
                  </a:cubicBezTo>
                  <a:cubicBezTo>
                    <a:pt x="13" y="16"/>
                    <a:pt x="13" y="16"/>
                    <a:pt x="13" y="16"/>
                  </a:cubicBezTo>
                  <a:cubicBezTo>
                    <a:pt x="13" y="24"/>
                    <a:pt x="13" y="24"/>
                    <a:pt x="13" y="24"/>
                  </a:cubicBezTo>
                  <a:cubicBezTo>
                    <a:pt x="13" y="24"/>
                    <a:pt x="12" y="24"/>
                    <a:pt x="12" y="24"/>
                  </a:cubicBezTo>
                  <a:cubicBezTo>
                    <a:pt x="2" y="24"/>
                    <a:pt x="2" y="24"/>
                    <a:pt x="2" y="24"/>
                  </a:cubicBezTo>
                  <a:cubicBezTo>
                    <a:pt x="2" y="24"/>
                    <a:pt x="2" y="24"/>
                    <a:pt x="2" y="24"/>
                  </a:cubicBezTo>
                  <a:cubicBezTo>
                    <a:pt x="2" y="24"/>
                    <a:pt x="1" y="24"/>
                    <a:pt x="1" y="24"/>
                  </a:cubicBezTo>
                  <a:cubicBezTo>
                    <a:pt x="0" y="23"/>
                    <a:pt x="0" y="21"/>
                    <a:pt x="0" y="20"/>
                  </a:cubicBezTo>
                  <a:cubicBezTo>
                    <a:pt x="13" y="4"/>
                    <a:pt x="13" y="4"/>
                    <a:pt x="13" y="4"/>
                  </a:cubicBezTo>
                  <a:lnTo>
                    <a:pt x="13" y="11"/>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9" name="Freeform 332">
              <a:extLst>
                <a:ext uri="{FF2B5EF4-FFF2-40B4-BE49-F238E27FC236}">
                  <a16:creationId xmlns:a16="http://schemas.microsoft.com/office/drawing/2014/main" id="{2E9CFC4B-B3D5-4AEB-A0C0-67B4122266DA}"/>
                </a:ext>
              </a:extLst>
            </p:cNvPr>
            <p:cNvSpPr>
              <a:spLocks noEditPoints="1"/>
            </p:cNvSpPr>
            <p:nvPr/>
          </p:nvSpPr>
          <p:spPr bwMode="auto">
            <a:xfrm>
              <a:off x="6073108" y="5065516"/>
              <a:ext cx="26988" cy="26983"/>
            </a:xfrm>
            <a:custGeom>
              <a:avLst/>
              <a:gdLst>
                <a:gd name="T0" fmla="*/ 8 w 16"/>
                <a:gd name="T1" fmla="*/ 11 h 16"/>
                <a:gd name="T2" fmla="*/ 8 w 16"/>
                <a:gd name="T3" fmla="*/ 11 h 16"/>
                <a:gd name="T4" fmla="*/ 9 w 16"/>
                <a:gd name="T5" fmla="*/ 11 h 16"/>
                <a:gd name="T6" fmla="*/ 9 w 16"/>
                <a:gd name="T7" fmla="*/ 11 h 16"/>
                <a:gd name="T8" fmla="*/ 11 w 16"/>
                <a:gd name="T9" fmla="*/ 10 h 16"/>
                <a:gd name="T10" fmla="*/ 11 w 16"/>
                <a:gd name="T11" fmla="*/ 8 h 16"/>
                <a:gd name="T12" fmla="*/ 11 w 16"/>
                <a:gd name="T13" fmla="*/ 8 h 16"/>
                <a:gd name="T14" fmla="*/ 11 w 16"/>
                <a:gd name="T15" fmla="*/ 8 h 16"/>
                <a:gd name="T16" fmla="*/ 11 w 16"/>
                <a:gd name="T17" fmla="*/ 7 h 16"/>
                <a:gd name="T18" fmla="*/ 8 w 16"/>
                <a:gd name="T19" fmla="*/ 5 h 16"/>
                <a:gd name="T20" fmla="*/ 8 w 16"/>
                <a:gd name="T21" fmla="*/ 0 h 16"/>
                <a:gd name="T22" fmla="*/ 13 w 16"/>
                <a:gd name="T23" fmla="*/ 2 h 16"/>
                <a:gd name="T24" fmla="*/ 16 w 16"/>
                <a:gd name="T25" fmla="*/ 6 h 16"/>
                <a:gd name="T26" fmla="*/ 16 w 16"/>
                <a:gd name="T27" fmla="*/ 7 h 16"/>
                <a:gd name="T28" fmla="*/ 16 w 16"/>
                <a:gd name="T29" fmla="*/ 7 h 16"/>
                <a:gd name="T30" fmla="*/ 16 w 16"/>
                <a:gd name="T31" fmla="*/ 8 h 16"/>
                <a:gd name="T32" fmla="*/ 16 w 16"/>
                <a:gd name="T33" fmla="*/ 8 h 16"/>
                <a:gd name="T34" fmla="*/ 16 w 16"/>
                <a:gd name="T35" fmla="*/ 8 h 16"/>
                <a:gd name="T36" fmla="*/ 14 w 16"/>
                <a:gd name="T37" fmla="*/ 13 h 16"/>
                <a:gd name="T38" fmla="*/ 10 w 16"/>
                <a:gd name="T39" fmla="*/ 16 h 16"/>
                <a:gd name="T40" fmla="*/ 9 w 16"/>
                <a:gd name="T41" fmla="*/ 16 h 16"/>
                <a:gd name="T42" fmla="*/ 9 w 16"/>
                <a:gd name="T43" fmla="*/ 16 h 16"/>
                <a:gd name="T44" fmla="*/ 9 w 16"/>
                <a:gd name="T45" fmla="*/ 16 h 16"/>
                <a:gd name="T46" fmla="*/ 8 w 16"/>
                <a:gd name="T47" fmla="*/ 16 h 16"/>
                <a:gd name="T48" fmla="*/ 8 w 16"/>
                <a:gd name="T49" fmla="*/ 11 h 16"/>
                <a:gd name="T50" fmla="*/ 8 w 16"/>
                <a:gd name="T51" fmla="*/ 16 h 16"/>
                <a:gd name="T52" fmla="*/ 3 w 16"/>
                <a:gd name="T53" fmla="*/ 14 h 16"/>
                <a:gd name="T54" fmla="*/ 1 w 16"/>
                <a:gd name="T55" fmla="*/ 10 h 16"/>
                <a:gd name="T56" fmla="*/ 0 w 16"/>
                <a:gd name="T57" fmla="*/ 9 h 16"/>
                <a:gd name="T58" fmla="*/ 0 w 16"/>
                <a:gd name="T59" fmla="*/ 9 h 16"/>
                <a:gd name="T60" fmla="*/ 2 w 16"/>
                <a:gd name="T61" fmla="*/ 4 h 16"/>
                <a:gd name="T62" fmla="*/ 6 w 16"/>
                <a:gd name="T63" fmla="*/ 0 h 16"/>
                <a:gd name="T64" fmla="*/ 7 w 16"/>
                <a:gd name="T65" fmla="*/ 0 h 16"/>
                <a:gd name="T66" fmla="*/ 8 w 16"/>
                <a:gd name="T67" fmla="*/ 5 h 16"/>
                <a:gd name="T68" fmla="*/ 7 w 16"/>
                <a:gd name="T69" fmla="*/ 5 h 16"/>
                <a:gd name="T70" fmla="*/ 6 w 16"/>
                <a:gd name="T71" fmla="*/ 6 h 16"/>
                <a:gd name="T72" fmla="*/ 5 w 16"/>
                <a:gd name="T73" fmla="*/ 9 h 16"/>
                <a:gd name="T74" fmla="*/ 5 w 16"/>
                <a:gd name="T75" fmla="*/ 9 h 16"/>
                <a:gd name="T76" fmla="*/ 6 w 16"/>
                <a:gd name="T7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 h="16">
                  <a:moveTo>
                    <a:pt x="8" y="11"/>
                  </a:moveTo>
                  <a:cubicBezTo>
                    <a:pt x="8" y="11"/>
                    <a:pt x="8" y="11"/>
                    <a:pt x="8" y="11"/>
                  </a:cubicBezTo>
                  <a:cubicBezTo>
                    <a:pt x="8" y="11"/>
                    <a:pt x="8" y="11"/>
                    <a:pt x="8" y="11"/>
                  </a:cubicBezTo>
                  <a:cubicBezTo>
                    <a:pt x="8" y="11"/>
                    <a:pt x="8" y="11"/>
                    <a:pt x="8" y="11"/>
                  </a:cubicBezTo>
                  <a:cubicBezTo>
                    <a:pt x="8" y="11"/>
                    <a:pt x="8" y="11"/>
                    <a:pt x="8" y="11"/>
                  </a:cubicBezTo>
                  <a:cubicBezTo>
                    <a:pt x="9" y="11"/>
                    <a:pt x="9" y="11"/>
                    <a:pt x="9" y="11"/>
                  </a:cubicBezTo>
                  <a:cubicBezTo>
                    <a:pt x="9" y="11"/>
                    <a:pt x="9" y="11"/>
                    <a:pt x="9" y="11"/>
                  </a:cubicBezTo>
                  <a:cubicBezTo>
                    <a:pt x="9" y="11"/>
                    <a:pt x="9" y="11"/>
                    <a:pt x="9" y="11"/>
                  </a:cubicBezTo>
                  <a:cubicBezTo>
                    <a:pt x="9" y="11"/>
                    <a:pt x="9" y="11"/>
                    <a:pt x="9" y="11"/>
                  </a:cubicBezTo>
                  <a:cubicBezTo>
                    <a:pt x="10" y="11"/>
                    <a:pt x="10" y="10"/>
                    <a:pt x="11" y="10"/>
                  </a:cubicBezTo>
                  <a:cubicBezTo>
                    <a:pt x="11" y="10"/>
                    <a:pt x="11" y="10"/>
                    <a:pt x="11" y="10"/>
                  </a:cubicBezTo>
                  <a:cubicBezTo>
                    <a:pt x="11" y="9"/>
                    <a:pt x="11" y="9"/>
                    <a:pt x="11" y="8"/>
                  </a:cubicBezTo>
                  <a:cubicBezTo>
                    <a:pt x="11" y="8"/>
                    <a:pt x="11" y="8"/>
                    <a:pt x="11" y="8"/>
                  </a:cubicBezTo>
                  <a:cubicBezTo>
                    <a:pt x="11" y="8"/>
                    <a:pt x="11" y="8"/>
                    <a:pt x="11" y="8"/>
                  </a:cubicBezTo>
                  <a:cubicBezTo>
                    <a:pt x="11" y="8"/>
                    <a:pt x="11" y="8"/>
                    <a:pt x="11" y="8"/>
                  </a:cubicBezTo>
                  <a:cubicBezTo>
                    <a:pt x="11" y="8"/>
                    <a:pt x="11" y="8"/>
                    <a:pt x="11" y="8"/>
                  </a:cubicBezTo>
                  <a:cubicBezTo>
                    <a:pt x="11" y="7"/>
                    <a:pt x="11" y="7"/>
                    <a:pt x="11" y="7"/>
                  </a:cubicBezTo>
                  <a:cubicBezTo>
                    <a:pt x="11" y="7"/>
                    <a:pt x="11" y="7"/>
                    <a:pt x="11" y="7"/>
                  </a:cubicBezTo>
                  <a:cubicBezTo>
                    <a:pt x="11" y="7"/>
                    <a:pt x="11" y="6"/>
                    <a:pt x="10" y="6"/>
                  </a:cubicBezTo>
                  <a:cubicBezTo>
                    <a:pt x="10" y="5"/>
                    <a:pt x="9" y="5"/>
                    <a:pt x="8" y="5"/>
                  </a:cubicBezTo>
                  <a:cubicBezTo>
                    <a:pt x="8" y="5"/>
                    <a:pt x="8" y="5"/>
                    <a:pt x="8" y="5"/>
                  </a:cubicBezTo>
                  <a:cubicBezTo>
                    <a:pt x="8" y="0"/>
                    <a:pt x="8" y="0"/>
                    <a:pt x="8" y="0"/>
                  </a:cubicBezTo>
                  <a:cubicBezTo>
                    <a:pt x="8" y="0"/>
                    <a:pt x="8" y="0"/>
                    <a:pt x="8" y="0"/>
                  </a:cubicBezTo>
                  <a:cubicBezTo>
                    <a:pt x="10" y="0"/>
                    <a:pt x="12" y="1"/>
                    <a:pt x="13" y="2"/>
                  </a:cubicBezTo>
                  <a:cubicBezTo>
                    <a:pt x="14" y="3"/>
                    <a:pt x="15" y="5"/>
                    <a:pt x="16" y="6"/>
                  </a:cubicBezTo>
                  <a:cubicBezTo>
                    <a:pt x="16" y="6"/>
                    <a:pt x="16" y="6"/>
                    <a:pt x="16" y="6"/>
                  </a:cubicBezTo>
                  <a:cubicBezTo>
                    <a:pt x="16" y="6"/>
                    <a:pt x="16" y="6"/>
                    <a:pt x="16" y="6"/>
                  </a:cubicBezTo>
                  <a:cubicBezTo>
                    <a:pt x="16" y="7"/>
                    <a:pt x="16" y="7"/>
                    <a:pt x="16" y="7"/>
                  </a:cubicBezTo>
                  <a:cubicBezTo>
                    <a:pt x="16" y="7"/>
                    <a:pt x="16" y="7"/>
                    <a:pt x="16" y="7"/>
                  </a:cubicBezTo>
                  <a:cubicBezTo>
                    <a:pt x="16" y="7"/>
                    <a:pt x="16" y="7"/>
                    <a:pt x="16" y="7"/>
                  </a:cubicBezTo>
                  <a:cubicBezTo>
                    <a:pt x="16" y="7"/>
                    <a:pt x="16" y="7"/>
                    <a:pt x="16" y="7"/>
                  </a:cubicBezTo>
                  <a:cubicBezTo>
                    <a:pt x="16" y="7"/>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10"/>
                    <a:pt x="15" y="11"/>
                    <a:pt x="14" y="13"/>
                  </a:cubicBezTo>
                  <a:cubicBezTo>
                    <a:pt x="14" y="13"/>
                    <a:pt x="14" y="13"/>
                    <a:pt x="14" y="13"/>
                  </a:cubicBezTo>
                  <a:cubicBezTo>
                    <a:pt x="13" y="14"/>
                    <a:pt x="12" y="15"/>
                    <a:pt x="10" y="16"/>
                  </a:cubicBezTo>
                  <a:cubicBezTo>
                    <a:pt x="10" y="16"/>
                    <a:pt x="10" y="16"/>
                    <a:pt x="10" y="16"/>
                  </a:cubicBezTo>
                  <a:cubicBezTo>
                    <a:pt x="10" y="16"/>
                    <a:pt x="10" y="16"/>
                    <a:pt x="10"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8" y="16"/>
                    <a:pt x="8" y="16"/>
                    <a:pt x="8" y="16"/>
                  </a:cubicBezTo>
                  <a:lnTo>
                    <a:pt x="8" y="11"/>
                  </a:lnTo>
                  <a:close/>
                  <a:moveTo>
                    <a:pt x="8" y="11"/>
                  </a:moveTo>
                  <a:cubicBezTo>
                    <a:pt x="8" y="11"/>
                    <a:pt x="8" y="11"/>
                    <a:pt x="8" y="11"/>
                  </a:cubicBezTo>
                  <a:cubicBezTo>
                    <a:pt x="8" y="16"/>
                    <a:pt x="8" y="16"/>
                    <a:pt x="8" y="16"/>
                  </a:cubicBezTo>
                  <a:cubicBezTo>
                    <a:pt x="8" y="16"/>
                    <a:pt x="8" y="16"/>
                    <a:pt x="8" y="16"/>
                  </a:cubicBezTo>
                  <a:cubicBezTo>
                    <a:pt x="6" y="16"/>
                    <a:pt x="5" y="15"/>
                    <a:pt x="3" y="14"/>
                  </a:cubicBezTo>
                  <a:cubicBezTo>
                    <a:pt x="2" y="13"/>
                    <a:pt x="1" y="12"/>
                    <a:pt x="1" y="10"/>
                  </a:cubicBezTo>
                  <a:cubicBezTo>
                    <a:pt x="1" y="10"/>
                    <a:pt x="1" y="10"/>
                    <a:pt x="1" y="10"/>
                  </a:cubicBezTo>
                  <a:cubicBezTo>
                    <a:pt x="1" y="10"/>
                    <a:pt x="1" y="10"/>
                    <a:pt x="1" y="10"/>
                  </a:cubicBezTo>
                  <a:cubicBezTo>
                    <a:pt x="1" y="10"/>
                    <a:pt x="0" y="10"/>
                    <a:pt x="0" y="9"/>
                  </a:cubicBezTo>
                  <a:cubicBezTo>
                    <a:pt x="0" y="9"/>
                    <a:pt x="0" y="9"/>
                    <a:pt x="0" y="9"/>
                  </a:cubicBezTo>
                  <a:cubicBezTo>
                    <a:pt x="0" y="9"/>
                    <a:pt x="0" y="9"/>
                    <a:pt x="0" y="9"/>
                  </a:cubicBezTo>
                  <a:cubicBezTo>
                    <a:pt x="0" y="9"/>
                    <a:pt x="0" y="9"/>
                    <a:pt x="0" y="9"/>
                  </a:cubicBezTo>
                  <a:cubicBezTo>
                    <a:pt x="0" y="7"/>
                    <a:pt x="1" y="5"/>
                    <a:pt x="2" y="4"/>
                  </a:cubicBezTo>
                  <a:cubicBezTo>
                    <a:pt x="3" y="2"/>
                    <a:pt x="4" y="1"/>
                    <a:pt x="6" y="0"/>
                  </a:cubicBezTo>
                  <a:cubicBezTo>
                    <a:pt x="6" y="0"/>
                    <a:pt x="6" y="0"/>
                    <a:pt x="6" y="0"/>
                  </a:cubicBezTo>
                  <a:cubicBezTo>
                    <a:pt x="6" y="0"/>
                    <a:pt x="6" y="0"/>
                    <a:pt x="6" y="0"/>
                  </a:cubicBezTo>
                  <a:cubicBezTo>
                    <a:pt x="7" y="0"/>
                    <a:pt x="7" y="0"/>
                    <a:pt x="7" y="0"/>
                  </a:cubicBezTo>
                  <a:cubicBezTo>
                    <a:pt x="8" y="0"/>
                    <a:pt x="8" y="0"/>
                    <a:pt x="8" y="0"/>
                  </a:cubicBezTo>
                  <a:cubicBezTo>
                    <a:pt x="8" y="5"/>
                    <a:pt x="8" y="5"/>
                    <a:pt x="8" y="5"/>
                  </a:cubicBezTo>
                  <a:cubicBezTo>
                    <a:pt x="8" y="5"/>
                    <a:pt x="8" y="5"/>
                    <a:pt x="8" y="5"/>
                  </a:cubicBezTo>
                  <a:cubicBezTo>
                    <a:pt x="8" y="5"/>
                    <a:pt x="8" y="5"/>
                    <a:pt x="7" y="5"/>
                  </a:cubicBezTo>
                  <a:cubicBezTo>
                    <a:pt x="7" y="5"/>
                    <a:pt x="7" y="5"/>
                    <a:pt x="7" y="5"/>
                  </a:cubicBezTo>
                  <a:cubicBezTo>
                    <a:pt x="7" y="5"/>
                    <a:pt x="6" y="6"/>
                    <a:pt x="6" y="6"/>
                  </a:cubicBezTo>
                  <a:cubicBezTo>
                    <a:pt x="5" y="7"/>
                    <a:pt x="5" y="8"/>
                    <a:pt x="5" y="9"/>
                  </a:cubicBezTo>
                  <a:cubicBezTo>
                    <a:pt x="5" y="9"/>
                    <a:pt x="5" y="9"/>
                    <a:pt x="5" y="9"/>
                  </a:cubicBezTo>
                  <a:cubicBezTo>
                    <a:pt x="5" y="9"/>
                    <a:pt x="5" y="9"/>
                    <a:pt x="5" y="9"/>
                  </a:cubicBezTo>
                  <a:cubicBezTo>
                    <a:pt x="5" y="9"/>
                    <a:pt x="5" y="9"/>
                    <a:pt x="5" y="9"/>
                  </a:cubicBezTo>
                  <a:cubicBezTo>
                    <a:pt x="5" y="9"/>
                    <a:pt x="5" y="9"/>
                    <a:pt x="5" y="9"/>
                  </a:cubicBezTo>
                  <a:cubicBezTo>
                    <a:pt x="5" y="9"/>
                    <a:pt x="6" y="10"/>
                    <a:pt x="6" y="10"/>
                  </a:cubicBezTo>
                  <a:cubicBezTo>
                    <a:pt x="7" y="11"/>
                    <a:pt x="7" y="11"/>
                    <a:pt x="8" y="11"/>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0" name="Freeform 333">
              <a:extLst>
                <a:ext uri="{FF2B5EF4-FFF2-40B4-BE49-F238E27FC236}">
                  <a16:creationId xmlns:a16="http://schemas.microsoft.com/office/drawing/2014/main" id="{90AAB649-C4B2-410B-ACE4-E8157161D426}"/>
                </a:ext>
              </a:extLst>
            </p:cNvPr>
            <p:cNvSpPr>
              <a:spLocks noEditPoints="1"/>
            </p:cNvSpPr>
            <p:nvPr/>
          </p:nvSpPr>
          <p:spPr bwMode="auto">
            <a:xfrm>
              <a:off x="6106446" y="5081388"/>
              <a:ext cx="44450" cy="39681"/>
            </a:xfrm>
            <a:custGeom>
              <a:avLst/>
              <a:gdLst>
                <a:gd name="T0" fmla="*/ 15 w 26"/>
                <a:gd name="T1" fmla="*/ 19 h 24"/>
                <a:gd name="T2" fmla="*/ 19 w 26"/>
                <a:gd name="T3" fmla="*/ 19 h 24"/>
                <a:gd name="T4" fmla="*/ 13 w 26"/>
                <a:gd name="T5" fmla="*/ 11 h 24"/>
                <a:gd name="T6" fmla="*/ 13 w 26"/>
                <a:gd name="T7" fmla="*/ 4 h 24"/>
                <a:gd name="T8" fmla="*/ 25 w 26"/>
                <a:gd name="T9" fmla="*/ 20 h 24"/>
                <a:gd name="T10" fmla="*/ 26 w 26"/>
                <a:gd name="T11" fmla="*/ 22 h 24"/>
                <a:gd name="T12" fmla="*/ 24 w 26"/>
                <a:gd name="T13" fmla="*/ 24 h 24"/>
                <a:gd name="T14" fmla="*/ 14 w 26"/>
                <a:gd name="T15" fmla="*/ 24 h 24"/>
                <a:gd name="T16" fmla="*/ 14 w 26"/>
                <a:gd name="T17" fmla="*/ 24 h 24"/>
                <a:gd name="T18" fmla="*/ 13 w 26"/>
                <a:gd name="T19" fmla="*/ 24 h 24"/>
                <a:gd name="T20" fmla="*/ 13 w 26"/>
                <a:gd name="T21" fmla="*/ 16 h 24"/>
                <a:gd name="T22" fmla="*/ 15 w 26"/>
                <a:gd name="T23" fmla="*/ 19 h 24"/>
                <a:gd name="T24" fmla="*/ 13 w 26"/>
                <a:gd name="T25" fmla="*/ 11 h 24"/>
                <a:gd name="T26" fmla="*/ 9 w 26"/>
                <a:gd name="T27" fmla="*/ 6 h 24"/>
                <a:gd name="T28" fmla="*/ 8 w 26"/>
                <a:gd name="T29" fmla="*/ 7 h 24"/>
                <a:gd name="T30" fmla="*/ 7 w 26"/>
                <a:gd name="T31" fmla="*/ 8 h 24"/>
                <a:gd name="T32" fmla="*/ 13 w 26"/>
                <a:gd name="T33" fmla="*/ 16 h 24"/>
                <a:gd name="T34" fmla="*/ 13 w 26"/>
                <a:gd name="T35" fmla="*/ 24 h 24"/>
                <a:gd name="T36" fmla="*/ 12 w 26"/>
                <a:gd name="T37" fmla="*/ 23 h 24"/>
                <a:gd name="T38" fmla="*/ 1 w 26"/>
                <a:gd name="T39" fmla="*/ 9 h 24"/>
                <a:gd name="T40" fmla="*/ 0 w 26"/>
                <a:gd name="T41" fmla="*/ 7 h 24"/>
                <a:gd name="T42" fmla="*/ 2 w 26"/>
                <a:gd name="T43" fmla="*/ 5 h 24"/>
                <a:gd name="T44" fmla="*/ 5 w 26"/>
                <a:gd name="T45" fmla="*/ 4 h 24"/>
                <a:gd name="T46" fmla="*/ 7 w 26"/>
                <a:gd name="T47" fmla="*/ 2 h 24"/>
                <a:gd name="T48" fmla="*/ 7 w 26"/>
                <a:gd name="T49" fmla="*/ 1 h 24"/>
                <a:gd name="T50" fmla="*/ 11 w 26"/>
                <a:gd name="T51" fmla="*/ 1 h 24"/>
                <a:gd name="T52" fmla="*/ 13 w 26"/>
                <a:gd name="T53" fmla="*/ 4 h 24"/>
                <a:gd name="T54" fmla="*/ 13 w 26"/>
                <a:gd name="T55"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 h="24">
                  <a:moveTo>
                    <a:pt x="15" y="19"/>
                  </a:moveTo>
                  <a:cubicBezTo>
                    <a:pt x="19" y="19"/>
                    <a:pt x="19" y="19"/>
                    <a:pt x="19" y="19"/>
                  </a:cubicBezTo>
                  <a:cubicBezTo>
                    <a:pt x="13" y="11"/>
                    <a:pt x="13" y="11"/>
                    <a:pt x="13" y="11"/>
                  </a:cubicBezTo>
                  <a:cubicBezTo>
                    <a:pt x="13" y="4"/>
                    <a:pt x="13" y="4"/>
                    <a:pt x="13" y="4"/>
                  </a:cubicBezTo>
                  <a:cubicBezTo>
                    <a:pt x="25" y="20"/>
                    <a:pt x="25" y="20"/>
                    <a:pt x="25" y="20"/>
                  </a:cubicBezTo>
                  <a:cubicBezTo>
                    <a:pt x="26" y="21"/>
                    <a:pt x="26" y="21"/>
                    <a:pt x="26" y="22"/>
                  </a:cubicBezTo>
                  <a:cubicBezTo>
                    <a:pt x="26" y="23"/>
                    <a:pt x="25" y="24"/>
                    <a:pt x="24" y="24"/>
                  </a:cubicBezTo>
                  <a:cubicBezTo>
                    <a:pt x="14" y="24"/>
                    <a:pt x="14" y="24"/>
                    <a:pt x="14" y="24"/>
                  </a:cubicBezTo>
                  <a:cubicBezTo>
                    <a:pt x="14" y="24"/>
                    <a:pt x="14" y="24"/>
                    <a:pt x="14" y="24"/>
                  </a:cubicBezTo>
                  <a:cubicBezTo>
                    <a:pt x="14" y="24"/>
                    <a:pt x="13" y="24"/>
                    <a:pt x="13" y="24"/>
                  </a:cubicBezTo>
                  <a:cubicBezTo>
                    <a:pt x="13" y="16"/>
                    <a:pt x="13" y="16"/>
                    <a:pt x="13" y="16"/>
                  </a:cubicBezTo>
                  <a:lnTo>
                    <a:pt x="15" y="19"/>
                  </a:lnTo>
                  <a:close/>
                  <a:moveTo>
                    <a:pt x="13" y="11"/>
                  </a:moveTo>
                  <a:cubicBezTo>
                    <a:pt x="9" y="6"/>
                    <a:pt x="9" y="6"/>
                    <a:pt x="9" y="6"/>
                  </a:cubicBezTo>
                  <a:cubicBezTo>
                    <a:pt x="9" y="7"/>
                    <a:pt x="8" y="7"/>
                    <a:pt x="8" y="7"/>
                  </a:cubicBezTo>
                  <a:cubicBezTo>
                    <a:pt x="7" y="8"/>
                    <a:pt x="7" y="8"/>
                    <a:pt x="7" y="8"/>
                  </a:cubicBezTo>
                  <a:cubicBezTo>
                    <a:pt x="13" y="16"/>
                    <a:pt x="13" y="16"/>
                    <a:pt x="13" y="16"/>
                  </a:cubicBezTo>
                  <a:cubicBezTo>
                    <a:pt x="13" y="24"/>
                    <a:pt x="13" y="24"/>
                    <a:pt x="13" y="24"/>
                  </a:cubicBezTo>
                  <a:cubicBezTo>
                    <a:pt x="12" y="24"/>
                    <a:pt x="12" y="23"/>
                    <a:pt x="12" y="23"/>
                  </a:cubicBezTo>
                  <a:cubicBezTo>
                    <a:pt x="1" y="9"/>
                    <a:pt x="1" y="9"/>
                    <a:pt x="1" y="9"/>
                  </a:cubicBezTo>
                  <a:cubicBezTo>
                    <a:pt x="1" y="8"/>
                    <a:pt x="1" y="8"/>
                    <a:pt x="0" y="7"/>
                  </a:cubicBezTo>
                  <a:cubicBezTo>
                    <a:pt x="0" y="6"/>
                    <a:pt x="1" y="5"/>
                    <a:pt x="2" y="5"/>
                  </a:cubicBezTo>
                  <a:cubicBezTo>
                    <a:pt x="3" y="4"/>
                    <a:pt x="4" y="4"/>
                    <a:pt x="5" y="4"/>
                  </a:cubicBezTo>
                  <a:cubicBezTo>
                    <a:pt x="6" y="3"/>
                    <a:pt x="6" y="2"/>
                    <a:pt x="7" y="2"/>
                  </a:cubicBezTo>
                  <a:cubicBezTo>
                    <a:pt x="7" y="1"/>
                    <a:pt x="7" y="1"/>
                    <a:pt x="7" y="1"/>
                  </a:cubicBezTo>
                  <a:cubicBezTo>
                    <a:pt x="8" y="0"/>
                    <a:pt x="10" y="0"/>
                    <a:pt x="11" y="1"/>
                  </a:cubicBezTo>
                  <a:cubicBezTo>
                    <a:pt x="13" y="4"/>
                    <a:pt x="13" y="4"/>
                    <a:pt x="13" y="4"/>
                  </a:cubicBezTo>
                  <a:lnTo>
                    <a:pt x="13" y="11"/>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1" name="Freeform 334">
              <a:extLst>
                <a:ext uri="{FF2B5EF4-FFF2-40B4-BE49-F238E27FC236}">
                  <a16:creationId xmlns:a16="http://schemas.microsoft.com/office/drawing/2014/main" id="{89FD4F77-7CF5-496A-B983-F26BBB66BE3C}"/>
                </a:ext>
              </a:extLst>
            </p:cNvPr>
            <p:cNvSpPr>
              <a:spLocks noEditPoints="1"/>
            </p:cNvSpPr>
            <p:nvPr/>
          </p:nvSpPr>
          <p:spPr bwMode="auto">
            <a:xfrm>
              <a:off x="6096921" y="5065516"/>
              <a:ext cx="26987" cy="26983"/>
            </a:xfrm>
            <a:custGeom>
              <a:avLst/>
              <a:gdLst>
                <a:gd name="T0" fmla="*/ 8 w 16"/>
                <a:gd name="T1" fmla="*/ 5 h 16"/>
                <a:gd name="T2" fmla="*/ 8 w 16"/>
                <a:gd name="T3" fmla="*/ 0 h 16"/>
                <a:gd name="T4" fmla="*/ 9 w 16"/>
                <a:gd name="T5" fmla="*/ 0 h 16"/>
                <a:gd name="T6" fmla="*/ 14 w 16"/>
                <a:gd name="T7" fmla="*/ 4 h 16"/>
                <a:gd name="T8" fmla="*/ 15 w 16"/>
                <a:gd name="T9" fmla="*/ 9 h 16"/>
                <a:gd name="T10" fmla="*/ 15 w 16"/>
                <a:gd name="T11" fmla="*/ 9 h 16"/>
                <a:gd name="T12" fmla="*/ 15 w 16"/>
                <a:gd name="T13" fmla="*/ 10 h 16"/>
                <a:gd name="T14" fmla="*/ 12 w 16"/>
                <a:gd name="T15" fmla="*/ 14 h 16"/>
                <a:gd name="T16" fmla="*/ 8 w 16"/>
                <a:gd name="T17" fmla="*/ 16 h 16"/>
                <a:gd name="T18" fmla="*/ 8 w 16"/>
                <a:gd name="T19" fmla="*/ 11 h 16"/>
                <a:gd name="T20" fmla="*/ 8 w 16"/>
                <a:gd name="T21" fmla="*/ 11 h 16"/>
                <a:gd name="T22" fmla="*/ 11 w 16"/>
                <a:gd name="T23" fmla="*/ 9 h 16"/>
                <a:gd name="T24" fmla="*/ 11 w 16"/>
                <a:gd name="T25" fmla="*/ 9 h 16"/>
                <a:gd name="T26" fmla="*/ 11 w 16"/>
                <a:gd name="T27" fmla="*/ 9 h 16"/>
                <a:gd name="T28" fmla="*/ 8 w 16"/>
                <a:gd name="T29" fmla="*/ 5 h 16"/>
                <a:gd name="T30" fmla="*/ 8 w 16"/>
                <a:gd name="T31" fmla="*/ 5 h 16"/>
                <a:gd name="T32" fmla="*/ 5 w 16"/>
                <a:gd name="T33" fmla="*/ 7 h 16"/>
                <a:gd name="T34" fmla="*/ 5 w 16"/>
                <a:gd name="T35" fmla="*/ 8 h 16"/>
                <a:gd name="T36" fmla="*/ 5 w 16"/>
                <a:gd name="T37" fmla="*/ 8 h 16"/>
                <a:gd name="T38" fmla="*/ 5 w 16"/>
                <a:gd name="T39" fmla="*/ 8 h 16"/>
                <a:gd name="T40" fmla="*/ 5 w 16"/>
                <a:gd name="T41" fmla="*/ 8 h 16"/>
                <a:gd name="T42" fmla="*/ 5 w 16"/>
                <a:gd name="T43" fmla="*/ 10 h 16"/>
                <a:gd name="T44" fmla="*/ 5 w 16"/>
                <a:gd name="T45" fmla="*/ 10 h 16"/>
                <a:gd name="T46" fmla="*/ 7 w 16"/>
                <a:gd name="T47" fmla="*/ 11 h 16"/>
                <a:gd name="T48" fmla="*/ 7 w 16"/>
                <a:gd name="T49" fmla="*/ 11 h 16"/>
                <a:gd name="T50" fmla="*/ 7 w 16"/>
                <a:gd name="T51" fmla="*/ 11 h 16"/>
                <a:gd name="T52" fmla="*/ 8 w 16"/>
                <a:gd name="T53" fmla="*/ 16 h 16"/>
                <a:gd name="T54" fmla="*/ 7 w 16"/>
                <a:gd name="T55" fmla="*/ 16 h 16"/>
                <a:gd name="T56" fmla="*/ 7 w 16"/>
                <a:gd name="T57" fmla="*/ 16 h 16"/>
                <a:gd name="T58" fmla="*/ 7 w 16"/>
                <a:gd name="T59" fmla="*/ 16 h 16"/>
                <a:gd name="T60" fmla="*/ 6 w 16"/>
                <a:gd name="T61" fmla="*/ 16 h 16"/>
                <a:gd name="T62" fmla="*/ 6 w 16"/>
                <a:gd name="T63" fmla="*/ 16 h 16"/>
                <a:gd name="T64" fmla="*/ 1 w 16"/>
                <a:gd name="T65" fmla="*/ 13 h 16"/>
                <a:gd name="T66" fmla="*/ 0 w 16"/>
                <a:gd name="T67" fmla="*/ 8 h 16"/>
                <a:gd name="T68" fmla="*/ 0 w 16"/>
                <a:gd name="T69" fmla="*/ 8 h 16"/>
                <a:gd name="T70" fmla="*/ 0 w 16"/>
                <a:gd name="T71" fmla="*/ 8 h 16"/>
                <a:gd name="T72" fmla="*/ 0 w 16"/>
                <a:gd name="T73" fmla="*/ 7 h 16"/>
                <a:gd name="T74" fmla="*/ 0 w 16"/>
                <a:gd name="T75" fmla="*/ 6 h 16"/>
                <a:gd name="T76" fmla="*/ 3 w 16"/>
                <a:gd name="T77" fmla="*/ 2 h 16"/>
                <a:gd name="T78" fmla="*/ 8 w 16"/>
                <a:gd name="T79" fmla="*/ 0 h 16"/>
                <a:gd name="T80" fmla="*/ 0 w 16"/>
                <a:gd name="T8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16">
                  <a:moveTo>
                    <a:pt x="8" y="5"/>
                  </a:moveTo>
                  <a:cubicBezTo>
                    <a:pt x="8" y="5"/>
                    <a:pt x="8" y="5"/>
                    <a:pt x="8" y="5"/>
                  </a:cubicBezTo>
                  <a:cubicBezTo>
                    <a:pt x="8" y="5"/>
                    <a:pt x="8" y="5"/>
                    <a:pt x="8" y="5"/>
                  </a:cubicBezTo>
                  <a:cubicBezTo>
                    <a:pt x="8" y="0"/>
                    <a:pt x="8" y="0"/>
                    <a:pt x="8" y="0"/>
                  </a:cubicBezTo>
                  <a:cubicBezTo>
                    <a:pt x="8" y="0"/>
                    <a:pt x="8" y="0"/>
                    <a:pt x="8" y="0"/>
                  </a:cubicBezTo>
                  <a:cubicBezTo>
                    <a:pt x="9" y="0"/>
                    <a:pt x="9" y="0"/>
                    <a:pt x="9" y="0"/>
                  </a:cubicBezTo>
                  <a:cubicBezTo>
                    <a:pt x="9" y="0"/>
                    <a:pt x="9" y="0"/>
                    <a:pt x="9" y="0"/>
                  </a:cubicBezTo>
                  <a:cubicBezTo>
                    <a:pt x="11" y="1"/>
                    <a:pt x="13" y="2"/>
                    <a:pt x="14" y="4"/>
                  </a:cubicBezTo>
                  <a:cubicBezTo>
                    <a:pt x="15" y="5"/>
                    <a:pt x="16" y="7"/>
                    <a:pt x="15" y="9"/>
                  </a:cubicBezTo>
                  <a:cubicBezTo>
                    <a:pt x="15" y="9"/>
                    <a:pt x="15" y="9"/>
                    <a:pt x="15" y="9"/>
                  </a:cubicBezTo>
                  <a:cubicBezTo>
                    <a:pt x="15" y="9"/>
                    <a:pt x="15" y="9"/>
                    <a:pt x="15" y="9"/>
                  </a:cubicBezTo>
                  <a:cubicBezTo>
                    <a:pt x="15" y="9"/>
                    <a:pt x="15" y="9"/>
                    <a:pt x="15" y="9"/>
                  </a:cubicBezTo>
                  <a:cubicBezTo>
                    <a:pt x="15" y="9"/>
                    <a:pt x="15" y="9"/>
                    <a:pt x="15" y="9"/>
                  </a:cubicBezTo>
                  <a:cubicBezTo>
                    <a:pt x="15" y="10"/>
                    <a:pt x="15" y="10"/>
                    <a:pt x="15" y="10"/>
                  </a:cubicBezTo>
                  <a:cubicBezTo>
                    <a:pt x="15" y="10"/>
                    <a:pt x="15" y="10"/>
                    <a:pt x="15" y="10"/>
                  </a:cubicBezTo>
                  <a:cubicBezTo>
                    <a:pt x="15" y="12"/>
                    <a:pt x="14" y="13"/>
                    <a:pt x="12" y="14"/>
                  </a:cubicBezTo>
                  <a:cubicBezTo>
                    <a:pt x="11" y="15"/>
                    <a:pt x="9" y="16"/>
                    <a:pt x="8" y="16"/>
                  </a:cubicBezTo>
                  <a:cubicBezTo>
                    <a:pt x="8" y="16"/>
                    <a:pt x="8" y="16"/>
                    <a:pt x="8" y="16"/>
                  </a:cubicBezTo>
                  <a:cubicBezTo>
                    <a:pt x="8" y="16"/>
                    <a:pt x="8" y="16"/>
                    <a:pt x="8" y="16"/>
                  </a:cubicBezTo>
                  <a:cubicBezTo>
                    <a:pt x="8" y="11"/>
                    <a:pt x="8" y="11"/>
                    <a:pt x="8" y="11"/>
                  </a:cubicBezTo>
                  <a:cubicBezTo>
                    <a:pt x="8" y="11"/>
                    <a:pt x="8" y="11"/>
                    <a:pt x="8" y="11"/>
                  </a:cubicBezTo>
                  <a:cubicBezTo>
                    <a:pt x="8" y="11"/>
                    <a:pt x="8" y="11"/>
                    <a:pt x="8" y="11"/>
                  </a:cubicBezTo>
                  <a:cubicBezTo>
                    <a:pt x="8" y="11"/>
                    <a:pt x="9" y="11"/>
                    <a:pt x="9" y="10"/>
                  </a:cubicBezTo>
                  <a:cubicBezTo>
                    <a:pt x="10" y="10"/>
                    <a:pt x="10" y="9"/>
                    <a:pt x="11" y="9"/>
                  </a:cubicBezTo>
                  <a:cubicBezTo>
                    <a:pt x="11" y="9"/>
                    <a:pt x="11" y="9"/>
                    <a:pt x="11" y="9"/>
                  </a:cubicBezTo>
                  <a:cubicBezTo>
                    <a:pt x="11" y="9"/>
                    <a:pt x="11" y="9"/>
                    <a:pt x="11" y="9"/>
                  </a:cubicBezTo>
                  <a:cubicBezTo>
                    <a:pt x="11" y="9"/>
                    <a:pt x="11" y="9"/>
                    <a:pt x="11" y="9"/>
                  </a:cubicBezTo>
                  <a:cubicBezTo>
                    <a:pt x="11" y="9"/>
                    <a:pt x="11" y="9"/>
                    <a:pt x="11" y="9"/>
                  </a:cubicBezTo>
                  <a:cubicBezTo>
                    <a:pt x="11" y="8"/>
                    <a:pt x="10" y="7"/>
                    <a:pt x="10" y="6"/>
                  </a:cubicBezTo>
                  <a:cubicBezTo>
                    <a:pt x="10" y="6"/>
                    <a:pt x="9" y="5"/>
                    <a:pt x="8" y="5"/>
                  </a:cubicBezTo>
                  <a:close/>
                  <a:moveTo>
                    <a:pt x="8" y="5"/>
                  </a:moveTo>
                  <a:cubicBezTo>
                    <a:pt x="8" y="5"/>
                    <a:pt x="8" y="5"/>
                    <a:pt x="8" y="5"/>
                  </a:cubicBezTo>
                  <a:cubicBezTo>
                    <a:pt x="7" y="5"/>
                    <a:pt x="6" y="5"/>
                    <a:pt x="6" y="6"/>
                  </a:cubicBezTo>
                  <a:cubicBezTo>
                    <a:pt x="5" y="6"/>
                    <a:pt x="5" y="7"/>
                    <a:pt x="5" y="7"/>
                  </a:cubicBezTo>
                  <a:cubicBezTo>
                    <a:pt x="5" y="7"/>
                    <a:pt x="5" y="7"/>
                    <a:pt x="5" y="7"/>
                  </a:cubicBezTo>
                  <a:cubicBezTo>
                    <a:pt x="5" y="8"/>
                    <a:pt x="5" y="8"/>
                    <a:pt x="5" y="8"/>
                  </a:cubicBezTo>
                  <a:cubicBezTo>
                    <a:pt x="5" y="8"/>
                    <a:pt x="5" y="8"/>
                    <a:pt x="5" y="8"/>
                  </a:cubicBezTo>
                  <a:cubicBezTo>
                    <a:pt x="5" y="8"/>
                    <a:pt x="5" y="8"/>
                    <a:pt x="5" y="8"/>
                  </a:cubicBezTo>
                  <a:cubicBezTo>
                    <a:pt x="5" y="8"/>
                    <a:pt x="5" y="8"/>
                    <a:pt x="5" y="8"/>
                  </a:cubicBezTo>
                  <a:cubicBezTo>
                    <a:pt x="5" y="8"/>
                    <a:pt x="5" y="8"/>
                    <a:pt x="5" y="8"/>
                  </a:cubicBezTo>
                  <a:cubicBezTo>
                    <a:pt x="5" y="8"/>
                    <a:pt x="5" y="8"/>
                    <a:pt x="5" y="8"/>
                  </a:cubicBezTo>
                  <a:cubicBezTo>
                    <a:pt x="5" y="8"/>
                    <a:pt x="5" y="8"/>
                    <a:pt x="5" y="8"/>
                  </a:cubicBezTo>
                  <a:cubicBezTo>
                    <a:pt x="5" y="8"/>
                    <a:pt x="5" y="8"/>
                    <a:pt x="5" y="8"/>
                  </a:cubicBezTo>
                  <a:cubicBezTo>
                    <a:pt x="5" y="9"/>
                    <a:pt x="5" y="9"/>
                    <a:pt x="5" y="10"/>
                  </a:cubicBezTo>
                  <a:cubicBezTo>
                    <a:pt x="5" y="10"/>
                    <a:pt x="5" y="10"/>
                    <a:pt x="5" y="10"/>
                  </a:cubicBezTo>
                  <a:cubicBezTo>
                    <a:pt x="5" y="10"/>
                    <a:pt x="5" y="10"/>
                    <a:pt x="5" y="10"/>
                  </a:cubicBezTo>
                  <a:cubicBezTo>
                    <a:pt x="6" y="10"/>
                    <a:pt x="6" y="11"/>
                    <a:pt x="7" y="11"/>
                  </a:cubicBezTo>
                  <a:cubicBezTo>
                    <a:pt x="7" y="11"/>
                    <a:pt x="7" y="11"/>
                    <a:pt x="7" y="11"/>
                  </a:cubicBezTo>
                  <a:cubicBezTo>
                    <a:pt x="7" y="11"/>
                    <a:pt x="7" y="11"/>
                    <a:pt x="7" y="11"/>
                  </a:cubicBezTo>
                  <a:cubicBezTo>
                    <a:pt x="7" y="11"/>
                    <a:pt x="7" y="11"/>
                    <a:pt x="7" y="11"/>
                  </a:cubicBezTo>
                  <a:cubicBezTo>
                    <a:pt x="7" y="11"/>
                    <a:pt x="7" y="11"/>
                    <a:pt x="7" y="11"/>
                  </a:cubicBezTo>
                  <a:cubicBezTo>
                    <a:pt x="7" y="11"/>
                    <a:pt x="7" y="11"/>
                    <a:pt x="7" y="11"/>
                  </a:cubicBezTo>
                  <a:cubicBezTo>
                    <a:pt x="8" y="11"/>
                    <a:pt x="8" y="11"/>
                    <a:pt x="8" y="11"/>
                  </a:cubicBezTo>
                  <a:cubicBezTo>
                    <a:pt x="8" y="16"/>
                    <a:pt x="8" y="16"/>
                    <a:pt x="8" y="16"/>
                  </a:cubicBezTo>
                  <a:cubicBezTo>
                    <a:pt x="7" y="16"/>
                    <a:pt x="7" y="16"/>
                    <a:pt x="7" y="16"/>
                  </a:cubicBezTo>
                  <a:cubicBezTo>
                    <a:pt x="7" y="16"/>
                    <a:pt x="7" y="16"/>
                    <a:pt x="7" y="16"/>
                  </a:cubicBezTo>
                  <a:cubicBezTo>
                    <a:pt x="7" y="16"/>
                    <a:pt x="7" y="16"/>
                    <a:pt x="7" y="16"/>
                  </a:cubicBezTo>
                  <a:cubicBezTo>
                    <a:pt x="7" y="16"/>
                    <a:pt x="7" y="16"/>
                    <a:pt x="7" y="16"/>
                  </a:cubicBezTo>
                  <a:cubicBezTo>
                    <a:pt x="7" y="16"/>
                    <a:pt x="7" y="16"/>
                    <a:pt x="7" y="16"/>
                  </a:cubicBezTo>
                  <a:cubicBezTo>
                    <a:pt x="7" y="16"/>
                    <a:pt x="7" y="16"/>
                    <a:pt x="7" y="16"/>
                  </a:cubicBezTo>
                  <a:cubicBezTo>
                    <a:pt x="6" y="16"/>
                    <a:pt x="6" y="16"/>
                    <a:pt x="6" y="16"/>
                  </a:cubicBezTo>
                  <a:cubicBezTo>
                    <a:pt x="6" y="16"/>
                    <a:pt x="6" y="16"/>
                    <a:pt x="6" y="16"/>
                  </a:cubicBezTo>
                  <a:cubicBezTo>
                    <a:pt x="6" y="16"/>
                    <a:pt x="6" y="16"/>
                    <a:pt x="6" y="16"/>
                  </a:cubicBezTo>
                  <a:cubicBezTo>
                    <a:pt x="6" y="16"/>
                    <a:pt x="6" y="16"/>
                    <a:pt x="6" y="16"/>
                  </a:cubicBezTo>
                  <a:cubicBezTo>
                    <a:pt x="6" y="16"/>
                    <a:pt x="6" y="16"/>
                    <a:pt x="6" y="16"/>
                  </a:cubicBezTo>
                  <a:cubicBezTo>
                    <a:pt x="4" y="15"/>
                    <a:pt x="2" y="14"/>
                    <a:pt x="1" y="13"/>
                  </a:cubicBezTo>
                  <a:cubicBezTo>
                    <a:pt x="1" y="13"/>
                    <a:pt x="1" y="13"/>
                    <a:pt x="1" y="13"/>
                  </a:cubicBezTo>
                  <a:cubicBezTo>
                    <a:pt x="0" y="12"/>
                    <a:pt x="0" y="10"/>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7"/>
                    <a:pt x="0" y="7"/>
                  </a:cubicBezTo>
                  <a:cubicBezTo>
                    <a:pt x="0" y="7"/>
                    <a:pt x="0" y="7"/>
                    <a:pt x="0" y="7"/>
                  </a:cubicBezTo>
                  <a:cubicBezTo>
                    <a:pt x="0" y="7"/>
                    <a:pt x="0" y="7"/>
                    <a:pt x="0" y="6"/>
                  </a:cubicBezTo>
                  <a:cubicBezTo>
                    <a:pt x="0" y="6"/>
                    <a:pt x="0" y="6"/>
                    <a:pt x="0" y="6"/>
                  </a:cubicBezTo>
                  <a:cubicBezTo>
                    <a:pt x="0" y="5"/>
                    <a:pt x="1" y="3"/>
                    <a:pt x="3" y="2"/>
                  </a:cubicBezTo>
                  <a:cubicBezTo>
                    <a:pt x="4" y="1"/>
                    <a:pt x="6" y="0"/>
                    <a:pt x="8" y="0"/>
                  </a:cubicBezTo>
                  <a:cubicBezTo>
                    <a:pt x="8" y="0"/>
                    <a:pt x="8" y="0"/>
                    <a:pt x="8" y="0"/>
                  </a:cubicBezTo>
                  <a:cubicBezTo>
                    <a:pt x="8" y="5"/>
                    <a:pt x="8" y="5"/>
                    <a:pt x="8" y="5"/>
                  </a:cubicBezTo>
                  <a:close/>
                  <a:moveTo>
                    <a:pt x="0" y="8"/>
                  </a:moveTo>
                  <a:cubicBezTo>
                    <a:pt x="0" y="8"/>
                    <a:pt x="0" y="8"/>
                    <a:pt x="0" y="8"/>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2" name="Freeform 335">
              <a:extLst>
                <a:ext uri="{FF2B5EF4-FFF2-40B4-BE49-F238E27FC236}">
                  <a16:creationId xmlns:a16="http://schemas.microsoft.com/office/drawing/2014/main" id="{34E14E5F-87A6-4391-8457-4427BAE8C64A}"/>
                </a:ext>
              </a:extLst>
            </p:cNvPr>
            <p:cNvSpPr>
              <a:spLocks noEditPoints="1"/>
            </p:cNvSpPr>
            <p:nvPr/>
          </p:nvSpPr>
          <p:spPr bwMode="auto">
            <a:xfrm>
              <a:off x="6028658" y="5119481"/>
              <a:ext cx="139700" cy="71425"/>
            </a:xfrm>
            <a:custGeom>
              <a:avLst/>
              <a:gdLst>
                <a:gd name="T0" fmla="*/ 41 w 82"/>
                <a:gd name="T1" fmla="*/ 38 h 43"/>
                <a:gd name="T2" fmla="*/ 67 w 82"/>
                <a:gd name="T3" fmla="*/ 38 h 43"/>
                <a:gd name="T4" fmla="*/ 76 w 82"/>
                <a:gd name="T5" fmla="*/ 4 h 43"/>
                <a:gd name="T6" fmla="*/ 71 w 82"/>
                <a:gd name="T7" fmla="*/ 4 h 43"/>
                <a:gd name="T8" fmla="*/ 62 w 82"/>
                <a:gd name="T9" fmla="*/ 4 h 43"/>
                <a:gd name="T10" fmla="*/ 41 w 82"/>
                <a:gd name="T11" fmla="*/ 4 h 43"/>
                <a:gd name="T12" fmla="*/ 41 w 82"/>
                <a:gd name="T13" fmla="*/ 0 h 43"/>
                <a:gd name="T14" fmla="*/ 62 w 82"/>
                <a:gd name="T15" fmla="*/ 0 h 43"/>
                <a:gd name="T16" fmla="*/ 71 w 82"/>
                <a:gd name="T17" fmla="*/ 0 h 43"/>
                <a:gd name="T18" fmla="*/ 79 w 82"/>
                <a:gd name="T19" fmla="*/ 0 h 43"/>
                <a:gd name="T20" fmla="*/ 79 w 82"/>
                <a:gd name="T21" fmla="*/ 0 h 43"/>
                <a:gd name="T22" fmla="*/ 80 w 82"/>
                <a:gd name="T23" fmla="*/ 0 h 43"/>
                <a:gd name="T24" fmla="*/ 81 w 82"/>
                <a:gd name="T25" fmla="*/ 3 h 43"/>
                <a:gd name="T26" fmla="*/ 71 w 82"/>
                <a:gd name="T27" fmla="*/ 41 h 43"/>
                <a:gd name="T28" fmla="*/ 69 w 82"/>
                <a:gd name="T29" fmla="*/ 43 h 43"/>
                <a:gd name="T30" fmla="*/ 41 w 82"/>
                <a:gd name="T31" fmla="*/ 43 h 43"/>
                <a:gd name="T32" fmla="*/ 41 w 82"/>
                <a:gd name="T33" fmla="*/ 38 h 43"/>
                <a:gd name="T34" fmla="*/ 6 w 82"/>
                <a:gd name="T35" fmla="*/ 4 h 43"/>
                <a:gd name="T36" fmla="*/ 15 w 82"/>
                <a:gd name="T37" fmla="*/ 38 h 43"/>
                <a:gd name="T38" fmla="*/ 41 w 82"/>
                <a:gd name="T39" fmla="*/ 38 h 43"/>
                <a:gd name="T40" fmla="*/ 41 w 82"/>
                <a:gd name="T41" fmla="*/ 43 h 43"/>
                <a:gd name="T42" fmla="*/ 13 w 82"/>
                <a:gd name="T43" fmla="*/ 43 h 43"/>
                <a:gd name="T44" fmla="*/ 13 w 82"/>
                <a:gd name="T45" fmla="*/ 43 h 43"/>
                <a:gd name="T46" fmla="*/ 10 w 82"/>
                <a:gd name="T47" fmla="*/ 41 h 43"/>
                <a:gd name="T48" fmla="*/ 0 w 82"/>
                <a:gd name="T49" fmla="*/ 3 h 43"/>
                <a:gd name="T50" fmla="*/ 0 w 82"/>
                <a:gd name="T51" fmla="*/ 2 h 43"/>
                <a:gd name="T52" fmla="*/ 3 w 82"/>
                <a:gd name="T53" fmla="*/ 0 h 43"/>
                <a:gd name="T54" fmla="*/ 11 w 82"/>
                <a:gd name="T55" fmla="*/ 0 h 43"/>
                <a:gd name="T56" fmla="*/ 20 w 82"/>
                <a:gd name="T57" fmla="*/ 0 h 43"/>
                <a:gd name="T58" fmla="*/ 41 w 82"/>
                <a:gd name="T59" fmla="*/ 0 h 43"/>
                <a:gd name="T60" fmla="*/ 41 w 82"/>
                <a:gd name="T61" fmla="*/ 4 h 43"/>
                <a:gd name="T62" fmla="*/ 20 w 82"/>
                <a:gd name="T63" fmla="*/ 4 h 43"/>
                <a:gd name="T64" fmla="*/ 11 w 82"/>
                <a:gd name="T65" fmla="*/ 4 h 43"/>
                <a:gd name="T66" fmla="*/ 6 w 82"/>
                <a:gd name="T6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43">
                  <a:moveTo>
                    <a:pt x="41" y="38"/>
                  </a:moveTo>
                  <a:cubicBezTo>
                    <a:pt x="67" y="38"/>
                    <a:pt x="67" y="38"/>
                    <a:pt x="67" y="38"/>
                  </a:cubicBezTo>
                  <a:cubicBezTo>
                    <a:pt x="76" y="4"/>
                    <a:pt x="76" y="4"/>
                    <a:pt x="76" y="4"/>
                  </a:cubicBezTo>
                  <a:cubicBezTo>
                    <a:pt x="71" y="4"/>
                    <a:pt x="71" y="4"/>
                    <a:pt x="71" y="4"/>
                  </a:cubicBezTo>
                  <a:cubicBezTo>
                    <a:pt x="62" y="4"/>
                    <a:pt x="62" y="4"/>
                    <a:pt x="62" y="4"/>
                  </a:cubicBezTo>
                  <a:cubicBezTo>
                    <a:pt x="41" y="4"/>
                    <a:pt x="41" y="4"/>
                    <a:pt x="41" y="4"/>
                  </a:cubicBezTo>
                  <a:cubicBezTo>
                    <a:pt x="41" y="0"/>
                    <a:pt x="41" y="0"/>
                    <a:pt x="41" y="0"/>
                  </a:cubicBezTo>
                  <a:cubicBezTo>
                    <a:pt x="62" y="0"/>
                    <a:pt x="62" y="0"/>
                    <a:pt x="62" y="0"/>
                  </a:cubicBezTo>
                  <a:cubicBezTo>
                    <a:pt x="71" y="0"/>
                    <a:pt x="71" y="0"/>
                    <a:pt x="71" y="0"/>
                  </a:cubicBezTo>
                  <a:cubicBezTo>
                    <a:pt x="79" y="0"/>
                    <a:pt x="79" y="0"/>
                    <a:pt x="79" y="0"/>
                  </a:cubicBezTo>
                  <a:cubicBezTo>
                    <a:pt x="79" y="0"/>
                    <a:pt x="79" y="0"/>
                    <a:pt x="79" y="0"/>
                  </a:cubicBezTo>
                  <a:cubicBezTo>
                    <a:pt x="79" y="0"/>
                    <a:pt x="79" y="0"/>
                    <a:pt x="80" y="0"/>
                  </a:cubicBezTo>
                  <a:cubicBezTo>
                    <a:pt x="81" y="0"/>
                    <a:pt x="82" y="1"/>
                    <a:pt x="81" y="3"/>
                  </a:cubicBezTo>
                  <a:cubicBezTo>
                    <a:pt x="71" y="41"/>
                    <a:pt x="71" y="41"/>
                    <a:pt x="71" y="41"/>
                  </a:cubicBezTo>
                  <a:cubicBezTo>
                    <a:pt x="71" y="42"/>
                    <a:pt x="70" y="43"/>
                    <a:pt x="69" y="43"/>
                  </a:cubicBezTo>
                  <a:cubicBezTo>
                    <a:pt x="41" y="43"/>
                    <a:pt x="41" y="43"/>
                    <a:pt x="41" y="43"/>
                  </a:cubicBezTo>
                  <a:lnTo>
                    <a:pt x="41" y="38"/>
                  </a:lnTo>
                  <a:close/>
                  <a:moveTo>
                    <a:pt x="6" y="4"/>
                  </a:moveTo>
                  <a:cubicBezTo>
                    <a:pt x="15" y="38"/>
                    <a:pt x="15" y="38"/>
                    <a:pt x="15" y="38"/>
                  </a:cubicBezTo>
                  <a:cubicBezTo>
                    <a:pt x="41" y="38"/>
                    <a:pt x="41" y="38"/>
                    <a:pt x="41" y="38"/>
                  </a:cubicBezTo>
                  <a:cubicBezTo>
                    <a:pt x="41" y="43"/>
                    <a:pt x="41" y="43"/>
                    <a:pt x="41" y="43"/>
                  </a:cubicBezTo>
                  <a:cubicBezTo>
                    <a:pt x="13" y="43"/>
                    <a:pt x="13" y="43"/>
                    <a:pt x="13" y="43"/>
                  </a:cubicBezTo>
                  <a:cubicBezTo>
                    <a:pt x="13" y="43"/>
                    <a:pt x="13" y="43"/>
                    <a:pt x="13" y="43"/>
                  </a:cubicBezTo>
                  <a:cubicBezTo>
                    <a:pt x="12" y="43"/>
                    <a:pt x="11" y="42"/>
                    <a:pt x="10" y="41"/>
                  </a:cubicBezTo>
                  <a:cubicBezTo>
                    <a:pt x="0" y="3"/>
                    <a:pt x="0" y="3"/>
                    <a:pt x="0" y="3"/>
                  </a:cubicBezTo>
                  <a:cubicBezTo>
                    <a:pt x="0" y="3"/>
                    <a:pt x="0" y="2"/>
                    <a:pt x="0" y="2"/>
                  </a:cubicBezTo>
                  <a:cubicBezTo>
                    <a:pt x="0" y="1"/>
                    <a:pt x="1" y="0"/>
                    <a:pt x="3" y="0"/>
                  </a:cubicBezTo>
                  <a:cubicBezTo>
                    <a:pt x="11" y="0"/>
                    <a:pt x="11" y="0"/>
                    <a:pt x="11" y="0"/>
                  </a:cubicBezTo>
                  <a:cubicBezTo>
                    <a:pt x="20" y="0"/>
                    <a:pt x="20" y="0"/>
                    <a:pt x="20" y="0"/>
                  </a:cubicBezTo>
                  <a:cubicBezTo>
                    <a:pt x="41" y="0"/>
                    <a:pt x="41" y="0"/>
                    <a:pt x="41" y="0"/>
                  </a:cubicBezTo>
                  <a:cubicBezTo>
                    <a:pt x="41" y="4"/>
                    <a:pt x="41" y="4"/>
                    <a:pt x="41" y="4"/>
                  </a:cubicBezTo>
                  <a:cubicBezTo>
                    <a:pt x="20" y="4"/>
                    <a:pt x="20" y="4"/>
                    <a:pt x="20" y="4"/>
                  </a:cubicBezTo>
                  <a:cubicBezTo>
                    <a:pt x="11" y="4"/>
                    <a:pt x="11" y="4"/>
                    <a:pt x="11" y="4"/>
                  </a:cubicBezTo>
                  <a:lnTo>
                    <a:pt x="6" y="4"/>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28" name="Group 127">
            <a:extLst>
              <a:ext uri="{FF2B5EF4-FFF2-40B4-BE49-F238E27FC236}">
                <a16:creationId xmlns:a16="http://schemas.microsoft.com/office/drawing/2014/main" id="{5E8676CD-AB87-47A7-A923-0F879B7B1213}"/>
              </a:ext>
            </a:extLst>
          </p:cNvPr>
          <p:cNvGrpSpPr>
            <a:grpSpLocks noChangeAspect="1"/>
          </p:cNvGrpSpPr>
          <p:nvPr/>
        </p:nvGrpSpPr>
        <p:grpSpPr bwMode="auto">
          <a:xfrm>
            <a:off x="4611688" y="1552575"/>
            <a:ext cx="3001962" cy="3024188"/>
            <a:chOff x="9134879" y="1164239"/>
            <a:chExt cx="3055938" cy="3079750"/>
          </a:xfrm>
        </p:grpSpPr>
        <p:sp>
          <p:nvSpPr>
            <p:cNvPr id="94239" name="AutoShape 3">
              <a:extLst>
                <a:ext uri="{FF2B5EF4-FFF2-40B4-BE49-F238E27FC236}">
                  <a16:creationId xmlns:a16="http://schemas.microsoft.com/office/drawing/2014/main" id="{CA3DD0B2-28D3-47D4-B0A3-2D197EE164E1}"/>
                </a:ext>
              </a:extLst>
            </p:cNvPr>
            <p:cNvSpPr>
              <a:spLocks noChangeAspect="1" noChangeArrowheads="1" noTextEdit="1"/>
            </p:cNvSpPr>
            <p:nvPr/>
          </p:nvSpPr>
          <p:spPr bwMode="auto">
            <a:xfrm>
              <a:off x="9134879" y="1175351"/>
              <a:ext cx="303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0" name="Freeform 5">
              <a:extLst>
                <a:ext uri="{FF2B5EF4-FFF2-40B4-BE49-F238E27FC236}">
                  <a16:creationId xmlns:a16="http://schemas.microsoft.com/office/drawing/2014/main" id="{3391C73B-7326-46F5-BA4A-637C5BAE3450}"/>
                </a:ext>
              </a:extLst>
            </p:cNvPr>
            <p:cNvSpPr>
              <a:spLocks/>
            </p:cNvSpPr>
            <p:nvPr/>
          </p:nvSpPr>
          <p:spPr bwMode="auto">
            <a:xfrm>
              <a:off x="9134879" y="1164239"/>
              <a:ext cx="3055938" cy="2982750"/>
            </a:xfrm>
            <a:custGeom>
              <a:avLst/>
              <a:gdLst/>
              <a:ahLst/>
              <a:cxnLst>
                <a:cxn ang="0">
                  <a:pos x="277" y="130"/>
                </a:cxn>
                <a:cxn ang="0">
                  <a:pos x="278" y="103"/>
                </a:cxn>
                <a:cxn ang="0">
                  <a:pos x="261" y="81"/>
                </a:cxn>
                <a:cxn ang="0">
                  <a:pos x="256" y="57"/>
                </a:cxn>
                <a:cxn ang="0">
                  <a:pos x="239" y="44"/>
                </a:cxn>
                <a:cxn ang="0">
                  <a:pos x="231" y="29"/>
                </a:cxn>
                <a:cxn ang="0">
                  <a:pos x="209" y="18"/>
                </a:cxn>
                <a:cxn ang="0">
                  <a:pos x="171" y="0"/>
                </a:cxn>
                <a:cxn ang="0">
                  <a:pos x="152" y="4"/>
                </a:cxn>
                <a:cxn ang="0">
                  <a:pos x="139" y="14"/>
                </a:cxn>
                <a:cxn ang="0">
                  <a:pos x="133" y="9"/>
                </a:cxn>
                <a:cxn ang="0">
                  <a:pos x="112" y="2"/>
                </a:cxn>
                <a:cxn ang="0">
                  <a:pos x="79" y="18"/>
                </a:cxn>
                <a:cxn ang="0">
                  <a:pos x="56" y="29"/>
                </a:cxn>
                <a:cxn ang="0">
                  <a:pos x="47" y="44"/>
                </a:cxn>
                <a:cxn ang="0">
                  <a:pos x="30" y="57"/>
                </a:cxn>
                <a:cxn ang="0">
                  <a:pos x="25" y="81"/>
                </a:cxn>
                <a:cxn ang="0">
                  <a:pos x="8" y="103"/>
                </a:cxn>
                <a:cxn ang="0">
                  <a:pos x="9" y="130"/>
                </a:cxn>
                <a:cxn ang="0">
                  <a:pos x="1" y="167"/>
                </a:cxn>
                <a:cxn ang="0">
                  <a:pos x="22" y="207"/>
                </a:cxn>
                <a:cxn ang="0">
                  <a:pos x="29" y="233"/>
                </a:cxn>
                <a:cxn ang="0">
                  <a:pos x="50" y="246"/>
                </a:cxn>
                <a:cxn ang="0">
                  <a:pos x="58" y="262"/>
                </a:cxn>
                <a:cxn ang="0">
                  <a:pos x="84" y="273"/>
                </a:cxn>
                <a:cxn ang="0">
                  <a:pos x="90" y="272"/>
                </a:cxn>
                <a:cxn ang="0">
                  <a:pos x="114" y="280"/>
                </a:cxn>
                <a:cxn ang="0">
                  <a:pos x="146" y="260"/>
                </a:cxn>
                <a:cxn ang="0">
                  <a:pos x="159" y="274"/>
                </a:cxn>
                <a:cxn ang="0">
                  <a:pos x="175" y="279"/>
                </a:cxn>
                <a:cxn ang="0">
                  <a:pos x="196" y="272"/>
                </a:cxn>
                <a:cxn ang="0">
                  <a:pos x="203" y="273"/>
                </a:cxn>
                <a:cxn ang="0">
                  <a:pos x="225" y="265"/>
                </a:cxn>
                <a:cxn ang="0">
                  <a:pos x="237" y="246"/>
                </a:cxn>
                <a:cxn ang="0">
                  <a:pos x="257" y="233"/>
                </a:cxn>
                <a:cxn ang="0">
                  <a:pos x="265" y="207"/>
                </a:cxn>
                <a:cxn ang="0">
                  <a:pos x="286" y="167"/>
                </a:cxn>
                <a:cxn ang="0">
                  <a:pos x="277" y="130"/>
                </a:cxn>
              </a:cxnLst>
              <a:rect l="0" t="0" r="r" b="b"/>
              <a:pathLst>
                <a:path w="287" h="280">
                  <a:moveTo>
                    <a:pt x="277" y="130"/>
                  </a:moveTo>
                  <a:cubicBezTo>
                    <a:pt x="281" y="122"/>
                    <a:pt x="281" y="112"/>
                    <a:pt x="278" y="103"/>
                  </a:cubicBezTo>
                  <a:cubicBezTo>
                    <a:pt x="275" y="93"/>
                    <a:pt x="269" y="85"/>
                    <a:pt x="261" y="81"/>
                  </a:cubicBezTo>
                  <a:cubicBezTo>
                    <a:pt x="262" y="73"/>
                    <a:pt x="261" y="64"/>
                    <a:pt x="256" y="57"/>
                  </a:cubicBezTo>
                  <a:cubicBezTo>
                    <a:pt x="252" y="51"/>
                    <a:pt x="246" y="46"/>
                    <a:pt x="239" y="44"/>
                  </a:cubicBezTo>
                  <a:cubicBezTo>
                    <a:pt x="238" y="38"/>
                    <a:pt x="235" y="33"/>
                    <a:pt x="231" y="29"/>
                  </a:cubicBezTo>
                  <a:cubicBezTo>
                    <a:pt x="225" y="22"/>
                    <a:pt x="217" y="19"/>
                    <a:pt x="209" y="18"/>
                  </a:cubicBezTo>
                  <a:cubicBezTo>
                    <a:pt x="201" y="7"/>
                    <a:pt x="187" y="0"/>
                    <a:pt x="171" y="0"/>
                  </a:cubicBezTo>
                  <a:cubicBezTo>
                    <a:pt x="164" y="0"/>
                    <a:pt x="158" y="1"/>
                    <a:pt x="152" y="4"/>
                  </a:cubicBezTo>
                  <a:cubicBezTo>
                    <a:pt x="146" y="7"/>
                    <a:pt x="142" y="10"/>
                    <a:pt x="139" y="14"/>
                  </a:cubicBezTo>
                  <a:cubicBezTo>
                    <a:pt x="137" y="12"/>
                    <a:pt x="135" y="11"/>
                    <a:pt x="133" y="9"/>
                  </a:cubicBezTo>
                  <a:cubicBezTo>
                    <a:pt x="127" y="4"/>
                    <a:pt x="120" y="2"/>
                    <a:pt x="112" y="2"/>
                  </a:cubicBezTo>
                  <a:cubicBezTo>
                    <a:pt x="100" y="2"/>
                    <a:pt x="89" y="8"/>
                    <a:pt x="79" y="18"/>
                  </a:cubicBezTo>
                  <a:cubicBezTo>
                    <a:pt x="71" y="18"/>
                    <a:pt x="62" y="22"/>
                    <a:pt x="56" y="29"/>
                  </a:cubicBezTo>
                  <a:cubicBezTo>
                    <a:pt x="52" y="33"/>
                    <a:pt x="49" y="38"/>
                    <a:pt x="47" y="44"/>
                  </a:cubicBezTo>
                  <a:cubicBezTo>
                    <a:pt x="40" y="46"/>
                    <a:pt x="34" y="51"/>
                    <a:pt x="30" y="57"/>
                  </a:cubicBezTo>
                  <a:cubicBezTo>
                    <a:pt x="26" y="64"/>
                    <a:pt x="24" y="73"/>
                    <a:pt x="25" y="81"/>
                  </a:cubicBezTo>
                  <a:cubicBezTo>
                    <a:pt x="17" y="85"/>
                    <a:pt x="11" y="93"/>
                    <a:pt x="8" y="103"/>
                  </a:cubicBezTo>
                  <a:cubicBezTo>
                    <a:pt x="5" y="112"/>
                    <a:pt x="6" y="122"/>
                    <a:pt x="9" y="130"/>
                  </a:cubicBezTo>
                  <a:cubicBezTo>
                    <a:pt x="0" y="143"/>
                    <a:pt x="0" y="161"/>
                    <a:pt x="1" y="167"/>
                  </a:cubicBezTo>
                  <a:cubicBezTo>
                    <a:pt x="2" y="185"/>
                    <a:pt x="10" y="199"/>
                    <a:pt x="22" y="207"/>
                  </a:cubicBezTo>
                  <a:cubicBezTo>
                    <a:pt x="21" y="216"/>
                    <a:pt x="24" y="225"/>
                    <a:pt x="29" y="233"/>
                  </a:cubicBezTo>
                  <a:cubicBezTo>
                    <a:pt x="35" y="240"/>
                    <a:pt x="42" y="245"/>
                    <a:pt x="50" y="246"/>
                  </a:cubicBezTo>
                  <a:cubicBezTo>
                    <a:pt x="51" y="252"/>
                    <a:pt x="54" y="258"/>
                    <a:pt x="58" y="262"/>
                  </a:cubicBezTo>
                  <a:cubicBezTo>
                    <a:pt x="65" y="269"/>
                    <a:pt x="74" y="273"/>
                    <a:pt x="84" y="273"/>
                  </a:cubicBezTo>
                  <a:cubicBezTo>
                    <a:pt x="86" y="273"/>
                    <a:pt x="88" y="273"/>
                    <a:pt x="90" y="272"/>
                  </a:cubicBezTo>
                  <a:cubicBezTo>
                    <a:pt x="98" y="278"/>
                    <a:pt x="106" y="280"/>
                    <a:pt x="114" y="280"/>
                  </a:cubicBezTo>
                  <a:cubicBezTo>
                    <a:pt x="127" y="280"/>
                    <a:pt x="139" y="273"/>
                    <a:pt x="146" y="260"/>
                  </a:cubicBezTo>
                  <a:cubicBezTo>
                    <a:pt x="149" y="266"/>
                    <a:pt x="153" y="271"/>
                    <a:pt x="159" y="274"/>
                  </a:cubicBezTo>
                  <a:cubicBezTo>
                    <a:pt x="164" y="277"/>
                    <a:pt x="169" y="279"/>
                    <a:pt x="175" y="279"/>
                  </a:cubicBezTo>
                  <a:cubicBezTo>
                    <a:pt x="183" y="279"/>
                    <a:pt x="190" y="277"/>
                    <a:pt x="196" y="272"/>
                  </a:cubicBezTo>
                  <a:cubicBezTo>
                    <a:pt x="198" y="273"/>
                    <a:pt x="201" y="273"/>
                    <a:pt x="203" y="273"/>
                  </a:cubicBezTo>
                  <a:cubicBezTo>
                    <a:pt x="211" y="273"/>
                    <a:pt x="219" y="270"/>
                    <a:pt x="225" y="265"/>
                  </a:cubicBezTo>
                  <a:cubicBezTo>
                    <a:pt x="231" y="260"/>
                    <a:pt x="235" y="254"/>
                    <a:pt x="237" y="246"/>
                  </a:cubicBezTo>
                  <a:cubicBezTo>
                    <a:pt x="245" y="245"/>
                    <a:pt x="252" y="240"/>
                    <a:pt x="257" y="233"/>
                  </a:cubicBezTo>
                  <a:cubicBezTo>
                    <a:pt x="263" y="225"/>
                    <a:pt x="265" y="216"/>
                    <a:pt x="265" y="207"/>
                  </a:cubicBezTo>
                  <a:cubicBezTo>
                    <a:pt x="276" y="199"/>
                    <a:pt x="284" y="185"/>
                    <a:pt x="286" y="167"/>
                  </a:cubicBezTo>
                  <a:cubicBezTo>
                    <a:pt x="287" y="156"/>
                    <a:pt x="285" y="141"/>
                    <a:pt x="277" y="130"/>
                  </a:cubicBezTo>
                  <a:close/>
                </a:path>
              </a:pathLst>
            </a:custGeom>
            <a:solidFill>
              <a:schemeClr val="accent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1" name="Freeform 6">
              <a:extLst>
                <a:ext uri="{FF2B5EF4-FFF2-40B4-BE49-F238E27FC236}">
                  <a16:creationId xmlns:a16="http://schemas.microsoft.com/office/drawing/2014/main" id="{18B9DB05-3310-4CF1-9266-D009D91D74F8}"/>
                </a:ext>
              </a:extLst>
            </p:cNvPr>
            <p:cNvSpPr>
              <a:spLocks noEditPoints="1"/>
            </p:cNvSpPr>
            <p:nvPr/>
          </p:nvSpPr>
          <p:spPr bwMode="auto">
            <a:xfrm>
              <a:off x="9230225" y="1217590"/>
              <a:ext cx="2865246" cy="3026399"/>
            </a:xfrm>
            <a:custGeom>
              <a:avLst/>
              <a:gdLst/>
              <a:ahLst/>
              <a:cxnLst>
                <a:cxn ang="0">
                  <a:pos x="124" y="67"/>
                </a:cxn>
                <a:cxn ang="0">
                  <a:pos x="124" y="212"/>
                </a:cxn>
                <a:cxn ang="0">
                  <a:pos x="23" y="197"/>
                </a:cxn>
                <a:cxn ang="0">
                  <a:pos x="27" y="81"/>
                </a:cxn>
                <a:cxn ang="0">
                  <a:pos x="150" y="13"/>
                </a:cxn>
                <a:cxn ang="0">
                  <a:pos x="151" y="135"/>
                </a:cxn>
                <a:cxn ang="0">
                  <a:pos x="187" y="88"/>
                </a:cxn>
                <a:cxn ang="0">
                  <a:pos x="160" y="72"/>
                </a:cxn>
                <a:cxn ang="0">
                  <a:pos x="178" y="75"/>
                </a:cxn>
                <a:cxn ang="0">
                  <a:pos x="150" y="13"/>
                </a:cxn>
                <a:cxn ang="0">
                  <a:pos x="158" y="255"/>
                </a:cxn>
                <a:cxn ang="0">
                  <a:pos x="211" y="225"/>
                </a:cxn>
                <a:cxn ang="0">
                  <a:pos x="252" y="131"/>
                </a:cxn>
                <a:cxn ang="0">
                  <a:pos x="220" y="166"/>
                </a:cxn>
                <a:cxn ang="0">
                  <a:pos x="214" y="192"/>
                </a:cxn>
                <a:cxn ang="0">
                  <a:pos x="211" y="147"/>
                </a:cxn>
                <a:cxn ang="0">
                  <a:pos x="171" y="133"/>
                </a:cxn>
                <a:cxn ang="0">
                  <a:pos x="188" y="236"/>
                </a:cxn>
                <a:cxn ang="0">
                  <a:pos x="160" y="214"/>
                </a:cxn>
                <a:cxn ang="0">
                  <a:pos x="154" y="141"/>
                </a:cxn>
                <a:cxn ang="0">
                  <a:pos x="237" y="128"/>
                </a:cxn>
                <a:cxn ang="0">
                  <a:pos x="211" y="63"/>
                </a:cxn>
                <a:cxn ang="0">
                  <a:pos x="195" y="23"/>
                </a:cxn>
                <a:cxn ang="0">
                  <a:pos x="144" y="91"/>
                </a:cxn>
                <a:cxn ang="0">
                  <a:pos x="143" y="234"/>
                </a:cxn>
                <a:cxn ang="0">
                  <a:pos x="210" y="253"/>
                </a:cxn>
                <a:cxn ang="0">
                  <a:pos x="267" y="161"/>
                </a:cxn>
                <a:cxn ang="0">
                  <a:pos x="222" y="46"/>
                </a:cxn>
                <a:cxn ang="0">
                  <a:pos x="90" y="120"/>
                </a:cxn>
                <a:cxn ang="0">
                  <a:pos x="96" y="119"/>
                </a:cxn>
                <a:cxn ang="0">
                  <a:pos x="92" y="126"/>
                </a:cxn>
                <a:cxn ang="0">
                  <a:pos x="52" y="139"/>
                </a:cxn>
                <a:cxn ang="0">
                  <a:pos x="118" y="163"/>
                </a:cxn>
                <a:cxn ang="0">
                  <a:pos x="115" y="17"/>
                </a:cxn>
                <a:cxn ang="0">
                  <a:pos x="97" y="56"/>
                </a:cxn>
                <a:cxn ang="0">
                  <a:pos x="111" y="40"/>
                </a:cxn>
                <a:cxn ang="0">
                  <a:pos x="79" y="76"/>
                </a:cxn>
                <a:cxn ang="0">
                  <a:pos x="98" y="171"/>
                </a:cxn>
                <a:cxn ang="0">
                  <a:pos x="97" y="195"/>
                </a:cxn>
                <a:cxn ang="0">
                  <a:pos x="94" y="237"/>
                </a:cxn>
                <a:cxn ang="0">
                  <a:pos x="77" y="162"/>
                </a:cxn>
                <a:cxn ang="0">
                  <a:pos x="8" y="161"/>
                </a:cxn>
                <a:cxn ang="0">
                  <a:pos x="85" y="249"/>
                </a:cxn>
                <a:cxn ang="0">
                  <a:pos x="98" y="171"/>
                </a:cxn>
                <a:cxn ang="0">
                  <a:pos x="62" y="99"/>
                </a:cxn>
                <a:cxn ang="0">
                  <a:pos x="38" y="86"/>
                </a:cxn>
              </a:cxnLst>
              <a:rect l="0" t="0" r="r" b="b"/>
              <a:pathLst>
                <a:path w="269" h="284">
                  <a:moveTo>
                    <a:pt x="74" y="23"/>
                  </a:moveTo>
                  <a:cubicBezTo>
                    <a:pt x="85" y="9"/>
                    <a:pt x="103" y="0"/>
                    <a:pt x="119" y="12"/>
                  </a:cubicBezTo>
                  <a:cubicBezTo>
                    <a:pt x="136" y="25"/>
                    <a:pt x="135" y="50"/>
                    <a:pt x="124" y="67"/>
                  </a:cubicBezTo>
                  <a:cubicBezTo>
                    <a:pt x="135" y="81"/>
                    <a:pt x="134" y="105"/>
                    <a:pt x="121" y="117"/>
                  </a:cubicBezTo>
                  <a:cubicBezTo>
                    <a:pt x="132" y="130"/>
                    <a:pt x="133" y="153"/>
                    <a:pt x="123" y="167"/>
                  </a:cubicBezTo>
                  <a:cubicBezTo>
                    <a:pt x="135" y="179"/>
                    <a:pt x="135" y="200"/>
                    <a:pt x="124" y="212"/>
                  </a:cubicBezTo>
                  <a:cubicBezTo>
                    <a:pt x="149" y="245"/>
                    <a:pt x="113" y="284"/>
                    <a:pt x="84" y="257"/>
                  </a:cubicBezTo>
                  <a:cubicBezTo>
                    <a:pt x="67" y="263"/>
                    <a:pt x="49" y="251"/>
                    <a:pt x="49" y="233"/>
                  </a:cubicBezTo>
                  <a:cubicBezTo>
                    <a:pt x="31" y="233"/>
                    <a:pt x="18" y="215"/>
                    <a:pt x="23" y="197"/>
                  </a:cubicBezTo>
                  <a:cubicBezTo>
                    <a:pt x="9" y="191"/>
                    <a:pt x="2" y="176"/>
                    <a:pt x="1" y="161"/>
                  </a:cubicBezTo>
                  <a:cubicBezTo>
                    <a:pt x="0" y="149"/>
                    <a:pt x="3" y="134"/>
                    <a:pt x="12" y="126"/>
                  </a:cubicBezTo>
                  <a:cubicBezTo>
                    <a:pt x="0" y="111"/>
                    <a:pt x="9" y="86"/>
                    <a:pt x="27" y="81"/>
                  </a:cubicBezTo>
                  <a:cubicBezTo>
                    <a:pt x="21" y="66"/>
                    <a:pt x="30" y="47"/>
                    <a:pt x="47" y="46"/>
                  </a:cubicBezTo>
                  <a:cubicBezTo>
                    <a:pt x="46" y="33"/>
                    <a:pt x="61" y="20"/>
                    <a:pt x="74" y="23"/>
                  </a:cubicBezTo>
                  <a:close/>
                  <a:moveTo>
                    <a:pt x="150" y="13"/>
                  </a:moveTo>
                  <a:cubicBezTo>
                    <a:pt x="132" y="21"/>
                    <a:pt x="147" y="40"/>
                    <a:pt x="155" y="49"/>
                  </a:cubicBezTo>
                  <a:cubicBezTo>
                    <a:pt x="135" y="59"/>
                    <a:pt x="137" y="80"/>
                    <a:pt x="156" y="91"/>
                  </a:cubicBezTo>
                  <a:cubicBezTo>
                    <a:pt x="140" y="101"/>
                    <a:pt x="133" y="124"/>
                    <a:pt x="151" y="135"/>
                  </a:cubicBezTo>
                  <a:cubicBezTo>
                    <a:pt x="155" y="133"/>
                    <a:pt x="160" y="132"/>
                    <a:pt x="164" y="132"/>
                  </a:cubicBezTo>
                  <a:cubicBezTo>
                    <a:pt x="164" y="120"/>
                    <a:pt x="171" y="111"/>
                    <a:pt x="183" y="108"/>
                  </a:cubicBezTo>
                  <a:cubicBezTo>
                    <a:pt x="181" y="101"/>
                    <a:pt x="183" y="94"/>
                    <a:pt x="187" y="88"/>
                  </a:cubicBezTo>
                  <a:cubicBezTo>
                    <a:pt x="182" y="87"/>
                    <a:pt x="177" y="84"/>
                    <a:pt x="173" y="78"/>
                  </a:cubicBezTo>
                  <a:cubicBezTo>
                    <a:pt x="168" y="81"/>
                    <a:pt x="162" y="81"/>
                    <a:pt x="157" y="78"/>
                  </a:cubicBezTo>
                  <a:cubicBezTo>
                    <a:pt x="160" y="72"/>
                    <a:pt x="160" y="72"/>
                    <a:pt x="160" y="72"/>
                  </a:cubicBezTo>
                  <a:cubicBezTo>
                    <a:pt x="167" y="77"/>
                    <a:pt x="180" y="69"/>
                    <a:pt x="179" y="60"/>
                  </a:cubicBezTo>
                  <a:cubicBezTo>
                    <a:pt x="185" y="59"/>
                    <a:pt x="185" y="59"/>
                    <a:pt x="185" y="59"/>
                  </a:cubicBezTo>
                  <a:cubicBezTo>
                    <a:pt x="186" y="65"/>
                    <a:pt x="183" y="71"/>
                    <a:pt x="178" y="75"/>
                  </a:cubicBezTo>
                  <a:cubicBezTo>
                    <a:pt x="188" y="88"/>
                    <a:pt x="211" y="82"/>
                    <a:pt x="204" y="59"/>
                  </a:cubicBezTo>
                  <a:cubicBezTo>
                    <a:pt x="229" y="47"/>
                    <a:pt x="206" y="22"/>
                    <a:pt x="191" y="32"/>
                  </a:cubicBezTo>
                  <a:cubicBezTo>
                    <a:pt x="189" y="15"/>
                    <a:pt x="166" y="6"/>
                    <a:pt x="150" y="13"/>
                  </a:cubicBezTo>
                  <a:close/>
                  <a:moveTo>
                    <a:pt x="155" y="192"/>
                  </a:moveTo>
                  <a:cubicBezTo>
                    <a:pt x="136" y="197"/>
                    <a:pt x="135" y="223"/>
                    <a:pt x="151" y="231"/>
                  </a:cubicBezTo>
                  <a:cubicBezTo>
                    <a:pt x="148" y="241"/>
                    <a:pt x="149" y="250"/>
                    <a:pt x="158" y="255"/>
                  </a:cubicBezTo>
                  <a:cubicBezTo>
                    <a:pt x="168" y="261"/>
                    <a:pt x="176" y="256"/>
                    <a:pt x="183" y="249"/>
                  </a:cubicBezTo>
                  <a:cubicBezTo>
                    <a:pt x="191" y="253"/>
                    <a:pt x="199" y="253"/>
                    <a:pt x="206" y="248"/>
                  </a:cubicBezTo>
                  <a:cubicBezTo>
                    <a:pt x="214" y="241"/>
                    <a:pt x="213" y="234"/>
                    <a:pt x="211" y="225"/>
                  </a:cubicBezTo>
                  <a:cubicBezTo>
                    <a:pt x="230" y="232"/>
                    <a:pt x="246" y="212"/>
                    <a:pt x="237" y="194"/>
                  </a:cubicBezTo>
                  <a:cubicBezTo>
                    <a:pt x="253" y="188"/>
                    <a:pt x="259" y="177"/>
                    <a:pt x="261" y="161"/>
                  </a:cubicBezTo>
                  <a:cubicBezTo>
                    <a:pt x="262" y="151"/>
                    <a:pt x="260" y="137"/>
                    <a:pt x="252" y="131"/>
                  </a:cubicBezTo>
                  <a:cubicBezTo>
                    <a:pt x="248" y="133"/>
                    <a:pt x="245" y="134"/>
                    <a:pt x="241" y="135"/>
                  </a:cubicBezTo>
                  <a:cubicBezTo>
                    <a:pt x="236" y="144"/>
                    <a:pt x="228" y="150"/>
                    <a:pt x="218" y="149"/>
                  </a:cubicBezTo>
                  <a:cubicBezTo>
                    <a:pt x="216" y="154"/>
                    <a:pt x="217" y="161"/>
                    <a:pt x="220" y="166"/>
                  </a:cubicBezTo>
                  <a:cubicBezTo>
                    <a:pt x="226" y="163"/>
                    <a:pt x="234" y="165"/>
                    <a:pt x="241" y="169"/>
                  </a:cubicBezTo>
                  <a:cubicBezTo>
                    <a:pt x="237" y="174"/>
                    <a:pt x="237" y="174"/>
                    <a:pt x="237" y="174"/>
                  </a:cubicBezTo>
                  <a:cubicBezTo>
                    <a:pt x="224" y="166"/>
                    <a:pt x="212" y="176"/>
                    <a:pt x="214" y="192"/>
                  </a:cubicBezTo>
                  <a:cubicBezTo>
                    <a:pt x="208" y="192"/>
                    <a:pt x="208" y="192"/>
                    <a:pt x="208" y="192"/>
                  </a:cubicBezTo>
                  <a:cubicBezTo>
                    <a:pt x="207" y="184"/>
                    <a:pt x="208" y="176"/>
                    <a:pt x="214" y="170"/>
                  </a:cubicBezTo>
                  <a:cubicBezTo>
                    <a:pt x="210" y="163"/>
                    <a:pt x="210" y="154"/>
                    <a:pt x="211" y="147"/>
                  </a:cubicBezTo>
                  <a:cubicBezTo>
                    <a:pt x="202" y="143"/>
                    <a:pt x="197" y="134"/>
                    <a:pt x="198" y="124"/>
                  </a:cubicBezTo>
                  <a:cubicBezTo>
                    <a:pt x="192" y="123"/>
                    <a:pt x="188" y="119"/>
                    <a:pt x="185" y="114"/>
                  </a:cubicBezTo>
                  <a:cubicBezTo>
                    <a:pt x="175" y="116"/>
                    <a:pt x="170" y="124"/>
                    <a:pt x="171" y="133"/>
                  </a:cubicBezTo>
                  <a:cubicBezTo>
                    <a:pt x="189" y="140"/>
                    <a:pt x="193" y="161"/>
                    <a:pt x="182" y="176"/>
                  </a:cubicBezTo>
                  <a:cubicBezTo>
                    <a:pt x="195" y="186"/>
                    <a:pt x="195" y="206"/>
                    <a:pt x="184" y="218"/>
                  </a:cubicBezTo>
                  <a:cubicBezTo>
                    <a:pt x="189" y="223"/>
                    <a:pt x="190" y="230"/>
                    <a:pt x="188" y="236"/>
                  </a:cubicBezTo>
                  <a:cubicBezTo>
                    <a:pt x="182" y="234"/>
                    <a:pt x="182" y="234"/>
                    <a:pt x="182" y="234"/>
                  </a:cubicBezTo>
                  <a:cubicBezTo>
                    <a:pt x="185" y="221"/>
                    <a:pt x="173" y="216"/>
                    <a:pt x="163" y="220"/>
                  </a:cubicBezTo>
                  <a:cubicBezTo>
                    <a:pt x="160" y="214"/>
                    <a:pt x="160" y="214"/>
                    <a:pt x="160" y="214"/>
                  </a:cubicBezTo>
                  <a:cubicBezTo>
                    <a:pt x="166" y="212"/>
                    <a:pt x="173" y="211"/>
                    <a:pt x="179" y="214"/>
                  </a:cubicBezTo>
                  <a:cubicBezTo>
                    <a:pt x="191" y="203"/>
                    <a:pt x="185" y="182"/>
                    <a:pt x="171" y="179"/>
                  </a:cubicBezTo>
                  <a:cubicBezTo>
                    <a:pt x="195" y="157"/>
                    <a:pt x="173" y="131"/>
                    <a:pt x="154" y="141"/>
                  </a:cubicBezTo>
                  <a:cubicBezTo>
                    <a:pt x="135" y="152"/>
                    <a:pt x="139" y="182"/>
                    <a:pt x="155" y="192"/>
                  </a:cubicBezTo>
                  <a:close/>
                  <a:moveTo>
                    <a:pt x="231" y="86"/>
                  </a:moveTo>
                  <a:cubicBezTo>
                    <a:pt x="262" y="88"/>
                    <a:pt x="262" y="128"/>
                    <a:pt x="237" y="128"/>
                  </a:cubicBezTo>
                  <a:cubicBezTo>
                    <a:pt x="227" y="152"/>
                    <a:pt x="202" y="144"/>
                    <a:pt x="204" y="119"/>
                  </a:cubicBezTo>
                  <a:cubicBezTo>
                    <a:pt x="187" y="115"/>
                    <a:pt x="183" y="100"/>
                    <a:pt x="196" y="88"/>
                  </a:cubicBezTo>
                  <a:cubicBezTo>
                    <a:pt x="207" y="85"/>
                    <a:pt x="214" y="74"/>
                    <a:pt x="211" y="63"/>
                  </a:cubicBezTo>
                  <a:cubicBezTo>
                    <a:pt x="215" y="60"/>
                    <a:pt x="218" y="57"/>
                    <a:pt x="220" y="53"/>
                  </a:cubicBezTo>
                  <a:cubicBezTo>
                    <a:pt x="238" y="53"/>
                    <a:pt x="241" y="76"/>
                    <a:pt x="231" y="86"/>
                  </a:cubicBezTo>
                  <a:close/>
                  <a:moveTo>
                    <a:pt x="195" y="23"/>
                  </a:moveTo>
                  <a:cubicBezTo>
                    <a:pt x="188" y="6"/>
                    <a:pt x="163" y="0"/>
                    <a:pt x="147" y="7"/>
                  </a:cubicBezTo>
                  <a:cubicBezTo>
                    <a:pt x="128" y="16"/>
                    <a:pt x="134" y="34"/>
                    <a:pt x="145" y="47"/>
                  </a:cubicBezTo>
                  <a:cubicBezTo>
                    <a:pt x="132" y="57"/>
                    <a:pt x="132" y="80"/>
                    <a:pt x="144" y="91"/>
                  </a:cubicBezTo>
                  <a:cubicBezTo>
                    <a:pt x="131" y="103"/>
                    <a:pt x="131" y="128"/>
                    <a:pt x="145" y="139"/>
                  </a:cubicBezTo>
                  <a:cubicBezTo>
                    <a:pt x="131" y="152"/>
                    <a:pt x="131" y="177"/>
                    <a:pt x="143" y="190"/>
                  </a:cubicBezTo>
                  <a:cubicBezTo>
                    <a:pt x="131" y="200"/>
                    <a:pt x="131" y="225"/>
                    <a:pt x="143" y="234"/>
                  </a:cubicBezTo>
                  <a:cubicBezTo>
                    <a:pt x="141" y="245"/>
                    <a:pt x="145" y="255"/>
                    <a:pt x="154" y="261"/>
                  </a:cubicBezTo>
                  <a:cubicBezTo>
                    <a:pt x="165" y="267"/>
                    <a:pt x="176" y="265"/>
                    <a:pt x="185" y="257"/>
                  </a:cubicBezTo>
                  <a:cubicBezTo>
                    <a:pt x="193" y="260"/>
                    <a:pt x="203" y="259"/>
                    <a:pt x="210" y="253"/>
                  </a:cubicBezTo>
                  <a:cubicBezTo>
                    <a:pt x="216" y="248"/>
                    <a:pt x="219" y="241"/>
                    <a:pt x="219" y="233"/>
                  </a:cubicBezTo>
                  <a:cubicBezTo>
                    <a:pt x="237" y="233"/>
                    <a:pt x="250" y="215"/>
                    <a:pt x="245" y="197"/>
                  </a:cubicBezTo>
                  <a:cubicBezTo>
                    <a:pt x="259" y="191"/>
                    <a:pt x="266" y="176"/>
                    <a:pt x="267" y="161"/>
                  </a:cubicBezTo>
                  <a:cubicBezTo>
                    <a:pt x="268" y="149"/>
                    <a:pt x="266" y="134"/>
                    <a:pt x="256" y="126"/>
                  </a:cubicBezTo>
                  <a:cubicBezTo>
                    <a:pt x="269" y="111"/>
                    <a:pt x="260" y="86"/>
                    <a:pt x="241" y="81"/>
                  </a:cubicBezTo>
                  <a:cubicBezTo>
                    <a:pt x="247" y="66"/>
                    <a:pt x="238" y="47"/>
                    <a:pt x="222" y="46"/>
                  </a:cubicBezTo>
                  <a:cubicBezTo>
                    <a:pt x="222" y="33"/>
                    <a:pt x="208" y="20"/>
                    <a:pt x="195" y="23"/>
                  </a:cubicBezTo>
                  <a:close/>
                  <a:moveTo>
                    <a:pt x="70" y="116"/>
                  </a:moveTo>
                  <a:cubicBezTo>
                    <a:pt x="75" y="124"/>
                    <a:pt x="83" y="125"/>
                    <a:pt x="90" y="120"/>
                  </a:cubicBezTo>
                  <a:cubicBezTo>
                    <a:pt x="89" y="111"/>
                    <a:pt x="93" y="103"/>
                    <a:pt x="100" y="98"/>
                  </a:cubicBezTo>
                  <a:cubicBezTo>
                    <a:pt x="104" y="103"/>
                    <a:pt x="104" y="103"/>
                    <a:pt x="104" y="103"/>
                  </a:cubicBezTo>
                  <a:cubicBezTo>
                    <a:pt x="99" y="107"/>
                    <a:pt x="96" y="112"/>
                    <a:pt x="96" y="119"/>
                  </a:cubicBezTo>
                  <a:cubicBezTo>
                    <a:pt x="97" y="124"/>
                    <a:pt x="100" y="130"/>
                    <a:pt x="105" y="132"/>
                  </a:cubicBezTo>
                  <a:cubicBezTo>
                    <a:pt x="103" y="138"/>
                    <a:pt x="103" y="138"/>
                    <a:pt x="103" y="138"/>
                  </a:cubicBezTo>
                  <a:cubicBezTo>
                    <a:pt x="98" y="136"/>
                    <a:pt x="94" y="132"/>
                    <a:pt x="92" y="126"/>
                  </a:cubicBezTo>
                  <a:cubicBezTo>
                    <a:pt x="83" y="132"/>
                    <a:pt x="72" y="130"/>
                    <a:pt x="66" y="122"/>
                  </a:cubicBezTo>
                  <a:cubicBezTo>
                    <a:pt x="61" y="126"/>
                    <a:pt x="55" y="128"/>
                    <a:pt x="49" y="128"/>
                  </a:cubicBezTo>
                  <a:cubicBezTo>
                    <a:pt x="51" y="132"/>
                    <a:pt x="52" y="135"/>
                    <a:pt x="52" y="139"/>
                  </a:cubicBezTo>
                  <a:cubicBezTo>
                    <a:pt x="67" y="136"/>
                    <a:pt x="79" y="143"/>
                    <a:pt x="83" y="159"/>
                  </a:cubicBezTo>
                  <a:cubicBezTo>
                    <a:pt x="88" y="158"/>
                    <a:pt x="94" y="159"/>
                    <a:pt x="98" y="163"/>
                  </a:cubicBezTo>
                  <a:cubicBezTo>
                    <a:pt x="104" y="160"/>
                    <a:pt x="112" y="160"/>
                    <a:pt x="118" y="163"/>
                  </a:cubicBezTo>
                  <a:cubicBezTo>
                    <a:pt x="128" y="148"/>
                    <a:pt x="124" y="129"/>
                    <a:pt x="111" y="117"/>
                  </a:cubicBezTo>
                  <a:cubicBezTo>
                    <a:pt x="127" y="104"/>
                    <a:pt x="130" y="84"/>
                    <a:pt x="116" y="68"/>
                  </a:cubicBezTo>
                  <a:cubicBezTo>
                    <a:pt x="127" y="55"/>
                    <a:pt x="132" y="29"/>
                    <a:pt x="115" y="17"/>
                  </a:cubicBezTo>
                  <a:cubicBezTo>
                    <a:pt x="100" y="6"/>
                    <a:pt x="85" y="19"/>
                    <a:pt x="77" y="31"/>
                  </a:cubicBezTo>
                  <a:cubicBezTo>
                    <a:pt x="62" y="25"/>
                    <a:pt x="48" y="41"/>
                    <a:pt x="57" y="56"/>
                  </a:cubicBezTo>
                  <a:cubicBezTo>
                    <a:pt x="67" y="73"/>
                    <a:pt x="95" y="76"/>
                    <a:pt x="97" y="56"/>
                  </a:cubicBezTo>
                  <a:cubicBezTo>
                    <a:pt x="90" y="55"/>
                    <a:pt x="85" y="52"/>
                    <a:pt x="80" y="47"/>
                  </a:cubicBezTo>
                  <a:cubicBezTo>
                    <a:pt x="86" y="43"/>
                    <a:pt x="86" y="43"/>
                    <a:pt x="86" y="43"/>
                  </a:cubicBezTo>
                  <a:cubicBezTo>
                    <a:pt x="93" y="52"/>
                    <a:pt x="107" y="52"/>
                    <a:pt x="111" y="40"/>
                  </a:cubicBezTo>
                  <a:cubicBezTo>
                    <a:pt x="117" y="42"/>
                    <a:pt x="117" y="42"/>
                    <a:pt x="117" y="42"/>
                  </a:cubicBezTo>
                  <a:cubicBezTo>
                    <a:pt x="115" y="48"/>
                    <a:pt x="110" y="53"/>
                    <a:pt x="103" y="55"/>
                  </a:cubicBezTo>
                  <a:cubicBezTo>
                    <a:pt x="103" y="69"/>
                    <a:pt x="92" y="77"/>
                    <a:pt x="79" y="76"/>
                  </a:cubicBezTo>
                  <a:cubicBezTo>
                    <a:pt x="84" y="86"/>
                    <a:pt x="82" y="98"/>
                    <a:pt x="72" y="103"/>
                  </a:cubicBezTo>
                  <a:cubicBezTo>
                    <a:pt x="73" y="107"/>
                    <a:pt x="72" y="112"/>
                    <a:pt x="70" y="116"/>
                  </a:cubicBezTo>
                  <a:close/>
                  <a:moveTo>
                    <a:pt x="98" y="171"/>
                  </a:moveTo>
                  <a:cubicBezTo>
                    <a:pt x="86" y="160"/>
                    <a:pt x="73" y="165"/>
                    <a:pt x="77" y="181"/>
                  </a:cubicBezTo>
                  <a:cubicBezTo>
                    <a:pt x="59" y="189"/>
                    <a:pt x="61" y="209"/>
                    <a:pt x="79" y="211"/>
                  </a:cubicBezTo>
                  <a:cubicBezTo>
                    <a:pt x="81" y="202"/>
                    <a:pt x="88" y="197"/>
                    <a:pt x="97" y="195"/>
                  </a:cubicBezTo>
                  <a:cubicBezTo>
                    <a:pt x="98" y="201"/>
                    <a:pt x="98" y="201"/>
                    <a:pt x="98" y="201"/>
                  </a:cubicBezTo>
                  <a:cubicBezTo>
                    <a:pt x="81" y="205"/>
                    <a:pt x="82" y="225"/>
                    <a:pt x="96" y="231"/>
                  </a:cubicBezTo>
                  <a:cubicBezTo>
                    <a:pt x="94" y="237"/>
                    <a:pt x="94" y="237"/>
                    <a:pt x="94" y="237"/>
                  </a:cubicBezTo>
                  <a:cubicBezTo>
                    <a:pt x="86" y="234"/>
                    <a:pt x="80" y="227"/>
                    <a:pt x="79" y="218"/>
                  </a:cubicBezTo>
                  <a:cubicBezTo>
                    <a:pt x="56" y="215"/>
                    <a:pt x="51" y="189"/>
                    <a:pt x="69" y="177"/>
                  </a:cubicBezTo>
                  <a:cubicBezTo>
                    <a:pt x="69" y="171"/>
                    <a:pt x="72" y="165"/>
                    <a:pt x="77" y="162"/>
                  </a:cubicBezTo>
                  <a:cubicBezTo>
                    <a:pt x="73" y="142"/>
                    <a:pt x="55" y="143"/>
                    <a:pt x="43" y="149"/>
                  </a:cubicBezTo>
                  <a:cubicBezTo>
                    <a:pt x="48" y="139"/>
                    <a:pt x="47" y="126"/>
                    <a:pt x="31" y="125"/>
                  </a:cubicBezTo>
                  <a:cubicBezTo>
                    <a:pt x="13" y="125"/>
                    <a:pt x="6" y="145"/>
                    <a:pt x="8" y="161"/>
                  </a:cubicBezTo>
                  <a:cubicBezTo>
                    <a:pt x="9" y="177"/>
                    <a:pt x="16" y="188"/>
                    <a:pt x="31" y="194"/>
                  </a:cubicBezTo>
                  <a:cubicBezTo>
                    <a:pt x="25" y="214"/>
                    <a:pt x="37" y="230"/>
                    <a:pt x="57" y="225"/>
                  </a:cubicBezTo>
                  <a:cubicBezTo>
                    <a:pt x="54" y="245"/>
                    <a:pt x="67" y="256"/>
                    <a:pt x="85" y="249"/>
                  </a:cubicBezTo>
                  <a:cubicBezTo>
                    <a:pt x="111" y="276"/>
                    <a:pt x="141" y="242"/>
                    <a:pt x="116" y="212"/>
                  </a:cubicBezTo>
                  <a:cubicBezTo>
                    <a:pt x="127" y="202"/>
                    <a:pt x="130" y="184"/>
                    <a:pt x="119" y="172"/>
                  </a:cubicBezTo>
                  <a:cubicBezTo>
                    <a:pt x="113" y="166"/>
                    <a:pt x="104" y="166"/>
                    <a:pt x="98" y="171"/>
                  </a:cubicBezTo>
                  <a:close/>
                  <a:moveTo>
                    <a:pt x="18" y="122"/>
                  </a:moveTo>
                  <a:cubicBezTo>
                    <a:pt x="26" y="118"/>
                    <a:pt x="32" y="118"/>
                    <a:pt x="41" y="121"/>
                  </a:cubicBezTo>
                  <a:cubicBezTo>
                    <a:pt x="54" y="125"/>
                    <a:pt x="75" y="113"/>
                    <a:pt x="62" y="99"/>
                  </a:cubicBezTo>
                  <a:cubicBezTo>
                    <a:pt x="75" y="100"/>
                    <a:pt x="80" y="83"/>
                    <a:pt x="70" y="75"/>
                  </a:cubicBezTo>
                  <a:cubicBezTo>
                    <a:pt x="60" y="72"/>
                    <a:pt x="52" y="63"/>
                    <a:pt x="48" y="53"/>
                  </a:cubicBezTo>
                  <a:cubicBezTo>
                    <a:pt x="30" y="53"/>
                    <a:pt x="28" y="76"/>
                    <a:pt x="38" y="86"/>
                  </a:cubicBezTo>
                  <a:cubicBezTo>
                    <a:pt x="19" y="85"/>
                    <a:pt x="6" y="108"/>
                    <a:pt x="18" y="122"/>
                  </a:cubicBezTo>
                  <a:close/>
                </a:path>
              </a:pathLst>
            </a:custGeom>
            <a:solidFill>
              <a:schemeClr val="bg1">
                <a:lumMod val="95000"/>
              </a:schemeClr>
            </a:solidFill>
            <a:ln w="27" cap="flat">
              <a:solidFill>
                <a:srgbClr val="FFFFFF"/>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32" name="Group 131">
            <a:extLst>
              <a:ext uri="{FF2B5EF4-FFF2-40B4-BE49-F238E27FC236}">
                <a16:creationId xmlns:a16="http://schemas.microsoft.com/office/drawing/2014/main" id="{CB25236B-070A-4D25-A8BE-16DF148E0398}"/>
              </a:ext>
            </a:extLst>
          </p:cNvPr>
          <p:cNvGrpSpPr>
            <a:grpSpLocks/>
          </p:cNvGrpSpPr>
          <p:nvPr/>
        </p:nvGrpSpPr>
        <p:grpSpPr bwMode="auto">
          <a:xfrm>
            <a:off x="8459788" y="1612900"/>
            <a:ext cx="3168650" cy="1068388"/>
            <a:chOff x="5822327" y="1274002"/>
            <a:chExt cx="3169272" cy="1069148"/>
          </a:xfrm>
        </p:grpSpPr>
        <p:sp>
          <p:nvSpPr>
            <p:cNvPr id="133" name="Content Placeholder 2">
              <a:extLst>
                <a:ext uri="{FF2B5EF4-FFF2-40B4-BE49-F238E27FC236}">
                  <a16:creationId xmlns:a16="http://schemas.microsoft.com/office/drawing/2014/main" id="{F6A4A44C-AFDF-4DAF-BCFD-69E8866CA9AB}"/>
                </a:ext>
              </a:extLst>
            </p:cNvPr>
            <p:cNvSpPr txBox="1">
              <a:spLocks/>
            </p:cNvSpPr>
            <p:nvPr/>
          </p:nvSpPr>
          <p:spPr>
            <a:xfrm>
              <a:off x="5822327" y="1274002"/>
              <a:ext cx="3169272" cy="312960"/>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0</a:t>
              </a:r>
              <a:r>
                <a:rPr kumimoji="0" lang="id-ID" sz="4400" b="1"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 </a:t>
              </a:r>
              <a:r>
                <a:rPr kumimoji="0" lang="en-US" sz="24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Project Certainty</a:t>
              </a:r>
            </a:p>
          </p:txBody>
        </p:sp>
        <p:sp>
          <p:nvSpPr>
            <p:cNvPr id="134" name="Content Placeholder 2">
              <a:extLst>
                <a:ext uri="{FF2B5EF4-FFF2-40B4-BE49-F238E27FC236}">
                  <a16:creationId xmlns:a16="http://schemas.microsoft.com/office/drawing/2014/main" id="{6E0117F3-380C-4430-A551-5506C76CF736}"/>
                </a:ext>
              </a:extLst>
            </p:cNvPr>
            <p:cNvSpPr txBox="1">
              <a:spLocks/>
            </p:cNvSpPr>
            <p:nvPr/>
          </p:nvSpPr>
          <p:spPr>
            <a:xfrm>
              <a:off x="5846144" y="1885625"/>
              <a:ext cx="2812015" cy="457525"/>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Fusce suscipit neque non libero aliquam, ut facilisis lacus pretium. </a:t>
              </a:r>
            </a:p>
          </p:txBody>
        </p:sp>
      </p:grpSp>
      <p:grpSp>
        <p:nvGrpSpPr>
          <p:cNvPr id="135" name="Group 134">
            <a:extLst>
              <a:ext uri="{FF2B5EF4-FFF2-40B4-BE49-F238E27FC236}">
                <a16:creationId xmlns:a16="http://schemas.microsoft.com/office/drawing/2014/main" id="{FC10C68A-A39C-48C6-8D4D-207AB9DEF0C6}"/>
              </a:ext>
            </a:extLst>
          </p:cNvPr>
          <p:cNvGrpSpPr>
            <a:grpSpLocks/>
          </p:cNvGrpSpPr>
          <p:nvPr/>
        </p:nvGrpSpPr>
        <p:grpSpPr bwMode="auto">
          <a:xfrm>
            <a:off x="8474075" y="3567113"/>
            <a:ext cx="3168650" cy="1069975"/>
            <a:chOff x="5822327" y="1274002"/>
            <a:chExt cx="3169272" cy="1069148"/>
          </a:xfrm>
        </p:grpSpPr>
        <p:sp>
          <p:nvSpPr>
            <p:cNvPr id="136" name="Content Placeholder 2">
              <a:extLst>
                <a:ext uri="{FF2B5EF4-FFF2-40B4-BE49-F238E27FC236}">
                  <a16:creationId xmlns:a16="http://schemas.microsoft.com/office/drawing/2014/main" id="{204FBBC0-D159-4788-A63E-E5727C87BEC1}"/>
                </a:ext>
              </a:extLst>
            </p:cNvPr>
            <p:cNvSpPr txBox="1">
              <a:spLocks/>
            </p:cNvSpPr>
            <p:nvPr/>
          </p:nvSpPr>
          <p:spPr>
            <a:xfrm>
              <a:off x="5822327" y="1274002"/>
              <a:ext cx="3169272" cy="312495"/>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0</a:t>
              </a:r>
              <a:r>
                <a:rPr kumimoji="0" lang="id-ID" sz="4400" b="1"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4 </a:t>
              </a:r>
              <a:r>
                <a:rPr kumimoji="0" lang="en-US" sz="24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Simple Formula</a:t>
              </a:r>
            </a:p>
          </p:txBody>
        </p:sp>
        <p:sp>
          <p:nvSpPr>
            <p:cNvPr id="137" name="Content Placeholder 2">
              <a:extLst>
                <a:ext uri="{FF2B5EF4-FFF2-40B4-BE49-F238E27FC236}">
                  <a16:creationId xmlns:a16="http://schemas.microsoft.com/office/drawing/2014/main" id="{6403F1C7-73C1-4129-8567-89B20FB9BFF3}"/>
                </a:ext>
              </a:extLst>
            </p:cNvPr>
            <p:cNvSpPr txBox="1">
              <a:spLocks/>
            </p:cNvSpPr>
            <p:nvPr/>
          </p:nvSpPr>
          <p:spPr>
            <a:xfrm>
              <a:off x="5846145" y="1886303"/>
              <a:ext cx="2812014" cy="456847"/>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Fusce suscipit neque non libero aliquam, ut facilisis lacus pretium. </a:t>
              </a:r>
            </a:p>
          </p:txBody>
        </p:sp>
      </p:grpSp>
      <p:grpSp>
        <p:nvGrpSpPr>
          <p:cNvPr id="138" name="Group 137">
            <a:extLst>
              <a:ext uri="{FF2B5EF4-FFF2-40B4-BE49-F238E27FC236}">
                <a16:creationId xmlns:a16="http://schemas.microsoft.com/office/drawing/2014/main" id="{905DB16E-F3F3-4B39-8249-21FA6E35224E}"/>
              </a:ext>
            </a:extLst>
          </p:cNvPr>
          <p:cNvGrpSpPr>
            <a:grpSpLocks/>
          </p:cNvGrpSpPr>
          <p:nvPr/>
        </p:nvGrpSpPr>
        <p:grpSpPr bwMode="auto">
          <a:xfrm>
            <a:off x="592138" y="1627188"/>
            <a:ext cx="3168650" cy="1068387"/>
            <a:chOff x="5822327" y="1274002"/>
            <a:chExt cx="3169272" cy="1069148"/>
          </a:xfrm>
        </p:grpSpPr>
        <p:sp>
          <p:nvSpPr>
            <p:cNvPr id="94233" name="Content Placeholder 2">
              <a:extLst>
                <a:ext uri="{FF2B5EF4-FFF2-40B4-BE49-F238E27FC236}">
                  <a16:creationId xmlns:a16="http://schemas.microsoft.com/office/drawing/2014/main" id="{0CE8F4BB-F69D-46C6-B040-C4E57476DBCC}"/>
                </a:ext>
              </a:extLst>
            </p:cNvPr>
            <p:cNvSpPr txBox="1">
              <a:spLocks/>
            </p:cNvSpPr>
            <p:nvPr/>
          </p:nvSpPr>
          <p:spPr bwMode="auto">
            <a:xfrm>
              <a:off x="5822327" y="1274002"/>
              <a:ext cx="3169272" cy="31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01 </a:t>
              </a:r>
              <a:r>
                <a:rPr kumimoji="0" lang="en-US" altLang="zh-CN" sz="24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Know yourself</a:t>
              </a:r>
            </a:p>
          </p:txBody>
        </p:sp>
        <p:sp>
          <p:nvSpPr>
            <p:cNvPr id="140" name="Content Placeholder 2">
              <a:extLst>
                <a:ext uri="{FF2B5EF4-FFF2-40B4-BE49-F238E27FC236}">
                  <a16:creationId xmlns:a16="http://schemas.microsoft.com/office/drawing/2014/main" id="{DA15167A-210B-4218-8A7E-B9EE42B90064}"/>
                </a:ext>
              </a:extLst>
            </p:cNvPr>
            <p:cNvSpPr txBox="1">
              <a:spLocks/>
            </p:cNvSpPr>
            <p:nvPr/>
          </p:nvSpPr>
          <p:spPr>
            <a:xfrm>
              <a:off x="6238334" y="1885624"/>
              <a:ext cx="2753265" cy="457526"/>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Fusce suscipit neque non libero aliquam, ut facilisis lacus pretium. </a:t>
              </a:r>
            </a:p>
          </p:txBody>
        </p:sp>
      </p:grpSp>
      <p:grpSp>
        <p:nvGrpSpPr>
          <p:cNvPr id="141" name="Group 140">
            <a:extLst>
              <a:ext uri="{FF2B5EF4-FFF2-40B4-BE49-F238E27FC236}">
                <a16:creationId xmlns:a16="http://schemas.microsoft.com/office/drawing/2014/main" id="{E2A78863-5F56-4B6F-A8C3-B43F601785A5}"/>
              </a:ext>
            </a:extLst>
          </p:cNvPr>
          <p:cNvGrpSpPr>
            <a:grpSpLocks/>
          </p:cNvGrpSpPr>
          <p:nvPr/>
        </p:nvGrpSpPr>
        <p:grpSpPr bwMode="auto">
          <a:xfrm>
            <a:off x="606425" y="3567113"/>
            <a:ext cx="3168650" cy="1069975"/>
            <a:chOff x="5822327" y="1274008"/>
            <a:chExt cx="3169272" cy="1069142"/>
          </a:xfrm>
        </p:grpSpPr>
        <p:sp>
          <p:nvSpPr>
            <p:cNvPr id="142" name="Content Placeholder 2">
              <a:extLst>
                <a:ext uri="{FF2B5EF4-FFF2-40B4-BE49-F238E27FC236}">
                  <a16:creationId xmlns:a16="http://schemas.microsoft.com/office/drawing/2014/main" id="{F6364B95-8FA7-4BE6-AAD8-751AEFED3F7B}"/>
                </a:ext>
              </a:extLst>
            </p:cNvPr>
            <p:cNvSpPr txBox="1">
              <a:spLocks/>
            </p:cNvSpPr>
            <p:nvPr/>
          </p:nvSpPr>
          <p:spPr>
            <a:xfrm>
              <a:off x="5822327" y="1274008"/>
              <a:ext cx="3169272" cy="312494"/>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02 </a:t>
              </a:r>
              <a:r>
                <a:rPr kumimoji="0" lang="en-US" sz="24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Understand</a:t>
              </a:r>
            </a:p>
          </p:txBody>
        </p:sp>
        <p:sp>
          <p:nvSpPr>
            <p:cNvPr id="143" name="Content Placeholder 2">
              <a:extLst>
                <a:ext uri="{FF2B5EF4-FFF2-40B4-BE49-F238E27FC236}">
                  <a16:creationId xmlns:a16="http://schemas.microsoft.com/office/drawing/2014/main" id="{893257B5-22AA-454F-9F63-8BF3475C8069}"/>
                </a:ext>
              </a:extLst>
            </p:cNvPr>
            <p:cNvSpPr txBox="1">
              <a:spLocks/>
            </p:cNvSpPr>
            <p:nvPr/>
          </p:nvSpPr>
          <p:spPr>
            <a:xfrm>
              <a:off x="6238334" y="1886306"/>
              <a:ext cx="2753265" cy="456844"/>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Fusce suscipit neque non libero aliquam, ut facilisis lacus pretium. </a:t>
              </a:r>
            </a:p>
          </p:txBody>
        </p:sp>
      </p:grpSp>
      <p:grpSp>
        <p:nvGrpSpPr>
          <p:cNvPr id="144" name="Group 143">
            <a:extLst>
              <a:ext uri="{FF2B5EF4-FFF2-40B4-BE49-F238E27FC236}">
                <a16:creationId xmlns:a16="http://schemas.microsoft.com/office/drawing/2014/main" id="{34AE5090-9C88-419B-B8BF-41AD5A119874}"/>
              </a:ext>
            </a:extLst>
          </p:cNvPr>
          <p:cNvGrpSpPr>
            <a:grpSpLocks/>
          </p:cNvGrpSpPr>
          <p:nvPr/>
        </p:nvGrpSpPr>
        <p:grpSpPr bwMode="auto">
          <a:xfrm flipV="1">
            <a:off x="7434263" y="3781425"/>
            <a:ext cx="1004887" cy="266700"/>
            <a:chOff x="7244862" y="2564012"/>
            <a:chExt cx="1005315" cy="299674"/>
          </a:xfrm>
        </p:grpSpPr>
        <p:cxnSp>
          <p:nvCxnSpPr>
            <p:cNvPr id="145" name="Straight Connector 144">
              <a:extLst>
                <a:ext uri="{FF2B5EF4-FFF2-40B4-BE49-F238E27FC236}">
                  <a16:creationId xmlns:a16="http://schemas.microsoft.com/office/drawing/2014/main" id="{051C1D61-EB95-41C2-85D4-1A9F0E90CBFF}"/>
                </a:ext>
              </a:extLst>
            </p:cNvPr>
            <p:cNvCxnSpPr/>
            <p:nvPr/>
          </p:nvCxnSpPr>
          <p:spPr>
            <a:xfrm flipV="1">
              <a:off x="7244862" y="2564012"/>
              <a:ext cx="393868"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7D8F2B8-3BA8-4FB9-9164-25AEC395BF70}"/>
                </a:ext>
              </a:extLst>
            </p:cNvPr>
            <p:cNvCxnSpPr/>
            <p:nvPr/>
          </p:nvCxnSpPr>
          <p:spPr>
            <a:xfrm>
              <a:off x="7643494" y="2564012"/>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62272AE3-BAD0-4FA6-BBB5-4432596E867F}"/>
              </a:ext>
            </a:extLst>
          </p:cNvPr>
          <p:cNvGrpSpPr>
            <a:grpSpLocks/>
          </p:cNvGrpSpPr>
          <p:nvPr/>
        </p:nvGrpSpPr>
        <p:grpSpPr bwMode="auto">
          <a:xfrm flipH="1" flipV="1">
            <a:off x="3775075" y="3781425"/>
            <a:ext cx="998538" cy="266700"/>
            <a:chOff x="7244862" y="2564012"/>
            <a:chExt cx="1005315" cy="299674"/>
          </a:xfrm>
        </p:grpSpPr>
        <p:cxnSp>
          <p:nvCxnSpPr>
            <p:cNvPr id="148" name="Straight Connector 147">
              <a:extLst>
                <a:ext uri="{FF2B5EF4-FFF2-40B4-BE49-F238E27FC236}">
                  <a16:creationId xmlns:a16="http://schemas.microsoft.com/office/drawing/2014/main" id="{4B1A480C-9876-48D9-B58B-057CBC188181}"/>
                </a:ext>
              </a:extLst>
            </p:cNvPr>
            <p:cNvCxnSpPr/>
            <p:nvPr/>
          </p:nvCxnSpPr>
          <p:spPr>
            <a:xfrm flipV="1">
              <a:off x="7244862" y="2564012"/>
              <a:ext cx="393175"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61C7A5C8-3F43-43CF-867F-EE9F20333690}"/>
                </a:ext>
              </a:extLst>
            </p:cNvPr>
            <p:cNvCxnSpPr/>
            <p:nvPr/>
          </p:nvCxnSpPr>
          <p:spPr>
            <a:xfrm>
              <a:off x="7642833" y="2564012"/>
              <a:ext cx="607344"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1024D1EB-5A05-445D-A808-B352A65915EC}"/>
              </a:ext>
            </a:extLst>
          </p:cNvPr>
          <p:cNvGrpSpPr>
            <a:grpSpLocks/>
          </p:cNvGrpSpPr>
          <p:nvPr/>
        </p:nvGrpSpPr>
        <p:grpSpPr bwMode="auto">
          <a:xfrm>
            <a:off x="7434263" y="2093913"/>
            <a:ext cx="1004887" cy="300037"/>
            <a:chOff x="7244862" y="2564012"/>
            <a:chExt cx="1005315" cy="299674"/>
          </a:xfrm>
        </p:grpSpPr>
        <p:cxnSp>
          <p:nvCxnSpPr>
            <p:cNvPr id="151" name="Straight Connector 150">
              <a:extLst>
                <a:ext uri="{FF2B5EF4-FFF2-40B4-BE49-F238E27FC236}">
                  <a16:creationId xmlns:a16="http://schemas.microsoft.com/office/drawing/2014/main" id="{B22D4D53-9AA9-4AFB-B848-DC810F51FCE4}"/>
                </a:ext>
              </a:extLst>
            </p:cNvPr>
            <p:cNvCxnSpPr/>
            <p:nvPr/>
          </p:nvCxnSpPr>
          <p:spPr>
            <a:xfrm flipV="1">
              <a:off x="7244862" y="2564012"/>
              <a:ext cx="393868"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570D0B6-3858-4329-87DB-8598D29162DC}"/>
                </a:ext>
              </a:extLst>
            </p:cNvPr>
            <p:cNvCxnSpPr/>
            <p:nvPr/>
          </p:nvCxnSpPr>
          <p:spPr>
            <a:xfrm>
              <a:off x="7643494" y="2564012"/>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DD52BF7F-8AA7-4B0C-A03A-8D6305278737}"/>
              </a:ext>
            </a:extLst>
          </p:cNvPr>
          <p:cNvGrpSpPr>
            <a:grpSpLocks/>
          </p:cNvGrpSpPr>
          <p:nvPr/>
        </p:nvGrpSpPr>
        <p:grpSpPr bwMode="auto">
          <a:xfrm flipH="1">
            <a:off x="3775075" y="2093913"/>
            <a:ext cx="998538" cy="300037"/>
            <a:chOff x="7244862" y="2564012"/>
            <a:chExt cx="1005315" cy="299674"/>
          </a:xfrm>
        </p:grpSpPr>
        <p:cxnSp>
          <p:nvCxnSpPr>
            <p:cNvPr id="154" name="Straight Connector 153">
              <a:extLst>
                <a:ext uri="{FF2B5EF4-FFF2-40B4-BE49-F238E27FC236}">
                  <a16:creationId xmlns:a16="http://schemas.microsoft.com/office/drawing/2014/main" id="{6EF8E076-9BF4-4C82-80E7-59A0DF7A37C3}"/>
                </a:ext>
              </a:extLst>
            </p:cNvPr>
            <p:cNvCxnSpPr/>
            <p:nvPr/>
          </p:nvCxnSpPr>
          <p:spPr>
            <a:xfrm flipV="1">
              <a:off x="7244862" y="2564012"/>
              <a:ext cx="393175"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E3BB599A-4556-432F-ABFB-A5EBE05D2404}"/>
                </a:ext>
              </a:extLst>
            </p:cNvPr>
            <p:cNvCxnSpPr/>
            <p:nvPr/>
          </p:nvCxnSpPr>
          <p:spPr>
            <a:xfrm>
              <a:off x="7642833" y="2564012"/>
              <a:ext cx="607344"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56" name="组合 155">
            <a:extLst>
              <a:ext uri="{FF2B5EF4-FFF2-40B4-BE49-F238E27FC236}">
                <a16:creationId xmlns:a16="http://schemas.microsoft.com/office/drawing/2014/main" id="{DCFA16DE-9C9B-4568-BC7A-843E1D5473C6}"/>
              </a:ext>
            </a:extLst>
          </p:cNvPr>
          <p:cNvGrpSpPr/>
          <p:nvPr>
            <p:custDataLst>
              <p:tags r:id="rId1"/>
            </p:custDataLst>
          </p:nvPr>
        </p:nvGrpSpPr>
        <p:grpSpPr>
          <a:xfrm>
            <a:off x="1410288" y="220196"/>
            <a:ext cx="9371425" cy="6399544"/>
            <a:chOff x="1410288" y="220196"/>
            <a:chExt cx="9371425" cy="6399544"/>
          </a:xfrm>
        </p:grpSpPr>
        <p:sp>
          <p:nvSpPr>
            <p:cNvPr id="157" name="TextBox 3">
              <a:extLst>
                <a:ext uri="{FF2B5EF4-FFF2-40B4-BE49-F238E27FC236}">
                  <a16:creationId xmlns:a16="http://schemas.microsoft.com/office/drawing/2014/main" id="{86FE6D66-B3DE-4FEE-8459-A956D7B53416}"/>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158" name="TextBox 4">
              <a:extLst>
                <a:ext uri="{FF2B5EF4-FFF2-40B4-BE49-F238E27FC236}">
                  <a16:creationId xmlns:a16="http://schemas.microsoft.com/office/drawing/2014/main" id="{AB385573-3B1F-4CEA-A322-E9163F82F485}"/>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159" name="组合 158">
              <a:extLst>
                <a:ext uri="{FF2B5EF4-FFF2-40B4-BE49-F238E27FC236}">
                  <a16:creationId xmlns:a16="http://schemas.microsoft.com/office/drawing/2014/main" id="{FEE65500-123D-4BAF-953F-2A40559E57E7}"/>
                </a:ext>
              </a:extLst>
            </p:cNvPr>
            <p:cNvGrpSpPr/>
            <p:nvPr/>
          </p:nvGrpSpPr>
          <p:grpSpPr>
            <a:xfrm>
              <a:off x="5411788" y="6454914"/>
              <a:ext cx="1368425" cy="164826"/>
              <a:chOff x="5578475" y="6512064"/>
              <a:chExt cx="1368425" cy="164826"/>
            </a:xfrm>
          </p:grpSpPr>
          <p:sp>
            <p:nvSpPr>
              <p:cNvPr id="160" name="Oval 16">
                <a:extLst>
                  <a:ext uri="{FF2B5EF4-FFF2-40B4-BE49-F238E27FC236}">
                    <a16:creationId xmlns:a16="http://schemas.microsoft.com/office/drawing/2014/main" id="{3890C5C3-8674-4DF4-BC8D-EA9E9E56AFF7}"/>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1" name="Oval 17">
                <a:extLst>
                  <a:ext uri="{FF2B5EF4-FFF2-40B4-BE49-F238E27FC236}">
                    <a16:creationId xmlns:a16="http://schemas.microsoft.com/office/drawing/2014/main" id="{2F5D1BF3-8179-415E-B2DF-8A7A84CAA159}"/>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2" name="Oval 18">
                <a:extLst>
                  <a:ext uri="{FF2B5EF4-FFF2-40B4-BE49-F238E27FC236}">
                    <a16:creationId xmlns:a16="http://schemas.microsoft.com/office/drawing/2014/main" id="{FE061051-C9EE-4283-A210-13C9200EBBAD}"/>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 name="Oval 19">
                <a:extLst>
                  <a:ext uri="{FF2B5EF4-FFF2-40B4-BE49-F238E27FC236}">
                    <a16:creationId xmlns:a16="http://schemas.microsoft.com/office/drawing/2014/main" id="{FF3FA696-08E9-4EF8-8D75-F39E423E3B45}"/>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 name="Oval 20">
                <a:extLst>
                  <a:ext uri="{FF2B5EF4-FFF2-40B4-BE49-F238E27FC236}">
                    <a16:creationId xmlns:a16="http://schemas.microsoft.com/office/drawing/2014/main" id="{09D53AFD-7125-4871-9746-D7D954B3190C}"/>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5" name="Oval 19">
                <a:extLst>
                  <a:ext uri="{FF2B5EF4-FFF2-40B4-BE49-F238E27FC236}">
                    <a16:creationId xmlns:a16="http://schemas.microsoft.com/office/drawing/2014/main" id="{C87374E2-3E65-4373-9326-6A96BB9EFC61}"/>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197219111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9B493F6C-20A9-4FBF-AFE5-F11901396F7C}"/>
              </a:ext>
            </a:extLst>
          </p:cNvPr>
          <p:cNvGrpSpPr/>
          <p:nvPr>
            <p:custDataLst>
              <p:tags r:id="rId1"/>
            </p:custDataLst>
          </p:nvPr>
        </p:nvGrpSpPr>
        <p:grpSpPr>
          <a:xfrm>
            <a:off x="1410288" y="220196"/>
            <a:ext cx="9371425" cy="6399544"/>
            <a:chOff x="1410288" y="220196"/>
            <a:chExt cx="9371425" cy="6399544"/>
          </a:xfrm>
        </p:grpSpPr>
        <p:sp>
          <p:nvSpPr>
            <p:cNvPr id="38" name="TextBox 3">
              <a:extLst>
                <a:ext uri="{FF2B5EF4-FFF2-40B4-BE49-F238E27FC236}">
                  <a16:creationId xmlns:a16="http://schemas.microsoft.com/office/drawing/2014/main" id="{06799FA5-BC6B-4625-B01B-E15FD34265FE}"/>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39" name="TextBox 4">
              <a:extLst>
                <a:ext uri="{FF2B5EF4-FFF2-40B4-BE49-F238E27FC236}">
                  <a16:creationId xmlns:a16="http://schemas.microsoft.com/office/drawing/2014/main" id="{63A5266B-BBCD-4287-A13E-81801BCDD175}"/>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40" name="组合 39">
              <a:extLst>
                <a:ext uri="{FF2B5EF4-FFF2-40B4-BE49-F238E27FC236}">
                  <a16:creationId xmlns:a16="http://schemas.microsoft.com/office/drawing/2014/main" id="{878AD435-7FF2-46B7-93C3-129248C80914}"/>
                </a:ext>
              </a:extLst>
            </p:cNvPr>
            <p:cNvGrpSpPr/>
            <p:nvPr/>
          </p:nvGrpSpPr>
          <p:grpSpPr>
            <a:xfrm>
              <a:off x="5411788" y="6454914"/>
              <a:ext cx="1368425" cy="164826"/>
              <a:chOff x="5578475" y="6512064"/>
              <a:chExt cx="1368425" cy="164826"/>
            </a:xfrm>
          </p:grpSpPr>
          <p:sp>
            <p:nvSpPr>
              <p:cNvPr id="41" name="Oval 16">
                <a:extLst>
                  <a:ext uri="{FF2B5EF4-FFF2-40B4-BE49-F238E27FC236}">
                    <a16:creationId xmlns:a16="http://schemas.microsoft.com/office/drawing/2014/main" id="{375E02E7-949E-4881-A847-63F3E8485577}"/>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 name="Oval 17">
                <a:extLst>
                  <a:ext uri="{FF2B5EF4-FFF2-40B4-BE49-F238E27FC236}">
                    <a16:creationId xmlns:a16="http://schemas.microsoft.com/office/drawing/2014/main" id="{5760928C-EAFA-4A78-92FB-BF2FD999E3A8}"/>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 name="Oval 18">
                <a:extLst>
                  <a:ext uri="{FF2B5EF4-FFF2-40B4-BE49-F238E27FC236}">
                    <a16:creationId xmlns:a16="http://schemas.microsoft.com/office/drawing/2014/main" id="{3C02F8F8-2558-4F29-A191-278C9BB0CBD9}"/>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Oval 19">
                <a:extLst>
                  <a:ext uri="{FF2B5EF4-FFF2-40B4-BE49-F238E27FC236}">
                    <a16:creationId xmlns:a16="http://schemas.microsoft.com/office/drawing/2014/main" id="{5B205C8E-B11D-4017-9A99-9B9A9B9B5CA7}"/>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Oval 20">
                <a:extLst>
                  <a:ext uri="{FF2B5EF4-FFF2-40B4-BE49-F238E27FC236}">
                    <a16:creationId xmlns:a16="http://schemas.microsoft.com/office/drawing/2014/main" id="{32CE92D5-A126-47E7-B76C-9A03D1815AEC}"/>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Oval 19">
                <a:extLst>
                  <a:ext uri="{FF2B5EF4-FFF2-40B4-BE49-F238E27FC236}">
                    <a16:creationId xmlns:a16="http://schemas.microsoft.com/office/drawing/2014/main" id="{7B4A7B29-5E8F-4AAB-A3E4-84B1D640AAD8}"/>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grpSp>
        <p:nvGrpSpPr>
          <p:cNvPr id="7" name="Group 6"/>
          <p:cNvGrpSpPr/>
          <p:nvPr/>
        </p:nvGrpSpPr>
        <p:grpSpPr>
          <a:xfrm>
            <a:off x="1445525" y="1633128"/>
            <a:ext cx="1068199" cy="1067488"/>
            <a:chOff x="3760631" y="2078243"/>
            <a:chExt cx="989462" cy="988804"/>
          </a:xfrm>
        </p:grpSpPr>
        <p:sp>
          <p:nvSpPr>
            <p:cNvPr id="8" name="Rectangle 7"/>
            <p:cNvSpPr/>
            <p:nvPr/>
          </p:nvSpPr>
          <p:spPr>
            <a:xfrm>
              <a:off x="3760631" y="2204162"/>
              <a:ext cx="875764" cy="86288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Rectangle 8"/>
            <p:cNvSpPr/>
            <p:nvPr/>
          </p:nvSpPr>
          <p:spPr>
            <a:xfrm>
              <a:off x="3874329" y="2078243"/>
              <a:ext cx="875764" cy="86288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1" name="Group 10"/>
          <p:cNvGrpSpPr/>
          <p:nvPr/>
        </p:nvGrpSpPr>
        <p:grpSpPr>
          <a:xfrm>
            <a:off x="1445525" y="3051972"/>
            <a:ext cx="1068199" cy="1067488"/>
            <a:chOff x="3760631" y="2078243"/>
            <a:chExt cx="989462" cy="988804"/>
          </a:xfrm>
        </p:grpSpPr>
        <p:sp>
          <p:nvSpPr>
            <p:cNvPr id="12" name="Rectangle 11"/>
            <p:cNvSpPr/>
            <p:nvPr/>
          </p:nvSpPr>
          <p:spPr>
            <a:xfrm>
              <a:off x="3760631" y="2204162"/>
              <a:ext cx="875764" cy="862885"/>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Rectangle 12"/>
            <p:cNvSpPr/>
            <p:nvPr/>
          </p:nvSpPr>
          <p:spPr>
            <a:xfrm>
              <a:off x="3874329" y="2078243"/>
              <a:ext cx="875764" cy="862885"/>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5" name="Group 14"/>
          <p:cNvGrpSpPr/>
          <p:nvPr/>
        </p:nvGrpSpPr>
        <p:grpSpPr>
          <a:xfrm>
            <a:off x="1445525" y="4451840"/>
            <a:ext cx="1068199" cy="1067488"/>
            <a:chOff x="3760631" y="2078243"/>
            <a:chExt cx="989462" cy="988804"/>
          </a:xfrm>
        </p:grpSpPr>
        <p:sp>
          <p:nvSpPr>
            <p:cNvPr id="16" name="Rectangle 15"/>
            <p:cNvSpPr/>
            <p:nvPr/>
          </p:nvSpPr>
          <p:spPr>
            <a:xfrm>
              <a:off x="3760631" y="2204162"/>
              <a:ext cx="875764" cy="862885"/>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Rectangle 16"/>
            <p:cNvSpPr/>
            <p:nvPr/>
          </p:nvSpPr>
          <p:spPr>
            <a:xfrm>
              <a:off x="3874329" y="2078243"/>
              <a:ext cx="875764" cy="862885"/>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9" name="Content Placeholder 2"/>
          <p:cNvSpPr txBox="1">
            <a:spLocks/>
          </p:cNvSpPr>
          <p:nvPr/>
        </p:nvSpPr>
        <p:spPr>
          <a:xfrm>
            <a:off x="2605360" y="1817757"/>
            <a:ext cx="3343823" cy="6982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Solution 1</a:t>
            </a:r>
            <a:br>
              <a:rPr kumimoji="0" lang="en-US"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200" b="0" i="0" u="none" strike="noStrike" kern="1200" cap="none" spc="0" normalizeH="0" baseline="0" noProof="0" dirty="0" err="1">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2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grpSp>
        <p:nvGrpSpPr>
          <p:cNvPr id="20" name="Group 19"/>
          <p:cNvGrpSpPr/>
          <p:nvPr/>
        </p:nvGrpSpPr>
        <p:grpSpPr>
          <a:xfrm>
            <a:off x="6235700" y="1633128"/>
            <a:ext cx="1068199" cy="1067488"/>
            <a:chOff x="3760631" y="2078243"/>
            <a:chExt cx="989462" cy="988804"/>
          </a:xfrm>
        </p:grpSpPr>
        <p:sp>
          <p:nvSpPr>
            <p:cNvPr id="21" name="Rectangle 20"/>
            <p:cNvSpPr/>
            <p:nvPr/>
          </p:nvSpPr>
          <p:spPr>
            <a:xfrm>
              <a:off x="3760631" y="2204162"/>
              <a:ext cx="875764" cy="86288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 name="Rectangle 21"/>
            <p:cNvSpPr/>
            <p:nvPr/>
          </p:nvSpPr>
          <p:spPr>
            <a:xfrm>
              <a:off x="3874329" y="2078243"/>
              <a:ext cx="875764" cy="86288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24" name="Content Placeholder 2"/>
          <p:cNvSpPr txBox="1">
            <a:spLocks/>
          </p:cNvSpPr>
          <p:nvPr/>
        </p:nvSpPr>
        <p:spPr>
          <a:xfrm>
            <a:off x="7396027" y="1817757"/>
            <a:ext cx="3343823" cy="6982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Solution 4</a:t>
            </a:r>
            <a:br>
              <a:rPr kumimoji="0" lang="en-US"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200" b="0" i="0" u="none" strike="noStrike" kern="1200" cap="none" spc="0" normalizeH="0" baseline="0" noProof="0" dirty="0" err="1">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2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sp>
        <p:nvSpPr>
          <p:cNvPr id="25" name="Content Placeholder 2"/>
          <p:cNvSpPr txBox="1">
            <a:spLocks/>
          </p:cNvSpPr>
          <p:nvPr/>
        </p:nvSpPr>
        <p:spPr>
          <a:xfrm>
            <a:off x="2605360" y="3236601"/>
            <a:ext cx="3343823" cy="6982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Solution 2</a:t>
            </a:r>
            <a:br>
              <a:rPr kumimoji="0" lang="en-US"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200" b="0" i="0" u="none" strike="noStrike" kern="1200" cap="none" spc="0" normalizeH="0" baseline="0" noProof="0" dirty="0" err="1">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2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sp>
        <p:nvSpPr>
          <p:cNvPr id="26" name="Content Placeholder 2"/>
          <p:cNvSpPr txBox="1">
            <a:spLocks/>
          </p:cNvSpPr>
          <p:nvPr/>
        </p:nvSpPr>
        <p:spPr>
          <a:xfrm>
            <a:off x="2605359" y="4636469"/>
            <a:ext cx="3343823" cy="6982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Solution 3</a:t>
            </a:r>
            <a:br>
              <a:rPr kumimoji="0" lang="en-US"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200" b="0" i="0" u="none" strike="noStrike" kern="1200" cap="none" spc="0" normalizeH="0" baseline="0" noProof="0" dirty="0" err="1">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2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grpSp>
        <p:nvGrpSpPr>
          <p:cNvPr id="27" name="Group 26"/>
          <p:cNvGrpSpPr/>
          <p:nvPr/>
        </p:nvGrpSpPr>
        <p:grpSpPr>
          <a:xfrm>
            <a:off x="6235700" y="3051972"/>
            <a:ext cx="1068199" cy="1067488"/>
            <a:chOff x="3760631" y="2078243"/>
            <a:chExt cx="989462" cy="988804"/>
          </a:xfrm>
        </p:grpSpPr>
        <p:sp>
          <p:nvSpPr>
            <p:cNvPr id="28" name="Rectangle 27"/>
            <p:cNvSpPr/>
            <p:nvPr/>
          </p:nvSpPr>
          <p:spPr>
            <a:xfrm>
              <a:off x="3760631" y="2204162"/>
              <a:ext cx="875764" cy="862885"/>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Rectangle 28"/>
            <p:cNvSpPr/>
            <p:nvPr/>
          </p:nvSpPr>
          <p:spPr>
            <a:xfrm>
              <a:off x="3874329" y="2078243"/>
              <a:ext cx="875764" cy="862885"/>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31" name="Group 30"/>
          <p:cNvGrpSpPr/>
          <p:nvPr/>
        </p:nvGrpSpPr>
        <p:grpSpPr>
          <a:xfrm>
            <a:off x="6235700" y="4451840"/>
            <a:ext cx="1068199" cy="1067488"/>
            <a:chOff x="3760631" y="2078243"/>
            <a:chExt cx="989462" cy="988804"/>
          </a:xfrm>
        </p:grpSpPr>
        <p:sp>
          <p:nvSpPr>
            <p:cNvPr id="32" name="Rectangle 31"/>
            <p:cNvSpPr/>
            <p:nvPr/>
          </p:nvSpPr>
          <p:spPr>
            <a:xfrm>
              <a:off x="3760631" y="2204162"/>
              <a:ext cx="875764" cy="862885"/>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 name="Rectangle 32"/>
            <p:cNvSpPr/>
            <p:nvPr/>
          </p:nvSpPr>
          <p:spPr>
            <a:xfrm>
              <a:off x="3874329" y="2078243"/>
              <a:ext cx="875764" cy="862885"/>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35" name="Content Placeholder 2"/>
          <p:cNvSpPr txBox="1">
            <a:spLocks/>
          </p:cNvSpPr>
          <p:nvPr/>
        </p:nvSpPr>
        <p:spPr>
          <a:xfrm>
            <a:off x="7396027" y="3236601"/>
            <a:ext cx="3343823" cy="6982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Solution 5</a:t>
            </a:r>
            <a:br>
              <a:rPr kumimoji="0" lang="en-US"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200" b="0" i="0" u="none" strike="noStrike" kern="1200" cap="none" spc="0" normalizeH="0" baseline="0" noProof="0" dirty="0" err="1">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2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sp>
        <p:nvSpPr>
          <p:cNvPr id="36" name="Content Placeholder 2"/>
          <p:cNvSpPr txBox="1">
            <a:spLocks/>
          </p:cNvSpPr>
          <p:nvPr/>
        </p:nvSpPr>
        <p:spPr>
          <a:xfrm>
            <a:off x="7402652" y="4636469"/>
            <a:ext cx="3343823" cy="6982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Solution 6</a:t>
            </a:r>
            <a:br>
              <a:rPr kumimoji="0" lang="en-US" sz="16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200" b="0" i="0" u="none" strike="noStrike" kern="1200" cap="none" spc="0" normalizeH="0" baseline="0" noProof="0" dirty="0" err="1">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2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grpSp>
        <p:nvGrpSpPr>
          <p:cNvPr id="47" name="Group 42">
            <a:extLst>
              <a:ext uri="{FF2B5EF4-FFF2-40B4-BE49-F238E27FC236}">
                <a16:creationId xmlns:a16="http://schemas.microsoft.com/office/drawing/2014/main" id="{C7072B61-3078-4BBC-AECB-F7699B659DAC}"/>
              </a:ext>
            </a:extLst>
          </p:cNvPr>
          <p:cNvGrpSpPr/>
          <p:nvPr/>
        </p:nvGrpSpPr>
        <p:grpSpPr>
          <a:xfrm>
            <a:off x="1769387" y="1957247"/>
            <a:ext cx="420475" cy="419251"/>
            <a:chOff x="8062913" y="1174750"/>
            <a:chExt cx="544513" cy="542926"/>
          </a:xfrm>
          <a:solidFill>
            <a:schemeClr val="bg1"/>
          </a:solidFill>
        </p:grpSpPr>
        <p:sp>
          <p:nvSpPr>
            <p:cNvPr id="48" name="Oval 43">
              <a:extLst>
                <a:ext uri="{FF2B5EF4-FFF2-40B4-BE49-F238E27FC236}">
                  <a16:creationId xmlns:a16="http://schemas.microsoft.com/office/drawing/2014/main" id="{DB400AD1-EABB-4DC0-B8BF-5906822FAF4F}"/>
                </a:ext>
              </a:extLst>
            </p:cNvPr>
            <p:cNvSpPr>
              <a:spLocks noChangeArrowheads="1"/>
            </p:cNvSpPr>
            <p:nvPr/>
          </p:nvSpPr>
          <p:spPr bwMode="auto">
            <a:xfrm>
              <a:off x="8153401" y="1265238"/>
              <a:ext cx="363538" cy="3619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Rectangle 44">
              <a:extLst>
                <a:ext uri="{FF2B5EF4-FFF2-40B4-BE49-F238E27FC236}">
                  <a16:creationId xmlns:a16="http://schemas.microsoft.com/office/drawing/2014/main" id="{A15FFFC6-640C-4848-A7A5-F39A0EFA72B5}"/>
                </a:ext>
              </a:extLst>
            </p:cNvPr>
            <p:cNvSpPr>
              <a:spLocks noChangeArrowheads="1"/>
            </p:cNvSpPr>
            <p:nvPr/>
          </p:nvSpPr>
          <p:spPr bwMode="auto">
            <a:xfrm>
              <a:off x="8310563" y="1174750"/>
              <a:ext cx="4603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 name="Rectangle 45">
              <a:extLst>
                <a:ext uri="{FF2B5EF4-FFF2-40B4-BE49-F238E27FC236}">
                  <a16:creationId xmlns:a16="http://schemas.microsoft.com/office/drawing/2014/main" id="{444F0DF0-AAEA-40FA-8D57-86BC695B70DD}"/>
                </a:ext>
              </a:extLst>
            </p:cNvPr>
            <p:cNvSpPr>
              <a:spLocks noChangeArrowheads="1"/>
            </p:cNvSpPr>
            <p:nvPr/>
          </p:nvSpPr>
          <p:spPr bwMode="auto">
            <a:xfrm>
              <a:off x="8542338" y="1423988"/>
              <a:ext cx="650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Rectangle 46">
              <a:extLst>
                <a:ext uri="{FF2B5EF4-FFF2-40B4-BE49-F238E27FC236}">
                  <a16:creationId xmlns:a16="http://schemas.microsoft.com/office/drawing/2014/main" id="{4CFC8C19-1920-4664-AD19-87BC3E8DBA51}"/>
                </a:ext>
              </a:extLst>
            </p:cNvPr>
            <p:cNvSpPr>
              <a:spLocks noChangeArrowheads="1"/>
            </p:cNvSpPr>
            <p:nvPr/>
          </p:nvSpPr>
          <p:spPr bwMode="auto">
            <a:xfrm>
              <a:off x="8310563" y="1655763"/>
              <a:ext cx="46038"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Rectangle 47">
              <a:extLst>
                <a:ext uri="{FF2B5EF4-FFF2-40B4-BE49-F238E27FC236}">
                  <a16:creationId xmlns:a16="http://schemas.microsoft.com/office/drawing/2014/main" id="{4291CECB-0786-4B86-8075-270423BB7F5B}"/>
                </a:ext>
              </a:extLst>
            </p:cNvPr>
            <p:cNvSpPr>
              <a:spLocks noChangeArrowheads="1"/>
            </p:cNvSpPr>
            <p:nvPr/>
          </p:nvSpPr>
          <p:spPr bwMode="auto">
            <a:xfrm>
              <a:off x="8062913" y="1423988"/>
              <a:ext cx="650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Freeform 48">
              <a:extLst>
                <a:ext uri="{FF2B5EF4-FFF2-40B4-BE49-F238E27FC236}">
                  <a16:creationId xmlns:a16="http://schemas.microsoft.com/office/drawing/2014/main" id="{E709F569-8B61-4656-A8FD-67DDCA6A915E}"/>
                </a:ext>
              </a:extLst>
            </p:cNvPr>
            <p:cNvSpPr>
              <a:spLocks/>
            </p:cNvSpPr>
            <p:nvPr/>
          </p:nvSpPr>
          <p:spPr bwMode="auto">
            <a:xfrm>
              <a:off x="8464551" y="1238250"/>
              <a:ext cx="80963" cy="77788"/>
            </a:xfrm>
            <a:custGeom>
              <a:avLst/>
              <a:gdLst>
                <a:gd name="T0" fmla="*/ 51 w 51"/>
                <a:gd name="T1" fmla="*/ 20 h 49"/>
                <a:gd name="T2" fmla="*/ 21 w 51"/>
                <a:gd name="T3" fmla="*/ 49 h 49"/>
                <a:gd name="T4" fmla="*/ 0 w 51"/>
                <a:gd name="T5" fmla="*/ 29 h 49"/>
                <a:gd name="T6" fmla="*/ 29 w 51"/>
                <a:gd name="T7" fmla="*/ 0 h 49"/>
                <a:gd name="T8" fmla="*/ 51 w 51"/>
                <a:gd name="T9" fmla="*/ 20 h 49"/>
              </a:gdLst>
              <a:ahLst/>
              <a:cxnLst>
                <a:cxn ang="0">
                  <a:pos x="T0" y="T1"/>
                </a:cxn>
                <a:cxn ang="0">
                  <a:pos x="T2" y="T3"/>
                </a:cxn>
                <a:cxn ang="0">
                  <a:pos x="T4" y="T5"/>
                </a:cxn>
                <a:cxn ang="0">
                  <a:pos x="T6" y="T7"/>
                </a:cxn>
                <a:cxn ang="0">
                  <a:pos x="T8" y="T9"/>
                </a:cxn>
              </a:cxnLst>
              <a:rect l="0" t="0" r="r" b="b"/>
              <a:pathLst>
                <a:path w="51" h="49">
                  <a:moveTo>
                    <a:pt x="51" y="20"/>
                  </a:moveTo>
                  <a:lnTo>
                    <a:pt x="21" y="49"/>
                  </a:lnTo>
                  <a:lnTo>
                    <a:pt x="0" y="29"/>
                  </a:lnTo>
                  <a:lnTo>
                    <a:pt x="29" y="0"/>
                  </a:ln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 name="Freeform 49">
              <a:extLst>
                <a:ext uri="{FF2B5EF4-FFF2-40B4-BE49-F238E27FC236}">
                  <a16:creationId xmlns:a16="http://schemas.microsoft.com/office/drawing/2014/main" id="{D1452ED4-BAC5-444C-991F-35204BCE3886}"/>
                </a:ext>
              </a:extLst>
            </p:cNvPr>
            <p:cNvSpPr>
              <a:spLocks/>
            </p:cNvSpPr>
            <p:nvPr/>
          </p:nvSpPr>
          <p:spPr bwMode="auto">
            <a:xfrm>
              <a:off x="8464551" y="1576388"/>
              <a:ext cx="80963" cy="79375"/>
            </a:xfrm>
            <a:custGeom>
              <a:avLst/>
              <a:gdLst>
                <a:gd name="T0" fmla="*/ 21 w 51"/>
                <a:gd name="T1" fmla="*/ 0 h 50"/>
                <a:gd name="T2" fmla="*/ 51 w 51"/>
                <a:gd name="T3" fmla="*/ 30 h 50"/>
                <a:gd name="T4" fmla="*/ 29 w 51"/>
                <a:gd name="T5" fmla="*/ 50 h 50"/>
                <a:gd name="T6" fmla="*/ 0 w 51"/>
                <a:gd name="T7" fmla="*/ 22 h 50"/>
                <a:gd name="T8" fmla="*/ 21 w 51"/>
                <a:gd name="T9" fmla="*/ 0 h 50"/>
              </a:gdLst>
              <a:ahLst/>
              <a:cxnLst>
                <a:cxn ang="0">
                  <a:pos x="T0" y="T1"/>
                </a:cxn>
                <a:cxn ang="0">
                  <a:pos x="T2" y="T3"/>
                </a:cxn>
                <a:cxn ang="0">
                  <a:pos x="T4" y="T5"/>
                </a:cxn>
                <a:cxn ang="0">
                  <a:pos x="T6" y="T7"/>
                </a:cxn>
                <a:cxn ang="0">
                  <a:pos x="T8" y="T9"/>
                </a:cxn>
              </a:cxnLst>
              <a:rect l="0" t="0" r="r" b="b"/>
              <a:pathLst>
                <a:path w="51" h="50">
                  <a:moveTo>
                    <a:pt x="21" y="0"/>
                  </a:moveTo>
                  <a:lnTo>
                    <a:pt x="51" y="30"/>
                  </a:lnTo>
                  <a:lnTo>
                    <a:pt x="29" y="50"/>
                  </a:lnTo>
                  <a:lnTo>
                    <a:pt x="0" y="22"/>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 name="Freeform 50">
              <a:extLst>
                <a:ext uri="{FF2B5EF4-FFF2-40B4-BE49-F238E27FC236}">
                  <a16:creationId xmlns:a16="http://schemas.microsoft.com/office/drawing/2014/main" id="{D0B8950D-54DC-404C-A616-0ABAC6707974}"/>
                </a:ext>
              </a:extLst>
            </p:cNvPr>
            <p:cNvSpPr>
              <a:spLocks/>
            </p:cNvSpPr>
            <p:nvPr/>
          </p:nvSpPr>
          <p:spPr bwMode="auto">
            <a:xfrm>
              <a:off x="8126413" y="1576388"/>
              <a:ext cx="77788" cy="79375"/>
            </a:xfrm>
            <a:custGeom>
              <a:avLst/>
              <a:gdLst>
                <a:gd name="T0" fmla="*/ 29 w 49"/>
                <a:gd name="T1" fmla="*/ 0 h 50"/>
                <a:gd name="T2" fmla="*/ 49 w 49"/>
                <a:gd name="T3" fmla="*/ 22 h 50"/>
                <a:gd name="T4" fmla="*/ 21 w 49"/>
                <a:gd name="T5" fmla="*/ 50 h 50"/>
                <a:gd name="T6" fmla="*/ 0 w 49"/>
                <a:gd name="T7" fmla="*/ 30 h 50"/>
                <a:gd name="T8" fmla="*/ 29 w 49"/>
                <a:gd name="T9" fmla="*/ 0 h 50"/>
              </a:gdLst>
              <a:ahLst/>
              <a:cxnLst>
                <a:cxn ang="0">
                  <a:pos x="T0" y="T1"/>
                </a:cxn>
                <a:cxn ang="0">
                  <a:pos x="T2" y="T3"/>
                </a:cxn>
                <a:cxn ang="0">
                  <a:pos x="T4" y="T5"/>
                </a:cxn>
                <a:cxn ang="0">
                  <a:pos x="T6" y="T7"/>
                </a:cxn>
                <a:cxn ang="0">
                  <a:pos x="T8" y="T9"/>
                </a:cxn>
              </a:cxnLst>
              <a:rect l="0" t="0" r="r" b="b"/>
              <a:pathLst>
                <a:path w="49" h="50">
                  <a:moveTo>
                    <a:pt x="29" y="0"/>
                  </a:moveTo>
                  <a:lnTo>
                    <a:pt x="49" y="22"/>
                  </a:lnTo>
                  <a:lnTo>
                    <a:pt x="21" y="50"/>
                  </a:lnTo>
                  <a:lnTo>
                    <a:pt x="0" y="3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 name="Freeform 51">
              <a:extLst>
                <a:ext uri="{FF2B5EF4-FFF2-40B4-BE49-F238E27FC236}">
                  <a16:creationId xmlns:a16="http://schemas.microsoft.com/office/drawing/2014/main" id="{74A8CEBC-0E15-40CE-A9B3-AC6649A97DD6}"/>
                </a:ext>
              </a:extLst>
            </p:cNvPr>
            <p:cNvSpPr>
              <a:spLocks/>
            </p:cNvSpPr>
            <p:nvPr/>
          </p:nvSpPr>
          <p:spPr bwMode="auto">
            <a:xfrm>
              <a:off x="8126413" y="1238250"/>
              <a:ext cx="77788" cy="77788"/>
            </a:xfrm>
            <a:custGeom>
              <a:avLst/>
              <a:gdLst>
                <a:gd name="T0" fmla="*/ 49 w 49"/>
                <a:gd name="T1" fmla="*/ 29 h 49"/>
                <a:gd name="T2" fmla="*/ 29 w 49"/>
                <a:gd name="T3" fmla="*/ 49 h 49"/>
                <a:gd name="T4" fmla="*/ 0 w 49"/>
                <a:gd name="T5" fmla="*/ 20 h 49"/>
                <a:gd name="T6" fmla="*/ 21 w 49"/>
                <a:gd name="T7" fmla="*/ 0 h 49"/>
                <a:gd name="T8" fmla="*/ 49 w 49"/>
                <a:gd name="T9" fmla="*/ 29 h 49"/>
              </a:gdLst>
              <a:ahLst/>
              <a:cxnLst>
                <a:cxn ang="0">
                  <a:pos x="T0" y="T1"/>
                </a:cxn>
                <a:cxn ang="0">
                  <a:pos x="T2" y="T3"/>
                </a:cxn>
                <a:cxn ang="0">
                  <a:pos x="T4" y="T5"/>
                </a:cxn>
                <a:cxn ang="0">
                  <a:pos x="T6" y="T7"/>
                </a:cxn>
                <a:cxn ang="0">
                  <a:pos x="T8" y="T9"/>
                </a:cxn>
              </a:cxnLst>
              <a:rect l="0" t="0" r="r" b="b"/>
              <a:pathLst>
                <a:path w="49" h="49">
                  <a:moveTo>
                    <a:pt x="49" y="29"/>
                  </a:moveTo>
                  <a:lnTo>
                    <a:pt x="29" y="49"/>
                  </a:lnTo>
                  <a:lnTo>
                    <a:pt x="0" y="20"/>
                  </a:lnTo>
                  <a:lnTo>
                    <a:pt x="21" y="0"/>
                  </a:lnTo>
                  <a:lnTo>
                    <a:pt x="49"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 name="Freeform 52">
              <a:extLst>
                <a:ext uri="{FF2B5EF4-FFF2-40B4-BE49-F238E27FC236}">
                  <a16:creationId xmlns:a16="http://schemas.microsoft.com/office/drawing/2014/main" id="{9C3A194F-C60D-4BC5-B397-546A84DDB2A6}"/>
                </a:ext>
              </a:extLst>
            </p:cNvPr>
            <p:cNvSpPr>
              <a:spLocks/>
            </p:cNvSpPr>
            <p:nvPr/>
          </p:nvSpPr>
          <p:spPr bwMode="auto">
            <a:xfrm>
              <a:off x="8393113" y="1185863"/>
              <a:ext cx="66675" cy="77788"/>
            </a:xfrm>
            <a:custGeom>
              <a:avLst/>
              <a:gdLst>
                <a:gd name="T0" fmla="*/ 42 w 42"/>
                <a:gd name="T1" fmla="*/ 10 h 49"/>
                <a:gd name="T2" fmla="*/ 27 w 42"/>
                <a:gd name="T3" fmla="*/ 49 h 49"/>
                <a:gd name="T4" fmla="*/ 0 w 42"/>
                <a:gd name="T5" fmla="*/ 38 h 49"/>
                <a:gd name="T6" fmla="*/ 15 w 42"/>
                <a:gd name="T7" fmla="*/ 0 h 49"/>
                <a:gd name="T8" fmla="*/ 42 w 42"/>
                <a:gd name="T9" fmla="*/ 10 h 49"/>
              </a:gdLst>
              <a:ahLst/>
              <a:cxnLst>
                <a:cxn ang="0">
                  <a:pos x="T0" y="T1"/>
                </a:cxn>
                <a:cxn ang="0">
                  <a:pos x="T2" y="T3"/>
                </a:cxn>
                <a:cxn ang="0">
                  <a:pos x="T4" y="T5"/>
                </a:cxn>
                <a:cxn ang="0">
                  <a:pos x="T6" y="T7"/>
                </a:cxn>
                <a:cxn ang="0">
                  <a:pos x="T8" y="T9"/>
                </a:cxn>
              </a:cxnLst>
              <a:rect l="0" t="0" r="r" b="b"/>
              <a:pathLst>
                <a:path w="42" h="49">
                  <a:moveTo>
                    <a:pt x="42" y="10"/>
                  </a:moveTo>
                  <a:lnTo>
                    <a:pt x="27" y="49"/>
                  </a:lnTo>
                  <a:lnTo>
                    <a:pt x="0" y="38"/>
                  </a:lnTo>
                  <a:lnTo>
                    <a:pt x="15" y="0"/>
                  </a:lnTo>
                  <a:lnTo>
                    <a:pt x="4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 name="Freeform 53">
              <a:extLst>
                <a:ext uri="{FF2B5EF4-FFF2-40B4-BE49-F238E27FC236}">
                  <a16:creationId xmlns:a16="http://schemas.microsoft.com/office/drawing/2014/main" id="{2417B19D-428C-4AF1-8BA3-0E121237394B}"/>
                </a:ext>
              </a:extLst>
            </p:cNvPr>
            <p:cNvSpPr>
              <a:spLocks/>
            </p:cNvSpPr>
            <p:nvPr/>
          </p:nvSpPr>
          <p:spPr bwMode="auto">
            <a:xfrm>
              <a:off x="8516938" y="1503363"/>
              <a:ext cx="77788" cy="68263"/>
            </a:xfrm>
            <a:custGeom>
              <a:avLst/>
              <a:gdLst>
                <a:gd name="T0" fmla="*/ 12 w 49"/>
                <a:gd name="T1" fmla="*/ 0 h 43"/>
                <a:gd name="T2" fmla="*/ 49 w 49"/>
                <a:gd name="T3" fmla="*/ 16 h 43"/>
                <a:gd name="T4" fmla="*/ 39 w 49"/>
                <a:gd name="T5" fmla="*/ 43 h 43"/>
                <a:gd name="T6" fmla="*/ 0 w 49"/>
                <a:gd name="T7" fmla="*/ 28 h 43"/>
                <a:gd name="T8" fmla="*/ 12 w 49"/>
                <a:gd name="T9" fmla="*/ 0 h 43"/>
              </a:gdLst>
              <a:ahLst/>
              <a:cxnLst>
                <a:cxn ang="0">
                  <a:pos x="T0" y="T1"/>
                </a:cxn>
                <a:cxn ang="0">
                  <a:pos x="T2" y="T3"/>
                </a:cxn>
                <a:cxn ang="0">
                  <a:pos x="T4" y="T5"/>
                </a:cxn>
                <a:cxn ang="0">
                  <a:pos x="T6" y="T7"/>
                </a:cxn>
                <a:cxn ang="0">
                  <a:pos x="T8" y="T9"/>
                </a:cxn>
              </a:cxnLst>
              <a:rect l="0" t="0" r="r" b="b"/>
              <a:pathLst>
                <a:path w="49" h="43">
                  <a:moveTo>
                    <a:pt x="12" y="0"/>
                  </a:moveTo>
                  <a:lnTo>
                    <a:pt x="49" y="16"/>
                  </a:lnTo>
                  <a:lnTo>
                    <a:pt x="39" y="43"/>
                  </a:lnTo>
                  <a:lnTo>
                    <a:pt x="0" y="28"/>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 name="Freeform 54">
              <a:extLst>
                <a:ext uri="{FF2B5EF4-FFF2-40B4-BE49-F238E27FC236}">
                  <a16:creationId xmlns:a16="http://schemas.microsoft.com/office/drawing/2014/main" id="{53B654FA-2B8E-4B10-B33D-B677D5ABFCE8}"/>
                </a:ext>
              </a:extLst>
            </p:cNvPr>
            <p:cNvSpPr>
              <a:spLocks/>
            </p:cNvSpPr>
            <p:nvPr/>
          </p:nvSpPr>
          <p:spPr bwMode="auto">
            <a:xfrm>
              <a:off x="8210551" y="1630363"/>
              <a:ext cx="66675" cy="77788"/>
            </a:xfrm>
            <a:custGeom>
              <a:avLst/>
              <a:gdLst>
                <a:gd name="T0" fmla="*/ 42 w 42"/>
                <a:gd name="T1" fmla="*/ 12 h 49"/>
                <a:gd name="T2" fmla="*/ 26 w 42"/>
                <a:gd name="T3" fmla="*/ 49 h 49"/>
                <a:gd name="T4" fmla="*/ 0 w 42"/>
                <a:gd name="T5" fmla="*/ 38 h 49"/>
                <a:gd name="T6" fmla="*/ 16 w 42"/>
                <a:gd name="T7" fmla="*/ 0 h 49"/>
                <a:gd name="T8" fmla="*/ 42 w 42"/>
                <a:gd name="T9" fmla="*/ 12 h 49"/>
              </a:gdLst>
              <a:ahLst/>
              <a:cxnLst>
                <a:cxn ang="0">
                  <a:pos x="T0" y="T1"/>
                </a:cxn>
                <a:cxn ang="0">
                  <a:pos x="T2" y="T3"/>
                </a:cxn>
                <a:cxn ang="0">
                  <a:pos x="T4" y="T5"/>
                </a:cxn>
                <a:cxn ang="0">
                  <a:pos x="T6" y="T7"/>
                </a:cxn>
                <a:cxn ang="0">
                  <a:pos x="T8" y="T9"/>
                </a:cxn>
              </a:cxnLst>
              <a:rect l="0" t="0" r="r" b="b"/>
              <a:pathLst>
                <a:path w="42" h="49">
                  <a:moveTo>
                    <a:pt x="42" y="12"/>
                  </a:moveTo>
                  <a:lnTo>
                    <a:pt x="26" y="49"/>
                  </a:lnTo>
                  <a:lnTo>
                    <a:pt x="0" y="38"/>
                  </a:lnTo>
                  <a:lnTo>
                    <a:pt x="16" y="0"/>
                  </a:lnTo>
                  <a:lnTo>
                    <a:pt x="4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 name="Freeform 55">
              <a:extLst>
                <a:ext uri="{FF2B5EF4-FFF2-40B4-BE49-F238E27FC236}">
                  <a16:creationId xmlns:a16="http://schemas.microsoft.com/office/drawing/2014/main" id="{3D7C9D9D-B4E8-4F98-8CDB-7963F6D7DCC3}"/>
                </a:ext>
              </a:extLst>
            </p:cNvPr>
            <p:cNvSpPr>
              <a:spLocks/>
            </p:cNvSpPr>
            <p:nvPr/>
          </p:nvSpPr>
          <p:spPr bwMode="auto">
            <a:xfrm>
              <a:off x="8072438" y="1322388"/>
              <a:ext cx="77788" cy="66675"/>
            </a:xfrm>
            <a:custGeom>
              <a:avLst/>
              <a:gdLst>
                <a:gd name="T0" fmla="*/ 39 w 49"/>
                <a:gd name="T1" fmla="*/ 42 h 42"/>
                <a:gd name="T2" fmla="*/ 0 w 49"/>
                <a:gd name="T3" fmla="*/ 26 h 42"/>
                <a:gd name="T4" fmla="*/ 12 w 49"/>
                <a:gd name="T5" fmla="*/ 0 h 42"/>
                <a:gd name="T6" fmla="*/ 49 w 49"/>
                <a:gd name="T7" fmla="*/ 15 h 42"/>
                <a:gd name="T8" fmla="*/ 39 w 49"/>
                <a:gd name="T9" fmla="*/ 42 h 42"/>
              </a:gdLst>
              <a:ahLst/>
              <a:cxnLst>
                <a:cxn ang="0">
                  <a:pos x="T0" y="T1"/>
                </a:cxn>
                <a:cxn ang="0">
                  <a:pos x="T2" y="T3"/>
                </a:cxn>
                <a:cxn ang="0">
                  <a:pos x="T4" y="T5"/>
                </a:cxn>
                <a:cxn ang="0">
                  <a:pos x="T6" y="T7"/>
                </a:cxn>
                <a:cxn ang="0">
                  <a:pos x="T8" y="T9"/>
                </a:cxn>
              </a:cxnLst>
              <a:rect l="0" t="0" r="r" b="b"/>
              <a:pathLst>
                <a:path w="49" h="42">
                  <a:moveTo>
                    <a:pt x="39" y="42"/>
                  </a:moveTo>
                  <a:lnTo>
                    <a:pt x="0" y="26"/>
                  </a:lnTo>
                  <a:lnTo>
                    <a:pt x="12" y="0"/>
                  </a:lnTo>
                  <a:lnTo>
                    <a:pt x="49" y="15"/>
                  </a:lnTo>
                  <a:lnTo>
                    <a:pt x="39"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 name="Freeform 56">
              <a:extLst>
                <a:ext uri="{FF2B5EF4-FFF2-40B4-BE49-F238E27FC236}">
                  <a16:creationId xmlns:a16="http://schemas.microsoft.com/office/drawing/2014/main" id="{16D12280-6127-4026-929E-19919EFCAA60}"/>
                </a:ext>
              </a:extLst>
            </p:cNvPr>
            <p:cNvSpPr>
              <a:spLocks/>
            </p:cNvSpPr>
            <p:nvPr/>
          </p:nvSpPr>
          <p:spPr bwMode="auto">
            <a:xfrm>
              <a:off x="8516938" y="1320800"/>
              <a:ext cx="77788" cy="66675"/>
            </a:xfrm>
            <a:custGeom>
              <a:avLst/>
              <a:gdLst>
                <a:gd name="T0" fmla="*/ 0 w 49"/>
                <a:gd name="T1" fmla="*/ 16 h 42"/>
                <a:gd name="T2" fmla="*/ 37 w 49"/>
                <a:gd name="T3" fmla="*/ 0 h 42"/>
                <a:gd name="T4" fmla="*/ 49 w 49"/>
                <a:gd name="T5" fmla="*/ 26 h 42"/>
                <a:gd name="T6" fmla="*/ 12 w 49"/>
                <a:gd name="T7" fmla="*/ 42 h 42"/>
                <a:gd name="T8" fmla="*/ 0 w 49"/>
                <a:gd name="T9" fmla="*/ 16 h 42"/>
              </a:gdLst>
              <a:ahLst/>
              <a:cxnLst>
                <a:cxn ang="0">
                  <a:pos x="T0" y="T1"/>
                </a:cxn>
                <a:cxn ang="0">
                  <a:pos x="T2" y="T3"/>
                </a:cxn>
                <a:cxn ang="0">
                  <a:pos x="T4" y="T5"/>
                </a:cxn>
                <a:cxn ang="0">
                  <a:pos x="T6" y="T7"/>
                </a:cxn>
                <a:cxn ang="0">
                  <a:pos x="T8" y="T9"/>
                </a:cxn>
              </a:cxnLst>
              <a:rect l="0" t="0" r="r" b="b"/>
              <a:pathLst>
                <a:path w="49" h="42">
                  <a:moveTo>
                    <a:pt x="0" y="16"/>
                  </a:moveTo>
                  <a:lnTo>
                    <a:pt x="37" y="0"/>
                  </a:lnTo>
                  <a:lnTo>
                    <a:pt x="49" y="26"/>
                  </a:lnTo>
                  <a:lnTo>
                    <a:pt x="12" y="42"/>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 name="Freeform 57">
              <a:extLst>
                <a:ext uri="{FF2B5EF4-FFF2-40B4-BE49-F238E27FC236}">
                  <a16:creationId xmlns:a16="http://schemas.microsoft.com/office/drawing/2014/main" id="{BB952F50-B52F-4B99-A3E9-6EB3537F419D}"/>
                </a:ext>
              </a:extLst>
            </p:cNvPr>
            <p:cNvSpPr>
              <a:spLocks/>
            </p:cNvSpPr>
            <p:nvPr/>
          </p:nvSpPr>
          <p:spPr bwMode="auto">
            <a:xfrm>
              <a:off x="8393113" y="1630363"/>
              <a:ext cx="66675" cy="77788"/>
            </a:xfrm>
            <a:custGeom>
              <a:avLst/>
              <a:gdLst>
                <a:gd name="T0" fmla="*/ 42 w 42"/>
                <a:gd name="T1" fmla="*/ 37 h 49"/>
                <a:gd name="T2" fmla="*/ 16 w 42"/>
                <a:gd name="T3" fmla="*/ 49 h 49"/>
                <a:gd name="T4" fmla="*/ 0 w 42"/>
                <a:gd name="T5" fmla="*/ 10 h 49"/>
                <a:gd name="T6" fmla="*/ 27 w 42"/>
                <a:gd name="T7" fmla="*/ 0 h 49"/>
                <a:gd name="T8" fmla="*/ 42 w 42"/>
                <a:gd name="T9" fmla="*/ 37 h 49"/>
              </a:gdLst>
              <a:ahLst/>
              <a:cxnLst>
                <a:cxn ang="0">
                  <a:pos x="T0" y="T1"/>
                </a:cxn>
                <a:cxn ang="0">
                  <a:pos x="T2" y="T3"/>
                </a:cxn>
                <a:cxn ang="0">
                  <a:pos x="T4" y="T5"/>
                </a:cxn>
                <a:cxn ang="0">
                  <a:pos x="T6" y="T7"/>
                </a:cxn>
                <a:cxn ang="0">
                  <a:pos x="T8" y="T9"/>
                </a:cxn>
              </a:cxnLst>
              <a:rect l="0" t="0" r="r" b="b"/>
              <a:pathLst>
                <a:path w="42" h="49">
                  <a:moveTo>
                    <a:pt x="42" y="37"/>
                  </a:moveTo>
                  <a:lnTo>
                    <a:pt x="16" y="49"/>
                  </a:lnTo>
                  <a:lnTo>
                    <a:pt x="0" y="10"/>
                  </a:lnTo>
                  <a:lnTo>
                    <a:pt x="27" y="0"/>
                  </a:lnTo>
                  <a:lnTo>
                    <a:pt x="42"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 name="Freeform 58">
              <a:extLst>
                <a:ext uri="{FF2B5EF4-FFF2-40B4-BE49-F238E27FC236}">
                  <a16:creationId xmlns:a16="http://schemas.microsoft.com/office/drawing/2014/main" id="{79ADD739-4062-44E4-B21A-86A9DB308CE6}"/>
                </a:ext>
              </a:extLst>
            </p:cNvPr>
            <p:cNvSpPr>
              <a:spLocks/>
            </p:cNvSpPr>
            <p:nvPr/>
          </p:nvSpPr>
          <p:spPr bwMode="auto">
            <a:xfrm>
              <a:off x="8075613" y="1504950"/>
              <a:ext cx="74613" cy="68263"/>
            </a:xfrm>
            <a:custGeom>
              <a:avLst/>
              <a:gdLst>
                <a:gd name="T0" fmla="*/ 47 w 47"/>
                <a:gd name="T1" fmla="*/ 27 h 43"/>
                <a:gd name="T2" fmla="*/ 10 w 47"/>
                <a:gd name="T3" fmla="*/ 43 h 43"/>
                <a:gd name="T4" fmla="*/ 0 w 47"/>
                <a:gd name="T5" fmla="*/ 16 h 43"/>
                <a:gd name="T6" fmla="*/ 37 w 47"/>
                <a:gd name="T7" fmla="*/ 0 h 43"/>
                <a:gd name="T8" fmla="*/ 47 w 47"/>
                <a:gd name="T9" fmla="*/ 27 h 43"/>
              </a:gdLst>
              <a:ahLst/>
              <a:cxnLst>
                <a:cxn ang="0">
                  <a:pos x="T0" y="T1"/>
                </a:cxn>
                <a:cxn ang="0">
                  <a:pos x="T2" y="T3"/>
                </a:cxn>
                <a:cxn ang="0">
                  <a:pos x="T4" y="T5"/>
                </a:cxn>
                <a:cxn ang="0">
                  <a:pos x="T6" y="T7"/>
                </a:cxn>
                <a:cxn ang="0">
                  <a:pos x="T8" y="T9"/>
                </a:cxn>
              </a:cxnLst>
              <a:rect l="0" t="0" r="r" b="b"/>
              <a:pathLst>
                <a:path w="47" h="43">
                  <a:moveTo>
                    <a:pt x="47" y="27"/>
                  </a:moveTo>
                  <a:lnTo>
                    <a:pt x="10" y="43"/>
                  </a:lnTo>
                  <a:lnTo>
                    <a:pt x="0" y="16"/>
                  </a:lnTo>
                  <a:lnTo>
                    <a:pt x="37" y="0"/>
                  </a:lnTo>
                  <a:lnTo>
                    <a:pt x="4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 name="Freeform 59">
              <a:extLst>
                <a:ext uri="{FF2B5EF4-FFF2-40B4-BE49-F238E27FC236}">
                  <a16:creationId xmlns:a16="http://schemas.microsoft.com/office/drawing/2014/main" id="{1C334946-EDD6-4C9E-8836-469237EFA004}"/>
                </a:ext>
              </a:extLst>
            </p:cNvPr>
            <p:cNvSpPr>
              <a:spLocks/>
            </p:cNvSpPr>
            <p:nvPr/>
          </p:nvSpPr>
          <p:spPr bwMode="auto">
            <a:xfrm>
              <a:off x="8207376" y="1185863"/>
              <a:ext cx="68263" cy="77788"/>
            </a:xfrm>
            <a:custGeom>
              <a:avLst/>
              <a:gdLst>
                <a:gd name="T0" fmla="*/ 43 w 43"/>
                <a:gd name="T1" fmla="*/ 38 h 49"/>
                <a:gd name="T2" fmla="*/ 16 w 43"/>
                <a:gd name="T3" fmla="*/ 49 h 49"/>
                <a:gd name="T4" fmla="*/ 0 w 43"/>
                <a:gd name="T5" fmla="*/ 12 h 49"/>
                <a:gd name="T6" fmla="*/ 27 w 43"/>
                <a:gd name="T7" fmla="*/ 0 h 49"/>
                <a:gd name="T8" fmla="*/ 43 w 43"/>
                <a:gd name="T9" fmla="*/ 38 h 49"/>
              </a:gdLst>
              <a:ahLst/>
              <a:cxnLst>
                <a:cxn ang="0">
                  <a:pos x="T0" y="T1"/>
                </a:cxn>
                <a:cxn ang="0">
                  <a:pos x="T2" y="T3"/>
                </a:cxn>
                <a:cxn ang="0">
                  <a:pos x="T4" y="T5"/>
                </a:cxn>
                <a:cxn ang="0">
                  <a:pos x="T6" y="T7"/>
                </a:cxn>
                <a:cxn ang="0">
                  <a:pos x="T8" y="T9"/>
                </a:cxn>
              </a:cxnLst>
              <a:rect l="0" t="0" r="r" b="b"/>
              <a:pathLst>
                <a:path w="43" h="49">
                  <a:moveTo>
                    <a:pt x="43" y="38"/>
                  </a:moveTo>
                  <a:lnTo>
                    <a:pt x="16" y="49"/>
                  </a:lnTo>
                  <a:lnTo>
                    <a:pt x="0" y="12"/>
                  </a:lnTo>
                  <a:lnTo>
                    <a:pt x="27" y="0"/>
                  </a:lnTo>
                  <a:lnTo>
                    <a:pt x="4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65" name="Group 60">
            <a:extLst>
              <a:ext uri="{FF2B5EF4-FFF2-40B4-BE49-F238E27FC236}">
                <a16:creationId xmlns:a16="http://schemas.microsoft.com/office/drawing/2014/main" id="{CDBE7E48-5400-4B62-9F84-004542798F4A}"/>
              </a:ext>
            </a:extLst>
          </p:cNvPr>
          <p:cNvGrpSpPr/>
          <p:nvPr/>
        </p:nvGrpSpPr>
        <p:grpSpPr>
          <a:xfrm>
            <a:off x="6603694" y="2030800"/>
            <a:ext cx="332211" cy="272144"/>
            <a:chOff x="4341813" y="4552950"/>
            <a:chExt cx="430213" cy="352426"/>
          </a:xfrm>
          <a:solidFill>
            <a:schemeClr val="bg1"/>
          </a:solidFill>
        </p:grpSpPr>
        <p:sp>
          <p:nvSpPr>
            <p:cNvPr id="66" name="Rectangle 61">
              <a:extLst>
                <a:ext uri="{FF2B5EF4-FFF2-40B4-BE49-F238E27FC236}">
                  <a16:creationId xmlns:a16="http://schemas.microsoft.com/office/drawing/2014/main" id="{BE4B13F5-43A4-4F23-B939-D69C3BA4D79D}"/>
                </a:ext>
              </a:extLst>
            </p:cNvPr>
            <p:cNvSpPr>
              <a:spLocks noChangeArrowheads="1"/>
            </p:cNvSpPr>
            <p:nvPr/>
          </p:nvSpPr>
          <p:spPr bwMode="auto">
            <a:xfrm>
              <a:off x="4638676" y="4552950"/>
              <a:ext cx="7778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 name="Freeform 62">
              <a:extLst>
                <a:ext uri="{FF2B5EF4-FFF2-40B4-BE49-F238E27FC236}">
                  <a16:creationId xmlns:a16="http://schemas.microsoft.com/office/drawing/2014/main" id="{F4F93426-F85B-4772-A5FE-ABD315065AED}"/>
                </a:ext>
              </a:extLst>
            </p:cNvPr>
            <p:cNvSpPr>
              <a:spLocks noEditPoints="1"/>
            </p:cNvSpPr>
            <p:nvPr/>
          </p:nvSpPr>
          <p:spPr bwMode="auto">
            <a:xfrm>
              <a:off x="4341813" y="4598988"/>
              <a:ext cx="430213" cy="306388"/>
            </a:xfrm>
            <a:custGeom>
              <a:avLst/>
              <a:gdLst>
                <a:gd name="T0" fmla="*/ 0 w 204"/>
                <a:gd name="T1" fmla="*/ 145 h 145"/>
                <a:gd name="T2" fmla="*/ 204 w 204"/>
                <a:gd name="T3" fmla="*/ 145 h 145"/>
                <a:gd name="T4" fmla="*/ 204 w 204"/>
                <a:gd name="T5" fmla="*/ 0 h 145"/>
                <a:gd name="T6" fmla="*/ 0 w 204"/>
                <a:gd name="T7" fmla="*/ 0 h 145"/>
                <a:gd name="T8" fmla="*/ 0 w 204"/>
                <a:gd name="T9" fmla="*/ 145 h 145"/>
                <a:gd name="T10" fmla="*/ 102 w 204"/>
                <a:gd name="T11" fmla="*/ 15 h 145"/>
                <a:gd name="T12" fmla="*/ 159 w 204"/>
                <a:gd name="T13" fmla="*/ 72 h 145"/>
                <a:gd name="T14" fmla="*/ 102 w 204"/>
                <a:gd name="T15" fmla="*/ 129 h 145"/>
                <a:gd name="T16" fmla="*/ 45 w 204"/>
                <a:gd name="T17" fmla="*/ 72 h 145"/>
                <a:gd name="T18" fmla="*/ 102 w 204"/>
                <a:gd name="T19" fmla="*/ 1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145">
                  <a:moveTo>
                    <a:pt x="0" y="145"/>
                  </a:moveTo>
                  <a:cubicBezTo>
                    <a:pt x="204" y="145"/>
                    <a:pt x="204" y="145"/>
                    <a:pt x="204" y="145"/>
                  </a:cubicBezTo>
                  <a:cubicBezTo>
                    <a:pt x="204" y="0"/>
                    <a:pt x="204" y="0"/>
                    <a:pt x="204" y="0"/>
                  </a:cubicBezTo>
                  <a:cubicBezTo>
                    <a:pt x="0" y="0"/>
                    <a:pt x="0" y="0"/>
                    <a:pt x="0" y="0"/>
                  </a:cubicBezTo>
                  <a:lnTo>
                    <a:pt x="0" y="145"/>
                  </a:lnTo>
                  <a:close/>
                  <a:moveTo>
                    <a:pt x="102" y="15"/>
                  </a:moveTo>
                  <a:cubicBezTo>
                    <a:pt x="133" y="15"/>
                    <a:pt x="159" y="41"/>
                    <a:pt x="159" y="72"/>
                  </a:cubicBezTo>
                  <a:cubicBezTo>
                    <a:pt x="159" y="104"/>
                    <a:pt x="133" y="129"/>
                    <a:pt x="102" y="129"/>
                  </a:cubicBezTo>
                  <a:cubicBezTo>
                    <a:pt x="71" y="129"/>
                    <a:pt x="45" y="104"/>
                    <a:pt x="45" y="72"/>
                  </a:cubicBezTo>
                  <a:cubicBezTo>
                    <a:pt x="45" y="41"/>
                    <a:pt x="71" y="15"/>
                    <a:pt x="10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 name="Oval 63">
              <a:extLst>
                <a:ext uri="{FF2B5EF4-FFF2-40B4-BE49-F238E27FC236}">
                  <a16:creationId xmlns:a16="http://schemas.microsoft.com/office/drawing/2014/main" id="{E9EADEF2-05B5-41A3-ACD8-26D7415518E2}"/>
                </a:ext>
              </a:extLst>
            </p:cNvPr>
            <p:cNvSpPr>
              <a:spLocks noChangeArrowheads="1"/>
            </p:cNvSpPr>
            <p:nvPr/>
          </p:nvSpPr>
          <p:spPr bwMode="auto">
            <a:xfrm>
              <a:off x="4476751" y="4670425"/>
              <a:ext cx="160338" cy="1603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69" name="Group 38">
            <a:extLst>
              <a:ext uri="{FF2B5EF4-FFF2-40B4-BE49-F238E27FC236}">
                <a16:creationId xmlns:a16="http://schemas.microsoft.com/office/drawing/2014/main" id="{CDD25143-C89F-4759-BAD2-EFE796EE228B}"/>
              </a:ext>
            </a:extLst>
          </p:cNvPr>
          <p:cNvGrpSpPr/>
          <p:nvPr/>
        </p:nvGrpSpPr>
        <p:grpSpPr>
          <a:xfrm>
            <a:off x="6569982" y="4805380"/>
            <a:ext cx="399635" cy="360407"/>
            <a:chOff x="3630613" y="1212850"/>
            <a:chExt cx="517525" cy="466725"/>
          </a:xfrm>
          <a:solidFill>
            <a:schemeClr val="bg1"/>
          </a:solidFill>
        </p:grpSpPr>
        <p:sp>
          <p:nvSpPr>
            <p:cNvPr id="70" name="Freeform 39">
              <a:extLst>
                <a:ext uri="{FF2B5EF4-FFF2-40B4-BE49-F238E27FC236}">
                  <a16:creationId xmlns:a16="http://schemas.microsoft.com/office/drawing/2014/main" id="{D710B3C3-8B16-418F-AA63-72EDF2715535}"/>
                </a:ext>
              </a:extLst>
            </p:cNvPr>
            <p:cNvSpPr>
              <a:spLocks/>
            </p:cNvSpPr>
            <p:nvPr/>
          </p:nvSpPr>
          <p:spPr bwMode="auto">
            <a:xfrm>
              <a:off x="3630613" y="1212850"/>
              <a:ext cx="517525" cy="387350"/>
            </a:xfrm>
            <a:custGeom>
              <a:avLst/>
              <a:gdLst>
                <a:gd name="T0" fmla="*/ 123 w 246"/>
                <a:gd name="T1" fmla="*/ 0 h 184"/>
                <a:gd name="T2" fmla="*/ 0 w 246"/>
                <a:gd name="T3" fmla="*/ 124 h 184"/>
                <a:gd name="T4" fmla="*/ 15 w 246"/>
                <a:gd name="T5" fmla="*/ 183 h 184"/>
                <a:gd name="T6" fmla="*/ 15 w 246"/>
                <a:gd name="T7" fmla="*/ 150 h 184"/>
                <a:gd name="T8" fmla="*/ 21 w 246"/>
                <a:gd name="T9" fmla="*/ 134 h 184"/>
                <a:gd name="T10" fmla="*/ 20 w 246"/>
                <a:gd name="T11" fmla="*/ 124 h 184"/>
                <a:gd name="T12" fmla="*/ 123 w 246"/>
                <a:gd name="T13" fmla="*/ 21 h 184"/>
                <a:gd name="T14" fmla="*/ 226 w 246"/>
                <a:gd name="T15" fmla="*/ 124 h 184"/>
                <a:gd name="T16" fmla="*/ 225 w 246"/>
                <a:gd name="T17" fmla="*/ 135 h 184"/>
                <a:gd name="T18" fmla="*/ 230 w 246"/>
                <a:gd name="T19" fmla="*/ 150 h 184"/>
                <a:gd name="T20" fmla="*/ 230 w 246"/>
                <a:gd name="T21" fmla="*/ 184 h 184"/>
                <a:gd name="T22" fmla="*/ 246 w 246"/>
                <a:gd name="T23" fmla="*/ 124 h 184"/>
                <a:gd name="T24" fmla="*/ 123 w 246"/>
                <a:gd name="T2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184">
                  <a:moveTo>
                    <a:pt x="123" y="0"/>
                  </a:moveTo>
                  <a:cubicBezTo>
                    <a:pt x="55" y="1"/>
                    <a:pt x="0" y="56"/>
                    <a:pt x="0" y="124"/>
                  </a:cubicBezTo>
                  <a:cubicBezTo>
                    <a:pt x="0" y="144"/>
                    <a:pt x="5" y="165"/>
                    <a:pt x="15" y="183"/>
                  </a:cubicBezTo>
                  <a:cubicBezTo>
                    <a:pt x="15" y="150"/>
                    <a:pt x="15" y="150"/>
                    <a:pt x="15" y="150"/>
                  </a:cubicBezTo>
                  <a:cubicBezTo>
                    <a:pt x="15" y="144"/>
                    <a:pt x="17" y="138"/>
                    <a:pt x="21" y="134"/>
                  </a:cubicBezTo>
                  <a:cubicBezTo>
                    <a:pt x="20" y="130"/>
                    <a:pt x="20" y="127"/>
                    <a:pt x="20" y="124"/>
                  </a:cubicBezTo>
                  <a:cubicBezTo>
                    <a:pt x="20" y="67"/>
                    <a:pt x="66" y="21"/>
                    <a:pt x="123" y="21"/>
                  </a:cubicBezTo>
                  <a:cubicBezTo>
                    <a:pt x="180" y="21"/>
                    <a:pt x="226" y="67"/>
                    <a:pt x="226" y="124"/>
                  </a:cubicBezTo>
                  <a:cubicBezTo>
                    <a:pt x="226" y="127"/>
                    <a:pt x="225" y="131"/>
                    <a:pt x="225" y="135"/>
                  </a:cubicBezTo>
                  <a:cubicBezTo>
                    <a:pt x="228" y="139"/>
                    <a:pt x="230" y="144"/>
                    <a:pt x="230" y="150"/>
                  </a:cubicBezTo>
                  <a:cubicBezTo>
                    <a:pt x="230" y="184"/>
                    <a:pt x="230" y="184"/>
                    <a:pt x="230" y="184"/>
                  </a:cubicBezTo>
                  <a:cubicBezTo>
                    <a:pt x="241" y="166"/>
                    <a:pt x="246" y="145"/>
                    <a:pt x="246" y="124"/>
                  </a:cubicBezTo>
                  <a:cubicBezTo>
                    <a:pt x="246" y="56"/>
                    <a:pt x="191" y="1"/>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 name="Freeform 40">
              <a:extLst>
                <a:ext uri="{FF2B5EF4-FFF2-40B4-BE49-F238E27FC236}">
                  <a16:creationId xmlns:a16="http://schemas.microsoft.com/office/drawing/2014/main" id="{1A10F4FD-CE63-4D54-A5B6-A81EC85D4E7E}"/>
                </a:ext>
              </a:extLst>
            </p:cNvPr>
            <p:cNvSpPr>
              <a:spLocks/>
            </p:cNvSpPr>
            <p:nvPr/>
          </p:nvSpPr>
          <p:spPr bwMode="auto">
            <a:xfrm>
              <a:off x="3676651" y="1473200"/>
              <a:ext cx="114300" cy="206375"/>
            </a:xfrm>
            <a:custGeom>
              <a:avLst/>
              <a:gdLst>
                <a:gd name="T0" fmla="*/ 0 w 54"/>
                <a:gd name="T1" fmla="*/ 21 h 98"/>
                <a:gd name="T2" fmla="*/ 0 w 54"/>
                <a:gd name="T3" fmla="*/ 26 h 98"/>
                <a:gd name="T4" fmla="*/ 0 w 54"/>
                <a:gd name="T5" fmla="*/ 57 h 98"/>
                <a:gd name="T6" fmla="*/ 0 w 54"/>
                <a:gd name="T7" fmla="*/ 72 h 98"/>
                <a:gd name="T8" fmla="*/ 38 w 54"/>
                <a:gd name="T9" fmla="*/ 98 h 98"/>
                <a:gd name="T10" fmla="*/ 54 w 54"/>
                <a:gd name="T11" fmla="*/ 98 h 98"/>
                <a:gd name="T12" fmla="*/ 54 w 54"/>
                <a:gd name="T13" fmla="*/ 0 h 98"/>
                <a:gd name="T14" fmla="*/ 38 w 54"/>
                <a:gd name="T15" fmla="*/ 0 h 98"/>
                <a:gd name="T16" fmla="*/ 0 w 54"/>
                <a:gd name="T17" fmla="*/ 2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98">
                  <a:moveTo>
                    <a:pt x="0" y="21"/>
                  </a:moveTo>
                  <a:cubicBezTo>
                    <a:pt x="0" y="22"/>
                    <a:pt x="0" y="24"/>
                    <a:pt x="0" y="26"/>
                  </a:cubicBezTo>
                  <a:cubicBezTo>
                    <a:pt x="0" y="57"/>
                    <a:pt x="0" y="57"/>
                    <a:pt x="0" y="57"/>
                  </a:cubicBezTo>
                  <a:cubicBezTo>
                    <a:pt x="0" y="72"/>
                    <a:pt x="0" y="72"/>
                    <a:pt x="0" y="72"/>
                  </a:cubicBezTo>
                  <a:cubicBezTo>
                    <a:pt x="0" y="86"/>
                    <a:pt x="17" y="98"/>
                    <a:pt x="38" y="98"/>
                  </a:cubicBezTo>
                  <a:cubicBezTo>
                    <a:pt x="54" y="98"/>
                    <a:pt x="54" y="98"/>
                    <a:pt x="54" y="98"/>
                  </a:cubicBezTo>
                  <a:cubicBezTo>
                    <a:pt x="54" y="0"/>
                    <a:pt x="54" y="0"/>
                    <a:pt x="54" y="0"/>
                  </a:cubicBezTo>
                  <a:cubicBezTo>
                    <a:pt x="38" y="0"/>
                    <a:pt x="38" y="0"/>
                    <a:pt x="38" y="0"/>
                  </a:cubicBezTo>
                  <a:cubicBezTo>
                    <a:pt x="19" y="0"/>
                    <a:pt x="4" y="9"/>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 name="Freeform 41">
              <a:extLst>
                <a:ext uri="{FF2B5EF4-FFF2-40B4-BE49-F238E27FC236}">
                  <a16:creationId xmlns:a16="http://schemas.microsoft.com/office/drawing/2014/main" id="{4F6BD9D2-5093-4DC9-988A-5524AEC5F619}"/>
                </a:ext>
              </a:extLst>
            </p:cNvPr>
            <p:cNvSpPr>
              <a:spLocks/>
            </p:cNvSpPr>
            <p:nvPr/>
          </p:nvSpPr>
          <p:spPr bwMode="auto">
            <a:xfrm>
              <a:off x="3987801" y="1473200"/>
              <a:ext cx="112713" cy="206375"/>
            </a:xfrm>
            <a:custGeom>
              <a:avLst/>
              <a:gdLst>
                <a:gd name="T0" fmla="*/ 53 w 53"/>
                <a:gd name="T1" fmla="*/ 72 h 98"/>
                <a:gd name="T2" fmla="*/ 53 w 53"/>
                <a:gd name="T3" fmla="*/ 57 h 98"/>
                <a:gd name="T4" fmla="*/ 53 w 53"/>
                <a:gd name="T5" fmla="*/ 26 h 98"/>
                <a:gd name="T6" fmla="*/ 53 w 53"/>
                <a:gd name="T7" fmla="*/ 23 h 98"/>
                <a:gd name="T8" fmla="*/ 16 w 53"/>
                <a:gd name="T9" fmla="*/ 0 h 98"/>
                <a:gd name="T10" fmla="*/ 0 w 53"/>
                <a:gd name="T11" fmla="*/ 0 h 98"/>
                <a:gd name="T12" fmla="*/ 0 w 53"/>
                <a:gd name="T13" fmla="*/ 98 h 98"/>
                <a:gd name="T14" fmla="*/ 16 w 53"/>
                <a:gd name="T15" fmla="*/ 98 h 98"/>
                <a:gd name="T16" fmla="*/ 53 w 53"/>
                <a:gd name="T17" fmla="*/ 7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98">
                  <a:moveTo>
                    <a:pt x="53" y="72"/>
                  </a:moveTo>
                  <a:cubicBezTo>
                    <a:pt x="53" y="57"/>
                    <a:pt x="53" y="57"/>
                    <a:pt x="53" y="57"/>
                  </a:cubicBezTo>
                  <a:cubicBezTo>
                    <a:pt x="53" y="26"/>
                    <a:pt x="53" y="26"/>
                    <a:pt x="53" y="26"/>
                  </a:cubicBezTo>
                  <a:cubicBezTo>
                    <a:pt x="53" y="25"/>
                    <a:pt x="53" y="24"/>
                    <a:pt x="53" y="23"/>
                  </a:cubicBezTo>
                  <a:cubicBezTo>
                    <a:pt x="51" y="10"/>
                    <a:pt x="35" y="0"/>
                    <a:pt x="16" y="0"/>
                  </a:cubicBezTo>
                  <a:cubicBezTo>
                    <a:pt x="0" y="0"/>
                    <a:pt x="0" y="0"/>
                    <a:pt x="0" y="0"/>
                  </a:cubicBezTo>
                  <a:cubicBezTo>
                    <a:pt x="0" y="98"/>
                    <a:pt x="0" y="98"/>
                    <a:pt x="0" y="98"/>
                  </a:cubicBezTo>
                  <a:cubicBezTo>
                    <a:pt x="16" y="98"/>
                    <a:pt x="16" y="98"/>
                    <a:pt x="16" y="98"/>
                  </a:cubicBezTo>
                  <a:cubicBezTo>
                    <a:pt x="36" y="98"/>
                    <a:pt x="53" y="86"/>
                    <a:pt x="53"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73" name="Freeform 67">
            <a:extLst>
              <a:ext uri="{FF2B5EF4-FFF2-40B4-BE49-F238E27FC236}">
                <a16:creationId xmlns:a16="http://schemas.microsoft.com/office/drawing/2014/main" id="{CE3153BC-447A-4A2B-8614-2229EF7D16C7}"/>
              </a:ext>
            </a:extLst>
          </p:cNvPr>
          <p:cNvSpPr>
            <a:spLocks/>
          </p:cNvSpPr>
          <p:nvPr/>
        </p:nvSpPr>
        <p:spPr bwMode="auto">
          <a:xfrm>
            <a:off x="1791452" y="4798025"/>
            <a:ext cx="376344" cy="375118"/>
          </a:xfrm>
          <a:custGeom>
            <a:avLst/>
            <a:gdLst>
              <a:gd name="T0" fmla="*/ 41 w 231"/>
              <a:gd name="T1" fmla="*/ 147 h 231"/>
              <a:gd name="T2" fmla="*/ 83 w 231"/>
              <a:gd name="T3" fmla="*/ 147 h 231"/>
              <a:gd name="T4" fmla="*/ 83 w 231"/>
              <a:gd name="T5" fmla="*/ 189 h 231"/>
              <a:gd name="T6" fmla="*/ 78 w 231"/>
              <a:gd name="T7" fmla="*/ 193 h 231"/>
              <a:gd name="T8" fmla="*/ 115 w 231"/>
              <a:gd name="T9" fmla="*/ 231 h 231"/>
              <a:gd name="T10" fmla="*/ 153 w 231"/>
              <a:gd name="T11" fmla="*/ 193 h 231"/>
              <a:gd name="T12" fmla="*/ 148 w 231"/>
              <a:gd name="T13" fmla="*/ 189 h 231"/>
              <a:gd name="T14" fmla="*/ 148 w 231"/>
              <a:gd name="T15" fmla="*/ 147 h 231"/>
              <a:gd name="T16" fmla="*/ 190 w 231"/>
              <a:gd name="T17" fmla="*/ 147 h 231"/>
              <a:gd name="T18" fmla="*/ 194 w 231"/>
              <a:gd name="T19" fmla="*/ 152 h 231"/>
              <a:gd name="T20" fmla="*/ 231 w 231"/>
              <a:gd name="T21" fmla="*/ 115 h 231"/>
              <a:gd name="T22" fmla="*/ 194 w 231"/>
              <a:gd name="T23" fmla="*/ 78 h 231"/>
              <a:gd name="T24" fmla="*/ 198 w 231"/>
              <a:gd name="T25" fmla="*/ 74 h 231"/>
              <a:gd name="T26" fmla="*/ 198 w 231"/>
              <a:gd name="T27" fmla="*/ 32 h 231"/>
              <a:gd name="T28" fmla="*/ 157 w 231"/>
              <a:gd name="T29" fmla="*/ 32 h 231"/>
              <a:gd name="T30" fmla="*/ 153 w 231"/>
              <a:gd name="T31" fmla="*/ 37 h 231"/>
              <a:gd name="T32" fmla="*/ 115 w 231"/>
              <a:gd name="T33" fmla="*/ 0 h 231"/>
              <a:gd name="T34" fmla="*/ 78 w 231"/>
              <a:gd name="T35" fmla="*/ 37 h 231"/>
              <a:gd name="T36" fmla="*/ 74 w 231"/>
              <a:gd name="T37" fmla="*/ 32 h 231"/>
              <a:gd name="T38" fmla="*/ 32 w 231"/>
              <a:gd name="T39" fmla="*/ 32 h 231"/>
              <a:gd name="T40" fmla="*/ 32 w 231"/>
              <a:gd name="T41" fmla="*/ 74 h 231"/>
              <a:gd name="T42" fmla="*/ 37 w 231"/>
              <a:gd name="T43" fmla="*/ 78 h 231"/>
              <a:gd name="T44" fmla="*/ 0 w 231"/>
              <a:gd name="T45" fmla="*/ 115 h 231"/>
              <a:gd name="T46" fmla="*/ 37 w 231"/>
              <a:gd name="T47" fmla="*/ 152 h 231"/>
              <a:gd name="T48" fmla="*/ 41 w 231"/>
              <a:gd name="T49" fmla="*/ 14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1" h="231">
                <a:moveTo>
                  <a:pt x="41" y="147"/>
                </a:moveTo>
                <a:cubicBezTo>
                  <a:pt x="53" y="136"/>
                  <a:pt x="71" y="136"/>
                  <a:pt x="83" y="147"/>
                </a:cubicBezTo>
                <a:cubicBezTo>
                  <a:pt x="95" y="159"/>
                  <a:pt x="95" y="178"/>
                  <a:pt x="83" y="189"/>
                </a:cubicBezTo>
                <a:cubicBezTo>
                  <a:pt x="82" y="191"/>
                  <a:pt x="80" y="192"/>
                  <a:pt x="78" y="193"/>
                </a:cubicBezTo>
                <a:cubicBezTo>
                  <a:pt x="115" y="231"/>
                  <a:pt x="115" y="231"/>
                  <a:pt x="115" y="231"/>
                </a:cubicBezTo>
                <a:cubicBezTo>
                  <a:pt x="153" y="193"/>
                  <a:pt x="153" y="193"/>
                  <a:pt x="153" y="193"/>
                </a:cubicBezTo>
                <a:cubicBezTo>
                  <a:pt x="151" y="192"/>
                  <a:pt x="149" y="191"/>
                  <a:pt x="148" y="189"/>
                </a:cubicBezTo>
                <a:cubicBezTo>
                  <a:pt x="136" y="178"/>
                  <a:pt x="136" y="159"/>
                  <a:pt x="148" y="147"/>
                </a:cubicBezTo>
                <a:cubicBezTo>
                  <a:pt x="159" y="136"/>
                  <a:pt x="178" y="136"/>
                  <a:pt x="190" y="147"/>
                </a:cubicBezTo>
                <a:cubicBezTo>
                  <a:pt x="191" y="149"/>
                  <a:pt x="193" y="151"/>
                  <a:pt x="194" y="152"/>
                </a:cubicBezTo>
                <a:cubicBezTo>
                  <a:pt x="231" y="115"/>
                  <a:pt x="231" y="115"/>
                  <a:pt x="231" y="115"/>
                </a:cubicBezTo>
                <a:cubicBezTo>
                  <a:pt x="194" y="78"/>
                  <a:pt x="194" y="78"/>
                  <a:pt x="194" y="78"/>
                </a:cubicBezTo>
                <a:cubicBezTo>
                  <a:pt x="195" y="77"/>
                  <a:pt x="197" y="76"/>
                  <a:pt x="198" y="74"/>
                </a:cubicBezTo>
                <a:cubicBezTo>
                  <a:pt x="210" y="62"/>
                  <a:pt x="210" y="44"/>
                  <a:pt x="198" y="32"/>
                </a:cubicBezTo>
                <a:cubicBezTo>
                  <a:pt x="187" y="20"/>
                  <a:pt x="168" y="20"/>
                  <a:pt x="157" y="32"/>
                </a:cubicBezTo>
                <a:cubicBezTo>
                  <a:pt x="155" y="34"/>
                  <a:pt x="154" y="35"/>
                  <a:pt x="153" y="37"/>
                </a:cubicBezTo>
                <a:cubicBezTo>
                  <a:pt x="115" y="0"/>
                  <a:pt x="115" y="0"/>
                  <a:pt x="115" y="0"/>
                </a:cubicBezTo>
                <a:cubicBezTo>
                  <a:pt x="78" y="37"/>
                  <a:pt x="78" y="37"/>
                  <a:pt x="78" y="37"/>
                </a:cubicBezTo>
                <a:cubicBezTo>
                  <a:pt x="77" y="35"/>
                  <a:pt x="76" y="34"/>
                  <a:pt x="74" y="32"/>
                </a:cubicBezTo>
                <a:cubicBezTo>
                  <a:pt x="63" y="20"/>
                  <a:pt x="44" y="20"/>
                  <a:pt x="32" y="32"/>
                </a:cubicBezTo>
                <a:cubicBezTo>
                  <a:pt x="21" y="44"/>
                  <a:pt x="21" y="62"/>
                  <a:pt x="32" y="74"/>
                </a:cubicBezTo>
                <a:cubicBezTo>
                  <a:pt x="34" y="76"/>
                  <a:pt x="35" y="77"/>
                  <a:pt x="37" y="78"/>
                </a:cubicBezTo>
                <a:cubicBezTo>
                  <a:pt x="0" y="115"/>
                  <a:pt x="0" y="115"/>
                  <a:pt x="0" y="115"/>
                </a:cubicBezTo>
                <a:cubicBezTo>
                  <a:pt x="37" y="152"/>
                  <a:pt x="37" y="152"/>
                  <a:pt x="37" y="152"/>
                </a:cubicBezTo>
                <a:cubicBezTo>
                  <a:pt x="38" y="151"/>
                  <a:pt x="40" y="149"/>
                  <a:pt x="41" y="1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74" name="Group 64">
            <a:extLst>
              <a:ext uri="{FF2B5EF4-FFF2-40B4-BE49-F238E27FC236}">
                <a16:creationId xmlns:a16="http://schemas.microsoft.com/office/drawing/2014/main" id="{08BED442-3A8D-4457-BDF3-64E57A194FD8}"/>
              </a:ext>
            </a:extLst>
          </p:cNvPr>
          <p:cNvGrpSpPr/>
          <p:nvPr/>
        </p:nvGrpSpPr>
        <p:grpSpPr>
          <a:xfrm>
            <a:off x="1809227" y="3414094"/>
            <a:ext cx="340794" cy="343244"/>
            <a:chOff x="6605588" y="2039938"/>
            <a:chExt cx="441326" cy="444500"/>
          </a:xfrm>
          <a:solidFill>
            <a:schemeClr val="bg1"/>
          </a:solidFill>
        </p:grpSpPr>
        <p:sp>
          <p:nvSpPr>
            <p:cNvPr id="75" name="Freeform 65">
              <a:extLst>
                <a:ext uri="{FF2B5EF4-FFF2-40B4-BE49-F238E27FC236}">
                  <a16:creationId xmlns:a16="http://schemas.microsoft.com/office/drawing/2014/main" id="{19B2EE50-06EC-46CF-89B6-102FFDC3C1C8}"/>
                </a:ext>
              </a:extLst>
            </p:cNvPr>
            <p:cNvSpPr>
              <a:spLocks noEditPoints="1"/>
            </p:cNvSpPr>
            <p:nvPr/>
          </p:nvSpPr>
          <p:spPr bwMode="auto">
            <a:xfrm>
              <a:off x="6605588" y="2039938"/>
              <a:ext cx="212725" cy="444500"/>
            </a:xfrm>
            <a:custGeom>
              <a:avLst/>
              <a:gdLst>
                <a:gd name="T0" fmla="*/ 2 w 101"/>
                <a:gd name="T1" fmla="*/ 205 h 211"/>
                <a:gd name="T2" fmla="*/ 50 w 101"/>
                <a:gd name="T3" fmla="*/ 181 h 211"/>
                <a:gd name="T4" fmla="*/ 99 w 101"/>
                <a:gd name="T5" fmla="*/ 205 h 211"/>
                <a:gd name="T6" fmla="*/ 100 w 101"/>
                <a:gd name="T7" fmla="*/ 205 h 211"/>
                <a:gd name="T8" fmla="*/ 100 w 101"/>
                <a:gd name="T9" fmla="*/ 45 h 211"/>
                <a:gd name="T10" fmla="*/ 98 w 101"/>
                <a:gd name="T11" fmla="*/ 22 h 211"/>
                <a:gd name="T12" fmla="*/ 50 w 101"/>
                <a:gd name="T13" fmla="*/ 0 h 211"/>
                <a:gd name="T14" fmla="*/ 2 w 101"/>
                <a:gd name="T15" fmla="*/ 22 h 211"/>
                <a:gd name="T16" fmla="*/ 0 w 101"/>
                <a:gd name="T17" fmla="*/ 45 h 211"/>
                <a:gd name="T18" fmla="*/ 0 w 101"/>
                <a:gd name="T19" fmla="*/ 205 h 211"/>
                <a:gd name="T20" fmla="*/ 2 w 101"/>
                <a:gd name="T21" fmla="*/ 205 h 211"/>
                <a:gd name="T22" fmla="*/ 16 w 101"/>
                <a:gd name="T23" fmla="*/ 35 h 211"/>
                <a:gd name="T24" fmla="*/ 50 w 101"/>
                <a:gd name="T25" fmla="*/ 28 h 211"/>
                <a:gd name="T26" fmla="*/ 85 w 101"/>
                <a:gd name="T27" fmla="*/ 35 h 211"/>
                <a:gd name="T28" fmla="*/ 86 w 101"/>
                <a:gd name="T29" fmla="*/ 38 h 211"/>
                <a:gd name="T30" fmla="*/ 84 w 101"/>
                <a:gd name="T31" fmla="*/ 40 h 211"/>
                <a:gd name="T32" fmla="*/ 82 w 101"/>
                <a:gd name="T33" fmla="*/ 40 h 211"/>
                <a:gd name="T34" fmla="*/ 75 w 101"/>
                <a:gd name="T35" fmla="*/ 37 h 211"/>
                <a:gd name="T36" fmla="*/ 50 w 101"/>
                <a:gd name="T37" fmla="*/ 34 h 211"/>
                <a:gd name="T38" fmla="*/ 25 w 101"/>
                <a:gd name="T39" fmla="*/ 37 h 211"/>
                <a:gd name="T40" fmla="*/ 19 w 101"/>
                <a:gd name="T41" fmla="*/ 40 h 211"/>
                <a:gd name="T42" fmla="*/ 15 w 101"/>
                <a:gd name="T43" fmla="*/ 38 h 211"/>
                <a:gd name="T44" fmla="*/ 16 w 101"/>
                <a:gd name="T45" fmla="*/ 35 h 211"/>
                <a:gd name="T46" fmla="*/ 16 w 101"/>
                <a:gd name="T47" fmla="*/ 63 h 211"/>
                <a:gd name="T48" fmla="*/ 50 w 101"/>
                <a:gd name="T49" fmla="*/ 57 h 211"/>
                <a:gd name="T50" fmla="*/ 85 w 101"/>
                <a:gd name="T51" fmla="*/ 63 h 211"/>
                <a:gd name="T52" fmla="*/ 86 w 101"/>
                <a:gd name="T53" fmla="*/ 67 h 211"/>
                <a:gd name="T54" fmla="*/ 84 w 101"/>
                <a:gd name="T55" fmla="*/ 69 h 211"/>
                <a:gd name="T56" fmla="*/ 82 w 101"/>
                <a:gd name="T57" fmla="*/ 68 h 211"/>
                <a:gd name="T58" fmla="*/ 75 w 101"/>
                <a:gd name="T59" fmla="*/ 66 h 211"/>
                <a:gd name="T60" fmla="*/ 50 w 101"/>
                <a:gd name="T61" fmla="*/ 63 h 211"/>
                <a:gd name="T62" fmla="*/ 25 w 101"/>
                <a:gd name="T63" fmla="*/ 66 h 211"/>
                <a:gd name="T64" fmla="*/ 19 w 101"/>
                <a:gd name="T65" fmla="*/ 68 h 211"/>
                <a:gd name="T66" fmla="*/ 15 w 101"/>
                <a:gd name="T67" fmla="*/ 67 h 211"/>
                <a:gd name="T68" fmla="*/ 16 w 101"/>
                <a:gd name="T69" fmla="*/ 63 h 211"/>
                <a:gd name="T70" fmla="*/ 16 w 101"/>
                <a:gd name="T71" fmla="*/ 91 h 211"/>
                <a:gd name="T72" fmla="*/ 50 w 101"/>
                <a:gd name="T73" fmla="*/ 85 h 211"/>
                <a:gd name="T74" fmla="*/ 85 w 101"/>
                <a:gd name="T75" fmla="*/ 91 h 211"/>
                <a:gd name="T76" fmla="*/ 86 w 101"/>
                <a:gd name="T77" fmla="*/ 95 h 211"/>
                <a:gd name="T78" fmla="*/ 84 w 101"/>
                <a:gd name="T79" fmla="*/ 97 h 211"/>
                <a:gd name="T80" fmla="*/ 82 w 101"/>
                <a:gd name="T81" fmla="*/ 97 h 211"/>
                <a:gd name="T82" fmla="*/ 75 w 101"/>
                <a:gd name="T83" fmla="*/ 94 h 211"/>
                <a:gd name="T84" fmla="*/ 50 w 101"/>
                <a:gd name="T85" fmla="*/ 91 h 211"/>
                <a:gd name="T86" fmla="*/ 25 w 101"/>
                <a:gd name="T87" fmla="*/ 94 h 211"/>
                <a:gd name="T88" fmla="*/ 19 w 101"/>
                <a:gd name="T89" fmla="*/ 97 h 211"/>
                <a:gd name="T90" fmla="*/ 15 w 101"/>
                <a:gd name="T91" fmla="*/ 95 h 211"/>
                <a:gd name="T92" fmla="*/ 16 w 101"/>
                <a:gd name="T93" fmla="*/ 9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 h="211">
                  <a:moveTo>
                    <a:pt x="2" y="205"/>
                  </a:moveTo>
                  <a:cubicBezTo>
                    <a:pt x="8" y="187"/>
                    <a:pt x="27" y="181"/>
                    <a:pt x="50" y="181"/>
                  </a:cubicBezTo>
                  <a:cubicBezTo>
                    <a:pt x="74" y="181"/>
                    <a:pt x="93" y="187"/>
                    <a:pt x="99" y="205"/>
                  </a:cubicBezTo>
                  <a:cubicBezTo>
                    <a:pt x="101" y="211"/>
                    <a:pt x="100" y="211"/>
                    <a:pt x="100" y="205"/>
                  </a:cubicBezTo>
                  <a:cubicBezTo>
                    <a:pt x="100" y="172"/>
                    <a:pt x="100" y="78"/>
                    <a:pt x="100" y="45"/>
                  </a:cubicBezTo>
                  <a:cubicBezTo>
                    <a:pt x="100" y="39"/>
                    <a:pt x="101" y="28"/>
                    <a:pt x="98" y="22"/>
                  </a:cubicBezTo>
                  <a:cubicBezTo>
                    <a:pt x="92" y="5"/>
                    <a:pt x="73" y="0"/>
                    <a:pt x="50" y="0"/>
                  </a:cubicBezTo>
                  <a:cubicBezTo>
                    <a:pt x="28" y="0"/>
                    <a:pt x="8" y="5"/>
                    <a:pt x="2" y="22"/>
                  </a:cubicBezTo>
                  <a:cubicBezTo>
                    <a:pt x="0" y="28"/>
                    <a:pt x="0" y="39"/>
                    <a:pt x="0" y="45"/>
                  </a:cubicBezTo>
                  <a:cubicBezTo>
                    <a:pt x="0" y="78"/>
                    <a:pt x="0" y="172"/>
                    <a:pt x="0" y="205"/>
                  </a:cubicBezTo>
                  <a:cubicBezTo>
                    <a:pt x="0" y="211"/>
                    <a:pt x="0" y="211"/>
                    <a:pt x="2" y="205"/>
                  </a:cubicBezTo>
                  <a:close/>
                  <a:moveTo>
                    <a:pt x="16" y="35"/>
                  </a:moveTo>
                  <a:cubicBezTo>
                    <a:pt x="24" y="30"/>
                    <a:pt x="36" y="28"/>
                    <a:pt x="50" y="28"/>
                  </a:cubicBezTo>
                  <a:cubicBezTo>
                    <a:pt x="65" y="28"/>
                    <a:pt x="76" y="30"/>
                    <a:pt x="85" y="35"/>
                  </a:cubicBezTo>
                  <a:cubicBezTo>
                    <a:pt x="86" y="35"/>
                    <a:pt x="87" y="37"/>
                    <a:pt x="86" y="38"/>
                  </a:cubicBezTo>
                  <a:cubicBezTo>
                    <a:pt x="86" y="40"/>
                    <a:pt x="85" y="40"/>
                    <a:pt x="84" y="40"/>
                  </a:cubicBezTo>
                  <a:cubicBezTo>
                    <a:pt x="83" y="40"/>
                    <a:pt x="83" y="40"/>
                    <a:pt x="82" y="40"/>
                  </a:cubicBezTo>
                  <a:cubicBezTo>
                    <a:pt x="80" y="39"/>
                    <a:pt x="78" y="38"/>
                    <a:pt x="75" y="37"/>
                  </a:cubicBezTo>
                  <a:cubicBezTo>
                    <a:pt x="69" y="35"/>
                    <a:pt x="61" y="34"/>
                    <a:pt x="50" y="34"/>
                  </a:cubicBezTo>
                  <a:cubicBezTo>
                    <a:pt x="40" y="34"/>
                    <a:pt x="32" y="35"/>
                    <a:pt x="25" y="37"/>
                  </a:cubicBezTo>
                  <a:cubicBezTo>
                    <a:pt x="23" y="38"/>
                    <a:pt x="21" y="39"/>
                    <a:pt x="19" y="40"/>
                  </a:cubicBezTo>
                  <a:cubicBezTo>
                    <a:pt x="17" y="41"/>
                    <a:pt x="15" y="40"/>
                    <a:pt x="15" y="38"/>
                  </a:cubicBezTo>
                  <a:cubicBezTo>
                    <a:pt x="14" y="37"/>
                    <a:pt x="15" y="35"/>
                    <a:pt x="16" y="35"/>
                  </a:cubicBezTo>
                  <a:close/>
                  <a:moveTo>
                    <a:pt x="16" y="63"/>
                  </a:moveTo>
                  <a:cubicBezTo>
                    <a:pt x="24" y="59"/>
                    <a:pt x="36" y="57"/>
                    <a:pt x="50" y="57"/>
                  </a:cubicBezTo>
                  <a:cubicBezTo>
                    <a:pt x="65" y="57"/>
                    <a:pt x="76" y="59"/>
                    <a:pt x="85" y="63"/>
                  </a:cubicBezTo>
                  <a:cubicBezTo>
                    <a:pt x="86" y="64"/>
                    <a:pt x="87" y="65"/>
                    <a:pt x="86" y="67"/>
                  </a:cubicBezTo>
                  <a:cubicBezTo>
                    <a:pt x="86" y="68"/>
                    <a:pt x="85" y="69"/>
                    <a:pt x="84" y="69"/>
                  </a:cubicBezTo>
                  <a:cubicBezTo>
                    <a:pt x="83" y="69"/>
                    <a:pt x="83" y="68"/>
                    <a:pt x="82" y="68"/>
                  </a:cubicBezTo>
                  <a:cubicBezTo>
                    <a:pt x="80" y="67"/>
                    <a:pt x="78" y="66"/>
                    <a:pt x="75" y="66"/>
                  </a:cubicBezTo>
                  <a:cubicBezTo>
                    <a:pt x="69" y="64"/>
                    <a:pt x="61" y="63"/>
                    <a:pt x="50" y="63"/>
                  </a:cubicBezTo>
                  <a:cubicBezTo>
                    <a:pt x="40" y="63"/>
                    <a:pt x="32" y="64"/>
                    <a:pt x="25" y="66"/>
                  </a:cubicBezTo>
                  <a:cubicBezTo>
                    <a:pt x="23" y="66"/>
                    <a:pt x="21" y="67"/>
                    <a:pt x="19" y="68"/>
                  </a:cubicBezTo>
                  <a:cubicBezTo>
                    <a:pt x="17" y="69"/>
                    <a:pt x="15" y="68"/>
                    <a:pt x="15" y="67"/>
                  </a:cubicBezTo>
                  <a:cubicBezTo>
                    <a:pt x="14" y="65"/>
                    <a:pt x="15" y="64"/>
                    <a:pt x="16" y="63"/>
                  </a:cubicBezTo>
                  <a:close/>
                  <a:moveTo>
                    <a:pt x="16" y="91"/>
                  </a:moveTo>
                  <a:cubicBezTo>
                    <a:pt x="24" y="87"/>
                    <a:pt x="36" y="85"/>
                    <a:pt x="50" y="85"/>
                  </a:cubicBezTo>
                  <a:cubicBezTo>
                    <a:pt x="65" y="85"/>
                    <a:pt x="76" y="87"/>
                    <a:pt x="85" y="91"/>
                  </a:cubicBezTo>
                  <a:cubicBezTo>
                    <a:pt x="86" y="92"/>
                    <a:pt x="87" y="94"/>
                    <a:pt x="86" y="95"/>
                  </a:cubicBezTo>
                  <a:cubicBezTo>
                    <a:pt x="86" y="96"/>
                    <a:pt x="85" y="97"/>
                    <a:pt x="84" y="97"/>
                  </a:cubicBezTo>
                  <a:cubicBezTo>
                    <a:pt x="83" y="97"/>
                    <a:pt x="83" y="97"/>
                    <a:pt x="82" y="97"/>
                  </a:cubicBezTo>
                  <a:cubicBezTo>
                    <a:pt x="80" y="96"/>
                    <a:pt x="78" y="95"/>
                    <a:pt x="75" y="94"/>
                  </a:cubicBezTo>
                  <a:cubicBezTo>
                    <a:pt x="69" y="92"/>
                    <a:pt x="61" y="91"/>
                    <a:pt x="50" y="91"/>
                  </a:cubicBezTo>
                  <a:cubicBezTo>
                    <a:pt x="40" y="91"/>
                    <a:pt x="32" y="92"/>
                    <a:pt x="25" y="94"/>
                  </a:cubicBezTo>
                  <a:cubicBezTo>
                    <a:pt x="23" y="95"/>
                    <a:pt x="21" y="96"/>
                    <a:pt x="19" y="97"/>
                  </a:cubicBezTo>
                  <a:cubicBezTo>
                    <a:pt x="17" y="97"/>
                    <a:pt x="15" y="97"/>
                    <a:pt x="15" y="95"/>
                  </a:cubicBezTo>
                  <a:cubicBezTo>
                    <a:pt x="14" y="94"/>
                    <a:pt x="15" y="92"/>
                    <a:pt x="16"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 name="Freeform 66">
              <a:extLst>
                <a:ext uri="{FF2B5EF4-FFF2-40B4-BE49-F238E27FC236}">
                  <a16:creationId xmlns:a16="http://schemas.microsoft.com/office/drawing/2014/main" id="{8ADAFAB7-B516-4F8E-976C-EA1B597654B5}"/>
                </a:ext>
              </a:extLst>
            </p:cNvPr>
            <p:cNvSpPr>
              <a:spLocks noEditPoints="1"/>
            </p:cNvSpPr>
            <p:nvPr/>
          </p:nvSpPr>
          <p:spPr bwMode="auto">
            <a:xfrm>
              <a:off x="6835776" y="2039938"/>
              <a:ext cx="211138" cy="444500"/>
            </a:xfrm>
            <a:custGeom>
              <a:avLst/>
              <a:gdLst>
                <a:gd name="T0" fmla="*/ 99 w 101"/>
                <a:gd name="T1" fmla="*/ 205 h 211"/>
                <a:gd name="T2" fmla="*/ 101 w 101"/>
                <a:gd name="T3" fmla="*/ 205 h 211"/>
                <a:gd name="T4" fmla="*/ 101 w 101"/>
                <a:gd name="T5" fmla="*/ 45 h 211"/>
                <a:gd name="T6" fmla="*/ 99 w 101"/>
                <a:gd name="T7" fmla="*/ 22 h 211"/>
                <a:gd name="T8" fmla="*/ 51 w 101"/>
                <a:gd name="T9" fmla="*/ 0 h 211"/>
                <a:gd name="T10" fmla="*/ 3 w 101"/>
                <a:gd name="T11" fmla="*/ 22 h 211"/>
                <a:gd name="T12" fmla="*/ 1 w 101"/>
                <a:gd name="T13" fmla="*/ 45 h 211"/>
                <a:gd name="T14" fmla="*/ 1 w 101"/>
                <a:gd name="T15" fmla="*/ 205 h 211"/>
                <a:gd name="T16" fmla="*/ 2 w 101"/>
                <a:gd name="T17" fmla="*/ 205 h 211"/>
                <a:gd name="T18" fmla="*/ 51 w 101"/>
                <a:gd name="T19" fmla="*/ 181 h 211"/>
                <a:gd name="T20" fmla="*/ 99 w 101"/>
                <a:gd name="T21" fmla="*/ 205 h 211"/>
                <a:gd name="T22" fmla="*/ 86 w 101"/>
                <a:gd name="T23" fmla="*/ 95 h 211"/>
                <a:gd name="T24" fmla="*/ 84 w 101"/>
                <a:gd name="T25" fmla="*/ 97 h 211"/>
                <a:gd name="T26" fmla="*/ 82 w 101"/>
                <a:gd name="T27" fmla="*/ 97 h 211"/>
                <a:gd name="T28" fmla="*/ 76 w 101"/>
                <a:gd name="T29" fmla="*/ 94 h 211"/>
                <a:gd name="T30" fmla="*/ 51 w 101"/>
                <a:gd name="T31" fmla="*/ 91 h 211"/>
                <a:gd name="T32" fmla="*/ 26 w 101"/>
                <a:gd name="T33" fmla="*/ 94 h 211"/>
                <a:gd name="T34" fmla="*/ 19 w 101"/>
                <a:gd name="T35" fmla="*/ 97 h 211"/>
                <a:gd name="T36" fmla="*/ 15 w 101"/>
                <a:gd name="T37" fmla="*/ 95 h 211"/>
                <a:gd name="T38" fmla="*/ 16 w 101"/>
                <a:gd name="T39" fmla="*/ 91 h 211"/>
                <a:gd name="T40" fmla="*/ 51 w 101"/>
                <a:gd name="T41" fmla="*/ 85 h 211"/>
                <a:gd name="T42" fmla="*/ 85 w 101"/>
                <a:gd name="T43" fmla="*/ 91 h 211"/>
                <a:gd name="T44" fmla="*/ 86 w 101"/>
                <a:gd name="T45" fmla="*/ 95 h 211"/>
                <a:gd name="T46" fmla="*/ 86 w 101"/>
                <a:gd name="T47" fmla="*/ 67 h 211"/>
                <a:gd name="T48" fmla="*/ 84 w 101"/>
                <a:gd name="T49" fmla="*/ 69 h 211"/>
                <a:gd name="T50" fmla="*/ 82 w 101"/>
                <a:gd name="T51" fmla="*/ 68 h 211"/>
                <a:gd name="T52" fmla="*/ 76 w 101"/>
                <a:gd name="T53" fmla="*/ 66 h 211"/>
                <a:gd name="T54" fmla="*/ 51 w 101"/>
                <a:gd name="T55" fmla="*/ 63 h 211"/>
                <a:gd name="T56" fmla="*/ 26 w 101"/>
                <a:gd name="T57" fmla="*/ 66 h 211"/>
                <a:gd name="T58" fmla="*/ 19 w 101"/>
                <a:gd name="T59" fmla="*/ 68 h 211"/>
                <a:gd name="T60" fmla="*/ 15 w 101"/>
                <a:gd name="T61" fmla="*/ 67 h 211"/>
                <a:gd name="T62" fmla="*/ 16 w 101"/>
                <a:gd name="T63" fmla="*/ 63 h 211"/>
                <a:gd name="T64" fmla="*/ 51 w 101"/>
                <a:gd name="T65" fmla="*/ 57 h 211"/>
                <a:gd name="T66" fmla="*/ 85 w 101"/>
                <a:gd name="T67" fmla="*/ 63 h 211"/>
                <a:gd name="T68" fmla="*/ 86 w 101"/>
                <a:gd name="T69" fmla="*/ 67 h 211"/>
                <a:gd name="T70" fmla="*/ 86 w 101"/>
                <a:gd name="T71" fmla="*/ 38 h 211"/>
                <a:gd name="T72" fmla="*/ 84 w 101"/>
                <a:gd name="T73" fmla="*/ 40 h 211"/>
                <a:gd name="T74" fmla="*/ 82 w 101"/>
                <a:gd name="T75" fmla="*/ 40 h 211"/>
                <a:gd name="T76" fmla="*/ 76 w 101"/>
                <a:gd name="T77" fmla="*/ 37 h 211"/>
                <a:gd name="T78" fmla="*/ 51 w 101"/>
                <a:gd name="T79" fmla="*/ 34 h 211"/>
                <a:gd name="T80" fmla="*/ 26 w 101"/>
                <a:gd name="T81" fmla="*/ 37 h 211"/>
                <a:gd name="T82" fmla="*/ 19 w 101"/>
                <a:gd name="T83" fmla="*/ 40 h 211"/>
                <a:gd name="T84" fmla="*/ 15 w 101"/>
                <a:gd name="T85" fmla="*/ 38 h 211"/>
                <a:gd name="T86" fmla="*/ 16 w 101"/>
                <a:gd name="T87" fmla="*/ 35 h 211"/>
                <a:gd name="T88" fmla="*/ 51 w 101"/>
                <a:gd name="T89" fmla="*/ 28 h 211"/>
                <a:gd name="T90" fmla="*/ 85 w 101"/>
                <a:gd name="T91" fmla="*/ 35 h 211"/>
                <a:gd name="T92" fmla="*/ 86 w 101"/>
                <a:gd name="T93" fmla="*/ 3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 h="211">
                  <a:moveTo>
                    <a:pt x="99" y="205"/>
                  </a:moveTo>
                  <a:cubicBezTo>
                    <a:pt x="101" y="211"/>
                    <a:pt x="101" y="211"/>
                    <a:pt x="101" y="205"/>
                  </a:cubicBezTo>
                  <a:cubicBezTo>
                    <a:pt x="101" y="172"/>
                    <a:pt x="101" y="78"/>
                    <a:pt x="101" y="45"/>
                  </a:cubicBezTo>
                  <a:cubicBezTo>
                    <a:pt x="101" y="39"/>
                    <a:pt x="101" y="28"/>
                    <a:pt x="99" y="22"/>
                  </a:cubicBezTo>
                  <a:cubicBezTo>
                    <a:pt x="93" y="5"/>
                    <a:pt x="73" y="0"/>
                    <a:pt x="51" y="0"/>
                  </a:cubicBezTo>
                  <a:cubicBezTo>
                    <a:pt x="28" y="0"/>
                    <a:pt x="9" y="5"/>
                    <a:pt x="3" y="22"/>
                  </a:cubicBezTo>
                  <a:cubicBezTo>
                    <a:pt x="1" y="28"/>
                    <a:pt x="1" y="39"/>
                    <a:pt x="1" y="45"/>
                  </a:cubicBezTo>
                  <a:cubicBezTo>
                    <a:pt x="1" y="78"/>
                    <a:pt x="1" y="172"/>
                    <a:pt x="1" y="205"/>
                  </a:cubicBezTo>
                  <a:cubicBezTo>
                    <a:pt x="1" y="211"/>
                    <a:pt x="0" y="211"/>
                    <a:pt x="2" y="205"/>
                  </a:cubicBezTo>
                  <a:cubicBezTo>
                    <a:pt x="8" y="187"/>
                    <a:pt x="27" y="181"/>
                    <a:pt x="51" y="181"/>
                  </a:cubicBezTo>
                  <a:cubicBezTo>
                    <a:pt x="74" y="181"/>
                    <a:pt x="94" y="187"/>
                    <a:pt x="99" y="205"/>
                  </a:cubicBezTo>
                  <a:close/>
                  <a:moveTo>
                    <a:pt x="86" y="95"/>
                  </a:moveTo>
                  <a:cubicBezTo>
                    <a:pt x="86" y="96"/>
                    <a:pt x="85" y="97"/>
                    <a:pt x="84" y="97"/>
                  </a:cubicBezTo>
                  <a:cubicBezTo>
                    <a:pt x="83" y="97"/>
                    <a:pt x="83" y="97"/>
                    <a:pt x="82" y="97"/>
                  </a:cubicBezTo>
                  <a:cubicBezTo>
                    <a:pt x="80" y="96"/>
                    <a:pt x="78" y="95"/>
                    <a:pt x="76" y="94"/>
                  </a:cubicBezTo>
                  <a:cubicBezTo>
                    <a:pt x="69" y="92"/>
                    <a:pt x="61" y="91"/>
                    <a:pt x="51" y="91"/>
                  </a:cubicBezTo>
                  <a:cubicBezTo>
                    <a:pt x="41" y="91"/>
                    <a:pt x="32" y="92"/>
                    <a:pt x="26" y="94"/>
                  </a:cubicBezTo>
                  <a:cubicBezTo>
                    <a:pt x="23" y="95"/>
                    <a:pt x="21" y="96"/>
                    <a:pt x="19" y="97"/>
                  </a:cubicBezTo>
                  <a:cubicBezTo>
                    <a:pt x="17" y="97"/>
                    <a:pt x="16" y="97"/>
                    <a:pt x="15" y="95"/>
                  </a:cubicBezTo>
                  <a:cubicBezTo>
                    <a:pt x="14" y="94"/>
                    <a:pt x="15" y="92"/>
                    <a:pt x="16" y="91"/>
                  </a:cubicBezTo>
                  <a:cubicBezTo>
                    <a:pt x="25" y="87"/>
                    <a:pt x="36" y="85"/>
                    <a:pt x="51" y="85"/>
                  </a:cubicBezTo>
                  <a:cubicBezTo>
                    <a:pt x="65" y="85"/>
                    <a:pt x="77" y="87"/>
                    <a:pt x="85" y="91"/>
                  </a:cubicBezTo>
                  <a:cubicBezTo>
                    <a:pt x="87" y="92"/>
                    <a:pt x="87" y="94"/>
                    <a:pt x="86" y="95"/>
                  </a:cubicBezTo>
                  <a:close/>
                  <a:moveTo>
                    <a:pt x="86" y="67"/>
                  </a:moveTo>
                  <a:cubicBezTo>
                    <a:pt x="86" y="68"/>
                    <a:pt x="85" y="69"/>
                    <a:pt x="84" y="69"/>
                  </a:cubicBezTo>
                  <a:cubicBezTo>
                    <a:pt x="83" y="69"/>
                    <a:pt x="83" y="68"/>
                    <a:pt x="82" y="68"/>
                  </a:cubicBezTo>
                  <a:cubicBezTo>
                    <a:pt x="80" y="67"/>
                    <a:pt x="78" y="66"/>
                    <a:pt x="76" y="66"/>
                  </a:cubicBezTo>
                  <a:cubicBezTo>
                    <a:pt x="69" y="64"/>
                    <a:pt x="61" y="63"/>
                    <a:pt x="51" y="63"/>
                  </a:cubicBezTo>
                  <a:cubicBezTo>
                    <a:pt x="41" y="63"/>
                    <a:pt x="32" y="64"/>
                    <a:pt x="26" y="66"/>
                  </a:cubicBezTo>
                  <a:cubicBezTo>
                    <a:pt x="23" y="66"/>
                    <a:pt x="21" y="67"/>
                    <a:pt x="19" y="68"/>
                  </a:cubicBezTo>
                  <a:cubicBezTo>
                    <a:pt x="17" y="69"/>
                    <a:pt x="16" y="68"/>
                    <a:pt x="15" y="67"/>
                  </a:cubicBezTo>
                  <a:cubicBezTo>
                    <a:pt x="14" y="65"/>
                    <a:pt x="15" y="64"/>
                    <a:pt x="16" y="63"/>
                  </a:cubicBezTo>
                  <a:cubicBezTo>
                    <a:pt x="25" y="59"/>
                    <a:pt x="36" y="57"/>
                    <a:pt x="51" y="57"/>
                  </a:cubicBezTo>
                  <a:cubicBezTo>
                    <a:pt x="65" y="57"/>
                    <a:pt x="77" y="59"/>
                    <a:pt x="85" y="63"/>
                  </a:cubicBezTo>
                  <a:cubicBezTo>
                    <a:pt x="87" y="64"/>
                    <a:pt x="87" y="65"/>
                    <a:pt x="86" y="67"/>
                  </a:cubicBezTo>
                  <a:close/>
                  <a:moveTo>
                    <a:pt x="86" y="38"/>
                  </a:moveTo>
                  <a:cubicBezTo>
                    <a:pt x="86" y="40"/>
                    <a:pt x="85" y="40"/>
                    <a:pt x="84" y="40"/>
                  </a:cubicBezTo>
                  <a:cubicBezTo>
                    <a:pt x="83" y="40"/>
                    <a:pt x="83" y="40"/>
                    <a:pt x="82" y="40"/>
                  </a:cubicBezTo>
                  <a:cubicBezTo>
                    <a:pt x="80" y="39"/>
                    <a:pt x="78" y="38"/>
                    <a:pt x="76" y="37"/>
                  </a:cubicBezTo>
                  <a:cubicBezTo>
                    <a:pt x="69" y="35"/>
                    <a:pt x="61" y="34"/>
                    <a:pt x="51" y="34"/>
                  </a:cubicBezTo>
                  <a:cubicBezTo>
                    <a:pt x="41" y="34"/>
                    <a:pt x="32" y="35"/>
                    <a:pt x="26" y="37"/>
                  </a:cubicBezTo>
                  <a:cubicBezTo>
                    <a:pt x="23" y="38"/>
                    <a:pt x="21" y="39"/>
                    <a:pt x="19" y="40"/>
                  </a:cubicBezTo>
                  <a:cubicBezTo>
                    <a:pt x="17" y="41"/>
                    <a:pt x="16" y="40"/>
                    <a:pt x="15" y="38"/>
                  </a:cubicBezTo>
                  <a:cubicBezTo>
                    <a:pt x="14" y="37"/>
                    <a:pt x="15" y="35"/>
                    <a:pt x="16" y="35"/>
                  </a:cubicBezTo>
                  <a:cubicBezTo>
                    <a:pt x="25" y="30"/>
                    <a:pt x="36" y="28"/>
                    <a:pt x="51" y="28"/>
                  </a:cubicBezTo>
                  <a:cubicBezTo>
                    <a:pt x="65" y="28"/>
                    <a:pt x="77" y="30"/>
                    <a:pt x="85" y="35"/>
                  </a:cubicBezTo>
                  <a:cubicBezTo>
                    <a:pt x="87" y="35"/>
                    <a:pt x="87" y="37"/>
                    <a:pt x="8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7" name="Group 68">
            <a:extLst>
              <a:ext uri="{FF2B5EF4-FFF2-40B4-BE49-F238E27FC236}">
                <a16:creationId xmlns:a16="http://schemas.microsoft.com/office/drawing/2014/main" id="{1E098C36-59F6-4087-9FE9-FED650952FEE}"/>
              </a:ext>
            </a:extLst>
          </p:cNvPr>
          <p:cNvGrpSpPr/>
          <p:nvPr/>
        </p:nvGrpSpPr>
        <p:grpSpPr>
          <a:xfrm>
            <a:off x="6559562" y="3411642"/>
            <a:ext cx="420475" cy="348148"/>
            <a:chOff x="5805488" y="1220788"/>
            <a:chExt cx="544513" cy="450850"/>
          </a:xfrm>
          <a:solidFill>
            <a:schemeClr val="bg1"/>
          </a:solidFill>
        </p:grpSpPr>
        <p:sp>
          <p:nvSpPr>
            <p:cNvPr id="78" name="Freeform 69">
              <a:extLst>
                <a:ext uri="{FF2B5EF4-FFF2-40B4-BE49-F238E27FC236}">
                  <a16:creationId xmlns:a16="http://schemas.microsoft.com/office/drawing/2014/main" id="{FCA4C625-DB35-46AC-B0AC-3EF9D4AF2C7A}"/>
                </a:ext>
              </a:extLst>
            </p:cNvPr>
            <p:cNvSpPr>
              <a:spLocks/>
            </p:cNvSpPr>
            <p:nvPr/>
          </p:nvSpPr>
          <p:spPr bwMode="auto">
            <a:xfrm>
              <a:off x="5805488" y="1220788"/>
              <a:ext cx="393700" cy="242888"/>
            </a:xfrm>
            <a:custGeom>
              <a:avLst/>
              <a:gdLst>
                <a:gd name="T0" fmla="*/ 20 w 187"/>
                <a:gd name="T1" fmla="*/ 115 h 115"/>
                <a:gd name="T2" fmla="*/ 67 w 187"/>
                <a:gd name="T3" fmla="*/ 115 h 115"/>
                <a:gd name="T4" fmla="*/ 131 w 187"/>
                <a:gd name="T5" fmla="*/ 76 h 115"/>
                <a:gd name="T6" fmla="*/ 182 w 187"/>
                <a:gd name="T7" fmla="*/ 97 h 115"/>
                <a:gd name="T8" fmla="*/ 183 w 187"/>
                <a:gd name="T9" fmla="*/ 98 h 115"/>
                <a:gd name="T10" fmla="*/ 187 w 187"/>
                <a:gd name="T11" fmla="*/ 82 h 115"/>
                <a:gd name="T12" fmla="*/ 154 w 187"/>
                <a:gd name="T13" fmla="*/ 49 h 115"/>
                <a:gd name="T14" fmla="*/ 132 w 187"/>
                <a:gd name="T15" fmla="*/ 57 h 115"/>
                <a:gd name="T16" fmla="*/ 75 w 187"/>
                <a:gd name="T17" fmla="*/ 0 h 115"/>
                <a:gd name="T18" fmla="*/ 17 w 187"/>
                <a:gd name="T19" fmla="*/ 58 h 115"/>
                <a:gd name="T20" fmla="*/ 20 w 187"/>
                <a:gd name="T21" fmla="*/ 75 h 115"/>
                <a:gd name="T22" fmla="*/ 0 w 187"/>
                <a:gd name="T23" fmla="*/ 95 h 115"/>
                <a:gd name="T24" fmla="*/ 20 w 187"/>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115">
                  <a:moveTo>
                    <a:pt x="20" y="115"/>
                  </a:moveTo>
                  <a:cubicBezTo>
                    <a:pt x="67" y="115"/>
                    <a:pt x="67" y="115"/>
                    <a:pt x="67" y="115"/>
                  </a:cubicBezTo>
                  <a:cubicBezTo>
                    <a:pt x="79" y="92"/>
                    <a:pt x="104" y="76"/>
                    <a:pt x="131" y="76"/>
                  </a:cubicBezTo>
                  <a:cubicBezTo>
                    <a:pt x="150" y="76"/>
                    <a:pt x="168" y="84"/>
                    <a:pt x="182" y="97"/>
                  </a:cubicBezTo>
                  <a:cubicBezTo>
                    <a:pt x="182" y="97"/>
                    <a:pt x="183" y="98"/>
                    <a:pt x="183" y="98"/>
                  </a:cubicBezTo>
                  <a:cubicBezTo>
                    <a:pt x="186" y="93"/>
                    <a:pt x="187" y="88"/>
                    <a:pt x="187" y="82"/>
                  </a:cubicBezTo>
                  <a:cubicBezTo>
                    <a:pt x="187" y="64"/>
                    <a:pt x="172" y="49"/>
                    <a:pt x="154" y="49"/>
                  </a:cubicBezTo>
                  <a:cubicBezTo>
                    <a:pt x="146" y="49"/>
                    <a:pt x="138" y="52"/>
                    <a:pt x="132" y="57"/>
                  </a:cubicBezTo>
                  <a:cubicBezTo>
                    <a:pt x="132" y="25"/>
                    <a:pt x="106" y="0"/>
                    <a:pt x="75" y="0"/>
                  </a:cubicBezTo>
                  <a:cubicBezTo>
                    <a:pt x="43" y="0"/>
                    <a:pt x="17" y="26"/>
                    <a:pt x="17" y="58"/>
                  </a:cubicBezTo>
                  <a:cubicBezTo>
                    <a:pt x="17" y="64"/>
                    <a:pt x="18" y="69"/>
                    <a:pt x="20" y="75"/>
                  </a:cubicBezTo>
                  <a:cubicBezTo>
                    <a:pt x="9" y="75"/>
                    <a:pt x="0" y="84"/>
                    <a:pt x="0" y="95"/>
                  </a:cubicBezTo>
                  <a:cubicBezTo>
                    <a:pt x="0" y="106"/>
                    <a:pt x="9" y="115"/>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 name="Freeform 70">
              <a:extLst>
                <a:ext uri="{FF2B5EF4-FFF2-40B4-BE49-F238E27FC236}">
                  <a16:creationId xmlns:a16="http://schemas.microsoft.com/office/drawing/2014/main" id="{D83D0E3D-102F-4AC9-A8B9-71ADEDB7D099}"/>
                </a:ext>
              </a:extLst>
            </p:cNvPr>
            <p:cNvSpPr>
              <a:spLocks/>
            </p:cNvSpPr>
            <p:nvPr/>
          </p:nvSpPr>
          <p:spPr bwMode="auto">
            <a:xfrm>
              <a:off x="5902326" y="1395413"/>
              <a:ext cx="447675" cy="276225"/>
            </a:xfrm>
            <a:custGeom>
              <a:avLst/>
              <a:gdLst>
                <a:gd name="T0" fmla="*/ 175 w 213"/>
                <a:gd name="T1" fmla="*/ 55 h 131"/>
                <a:gd name="T2" fmla="*/ 151 w 213"/>
                <a:gd name="T3" fmla="*/ 64 h 131"/>
                <a:gd name="T4" fmla="*/ 133 w 213"/>
                <a:gd name="T5" fmla="*/ 21 h 131"/>
                <a:gd name="T6" fmla="*/ 85 w 213"/>
                <a:gd name="T7" fmla="*/ 0 h 131"/>
                <a:gd name="T8" fmla="*/ 29 w 213"/>
                <a:gd name="T9" fmla="*/ 32 h 131"/>
                <a:gd name="T10" fmla="*/ 20 w 213"/>
                <a:gd name="T11" fmla="*/ 66 h 131"/>
                <a:gd name="T12" fmla="*/ 23 w 213"/>
                <a:gd name="T13" fmla="*/ 85 h 131"/>
                <a:gd name="T14" fmla="*/ 0 w 213"/>
                <a:gd name="T15" fmla="*/ 108 h 131"/>
                <a:gd name="T16" fmla="*/ 23 w 213"/>
                <a:gd name="T17" fmla="*/ 131 h 131"/>
                <a:gd name="T18" fmla="*/ 85 w 213"/>
                <a:gd name="T19" fmla="*/ 131 h 131"/>
                <a:gd name="T20" fmla="*/ 88 w 213"/>
                <a:gd name="T21" fmla="*/ 131 h 131"/>
                <a:gd name="T22" fmla="*/ 175 w 213"/>
                <a:gd name="T23" fmla="*/ 131 h 131"/>
                <a:gd name="T24" fmla="*/ 213 w 213"/>
                <a:gd name="T25" fmla="*/ 93 h 131"/>
                <a:gd name="T26" fmla="*/ 175 w 213"/>
                <a:gd name="T27"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131">
                  <a:moveTo>
                    <a:pt x="175" y="55"/>
                  </a:moveTo>
                  <a:cubicBezTo>
                    <a:pt x="166" y="55"/>
                    <a:pt x="157" y="59"/>
                    <a:pt x="151" y="64"/>
                  </a:cubicBezTo>
                  <a:cubicBezTo>
                    <a:pt x="151" y="47"/>
                    <a:pt x="144" y="32"/>
                    <a:pt x="133" y="21"/>
                  </a:cubicBezTo>
                  <a:cubicBezTo>
                    <a:pt x="121" y="8"/>
                    <a:pt x="104" y="0"/>
                    <a:pt x="85" y="0"/>
                  </a:cubicBezTo>
                  <a:cubicBezTo>
                    <a:pt x="61" y="0"/>
                    <a:pt x="41" y="13"/>
                    <a:pt x="29" y="32"/>
                  </a:cubicBezTo>
                  <a:cubicBezTo>
                    <a:pt x="23" y="42"/>
                    <a:pt x="20" y="53"/>
                    <a:pt x="20" y="66"/>
                  </a:cubicBezTo>
                  <a:cubicBezTo>
                    <a:pt x="20" y="72"/>
                    <a:pt x="21" y="79"/>
                    <a:pt x="23" y="85"/>
                  </a:cubicBezTo>
                  <a:cubicBezTo>
                    <a:pt x="10" y="85"/>
                    <a:pt x="0" y="95"/>
                    <a:pt x="0" y="108"/>
                  </a:cubicBezTo>
                  <a:cubicBezTo>
                    <a:pt x="0" y="121"/>
                    <a:pt x="11" y="131"/>
                    <a:pt x="23" y="131"/>
                  </a:cubicBezTo>
                  <a:cubicBezTo>
                    <a:pt x="85" y="131"/>
                    <a:pt x="85" y="131"/>
                    <a:pt x="85" y="131"/>
                  </a:cubicBezTo>
                  <a:cubicBezTo>
                    <a:pt x="88" y="131"/>
                    <a:pt x="88" y="131"/>
                    <a:pt x="88" y="131"/>
                  </a:cubicBezTo>
                  <a:cubicBezTo>
                    <a:pt x="175" y="131"/>
                    <a:pt x="175" y="131"/>
                    <a:pt x="175" y="131"/>
                  </a:cubicBezTo>
                  <a:cubicBezTo>
                    <a:pt x="196" y="131"/>
                    <a:pt x="213" y="114"/>
                    <a:pt x="213" y="93"/>
                  </a:cubicBezTo>
                  <a:cubicBezTo>
                    <a:pt x="213" y="72"/>
                    <a:pt x="196" y="55"/>
                    <a:pt x="175"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Tree>
    <p:extLst>
      <p:ext uri="{BB962C8B-B14F-4D97-AF65-F5344CB8AC3E}">
        <p14:creationId xmlns:p14="http://schemas.microsoft.com/office/powerpoint/2010/main" val="347861934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flipH="1">
            <a:off x="3388658" y="2218765"/>
            <a:ext cx="4007223" cy="4639235"/>
            <a:chOff x="985838" y="1835151"/>
            <a:chExt cx="4127500" cy="4451349"/>
          </a:xfrm>
        </p:grpSpPr>
        <p:sp>
          <p:nvSpPr>
            <p:cNvPr id="8" name="Freeform 9"/>
            <p:cNvSpPr>
              <a:spLocks/>
            </p:cNvSpPr>
            <p:nvPr/>
          </p:nvSpPr>
          <p:spPr bwMode="auto">
            <a:xfrm>
              <a:off x="1446213" y="4508500"/>
              <a:ext cx="3454400" cy="889000"/>
            </a:xfrm>
            <a:custGeom>
              <a:avLst/>
              <a:gdLst>
                <a:gd name="T0" fmla="*/ 92 w 2176"/>
                <a:gd name="T1" fmla="*/ 531 h 560"/>
                <a:gd name="T2" fmla="*/ 90 w 2176"/>
                <a:gd name="T3" fmla="*/ 416 h 560"/>
                <a:gd name="T4" fmla="*/ 80 w 2176"/>
                <a:gd name="T5" fmla="*/ 307 h 560"/>
                <a:gd name="T6" fmla="*/ 63 w 2176"/>
                <a:gd name="T7" fmla="*/ 209 h 560"/>
                <a:gd name="T8" fmla="*/ 44 w 2176"/>
                <a:gd name="T9" fmla="*/ 124 h 560"/>
                <a:gd name="T10" fmla="*/ 19 w 2176"/>
                <a:gd name="T11" fmla="*/ 49 h 560"/>
                <a:gd name="T12" fmla="*/ 0 w 2176"/>
                <a:gd name="T13" fmla="*/ 0 h 560"/>
                <a:gd name="T14" fmla="*/ 2154 w 2176"/>
                <a:gd name="T15" fmla="*/ 5 h 560"/>
                <a:gd name="T16" fmla="*/ 2134 w 2176"/>
                <a:gd name="T17" fmla="*/ 17 h 560"/>
                <a:gd name="T18" fmla="*/ 2115 w 2176"/>
                <a:gd name="T19" fmla="*/ 32 h 560"/>
                <a:gd name="T20" fmla="*/ 2102 w 2176"/>
                <a:gd name="T21" fmla="*/ 51 h 560"/>
                <a:gd name="T22" fmla="*/ 2095 w 2176"/>
                <a:gd name="T23" fmla="*/ 70 h 560"/>
                <a:gd name="T24" fmla="*/ 2093 w 2176"/>
                <a:gd name="T25" fmla="*/ 90 h 560"/>
                <a:gd name="T26" fmla="*/ 2102 w 2176"/>
                <a:gd name="T27" fmla="*/ 127 h 560"/>
                <a:gd name="T28" fmla="*/ 2119 w 2176"/>
                <a:gd name="T29" fmla="*/ 158 h 560"/>
                <a:gd name="T30" fmla="*/ 2141 w 2176"/>
                <a:gd name="T31" fmla="*/ 192 h 560"/>
                <a:gd name="T32" fmla="*/ 2154 w 2176"/>
                <a:gd name="T33" fmla="*/ 212 h 560"/>
                <a:gd name="T34" fmla="*/ 2156 w 2176"/>
                <a:gd name="T35" fmla="*/ 234 h 560"/>
                <a:gd name="T36" fmla="*/ 2151 w 2176"/>
                <a:gd name="T37" fmla="*/ 251 h 560"/>
                <a:gd name="T38" fmla="*/ 2137 w 2176"/>
                <a:gd name="T39" fmla="*/ 265 h 560"/>
                <a:gd name="T40" fmla="*/ 2119 w 2176"/>
                <a:gd name="T41" fmla="*/ 275 h 560"/>
                <a:gd name="T42" fmla="*/ 2110 w 2176"/>
                <a:gd name="T43" fmla="*/ 282 h 560"/>
                <a:gd name="T44" fmla="*/ 2107 w 2176"/>
                <a:gd name="T45" fmla="*/ 287 h 560"/>
                <a:gd name="T46" fmla="*/ 2115 w 2176"/>
                <a:gd name="T47" fmla="*/ 292 h 560"/>
                <a:gd name="T48" fmla="*/ 2122 w 2176"/>
                <a:gd name="T49" fmla="*/ 302 h 560"/>
                <a:gd name="T50" fmla="*/ 2127 w 2176"/>
                <a:gd name="T51" fmla="*/ 319 h 560"/>
                <a:gd name="T52" fmla="*/ 2129 w 2176"/>
                <a:gd name="T53" fmla="*/ 336 h 560"/>
                <a:gd name="T54" fmla="*/ 2117 w 2176"/>
                <a:gd name="T55" fmla="*/ 358 h 560"/>
                <a:gd name="T56" fmla="*/ 2095 w 2176"/>
                <a:gd name="T57" fmla="*/ 382 h 560"/>
                <a:gd name="T58" fmla="*/ 2083 w 2176"/>
                <a:gd name="T59" fmla="*/ 399 h 560"/>
                <a:gd name="T60" fmla="*/ 2080 w 2176"/>
                <a:gd name="T61" fmla="*/ 414 h 560"/>
                <a:gd name="T62" fmla="*/ 2085 w 2176"/>
                <a:gd name="T63" fmla="*/ 429 h 560"/>
                <a:gd name="T64" fmla="*/ 2095 w 2176"/>
                <a:gd name="T65" fmla="*/ 448 h 560"/>
                <a:gd name="T66" fmla="*/ 2119 w 2176"/>
                <a:gd name="T67" fmla="*/ 494 h 560"/>
                <a:gd name="T68" fmla="*/ 2129 w 2176"/>
                <a:gd name="T69" fmla="*/ 538 h 560"/>
                <a:gd name="T70" fmla="*/ 2129 w 2176"/>
                <a:gd name="T71" fmla="*/ 56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6" h="560">
                  <a:moveTo>
                    <a:pt x="92" y="560"/>
                  </a:moveTo>
                  <a:lnTo>
                    <a:pt x="92" y="531"/>
                  </a:lnTo>
                  <a:lnTo>
                    <a:pt x="92" y="475"/>
                  </a:lnTo>
                  <a:lnTo>
                    <a:pt x="90" y="416"/>
                  </a:lnTo>
                  <a:lnTo>
                    <a:pt x="85" y="360"/>
                  </a:lnTo>
                  <a:lnTo>
                    <a:pt x="80" y="307"/>
                  </a:lnTo>
                  <a:lnTo>
                    <a:pt x="71" y="256"/>
                  </a:lnTo>
                  <a:lnTo>
                    <a:pt x="63" y="209"/>
                  </a:lnTo>
                  <a:lnTo>
                    <a:pt x="53" y="166"/>
                  </a:lnTo>
                  <a:lnTo>
                    <a:pt x="44" y="124"/>
                  </a:lnTo>
                  <a:lnTo>
                    <a:pt x="32" y="85"/>
                  </a:lnTo>
                  <a:lnTo>
                    <a:pt x="19" y="49"/>
                  </a:lnTo>
                  <a:lnTo>
                    <a:pt x="7" y="17"/>
                  </a:lnTo>
                  <a:lnTo>
                    <a:pt x="0" y="0"/>
                  </a:lnTo>
                  <a:lnTo>
                    <a:pt x="2176" y="0"/>
                  </a:lnTo>
                  <a:lnTo>
                    <a:pt x="2154" y="5"/>
                  </a:lnTo>
                  <a:lnTo>
                    <a:pt x="2144" y="10"/>
                  </a:lnTo>
                  <a:lnTo>
                    <a:pt x="2134" y="17"/>
                  </a:lnTo>
                  <a:lnTo>
                    <a:pt x="2124" y="22"/>
                  </a:lnTo>
                  <a:lnTo>
                    <a:pt x="2115" y="32"/>
                  </a:lnTo>
                  <a:lnTo>
                    <a:pt x="2107" y="41"/>
                  </a:lnTo>
                  <a:lnTo>
                    <a:pt x="2102" y="51"/>
                  </a:lnTo>
                  <a:lnTo>
                    <a:pt x="2098" y="61"/>
                  </a:lnTo>
                  <a:lnTo>
                    <a:pt x="2095" y="70"/>
                  </a:lnTo>
                  <a:lnTo>
                    <a:pt x="2093" y="80"/>
                  </a:lnTo>
                  <a:lnTo>
                    <a:pt x="2093" y="90"/>
                  </a:lnTo>
                  <a:lnTo>
                    <a:pt x="2098" y="109"/>
                  </a:lnTo>
                  <a:lnTo>
                    <a:pt x="2102" y="127"/>
                  </a:lnTo>
                  <a:lnTo>
                    <a:pt x="2112" y="144"/>
                  </a:lnTo>
                  <a:lnTo>
                    <a:pt x="2119" y="158"/>
                  </a:lnTo>
                  <a:lnTo>
                    <a:pt x="2129" y="170"/>
                  </a:lnTo>
                  <a:lnTo>
                    <a:pt x="2141" y="192"/>
                  </a:lnTo>
                  <a:lnTo>
                    <a:pt x="2149" y="202"/>
                  </a:lnTo>
                  <a:lnTo>
                    <a:pt x="2154" y="212"/>
                  </a:lnTo>
                  <a:lnTo>
                    <a:pt x="2156" y="224"/>
                  </a:lnTo>
                  <a:lnTo>
                    <a:pt x="2156" y="234"/>
                  </a:lnTo>
                  <a:lnTo>
                    <a:pt x="2154" y="243"/>
                  </a:lnTo>
                  <a:lnTo>
                    <a:pt x="2151" y="251"/>
                  </a:lnTo>
                  <a:lnTo>
                    <a:pt x="2146" y="256"/>
                  </a:lnTo>
                  <a:lnTo>
                    <a:pt x="2137" y="265"/>
                  </a:lnTo>
                  <a:lnTo>
                    <a:pt x="2129" y="270"/>
                  </a:lnTo>
                  <a:lnTo>
                    <a:pt x="2119" y="275"/>
                  </a:lnTo>
                  <a:lnTo>
                    <a:pt x="2115" y="280"/>
                  </a:lnTo>
                  <a:lnTo>
                    <a:pt x="2110" y="282"/>
                  </a:lnTo>
                  <a:lnTo>
                    <a:pt x="2107" y="285"/>
                  </a:lnTo>
                  <a:lnTo>
                    <a:pt x="2107" y="287"/>
                  </a:lnTo>
                  <a:lnTo>
                    <a:pt x="2112" y="290"/>
                  </a:lnTo>
                  <a:lnTo>
                    <a:pt x="2115" y="292"/>
                  </a:lnTo>
                  <a:lnTo>
                    <a:pt x="2119" y="297"/>
                  </a:lnTo>
                  <a:lnTo>
                    <a:pt x="2122" y="302"/>
                  </a:lnTo>
                  <a:lnTo>
                    <a:pt x="2124" y="309"/>
                  </a:lnTo>
                  <a:lnTo>
                    <a:pt x="2127" y="319"/>
                  </a:lnTo>
                  <a:lnTo>
                    <a:pt x="2129" y="326"/>
                  </a:lnTo>
                  <a:lnTo>
                    <a:pt x="2129" y="336"/>
                  </a:lnTo>
                  <a:lnTo>
                    <a:pt x="2124" y="346"/>
                  </a:lnTo>
                  <a:lnTo>
                    <a:pt x="2117" y="358"/>
                  </a:lnTo>
                  <a:lnTo>
                    <a:pt x="2107" y="370"/>
                  </a:lnTo>
                  <a:lnTo>
                    <a:pt x="2095" y="382"/>
                  </a:lnTo>
                  <a:lnTo>
                    <a:pt x="2088" y="390"/>
                  </a:lnTo>
                  <a:lnTo>
                    <a:pt x="2083" y="399"/>
                  </a:lnTo>
                  <a:lnTo>
                    <a:pt x="2080" y="407"/>
                  </a:lnTo>
                  <a:lnTo>
                    <a:pt x="2080" y="414"/>
                  </a:lnTo>
                  <a:lnTo>
                    <a:pt x="2083" y="421"/>
                  </a:lnTo>
                  <a:lnTo>
                    <a:pt x="2085" y="429"/>
                  </a:lnTo>
                  <a:lnTo>
                    <a:pt x="2090" y="438"/>
                  </a:lnTo>
                  <a:lnTo>
                    <a:pt x="2095" y="448"/>
                  </a:lnTo>
                  <a:lnTo>
                    <a:pt x="2110" y="472"/>
                  </a:lnTo>
                  <a:lnTo>
                    <a:pt x="2119" y="494"/>
                  </a:lnTo>
                  <a:lnTo>
                    <a:pt x="2124" y="519"/>
                  </a:lnTo>
                  <a:lnTo>
                    <a:pt x="2129" y="538"/>
                  </a:lnTo>
                  <a:lnTo>
                    <a:pt x="2129" y="560"/>
                  </a:lnTo>
                  <a:lnTo>
                    <a:pt x="2129" y="560"/>
                  </a:lnTo>
                  <a:lnTo>
                    <a:pt x="92" y="560"/>
                  </a:lnTo>
                  <a:close/>
                </a:path>
              </a:pathLst>
            </a:custGeom>
            <a:solidFill>
              <a:schemeClr val="accent2"/>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Freeform 6"/>
            <p:cNvSpPr>
              <a:spLocks/>
            </p:cNvSpPr>
            <p:nvPr/>
          </p:nvSpPr>
          <p:spPr bwMode="auto">
            <a:xfrm>
              <a:off x="1090613" y="1835151"/>
              <a:ext cx="3411538" cy="893762"/>
            </a:xfrm>
            <a:custGeom>
              <a:avLst/>
              <a:gdLst>
                <a:gd name="T0" fmla="*/ 0 w 2149"/>
                <a:gd name="T1" fmla="*/ 563 h 563"/>
                <a:gd name="T2" fmla="*/ 14 w 2149"/>
                <a:gd name="T3" fmla="*/ 532 h 563"/>
                <a:gd name="T4" fmla="*/ 31 w 2149"/>
                <a:gd name="T5" fmla="*/ 495 h 563"/>
                <a:gd name="T6" fmla="*/ 53 w 2149"/>
                <a:gd name="T7" fmla="*/ 456 h 563"/>
                <a:gd name="T8" fmla="*/ 75 w 2149"/>
                <a:gd name="T9" fmla="*/ 419 h 563"/>
                <a:gd name="T10" fmla="*/ 100 w 2149"/>
                <a:gd name="T11" fmla="*/ 380 h 563"/>
                <a:gd name="T12" fmla="*/ 129 w 2149"/>
                <a:gd name="T13" fmla="*/ 344 h 563"/>
                <a:gd name="T14" fmla="*/ 158 w 2149"/>
                <a:gd name="T15" fmla="*/ 307 h 563"/>
                <a:gd name="T16" fmla="*/ 175 w 2149"/>
                <a:gd name="T17" fmla="*/ 288 h 563"/>
                <a:gd name="T18" fmla="*/ 197 w 2149"/>
                <a:gd name="T19" fmla="*/ 268 h 563"/>
                <a:gd name="T20" fmla="*/ 217 w 2149"/>
                <a:gd name="T21" fmla="*/ 249 h 563"/>
                <a:gd name="T22" fmla="*/ 238 w 2149"/>
                <a:gd name="T23" fmla="*/ 229 h 563"/>
                <a:gd name="T24" fmla="*/ 263 w 2149"/>
                <a:gd name="T25" fmla="*/ 212 h 563"/>
                <a:gd name="T26" fmla="*/ 287 w 2149"/>
                <a:gd name="T27" fmla="*/ 195 h 563"/>
                <a:gd name="T28" fmla="*/ 343 w 2149"/>
                <a:gd name="T29" fmla="*/ 164 h 563"/>
                <a:gd name="T30" fmla="*/ 399 w 2149"/>
                <a:gd name="T31" fmla="*/ 134 h 563"/>
                <a:gd name="T32" fmla="*/ 460 w 2149"/>
                <a:gd name="T33" fmla="*/ 108 h 563"/>
                <a:gd name="T34" fmla="*/ 526 w 2149"/>
                <a:gd name="T35" fmla="*/ 86 h 563"/>
                <a:gd name="T36" fmla="*/ 594 w 2149"/>
                <a:gd name="T37" fmla="*/ 64 h 563"/>
                <a:gd name="T38" fmla="*/ 662 w 2149"/>
                <a:gd name="T39" fmla="*/ 47 h 563"/>
                <a:gd name="T40" fmla="*/ 736 w 2149"/>
                <a:gd name="T41" fmla="*/ 32 h 563"/>
                <a:gd name="T42" fmla="*/ 811 w 2149"/>
                <a:gd name="T43" fmla="*/ 20 h 563"/>
                <a:gd name="T44" fmla="*/ 884 w 2149"/>
                <a:gd name="T45" fmla="*/ 10 h 563"/>
                <a:gd name="T46" fmla="*/ 962 w 2149"/>
                <a:gd name="T47" fmla="*/ 5 h 563"/>
                <a:gd name="T48" fmla="*/ 1040 w 2149"/>
                <a:gd name="T49" fmla="*/ 0 h 563"/>
                <a:gd name="T50" fmla="*/ 1118 w 2149"/>
                <a:gd name="T51" fmla="*/ 0 h 563"/>
                <a:gd name="T52" fmla="*/ 1196 w 2149"/>
                <a:gd name="T53" fmla="*/ 3 h 563"/>
                <a:gd name="T54" fmla="*/ 1271 w 2149"/>
                <a:gd name="T55" fmla="*/ 10 h 563"/>
                <a:gd name="T56" fmla="*/ 1347 w 2149"/>
                <a:gd name="T57" fmla="*/ 18 h 563"/>
                <a:gd name="T58" fmla="*/ 1423 w 2149"/>
                <a:gd name="T59" fmla="*/ 30 h 563"/>
                <a:gd name="T60" fmla="*/ 1496 w 2149"/>
                <a:gd name="T61" fmla="*/ 44 h 563"/>
                <a:gd name="T62" fmla="*/ 1569 w 2149"/>
                <a:gd name="T63" fmla="*/ 61 h 563"/>
                <a:gd name="T64" fmla="*/ 1637 w 2149"/>
                <a:gd name="T65" fmla="*/ 83 h 563"/>
                <a:gd name="T66" fmla="*/ 1705 w 2149"/>
                <a:gd name="T67" fmla="*/ 105 h 563"/>
                <a:gd name="T68" fmla="*/ 1766 w 2149"/>
                <a:gd name="T69" fmla="*/ 134 h 563"/>
                <a:gd name="T70" fmla="*/ 1825 w 2149"/>
                <a:gd name="T71" fmla="*/ 164 h 563"/>
                <a:gd name="T72" fmla="*/ 1881 w 2149"/>
                <a:gd name="T73" fmla="*/ 195 h 563"/>
                <a:gd name="T74" fmla="*/ 1907 w 2149"/>
                <a:gd name="T75" fmla="*/ 212 h 563"/>
                <a:gd name="T76" fmla="*/ 1932 w 2149"/>
                <a:gd name="T77" fmla="*/ 232 h 563"/>
                <a:gd name="T78" fmla="*/ 1956 w 2149"/>
                <a:gd name="T79" fmla="*/ 249 h 563"/>
                <a:gd name="T80" fmla="*/ 1978 w 2149"/>
                <a:gd name="T81" fmla="*/ 271 h 563"/>
                <a:gd name="T82" fmla="*/ 2000 w 2149"/>
                <a:gd name="T83" fmla="*/ 290 h 563"/>
                <a:gd name="T84" fmla="*/ 2019 w 2149"/>
                <a:gd name="T85" fmla="*/ 312 h 563"/>
                <a:gd name="T86" fmla="*/ 2039 w 2149"/>
                <a:gd name="T87" fmla="*/ 334 h 563"/>
                <a:gd name="T88" fmla="*/ 2056 w 2149"/>
                <a:gd name="T89" fmla="*/ 356 h 563"/>
                <a:gd name="T90" fmla="*/ 2071 w 2149"/>
                <a:gd name="T91" fmla="*/ 380 h 563"/>
                <a:gd name="T92" fmla="*/ 2085 w 2149"/>
                <a:gd name="T93" fmla="*/ 405 h 563"/>
                <a:gd name="T94" fmla="*/ 2097 w 2149"/>
                <a:gd name="T95" fmla="*/ 432 h 563"/>
                <a:gd name="T96" fmla="*/ 2110 w 2149"/>
                <a:gd name="T97" fmla="*/ 458 h 563"/>
                <a:gd name="T98" fmla="*/ 2122 w 2149"/>
                <a:gd name="T99" fmla="*/ 490 h 563"/>
                <a:gd name="T100" fmla="*/ 2134 w 2149"/>
                <a:gd name="T101" fmla="*/ 522 h 563"/>
                <a:gd name="T102" fmla="*/ 2144 w 2149"/>
                <a:gd name="T103" fmla="*/ 551 h 563"/>
                <a:gd name="T104" fmla="*/ 2149 w 2149"/>
                <a:gd name="T105" fmla="*/ 563 h 563"/>
                <a:gd name="T106" fmla="*/ 0 w 2149"/>
                <a:gd name="T10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9" h="563">
                  <a:moveTo>
                    <a:pt x="0" y="563"/>
                  </a:moveTo>
                  <a:lnTo>
                    <a:pt x="14" y="532"/>
                  </a:lnTo>
                  <a:lnTo>
                    <a:pt x="31" y="495"/>
                  </a:lnTo>
                  <a:lnTo>
                    <a:pt x="53" y="456"/>
                  </a:lnTo>
                  <a:lnTo>
                    <a:pt x="75" y="419"/>
                  </a:lnTo>
                  <a:lnTo>
                    <a:pt x="100" y="380"/>
                  </a:lnTo>
                  <a:lnTo>
                    <a:pt x="129" y="344"/>
                  </a:lnTo>
                  <a:lnTo>
                    <a:pt x="158" y="307"/>
                  </a:lnTo>
                  <a:lnTo>
                    <a:pt x="175" y="288"/>
                  </a:lnTo>
                  <a:lnTo>
                    <a:pt x="197" y="268"/>
                  </a:lnTo>
                  <a:lnTo>
                    <a:pt x="217" y="249"/>
                  </a:lnTo>
                  <a:lnTo>
                    <a:pt x="238" y="229"/>
                  </a:lnTo>
                  <a:lnTo>
                    <a:pt x="263" y="212"/>
                  </a:lnTo>
                  <a:lnTo>
                    <a:pt x="287" y="195"/>
                  </a:lnTo>
                  <a:lnTo>
                    <a:pt x="343" y="164"/>
                  </a:lnTo>
                  <a:lnTo>
                    <a:pt x="399" y="134"/>
                  </a:lnTo>
                  <a:lnTo>
                    <a:pt x="460" y="108"/>
                  </a:lnTo>
                  <a:lnTo>
                    <a:pt x="526" y="86"/>
                  </a:lnTo>
                  <a:lnTo>
                    <a:pt x="594" y="64"/>
                  </a:lnTo>
                  <a:lnTo>
                    <a:pt x="662" y="47"/>
                  </a:lnTo>
                  <a:lnTo>
                    <a:pt x="736" y="32"/>
                  </a:lnTo>
                  <a:lnTo>
                    <a:pt x="811" y="20"/>
                  </a:lnTo>
                  <a:lnTo>
                    <a:pt x="884" y="10"/>
                  </a:lnTo>
                  <a:lnTo>
                    <a:pt x="962" y="5"/>
                  </a:lnTo>
                  <a:lnTo>
                    <a:pt x="1040" y="0"/>
                  </a:lnTo>
                  <a:lnTo>
                    <a:pt x="1118" y="0"/>
                  </a:lnTo>
                  <a:lnTo>
                    <a:pt x="1196" y="3"/>
                  </a:lnTo>
                  <a:lnTo>
                    <a:pt x="1271" y="10"/>
                  </a:lnTo>
                  <a:lnTo>
                    <a:pt x="1347" y="18"/>
                  </a:lnTo>
                  <a:lnTo>
                    <a:pt x="1423" y="30"/>
                  </a:lnTo>
                  <a:lnTo>
                    <a:pt x="1496" y="44"/>
                  </a:lnTo>
                  <a:lnTo>
                    <a:pt x="1569" y="61"/>
                  </a:lnTo>
                  <a:lnTo>
                    <a:pt x="1637" y="83"/>
                  </a:lnTo>
                  <a:lnTo>
                    <a:pt x="1705" y="105"/>
                  </a:lnTo>
                  <a:lnTo>
                    <a:pt x="1766" y="134"/>
                  </a:lnTo>
                  <a:lnTo>
                    <a:pt x="1825" y="164"/>
                  </a:lnTo>
                  <a:lnTo>
                    <a:pt x="1881" y="195"/>
                  </a:lnTo>
                  <a:lnTo>
                    <a:pt x="1907" y="212"/>
                  </a:lnTo>
                  <a:lnTo>
                    <a:pt x="1932" y="232"/>
                  </a:lnTo>
                  <a:lnTo>
                    <a:pt x="1956" y="249"/>
                  </a:lnTo>
                  <a:lnTo>
                    <a:pt x="1978" y="271"/>
                  </a:lnTo>
                  <a:lnTo>
                    <a:pt x="2000" y="290"/>
                  </a:lnTo>
                  <a:lnTo>
                    <a:pt x="2019" y="312"/>
                  </a:lnTo>
                  <a:lnTo>
                    <a:pt x="2039" y="334"/>
                  </a:lnTo>
                  <a:lnTo>
                    <a:pt x="2056" y="356"/>
                  </a:lnTo>
                  <a:lnTo>
                    <a:pt x="2071" y="380"/>
                  </a:lnTo>
                  <a:lnTo>
                    <a:pt x="2085" y="405"/>
                  </a:lnTo>
                  <a:lnTo>
                    <a:pt x="2097" y="432"/>
                  </a:lnTo>
                  <a:lnTo>
                    <a:pt x="2110" y="458"/>
                  </a:lnTo>
                  <a:lnTo>
                    <a:pt x="2122" y="490"/>
                  </a:lnTo>
                  <a:lnTo>
                    <a:pt x="2134" y="522"/>
                  </a:lnTo>
                  <a:lnTo>
                    <a:pt x="2144" y="551"/>
                  </a:lnTo>
                  <a:lnTo>
                    <a:pt x="2149" y="563"/>
                  </a:lnTo>
                  <a:lnTo>
                    <a:pt x="0" y="563"/>
                  </a:lnTo>
                  <a:close/>
                </a:path>
              </a:pathLst>
            </a:custGeom>
            <a:solidFill>
              <a:schemeClr val="accent5"/>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Freeform 7"/>
            <p:cNvSpPr>
              <a:spLocks/>
            </p:cNvSpPr>
            <p:nvPr/>
          </p:nvSpPr>
          <p:spPr bwMode="auto">
            <a:xfrm>
              <a:off x="985838" y="2725738"/>
              <a:ext cx="3786188" cy="893762"/>
            </a:xfrm>
            <a:custGeom>
              <a:avLst/>
              <a:gdLst>
                <a:gd name="T0" fmla="*/ 22 w 2385"/>
                <a:gd name="T1" fmla="*/ 563 h 563"/>
                <a:gd name="T2" fmla="*/ 22 w 2385"/>
                <a:gd name="T3" fmla="*/ 558 h 563"/>
                <a:gd name="T4" fmla="*/ 15 w 2385"/>
                <a:gd name="T5" fmla="*/ 521 h 563"/>
                <a:gd name="T6" fmla="*/ 10 w 2385"/>
                <a:gd name="T7" fmla="*/ 482 h 563"/>
                <a:gd name="T8" fmla="*/ 5 w 2385"/>
                <a:gd name="T9" fmla="*/ 443 h 563"/>
                <a:gd name="T10" fmla="*/ 0 w 2385"/>
                <a:gd name="T11" fmla="*/ 404 h 563"/>
                <a:gd name="T12" fmla="*/ 0 w 2385"/>
                <a:gd name="T13" fmla="*/ 365 h 563"/>
                <a:gd name="T14" fmla="*/ 0 w 2385"/>
                <a:gd name="T15" fmla="*/ 326 h 563"/>
                <a:gd name="T16" fmla="*/ 2 w 2385"/>
                <a:gd name="T17" fmla="*/ 287 h 563"/>
                <a:gd name="T18" fmla="*/ 5 w 2385"/>
                <a:gd name="T19" fmla="*/ 246 h 563"/>
                <a:gd name="T20" fmla="*/ 10 w 2385"/>
                <a:gd name="T21" fmla="*/ 207 h 563"/>
                <a:gd name="T22" fmla="*/ 17 w 2385"/>
                <a:gd name="T23" fmla="*/ 165 h 563"/>
                <a:gd name="T24" fmla="*/ 24 w 2385"/>
                <a:gd name="T25" fmla="*/ 126 h 563"/>
                <a:gd name="T26" fmla="*/ 36 w 2385"/>
                <a:gd name="T27" fmla="*/ 87 h 563"/>
                <a:gd name="T28" fmla="*/ 49 w 2385"/>
                <a:gd name="T29" fmla="*/ 48 h 563"/>
                <a:gd name="T30" fmla="*/ 63 w 2385"/>
                <a:gd name="T31" fmla="*/ 7 h 563"/>
                <a:gd name="T32" fmla="*/ 66 w 2385"/>
                <a:gd name="T33" fmla="*/ 0 h 563"/>
                <a:gd name="T34" fmla="*/ 2215 w 2385"/>
                <a:gd name="T35" fmla="*/ 0 h 563"/>
                <a:gd name="T36" fmla="*/ 2222 w 2385"/>
                <a:gd name="T37" fmla="*/ 14 h 563"/>
                <a:gd name="T38" fmla="*/ 2232 w 2385"/>
                <a:gd name="T39" fmla="*/ 39 h 563"/>
                <a:gd name="T40" fmla="*/ 2239 w 2385"/>
                <a:gd name="T41" fmla="*/ 63 h 563"/>
                <a:gd name="T42" fmla="*/ 2249 w 2385"/>
                <a:gd name="T43" fmla="*/ 85 h 563"/>
                <a:gd name="T44" fmla="*/ 2256 w 2385"/>
                <a:gd name="T45" fmla="*/ 105 h 563"/>
                <a:gd name="T46" fmla="*/ 2266 w 2385"/>
                <a:gd name="T47" fmla="*/ 124 h 563"/>
                <a:gd name="T48" fmla="*/ 2271 w 2385"/>
                <a:gd name="T49" fmla="*/ 141 h 563"/>
                <a:gd name="T50" fmla="*/ 2278 w 2385"/>
                <a:gd name="T51" fmla="*/ 156 h 563"/>
                <a:gd name="T52" fmla="*/ 2283 w 2385"/>
                <a:gd name="T53" fmla="*/ 173 h 563"/>
                <a:gd name="T54" fmla="*/ 2295 w 2385"/>
                <a:gd name="T55" fmla="*/ 200 h 563"/>
                <a:gd name="T56" fmla="*/ 2307 w 2385"/>
                <a:gd name="T57" fmla="*/ 224 h 563"/>
                <a:gd name="T58" fmla="*/ 2314 w 2385"/>
                <a:gd name="T59" fmla="*/ 246 h 563"/>
                <a:gd name="T60" fmla="*/ 2324 w 2385"/>
                <a:gd name="T61" fmla="*/ 268 h 563"/>
                <a:gd name="T62" fmla="*/ 2332 w 2385"/>
                <a:gd name="T63" fmla="*/ 290 h 563"/>
                <a:gd name="T64" fmla="*/ 2341 w 2385"/>
                <a:gd name="T65" fmla="*/ 312 h 563"/>
                <a:gd name="T66" fmla="*/ 2349 w 2385"/>
                <a:gd name="T67" fmla="*/ 336 h 563"/>
                <a:gd name="T68" fmla="*/ 2358 w 2385"/>
                <a:gd name="T69" fmla="*/ 365 h 563"/>
                <a:gd name="T70" fmla="*/ 2366 w 2385"/>
                <a:gd name="T71" fmla="*/ 380 h 563"/>
                <a:gd name="T72" fmla="*/ 2370 w 2385"/>
                <a:gd name="T73" fmla="*/ 397 h 563"/>
                <a:gd name="T74" fmla="*/ 2375 w 2385"/>
                <a:gd name="T75" fmla="*/ 414 h 563"/>
                <a:gd name="T76" fmla="*/ 2380 w 2385"/>
                <a:gd name="T77" fmla="*/ 433 h 563"/>
                <a:gd name="T78" fmla="*/ 2385 w 2385"/>
                <a:gd name="T79" fmla="*/ 448 h 563"/>
                <a:gd name="T80" fmla="*/ 2385 w 2385"/>
                <a:gd name="T81" fmla="*/ 463 h 563"/>
                <a:gd name="T82" fmla="*/ 2385 w 2385"/>
                <a:gd name="T83" fmla="*/ 475 h 563"/>
                <a:gd name="T84" fmla="*/ 2380 w 2385"/>
                <a:gd name="T85" fmla="*/ 485 h 563"/>
                <a:gd name="T86" fmla="*/ 2378 w 2385"/>
                <a:gd name="T87" fmla="*/ 494 h 563"/>
                <a:gd name="T88" fmla="*/ 2370 w 2385"/>
                <a:gd name="T89" fmla="*/ 504 h 563"/>
                <a:gd name="T90" fmla="*/ 2353 w 2385"/>
                <a:gd name="T91" fmla="*/ 519 h 563"/>
                <a:gd name="T92" fmla="*/ 2339 w 2385"/>
                <a:gd name="T93" fmla="*/ 536 h 563"/>
                <a:gd name="T94" fmla="*/ 2322 w 2385"/>
                <a:gd name="T95" fmla="*/ 550 h 563"/>
                <a:gd name="T96" fmla="*/ 2317 w 2385"/>
                <a:gd name="T97" fmla="*/ 560 h 563"/>
                <a:gd name="T98" fmla="*/ 2317 w 2385"/>
                <a:gd name="T99" fmla="*/ 563 h 563"/>
                <a:gd name="T100" fmla="*/ 22 w 2385"/>
                <a:gd name="T101"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85" h="563">
                  <a:moveTo>
                    <a:pt x="22" y="563"/>
                  </a:moveTo>
                  <a:lnTo>
                    <a:pt x="22" y="558"/>
                  </a:lnTo>
                  <a:lnTo>
                    <a:pt x="15" y="521"/>
                  </a:lnTo>
                  <a:lnTo>
                    <a:pt x="10" y="482"/>
                  </a:lnTo>
                  <a:lnTo>
                    <a:pt x="5" y="443"/>
                  </a:lnTo>
                  <a:lnTo>
                    <a:pt x="0" y="404"/>
                  </a:lnTo>
                  <a:lnTo>
                    <a:pt x="0" y="365"/>
                  </a:lnTo>
                  <a:lnTo>
                    <a:pt x="0" y="326"/>
                  </a:lnTo>
                  <a:lnTo>
                    <a:pt x="2" y="287"/>
                  </a:lnTo>
                  <a:lnTo>
                    <a:pt x="5" y="246"/>
                  </a:lnTo>
                  <a:lnTo>
                    <a:pt x="10" y="207"/>
                  </a:lnTo>
                  <a:lnTo>
                    <a:pt x="17" y="165"/>
                  </a:lnTo>
                  <a:lnTo>
                    <a:pt x="24" y="126"/>
                  </a:lnTo>
                  <a:lnTo>
                    <a:pt x="36" y="87"/>
                  </a:lnTo>
                  <a:lnTo>
                    <a:pt x="49" y="48"/>
                  </a:lnTo>
                  <a:lnTo>
                    <a:pt x="63" y="7"/>
                  </a:lnTo>
                  <a:lnTo>
                    <a:pt x="66" y="0"/>
                  </a:lnTo>
                  <a:lnTo>
                    <a:pt x="2215" y="0"/>
                  </a:lnTo>
                  <a:lnTo>
                    <a:pt x="2222" y="14"/>
                  </a:lnTo>
                  <a:lnTo>
                    <a:pt x="2232" y="39"/>
                  </a:lnTo>
                  <a:lnTo>
                    <a:pt x="2239" y="63"/>
                  </a:lnTo>
                  <a:lnTo>
                    <a:pt x="2249" y="85"/>
                  </a:lnTo>
                  <a:lnTo>
                    <a:pt x="2256" y="105"/>
                  </a:lnTo>
                  <a:lnTo>
                    <a:pt x="2266" y="124"/>
                  </a:lnTo>
                  <a:lnTo>
                    <a:pt x="2271" y="141"/>
                  </a:lnTo>
                  <a:lnTo>
                    <a:pt x="2278" y="156"/>
                  </a:lnTo>
                  <a:lnTo>
                    <a:pt x="2283" y="173"/>
                  </a:lnTo>
                  <a:lnTo>
                    <a:pt x="2295" y="200"/>
                  </a:lnTo>
                  <a:lnTo>
                    <a:pt x="2307" y="224"/>
                  </a:lnTo>
                  <a:lnTo>
                    <a:pt x="2314" y="246"/>
                  </a:lnTo>
                  <a:lnTo>
                    <a:pt x="2324" y="268"/>
                  </a:lnTo>
                  <a:lnTo>
                    <a:pt x="2332" y="290"/>
                  </a:lnTo>
                  <a:lnTo>
                    <a:pt x="2341" y="312"/>
                  </a:lnTo>
                  <a:lnTo>
                    <a:pt x="2349" y="336"/>
                  </a:lnTo>
                  <a:lnTo>
                    <a:pt x="2358" y="365"/>
                  </a:lnTo>
                  <a:lnTo>
                    <a:pt x="2366" y="380"/>
                  </a:lnTo>
                  <a:lnTo>
                    <a:pt x="2370" y="397"/>
                  </a:lnTo>
                  <a:lnTo>
                    <a:pt x="2375" y="414"/>
                  </a:lnTo>
                  <a:lnTo>
                    <a:pt x="2380" y="433"/>
                  </a:lnTo>
                  <a:lnTo>
                    <a:pt x="2385" y="448"/>
                  </a:lnTo>
                  <a:lnTo>
                    <a:pt x="2385" y="463"/>
                  </a:lnTo>
                  <a:lnTo>
                    <a:pt x="2385" y="475"/>
                  </a:lnTo>
                  <a:lnTo>
                    <a:pt x="2380" y="485"/>
                  </a:lnTo>
                  <a:lnTo>
                    <a:pt x="2378" y="494"/>
                  </a:lnTo>
                  <a:lnTo>
                    <a:pt x="2370" y="504"/>
                  </a:lnTo>
                  <a:lnTo>
                    <a:pt x="2353" y="519"/>
                  </a:lnTo>
                  <a:lnTo>
                    <a:pt x="2339" y="536"/>
                  </a:lnTo>
                  <a:lnTo>
                    <a:pt x="2322" y="550"/>
                  </a:lnTo>
                  <a:lnTo>
                    <a:pt x="2317" y="560"/>
                  </a:lnTo>
                  <a:lnTo>
                    <a:pt x="2317" y="563"/>
                  </a:lnTo>
                  <a:lnTo>
                    <a:pt x="22" y="563"/>
                  </a:lnTo>
                  <a:close/>
                </a:path>
              </a:pathLst>
            </a:custGeom>
            <a:solidFill>
              <a:schemeClr val="accent4"/>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Freeform 5"/>
            <p:cNvSpPr>
              <a:spLocks/>
            </p:cNvSpPr>
            <p:nvPr/>
          </p:nvSpPr>
          <p:spPr bwMode="auto">
            <a:xfrm>
              <a:off x="1330326" y="5397500"/>
              <a:ext cx="3500438" cy="889000"/>
            </a:xfrm>
            <a:custGeom>
              <a:avLst/>
              <a:gdLst>
                <a:gd name="T0" fmla="*/ 1437 w 2205"/>
                <a:gd name="T1" fmla="*/ 560 h 560"/>
                <a:gd name="T2" fmla="*/ 1371 w 2205"/>
                <a:gd name="T3" fmla="*/ 560 h 560"/>
                <a:gd name="T4" fmla="*/ 1245 w 2205"/>
                <a:gd name="T5" fmla="*/ 560 h 560"/>
                <a:gd name="T6" fmla="*/ 1125 w 2205"/>
                <a:gd name="T7" fmla="*/ 560 h 560"/>
                <a:gd name="T8" fmla="*/ 1016 w 2205"/>
                <a:gd name="T9" fmla="*/ 560 h 560"/>
                <a:gd name="T10" fmla="*/ 911 w 2205"/>
                <a:gd name="T11" fmla="*/ 560 h 560"/>
                <a:gd name="T12" fmla="*/ 816 w 2205"/>
                <a:gd name="T13" fmla="*/ 560 h 560"/>
                <a:gd name="T14" fmla="*/ 726 w 2205"/>
                <a:gd name="T15" fmla="*/ 560 h 560"/>
                <a:gd name="T16" fmla="*/ 645 w 2205"/>
                <a:gd name="T17" fmla="*/ 560 h 560"/>
                <a:gd name="T18" fmla="*/ 570 w 2205"/>
                <a:gd name="T19" fmla="*/ 560 h 560"/>
                <a:gd name="T20" fmla="*/ 499 w 2205"/>
                <a:gd name="T21" fmla="*/ 560 h 560"/>
                <a:gd name="T22" fmla="*/ 436 w 2205"/>
                <a:gd name="T23" fmla="*/ 560 h 560"/>
                <a:gd name="T24" fmla="*/ 377 w 2205"/>
                <a:gd name="T25" fmla="*/ 560 h 560"/>
                <a:gd name="T26" fmla="*/ 326 w 2205"/>
                <a:gd name="T27" fmla="*/ 560 h 560"/>
                <a:gd name="T28" fmla="*/ 278 w 2205"/>
                <a:gd name="T29" fmla="*/ 560 h 560"/>
                <a:gd name="T30" fmla="*/ 234 w 2205"/>
                <a:gd name="T31" fmla="*/ 560 h 560"/>
                <a:gd name="T32" fmla="*/ 180 w 2205"/>
                <a:gd name="T33" fmla="*/ 560 h 560"/>
                <a:gd name="T34" fmla="*/ 122 w 2205"/>
                <a:gd name="T35" fmla="*/ 560 h 560"/>
                <a:gd name="T36" fmla="*/ 75 w 2205"/>
                <a:gd name="T37" fmla="*/ 560 h 560"/>
                <a:gd name="T38" fmla="*/ 44 w 2205"/>
                <a:gd name="T39" fmla="*/ 560 h 560"/>
                <a:gd name="T40" fmla="*/ 22 w 2205"/>
                <a:gd name="T41" fmla="*/ 560 h 560"/>
                <a:gd name="T42" fmla="*/ 10 w 2205"/>
                <a:gd name="T43" fmla="*/ 560 h 560"/>
                <a:gd name="T44" fmla="*/ 2 w 2205"/>
                <a:gd name="T45" fmla="*/ 560 h 560"/>
                <a:gd name="T46" fmla="*/ 0 w 2205"/>
                <a:gd name="T47" fmla="*/ 560 h 560"/>
                <a:gd name="T48" fmla="*/ 61 w 2205"/>
                <a:gd name="T49" fmla="*/ 444 h 560"/>
                <a:gd name="T50" fmla="*/ 95 w 2205"/>
                <a:gd name="T51" fmla="*/ 358 h 560"/>
                <a:gd name="T52" fmla="*/ 124 w 2205"/>
                <a:gd name="T53" fmla="*/ 271 h 560"/>
                <a:gd name="T54" fmla="*/ 146 w 2205"/>
                <a:gd name="T55" fmla="*/ 176 h 560"/>
                <a:gd name="T56" fmla="*/ 161 w 2205"/>
                <a:gd name="T57" fmla="*/ 76 h 560"/>
                <a:gd name="T58" fmla="*/ 165 w 2205"/>
                <a:gd name="T59" fmla="*/ 0 h 560"/>
                <a:gd name="T60" fmla="*/ 2205 w 2205"/>
                <a:gd name="T61" fmla="*/ 17 h 560"/>
                <a:gd name="T62" fmla="*/ 2200 w 2205"/>
                <a:gd name="T63" fmla="*/ 49 h 560"/>
                <a:gd name="T64" fmla="*/ 2192 w 2205"/>
                <a:gd name="T65" fmla="*/ 76 h 560"/>
                <a:gd name="T66" fmla="*/ 2171 w 2205"/>
                <a:gd name="T67" fmla="*/ 107 h 560"/>
                <a:gd name="T68" fmla="*/ 2134 w 2205"/>
                <a:gd name="T69" fmla="*/ 141 h 560"/>
                <a:gd name="T70" fmla="*/ 2110 w 2205"/>
                <a:gd name="T71" fmla="*/ 154 h 560"/>
                <a:gd name="T72" fmla="*/ 2078 w 2205"/>
                <a:gd name="T73" fmla="*/ 161 h 560"/>
                <a:gd name="T74" fmla="*/ 2051 w 2205"/>
                <a:gd name="T75" fmla="*/ 166 h 560"/>
                <a:gd name="T76" fmla="*/ 2020 w 2205"/>
                <a:gd name="T77" fmla="*/ 168 h 560"/>
                <a:gd name="T78" fmla="*/ 1944 w 2205"/>
                <a:gd name="T79" fmla="*/ 176 h 560"/>
                <a:gd name="T80" fmla="*/ 1856 w 2205"/>
                <a:gd name="T81" fmla="*/ 188 h 560"/>
                <a:gd name="T82" fmla="*/ 1764 w 2205"/>
                <a:gd name="T83" fmla="*/ 212 h 560"/>
                <a:gd name="T84" fmla="*/ 1715 w 2205"/>
                <a:gd name="T85" fmla="*/ 232 h 560"/>
                <a:gd name="T86" fmla="*/ 1669 w 2205"/>
                <a:gd name="T87" fmla="*/ 256 h 560"/>
                <a:gd name="T88" fmla="*/ 1622 w 2205"/>
                <a:gd name="T89" fmla="*/ 288 h 560"/>
                <a:gd name="T90" fmla="*/ 1579 w 2205"/>
                <a:gd name="T91" fmla="*/ 324 h 560"/>
                <a:gd name="T92" fmla="*/ 1537 w 2205"/>
                <a:gd name="T93" fmla="*/ 370 h 560"/>
                <a:gd name="T94" fmla="*/ 1501 w 2205"/>
                <a:gd name="T95" fmla="*/ 424 h 560"/>
                <a:gd name="T96" fmla="*/ 1466 w 2205"/>
                <a:gd name="T97" fmla="*/ 487 h 560"/>
                <a:gd name="T98" fmla="*/ 1437 w 2205"/>
                <a:gd name="T99" fmla="*/ 55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05" h="560">
                  <a:moveTo>
                    <a:pt x="1437" y="558"/>
                  </a:moveTo>
                  <a:lnTo>
                    <a:pt x="1437" y="560"/>
                  </a:lnTo>
                  <a:lnTo>
                    <a:pt x="1437" y="560"/>
                  </a:lnTo>
                  <a:lnTo>
                    <a:pt x="1371" y="560"/>
                  </a:lnTo>
                  <a:lnTo>
                    <a:pt x="1306" y="560"/>
                  </a:lnTo>
                  <a:lnTo>
                    <a:pt x="1245" y="560"/>
                  </a:lnTo>
                  <a:lnTo>
                    <a:pt x="1184" y="560"/>
                  </a:lnTo>
                  <a:lnTo>
                    <a:pt x="1125" y="560"/>
                  </a:lnTo>
                  <a:lnTo>
                    <a:pt x="1069" y="560"/>
                  </a:lnTo>
                  <a:lnTo>
                    <a:pt x="1016" y="560"/>
                  </a:lnTo>
                  <a:lnTo>
                    <a:pt x="962" y="560"/>
                  </a:lnTo>
                  <a:lnTo>
                    <a:pt x="911" y="560"/>
                  </a:lnTo>
                  <a:lnTo>
                    <a:pt x="865" y="560"/>
                  </a:lnTo>
                  <a:lnTo>
                    <a:pt x="816" y="560"/>
                  </a:lnTo>
                  <a:lnTo>
                    <a:pt x="770" y="560"/>
                  </a:lnTo>
                  <a:lnTo>
                    <a:pt x="726" y="560"/>
                  </a:lnTo>
                  <a:lnTo>
                    <a:pt x="687" y="560"/>
                  </a:lnTo>
                  <a:lnTo>
                    <a:pt x="645" y="560"/>
                  </a:lnTo>
                  <a:lnTo>
                    <a:pt x="606" y="560"/>
                  </a:lnTo>
                  <a:lnTo>
                    <a:pt x="570" y="560"/>
                  </a:lnTo>
                  <a:lnTo>
                    <a:pt x="533" y="560"/>
                  </a:lnTo>
                  <a:lnTo>
                    <a:pt x="499" y="560"/>
                  </a:lnTo>
                  <a:lnTo>
                    <a:pt x="468" y="560"/>
                  </a:lnTo>
                  <a:lnTo>
                    <a:pt x="436" y="560"/>
                  </a:lnTo>
                  <a:lnTo>
                    <a:pt x="407" y="560"/>
                  </a:lnTo>
                  <a:lnTo>
                    <a:pt x="377" y="560"/>
                  </a:lnTo>
                  <a:lnTo>
                    <a:pt x="351" y="560"/>
                  </a:lnTo>
                  <a:lnTo>
                    <a:pt x="326" y="560"/>
                  </a:lnTo>
                  <a:lnTo>
                    <a:pt x="299" y="560"/>
                  </a:lnTo>
                  <a:lnTo>
                    <a:pt x="278" y="560"/>
                  </a:lnTo>
                  <a:lnTo>
                    <a:pt x="256" y="560"/>
                  </a:lnTo>
                  <a:lnTo>
                    <a:pt x="234" y="560"/>
                  </a:lnTo>
                  <a:lnTo>
                    <a:pt x="217" y="560"/>
                  </a:lnTo>
                  <a:lnTo>
                    <a:pt x="180" y="560"/>
                  </a:lnTo>
                  <a:lnTo>
                    <a:pt x="148" y="560"/>
                  </a:lnTo>
                  <a:lnTo>
                    <a:pt x="122" y="560"/>
                  </a:lnTo>
                  <a:lnTo>
                    <a:pt x="97" y="560"/>
                  </a:lnTo>
                  <a:lnTo>
                    <a:pt x="75" y="560"/>
                  </a:lnTo>
                  <a:lnTo>
                    <a:pt x="58" y="560"/>
                  </a:lnTo>
                  <a:lnTo>
                    <a:pt x="44" y="560"/>
                  </a:lnTo>
                  <a:lnTo>
                    <a:pt x="31" y="560"/>
                  </a:lnTo>
                  <a:lnTo>
                    <a:pt x="22" y="560"/>
                  </a:lnTo>
                  <a:lnTo>
                    <a:pt x="17" y="560"/>
                  </a:lnTo>
                  <a:lnTo>
                    <a:pt x="10" y="560"/>
                  </a:lnTo>
                  <a:lnTo>
                    <a:pt x="7" y="560"/>
                  </a:lnTo>
                  <a:lnTo>
                    <a:pt x="2" y="560"/>
                  </a:lnTo>
                  <a:lnTo>
                    <a:pt x="0" y="560"/>
                  </a:lnTo>
                  <a:lnTo>
                    <a:pt x="0" y="560"/>
                  </a:lnTo>
                  <a:lnTo>
                    <a:pt x="41" y="483"/>
                  </a:lnTo>
                  <a:lnTo>
                    <a:pt x="61" y="444"/>
                  </a:lnTo>
                  <a:lnTo>
                    <a:pt x="78" y="402"/>
                  </a:lnTo>
                  <a:lnTo>
                    <a:pt x="95" y="358"/>
                  </a:lnTo>
                  <a:lnTo>
                    <a:pt x="109" y="314"/>
                  </a:lnTo>
                  <a:lnTo>
                    <a:pt x="124" y="271"/>
                  </a:lnTo>
                  <a:lnTo>
                    <a:pt x="136" y="222"/>
                  </a:lnTo>
                  <a:lnTo>
                    <a:pt x="146" y="176"/>
                  </a:lnTo>
                  <a:lnTo>
                    <a:pt x="153" y="127"/>
                  </a:lnTo>
                  <a:lnTo>
                    <a:pt x="161" y="76"/>
                  </a:lnTo>
                  <a:lnTo>
                    <a:pt x="165" y="22"/>
                  </a:lnTo>
                  <a:lnTo>
                    <a:pt x="165" y="0"/>
                  </a:lnTo>
                  <a:lnTo>
                    <a:pt x="2202" y="0"/>
                  </a:lnTo>
                  <a:lnTo>
                    <a:pt x="2205" y="17"/>
                  </a:lnTo>
                  <a:lnTo>
                    <a:pt x="2202" y="34"/>
                  </a:lnTo>
                  <a:lnTo>
                    <a:pt x="2200" y="49"/>
                  </a:lnTo>
                  <a:lnTo>
                    <a:pt x="2197" y="61"/>
                  </a:lnTo>
                  <a:lnTo>
                    <a:pt x="2192" y="76"/>
                  </a:lnTo>
                  <a:lnTo>
                    <a:pt x="2183" y="93"/>
                  </a:lnTo>
                  <a:lnTo>
                    <a:pt x="2171" y="107"/>
                  </a:lnTo>
                  <a:lnTo>
                    <a:pt x="2156" y="127"/>
                  </a:lnTo>
                  <a:lnTo>
                    <a:pt x="2134" y="141"/>
                  </a:lnTo>
                  <a:lnTo>
                    <a:pt x="2122" y="146"/>
                  </a:lnTo>
                  <a:lnTo>
                    <a:pt x="2110" y="154"/>
                  </a:lnTo>
                  <a:lnTo>
                    <a:pt x="2095" y="159"/>
                  </a:lnTo>
                  <a:lnTo>
                    <a:pt x="2078" y="161"/>
                  </a:lnTo>
                  <a:lnTo>
                    <a:pt x="2066" y="163"/>
                  </a:lnTo>
                  <a:lnTo>
                    <a:pt x="2051" y="166"/>
                  </a:lnTo>
                  <a:lnTo>
                    <a:pt x="2037" y="166"/>
                  </a:lnTo>
                  <a:lnTo>
                    <a:pt x="2020" y="168"/>
                  </a:lnTo>
                  <a:lnTo>
                    <a:pt x="1983" y="171"/>
                  </a:lnTo>
                  <a:lnTo>
                    <a:pt x="1944" y="176"/>
                  </a:lnTo>
                  <a:lnTo>
                    <a:pt x="1903" y="178"/>
                  </a:lnTo>
                  <a:lnTo>
                    <a:pt x="1856" y="188"/>
                  </a:lnTo>
                  <a:lnTo>
                    <a:pt x="1810" y="198"/>
                  </a:lnTo>
                  <a:lnTo>
                    <a:pt x="1764" y="212"/>
                  </a:lnTo>
                  <a:lnTo>
                    <a:pt x="1739" y="222"/>
                  </a:lnTo>
                  <a:lnTo>
                    <a:pt x="1715" y="232"/>
                  </a:lnTo>
                  <a:lnTo>
                    <a:pt x="1693" y="244"/>
                  </a:lnTo>
                  <a:lnTo>
                    <a:pt x="1669" y="256"/>
                  </a:lnTo>
                  <a:lnTo>
                    <a:pt x="1647" y="271"/>
                  </a:lnTo>
                  <a:lnTo>
                    <a:pt x="1622" y="288"/>
                  </a:lnTo>
                  <a:lnTo>
                    <a:pt x="1600" y="305"/>
                  </a:lnTo>
                  <a:lnTo>
                    <a:pt x="1579" y="324"/>
                  </a:lnTo>
                  <a:lnTo>
                    <a:pt x="1559" y="346"/>
                  </a:lnTo>
                  <a:lnTo>
                    <a:pt x="1537" y="370"/>
                  </a:lnTo>
                  <a:lnTo>
                    <a:pt x="1518" y="397"/>
                  </a:lnTo>
                  <a:lnTo>
                    <a:pt x="1501" y="424"/>
                  </a:lnTo>
                  <a:lnTo>
                    <a:pt x="1484" y="453"/>
                  </a:lnTo>
                  <a:lnTo>
                    <a:pt x="1466" y="487"/>
                  </a:lnTo>
                  <a:lnTo>
                    <a:pt x="1452" y="522"/>
                  </a:lnTo>
                  <a:lnTo>
                    <a:pt x="1437" y="558"/>
                  </a:lnTo>
                  <a:close/>
                </a:path>
              </a:pathLst>
            </a:custGeom>
            <a:solidFill>
              <a:schemeClr val="bg2"/>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Freeform 8"/>
            <p:cNvSpPr>
              <a:spLocks/>
            </p:cNvSpPr>
            <p:nvPr/>
          </p:nvSpPr>
          <p:spPr bwMode="auto">
            <a:xfrm>
              <a:off x="1020763" y="3614738"/>
              <a:ext cx="4092575" cy="893762"/>
            </a:xfrm>
            <a:custGeom>
              <a:avLst/>
              <a:gdLst>
                <a:gd name="T0" fmla="*/ 268 w 2578"/>
                <a:gd name="T1" fmla="*/ 563 h 563"/>
                <a:gd name="T2" fmla="*/ 263 w 2578"/>
                <a:gd name="T3" fmla="*/ 548 h 563"/>
                <a:gd name="T4" fmla="*/ 251 w 2578"/>
                <a:gd name="T5" fmla="*/ 519 h 563"/>
                <a:gd name="T6" fmla="*/ 236 w 2578"/>
                <a:gd name="T7" fmla="*/ 490 h 563"/>
                <a:gd name="T8" fmla="*/ 222 w 2578"/>
                <a:gd name="T9" fmla="*/ 463 h 563"/>
                <a:gd name="T10" fmla="*/ 207 w 2578"/>
                <a:gd name="T11" fmla="*/ 439 h 563"/>
                <a:gd name="T12" fmla="*/ 192 w 2578"/>
                <a:gd name="T13" fmla="*/ 414 h 563"/>
                <a:gd name="T14" fmla="*/ 163 w 2578"/>
                <a:gd name="T15" fmla="*/ 373 h 563"/>
                <a:gd name="T16" fmla="*/ 124 w 2578"/>
                <a:gd name="T17" fmla="*/ 312 h 563"/>
                <a:gd name="T18" fmla="*/ 88 w 2578"/>
                <a:gd name="T19" fmla="*/ 249 h 563"/>
                <a:gd name="T20" fmla="*/ 58 w 2578"/>
                <a:gd name="T21" fmla="*/ 180 h 563"/>
                <a:gd name="T22" fmla="*/ 44 w 2578"/>
                <a:gd name="T23" fmla="*/ 146 h 563"/>
                <a:gd name="T24" fmla="*/ 32 w 2578"/>
                <a:gd name="T25" fmla="*/ 110 h 563"/>
                <a:gd name="T26" fmla="*/ 19 w 2578"/>
                <a:gd name="T27" fmla="*/ 73 h 563"/>
                <a:gd name="T28" fmla="*/ 10 w 2578"/>
                <a:gd name="T29" fmla="*/ 37 h 563"/>
                <a:gd name="T30" fmla="*/ 0 w 2578"/>
                <a:gd name="T31" fmla="*/ 0 h 563"/>
                <a:gd name="T32" fmla="*/ 2295 w 2578"/>
                <a:gd name="T33" fmla="*/ 0 h 563"/>
                <a:gd name="T34" fmla="*/ 2290 w 2578"/>
                <a:gd name="T35" fmla="*/ 12 h 563"/>
                <a:gd name="T36" fmla="*/ 2285 w 2578"/>
                <a:gd name="T37" fmla="*/ 22 h 563"/>
                <a:gd name="T38" fmla="*/ 2285 w 2578"/>
                <a:gd name="T39" fmla="*/ 37 h 563"/>
                <a:gd name="T40" fmla="*/ 2288 w 2578"/>
                <a:gd name="T41" fmla="*/ 42 h 563"/>
                <a:gd name="T42" fmla="*/ 2290 w 2578"/>
                <a:gd name="T43" fmla="*/ 51 h 563"/>
                <a:gd name="T44" fmla="*/ 2295 w 2578"/>
                <a:gd name="T45" fmla="*/ 59 h 563"/>
                <a:gd name="T46" fmla="*/ 2300 w 2578"/>
                <a:gd name="T47" fmla="*/ 71 h 563"/>
                <a:gd name="T48" fmla="*/ 2307 w 2578"/>
                <a:gd name="T49" fmla="*/ 83 h 563"/>
                <a:gd name="T50" fmla="*/ 2317 w 2578"/>
                <a:gd name="T51" fmla="*/ 95 h 563"/>
                <a:gd name="T52" fmla="*/ 2336 w 2578"/>
                <a:gd name="T53" fmla="*/ 124 h 563"/>
                <a:gd name="T54" fmla="*/ 2361 w 2578"/>
                <a:gd name="T55" fmla="*/ 158 h 563"/>
                <a:gd name="T56" fmla="*/ 2387 w 2578"/>
                <a:gd name="T57" fmla="*/ 193 h 563"/>
                <a:gd name="T58" fmla="*/ 2417 w 2578"/>
                <a:gd name="T59" fmla="*/ 229 h 563"/>
                <a:gd name="T60" fmla="*/ 2446 w 2578"/>
                <a:gd name="T61" fmla="*/ 268 h 563"/>
                <a:gd name="T62" fmla="*/ 2461 w 2578"/>
                <a:gd name="T63" fmla="*/ 288 h 563"/>
                <a:gd name="T64" fmla="*/ 2473 w 2578"/>
                <a:gd name="T65" fmla="*/ 302 h 563"/>
                <a:gd name="T66" fmla="*/ 2482 w 2578"/>
                <a:gd name="T67" fmla="*/ 314 h 563"/>
                <a:gd name="T68" fmla="*/ 2492 w 2578"/>
                <a:gd name="T69" fmla="*/ 327 h 563"/>
                <a:gd name="T70" fmla="*/ 2502 w 2578"/>
                <a:gd name="T71" fmla="*/ 336 h 563"/>
                <a:gd name="T72" fmla="*/ 2509 w 2578"/>
                <a:gd name="T73" fmla="*/ 346 h 563"/>
                <a:gd name="T74" fmla="*/ 2521 w 2578"/>
                <a:gd name="T75" fmla="*/ 363 h 563"/>
                <a:gd name="T76" fmla="*/ 2534 w 2578"/>
                <a:gd name="T77" fmla="*/ 375 h 563"/>
                <a:gd name="T78" fmla="*/ 2543 w 2578"/>
                <a:gd name="T79" fmla="*/ 390 h 563"/>
                <a:gd name="T80" fmla="*/ 2553 w 2578"/>
                <a:gd name="T81" fmla="*/ 409 h 563"/>
                <a:gd name="T82" fmla="*/ 2560 w 2578"/>
                <a:gd name="T83" fmla="*/ 417 h 563"/>
                <a:gd name="T84" fmla="*/ 2565 w 2578"/>
                <a:gd name="T85" fmla="*/ 429 h 563"/>
                <a:gd name="T86" fmla="*/ 2570 w 2578"/>
                <a:gd name="T87" fmla="*/ 443 h 563"/>
                <a:gd name="T88" fmla="*/ 2575 w 2578"/>
                <a:gd name="T89" fmla="*/ 456 h 563"/>
                <a:gd name="T90" fmla="*/ 2578 w 2578"/>
                <a:gd name="T91" fmla="*/ 468 h 563"/>
                <a:gd name="T92" fmla="*/ 2578 w 2578"/>
                <a:gd name="T93" fmla="*/ 478 h 563"/>
                <a:gd name="T94" fmla="*/ 2575 w 2578"/>
                <a:gd name="T95" fmla="*/ 487 h 563"/>
                <a:gd name="T96" fmla="*/ 2573 w 2578"/>
                <a:gd name="T97" fmla="*/ 495 h 563"/>
                <a:gd name="T98" fmla="*/ 2568 w 2578"/>
                <a:gd name="T99" fmla="*/ 504 h 563"/>
                <a:gd name="T100" fmla="*/ 2563 w 2578"/>
                <a:gd name="T101" fmla="*/ 512 h 563"/>
                <a:gd name="T102" fmla="*/ 2556 w 2578"/>
                <a:gd name="T103" fmla="*/ 519 h 563"/>
                <a:gd name="T104" fmla="*/ 2546 w 2578"/>
                <a:gd name="T105" fmla="*/ 524 h 563"/>
                <a:gd name="T106" fmla="*/ 2524 w 2578"/>
                <a:gd name="T107" fmla="*/ 534 h 563"/>
                <a:gd name="T108" fmla="*/ 2500 w 2578"/>
                <a:gd name="T109" fmla="*/ 546 h 563"/>
                <a:gd name="T110" fmla="*/ 2473 w 2578"/>
                <a:gd name="T111" fmla="*/ 553 h 563"/>
                <a:gd name="T112" fmla="*/ 2458 w 2578"/>
                <a:gd name="T113" fmla="*/ 558 h 563"/>
                <a:gd name="T114" fmla="*/ 2446 w 2578"/>
                <a:gd name="T115" fmla="*/ 560 h 563"/>
                <a:gd name="T116" fmla="*/ 2444 w 2578"/>
                <a:gd name="T117" fmla="*/ 563 h 563"/>
                <a:gd name="T118" fmla="*/ 268 w 2578"/>
                <a:gd name="T119"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8" h="563">
                  <a:moveTo>
                    <a:pt x="268" y="563"/>
                  </a:moveTo>
                  <a:lnTo>
                    <a:pt x="263" y="548"/>
                  </a:lnTo>
                  <a:lnTo>
                    <a:pt x="251" y="519"/>
                  </a:lnTo>
                  <a:lnTo>
                    <a:pt x="236" y="490"/>
                  </a:lnTo>
                  <a:lnTo>
                    <a:pt x="222" y="463"/>
                  </a:lnTo>
                  <a:lnTo>
                    <a:pt x="207" y="439"/>
                  </a:lnTo>
                  <a:lnTo>
                    <a:pt x="192" y="414"/>
                  </a:lnTo>
                  <a:lnTo>
                    <a:pt x="163" y="373"/>
                  </a:lnTo>
                  <a:lnTo>
                    <a:pt x="124" y="312"/>
                  </a:lnTo>
                  <a:lnTo>
                    <a:pt x="88" y="249"/>
                  </a:lnTo>
                  <a:lnTo>
                    <a:pt x="58" y="180"/>
                  </a:lnTo>
                  <a:lnTo>
                    <a:pt x="44" y="146"/>
                  </a:lnTo>
                  <a:lnTo>
                    <a:pt x="32" y="110"/>
                  </a:lnTo>
                  <a:lnTo>
                    <a:pt x="19" y="73"/>
                  </a:lnTo>
                  <a:lnTo>
                    <a:pt x="10" y="37"/>
                  </a:lnTo>
                  <a:lnTo>
                    <a:pt x="0" y="0"/>
                  </a:lnTo>
                  <a:lnTo>
                    <a:pt x="2295" y="0"/>
                  </a:lnTo>
                  <a:lnTo>
                    <a:pt x="2290" y="12"/>
                  </a:lnTo>
                  <a:lnTo>
                    <a:pt x="2285" y="22"/>
                  </a:lnTo>
                  <a:lnTo>
                    <a:pt x="2285" y="37"/>
                  </a:lnTo>
                  <a:lnTo>
                    <a:pt x="2288" y="42"/>
                  </a:lnTo>
                  <a:lnTo>
                    <a:pt x="2290" y="51"/>
                  </a:lnTo>
                  <a:lnTo>
                    <a:pt x="2295" y="59"/>
                  </a:lnTo>
                  <a:lnTo>
                    <a:pt x="2300" y="71"/>
                  </a:lnTo>
                  <a:lnTo>
                    <a:pt x="2307" y="83"/>
                  </a:lnTo>
                  <a:lnTo>
                    <a:pt x="2317" y="95"/>
                  </a:lnTo>
                  <a:lnTo>
                    <a:pt x="2336" y="124"/>
                  </a:lnTo>
                  <a:lnTo>
                    <a:pt x="2361" y="158"/>
                  </a:lnTo>
                  <a:lnTo>
                    <a:pt x="2387" y="193"/>
                  </a:lnTo>
                  <a:lnTo>
                    <a:pt x="2417" y="229"/>
                  </a:lnTo>
                  <a:lnTo>
                    <a:pt x="2446" y="268"/>
                  </a:lnTo>
                  <a:lnTo>
                    <a:pt x="2461" y="288"/>
                  </a:lnTo>
                  <a:lnTo>
                    <a:pt x="2473" y="302"/>
                  </a:lnTo>
                  <a:lnTo>
                    <a:pt x="2482" y="314"/>
                  </a:lnTo>
                  <a:lnTo>
                    <a:pt x="2492" y="327"/>
                  </a:lnTo>
                  <a:lnTo>
                    <a:pt x="2502" y="336"/>
                  </a:lnTo>
                  <a:lnTo>
                    <a:pt x="2509" y="346"/>
                  </a:lnTo>
                  <a:lnTo>
                    <a:pt x="2521" y="363"/>
                  </a:lnTo>
                  <a:lnTo>
                    <a:pt x="2534" y="375"/>
                  </a:lnTo>
                  <a:lnTo>
                    <a:pt x="2543" y="390"/>
                  </a:lnTo>
                  <a:lnTo>
                    <a:pt x="2553" y="409"/>
                  </a:lnTo>
                  <a:lnTo>
                    <a:pt x="2560" y="417"/>
                  </a:lnTo>
                  <a:lnTo>
                    <a:pt x="2565" y="429"/>
                  </a:lnTo>
                  <a:lnTo>
                    <a:pt x="2570" y="443"/>
                  </a:lnTo>
                  <a:lnTo>
                    <a:pt x="2575" y="456"/>
                  </a:lnTo>
                  <a:lnTo>
                    <a:pt x="2578" y="468"/>
                  </a:lnTo>
                  <a:lnTo>
                    <a:pt x="2578" y="478"/>
                  </a:lnTo>
                  <a:lnTo>
                    <a:pt x="2575" y="487"/>
                  </a:lnTo>
                  <a:lnTo>
                    <a:pt x="2573" y="495"/>
                  </a:lnTo>
                  <a:lnTo>
                    <a:pt x="2568" y="504"/>
                  </a:lnTo>
                  <a:lnTo>
                    <a:pt x="2563" y="512"/>
                  </a:lnTo>
                  <a:lnTo>
                    <a:pt x="2556" y="519"/>
                  </a:lnTo>
                  <a:lnTo>
                    <a:pt x="2546" y="524"/>
                  </a:lnTo>
                  <a:lnTo>
                    <a:pt x="2524" y="534"/>
                  </a:lnTo>
                  <a:lnTo>
                    <a:pt x="2500" y="546"/>
                  </a:lnTo>
                  <a:lnTo>
                    <a:pt x="2473" y="553"/>
                  </a:lnTo>
                  <a:lnTo>
                    <a:pt x="2458" y="558"/>
                  </a:lnTo>
                  <a:lnTo>
                    <a:pt x="2446" y="560"/>
                  </a:lnTo>
                  <a:lnTo>
                    <a:pt x="2444" y="563"/>
                  </a:lnTo>
                  <a:lnTo>
                    <a:pt x="268" y="563"/>
                  </a:lnTo>
                  <a:close/>
                </a:path>
              </a:pathLst>
            </a:custGeom>
            <a:solidFill>
              <a:schemeClr val="accent3"/>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3" name="Content Placeholder 2"/>
          <p:cNvSpPr txBox="1">
            <a:spLocks/>
          </p:cNvSpPr>
          <p:nvPr/>
        </p:nvSpPr>
        <p:spPr>
          <a:xfrm>
            <a:off x="4355478" y="2542466"/>
            <a:ext cx="2650279" cy="606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Sed imperdiet tincidunt velit laoreet facilisis. </a:t>
            </a:r>
          </a:p>
        </p:txBody>
      </p:sp>
      <p:sp>
        <p:nvSpPr>
          <p:cNvPr id="14" name="Content Placeholder 2"/>
          <p:cNvSpPr txBox="1">
            <a:spLocks/>
          </p:cNvSpPr>
          <p:nvPr/>
        </p:nvSpPr>
        <p:spPr>
          <a:xfrm>
            <a:off x="4274795" y="3388185"/>
            <a:ext cx="2650279" cy="606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Sed imperdiet tincidunt velit laoreet facilisis</a:t>
            </a:r>
            <a:r>
              <a:rPr kumimoji="0" lang="en-US" sz="11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endPar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Content Placeholder 2"/>
          <p:cNvSpPr txBox="1">
            <a:spLocks/>
          </p:cNvSpPr>
          <p:nvPr/>
        </p:nvSpPr>
        <p:spPr>
          <a:xfrm>
            <a:off x="4274795" y="4294340"/>
            <a:ext cx="2650279" cy="606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Sed imperdiet tincidunt velit laoreet facilisis</a:t>
            </a:r>
            <a:r>
              <a:rPr kumimoji="0" lang="en-US" sz="11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endPar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 name="Content Placeholder 2"/>
          <p:cNvSpPr txBox="1">
            <a:spLocks/>
          </p:cNvSpPr>
          <p:nvPr/>
        </p:nvSpPr>
        <p:spPr>
          <a:xfrm>
            <a:off x="4271008" y="5185237"/>
            <a:ext cx="2650279" cy="606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Sed imperdiet tincidunt velit laoreet facilisis</a:t>
            </a:r>
            <a:r>
              <a:rPr kumimoji="0" lang="en-US" sz="11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endPar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17" name="Group 16"/>
          <p:cNvGrpSpPr/>
          <p:nvPr/>
        </p:nvGrpSpPr>
        <p:grpSpPr>
          <a:xfrm>
            <a:off x="6409798" y="1636044"/>
            <a:ext cx="4486782" cy="949274"/>
            <a:chOff x="5891539" y="1193290"/>
            <a:chExt cx="4486782" cy="949274"/>
          </a:xfrm>
        </p:grpSpPr>
        <p:grpSp>
          <p:nvGrpSpPr>
            <p:cNvPr id="18" name="Group 17"/>
            <p:cNvGrpSpPr/>
            <p:nvPr/>
          </p:nvGrpSpPr>
          <p:grpSpPr>
            <a:xfrm>
              <a:off x="5891539" y="1627409"/>
              <a:ext cx="1606953" cy="515155"/>
              <a:chOff x="7794624" y="2150772"/>
              <a:chExt cx="1606953" cy="515155"/>
            </a:xfrm>
          </p:grpSpPr>
          <p:cxnSp>
            <p:nvCxnSpPr>
              <p:cNvPr id="20" name="Straight Connector 19"/>
              <p:cNvCxnSpPr/>
              <p:nvPr/>
            </p:nvCxnSpPr>
            <p:spPr>
              <a:xfrm flipV="1">
                <a:off x="7794624" y="2150772"/>
                <a:ext cx="220663" cy="5151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015287" y="2154363"/>
                <a:ext cx="1386290"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7678645" y="1193290"/>
              <a:ext cx="2699676" cy="8900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Final Project</a:t>
              </a:r>
              <a:br>
                <a:rPr kumimoji="0" lang="en-US" sz="1400" b="1" i="0" u="none" strike="noStrike" kern="1200" cap="none" spc="0" normalizeH="0" baseline="0" noProof="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a:t>
              </a:r>
              <a:r>
                <a:rPr kumimoji="0" lang="en-US" sz="11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 dolor sit amet, consectetur adipiscing elit. Curabitur elementum posuere pretium. </a:t>
              </a:r>
            </a:p>
          </p:txBody>
        </p:sp>
      </p:grpSp>
      <p:grpSp>
        <p:nvGrpSpPr>
          <p:cNvPr id="22" name="Group 21"/>
          <p:cNvGrpSpPr/>
          <p:nvPr/>
        </p:nvGrpSpPr>
        <p:grpSpPr>
          <a:xfrm>
            <a:off x="6948921" y="3960930"/>
            <a:ext cx="4178168" cy="890039"/>
            <a:chOff x="7367712" y="4467079"/>
            <a:chExt cx="4178168" cy="890039"/>
          </a:xfrm>
        </p:grpSpPr>
        <p:cxnSp>
          <p:nvCxnSpPr>
            <p:cNvPr id="23" name="Straight Connector 22"/>
            <p:cNvCxnSpPr/>
            <p:nvPr/>
          </p:nvCxnSpPr>
          <p:spPr>
            <a:xfrm flipV="1">
              <a:off x="7367712" y="4912098"/>
              <a:ext cx="1386291"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24" name="Content Placeholder 2"/>
            <p:cNvSpPr txBox="1">
              <a:spLocks/>
            </p:cNvSpPr>
            <p:nvPr/>
          </p:nvSpPr>
          <p:spPr>
            <a:xfrm>
              <a:off x="8846204" y="4467079"/>
              <a:ext cx="2699676" cy="8900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Networking Area</a:t>
              </a:r>
              <a:br>
                <a:rPr kumimoji="0" lang="en-US"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Curabitur elementum posuere pretium. </a:t>
              </a:r>
            </a:p>
          </p:txBody>
        </p:sp>
      </p:grpSp>
      <p:grpSp>
        <p:nvGrpSpPr>
          <p:cNvPr id="25" name="Group 24"/>
          <p:cNvGrpSpPr/>
          <p:nvPr/>
        </p:nvGrpSpPr>
        <p:grpSpPr>
          <a:xfrm>
            <a:off x="0" y="4949308"/>
            <a:ext cx="4098608" cy="903343"/>
            <a:chOff x="10029" y="2066885"/>
            <a:chExt cx="4098608" cy="903343"/>
          </a:xfrm>
        </p:grpSpPr>
        <p:grpSp>
          <p:nvGrpSpPr>
            <p:cNvPr id="26" name="Group 25"/>
            <p:cNvGrpSpPr/>
            <p:nvPr/>
          </p:nvGrpSpPr>
          <p:grpSpPr>
            <a:xfrm flipH="1">
              <a:off x="2760127" y="2440861"/>
              <a:ext cx="1348510" cy="515155"/>
              <a:chOff x="7794624" y="2150772"/>
              <a:chExt cx="1606953" cy="515155"/>
            </a:xfrm>
          </p:grpSpPr>
          <p:cxnSp>
            <p:nvCxnSpPr>
              <p:cNvPr id="28" name="Straight Connector 27"/>
              <p:cNvCxnSpPr/>
              <p:nvPr/>
            </p:nvCxnSpPr>
            <p:spPr>
              <a:xfrm flipV="1">
                <a:off x="7794624" y="2150772"/>
                <a:ext cx="220663" cy="5151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15287" y="2154363"/>
                <a:ext cx="1386290"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27" name="Content Placeholder 2"/>
            <p:cNvSpPr txBox="1">
              <a:spLocks/>
            </p:cNvSpPr>
            <p:nvPr/>
          </p:nvSpPr>
          <p:spPr>
            <a:xfrm>
              <a:off x="10029" y="2066885"/>
              <a:ext cx="2699676" cy="903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Development Code</a:t>
              </a:r>
              <a:br>
                <a:rPr kumimoji="0" lang="en-US"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dirty="0" err="1">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grpSp>
      <p:grpSp>
        <p:nvGrpSpPr>
          <p:cNvPr id="30" name="Group 29"/>
          <p:cNvGrpSpPr/>
          <p:nvPr/>
        </p:nvGrpSpPr>
        <p:grpSpPr>
          <a:xfrm>
            <a:off x="226883" y="3268379"/>
            <a:ext cx="3913433" cy="903343"/>
            <a:chOff x="10029" y="2066885"/>
            <a:chExt cx="3913433" cy="903343"/>
          </a:xfrm>
        </p:grpSpPr>
        <p:cxnSp>
          <p:nvCxnSpPr>
            <p:cNvPr id="31" name="Straight Connector 30"/>
            <p:cNvCxnSpPr/>
            <p:nvPr/>
          </p:nvCxnSpPr>
          <p:spPr>
            <a:xfrm flipH="1">
              <a:off x="2760126" y="2444452"/>
              <a:ext cx="1163336"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32" name="Content Placeholder 2"/>
            <p:cNvSpPr txBox="1">
              <a:spLocks/>
            </p:cNvSpPr>
            <p:nvPr/>
          </p:nvSpPr>
          <p:spPr>
            <a:xfrm>
              <a:off x="10029" y="2066885"/>
              <a:ext cx="2699676" cy="903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Passcode Code</a:t>
              </a:r>
              <a:br>
                <a:rPr kumimoji="0" lang="en-US"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dirty="0" err="1">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grpSp>
      <p:sp>
        <p:nvSpPr>
          <p:cNvPr id="33" name="TextBox 3">
            <a:extLst>
              <a:ext uri="{FF2B5EF4-FFF2-40B4-BE49-F238E27FC236}">
                <a16:creationId xmlns:a16="http://schemas.microsoft.com/office/drawing/2014/main" id="{E495A575-A81E-4FEB-B86A-8CB03424202E}"/>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34" name="TextBox 4">
            <a:extLst>
              <a:ext uri="{FF2B5EF4-FFF2-40B4-BE49-F238E27FC236}">
                <a16:creationId xmlns:a16="http://schemas.microsoft.com/office/drawing/2014/main" id="{0FA9BB02-5F9B-4740-AF31-973DBD355106}"/>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spTree>
    <p:extLst>
      <p:ext uri="{BB962C8B-B14F-4D97-AF65-F5344CB8AC3E}">
        <p14:creationId xmlns:p14="http://schemas.microsoft.com/office/powerpoint/2010/main" val="4268352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8"/>
          <p:cNvGrpSpPr>
            <a:grpSpLocks noChangeAspect="1"/>
          </p:cNvGrpSpPr>
          <p:nvPr/>
        </p:nvGrpSpPr>
        <p:grpSpPr bwMode="auto">
          <a:xfrm>
            <a:off x="3707430" y="1514259"/>
            <a:ext cx="4524375" cy="4524375"/>
            <a:chOff x="1246" y="697"/>
            <a:chExt cx="2850" cy="2850"/>
          </a:xfrm>
        </p:grpSpPr>
        <p:sp>
          <p:nvSpPr>
            <p:cNvPr id="8" name="Freeform 49"/>
            <p:cNvSpPr>
              <a:spLocks/>
            </p:cNvSpPr>
            <p:nvPr/>
          </p:nvSpPr>
          <p:spPr bwMode="auto">
            <a:xfrm>
              <a:off x="1650" y="2474"/>
              <a:ext cx="335" cy="325"/>
            </a:xfrm>
            <a:custGeom>
              <a:avLst/>
              <a:gdLst>
                <a:gd name="T0" fmla="*/ 7 w 76"/>
                <a:gd name="T1" fmla="*/ 27 h 74"/>
                <a:gd name="T2" fmla="*/ 11 w 76"/>
                <a:gd name="T3" fmla="*/ 35 h 74"/>
                <a:gd name="T4" fmla="*/ 27 w 76"/>
                <a:gd name="T5" fmla="*/ 65 h 74"/>
                <a:gd name="T6" fmla="*/ 33 w 76"/>
                <a:gd name="T7" fmla="*/ 74 h 74"/>
                <a:gd name="T8" fmla="*/ 67 w 76"/>
                <a:gd name="T9" fmla="*/ 15 h 74"/>
                <a:gd name="T10" fmla="*/ 0 w 76"/>
                <a:gd name="T11" fmla="*/ 15 h 74"/>
                <a:gd name="T12" fmla="*/ 7 w 76"/>
                <a:gd name="T13" fmla="*/ 27 h 74"/>
              </a:gdLst>
              <a:ahLst/>
              <a:cxnLst>
                <a:cxn ang="0">
                  <a:pos x="T0" y="T1"/>
                </a:cxn>
                <a:cxn ang="0">
                  <a:pos x="T2" y="T3"/>
                </a:cxn>
                <a:cxn ang="0">
                  <a:pos x="T4" y="T5"/>
                </a:cxn>
                <a:cxn ang="0">
                  <a:pos x="T6" y="T7"/>
                </a:cxn>
                <a:cxn ang="0">
                  <a:pos x="T8" y="T9"/>
                </a:cxn>
                <a:cxn ang="0">
                  <a:pos x="T10" y="T11"/>
                </a:cxn>
                <a:cxn ang="0">
                  <a:pos x="T12" y="T13"/>
                </a:cxn>
              </a:cxnLst>
              <a:rect l="0" t="0" r="r" b="b"/>
              <a:pathLst>
                <a:path w="76" h="74">
                  <a:moveTo>
                    <a:pt x="7" y="27"/>
                  </a:moveTo>
                  <a:cubicBezTo>
                    <a:pt x="8" y="30"/>
                    <a:pt x="10" y="33"/>
                    <a:pt x="11" y="35"/>
                  </a:cubicBezTo>
                  <a:cubicBezTo>
                    <a:pt x="16" y="46"/>
                    <a:pt x="22" y="55"/>
                    <a:pt x="27" y="65"/>
                  </a:cubicBezTo>
                  <a:cubicBezTo>
                    <a:pt x="29" y="68"/>
                    <a:pt x="31" y="71"/>
                    <a:pt x="33" y="74"/>
                  </a:cubicBezTo>
                  <a:cubicBezTo>
                    <a:pt x="61" y="57"/>
                    <a:pt x="76" y="31"/>
                    <a:pt x="67" y="15"/>
                  </a:cubicBezTo>
                  <a:cubicBezTo>
                    <a:pt x="58" y="0"/>
                    <a:pt x="29" y="0"/>
                    <a:pt x="0" y="15"/>
                  </a:cubicBezTo>
                  <a:cubicBezTo>
                    <a:pt x="2" y="19"/>
                    <a:pt x="5" y="23"/>
                    <a:pt x="7" y="27"/>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Freeform 50"/>
            <p:cNvSpPr>
              <a:spLocks/>
            </p:cNvSpPr>
            <p:nvPr/>
          </p:nvSpPr>
          <p:spPr bwMode="auto">
            <a:xfrm>
              <a:off x="1650" y="2901"/>
              <a:ext cx="291" cy="312"/>
            </a:xfrm>
            <a:custGeom>
              <a:avLst/>
              <a:gdLst>
                <a:gd name="T0" fmla="*/ 56 w 66"/>
                <a:gd name="T1" fmla="*/ 35 h 71"/>
                <a:gd name="T2" fmla="*/ 13 w 66"/>
                <a:gd name="T3" fmla="*/ 0 h 71"/>
                <a:gd name="T4" fmla="*/ 16 w 66"/>
                <a:gd name="T5" fmla="*/ 63 h 71"/>
                <a:gd name="T6" fmla="*/ 66 w 66"/>
                <a:gd name="T7" fmla="*/ 41 h 71"/>
                <a:gd name="T8" fmla="*/ 56 w 66"/>
                <a:gd name="T9" fmla="*/ 35 h 71"/>
              </a:gdLst>
              <a:ahLst/>
              <a:cxnLst>
                <a:cxn ang="0">
                  <a:pos x="T0" y="T1"/>
                </a:cxn>
                <a:cxn ang="0">
                  <a:pos x="T2" y="T3"/>
                </a:cxn>
                <a:cxn ang="0">
                  <a:pos x="T4" y="T5"/>
                </a:cxn>
                <a:cxn ang="0">
                  <a:pos x="T6" y="T7"/>
                </a:cxn>
                <a:cxn ang="0">
                  <a:pos x="T8" y="T9"/>
                </a:cxn>
              </a:cxnLst>
              <a:rect l="0" t="0" r="r" b="b"/>
              <a:pathLst>
                <a:path w="66" h="71">
                  <a:moveTo>
                    <a:pt x="56" y="35"/>
                  </a:moveTo>
                  <a:cubicBezTo>
                    <a:pt x="42" y="26"/>
                    <a:pt x="25" y="14"/>
                    <a:pt x="13" y="0"/>
                  </a:cubicBezTo>
                  <a:cubicBezTo>
                    <a:pt x="0" y="28"/>
                    <a:pt x="1" y="55"/>
                    <a:pt x="16" y="63"/>
                  </a:cubicBezTo>
                  <a:cubicBezTo>
                    <a:pt x="29" y="71"/>
                    <a:pt x="49" y="61"/>
                    <a:pt x="66" y="41"/>
                  </a:cubicBezTo>
                  <a:cubicBezTo>
                    <a:pt x="62" y="39"/>
                    <a:pt x="59" y="37"/>
                    <a:pt x="56" y="35"/>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Freeform 51"/>
            <p:cNvSpPr>
              <a:spLocks/>
            </p:cNvSpPr>
            <p:nvPr/>
          </p:nvSpPr>
          <p:spPr bwMode="auto">
            <a:xfrm>
              <a:off x="1584" y="1106"/>
              <a:ext cx="308" cy="286"/>
            </a:xfrm>
            <a:custGeom>
              <a:avLst/>
              <a:gdLst>
                <a:gd name="T0" fmla="*/ 36 w 70"/>
                <a:gd name="T1" fmla="*/ 55 h 65"/>
                <a:gd name="T2" fmla="*/ 70 w 70"/>
                <a:gd name="T3" fmla="*/ 12 h 65"/>
                <a:gd name="T4" fmla="*/ 7 w 70"/>
                <a:gd name="T5" fmla="*/ 15 h 65"/>
                <a:gd name="T6" fmla="*/ 30 w 70"/>
                <a:gd name="T7" fmla="*/ 65 h 65"/>
                <a:gd name="T8" fmla="*/ 36 w 70"/>
                <a:gd name="T9" fmla="*/ 55 h 65"/>
              </a:gdLst>
              <a:ahLst/>
              <a:cxnLst>
                <a:cxn ang="0">
                  <a:pos x="T0" y="T1"/>
                </a:cxn>
                <a:cxn ang="0">
                  <a:pos x="T2" y="T3"/>
                </a:cxn>
                <a:cxn ang="0">
                  <a:pos x="T4" y="T5"/>
                </a:cxn>
                <a:cxn ang="0">
                  <a:pos x="T6" y="T7"/>
                </a:cxn>
                <a:cxn ang="0">
                  <a:pos x="T8" y="T9"/>
                </a:cxn>
              </a:cxnLst>
              <a:rect l="0" t="0" r="r" b="b"/>
              <a:pathLst>
                <a:path w="70" h="65">
                  <a:moveTo>
                    <a:pt x="36" y="55"/>
                  </a:moveTo>
                  <a:cubicBezTo>
                    <a:pt x="45" y="41"/>
                    <a:pt x="56" y="24"/>
                    <a:pt x="70" y="12"/>
                  </a:cubicBezTo>
                  <a:cubicBezTo>
                    <a:pt x="43" y="0"/>
                    <a:pt x="16" y="0"/>
                    <a:pt x="7" y="15"/>
                  </a:cubicBezTo>
                  <a:cubicBezTo>
                    <a:pt x="0" y="28"/>
                    <a:pt x="10" y="49"/>
                    <a:pt x="30" y="65"/>
                  </a:cubicBezTo>
                  <a:cubicBezTo>
                    <a:pt x="32" y="62"/>
                    <a:pt x="34" y="58"/>
                    <a:pt x="36" y="55"/>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Freeform 52"/>
            <p:cNvSpPr>
              <a:spLocks/>
            </p:cNvSpPr>
            <p:nvPr/>
          </p:nvSpPr>
          <p:spPr bwMode="auto">
            <a:xfrm>
              <a:off x="3023" y="2808"/>
              <a:ext cx="325" cy="335"/>
            </a:xfrm>
            <a:custGeom>
              <a:avLst/>
              <a:gdLst>
                <a:gd name="T0" fmla="*/ 27 w 74"/>
                <a:gd name="T1" fmla="*/ 70 h 76"/>
                <a:gd name="T2" fmla="*/ 35 w 74"/>
                <a:gd name="T3" fmla="*/ 65 h 76"/>
                <a:gd name="T4" fmla="*/ 65 w 74"/>
                <a:gd name="T5" fmla="*/ 50 h 76"/>
                <a:gd name="T6" fmla="*/ 74 w 74"/>
                <a:gd name="T7" fmla="*/ 43 h 76"/>
                <a:gd name="T8" fmla="*/ 15 w 74"/>
                <a:gd name="T9" fmla="*/ 9 h 76"/>
                <a:gd name="T10" fmla="*/ 15 w 74"/>
                <a:gd name="T11" fmla="*/ 76 h 76"/>
                <a:gd name="T12" fmla="*/ 27 w 74"/>
                <a:gd name="T13" fmla="*/ 70 h 76"/>
              </a:gdLst>
              <a:ahLst/>
              <a:cxnLst>
                <a:cxn ang="0">
                  <a:pos x="T0" y="T1"/>
                </a:cxn>
                <a:cxn ang="0">
                  <a:pos x="T2" y="T3"/>
                </a:cxn>
                <a:cxn ang="0">
                  <a:pos x="T4" y="T5"/>
                </a:cxn>
                <a:cxn ang="0">
                  <a:pos x="T6" y="T7"/>
                </a:cxn>
                <a:cxn ang="0">
                  <a:pos x="T8" y="T9"/>
                </a:cxn>
                <a:cxn ang="0">
                  <a:pos x="T10" y="T11"/>
                </a:cxn>
                <a:cxn ang="0">
                  <a:pos x="T12" y="T13"/>
                </a:cxn>
              </a:cxnLst>
              <a:rect l="0" t="0" r="r" b="b"/>
              <a:pathLst>
                <a:path w="74" h="76">
                  <a:moveTo>
                    <a:pt x="27" y="70"/>
                  </a:moveTo>
                  <a:cubicBezTo>
                    <a:pt x="30" y="68"/>
                    <a:pt x="32" y="67"/>
                    <a:pt x="35" y="65"/>
                  </a:cubicBezTo>
                  <a:cubicBezTo>
                    <a:pt x="45" y="60"/>
                    <a:pt x="55" y="55"/>
                    <a:pt x="65" y="50"/>
                  </a:cubicBezTo>
                  <a:cubicBezTo>
                    <a:pt x="68" y="48"/>
                    <a:pt x="71" y="45"/>
                    <a:pt x="74" y="43"/>
                  </a:cubicBezTo>
                  <a:cubicBezTo>
                    <a:pt x="56" y="15"/>
                    <a:pt x="31" y="0"/>
                    <a:pt x="15" y="9"/>
                  </a:cubicBezTo>
                  <a:cubicBezTo>
                    <a:pt x="0" y="18"/>
                    <a:pt x="0" y="48"/>
                    <a:pt x="15" y="76"/>
                  </a:cubicBezTo>
                  <a:cubicBezTo>
                    <a:pt x="19" y="74"/>
                    <a:pt x="23" y="72"/>
                    <a:pt x="27" y="7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Freeform 53"/>
            <p:cNvSpPr>
              <a:spLocks/>
            </p:cNvSpPr>
            <p:nvPr/>
          </p:nvSpPr>
          <p:spPr bwMode="auto">
            <a:xfrm>
              <a:off x="3357" y="1449"/>
              <a:ext cx="334" cy="326"/>
            </a:xfrm>
            <a:custGeom>
              <a:avLst/>
              <a:gdLst>
                <a:gd name="T0" fmla="*/ 69 w 76"/>
                <a:gd name="T1" fmla="*/ 46 h 74"/>
                <a:gd name="T2" fmla="*/ 65 w 76"/>
                <a:gd name="T3" fmla="*/ 38 h 74"/>
                <a:gd name="T4" fmla="*/ 49 w 76"/>
                <a:gd name="T5" fmla="*/ 9 h 74"/>
                <a:gd name="T6" fmla="*/ 43 w 76"/>
                <a:gd name="T7" fmla="*/ 0 h 74"/>
                <a:gd name="T8" fmla="*/ 9 w 76"/>
                <a:gd name="T9" fmla="*/ 58 h 74"/>
                <a:gd name="T10" fmla="*/ 76 w 76"/>
                <a:gd name="T11" fmla="*/ 59 h 74"/>
                <a:gd name="T12" fmla="*/ 69 w 76"/>
                <a:gd name="T13" fmla="*/ 46 h 74"/>
              </a:gdLst>
              <a:ahLst/>
              <a:cxnLst>
                <a:cxn ang="0">
                  <a:pos x="T0" y="T1"/>
                </a:cxn>
                <a:cxn ang="0">
                  <a:pos x="T2" y="T3"/>
                </a:cxn>
                <a:cxn ang="0">
                  <a:pos x="T4" y="T5"/>
                </a:cxn>
                <a:cxn ang="0">
                  <a:pos x="T6" y="T7"/>
                </a:cxn>
                <a:cxn ang="0">
                  <a:pos x="T8" y="T9"/>
                </a:cxn>
                <a:cxn ang="0">
                  <a:pos x="T10" y="T11"/>
                </a:cxn>
                <a:cxn ang="0">
                  <a:pos x="T12" y="T13"/>
                </a:cxn>
              </a:cxnLst>
              <a:rect l="0" t="0" r="r" b="b"/>
              <a:pathLst>
                <a:path w="76" h="74">
                  <a:moveTo>
                    <a:pt x="69" y="46"/>
                  </a:moveTo>
                  <a:cubicBezTo>
                    <a:pt x="68" y="44"/>
                    <a:pt x="66" y="41"/>
                    <a:pt x="65" y="38"/>
                  </a:cubicBezTo>
                  <a:cubicBezTo>
                    <a:pt x="60" y="28"/>
                    <a:pt x="54" y="19"/>
                    <a:pt x="49" y="9"/>
                  </a:cubicBezTo>
                  <a:cubicBezTo>
                    <a:pt x="47" y="6"/>
                    <a:pt x="45" y="3"/>
                    <a:pt x="43" y="0"/>
                  </a:cubicBezTo>
                  <a:cubicBezTo>
                    <a:pt x="15" y="17"/>
                    <a:pt x="0" y="43"/>
                    <a:pt x="9" y="58"/>
                  </a:cubicBezTo>
                  <a:cubicBezTo>
                    <a:pt x="18" y="74"/>
                    <a:pt x="47" y="74"/>
                    <a:pt x="76" y="59"/>
                  </a:cubicBezTo>
                  <a:cubicBezTo>
                    <a:pt x="74" y="55"/>
                    <a:pt x="71" y="51"/>
                    <a:pt x="69" y="46"/>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Freeform 54"/>
            <p:cNvSpPr>
              <a:spLocks/>
            </p:cNvSpPr>
            <p:nvPr/>
          </p:nvSpPr>
          <p:spPr bwMode="auto">
            <a:xfrm>
              <a:off x="3449" y="2852"/>
              <a:ext cx="312" cy="291"/>
            </a:xfrm>
            <a:custGeom>
              <a:avLst/>
              <a:gdLst>
                <a:gd name="T0" fmla="*/ 34 w 71"/>
                <a:gd name="T1" fmla="*/ 11 h 66"/>
                <a:gd name="T2" fmla="*/ 0 w 71"/>
                <a:gd name="T3" fmla="*/ 53 h 66"/>
                <a:gd name="T4" fmla="*/ 63 w 71"/>
                <a:gd name="T5" fmla="*/ 51 h 66"/>
                <a:gd name="T6" fmla="*/ 40 w 71"/>
                <a:gd name="T7" fmla="*/ 0 h 66"/>
                <a:gd name="T8" fmla="*/ 34 w 71"/>
                <a:gd name="T9" fmla="*/ 11 h 66"/>
              </a:gdLst>
              <a:ahLst/>
              <a:cxnLst>
                <a:cxn ang="0">
                  <a:pos x="T0" y="T1"/>
                </a:cxn>
                <a:cxn ang="0">
                  <a:pos x="T2" y="T3"/>
                </a:cxn>
                <a:cxn ang="0">
                  <a:pos x="T4" y="T5"/>
                </a:cxn>
                <a:cxn ang="0">
                  <a:pos x="T6" y="T7"/>
                </a:cxn>
                <a:cxn ang="0">
                  <a:pos x="T8" y="T9"/>
                </a:cxn>
              </a:cxnLst>
              <a:rect l="0" t="0" r="r" b="b"/>
              <a:pathLst>
                <a:path w="71" h="66">
                  <a:moveTo>
                    <a:pt x="34" y="11"/>
                  </a:moveTo>
                  <a:cubicBezTo>
                    <a:pt x="25" y="25"/>
                    <a:pt x="14" y="42"/>
                    <a:pt x="0" y="53"/>
                  </a:cubicBezTo>
                  <a:cubicBezTo>
                    <a:pt x="27" y="66"/>
                    <a:pt x="54" y="66"/>
                    <a:pt x="63" y="51"/>
                  </a:cubicBezTo>
                  <a:cubicBezTo>
                    <a:pt x="71" y="38"/>
                    <a:pt x="61" y="17"/>
                    <a:pt x="40" y="0"/>
                  </a:cubicBezTo>
                  <a:cubicBezTo>
                    <a:pt x="38" y="4"/>
                    <a:pt x="36" y="8"/>
                    <a:pt x="34" y="11"/>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Freeform 55"/>
            <p:cNvSpPr>
              <a:spLocks/>
            </p:cNvSpPr>
            <p:nvPr/>
          </p:nvSpPr>
          <p:spPr bwMode="auto">
            <a:xfrm>
              <a:off x="2017" y="1118"/>
              <a:ext cx="330" cy="338"/>
            </a:xfrm>
            <a:custGeom>
              <a:avLst/>
              <a:gdLst>
                <a:gd name="T0" fmla="*/ 47 w 75"/>
                <a:gd name="T1" fmla="*/ 7 h 77"/>
                <a:gd name="T2" fmla="*/ 39 w 75"/>
                <a:gd name="T3" fmla="*/ 12 h 77"/>
                <a:gd name="T4" fmla="*/ 9 w 75"/>
                <a:gd name="T5" fmla="*/ 27 h 77"/>
                <a:gd name="T6" fmla="*/ 0 w 75"/>
                <a:gd name="T7" fmla="*/ 34 h 77"/>
                <a:gd name="T8" fmla="*/ 59 w 75"/>
                <a:gd name="T9" fmla="*/ 68 h 77"/>
                <a:gd name="T10" fmla="*/ 59 w 75"/>
                <a:gd name="T11" fmla="*/ 0 h 77"/>
                <a:gd name="T12" fmla="*/ 47 w 75"/>
                <a:gd name="T13" fmla="*/ 7 h 77"/>
              </a:gdLst>
              <a:ahLst/>
              <a:cxnLst>
                <a:cxn ang="0">
                  <a:pos x="T0" y="T1"/>
                </a:cxn>
                <a:cxn ang="0">
                  <a:pos x="T2" y="T3"/>
                </a:cxn>
                <a:cxn ang="0">
                  <a:pos x="T4" y="T5"/>
                </a:cxn>
                <a:cxn ang="0">
                  <a:pos x="T6" y="T7"/>
                </a:cxn>
                <a:cxn ang="0">
                  <a:pos x="T8" y="T9"/>
                </a:cxn>
                <a:cxn ang="0">
                  <a:pos x="T10" y="T11"/>
                </a:cxn>
                <a:cxn ang="0">
                  <a:pos x="T12" y="T13"/>
                </a:cxn>
              </a:cxnLst>
              <a:rect l="0" t="0" r="r" b="b"/>
              <a:pathLst>
                <a:path w="75" h="77">
                  <a:moveTo>
                    <a:pt x="47" y="7"/>
                  </a:moveTo>
                  <a:cubicBezTo>
                    <a:pt x="45" y="9"/>
                    <a:pt x="42" y="10"/>
                    <a:pt x="39" y="12"/>
                  </a:cubicBezTo>
                  <a:cubicBezTo>
                    <a:pt x="29" y="16"/>
                    <a:pt x="19" y="22"/>
                    <a:pt x="9" y="27"/>
                  </a:cubicBezTo>
                  <a:cubicBezTo>
                    <a:pt x="6" y="29"/>
                    <a:pt x="3" y="31"/>
                    <a:pt x="0" y="34"/>
                  </a:cubicBezTo>
                  <a:cubicBezTo>
                    <a:pt x="18" y="62"/>
                    <a:pt x="44" y="77"/>
                    <a:pt x="59" y="68"/>
                  </a:cubicBezTo>
                  <a:cubicBezTo>
                    <a:pt x="75" y="59"/>
                    <a:pt x="74" y="29"/>
                    <a:pt x="59" y="0"/>
                  </a:cubicBezTo>
                  <a:cubicBezTo>
                    <a:pt x="55" y="3"/>
                    <a:pt x="51" y="5"/>
                    <a:pt x="47" y="7"/>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Freeform 56"/>
            <p:cNvSpPr>
              <a:spLocks/>
            </p:cNvSpPr>
            <p:nvPr/>
          </p:nvSpPr>
          <p:spPr bwMode="auto">
            <a:xfrm>
              <a:off x="3401" y="1053"/>
              <a:ext cx="290" cy="308"/>
            </a:xfrm>
            <a:custGeom>
              <a:avLst/>
              <a:gdLst>
                <a:gd name="T0" fmla="*/ 10 w 66"/>
                <a:gd name="T1" fmla="*/ 36 h 70"/>
                <a:gd name="T2" fmla="*/ 53 w 66"/>
                <a:gd name="T3" fmla="*/ 70 h 70"/>
                <a:gd name="T4" fmla="*/ 51 w 66"/>
                <a:gd name="T5" fmla="*/ 8 h 70"/>
                <a:gd name="T6" fmla="*/ 0 w 66"/>
                <a:gd name="T7" fmla="*/ 30 h 70"/>
                <a:gd name="T8" fmla="*/ 10 w 66"/>
                <a:gd name="T9" fmla="*/ 36 h 70"/>
              </a:gdLst>
              <a:ahLst/>
              <a:cxnLst>
                <a:cxn ang="0">
                  <a:pos x="T0" y="T1"/>
                </a:cxn>
                <a:cxn ang="0">
                  <a:pos x="T2" y="T3"/>
                </a:cxn>
                <a:cxn ang="0">
                  <a:pos x="T4" y="T5"/>
                </a:cxn>
                <a:cxn ang="0">
                  <a:pos x="T6" y="T7"/>
                </a:cxn>
                <a:cxn ang="0">
                  <a:pos x="T8" y="T9"/>
                </a:cxn>
              </a:cxnLst>
              <a:rect l="0" t="0" r="r" b="b"/>
              <a:pathLst>
                <a:path w="66" h="70">
                  <a:moveTo>
                    <a:pt x="10" y="36"/>
                  </a:moveTo>
                  <a:cubicBezTo>
                    <a:pt x="24" y="45"/>
                    <a:pt x="41" y="56"/>
                    <a:pt x="53" y="70"/>
                  </a:cubicBezTo>
                  <a:cubicBezTo>
                    <a:pt x="66" y="43"/>
                    <a:pt x="65" y="16"/>
                    <a:pt x="51" y="8"/>
                  </a:cubicBezTo>
                  <a:cubicBezTo>
                    <a:pt x="37" y="0"/>
                    <a:pt x="17" y="10"/>
                    <a:pt x="0" y="30"/>
                  </a:cubicBezTo>
                  <a:cubicBezTo>
                    <a:pt x="4" y="32"/>
                    <a:pt x="7" y="34"/>
                    <a:pt x="10" y="36"/>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 name="Freeform 57"/>
            <p:cNvSpPr>
              <a:spLocks noEditPoints="1"/>
            </p:cNvSpPr>
            <p:nvPr/>
          </p:nvSpPr>
          <p:spPr bwMode="auto">
            <a:xfrm>
              <a:off x="1386" y="838"/>
              <a:ext cx="2573" cy="2573"/>
            </a:xfrm>
            <a:custGeom>
              <a:avLst/>
              <a:gdLst>
                <a:gd name="T0" fmla="*/ 292 w 585"/>
                <a:gd name="T1" fmla="*/ 585 h 585"/>
                <a:gd name="T2" fmla="*/ 0 w 585"/>
                <a:gd name="T3" fmla="*/ 292 h 585"/>
                <a:gd name="T4" fmla="*/ 292 w 585"/>
                <a:gd name="T5" fmla="*/ 0 h 585"/>
                <a:gd name="T6" fmla="*/ 585 w 585"/>
                <a:gd name="T7" fmla="*/ 292 h 585"/>
                <a:gd name="T8" fmla="*/ 292 w 585"/>
                <a:gd name="T9" fmla="*/ 585 h 585"/>
                <a:gd name="T10" fmla="*/ 292 w 585"/>
                <a:gd name="T11" fmla="*/ 78 h 585"/>
                <a:gd name="T12" fmla="*/ 78 w 585"/>
                <a:gd name="T13" fmla="*/ 292 h 585"/>
                <a:gd name="T14" fmla="*/ 292 w 585"/>
                <a:gd name="T15" fmla="*/ 507 h 585"/>
                <a:gd name="T16" fmla="*/ 506 w 585"/>
                <a:gd name="T17" fmla="*/ 292 h 585"/>
                <a:gd name="T18" fmla="*/ 292 w 585"/>
                <a:gd name="T19" fmla="*/ 7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5" h="585">
                  <a:moveTo>
                    <a:pt x="292" y="585"/>
                  </a:moveTo>
                  <a:cubicBezTo>
                    <a:pt x="131" y="585"/>
                    <a:pt x="0" y="454"/>
                    <a:pt x="0" y="292"/>
                  </a:cubicBezTo>
                  <a:cubicBezTo>
                    <a:pt x="0" y="131"/>
                    <a:pt x="131" y="0"/>
                    <a:pt x="292" y="0"/>
                  </a:cubicBezTo>
                  <a:cubicBezTo>
                    <a:pt x="453" y="0"/>
                    <a:pt x="585" y="131"/>
                    <a:pt x="585" y="292"/>
                  </a:cubicBezTo>
                  <a:cubicBezTo>
                    <a:pt x="585" y="454"/>
                    <a:pt x="453" y="585"/>
                    <a:pt x="292" y="585"/>
                  </a:cubicBezTo>
                  <a:close/>
                  <a:moveTo>
                    <a:pt x="292" y="78"/>
                  </a:moveTo>
                  <a:cubicBezTo>
                    <a:pt x="174" y="78"/>
                    <a:pt x="78" y="174"/>
                    <a:pt x="78" y="292"/>
                  </a:cubicBezTo>
                  <a:cubicBezTo>
                    <a:pt x="78" y="410"/>
                    <a:pt x="174" y="507"/>
                    <a:pt x="292" y="507"/>
                  </a:cubicBezTo>
                  <a:cubicBezTo>
                    <a:pt x="410" y="507"/>
                    <a:pt x="506" y="410"/>
                    <a:pt x="506" y="292"/>
                  </a:cubicBezTo>
                  <a:cubicBezTo>
                    <a:pt x="506" y="174"/>
                    <a:pt x="410" y="78"/>
                    <a:pt x="292" y="7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Freeform 58"/>
            <p:cNvSpPr>
              <a:spLocks/>
            </p:cNvSpPr>
            <p:nvPr/>
          </p:nvSpPr>
          <p:spPr bwMode="auto">
            <a:xfrm>
              <a:off x="2178" y="697"/>
              <a:ext cx="1447" cy="757"/>
            </a:xfrm>
            <a:custGeom>
              <a:avLst/>
              <a:gdLst>
                <a:gd name="T0" fmla="*/ 17 w 329"/>
                <a:gd name="T1" fmla="*/ 169 h 172"/>
                <a:gd name="T2" fmla="*/ 15 w 329"/>
                <a:gd name="T3" fmla="*/ 93 h 172"/>
                <a:gd name="T4" fmla="*/ 2 w 329"/>
                <a:gd name="T5" fmla="*/ 36 h 172"/>
                <a:gd name="T6" fmla="*/ 21 w 329"/>
                <a:gd name="T7" fmla="*/ 14 h 172"/>
                <a:gd name="T8" fmla="*/ 112 w 329"/>
                <a:gd name="T9" fmla="*/ 0 h 172"/>
                <a:gd name="T10" fmla="*/ 329 w 329"/>
                <a:gd name="T11" fmla="*/ 90 h 172"/>
                <a:gd name="T12" fmla="*/ 268 w 329"/>
                <a:gd name="T13" fmla="*/ 129 h 172"/>
                <a:gd name="T14" fmla="*/ 223 w 329"/>
                <a:gd name="T15" fmla="*/ 171 h 172"/>
                <a:gd name="T16" fmla="*/ 206 w 329"/>
                <a:gd name="T17" fmla="*/ 168 h 172"/>
                <a:gd name="T18" fmla="*/ 112 w 329"/>
                <a:gd name="T19" fmla="*/ 142 h 172"/>
                <a:gd name="T20" fmla="*/ 17 w 329"/>
                <a:gd name="T21" fmla="*/ 16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172">
                  <a:moveTo>
                    <a:pt x="17" y="169"/>
                  </a:moveTo>
                  <a:cubicBezTo>
                    <a:pt x="34" y="159"/>
                    <a:pt x="33" y="125"/>
                    <a:pt x="15" y="93"/>
                  </a:cubicBezTo>
                  <a:cubicBezTo>
                    <a:pt x="4" y="73"/>
                    <a:pt x="0" y="51"/>
                    <a:pt x="2" y="36"/>
                  </a:cubicBezTo>
                  <a:cubicBezTo>
                    <a:pt x="4" y="25"/>
                    <a:pt x="11" y="17"/>
                    <a:pt x="21" y="14"/>
                  </a:cubicBezTo>
                  <a:cubicBezTo>
                    <a:pt x="50" y="5"/>
                    <a:pt x="80" y="0"/>
                    <a:pt x="112" y="0"/>
                  </a:cubicBezTo>
                  <a:cubicBezTo>
                    <a:pt x="198" y="0"/>
                    <a:pt x="271" y="32"/>
                    <a:pt x="329" y="90"/>
                  </a:cubicBezTo>
                  <a:cubicBezTo>
                    <a:pt x="313" y="80"/>
                    <a:pt x="285" y="97"/>
                    <a:pt x="268" y="129"/>
                  </a:cubicBezTo>
                  <a:cubicBezTo>
                    <a:pt x="256" y="152"/>
                    <a:pt x="238" y="168"/>
                    <a:pt x="223" y="171"/>
                  </a:cubicBezTo>
                  <a:cubicBezTo>
                    <a:pt x="217" y="172"/>
                    <a:pt x="211" y="171"/>
                    <a:pt x="206" y="168"/>
                  </a:cubicBezTo>
                  <a:cubicBezTo>
                    <a:pt x="178" y="151"/>
                    <a:pt x="146" y="142"/>
                    <a:pt x="112" y="142"/>
                  </a:cubicBezTo>
                  <a:cubicBezTo>
                    <a:pt x="78" y="142"/>
                    <a:pt x="45" y="152"/>
                    <a:pt x="17" y="16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Freeform 59"/>
            <p:cNvSpPr>
              <a:spLocks/>
            </p:cNvSpPr>
            <p:nvPr/>
          </p:nvSpPr>
          <p:spPr bwMode="auto">
            <a:xfrm>
              <a:off x="1246" y="1172"/>
              <a:ext cx="717" cy="1447"/>
            </a:xfrm>
            <a:custGeom>
              <a:avLst/>
              <a:gdLst>
                <a:gd name="T0" fmla="*/ 159 w 163"/>
                <a:gd name="T1" fmla="*/ 311 h 329"/>
                <a:gd name="T2" fmla="*/ 88 w 163"/>
                <a:gd name="T3" fmla="*/ 314 h 329"/>
                <a:gd name="T4" fmla="*/ 33 w 163"/>
                <a:gd name="T5" fmla="*/ 327 h 329"/>
                <a:gd name="T6" fmla="*/ 13 w 163"/>
                <a:gd name="T7" fmla="*/ 308 h 329"/>
                <a:gd name="T8" fmla="*/ 0 w 163"/>
                <a:gd name="T9" fmla="*/ 216 h 329"/>
                <a:gd name="T10" fmla="*/ 84 w 163"/>
                <a:gd name="T11" fmla="*/ 0 h 329"/>
                <a:gd name="T12" fmla="*/ 122 w 163"/>
                <a:gd name="T13" fmla="*/ 60 h 329"/>
                <a:gd name="T14" fmla="*/ 161 w 163"/>
                <a:gd name="T15" fmla="*/ 106 h 329"/>
                <a:gd name="T16" fmla="*/ 158 w 163"/>
                <a:gd name="T17" fmla="*/ 123 h 329"/>
                <a:gd name="T18" fmla="*/ 134 w 163"/>
                <a:gd name="T19" fmla="*/ 216 h 329"/>
                <a:gd name="T20" fmla="*/ 159 w 163"/>
                <a:gd name="T21" fmla="*/ 31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329">
                  <a:moveTo>
                    <a:pt x="159" y="311"/>
                  </a:moveTo>
                  <a:cubicBezTo>
                    <a:pt x="150" y="295"/>
                    <a:pt x="118" y="296"/>
                    <a:pt x="88" y="314"/>
                  </a:cubicBezTo>
                  <a:cubicBezTo>
                    <a:pt x="69" y="325"/>
                    <a:pt x="48" y="329"/>
                    <a:pt x="33" y="327"/>
                  </a:cubicBezTo>
                  <a:cubicBezTo>
                    <a:pt x="24" y="325"/>
                    <a:pt x="16" y="318"/>
                    <a:pt x="13" y="308"/>
                  </a:cubicBezTo>
                  <a:cubicBezTo>
                    <a:pt x="5" y="279"/>
                    <a:pt x="0" y="248"/>
                    <a:pt x="0" y="216"/>
                  </a:cubicBezTo>
                  <a:cubicBezTo>
                    <a:pt x="0" y="131"/>
                    <a:pt x="30" y="58"/>
                    <a:pt x="84" y="0"/>
                  </a:cubicBezTo>
                  <a:cubicBezTo>
                    <a:pt x="75" y="16"/>
                    <a:pt x="92" y="43"/>
                    <a:pt x="122" y="60"/>
                  </a:cubicBezTo>
                  <a:cubicBezTo>
                    <a:pt x="144" y="73"/>
                    <a:pt x="158" y="91"/>
                    <a:pt x="161" y="106"/>
                  </a:cubicBezTo>
                  <a:cubicBezTo>
                    <a:pt x="163" y="112"/>
                    <a:pt x="161" y="118"/>
                    <a:pt x="158" y="123"/>
                  </a:cubicBezTo>
                  <a:cubicBezTo>
                    <a:pt x="143" y="151"/>
                    <a:pt x="134" y="182"/>
                    <a:pt x="134" y="216"/>
                  </a:cubicBezTo>
                  <a:cubicBezTo>
                    <a:pt x="134" y="251"/>
                    <a:pt x="143" y="283"/>
                    <a:pt x="159" y="3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Freeform 60"/>
            <p:cNvSpPr>
              <a:spLocks/>
            </p:cNvSpPr>
            <p:nvPr/>
          </p:nvSpPr>
          <p:spPr bwMode="auto">
            <a:xfrm>
              <a:off x="1716" y="2835"/>
              <a:ext cx="1452" cy="712"/>
            </a:xfrm>
            <a:custGeom>
              <a:avLst/>
              <a:gdLst>
                <a:gd name="T0" fmla="*/ 312 w 330"/>
                <a:gd name="T1" fmla="*/ 3 h 162"/>
                <a:gd name="T2" fmla="*/ 314 w 330"/>
                <a:gd name="T3" fmla="*/ 75 h 162"/>
                <a:gd name="T4" fmla="*/ 327 w 330"/>
                <a:gd name="T5" fmla="*/ 129 h 162"/>
                <a:gd name="T6" fmla="*/ 309 w 330"/>
                <a:gd name="T7" fmla="*/ 149 h 162"/>
                <a:gd name="T8" fmla="*/ 217 w 330"/>
                <a:gd name="T9" fmla="*/ 162 h 162"/>
                <a:gd name="T10" fmla="*/ 0 w 330"/>
                <a:gd name="T11" fmla="*/ 78 h 162"/>
                <a:gd name="T12" fmla="*/ 61 w 330"/>
                <a:gd name="T13" fmla="*/ 41 h 162"/>
                <a:gd name="T14" fmla="*/ 106 w 330"/>
                <a:gd name="T15" fmla="*/ 1 h 162"/>
                <a:gd name="T16" fmla="*/ 124 w 330"/>
                <a:gd name="T17" fmla="*/ 4 h 162"/>
                <a:gd name="T18" fmla="*/ 217 w 330"/>
                <a:gd name="T19" fmla="*/ 29 h 162"/>
                <a:gd name="T20" fmla="*/ 312 w 330"/>
                <a:gd name="T21" fmla="*/ 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0" h="162">
                  <a:moveTo>
                    <a:pt x="312" y="3"/>
                  </a:moveTo>
                  <a:cubicBezTo>
                    <a:pt x="296" y="12"/>
                    <a:pt x="297" y="44"/>
                    <a:pt x="314" y="75"/>
                  </a:cubicBezTo>
                  <a:cubicBezTo>
                    <a:pt x="325" y="94"/>
                    <a:pt x="330" y="115"/>
                    <a:pt x="327" y="129"/>
                  </a:cubicBezTo>
                  <a:cubicBezTo>
                    <a:pt x="326" y="139"/>
                    <a:pt x="318" y="146"/>
                    <a:pt x="309" y="149"/>
                  </a:cubicBezTo>
                  <a:cubicBezTo>
                    <a:pt x="280" y="158"/>
                    <a:pt x="249" y="162"/>
                    <a:pt x="217" y="162"/>
                  </a:cubicBezTo>
                  <a:cubicBezTo>
                    <a:pt x="132" y="162"/>
                    <a:pt x="58" y="132"/>
                    <a:pt x="0" y="78"/>
                  </a:cubicBezTo>
                  <a:cubicBezTo>
                    <a:pt x="17" y="87"/>
                    <a:pt x="44" y="71"/>
                    <a:pt x="61" y="41"/>
                  </a:cubicBezTo>
                  <a:cubicBezTo>
                    <a:pt x="74" y="19"/>
                    <a:pt x="91" y="4"/>
                    <a:pt x="106" y="1"/>
                  </a:cubicBezTo>
                  <a:cubicBezTo>
                    <a:pt x="112" y="0"/>
                    <a:pt x="118" y="1"/>
                    <a:pt x="124" y="4"/>
                  </a:cubicBezTo>
                  <a:cubicBezTo>
                    <a:pt x="151" y="20"/>
                    <a:pt x="183" y="29"/>
                    <a:pt x="217" y="29"/>
                  </a:cubicBezTo>
                  <a:cubicBezTo>
                    <a:pt x="252" y="29"/>
                    <a:pt x="284" y="19"/>
                    <a:pt x="312"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Freeform 61"/>
            <p:cNvSpPr>
              <a:spLocks/>
            </p:cNvSpPr>
            <p:nvPr/>
          </p:nvSpPr>
          <p:spPr bwMode="auto">
            <a:xfrm>
              <a:off x="3383" y="1630"/>
              <a:ext cx="713" cy="1447"/>
            </a:xfrm>
            <a:custGeom>
              <a:avLst/>
              <a:gdLst>
                <a:gd name="T0" fmla="*/ 3 w 162"/>
                <a:gd name="T1" fmla="*/ 17 h 329"/>
                <a:gd name="T2" fmla="*/ 74 w 162"/>
                <a:gd name="T3" fmla="*/ 15 h 329"/>
                <a:gd name="T4" fmla="*/ 129 w 162"/>
                <a:gd name="T5" fmla="*/ 2 h 329"/>
                <a:gd name="T6" fmla="*/ 149 w 162"/>
                <a:gd name="T7" fmla="*/ 20 h 329"/>
                <a:gd name="T8" fmla="*/ 162 w 162"/>
                <a:gd name="T9" fmla="*/ 112 h 329"/>
                <a:gd name="T10" fmla="*/ 78 w 162"/>
                <a:gd name="T11" fmla="*/ 329 h 329"/>
                <a:gd name="T12" fmla="*/ 40 w 162"/>
                <a:gd name="T13" fmla="*/ 268 h 329"/>
                <a:gd name="T14" fmla="*/ 1 w 162"/>
                <a:gd name="T15" fmla="*/ 223 h 329"/>
                <a:gd name="T16" fmla="*/ 4 w 162"/>
                <a:gd name="T17" fmla="*/ 206 h 329"/>
                <a:gd name="T18" fmla="*/ 28 w 162"/>
                <a:gd name="T19" fmla="*/ 112 h 329"/>
                <a:gd name="T20" fmla="*/ 3 w 162"/>
                <a:gd name="T21" fmla="*/ 1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329">
                  <a:moveTo>
                    <a:pt x="3" y="17"/>
                  </a:moveTo>
                  <a:cubicBezTo>
                    <a:pt x="12" y="34"/>
                    <a:pt x="44" y="33"/>
                    <a:pt x="74" y="15"/>
                  </a:cubicBezTo>
                  <a:cubicBezTo>
                    <a:pt x="94" y="4"/>
                    <a:pt x="114" y="0"/>
                    <a:pt x="129" y="2"/>
                  </a:cubicBezTo>
                  <a:cubicBezTo>
                    <a:pt x="138" y="4"/>
                    <a:pt x="146" y="11"/>
                    <a:pt x="149" y="20"/>
                  </a:cubicBezTo>
                  <a:cubicBezTo>
                    <a:pt x="157" y="50"/>
                    <a:pt x="162" y="80"/>
                    <a:pt x="162" y="112"/>
                  </a:cubicBezTo>
                  <a:cubicBezTo>
                    <a:pt x="162" y="198"/>
                    <a:pt x="132" y="271"/>
                    <a:pt x="78" y="329"/>
                  </a:cubicBezTo>
                  <a:cubicBezTo>
                    <a:pt x="87" y="313"/>
                    <a:pt x="70" y="286"/>
                    <a:pt x="40" y="268"/>
                  </a:cubicBezTo>
                  <a:cubicBezTo>
                    <a:pt x="19" y="256"/>
                    <a:pt x="4" y="238"/>
                    <a:pt x="1" y="223"/>
                  </a:cubicBezTo>
                  <a:cubicBezTo>
                    <a:pt x="0" y="217"/>
                    <a:pt x="1" y="211"/>
                    <a:pt x="4" y="206"/>
                  </a:cubicBezTo>
                  <a:cubicBezTo>
                    <a:pt x="19" y="178"/>
                    <a:pt x="28" y="146"/>
                    <a:pt x="28" y="112"/>
                  </a:cubicBezTo>
                  <a:cubicBezTo>
                    <a:pt x="28" y="78"/>
                    <a:pt x="19" y="45"/>
                    <a:pt x="3" y="1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21" name="Rectangle 1436"/>
          <p:cNvSpPr>
            <a:spLocks noChangeArrowheads="1"/>
          </p:cNvSpPr>
          <p:nvPr/>
        </p:nvSpPr>
        <p:spPr bwMode="auto">
          <a:xfrm rot="211425">
            <a:off x="5278539" y="5399595"/>
            <a:ext cx="10499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6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Design Graphic</a:t>
            </a:r>
            <a:endParaRPr kumimoji="0" lang="en-US" sz="16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 name="Rectangle 1436"/>
          <p:cNvSpPr>
            <a:spLocks noChangeArrowheads="1"/>
          </p:cNvSpPr>
          <p:nvPr/>
        </p:nvSpPr>
        <p:spPr bwMode="auto">
          <a:xfrm rot="586028">
            <a:off x="5857028" y="1900874"/>
            <a:ext cx="8047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6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Web Coding</a:t>
            </a:r>
            <a:endParaRPr kumimoji="0" lang="en-US" sz="16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 name="Rectangle 1436"/>
          <p:cNvSpPr>
            <a:spLocks noChangeArrowheads="1"/>
          </p:cNvSpPr>
          <p:nvPr/>
        </p:nvSpPr>
        <p:spPr bwMode="auto">
          <a:xfrm rot="5832713">
            <a:off x="7359848" y="3897826"/>
            <a:ext cx="9169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6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Enviromental</a:t>
            </a:r>
            <a:endParaRPr kumimoji="0" lang="en-US" sz="16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 name="Rectangle 1436"/>
          <p:cNvSpPr>
            <a:spLocks noChangeArrowheads="1"/>
          </p:cNvSpPr>
          <p:nvPr/>
        </p:nvSpPr>
        <p:spPr bwMode="auto">
          <a:xfrm rot="5688380">
            <a:off x="3922575" y="3444739"/>
            <a:ext cx="6652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6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Passcode</a:t>
            </a:r>
            <a:endParaRPr kumimoji="0" lang="en-US" sz="16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25" name="Group 24"/>
          <p:cNvGrpSpPr/>
          <p:nvPr/>
        </p:nvGrpSpPr>
        <p:grpSpPr>
          <a:xfrm>
            <a:off x="6786141" y="1077876"/>
            <a:ext cx="4562203" cy="890039"/>
            <a:chOff x="5891539" y="1252950"/>
            <a:chExt cx="4562203" cy="890039"/>
          </a:xfrm>
        </p:grpSpPr>
        <p:grpSp>
          <p:nvGrpSpPr>
            <p:cNvPr id="26" name="Group 25"/>
            <p:cNvGrpSpPr/>
            <p:nvPr/>
          </p:nvGrpSpPr>
          <p:grpSpPr>
            <a:xfrm>
              <a:off x="5891539" y="1627409"/>
              <a:ext cx="1606953" cy="515155"/>
              <a:chOff x="7794624" y="2150772"/>
              <a:chExt cx="1606953" cy="515155"/>
            </a:xfrm>
          </p:grpSpPr>
          <p:cxnSp>
            <p:nvCxnSpPr>
              <p:cNvPr id="28" name="Straight Connector 27"/>
              <p:cNvCxnSpPr/>
              <p:nvPr/>
            </p:nvCxnSpPr>
            <p:spPr>
              <a:xfrm flipV="1">
                <a:off x="7794624" y="2150772"/>
                <a:ext cx="220663" cy="5151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15287" y="2154363"/>
                <a:ext cx="1386290"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27" name="Content Placeholder 2"/>
            <p:cNvSpPr txBox="1">
              <a:spLocks/>
            </p:cNvSpPr>
            <p:nvPr/>
          </p:nvSpPr>
          <p:spPr>
            <a:xfrm>
              <a:off x="7910495" y="1252950"/>
              <a:ext cx="2543247" cy="8900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Final Project</a:t>
              </a:r>
              <a:br>
                <a:rPr kumimoji="0" lang="en-US"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Curabitur elementum posuere pretium. </a:t>
              </a:r>
            </a:p>
          </p:txBody>
        </p:sp>
      </p:grpSp>
      <p:grpSp>
        <p:nvGrpSpPr>
          <p:cNvPr id="30" name="Group 29"/>
          <p:cNvGrpSpPr/>
          <p:nvPr/>
        </p:nvGrpSpPr>
        <p:grpSpPr>
          <a:xfrm>
            <a:off x="7817876" y="3525406"/>
            <a:ext cx="4290680" cy="890039"/>
            <a:chOff x="7367712" y="4476407"/>
            <a:chExt cx="4290680" cy="890039"/>
          </a:xfrm>
        </p:grpSpPr>
        <p:cxnSp>
          <p:nvCxnSpPr>
            <p:cNvPr id="31" name="Straight Connector 30"/>
            <p:cNvCxnSpPr/>
            <p:nvPr/>
          </p:nvCxnSpPr>
          <p:spPr>
            <a:xfrm flipV="1">
              <a:off x="7367712" y="4912098"/>
              <a:ext cx="1386291"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32" name="Content Placeholder 2"/>
            <p:cNvSpPr txBox="1">
              <a:spLocks/>
            </p:cNvSpPr>
            <p:nvPr/>
          </p:nvSpPr>
          <p:spPr>
            <a:xfrm>
              <a:off x="9115145" y="4476407"/>
              <a:ext cx="2543247" cy="8900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Networking Area</a:t>
              </a:r>
              <a:br>
                <a:rPr kumimoji="0" lang="en-US"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Curabitur elementum posuere pretium. </a:t>
              </a:r>
            </a:p>
          </p:txBody>
        </p:sp>
      </p:grpSp>
      <p:grpSp>
        <p:nvGrpSpPr>
          <p:cNvPr id="33" name="Group 32"/>
          <p:cNvGrpSpPr/>
          <p:nvPr/>
        </p:nvGrpSpPr>
        <p:grpSpPr>
          <a:xfrm>
            <a:off x="804106" y="5402531"/>
            <a:ext cx="4360338" cy="1052383"/>
            <a:chOff x="29902" y="5086811"/>
            <a:chExt cx="4360338" cy="1052383"/>
          </a:xfrm>
        </p:grpSpPr>
        <p:grpSp>
          <p:nvGrpSpPr>
            <p:cNvPr id="34" name="Group 33"/>
            <p:cNvGrpSpPr/>
            <p:nvPr/>
          </p:nvGrpSpPr>
          <p:grpSpPr>
            <a:xfrm flipH="1">
              <a:off x="2783287" y="5086811"/>
              <a:ext cx="1606953" cy="538575"/>
              <a:chOff x="7794624" y="1615788"/>
              <a:chExt cx="1606953" cy="538575"/>
            </a:xfrm>
          </p:grpSpPr>
          <p:cxnSp>
            <p:nvCxnSpPr>
              <p:cNvPr id="36" name="Straight Connector 35"/>
              <p:cNvCxnSpPr/>
              <p:nvPr/>
            </p:nvCxnSpPr>
            <p:spPr>
              <a:xfrm flipH="1" flipV="1">
                <a:off x="7794624" y="1615788"/>
                <a:ext cx="220663" cy="5151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15287" y="2154363"/>
                <a:ext cx="1386290"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35" name="Content Placeholder 2"/>
            <p:cNvSpPr txBox="1">
              <a:spLocks/>
            </p:cNvSpPr>
            <p:nvPr/>
          </p:nvSpPr>
          <p:spPr>
            <a:xfrm>
              <a:off x="29902" y="5249155"/>
              <a:ext cx="2491448" cy="8900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Bottom Idea</a:t>
              </a:r>
              <a:br>
                <a:rPr kumimoji="0" lang="en-US"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Curabitur elementum posuere pretium. </a:t>
              </a:r>
            </a:p>
          </p:txBody>
        </p:sp>
      </p:grpSp>
      <p:grpSp>
        <p:nvGrpSpPr>
          <p:cNvPr id="38" name="Group 37"/>
          <p:cNvGrpSpPr/>
          <p:nvPr/>
        </p:nvGrpSpPr>
        <p:grpSpPr>
          <a:xfrm>
            <a:off x="83444" y="1958210"/>
            <a:ext cx="4181040" cy="903343"/>
            <a:chOff x="-72403" y="2067695"/>
            <a:chExt cx="4181040" cy="903343"/>
          </a:xfrm>
        </p:grpSpPr>
        <p:grpSp>
          <p:nvGrpSpPr>
            <p:cNvPr id="39" name="Group 38"/>
            <p:cNvGrpSpPr/>
            <p:nvPr/>
          </p:nvGrpSpPr>
          <p:grpSpPr>
            <a:xfrm flipH="1">
              <a:off x="2760127" y="2440861"/>
              <a:ext cx="1348510" cy="515155"/>
              <a:chOff x="7794624" y="2150772"/>
              <a:chExt cx="1606953" cy="515155"/>
            </a:xfrm>
          </p:grpSpPr>
          <p:cxnSp>
            <p:nvCxnSpPr>
              <p:cNvPr id="41" name="Straight Connector 40"/>
              <p:cNvCxnSpPr/>
              <p:nvPr/>
            </p:nvCxnSpPr>
            <p:spPr>
              <a:xfrm flipV="1">
                <a:off x="7794624" y="2150772"/>
                <a:ext cx="220663" cy="5151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015287" y="2154363"/>
                <a:ext cx="1386290"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40" name="Content Placeholder 2"/>
            <p:cNvSpPr txBox="1">
              <a:spLocks/>
            </p:cNvSpPr>
            <p:nvPr/>
          </p:nvSpPr>
          <p:spPr>
            <a:xfrm>
              <a:off x="-72403" y="2067695"/>
              <a:ext cx="2491448" cy="903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Development Code</a:t>
              </a:r>
              <a:br>
                <a:rPr kumimoji="0" lang="en-US" sz="14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dirty="0" err="1">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grpSp>
      <p:grpSp>
        <p:nvGrpSpPr>
          <p:cNvPr id="45" name="组合 44">
            <a:extLst>
              <a:ext uri="{FF2B5EF4-FFF2-40B4-BE49-F238E27FC236}">
                <a16:creationId xmlns:a16="http://schemas.microsoft.com/office/drawing/2014/main" id="{5582EEFE-8D31-44E2-8A06-51033E4A45C4}"/>
              </a:ext>
            </a:extLst>
          </p:cNvPr>
          <p:cNvGrpSpPr/>
          <p:nvPr>
            <p:custDataLst>
              <p:tags r:id="rId1"/>
            </p:custDataLst>
          </p:nvPr>
        </p:nvGrpSpPr>
        <p:grpSpPr>
          <a:xfrm>
            <a:off x="1410288" y="220196"/>
            <a:ext cx="9371425" cy="6399544"/>
            <a:chOff x="1410288" y="220196"/>
            <a:chExt cx="9371425" cy="6399544"/>
          </a:xfrm>
        </p:grpSpPr>
        <p:sp>
          <p:nvSpPr>
            <p:cNvPr id="46" name="TextBox 3">
              <a:extLst>
                <a:ext uri="{FF2B5EF4-FFF2-40B4-BE49-F238E27FC236}">
                  <a16:creationId xmlns:a16="http://schemas.microsoft.com/office/drawing/2014/main" id="{147600ED-377D-4789-9BC5-5611593AB53B}"/>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47" name="TextBox 4">
              <a:extLst>
                <a:ext uri="{FF2B5EF4-FFF2-40B4-BE49-F238E27FC236}">
                  <a16:creationId xmlns:a16="http://schemas.microsoft.com/office/drawing/2014/main" id="{F4486637-06EF-49F4-93FD-C5D90FC8A476}"/>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48" name="组合 47">
              <a:extLst>
                <a:ext uri="{FF2B5EF4-FFF2-40B4-BE49-F238E27FC236}">
                  <a16:creationId xmlns:a16="http://schemas.microsoft.com/office/drawing/2014/main" id="{21F9E7C5-2E2B-46F6-85E0-A31A9F7CA5DA}"/>
                </a:ext>
              </a:extLst>
            </p:cNvPr>
            <p:cNvGrpSpPr/>
            <p:nvPr/>
          </p:nvGrpSpPr>
          <p:grpSpPr>
            <a:xfrm>
              <a:off x="5411788" y="6454914"/>
              <a:ext cx="1368425" cy="164826"/>
              <a:chOff x="5578475" y="6512064"/>
              <a:chExt cx="1368425" cy="164826"/>
            </a:xfrm>
          </p:grpSpPr>
          <p:sp>
            <p:nvSpPr>
              <p:cNvPr id="49" name="Oval 16">
                <a:extLst>
                  <a:ext uri="{FF2B5EF4-FFF2-40B4-BE49-F238E27FC236}">
                    <a16:creationId xmlns:a16="http://schemas.microsoft.com/office/drawing/2014/main" id="{6B7C13FC-EBAA-45C5-B98E-28A0990B015A}"/>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 name="Oval 17">
                <a:extLst>
                  <a:ext uri="{FF2B5EF4-FFF2-40B4-BE49-F238E27FC236}">
                    <a16:creationId xmlns:a16="http://schemas.microsoft.com/office/drawing/2014/main" id="{6BE14412-92C8-4298-849E-318BA9F2A0C1}"/>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Oval 18">
                <a:extLst>
                  <a:ext uri="{FF2B5EF4-FFF2-40B4-BE49-F238E27FC236}">
                    <a16:creationId xmlns:a16="http://schemas.microsoft.com/office/drawing/2014/main" id="{18537C22-0DB9-41BE-8486-9DF3E3D837C4}"/>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Oval 19">
                <a:extLst>
                  <a:ext uri="{FF2B5EF4-FFF2-40B4-BE49-F238E27FC236}">
                    <a16:creationId xmlns:a16="http://schemas.microsoft.com/office/drawing/2014/main" id="{585BC44C-78C8-4721-85A4-7BAFCAE456B7}"/>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Oval 20">
                <a:extLst>
                  <a:ext uri="{FF2B5EF4-FFF2-40B4-BE49-F238E27FC236}">
                    <a16:creationId xmlns:a16="http://schemas.microsoft.com/office/drawing/2014/main" id="{99171463-4727-4EFD-81FC-2D5C9FE750B1}"/>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 name="Oval 19">
                <a:extLst>
                  <a:ext uri="{FF2B5EF4-FFF2-40B4-BE49-F238E27FC236}">
                    <a16:creationId xmlns:a16="http://schemas.microsoft.com/office/drawing/2014/main" id="{3E5E44AD-4E16-449E-BC93-F24674D0CE4A}"/>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26644282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noChangeAspect="1"/>
          </p:cNvGrpSpPr>
          <p:nvPr/>
        </p:nvGrpSpPr>
        <p:grpSpPr bwMode="auto">
          <a:xfrm>
            <a:off x="2973040" y="1892229"/>
            <a:ext cx="5907179" cy="4428076"/>
            <a:chOff x="1322" y="566"/>
            <a:chExt cx="4477" cy="3356"/>
          </a:xfrm>
          <a:solidFill>
            <a:schemeClr val="accent6"/>
          </a:solidFill>
        </p:grpSpPr>
        <p:grpSp>
          <p:nvGrpSpPr>
            <p:cNvPr id="8" name="Group 205"/>
            <p:cNvGrpSpPr>
              <a:grpSpLocks/>
            </p:cNvGrpSpPr>
            <p:nvPr/>
          </p:nvGrpSpPr>
          <p:grpSpPr bwMode="auto">
            <a:xfrm>
              <a:off x="3433" y="649"/>
              <a:ext cx="2340" cy="2015"/>
              <a:chOff x="3433" y="649"/>
              <a:chExt cx="2340" cy="2015"/>
            </a:xfrm>
            <a:grpFill/>
          </p:grpSpPr>
          <p:sp>
            <p:nvSpPr>
              <p:cNvPr id="770" name="Freeform 5"/>
              <p:cNvSpPr>
                <a:spLocks/>
              </p:cNvSpPr>
              <p:nvPr/>
            </p:nvSpPr>
            <p:spPr bwMode="auto">
              <a:xfrm>
                <a:off x="3438" y="698"/>
                <a:ext cx="28" cy="34"/>
              </a:xfrm>
              <a:custGeom>
                <a:avLst/>
                <a:gdLst>
                  <a:gd name="T0" fmla="*/ 3 w 16"/>
                  <a:gd name="T1" fmla="*/ 18 h 19"/>
                  <a:gd name="T2" fmla="*/ 8 w 16"/>
                  <a:gd name="T3" fmla="*/ 9 h 19"/>
                  <a:gd name="T4" fmla="*/ 15 w 16"/>
                  <a:gd name="T5" fmla="*/ 3 h 19"/>
                  <a:gd name="T6" fmla="*/ 13 w 16"/>
                  <a:gd name="T7" fmla="*/ 1 h 19"/>
                  <a:gd name="T8" fmla="*/ 0 w 16"/>
                  <a:gd name="T9" fmla="*/ 16 h 19"/>
                  <a:gd name="T10" fmla="*/ 3 w 16"/>
                  <a:gd name="T11" fmla="*/ 18 h 19"/>
                </a:gdLst>
                <a:ahLst/>
                <a:cxnLst>
                  <a:cxn ang="0">
                    <a:pos x="T0" y="T1"/>
                  </a:cxn>
                  <a:cxn ang="0">
                    <a:pos x="T2" y="T3"/>
                  </a:cxn>
                  <a:cxn ang="0">
                    <a:pos x="T4" y="T5"/>
                  </a:cxn>
                  <a:cxn ang="0">
                    <a:pos x="T6" y="T7"/>
                  </a:cxn>
                  <a:cxn ang="0">
                    <a:pos x="T8" y="T9"/>
                  </a:cxn>
                  <a:cxn ang="0">
                    <a:pos x="T10" y="T11"/>
                  </a:cxn>
                </a:cxnLst>
                <a:rect l="0" t="0" r="r" b="b"/>
                <a:pathLst>
                  <a:path w="16" h="19">
                    <a:moveTo>
                      <a:pt x="3" y="18"/>
                    </a:moveTo>
                    <a:cubicBezTo>
                      <a:pt x="4" y="15"/>
                      <a:pt x="6" y="12"/>
                      <a:pt x="8" y="9"/>
                    </a:cubicBezTo>
                    <a:cubicBezTo>
                      <a:pt x="10" y="7"/>
                      <a:pt x="12" y="5"/>
                      <a:pt x="15" y="3"/>
                    </a:cubicBezTo>
                    <a:cubicBezTo>
                      <a:pt x="16" y="2"/>
                      <a:pt x="15" y="0"/>
                      <a:pt x="13" y="1"/>
                    </a:cubicBezTo>
                    <a:cubicBezTo>
                      <a:pt x="6" y="2"/>
                      <a:pt x="1" y="10"/>
                      <a:pt x="0" y="16"/>
                    </a:cubicBezTo>
                    <a:cubicBezTo>
                      <a:pt x="0" y="18"/>
                      <a:pt x="2" y="19"/>
                      <a:pt x="3"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1" name="Freeform 6"/>
              <p:cNvSpPr>
                <a:spLocks/>
              </p:cNvSpPr>
              <p:nvPr/>
            </p:nvSpPr>
            <p:spPr bwMode="auto">
              <a:xfrm>
                <a:off x="3433" y="712"/>
                <a:ext cx="49" cy="49"/>
              </a:xfrm>
              <a:custGeom>
                <a:avLst/>
                <a:gdLst>
                  <a:gd name="T0" fmla="*/ 4 w 28"/>
                  <a:gd name="T1" fmla="*/ 27 h 28"/>
                  <a:gd name="T2" fmla="*/ 14 w 28"/>
                  <a:gd name="T3" fmla="*/ 13 h 28"/>
                  <a:gd name="T4" fmla="*/ 27 w 28"/>
                  <a:gd name="T5" fmla="*/ 3 h 28"/>
                  <a:gd name="T6" fmla="*/ 26 w 28"/>
                  <a:gd name="T7" fmla="*/ 1 h 28"/>
                  <a:gd name="T8" fmla="*/ 1 w 28"/>
                  <a:gd name="T9" fmla="*/ 25 h 28"/>
                  <a:gd name="T10" fmla="*/ 4 w 28"/>
                  <a:gd name="T11" fmla="*/ 27 h 28"/>
                </a:gdLst>
                <a:ahLst/>
                <a:cxnLst>
                  <a:cxn ang="0">
                    <a:pos x="T0" y="T1"/>
                  </a:cxn>
                  <a:cxn ang="0">
                    <a:pos x="T2" y="T3"/>
                  </a:cxn>
                  <a:cxn ang="0">
                    <a:pos x="T4" y="T5"/>
                  </a:cxn>
                  <a:cxn ang="0">
                    <a:pos x="T6" y="T7"/>
                  </a:cxn>
                  <a:cxn ang="0">
                    <a:pos x="T8" y="T9"/>
                  </a:cxn>
                  <a:cxn ang="0">
                    <a:pos x="T10" y="T11"/>
                  </a:cxn>
                </a:cxnLst>
                <a:rect l="0" t="0" r="r" b="b"/>
                <a:pathLst>
                  <a:path w="28" h="28">
                    <a:moveTo>
                      <a:pt x="4" y="27"/>
                    </a:moveTo>
                    <a:cubicBezTo>
                      <a:pt x="7" y="22"/>
                      <a:pt x="10" y="17"/>
                      <a:pt x="14" y="13"/>
                    </a:cubicBezTo>
                    <a:cubicBezTo>
                      <a:pt x="18" y="9"/>
                      <a:pt x="23" y="7"/>
                      <a:pt x="27" y="3"/>
                    </a:cubicBezTo>
                    <a:cubicBezTo>
                      <a:pt x="28" y="2"/>
                      <a:pt x="27" y="0"/>
                      <a:pt x="26" y="1"/>
                    </a:cubicBezTo>
                    <a:cubicBezTo>
                      <a:pt x="15" y="4"/>
                      <a:pt x="6" y="15"/>
                      <a:pt x="1" y="25"/>
                    </a:cubicBezTo>
                    <a:cubicBezTo>
                      <a:pt x="0" y="27"/>
                      <a:pt x="3" y="28"/>
                      <a:pt x="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2" name="Freeform 7"/>
              <p:cNvSpPr>
                <a:spLocks/>
              </p:cNvSpPr>
              <p:nvPr/>
            </p:nvSpPr>
            <p:spPr bwMode="auto">
              <a:xfrm>
                <a:off x="3445" y="735"/>
                <a:ext cx="44" cy="39"/>
              </a:xfrm>
              <a:custGeom>
                <a:avLst/>
                <a:gdLst>
                  <a:gd name="T0" fmla="*/ 3 w 25"/>
                  <a:gd name="T1" fmla="*/ 21 h 22"/>
                  <a:gd name="T2" fmla="*/ 24 w 25"/>
                  <a:gd name="T3" fmla="*/ 3 h 22"/>
                  <a:gd name="T4" fmla="*/ 23 w 25"/>
                  <a:gd name="T5" fmla="*/ 0 h 22"/>
                  <a:gd name="T6" fmla="*/ 1 w 25"/>
                  <a:gd name="T7" fmla="*/ 19 h 22"/>
                  <a:gd name="T8" fmla="*/ 3 w 25"/>
                  <a:gd name="T9" fmla="*/ 21 h 22"/>
                </a:gdLst>
                <a:ahLst/>
                <a:cxnLst>
                  <a:cxn ang="0">
                    <a:pos x="T0" y="T1"/>
                  </a:cxn>
                  <a:cxn ang="0">
                    <a:pos x="T2" y="T3"/>
                  </a:cxn>
                  <a:cxn ang="0">
                    <a:pos x="T4" y="T5"/>
                  </a:cxn>
                  <a:cxn ang="0">
                    <a:pos x="T6" y="T7"/>
                  </a:cxn>
                  <a:cxn ang="0">
                    <a:pos x="T8" y="T9"/>
                  </a:cxn>
                </a:cxnLst>
                <a:rect l="0" t="0" r="r" b="b"/>
                <a:pathLst>
                  <a:path w="25" h="22">
                    <a:moveTo>
                      <a:pt x="3" y="21"/>
                    </a:moveTo>
                    <a:cubicBezTo>
                      <a:pt x="9" y="13"/>
                      <a:pt x="16" y="8"/>
                      <a:pt x="24" y="3"/>
                    </a:cubicBezTo>
                    <a:cubicBezTo>
                      <a:pt x="25" y="2"/>
                      <a:pt x="24" y="0"/>
                      <a:pt x="23" y="0"/>
                    </a:cubicBezTo>
                    <a:cubicBezTo>
                      <a:pt x="13" y="3"/>
                      <a:pt x="5" y="11"/>
                      <a:pt x="1" y="19"/>
                    </a:cubicBezTo>
                    <a:cubicBezTo>
                      <a:pt x="0" y="21"/>
                      <a:pt x="2" y="22"/>
                      <a:pt x="3"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3" name="Freeform 8"/>
              <p:cNvSpPr>
                <a:spLocks/>
              </p:cNvSpPr>
              <p:nvPr/>
            </p:nvSpPr>
            <p:spPr bwMode="auto">
              <a:xfrm>
                <a:off x="3489" y="747"/>
                <a:ext cx="18" cy="25"/>
              </a:xfrm>
              <a:custGeom>
                <a:avLst/>
                <a:gdLst>
                  <a:gd name="T0" fmla="*/ 5 w 10"/>
                  <a:gd name="T1" fmla="*/ 11 h 14"/>
                  <a:gd name="T2" fmla="*/ 9 w 10"/>
                  <a:gd name="T3" fmla="*/ 3 h 14"/>
                  <a:gd name="T4" fmla="*/ 7 w 10"/>
                  <a:gd name="T5" fmla="*/ 1 h 14"/>
                  <a:gd name="T6" fmla="*/ 1 w 10"/>
                  <a:gd name="T7" fmla="*/ 10 h 14"/>
                  <a:gd name="T8" fmla="*/ 5 w 10"/>
                  <a:gd name="T9" fmla="*/ 11 h 14"/>
                </a:gdLst>
                <a:ahLst/>
                <a:cxnLst>
                  <a:cxn ang="0">
                    <a:pos x="T0" y="T1"/>
                  </a:cxn>
                  <a:cxn ang="0">
                    <a:pos x="T2" y="T3"/>
                  </a:cxn>
                  <a:cxn ang="0">
                    <a:pos x="T4" y="T5"/>
                  </a:cxn>
                  <a:cxn ang="0">
                    <a:pos x="T6" y="T7"/>
                  </a:cxn>
                  <a:cxn ang="0">
                    <a:pos x="T8" y="T9"/>
                  </a:cxn>
                </a:cxnLst>
                <a:rect l="0" t="0" r="r" b="b"/>
                <a:pathLst>
                  <a:path w="10" h="14">
                    <a:moveTo>
                      <a:pt x="5" y="11"/>
                    </a:moveTo>
                    <a:cubicBezTo>
                      <a:pt x="6" y="8"/>
                      <a:pt x="8" y="6"/>
                      <a:pt x="9" y="3"/>
                    </a:cubicBezTo>
                    <a:cubicBezTo>
                      <a:pt x="10" y="2"/>
                      <a:pt x="8" y="0"/>
                      <a:pt x="7" y="1"/>
                    </a:cubicBezTo>
                    <a:cubicBezTo>
                      <a:pt x="4" y="3"/>
                      <a:pt x="2" y="7"/>
                      <a:pt x="1" y="10"/>
                    </a:cubicBezTo>
                    <a:cubicBezTo>
                      <a:pt x="0" y="13"/>
                      <a:pt x="4" y="14"/>
                      <a:pt x="5"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4" name="Freeform 9"/>
              <p:cNvSpPr>
                <a:spLocks/>
              </p:cNvSpPr>
              <p:nvPr/>
            </p:nvSpPr>
            <p:spPr bwMode="auto">
              <a:xfrm>
                <a:off x="3711" y="654"/>
                <a:ext cx="12" cy="63"/>
              </a:xfrm>
              <a:custGeom>
                <a:avLst/>
                <a:gdLst>
                  <a:gd name="T0" fmla="*/ 7 w 7"/>
                  <a:gd name="T1" fmla="*/ 34 h 36"/>
                  <a:gd name="T2" fmla="*/ 6 w 7"/>
                  <a:gd name="T3" fmla="*/ 18 h 36"/>
                  <a:gd name="T4" fmla="*/ 5 w 7"/>
                  <a:gd name="T5" fmla="*/ 3 h 36"/>
                  <a:gd name="T6" fmla="*/ 2 w 7"/>
                  <a:gd name="T7" fmla="*/ 2 h 36"/>
                  <a:gd name="T8" fmla="*/ 4 w 7"/>
                  <a:gd name="T9" fmla="*/ 34 h 36"/>
                  <a:gd name="T10" fmla="*/ 7 w 7"/>
                  <a:gd name="T11" fmla="*/ 34 h 36"/>
                </a:gdLst>
                <a:ahLst/>
                <a:cxnLst>
                  <a:cxn ang="0">
                    <a:pos x="T0" y="T1"/>
                  </a:cxn>
                  <a:cxn ang="0">
                    <a:pos x="T2" y="T3"/>
                  </a:cxn>
                  <a:cxn ang="0">
                    <a:pos x="T4" y="T5"/>
                  </a:cxn>
                  <a:cxn ang="0">
                    <a:pos x="T6" y="T7"/>
                  </a:cxn>
                  <a:cxn ang="0">
                    <a:pos x="T8" y="T9"/>
                  </a:cxn>
                  <a:cxn ang="0">
                    <a:pos x="T10" y="T11"/>
                  </a:cxn>
                </a:cxnLst>
                <a:rect l="0" t="0" r="r" b="b"/>
                <a:pathLst>
                  <a:path w="7" h="36">
                    <a:moveTo>
                      <a:pt x="7" y="34"/>
                    </a:moveTo>
                    <a:cubicBezTo>
                      <a:pt x="7" y="29"/>
                      <a:pt x="6" y="24"/>
                      <a:pt x="6" y="18"/>
                    </a:cubicBezTo>
                    <a:cubicBezTo>
                      <a:pt x="6" y="13"/>
                      <a:pt x="6" y="8"/>
                      <a:pt x="5" y="3"/>
                    </a:cubicBezTo>
                    <a:cubicBezTo>
                      <a:pt x="5" y="1"/>
                      <a:pt x="3" y="0"/>
                      <a:pt x="2" y="2"/>
                    </a:cubicBezTo>
                    <a:cubicBezTo>
                      <a:pt x="0" y="12"/>
                      <a:pt x="1" y="25"/>
                      <a:pt x="4" y="34"/>
                    </a:cubicBezTo>
                    <a:cubicBezTo>
                      <a:pt x="5" y="36"/>
                      <a:pt x="7" y="36"/>
                      <a:pt x="7"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5" name="Freeform 10"/>
              <p:cNvSpPr>
                <a:spLocks/>
              </p:cNvSpPr>
              <p:nvPr/>
            </p:nvSpPr>
            <p:spPr bwMode="auto">
              <a:xfrm>
                <a:off x="3742" y="658"/>
                <a:ext cx="9" cy="33"/>
              </a:xfrm>
              <a:custGeom>
                <a:avLst/>
                <a:gdLst>
                  <a:gd name="T0" fmla="*/ 5 w 5"/>
                  <a:gd name="T1" fmla="*/ 17 h 19"/>
                  <a:gd name="T2" fmla="*/ 4 w 5"/>
                  <a:gd name="T3" fmla="*/ 9 h 19"/>
                  <a:gd name="T4" fmla="*/ 4 w 5"/>
                  <a:gd name="T5" fmla="*/ 1 h 19"/>
                  <a:gd name="T6" fmla="*/ 1 w 5"/>
                  <a:gd name="T7" fmla="*/ 1 h 19"/>
                  <a:gd name="T8" fmla="*/ 2 w 5"/>
                  <a:gd name="T9" fmla="*/ 17 h 19"/>
                  <a:gd name="T10" fmla="*/ 5 w 5"/>
                  <a:gd name="T11" fmla="*/ 17 h 19"/>
                </a:gdLst>
                <a:ahLst/>
                <a:cxnLst>
                  <a:cxn ang="0">
                    <a:pos x="T0" y="T1"/>
                  </a:cxn>
                  <a:cxn ang="0">
                    <a:pos x="T2" y="T3"/>
                  </a:cxn>
                  <a:cxn ang="0">
                    <a:pos x="T4" y="T5"/>
                  </a:cxn>
                  <a:cxn ang="0">
                    <a:pos x="T6" y="T7"/>
                  </a:cxn>
                  <a:cxn ang="0">
                    <a:pos x="T8" y="T9"/>
                  </a:cxn>
                  <a:cxn ang="0">
                    <a:pos x="T10" y="T11"/>
                  </a:cxn>
                </a:cxnLst>
                <a:rect l="0" t="0" r="r" b="b"/>
                <a:pathLst>
                  <a:path w="5" h="19">
                    <a:moveTo>
                      <a:pt x="5" y="17"/>
                    </a:moveTo>
                    <a:cubicBezTo>
                      <a:pt x="5" y="14"/>
                      <a:pt x="4" y="11"/>
                      <a:pt x="4" y="9"/>
                    </a:cubicBezTo>
                    <a:cubicBezTo>
                      <a:pt x="4" y="6"/>
                      <a:pt x="4" y="4"/>
                      <a:pt x="4" y="1"/>
                    </a:cubicBezTo>
                    <a:cubicBezTo>
                      <a:pt x="4" y="0"/>
                      <a:pt x="2" y="0"/>
                      <a:pt x="1" y="1"/>
                    </a:cubicBezTo>
                    <a:cubicBezTo>
                      <a:pt x="0" y="6"/>
                      <a:pt x="0" y="13"/>
                      <a:pt x="2" y="17"/>
                    </a:cubicBezTo>
                    <a:cubicBezTo>
                      <a:pt x="2" y="19"/>
                      <a:pt x="5" y="19"/>
                      <a:pt x="5"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6" name="Freeform 11"/>
              <p:cNvSpPr>
                <a:spLocks/>
              </p:cNvSpPr>
              <p:nvPr/>
            </p:nvSpPr>
            <p:spPr bwMode="auto">
              <a:xfrm>
                <a:off x="3772" y="652"/>
                <a:ext cx="9" cy="30"/>
              </a:xfrm>
              <a:custGeom>
                <a:avLst/>
                <a:gdLst>
                  <a:gd name="T0" fmla="*/ 4 w 5"/>
                  <a:gd name="T1" fmla="*/ 15 h 17"/>
                  <a:gd name="T2" fmla="*/ 3 w 5"/>
                  <a:gd name="T3" fmla="*/ 2 h 17"/>
                  <a:gd name="T4" fmla="*/ 1 w 5"/>
                  <a:gd name="T5" fmla="*/ 1 h 17"/>
                  <a:gd name="T6" fmla="*/ 2 w 5"/>
                  <a:gd name="T7" fmla="*/ 16 h 17"/>
                  <a:gd name="T8" fmla="*/ 4 w 5"/>
                  <a:gd name="T9" fmla="*/ 15 h 17"/>
                </a:gdLst>
                <a:ahLst/>
                <a:cxnLst>
                  <a:cxn ang="0">
                    <a:pos x="T0" y="T1"/>
                  </a:cxn>
                  <a:cxn ang="0">
                    <a:pos x="T2" y="T3"/>
                  </a:cxn>
                  <a:cxn ang="0">
                    <a:pos x="T4" y="T5"/>
                  </a:cxn>
                  <a:cxn ang="0">
                    <a:pos x="T6" y="T7"/>
                  </a:cxn>
                  <a:cxn ang="0">
                    <a:pos x="T8" y="T9"/>
                  </a:cxn>
                </a:cxnLst>
                <a:rect l="0" t="0" r="r" b="b"/>
                <a:pathLst>
                  <a:path w="5" h="17">
                    <a:moveTo>
                      <a:pt x="4" y="15"/>
                    </a:moveTo>
                    <a:cubicBezTo>
                      <a:pt x="5" y="11"/>
                      <a:pt x="4" y="6"/>
                      <a:pt x="3" y="2"/>
                    </a:cubicBezTo>
                    <a:cubicBezTo>
                      <a:pt x="3" y="0"/>
                      <a:pt x="1" y="0"/>
                      <a:pt x="1" y="1"/>
                    </a:cubicBezTo>
                    <a:cubicBezTo>
                      <a:pt x="0" y="6"/>
                      <a:pt x="0" y="12"/>
                      <a:pt x="2" y="16"/>
                    </a:cubicBezTo>
                    <a:cubicBezTo>
                      <a:pt x="2" y="17"/>
                      <a:pt x="4" y="16"/>
                      <a:pt x="4"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7" name="Freeform 12"/>
              <p:cNvSpPr>
                <a:spLocks/>
              </p:cNvSpPr>
              <p:nvPr/>
            </p:nvSpPr>
            <p:spPr bwMode="auto">
              <a:xfrm>
                <a:off x="3802" y="649"/>
                <a:ext cx="9" cy="21"/>
              </a:xfrm>
              <a:custGeom>
                <a:avLst/>
                <a:gdLst>
                  <a:gd name="T0" fmla="*/ 4 w 5"/>
                  <a:gd name="T1" fmla="*/ 10 h 12"/>
                  <a:gd name="T2" fmla="*/ 4 w 5"/>
                  <a:gd name="T3" fmla="*/ 2 h 12"/>
                  <a:gd name="T4" fmla="*/ 1 w 5"/>
                  <a:gd name="T5" fmla="*/ 2 h 12"/>
                  <a:gd name="T6" fmla="*/ 1 w 5"/>
                  <a:gd name="T7" fmla="*/ 10 h 12"/>
                  <a:gd name="T8" fmla="*/ 4 w 5"/>
                  <a:gd name="T9" fmla="*/ 10 h 12"/>
                </a:gdLst>
                <a:ahLst/>
                <a:cxnLst>
                  <a:cxn ang="0">
                    <a:pos x="T0" y="T1"/>
                  </a:cxn>
                  <a:cxn ang="0">
                    <a:pos x="T2" y="T3"/>
                  </a:cxn>
                  <a:cxn ang="0">
                    <a:pos x="T4" y="T5"/>
                  </a:cxn>
                  <a:cxn ang="0">
                    <a:pos x="T6" y="T7"/>
                  </a:cxn>
                  <a:cxn ang="0">
                    <a:pos x="T8" y="T9"/>
                  </a:cxn>
                </a:cxnLst>
                <a:rect l="0" t="0" r="r" b="b"/>
                <a:pathLst>
                  <a:path w="5" h="12">
                    <a:moveTo>
                      <a:pt x="4" y="10"/>
                    </a:moveTo>
                    <a:cubicBezTo>
                      <a:pt x="4" y="7"/>
                      <a:pt x="5" y="4"/>
                      <a:pt x="4" y="2"/>
                    </a:cubicBezTo>
                    <a:cubicBezTo>
                      <a:pt x="4" y="0"/>
                      <a:pt x="2" y="0"/>
                      <a:pt x="1" y="2"/>
                    </a:cubicBezTo>
                    <a:cubicBezTo>
                      <a:pt x="0" y="4"/>
                      <a:pt x="1" y="7"/>
                      <a:pt x="1" y="10"/>
                    </a:cubicBezTo>
                    <a:cubicBezTo>
                      <a:pt x="1" y="12"/>
                      <a:pt x="4" y="12"/>
                      <a:pt x="4"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8" name="Freeform 13"/>
              <p:cNvSpPr>
                <a:spLocks/>
              </p:cNvSpPr>
              <p:nvPr/>
            </p:nvSpPr>
            <p:spPr bwMode="auto">
              <a:xfrm>
                <a:off x="3676" y="661"/>
                <a:ext cx="12" cy="35"/>
              </a:xfrm>
              <a:custGeom>
                <a:avLst/>
                <a:gdLst>
                  <a:gd name="T0" fmla="*/ 7 w 7"/>
                  <a:gd name="T1" fmla="*/ 18 h 20"/>
                  <a:gd name="T2" fmla="*/ 6 w 7"/>
                  <a:gd name="T3" fmla="*/ 9 h 20"/>
                  <a:gd name="T4" fmla="*/ 5 w 7"/>
                  <a:gd name="T5" fmla="*/ 1 h 20"/>
                  <a:gd name="T6" fmla="*/ 2 w 7"/>
                  <a:gd name="T7" fmla="*/ 1 h 20"/>
                  <a:gd name="T8" fmla="*/ 4 w 7"/>
                  <a:gd name="T9" fmla="*/ 19 h 20"/>
                  <a:gd name="T10" fmla="*/ 7 w 7"/>
                  <a:gd name="T11" fmla="*/ 18 h 20"/>
                </a:gdLst>
                <a:ahLst/>
                <a:cxnLst>
                  <a:cxn ang="0">
                    <a:pos x="T0" y="T1"/>
                  </a:cxn>
                  <a:cxn ang="0">
                    <a:pos x="T2" y="T3"/>
                  </a:cxn>
                  <a:cxn ang="0">
                    <a:pos x="T4" y="T5"/>
                  </a:cxn>
                  <a:cxn ang="0">
                    <a:pos x="T6" y="T7"/>
                  </a:cxn>
                  <a:cxn ang="0">
                    <a:pos x="T8" y="T9"/>
                  </a:cxn>
                  <a:cxn ang="0">
                    <a:pos x="T10" y="T11"/>
                  </a:cxn>
                </a:cxnLst>
                <a:rect l="0" t="0" r="r" b="b"/>
                <a:pathLst>
                  <a:path w="7" h="20">
                    <a:moveTo>
                      <a:pt x="7" y="18"/>
                    </a:moveTo>
                    <a:cubicBezTo>
                      <a:pt x="7" y="15"/>
                      <a:pt x="6" y="12"/>
                      <a:pt x="6" y="9"/>
                    </a:cubicBezTo>
                    <a:cubicBezTo>
                      <a:pt x="6" y="7"/>
                      <a:pt x="6" y="4"/>
                      <a:pt x="5" y="1"/>
                    </a:cubicBezTo>
                    <a:cubicBezTo>
                      <a:pt x="5" y="0"/>
                      <a:pt x="3" y="0"/>
                      <a:pt x="2" y="1"/>
                    </a:cubicBezTo>
                    <a:cubicBezTo>
                      <a:pt x="0" y="6"/>
                      <a:pt x="1" y="14"/>
                      <a:pt x="4" y="19"/>
                    </a:cubicBezTo>
                    <a:cubicBezTo>
                      <a:pt x="5" y="20"/>
                      <a:pt x="7" y="19"/>
                      <a:pt x="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9" name="Freeform 14"/>
              <p:cNvSpPr>
                <a:spLocks/>
              </p:cNvSpPr>
              <p:nvPr/>
            </p:nvSpPr>
            <p:spPr bwMode="auto">
              <a:xfrm>
                <a:off x="3644" y="661"/>
                <a:ext cx="12" cy="23"/>
              </a:xfrm>
              <a:custGeom>
                <a:avLst/>
                <a:gdLst>
                  <a:gd name="T0" fmla="*/ 6 w 7"/>
                  <a:gd name="T1" fmla="*/ 10 h 13"/>
                  <a:gd name="T2" fmla="*/ 5 w 7"/>
                  <a:gd name="T3" fmla="*/ 2 h 13"/>
                  <a:gd name="T4" fmla="*/ 2 w 7"/>
                  <a:gd name="T5" fmla="*/ 1 h 13"/>
                  <a:gd name="T6" fmla="*/ 3 w 7"/>
                  <a:gd name="T7" fmla="*/ 12 h 13"/>
                  <a:gd name="T8" fmla="*/ 6 w 7"/>
                  <a:gd name="T9" fmla="*/ 10 h 13"/>
                </a:gdLst>
                <a:ahLst/>
                <a:cxnLst>
                  <a:cxn ang="0">
                    <a:pos x="T0" y="T1"/>
                  </a:cxn>
                  <a:cxn ang="0">
                    <a:pos x="T2" y="T3"/>
                  </a:cxn>
                  <a:cxn ang="0">
                    <a:pos x="T4" y="T5"/>
                  </a:cxn>
                  <a:cxn ang="0">
                    <a:pos x="T6" y="T7"/>
                  </a:cxn>
                  <a:cxn ang="0">
                    <a:pos x="T8" y="T9"/>
                  </a:cxn>
                </a:cxnLst>
                <a:rect l="0" t="0" r="r" b="b"/>
                <a:pathLst>
                  <a:path w="7" h="13">
                    <a:moveTo>
                      <a:pt x="6" y="10"/>
                    </a:moveTo>
                    <a:cubicBezTo>
                      <a:pt x="5" y="8"/>
                      <a:pt x="5" y="5"/>
                      <a:pt x="5" y="2"/>
                    </a:cubicBezTo>
                    <a:cubicBezTo>
                      <a:pt x="5" y="0"/>
                      <a:pt x="3" y="0"/>
                      <a:pt x="2" y="1"/>
                    </a:cubicBezTo>
                    <a:cubicBezTo>
                      <a:pt x="0" y="4"/>
                      <a:pt x="1" y="9"/>
                      <a:pt x="3" y="12"/>
                    </a:cubicBezTo>
                    <a:cubicBezTo>
                      <a:pt x="4" y="13"/>
                      <a:pt x="7" y="12"/>
                      <a:pt x="6"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0" name="Freeform 15"/>
              <p:cNvSpPr>
                <a:spLocks/>
              </p:cNvSpPr>
              <p:nvPr/>
            </p:nvSpPr>
            <p:spPr bwMode="auto">
              <a:xfrm>
                <a:off x="3612" y="659"/>
                <a:ext cx="9" cy="22"/>
              </a:xfrm>
              <a:custGeom>
                <a:avLst/>
                <a:gdLst>
                  <a:gd name="T0" fmla="*/ 4 w 5"/>
                  <a:gd name="T1" fmla="*/ 9 h 12"/>
                  <a:gd name="T2" fmla="*/ 4 w 5"/>
                  <a:gd name="T3" fmla="*/ 2 h 12"/>
                  <a:gd name="T4" fmla="*/ 1 w 5"/>
                  <a:gd name="T5" fmla="*/ 1 h 12"/>
                  <a:gd name="T6" fmla="*/ 1 w 5"/>
                  <a:gd name="T7" fmla="*/ 10 h 12"/>
                  <a:gd name="T8" fmla="*/ 4 w 5"/>
                  <a:gd name="T9" fmla="*/ 9 h 12"/>
                </a:gdLst>
                <a:ahLst/>
                <a:cxnLst>
                  <a:cxn ang="0">
                    <a:pos x="T0" y="T1"/>
                  </a:cxn>
                  <a:cxn ang="0">
                    <a:pos x="T2" y="T3"/>
                  </a:cxn>
                  <a:cxn ang="0">
                    <a:pos x="T4" y="T5"/>
                  </a:cxn>
                  <a:cxn ang="0">
                    <a:pos x="T6" y="T7"/>
                  </a:cxn>
                  <a:cxn ang="0">
                    <a:pos x="T8" y="T9"/>
                  </a:cxn>
                </a:cxnLst>
                <a:rect l="0" t="0" r="r" b="b"/>
                <a:pathLst>
                  <a:path w="5" h="12">
                    <a:moveTo>
                      <a:pt x="4" y="9"/>
                    </a:moveTo>
                    <a:cubicBezTo>
                      <a:pt x="4" y="6"/>
                      <a:pt x="4" y="4"/>
                      <a:pt x="4" y="2"/>
                    </a:cubicBezTo>
                    <a:cubicBezTo>
                      <a:pt x="4" y="1"/>
                      <a:pt x="2" y="0"/>
                      <a:pt x="1" y="1"/>
                    </a:cubicBezTo>
                    <a:cubicBezTo>
                      <a:pt x="0" y="4"/>
                      <a:pt x="0" y="7"/>
                      <a:pt x="1" y="10"/>
                    </a:cubicBezTo>
                    <a:cubicBezTo>
                      <a:pt x="2" y="12"/>
                      <a:pt x="5" y="10"/>
                      <a:pt x="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1" name="Freeform 16"/>
              <p:cNvSpPr>
                <a:spLocks/>
              </p:cNvSpPr>
              <p:nvPr/>
            </p:nvSpPr>
            <p:spPr bwMode="auto">
              <a:xfrm>
                <a:off x="3771" y="665"/>
                <a:ext cx="63" cy="23"/>
              </a:xfrm>
              <a:custGeom>
                <a:avLst/>
                <a:gdLst>
                  <a:gd name="T0" fmla="*/ 2 w 36"/>
                  <a:gd name="T1" fmla="*/ 12 h 13"/>
                  <a:gd name="T2" fmla="*/ 33 w 36"/>
                  <a:gd name="T3" fmla="*/ 10 h 13"/>
                  <a:gd name="T4" fmla="*/ 35 w 36"/>
                  <a:gd name="T5" fmla="*/ 7 h 13"/>
                  <a:gd name="T6" fmla="*/ 1 w 36"/>
                  <a:gd name="T7" fmla="*/ 9 h 13"/>
                  <a:gd name="T8" fmla="*/ 2 w 36"/>
                  <a:gd name="T9" fmla="*/ 12 h 13"/>
                </a:gdLst>
                <a:ahLst/>
                <a:cxnLst>
                  <a:cxn ang="0">
                    <a:pos x="T0" y="T1"/>
                  </a:cxn>
                  <a:cxn ang="0">
                    <a:pos x="T2" y="T3"/>
                  </a:cxn>
                  <a:cxn ang="0">
                    <a:pos x="T4" y="T5"/>
                  </a:cxn>
                  <a:cxn ang="0">
                    <a:pos x="T6" y="T7"/>
                  </a:cxn>
                  <a:cxn ang="0">
                    <a:pos x="T8" y="T9"/>
                  </a:cxn>
                </a:cxnLst>
                <a:rect l="0" t="0" r="r" b="b"/>
                <a:pathLst>
                  <a:path w="36" h="13">
                    <a:moveTo>
                      <a:pt x="2" y="12"/>
                    </a:moveTo>
                    <a:cubicBezTo>
                      <a:pt x="13" y="8"/>
                      <a:pt x="22" y="7"/>
                      <a:pt x="33" y="10"/>
                    </a:cubicBezTo>
                    <a:cubicBezTo>
                      <a:pt x="35" y="10"/>
                      <a:pt x="36" y="8"/>
                      <a:pt x="35" y="7"/>
                    </a:cubicBezTo>
                    <a:cubicBezTo>
                      <a:pt x="25" y="0"/>
                      <a:pt x="11" y="5"/>
                      <a:pt x="1" y="9"/>
                    </a:cubicBezTo>
                    <a:cubicBezTo>
                      <a:pt x="0" y="10"/>
                      <a:pt x="1" y="13"/>
                      <a:pt x="2"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2" name="Freeform 17"/>
              <p:cNvSpPr>
                <a:spLocks/>
              </p:cNvSpPr>
              <p:nvPr/>
            </p:nvSpPr>
            <p:spPr bwMode="auto">
              <a:xfrm>
                <a:off x="3732" y="695"/>
                <a:ext cx="67" cy="22"/>
              </a:xfrm>
              <a:custGeom>
                <a:avLst/>
                <a:gdLst>
                  <a:gd name="T0" fmla="*/ 3 w 38"/>
                  <a:gd name="T1" fmla="*/ 12 h 13"/>
                  <a:gd name="T2" fmla="*/ 37 w 38"/>
                  <a:gd name="T3" fmla="*/ 6 h 13"/>
                  <a:gd name="T4" fmla="*/ 37 w 38"/>
                  <a:gd name="T5" fmla="*/ 3 h 13"/>
                  <a:gd name="T6" fmla="*/ 2 w 38"/>
                  <a:gd name="T7" fmla="*/ 9 h 13"/>
                  <a:gd name="T8" fmla="*/ 3 w 38"/>
                  <a:gd name="T9" fmla="*/ 12 h 13"/>
                </a:gdLst>
                <a:ahLst/>
                <a:cxnLst>
                  <a:cxn ang="0">
                    <a:pos x="T0" y="T1"/>
                  </a:cxn>
                  <a:cxn ang="0">
                    <a:pos x="T2" y="T3"/>
                  </a:cxn>
                  <a:cxn ang="0">
                    <a:pos x="T4" y="T5"/>
                  </a:cxn>
                  <a:cxn ang="0">
                    <a:pos x="T6" y="T7"/>
                  </a:cxn>
                  <a:cxn ang="0">
                    <a:pos x="T8" y="T9"/>
                  </a:cxn>
                </a:cxnLst>
                <a:rect l="0" t="0" r="r" b="b"/>
                <a:pathLst>
                  <a:path w="38" h="13">
                    <a:moveTo>
                      <a:pt x="3" y="12"/>
                    </a:moveTo>
                    <a:cubicBezTo>
                      <a:pt x="14" y="8"/>
                      <a:pt x="25" y="8"/>
                      <a:pt x="37" y="6"/>
                    </a:cubicBezTo>
                    <a:cubicBezTo>
                      <a:pt x="38" y="6"/>
                      <a:pt x="38" y="3"/>
                      <a:pt x="37" y="3"/>
                    </a:cubicBezTo>
                    <a:cubicBezTo>
                      <a:pt x="25" y="0"/>
                      <a:pt x="12" y="4"/>
                      <a:pt x="2" y="9"/>
                    </a:cubicBezTo>
                    <a:cubicBezTo>
                      <a:pt x="0" y="10"/>
                      <a:pt x="2" y="13"/>
                      <a:pt x="3"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3" name="Freeform 18"/>
              <p:cNvSpPr>
                <a:spLocks/>
              </p:cNvSpPr>
              <p:nvPr/>
            </p:nvSpPr>
            <p:spPr bwMode="auto">
              <a:xfrm>
                <a:off x="3721" y="730"/>
                <a:ext cx="62" cy="26"/>
              </a:xfrm>
              <a:custGeom>
                <a:avLst/>
                <a:gdLst>
                  <a:gd name="T0" fmla="*/ 4 w 35"/>
                  <a:gd name="T1" fmla="*/ 14 h 15"/>
                  <a:gd name="T2" fmla="*/ 34 w 35"/>
                  <a:gd name="T3" fmla="*/ 5 h 15"/>
                  <a:gd name="T4" fmla="*/ 34 w 35"/>
                  <a:gd name="T5" fmla="*/ 1 h 15"/>
                  <a:gd name="T6" fmla="*/ 1 w 35"/>
                  <a:gd name="T7" fmla="*/ 11 h 15"/>
                  <a:gd name="T8" fmla="*/ 4 w 35"/>
                  <a:gd name="T9" fmla="*/ 14 h 15"/>
                </a:gdLst>
                <a:ahLst/>
                <a:cxnLst>
                  <a:cxn ang="0">
                    <a:pos x="T0" y="T1"/>
                  </a:cxn>
                  <a:cxn ang="0">
                    <a:pos x="T2" y="T3"/>
                  </a:cxn>
                  <a:cxn ang="0">
                    <a:pos x="T4" y="T5"/>
                  </a:cxn>
                  <a:cxn ang="0">
                    <a:pos x="T6" y="T7"/>
                  </a:cxn>
                  <a:cxn ang="0">
                    <a:pos x="T8" y="T9"/>
                  </a:cxn>
                </a:cxnLst>
                <a:rect l="0" t="0" r="r" b="b"/>
                <a:pathLst>
                  <a:path w="35" h="15">
                    <a:moveTo>
                      <a:pt x="4" y="14"/>
                    </a:moveTo>
                    <a:cubicBezTo>
                      <a:pt x="13" y="6"/>
                      <a:pt x="23" y="7"/>
                      <a:pt x="34" y="5"/>
                    </a:cubicBezTo>
                    <a:cubicBezTo>
                      <a:pt x="35" y="4"/>
                      <a:pt x="35" y="2"/>
                      <a:pt x="34" y="1"/>
                    </a:cubicBezTo>
                    <a:cubicBezTo>
                      <a:pt x="23" y="0"/>
                      <a:pt x="9" y="2"/>
                      <a:pt x="1" y="11"/>
                    </a:cubicBezTo>
                    <a:cubicBezTo>
                      <a:pt x="0" y="13"/>
                      <a:pt x="2" y="15"/>
                      <a:pt x="4"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4" name="Freeform 19"/>
              <p:cNvSpPr>
                <a:spLocks/>
              </p:cNvSpPr>
              <p:nvPr/>
            </p:nvSpPr>
            <p:spPr bwMode="auto">
              <a:xfrm>
                <a:off x="3727" y="760"/>
                <a:ext cx="49" cy="40"/>
              </a:xfrm>
              <a:custGeom>
                <a:avLst/>
                <a:gdLst>
                  <a:gd name="T0" fmla="*/ 3 w 28"/>
                  <a:gd name="T1" fmla="*/ 21 h 23"/>
                  <a:gd name="T2" fmla="*/ 27 w 28"/>
                  <a:gd name="T3" fmla="*/ 4 h 23"/>
                  <a:gd name="T4" fmla="*/ 26 w 28"/>
                  <a:gd name="T5" fmla="*/ 0 h 23"/>
                  <a:gd name="T6" fmla="*/ 1 w 28"/>
                  <a:gd name="T7" fmla="*/ 19 h 23"/>
                  <a:gd name="T8" fmla="*/ 3 w 28"/>
                  <a:gd name="T9" fmla="*/ 21 h 23"/>
                </a:gdLst>
                <a:ahLst/>
                <a:cxnLst>
                  <a:cxn ang="0">
                    <a:pos x="T0" y="T1"/>
                  </a:cxn>
                  <a:cxn ang="0">
                    <a:pos x="T2" y="T3"/>
                  </a:cxn>
                  <a:cxn ang="0">
                    <a:pos x="T4" y="T5"/>
                  </a:cxn>
                  <a:cxn ang="0">
                    <a:pos x="T6" y="T7"/>
                  </a:cxn>
                  <a:cxn ang="0">
                    <a:pos x="T8" y="T9"/>
                  </a:cxn>
                </a:cxnLst>
                <a:rect l="0" t="0" r="r" b="b"/>
                <a:pathLst>
                  <a:path w="28" h="23">
                    <a:moveTo>
                      <a:pt x="3" y="21"/>
                    </a:moveTo>
                    <a:cubicBezTo>
                      <a:pt x="10" y="13"/>
                      <a:pt x="18" y="9"/>
                      <a:pt x="27" y="4"/>
                    </a:cubicBezTo>
                    <a:cubicBezTo>
                      <a:pt x="28" y="3"/>
                      <a:pt x="28" y="0"/>
                      <a:pt x="26" y="0"/>
                    </a:cubicBezTo>
                    <a:cubicBezTo>
                      <a:pt x="15" y="2"/>
                      <a:pt x="6" y="10"/>
                      <a:pt x="1" y="19"/>
                    </a:cubicBezTo>
                    <a:cubicBezTo>
                      <a:pt x="0" y="21"/>
                      <a:pt x="2" y="23"/>
                      <a:pt x="3"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5" name="Freeform 20"/>
              <p:cNvSpPr>
                <a:spLocks/>
              </p:cNvSpPr>
              <p:nvPr/>
            </p:nvSpPr>
            <p:spPr bwMode="auto">
              <a:xfrm>
                <a:off x="3734" y="791"/>
                <a:ext cx="52" cy="44"/>
              </a:xfrm>
              <a:custGeom>
                <a:avLst/>
                <a:gdLst>
                  <a:gd name="T0" fmla="*/ 4 w 30"/>
                  <a:gd name="T1" fmla="*/ 24 h 25"/>
                  <a:gd name="T2" fmla="*/ 14 w 30"/>
                  <a:gd name="T3" fmla="*/ 12 h 25"/>
                  <a:gd name="T4" fmla="*/ 28 w 30"/>
                  <a:gd name="T5" fmla="*/ 3 h 25"/>
                  <a:gd name="T6" fmla="*/ 27 w 30"/>
                  <a:gd name="T7" fmla="*/ 0 h 25"/>
                  <a:gd name="T8" fmla="*/ 1 w 30"/>
                  <a:gd name="T9" fmla="*/ 22 h 25"/>
                  <a:gd name="T10" fmla="*/ 4 w 30"/>
                  <a:gd name="T11" fmla="*/ 24 h 25"/>
                </a:gdLst>
                <a:ahLst/>
                <a:cxnLst>
                  <a:cxn ang="0">
                    <a:pos x="T0" y="T1"/>
                  </a:cxn>
                  <a:cxn ang="0">
                    <a:pos x="T2" y="T3"/>
                  </a:cxn>
                  <a:cxn ang="0">
                    <a:pos x="T4" y="T5"/>
                  </a:cxn>
                  <a:cxn ang="0">
                    <a:pos x="T6" y="T7"/>
                  </a:cxn>
                  <a:cxn ang="0">
                    <a:pos x="T8" y="T9"/>
                  </a:cxn>
                  <a:cxn ang="0">
                    <a:pos x="T10" y="T11"/>
                  </a:cxn>
                </a:cxnLst>
                <a:rect l="0" t="0" r="r" b="b"/>
                <a:pathLst>
                  <a:path w="30" h="25">
                    <a:moveTo>
                      <a:pt x="4" y="24"/>
                    </a:moveTo>
                    <a:cubicBezTo>
                      <a:pt x="7" y="20"/>
                      <a:pt x="10" y="15"/>
                      <a:pt x="14" y="12"/>
                    </a:cubicBezTo>
                    <a:cubicBezTo>
                      <a:pt x="18" y="8"/>
                      <a:pt x="23" y="5"/>
                      <a:pt x="28" y="3"/>
                    </a:cubicBezTo>
                    <a:cubicBezTo>
                      <a:pt x="30" y="2"/>
                      <a:pt x="29" y="0"/>
                      <a:pt x="27" y="0"/>
                    </a:cubicBezTo>
                    <a:cubicBezTo>
                      <a:pt x="16" y="2"/>
                      <a:pt x="4" y="11"/>
                      <a:pt x="1" y="22"/>
                    </a:cubicBezTo>
                    <a:cubicBezTo>
                      <a:pt x="0" y="24"/>
                      <a:pt x="2" y="25"/>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6" name="Freeform 21"/>
              <p:cNvSpPr>
                <a:spLocks/>
              </p:cNvSpPr>
              <p:nvPr/>
            </p:nvSpPr>
            <p:spPr bwMode="auto">
              <a:xfrm>
                <a:off x="3746" y="821"/>
                <a:ext cx="46" cy="46"/>
              </a:xfrm>
              <a:custGeom>
                <a:avLst/>
                <a:gdLst>
                  <a:gd name="T0" fmla="*/ 4 w 26"/>
                  <a:gd name="T1" fmla="*/ 25 h 26"/>
                  <a:gd name="T2" fmla="*/ 13 w 26"/>
                  <a:gd name="T3" fmla="*/ 13 h 26"/>
                  <a:gd name="T4" fmla="*/ 25 w 26"/>
                  <a:gd name="T5" fmla="*/ 3 h 26"/>
                  <a:gd name="T6" fmla="*/ 24 w 26"/>
                  <a:gd name="T7" fmla="*/ 0 h 26"/>
                  <a:gd name="T8" fmla="*/ 1 w 26"/>
                  <a:gd name="T9" fmla="*/ 23 h 26"/>
                  <a:gd name="T10" fmla="*/ 4 w 26"/>
                  <a:gd name="T11" fmla="*/ 25 h 26"/>
                </a:gdLst>
                <a:ahLst/>
                <a:cxnLst>
                  <a:cxn ang="0">
                    <a:pos x="T0" y="T1"/>
                  </a:cxn>
                  <a:cxn ang="0">
                    <a:pos x="T2" y="T3"/>
                  </a:cxn>
                  <a:cxn ang="0">
                    <a:pos x="T4" y="T5"/>
                  </a:cxn>
                  <a:cxn ang="0">
                    <a:pos x="T6" y="T7"/>
                  </a:cxn>
                  <a:cxn ang="0">
                    <a:pos x="T8" y="T9"/>
                  </a:cxn>
                  <a:cxn ang="0">
                    <a:pos x="T10" y="T11"/>
                  </a:cxn>
                </a:cxnLst>
                <a:rect l="0" t="0" r="r" b="b"/>
                <a:pathLst>
                  <a:path w="26" h="26">
                    <a:moveTo>
                      <a:pt x="4" y="25"/>
                    </a:moveTo>
                    <a:cubicBezTo>
                      <a:pt x="7" y="21"/>
                      <a:pt x="10" y="16"/>
                      <a:pt x="13" y="13"/>
                    </a:cubicBezTo>
                    <a:cubicBezTo>
                      <a:pt x="17" y="9"/>
                      <a:pt x="21" y="6"/>
                      <a:pt x="25" y="3"/>
                    </a:cubicBezTo>
                    <a:cubicBezTo>
                      <a:pt x="26" y="2"/>
                      <a:pt x="25" y="0"/>
                      <a:pt x="24" y="0"/>
                    </a:cubicBezTo>
                    <a:cubicBezTo>
                      <a:pt x="14" y="4"/>
                      <a:pt x="5" y="13"/>
                      <a:pt x="1" y="23"/>
                    </a:cubicBezTo>
                    <a:cubicBezTo>
                      <a:pt x="0" y="24"/>
                      <a:pt x="2" y="26"/>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7" name="Freeform 22"/>
              <p:cNvSpPr>
                <a:spLocks/>
              </p:cNvSpPr>
              <p:nvPr/>
            </p:nvSpPr>
            <p:spPr bwMode="auto">
              <a:xfrm>
                <a:off x="3753" y="856"/>
                <a:ext cx="55" cy="23"/>
              </a:xfrm>
              <a:custGeom>
                <a:avLst/>
                <a:gdLst>
                  <a:gd name="T0" fmla="*/ 3 w 31"/>
                  <a:gd name="T1" fmla="*/ 13 h 13"/>
                  <a:gd name="T2" fmla="*/ 29 w 31"/>
                  <a:gd name="T3" fmla="*/ 3 h 13"/>
                  <a:gd name="T4" fmla="*/ 29 w 31"/>
                  <a:gd name="T5" fmla="*/ 0 h 13"/>
                  <a:gd name="T6" fmla="*/ 1 w 31"/>
                  <a:gd name="T7" fmla="*/ 10 h 13"/>
                  <a:gd name="T8" fmla="*/ 3 w 31"/>
                  <a:gd name="T9" fmla="*/ 13 h 13"/>
                </a:gdLst>
                <a:ahLst/>
                <a:cxnLst>
                  <a:cxn ang="0">
                    <a:pos x="T0" y="T1"/>
                  </a:cxn>
                  <a:cxn ang="0">
                    <a:pos x="T2" y="T3"/>
                  </a:cxn>
                  <a:cxn ang="0">
                    <a:pos x="T4" y="T5"/>
                  </a:cxn>
                  <a:cxn ang="0">
                    <a:pos x="T6" y="T7"/>
                  </a:cxn>
                  <a:cxn ang="0">
                    <a:pos x="T8" y="T9"/>
                  </a:cxn>
                </a:cxnLst>
                <a:rect l="0" t="0" r="r" b="b"/>
                <a:pathLst>
                  <a:path w="31" h="13">
                    <a:moveTo>
                      <a:pt x="3" y="13"/>
                    </a:moveTo>
                    <a:cubicBezTo>
                      <a:pt x="11" y="8"/>
                      <a:pt x="20" y="6"/>
                      <a:pt x="29" y="3"/>
                    </a:cubicBezTo>
                    <a:cubicBezTo>
                      <a:pt x="31" y="3"/>
                      <a:pt x="30" y="0"/>
                      <a:pt x="29" y="0"/>
                    </a:cubicBezTo>
                    <a:cubicBezTo>
                      <a:pt x="19" y="0"/>
                      <a:pt x="9" y="4"/>
                      <a:pt x="1" y="10"/>
                    </a:cubicBezTo>
                    <a:cubicBezTo>
                      <a:pt x="0" y="11"/>
                      <a:pt x="1" y="13"/>
                      <a:pt x="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8" name="Freeform 23"/>
              <p:cNvSpPr>
                <a:spLocks/>
              </p:cNvSpPr>
              <p:nvPr/>
            </p:nvSpPr>
            <p:spPr bwMode="auto">
              <a:xfrm>
                <a:off x="3878" y="716"/>
                <a:ext cx="32" cy="72"/>
              </a:xfrm>
              <a:custGeom>
                <a:avLst/>
                <a:gdLst>
                  <a:gd name="T0" fmla="*/ 15 w 18"/>
                  <a:gd name="T1" fmla="*/ 1 h 41"/>
                  <a:gd name="T2" fmla="*/ 1 w 18"/>
                  <a:gd name="T3" fmla="*/ 39 h 41"/>
                  <a:gd name="T4" fmla="*/ 5 w 18"/>
                  <a:gd name="T5" fmla="*/ 39 h 41"/>
                  <a:gd name="T6" fmla="*/ 16 w 18"/>
                  <a:gd name="T7" fmla="*/ 3 h 41"/>
                  <a:gd name="T8" fmla="*/ 15 w 18"/>
                  <a:gd name="T9" fmla="*/ 1 h 41"/>
                </a:gdLst>
                <a:ahLst/>
                <a:cxnLst>
                  <a:cxn ang="0">
                    <a:pos x="T0" y="T1"/>
                  </a:cxn>
                  <a:cxn ang="0">
                    <a:pos x="T2" y="T3"/>
                  </a:cxn>
                  <a:cxn ang="0">
                    <a:pos x="T4" y="T5"/>
                  </a:cxn>
                  <a:cxn ang="0">
                    <a:pos x="T6" y="T7"/>
                  </a:cxn>
                  <a:cxn ang="0">
                    <a:pos x="T8" y="T9"/>
                  </a:cxn>
                </a:cxnLst>
                <a:rect l="0" t="0" r="r" b="b"/>
                <a:pathLst>
                  <a:path w="18" h="41">
                    <a:moveTo>
                      <a:pt x="15" y="1"/>
                    </a:moveTo>
                    <a:cubicBezTo>
                      <a:pt x="2" y="7"/>
                      <a:pt x="0" y="27"/>
                      <a:pt x="1" y="39"/>
                    </a:cubicBezTo>
                    <a:cubicBezTo>
                      <a:pt x="2" y="41"/>
                      <a:pt x="4" y="41"/>
                      <a:pt x="5" y="39"/>
                    </a:cubicBezTo>
                    <a:cubicBezTo>
                      <a:pt x="5" y="28"/>
                      <a:pt x="6" y="11"/>
                      <a:pt x="16" y="3"/>
                    </a:cubicBezTo>
                    <a:cubicBezTo>
                      <a:pt x="18" y="2"/>
                      <a:pt x="17" y="0"/>
                      <a:pt x="1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9" name="Freeform 24"/>
              <p:cNvSpPr>
                <a:spLocks/>
              </p:cNvSpPr>
              <p:nvPr/>
            </p:nvSpPr>
            <p:spPr bwMode="auto">
              <a:xfrm>
                <a:off x="3902" y="705"/>
                <a:ext cx="27" cy="58"/>
              </a:xfrm>
              <a:custGeom>
                <a:avLst/>
                <a:gdLst>
                  <a:gd name="T0" fmla="*/ 12 w 15"/>
                  <a:gd name="T1" fmla="*/ 2 h 33"/>
                  <a:gd name="T2" fmla="*/ 3 w 15"/>
                  <a:gd name="T3" fmla="*/ 31 h 33"/>
                  <a:gd name="T4" fmla="*/ 6 w 15"/>
                  <a:gd name="T5" fmla="*/ 31 h 33"/>
                  <a:gd name="T6" fmla="*/ 14 w 15"/>
                  <a:gd name="T7" fmla="*/ 4 h 33"/>
                  <a:gd name="T8" fmla="*/ 12 w 15"/>
                  <a:gd name="T9" fmla="*/ 2 h 33"/>
                </a:gdLst>
                <a:ahLst/>
                <a:cxnLst>
                  <a:cxn ang="0">
                    <a:pos x="T0" y="T1"/>
                  </a:cxn>
                  <a:cxn ang="0">
                    <a:pos x="T2" y="T3"/>
                  </a:cxn>
                  <a:cxn ang="0">
                    <a:pos x="T4" y="T5"/>
                  </a:cxn>
                  <a:cxn ang="0">
                    <a:pos x="T6" y="T7"/>
                  </a:cxn>
                  <a:cxn ang="0">
                    <a:pos x="T8" y="T9"/>
                  </a:cxn>
                </a:cxnLst>
                <a:rect l="0" t="0" r="r" b="b"/>
                <a:pathLst>
                  <a:path w="15" h="33">
                    <a:moveTo>
                      <a:pt x="12" y="2"/>
                    </a:moveTo>
                    <a:cubicBezTo>
                      <a:pt x="5" y="9"/>
                      <a:pt x="0" y="21"/>
                      <a:pt x="3" y="31"/>
                    </a:cubicBezTo>
                    <a:cubicBezTo>
                      <a:pt x="3" y="33"/>
                      <a:pt x="6" y="32"/>
                      <a:pt x="6" y="31"/>
                    </a:cubicBezTo>
                    <a:cubicBezTo>
                      <a:pt x="6" y="20"/>
                      <a:pt x="7" y="12"/>
                      <a:pt x="14" y="4"/>
                    </a:cubicBezTo>
                    <a:cubicBezTo>
                      <a:pt x="15" y="2"/>
                      <a:pt x="13" y="0"/>
                      <a:pt x="12"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0" name="Freeform 25"/>
              <p:cNvSpPr>
                <a:spLocks/>
              </p:cNvSpPr>
              <p:nvPr/>
            </p:nvSpPr>
            <p:spPr bwMode="auto">
              <a:xfrm>
                <a:off x="3939" y="700"/>
                <a:ext cx="25" cy="47"/>
              </a:xfrm>
              <a:custGeom>
                <a:avLst/>
                <a:gdLst>
                  <a:gd name="T0" fmla="*/ 11 w 14"/>
                  <a:gd name="T1" fmla="*/ 2 h 27"/>
                  <a:gd name="T2" fmla="*/ 1 w 14"/>
                  <a:gd name="T3" fmla="*/ 25 h 27"/>
                  <a:gd name="T4" fmla="*/ 4 w 14"/>
                  <a:gd name="T5" fmla="*/ 25 h 27"/>
                  <a:gd name="T6" fmla="*/ 13 w 14"/>
                  <a:gd name="T7" fmla="*/ 3 h 27"/>
                  <a:gd name="T8" fmla="*/ 11 w 14"/>
                  <a:gd name="T9" fmla="*/ 2 h 27"/>
                </a:gdLst>
                <a:ahLst/>
                <a:cxnLst>
                  <a:cxn ang="0">
                    <a:pos x="T0" y="T1"/>
                  </a:cxn>
                  <a:cxn ang="0">
                    <a:pos x="T2" y="T3"/>
                  </a:cxn>
                  <a:cxn ang="0">
                    <a:pos x="T4" y="T5"/>
                  </a:cxn>
                  <a:cxn ang="0">
                    <a:pos x="T6" y="T7"/>
                  </a:cxn>
                  <a:cxn ang="0">
                    <a:pos x="T8" y="T9"/>
                  </a:cxn>
                </a:cxnLst>
                <a:rect l="0" t="0" r="r" b="b"/>
                <a:pathLst>
                  <a:path w="14" h="27">
                    <a:moveTo>
                      <a:pt x="11" y="2"/>
                    </a:moveTo>
                    <a:cubicBezTo>
                      <a:pt x="4" y="7"/>
                      <a:pt x="0" y="16"/>
                      <a:pt x="1" y="25"/>
                    </a:cubicBezTo>
                    <a:cubicBezTo>
                      <a:pt x="2" y="27"/>
                      <a:pt x="4" y="26"/>
                      <a:pt x="4" y="25"/>
                    </a:cubicBezTo>
                    <a:cubicBezTo>
                      <a:pt x="5" y="17"/>
                      <a:pt x="7" y="10"/>
                      <a:pt x="13" y="3"/>
                    </a:cubicBezTo>
                    <a:cubicBezTo>
                      <a:pt x="14" y="2"/>
                      <a:pt x="12" y="0"/>
                      <a:pt x="1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1" name="Freeform 26"/>
              <p:cNvSpPr>
                <a:spLocks/>
              </p:cNvSpPr>
              <p:nvPr/>
            </p:nvSpPr>
            <p:spPr bwMode="auto">
              <a:xfrm>
                <a:off x="3966" y="700"/>
                <a:ext cx="14" cy="35"/>
              </a:xfrm>
              <a:custGeom>
                <a:avLst/>
                <a:gdLst>
                  <a:gd name="T0" fmla="*/ 5 w 8"/>
                  <a:gd name="T1" fmla="*/ 1 h 20"/>
                  <a:gd name="T2" fmla="*/ 1 w 8"/>
                  <a:gd name="T3" fmla="*/ 18 h 20"/>
                  <a:gd name="T4" fmla="*/ 4 w 8"/>
                  <a:gd name="T5" fmla="*/ 18 h 20"/>
                  <a:gd name="T6" fmla="*/ 7 w 8"/>
                  <a:gd name="T7" fmla="*/ 3 h 20"/>
                  <a:gd name="T8" fmla="*/ 5 w 8"/>
                  <a:gd name="T9" fmla="*/ 1 h 20"/>
                </a:gdLst>
                <a:ahLst/>
                <a:cxnLst>
                  <a:cxn ang="0">
                    <a:pos x="T0" y="T1"/>
                  </a:cxn>
                  <a:cxn ang="0">
                    <a:pos x="T2" y="T3"/>
                  </a:cxn>
                  <a:cxn ang="0">
                    <a:pos x="T4" y="T5"/>
                  </a:cxn>
                  <a:cxn ang="0">
                    <a:pos x="T6" y="T7"/>
                  </a:cxn>
                  <a:cxn ang="0">
                    <a:pos x="T8" y="T9"/>
                  </a:cxn>
                </a:cxnLst>
                <a:rect l="0" t="0" r="r" b="b"/>
                <a:pathLst>
                  <a:path w="8" h="20">
                    <a:moveTo>
                      <a:pt x="5" y="1"/>
                    </a:moveTo>
                    <a:cubicBezTo>
                      <a:pt x="2" y="7"/>
                      <a:pt x="0" y="12"/>
                      <a:pt x="1" y="18"/>
                    </a:cubicBezTo>
                    <a:cubicBezTo>
                      <a:pt x="2" y="20"/>
                      <a:pt x="4" y="19"/>
                      <a:pt x="4" y="18"/>
                    </a:cubicBezTo>
                    <a:cubicBezTo>
                      <a:pt x="5" y="13"/>
                      <a:pt x="5" y="8"/>
                      <a:pt x="7" y="3"/>
                    </a:cubicBezTo>
                    <a:cubicBezTo>
                      <a:pt x="8" y="1"/>
                      <a:pt x="6" y="0"/>
                      <a:pt x="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2" name="Freeform 27"/>
              <p:cNvSpPr>
                <a:spLocks/>
              </p:cNvSpPr>
              <p:nvPr/>
            </p:nvSpPr>
            <p:spPr bwMode="auto">
              <a:xfrm>
                <a:off x="4008" y="700"/>
                <a:ext cx="19" cy="40"/>
              </a:xfrm>
              <a:custGeom>
                <a:avLst/>
                <a:gdLst>
                  <a:gd name="T0" fmla="*/ 7 w 11"/>
                  <a:gd name="T1" fmla="*/ 2 h 23"/>
                  <a:gd name="T2" fmla="*/ 2 w 11"/>
                  <a:gd name="T3" fmla="*/ 21 h 23"/>
                  <a:gd name="T4" fmla="*/ 5 w 11"/>
                  <a:gd name="T5" fmla="*/ 21 h 23"/>
                  <a:gd name="T6" fmla="*/ 7 w 11"/>
                  <a:gd name="T7" fmla="*/ 13 h 23"/>
                  <a:gd name="T8" fmla="*/ 10 w 11"/>
                  <a:gd name="T9" fmla="*/ 4 h 23"/>
                  <a:gd name="T10" fmla="*/ 7 w 11"/>
                  <a:gd name="T11" fmla="*/ 2 h 23"/>
                </a:gdLst>
                <a:ahLst/>
                <a:cxnLst>
                  <a:cxn ang="0">
                    <a:pos x="T0" y="T1"/>
                  </a:cxn>
                  <a:cxn ang="0">
                    <a:pos x="T2" y="T3"/>
                  </a:cxn>
                  <a:cxn ang="0">
                    <a:pos x="T4" y="T5"/>
                  </a:cxn>
                  <a:cxn ang="0">
                    <a:pos x="T6" y="T7"/>
                  </a:cxn>
                  <a:cxn ang="0">
                    <a:pos x="T8" y="T9"/>
                  </a:cxn>
                  <a:cxn ang="0">
                    <a:pos x="T10" y="T11"/>
                  </a:cxn>
                </a:cxnLst>
                <a:rect l="0" t="0" r="r" b="b"/>
                <a:pathLst>
                  <a:path w="11" h="23">
                    <a:moveTo>
                      <a:pt x="7" y="2"/>
                    </a:moveTo>
                    <a:cubicBezTo>
                      <a:pt x="4" y="7"/>
                      <a:pt x="0" y="15"/>
                      <a:pt x="2" y="21"/>
                    </a:cubicBezTo>
                    <a:cubicBezTo>
                      <a:pt x="3" y="23"/>
                      <a:pt x="5" y="23"/>
                      <a:pt x="5" y="21"/>
                    </a:cubicBezTo>
                    <a:cubicBezTo>
                      <a:pt x="6" y="18"/>
                      <a:pt x="6" y="15"/>
                      <a:pt x="7" y="13"/>
                    </a:cubicBezTo>
                    <a:cubicBezTo>
                      <a:pt x="7" y="10"/>
                      <a:pt x="9" y="7"/>
                      <a:pt x="10" y="4"/>
                    </a:cubicBezTo>
                    <a:cubicBezTo>
                      <a:pt x="11" y="2"/>
                      <a:pt x="8" y="0"/>
                      <a:pt x="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3" name="Freeform 28"/>
              <p:cNvSpPr>
                <a:spLocks/>
              </p:cNvSpPr>
              <p:nvPr/>
            </p:nvSpPr>
            <p:spPr bwMode="auto">
              <a:xfrm>
                <a:off x="3992" y="709"/>
                <a:ext cx="7" cy="17"/>
              </a:xfrm>
              <a:custGeom>
                <a:avLst/>
                <a:gdLst>
                  <a:gd name="T0" fmla="*/ 0 w 4"/>
                  <a:gd name="T1" fmla="*/ 2 h 10"/>
                  <a:gd name="T2" fmla="*/ 1 w 4"/>
                  <a:gd name="T3" fmla="*/ 9 h 10"/>
                  <a:gd name="T4" fmla="*/ 3 w 4"/>
                  <a:gd name="T5" fmla="*/ 9 h 10"/>
                  <a:gd name="T6" fmla="*/ 4 w 4"/>
                  <a:gd name="T7" fmla="*/ 2 h 10"/>
                  <a:gd name="T8" fmla="*/ 0 w 4"/>
                  <a:gd name="T9" fmla="*/ 2 h 10"/>
                </a:gdLst>
                <a:ahLst/>
                <a:cxnLst>
                  <a:cxn ang="0">
                    <a:pos x="T0" y="T1"/>
                  </a:cxn>
                  <a:cxn ang="0">
                    <a:pos x="T2" y="T3"/>
                  </a:cxn>
                  <a:cxn ang="0">
                    <a:pos x="T4" y="T5"/>
                  </a:cxn>
                  <a:cxn ang="0">
                    <a:pos x="T6" y="T7"/>
                  </a:cxn>
                  <a:cxn ang="0">
                    <a:pos x="T8" y="T9"/>
                  </a:cxn>
                </a:cxnLst>
                <a:rect l="0" t="0" r="r" b="b"/>
                <a:pathLst>
                  <a:path w="4" h="10">
                    <a:moveTo>
                      <a:pt x="0" y="2"/>
                    </a:moveTo>
                    <a:cubicBezTo>
                      <a:pt x="0" y="5"/>
                      <a:pt x="0" y="7"/>
                      <a:pt x="1" y="9"/>
                    </a:cubicBezTo>
                    <a:cubicBezTo>
                      <a:pt x="1" y="10"/>
                      <a:pt x="3" y="10"/>
                      <a:pt x="3" y="9"/>
                    </a:cubicBezTo>
                    <a:cubicBezTo>
                      <a:pt x="4" y="7"/>
                      <a:pt x="4" y="5"/>
                      <a:pt x="4" y="2"/>
                    </a:cubicBezTo>
                    <a:cubicBezTo>
                      <a:pt x="4" y="0"/>
                      <a:pt x="0"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4" name="Freeform 29"/>
              <p:cNvSpPr>
                <a:spLocks/>
              </p:cNvSpPr>
              <p:nvPr/>
            </p:nvSpPr>
            <p:spPr bwMode="auto">
              <a:xfrm>
                <a:off x="4062" y="700"/>
                <a:ext cx="15" cy="24"/>
              </a:xfrm>
              <a:custGeom>
                <a:avLst/>
                <a:gdLst>
                  <a:gd name="T0" fmla="*/ 5 w 8"/>
                  <a:gd name="T1" fmla="*/ 1 h 14"/>
                  <a:gd name="T2" fmla="*/ 0 w 8"/>
                  <a:gd name="T3" fmla="*/ 12 h 14"/>
                  <a:gd name="T4" fmla="*/ 2 w 8"/>
                  <a:gd name="T5" fmla="*/ 13 h 14"/>
                  <a:gd name="T6" fmla="*/ 7 w 8"/>
                  <a:gd name="T7" fmla="*/ 3 h 14"/>
                  <a:gd name="T8" fmla="*/ 5 w 8"/>
                  <a:gd name="T9" fmla="*/ 1 h 14"/>
                </a:gdLst>
                <a:ahLst/>
                <a:cxnLst>
                  <a:cxn ang="0">
                    <a:pos x="T0" y="T1"/>
                  </a:cxn>
                  <a:cxn ang="0">
                    <a:pos x="T2" y="T3"/>
                  </a:cxn>
                  <a:cxn ang="0">
                    <a:pos x="T4" y="T5"/>
                  </a:cxn>
                  <a:cxn ang="0">
                    <a:pos x="T6" y="T7"/>
                  </a:cxn>
                  <a:cxn ang="0">
                    <a:pos x="T8" y="T9"/>
                  </a:cxn>
                </a:cxnLst>
                <a:rect l="0" t="0" r="r" b="b"/>
                <a:pathLst>
                  <a:path w="8" h="14">
                    <a:moveTo>
                      <a:pt x="5" y="1"/>
                    </a:moveTo>
                    <a:cubicBezTo>
                      <a:pt x="2" y="5"/>
                      <a:pt x="0" y="8"/>
                      <a:pt x="0" y="12"/>
                    </a:cubicBezTo>
                    <a:cubicBezTo>
                      <a:pt x="0" y="14"/>
                      <a:pt x="2" y="14"/>
                      <a:pt x="2" y="13"/>
                    </a:cubicBezTo>
                    <a:cubicBezTo>
                      <a:pt x="4" y="10"/>
                      <a:pt x="5" y="6"/>
                      <a:pt x="7" y="3"/>
                    </a:cubicBezTo>
                    <a:cubicBezTo>
                      <a:pt x="8" y="1"/>
                      <a:pt x="6" y="0"/>
                      <a:pt x="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5" name="Freeform 30"/>
              <p:cNvSpPr>
                <a:spLocks/>
              </p:cNvSpPr>
              <p:nvPr/>
            </p:nvSpPr>
            <p:spPr bwMode="auto">
              <a:xfrm>
                <a:off x="4043" y="707"/>
                <a:ext cx="12" cy="19"/>
              </a:xfrm>
              <a:custGeom>
                <a:avLst/>
                <a:gdLst>
                  <a:gd name="T0" fmla="*/ 3 w 7"/>
                  <a:gd name="T1" fmla="*/ 2 h 11"/>
                  <a:gd name="T2" fmla="*/ 1 w 7"/>
                  <a:gd name="T3" fmla="*/ 9 h 11"/>
                  <a:gd name="T4" fmla="*/ 4 w 7"/>
                  <a:gd name="T5" fmla="*/ 9 h 11"/>
                  <a:gd name="T6" fmla="*/ 6 w 7"/>
                  <a:gd name="T7" fmla="*/ 5 h 11"/>
                  <a:gd name="T8" fmla="*/ 3 w 7"/>
                  <a:gd name="T9" fmla="*/ 2 h 11"/>
                </a:gdLst>
                <a:ahLst/>
                <a:cxnLst>
                  <a:cxn ang="0">
                    <a:pos x="T0" y="T1"/>
                  </a:cxn>
                  <a:cxn ang="0">
                    <a:pos x="T2" y="T3"/>
                  </a:cxn>
                  <a:cxn ang="0">
                    <a:pos x="T4" y="T5"/>
                  </a:cxn>
                  <a:cxn ang="0">
                    <a:pos x="T6" y="T7"/>
                  </a:cxn>
                  <a:cxn ang="0">
                    <a:pos x="T8" y="T9"/>
                  </a:cxn>
                </a:cxnLst>
                <a:rect l="0" t="0" r="r" b="b"/>
                <a:pathLst>
                  <a:path w="7" h="11">
                    <a:moveTo>
                      <a:pt x="3" y="2"/>
                    </a:moveTo>
                    <a:cubicBezTo>
                      <a:pt x="1" y="4"/>
                      <a:pt x="0" y="7"/>
                      <a:pt x="1" y="9"/>
                    </a:cubicBezTo>
                    <a:cubicBezTo>
                      <a:pt x="1" y="11"/>
                      <a:pt x="3" y="11"/>
                      <a:pt x="4" y="9"/>
                    </a:cubicBezTo>
                    <a:cubicBezTo>
                      <a:pt x="4" y="8"/>
                      <a:pt x="4" y="6"/>
                      <a:pt x="6" y="5"/>
                    </a:cubicBezTo>
                    <a:cubicBezTo>
                      <a:pt x="7" y="3"/>
                      <a:pt x="4"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6" name="Freeform 31"/>
              <p:cNvSpPr>
                <a:spLocks/>
              </p:cNvSpPr>
              <p:nvPr/>
            </p:nvSpPr>
            <p:spPr bwMode="auto">
              <a:xfrm>
                <a:off x="4099" y="696"/>
                <a:ext cx="13" cy="20"/>
              </a:xfrm>
              <a:custGeom>
                <a:avLst/>
                <a:gdLst>
                  <a:gd name="T0" fmla="*/ 1 w 7"/>
                  <a:gd name="T1" fmla="*/ 4 h 11"/>
                  <a:gd name="T2" fmla="*/ 3 w 7"/>
                  <a:gd name="T3" fmla="*/ 9 h 11"/>
                  <a:gd name="T4" fmla="*/ 6 w 7"/>
                  <a:gd name="T5" fmla="*/ 9 h 11"/>
                  <a:gd name="T6" fmla="*/ 4 w 7"/>
                  <a:gd name="T7" fmla="*/ 2 h 11"/>
                  <a:gd name="T8" fmla="*/ 1 w 7"/>
                  <a:gd name="T9" fmla="*/ 4 h 11"/>
                </a:gdLst>
                <a:ahLst/>
                <a:cxnLst>
                  <a:cxn ang="0">
                    <a:pos x="T0" y="T1"/>
                  </a:cxn>
                  <a:cxn ang="0">
                    <a:pos x="T2" y="T3"/>
                  </a:cxn>
                  <a:cxn ang="0">
                    <a:pos x="T4" y="T5"/>
                  </a:cxn>
                  <a:cxn ang="0">
                    <a:pos x="T6" y="T7"/>
                  </a:cxn>
                  <a:cxn ang="0">
                    <a:pos x="T8" y="T9"/>
                  </a:cxn>
                </a:cxnLst>
                <a:rect l="0" t="0" r="r" b="b"/>
                <a:pathLst>
                  <a:path w="7" h="11">
                    <a:moveTo>
                      <a:pt x="1" y="4"/>
                    </a:moveTo>
                    <a:cubicBezTo>
                      <a:pt x="2" y="6"/>
                      <a:pt x="2" y="7"/>
                      <a:pt x="3" y="9"/>
                    </a:cubicBezTo>
                    <a:cubicBezTo>
                      <a:pt x="3" y="10"/>
                      <a:pt x="5" y="11"/>
                      <a:pt x="6" y="9"/>
                    </a:cubicBezTo>
                    <a:cubicBezTo>
                      <a:pt x="7" y="7"/>
                      <a:pt x="6" y="4"/>
                      <a:pt x="4" y="2"/>
                    </a:cubicBezTo>
                    <a:cubicBezTo>
                      <a:pt x="3" y="0"/>
                      <a:pt x="0" y="2"/>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7" name="Freeform 32"/>
              <p:cNvSpPr>
                <a:spLocks/>
              </p:cNvSpPr>
              <p:nvPr/>
            </p:nvSpPr>
            <p:spPr bwMode="auto">
              <a:xfrm>
                <a:off x="4171" y="709"/>
                <a:ext cx="34" cy="31"/>
              </a:xfrm>
              <a:custGeom>
                <a:avLst/>
                <a:gdLst>
                  <a:gd name="T0" fmla="*/ 18 w 19"/>
                  <a:gd name="T1" fmla="*/ 14 h 18"/>
                  <a:gd name="T2" fmla="*/ 9 w 19"/>
                  <a:gd name="T3" fmla="*/ 10 h 18"/>
                  <a:gd name="T4" fmla="*/ 3 w 19"/>
                  <a:gd name="T5" fmla="*/ 2 h 18"/>
                  <a:gd name="T6" fmla="*/ 0 w 19"/>
                  <a:gd name="T7" fmla="*/ 2 h 18"/>
                  <a:gd name="T8" fmla="*/ 17 w 19"/>
                  <a:gd name="T9" fmla="*/ 18 h 18"/>
                  <a:gd name="T10" fmla="*/ 18 w 19"/>
                  <a:gd name="T11" fmla="*/ 14 h 18"/>
                </a:gdLst>
                <a:ahLst/>
                <a:cxnLst>
                  <a:cxn ang="0">
                    <a:pos x="T0" y="T1"/>
                  </a:cxn>
                  <a:cxn ang="0">
                    <a:pos x="T2" y="T3"/>
                  </a:cxn>
                  <a:cxn ang="0">
                    <a:pos x="T4" y="T5"/>
                  </a:cxn>
                  <a:cxn ang="0">
                    <a:pos x="T6" y="T7"/>
                  </a:cxn>
                  <a:cxn ang="0">
                    <a:pos x="T8" y="T9"/>
                  </a:cxn>
                  <a:cxn ang="0">
                    <a:pos x="T10" y="T11"/>
                  </a:cxn>
                </a:cxnLst>
                <a:rect l="0" t="0" r="r" b="b"/>
                <a:pathLst>
                  <a:path w="19" h="18">
                    <a:moveTo>
                      <a:pt x="18" y="14"/>
                    </a:moveTo>
                    <a:cubicBezTo>
                      <a:pt x="14" y="13"/>
                      <a:pt x="11" y="12"/>
                      <a:pt x="9" y="10"/>
                    </a:cubicBezTo>
                    <a:cubicBezTo>
                      <a:pt x="6" y="7"/>
                      <a:pt x="5" y="4"/>
                      <a:pt x="3" y="2"/>
                    </a:cubicBezTo>
                    <a:cubicBezTo>
                      <a:pt x="2" y="0"/>
                      <a:pt x="0" y="1"/>
                      <a:pt x="0" y="2"/>
                    </a:cubicBezTo>
                    <a:cubicBezTo>
                      <a:pt x="0" y="10"/>
                      <a:pt x="9" y="18"/>
                      <a:pt x="17" y="18"/>
                    </a:cubicBezTo>
                    <a:cubicBezTo>
                      <a:pt x="19" y="18"/>
                      <a:pt x="19" y="15"/>
                      <a:pt x="1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8" name="Freeform 33"/>
              <p:cNvSpPr>
                <a:spLocks/>
              </p:cNvSpPr>
              <p:nvPr/>
            </p:nvSpPr>
            <p:spPr bwMode="auto">
              <a:xfrm>
                <a:off x="4196" y="703"/>
                <a:ext cx="26" cy="51"/>
              </a:xfrm>
              <a:custGeom>
                <a:avLst/>
                <a:gdLst>
                  <a:gd name="T0" fmla="*/ 14 w 15"/>
                  <a:gd name="T1" fmla="*/ 25 h 29"/>
                  <a:gd name="T2" fmla="*/ 5 w 15"/>
                  <a:gd name="T3" fmla="*/ 2 h 29"/>
                  <a:gd name="T4" fmla="*/ 3 w 15"/>
                  <a:gd name="T5" fmla="*/ 1 h 29"/>
                  <a:gd name="T6" fmla="*/ 11 w 15"/>
                  <a:gd name="T7" fmla="*/ 27 h 29"/>
                  <a:gd name="T8" fmla="*/ 14 w 15"/>
                  <a:gd name="T9" fmla="*/ 25 h 29"/>
                </a:gdLst>
                <a:ahLst/>
                <a:cxnLst>
                  <a:cxn ang="0">
                    <a:pos x="T0" y="T1"/>
                  </a:cxn>
                  <a:cxn ang="0">
                    <a:pos x="T2" y="T3"/>
                  </a:cxn>
                  <a:cxn ang="0">
                    <a:pos x="T4" y="T5"/>
                  </a:cxn>
                  <a:cxn ang="0">
                    <a:pos x="T6" y="T7"/>
                  </a:cxn>
                  <a:cxn ang="0">
                    <a:pos x="T8" y="T9"/>
                  </a:cxn>
                </a:cxnLst>
                <a:rect l="0" t="0" r="r" b="b"/>
                <a:pathLst>
                  <a:path w="15" h="29">
                    <a:moveTo>
                      <a:pt x="14" y="25"/>
                    </a:moveTo>
                    <a:cubicBezTo>
                      <a:pt x="8" y="18"/>
                      <a:pt x="6" y="10"/>
                      <a:pt x="5" y="2"/>
                    </a:cubicBezTo>
                    <a:cubicBezTo>
                      <a:pt x="5" y="0"/>
                      <a:pt x="3" y="0"/>
                      <a:pt x="3" y="1"/>
                    </a:cubicBezTo>
                    <a:cubicBezTo>
                      <a:pt x="0" y="11"/>
                      <a:pt x="4" y="21"/>
                      <a:pt x="11" y="27"/>
                    </a:cubicBezTo>
                    <a:cubicBezTo>
                      <a:pt x="13" y="29"/>
                      <a:pt x="15" y="26"/>
                      <a:pt x="1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 name="Freeform 34"/>
              <p:cNvSpPr>
                <a:spLocks/>
              </p:cNvSpPr>
              <p:nvPr/>
            </p:nvSpPr>
            <p:spPr bwMode="auto">
              <a:xfrm>
                <a:off x="4233" y="714"/>
                <a:ext cx="18" cy="51"/>
              </a:xfrm>
              <a:custGeom>
                <a:avLst/>
                <a:gdLst>
                  <a:gd name="T0" fmla="*/ 9 w 10"/>
                  <a:gd name="T1" fmla="*/ 25 h 29"/>
                  <a:gd name="T2" fmla="*/ 6 w 10"/>
                  <a:gd name="T3" fmla="*/ 2 h 29"/>
                  <a:gd name="T4" fmla="*/ 4 w 10"/>
                  <a:gd name="T5" fmla="*/ 1 h 29"/>
                  <a:gd name="T6" fmla="*/ 6 w 10"/>
                  <a:gd name="T7" fmla="*/ 27 h 29"/>
                  <a:gd name="T8" fmla="*/ 9 w 10"/>
                  <a:gd name="T9" fmla="*/ 25 h 29"/>
                </a:gdLst>
                <a:ahLst/>
                <a:cxnLst>
                  <a:cxn ang="0">
                    <a:pos x="T0" y="T1"/>
                  </a:cxn>
                  <a:cxn ang="0">
                    <a:pos x="T2" y="T3"/>
                  </a:cxn>
                  <a:cxn ang="0">
                    <a:pos x="T4" y="T5"/>
                  </a:cxn>
                  <a:cxn ang="0">
                    <a:pos x="T6" y="T7"/>
                  </a:cxn>
                  <a:cxn ang="0">
                    <a:pos x="T8" y="T9"/>
                  </a:cxn>
                </a:cxnLst>
                <a:rect l="0" t="0" r="r" b="b"/>
                <a:pathLst>
                  <a:path w="10" h="29">
                    <a:moveTo>
                      <a:pt x="9" y="25"/>
                    </a:moveTo>
                    <a:cubicBezTo>
                      <a:pt x="6" y="18"/>
                      <a:pt x="6" y="10"/>
                      <a:pt x="6" y="2"/>
                    </a:cubicBezTo>
                    <a:cubicBezTo>
                      <a:pt x="7" y="1"/>
                      <a:pt x="4" y="0"/>
                      <a:pt x="4" y="1"/>
                    </a:cubicBezTo>
                    <a:cubicBezTo>
                      <a:pt x="0" y="10"/>
                      <a:pt x="1" y="19"/>
                      <a:pt x="6" y="27"/>
                    </a:cubicBezTo>
                    <a:cubicBezTo>
                      <a:pt x="8" y="29"/>
                      <a:pt x="10" y="27"/>
                      <a:pt x="9"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0" name="Freeform 35"/>
              <p:cNvSpPr>
                <a:spLocks/>
              </p:cNvSpPr>
              <p:nvPr/>
            </p:nvSpPr>
            <p:spPr bwMode="auto">
              <a:xfrm>
                <a:off x="4268" y="739"/>
                <a:ext cx="11" cy="31"/>
              </a:xfrm>
              <a:custGeom>
                <a:avLst/>
                <a:gdLst>
                  <a:gd name="T0" fmla="*/ 5 w 6"/>
                  <a:gd name="T1" fmla="*/ 16 h 18"/>
                  <a:gd name="T2" fmla="*/ 6 w 6"/>
                  <a:gd name="T3" fmla="*/ 2 h 18"/>
                  <a:gd name="T4" fmla="*/ 3 w 6"/>
                  <a:gd name="T5" fmla="*/ 1 h 18"/>
                  <a:gd name="T6" fmla="*/ 2 w 6"/>
                  <a:gd name="T7" fmla="*/ 16 h 18"/>
                  <a:gd name="T8" fmla="*/ 5 w 6"/>
                  <a:gd name="T9" fmla="*/ 16 h 18"/>
                </a:gdLst>
                <a:ahLst/>
                <a:cxnLst>
                  <a:cxn ang="0">
                    <a:pos x="T0" y="T1"/>
                  </a:cxn>
                  <a:cxn ang="0">
                    <a:pos x="T2" y="T3"/>
                  </a:cxn>
                  <a:cxn ang="0">
                    <a:pos x="T4" y="T5"/>
                  </a:cxn>
                  <a:cxn ang="0">
                    <a:pos x="T6" y="T7"/>
                  </a:cxn>
                  <a:cxn ang="0">
                    <a:pos x="T8" y="T9"/>
                  </a:cxn>
                </a:cxnLst>
                <a:rect l="0" t="0" r="r" b="b"/>
                <a:pathLst>
                  <a:path w="6" h="18">
                    <a:moveTo>
                      <a:pt x="5" y="16"/>
                    </a:moveTo>
                    <a:cubicBezTo>
                      <a:pt x="5" y="11"/>
                      <a:pt x="5" y="6"/>
                      <a:pt x="6" y="2"/>
                    </a:cubicBezTo>
                    <a:cubicBezTo>
                      <a:pt x="6" y="0"/>
                      <a:pt x="4" y="0"/>
                      <a:pt x="3" y="1"/>
                    </a:cubicBezTo>
                    <a:cubicBezTo>
                      <a:pt x="1" y="5"/>
                      <a:pt x="0" y="11"/>
                      <a:pt x="2" y="16"/>
                    </a:cubicBezTo>
                    <a:cubicBezTo>
                      <a:pt x="2" y="18"/>
                      <a:pt x="5" y="18"/>
                      <a:pt x="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1" name="Freeform 36"/>
              <p:cNvSpPr>
                <a:spLocks/>
              </p:cNvSpPr>
              <p:nvPr/>
            </p:nvSpPr>
            <p:spPr bwMode="auto">
              <a:xfrm>
                <a:off x="4293" y="726"/>
                <a:ext cx="23" cy="48"/>
              </a:xfrm>
              <a:custGeom>
                <a:avLst/>
                <a:gdLst>
                  <a:gd name="T0" fmla="*/ 3 w 13"/>
                  <a:gd name="T1" fmla="*/ 26 h 27"/>
                  <a:gd name="T2" fmla="*/ 11 w 13"/>
                  <a:gd name="T3" fmla="*/ 2 h 27"/>
                  <a:gd name="T4" fmla="*/ 8 w 13"/>
                  <a:gd name="T5" fmla="*/ 2 h 27"/>
                  <a:gd name="T6" fmla="*/ 1 w 13"/>
                  <a:gd name="T7" fmla="*/ 24 h 27"/>
                  <a:gd name="T8" fmla="*/ 3 w 13"/>
                  <a:gd name="T9" fmla="*/ 26 h 27"/>
                </a:gdLst>
                <a:ahLst/>
                <a:cxnLst>
                  <a:cxn ang="0">
                    <a:pos x="T0" y="T1"/>
                  </a:cxn>
                  <a:cxn ang="0">
                    <a:pos x="T2" y="T3"/>
                  </a:cxn>
                  <a:cxn ang="0">
                    <a:pos x="T4" y="T5"/>
                  </a:cxn>
                  <a:cxn ang="0">
                    <a:pos x="T6" y="T7"/>
                  </a:cxn>
                  <a:cxn ang="0">
                    <a:pos x="T8" y="T9"/>
                  </a:cxn>
                </a:cxnLst>
                <a:rect l="0" t="0" r="r" b="b"/>
                <a:pathLst>
                  <a:path w="13" h="27">
                    <a:moveTo>
                      <a:pt x="3" y="26"/>
                    </a:moveTo>
                    <a:cubicBezTo>
                      <a:pt x="10" y="20"/>
                      <a:pt x="13" y="10"/>
                      <a:pt x="11" y="2"/>
                    </a:cubicBezTo>
                    <a:cubicBezTo>
                      <a:pt x="10" y="0"/>
                      <a:pt x="8" y="1"/>
                      <a:pt x="8" y="2"/>
                    </a:cubicBezTo>
                    <a:cubicBezTo>
                      <a:pt x="8" y="11"/>
                      <a:pt x="6" y="17"/>
                      <a:pt x="1" y="24"/>
                    </a:cubicBezTo>
                    <a:cubicBezTo>
                      <a:pt x="0" y="26"/>
                      <a:pt x="2" y="27"/>
                      <a:pt x="3"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2" name="Freeform 37"/>
              <p:cNvSpPr>
                <a:spLocks/>
              </p:cNvSpPr>
              <p:nvPr/>
            </p:nvSpPr>
            <p:spPr bwMode="auto">
              <a:xfrm>
                <a:off x="4310" y="749"/>
                <a:ext cx="28" cy="26"/>
              </a:xfrm>
              <a:custGeom>
                <a:avLst/>
                <a:gdLst>
                  <a:gd name="T0" fmla="*/ 4 w 16"/>
                  <a:gd name="T1" fmla="*/ 14 h 15"/>
                  <a:gd name="T2" fmla="*/ 16 w 16"/>
                  <a:gd name="T3" fmla="*/ 3 h 15"/>
                  <a:gd name="T4" fmla="*/ 13 w 16"/>
                  <a:gd name="T5" fmla="*/ 2 h 15"/>
                  <a:gd name="T6" fmla="*/ 2 w 16"/>
                  <a:gd name="T7" fmla="*/ 11 h 15"/>
                  <a:gd name="T8" fmla="*/ 4 w 16"/>
                  <a:gd name="T9" fmla="*/ 14 h 15"/>
                </a:gdLst>
                <a:ahLst/>
                <a:cxnLst>
                  <a:cxn ang="0">
                    <a:pos x="T0" y="T1"/>
                  </a:cxn>
                  <a:cxn ang="0">
                    <a:pos x="T2" y="T3"/>
                  </a:cxn>
                  <a:cxn ang="0">
                    <a:pos x="T4" y="T5"/>
                  </a:cxn>
                  <a:cxn ang="0">
                    <a:pos x="T6" y="T7"/>
                  </a:cxn>
                  <a:cxn ang="0">
                    <a:pos x="T8" y="T9"/>
                  </a:cxn>
                </a:cxnLst>
                <a:rect l="0" t="0" r="r" b="b"/>
                <a:pathLst>
                  <a:path w="16" h="15">
                    <a:moveTo>
                      <a:pt x="4" y="14"/>
                    </a:moveTo>
                    <a:cubicBezTo>
                      <a:pt x="9" y="12"/>
                      <a:pt x="13" y="8"/>
                      <a:pt x="16" y="3"/>
                    </a:cubicBezTo>
                    <a:cubicBezTo>
                      <a:pt x="16" y="2"/>
                      <a:pt x="14" y="0"/>
                      <a:pt x="13" y="2"/>
                    </a:cubicBezTo>
                    <a:cubicBezTo>
                      <a:pt x="9" y="5"/>
                      <a:pt x="6" y="9"/>
                      <a:pt x="2" y="11"/>
                    </a:cubicBezTo>
                    <a:cubicBezTo>
                      <a:pt x="0" y="12"/>
                      <a:pt x="2" y="15"/>
                      <a:pt x="4"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3" name="Freeform 38"/>
              <p:cNvSpPr>
                <a:spLocks/>
              </p:cNvSpPr>
              <p:nvPr/>
            </p:nvSpPr>
            <p:spPr bwMode="auto">
              <a:xfrm>
                <a:off x="4375" y="760"/>
                <a:ext cx="78" cy="17"/>
              </a:xfrm>
              <a:custGeom>
                <a:avLst/>
                <a:gdLst>
                  <a:gd name="T0" fmla="*/ 42 w 44"/>
                  <a:gd name="T1" fmla="*/ 0 h 10"/>
                  <a:gd name="T2" fmla="*/ 2 w 44"/>
                  <a:gd name="T3" fmla="*/ 5 h 10"/>
                  <a:gd name="T4" fmla="*/ 2 w 44"/>
                  <a:gd name="T5" fmla="*/ 8 h 10"/>
                  <a:gd name="T6" fmla="*/ 42 w 44"/>
                  <a:gd name="T7" fmla="*/ 4 h 10"/>
                  <a:gd name="T8" fmla="*/ 42 w 44"/>
                  <a:gd name="T9" fmla="*/ 0 h 10"/>
                </a:gdLst>
                <a:ahLst/>
                <a:cxnLst>
                  <a:cxn ang="0">
                    <a:pos x="T0" y="T1"/>
                  </a:cxn>
                  <a:cxn ang="0">
                    <a:pos x="T2" y="T3"/>
                  </a:cxn>
                  <a:cxn ang="0">
                    <a:pos x="T4" y="T5"/>
                  </a:cxn>
                  <a:cxn ang="0">
                    <a:pos x="T6" y="T7"/>
                  </a:cxn>
                  <a:cxn ang="0">
                    <a:pos x="T8" y="T9"/>
                  </a:cxn>
                </a:cxnLst>
                <a:rect l="0" t="0" r="r" b="b"/>
                <a:pathLst>
                  <a:path w="44" h="10">
                    <a:moveTo>
                      <a:pt x="42" y="0"/>
                    </a:moveTo>
                    <a:cubicBezTo>
                      <a:pt x="29" y="2"/>
                      <a:pt x="15" y="3"/>
                      <a:pt x="2" y="5"/>
                    </a:cubicBezTo>
                    <a:cubicBezTo>
                      <a:pt x="0" y="6"/>
                      <a:pt x="1" y="8"/>
                      <a:pt x="2" y="8"/>
                    </a:cubicBezTo>
                    <a:cubicBezTo>
                      <a:pt x="15" y="10"/>
                      <a:pt x="30" y="7"/>
                      <a:pt x="42" y="4"/>
                    </a:cubicBezTo>
                    <a:cubicBezTo>
                      <a:pt x="44" y="3"/>
                      <a:pt x="44"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4" name="Freeform 39"/>
              <p:cNvSpPr>
                <a:spLocks/>
              </p:cNvSpPr>
              <p:nvPr/>
            </p:nvSpPr>
            <p:spPr bwMode="auto">
              <a:xfrm>
                <a:off x="4421" y="770"/>
                <a:ext cx="58" cy="25"/>
              </a:xfrm>
              <a:custGeom>
                <a:avLst/>
                <a:gdLst>
                  <a:gd name="T0" fmla="*/ 30 w 33"/>
                  <a:gd name="T1" fmla="*/ 1 h 14"/>
                  <a:gd name="T2" fmla="*/ 2 w 33"/>
                  <a:gd name="T3" fmla="*/ 10 h 14"/>
                  <a:gd name="T4" fmla="*/ 2 w 33"/>
                  <a:gd name="T5" fmla="*/ 13 h 14"/>
                  <a:gd name="T6" fmla="*/ 32 w 33"/>
                  <a:gd name="T7" fmla="*/ 3 h 14"/>
                  <a:gd name="T8" fmla="*/ 30 w 33"/>
                  <a:gd name="T9" fmla="*/ 1 h 14"/>
                </a:gdLst>
                <a:ahLst/>
                <a:cxnLst>
                  <a:cxn ang="0">
                    <a:pos x="T0" y="T1"/>
                  </a:cxn>
                  <a:cxn ang="0">
                    <a:pos x="T2" y="T3"/>
                  </a:cxn>
                  <a:cxn ang="0">
                    <a:pos x="T4" y="T5"/>
                  </a:cxn>
                  <a:cxn ang="0">
                    <a:pos x="T6" y="T7"/>
                  </a:cxn>
                  <a:cxn ang="0">
                    <a:pos x="T8" y="T9"/>
                  </a:cxn>
                </a:cxnLst>
                <a:rect l="0" t="0" r="r" b="b"/>
                <a:pathLst>
                  <a:path w="33" h="14">
                    <a:moveTo>
                      <a:pt x="30" y="1"/>
                    </a:moveTo>
                    <a:cubicBezTo>
                      <a:pt x="21" y="7"/>
                      <a:pt x="13" y="9"/>
                      <a:pt x="2" y="10"/>
                    </a:cubicBezTo>
                    <a:cubicBezTo>
                      <a:pt x="1" y="10"/>
                      <a:pt x="0" y="13"/>
                      <a:pt x="2" y="13"/>
                    </a:cubicBezTo>
                    <a:cubicBezTo>
                      <a:pt x="13" y="14"/>
                      <a:pt x="24" y="10"/>
                      <a:pt x="32" y="3"/>
                    </a:cubicBezTo>
                    <a:cubicBezTo>
                      <a:pt x="33" y="2"/>
                      <a:pt x="32" y="0"/>
                      <a:pt x="3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5" name="Freeform 40"/>
              <p:cNvSpPr>
                <a:spLocks/>
              </p:cNvSpPr>
              <p:nvPr/>
            </p:nvSpPr>
            <p:spPr bwMode="auto">
              <a:xfrm>
                <a:off x="4477" y="775"/>
                <a:ext cx="37" cy="23"/>
              </a:xfrm>
              <a:custGeom>
                <a:avLst/>
                <a:gdLst>
                  <a:gd name="T0" fmla="*/ 17 w 21"/>
                  <a:gd name="T1" fmla="*/ 2 h 13"/>
                  <a:gd name="T2" fmla="*/ 9 w 21"/>
                  <a:gd name="T3" fmla="*/ 6 h 13"/>
                  <a:gd name="T4" fmla="*/ 1 w 21"/>
                  <a:gd name="T5" fmla="*/ 10 h 13"/>
                  <a:gd name="T6" fmla="*/ 2 w 21"/>
                  <a:gd name="T7" fmla="*/ 13 h 13"/>
                  <a:gd name="T8" fmla="*/ 19 w 21"/>
                  <a:gd name="T9" fmla="*/ 5 h 13"/>
                  <a:gd name="T10" fmla="*/ 17 w 21"/>
                  <a:gd name="T11" fmla="*/ 2 h 13"/>
                </a:gdLst>
                <a:ahLst/>
                <a:cxnLst>
                  <a:cxn ang="0">
                    <a:pos x="T0" y="T1"/>
                  </a:cxn>
                  <a:cxn ang="0">
                    <a:pos x="T2" y="T3"/>
                  </a:cxn>
                  <a:cxn ang="0">
                    <a:pos x="T4" y="T5"/>
                  </a:cxn>
                  <a:cxn ang="0">
                    <a:pos x="T6" y="T7"/>
                  </a:cxn>
                  <a:cxn ang="0">
                    <a:pos x="T8" y="T9"/>
                  </a:cxn>
                  <a:cxn ang="0">
                    <a:pos x="T10" y="T11"/>
                  </a:cxn>
                </a:cxnLst>
                <a:rect l="0" t="0" r="r" b="b"/>
                <a:pathLst>
                  <a:path w="21" h="13">
                    <a:moveTo>
                      <a:pt x="17" y="2"/>
                    </a:moveTo>
                    <a:cubicBezTo>
                      <a:pt x="14" y="3"/>
                      <a:pt x="12" y="5"/>
                      <a:pt x="9" y="6"/>
                    </a:cubicBezTo>
                    <a:cubicBezTo>
                      <a:pt x="6" y="7"/>
                      <a:pt x="3" y="8"/>
                      <a:pt x="1" y="10"/>
                    </a:cubicBezTo>
                    <a:cubicBezTo>
                      <a:pt x="0" y="11"/>
                      <a:pt x="0" y="13"/>
                      <a:pt x="2" y="13"/>
                    </a:cubicBezTo>
                    <a:cubicBezTo>
                      <a:pt x="8" y="12"/>
                      <a:pt x="14" y="8"/>
                      <a:pt x="19" y="5"/>
                    </a:cubicBezTo>
                    <a:cubicBezTo>
                      <a:pt x="21" y="3"/>
                      <a:pt x="19" y="0"/>
                      <a:pt x="1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6" name="Freeform 41"/>
              <p:cNvSpPr>
                <a:spLocks/>
              </p:cNvSpPr>
              <p:nvPr/>
            </p:nvSpPr>
            <p:spPr bwMode="auto">
              <a:xfrm>
                <a:off x="4379" y="737"/>
                <a:ext cx="40" cy="23"/>
              </a:xfrm>
              <a:custGeom>
                <a:avLst/>
                <a:gdLst>
                  <a:gd name="T0" fmla="*/ 19 w 23"/>
                  <a:gd name="T1" fmla="*/ 1 h 13"/>
                  <a:gd name="T2" fmla="*/ 1 w 23"/>
                  <a:gd name="T3" fmla="*/ 10 h 13"/>
                  <a:gd name="T4" fmla="*/ 3 w 23"/>
                  <a:gd name="T5" fmla="*/ 12 h 13"/>
                  <a:gd name="T6" fmla="*/ 21 w 23"/>
                  <a:gd name="T7" fmla="*/ 4 h 13"/>
                  <a:gd name="T8" fmla="*/ 19 w 23"/>
                  <a:gd name="T9" fmla="*/ 1 h 13"/>
                </a:gdLst>
                <a:ahLst/>
                <a:cxnLst>
                  <a:cxn ang="0">
                    <a:pos x="T0" y="T1"/>
                  </a:cxn>
                  <a:cxn ang="0">
                    <a:pos x="T2" y="T3"/>
                  </a:cxn>
                  <a:cxn ang="0">
                    <a:pos x="T4" y="T5"/>
                  </a:cxn>
                  <a:cxn ang="0">
                    <a:pos x="T6" y="T7"/>
                  </a:cxn>
                  <a:cxn ang="0">
                    <a:pos x="T8" y="T9"/>
                  </a:cxn>
                </a:cxnLst>
                <a:rect l="0" t="0" r="r" b="b"/>
                <a:pathLst>
                  <a:path w="23" h="13">
                    <a:moveTo>
                      <a:pt x="19" y="1"/>
                    </a:moveTo>
                    <a:cubicBezTo>
                      <a:pt x="13" y="4"/>
                      <a:pt x="7" y="6"/>
                      <a:pt x="1" y="10"/>
                    </a:cubicBezTo>
                    <a:cubicBezTo>
                      <a:pt x="0" y="11"/>
                      <a:pt x="1" y="13"/>
                      <a:pt x="3" y="12"/>
                    </a:cubicBezTo>
                    <a:cubicBezTo>
                      <a:pt x="9" y="10"/>
                      <a:pt x="15" y="7"/>
                      <a:pt x="21" y="4"/>
                    </a:cubicBezTo>
                    <a:cubicBezTo>
                      <a:pt x="23" y="3"/>
                      <a:pt x="21" y="0"/>
                      <a:pt x="19"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7" name="Freeform 42"/>
              <p:cNvSpPr>
                <a:spLocks/>
              </p:cNvSpPr>
              <p:nvPr/>
            </p:nvSpPr>
            <p:spPr bwMode="auto">
              <a:xfrm>
                <a:off x="4588" y="844"/>
                <a:ext cx="77" cy="49"/>
              </a:xfrm>
              <a:custGeom>
                <a:avLst/>
                <a:gdLst>
                  <a:gd name="T0" fmla="*/ 43 w 44"/>
                  <a:gd name="T1" fmla="*/ 24 h 28"/>
                  <a:gd name="T2" fmla="*/ 2 w 44"/>
                  <a:gd name="T3" fmla="*/ 1 h 28"/>
                  <a:gd name="T4" fmla="*/ 1 w 44"/>
                  <a:gd name="T5" fmla="*/ 4 h 28"/>
                  <a:gd name="T6" fmla="*/ 41 w 44"/>
                  <a:gd name="T7" fmla="*/ 27 h 28"/>
                  <a:gd name="T8" fmla="*/ 43 w 44"/>
                  <a:gd name="T9" fmla="*/ 24 h 28"/>
                </a:gdLst>
                <a:ahLst/>
                <a:cxnLst>
                  <a:cxn ang="0">
                    <a:pos x="T0" y="T1"/>
                  </a:cxn>
                  <a:cxn ang="0">
                    <a:pos x="T2" y="T3"/>
                  </a:cxn>
                  <a:cxn ang="0">
                    <a:pos x="T4" y="T5"/>
                  </a:cxn>
                  <a:cxn ang="0">
                    <a:pos x="T6" y="T7"/>
                  </a:cxn>
                  <a:cxn ang="0">
                    <a:pos x="T8" y="T9"/>
                  </a:cxn>
                </a:cxnLst>
                <a:rect l="0" t="0" r="r" b="b"/>
                <a:pathLst>
                  <a:path w="44" h="28">
                    <a:moveTo>
                      <a:pt x="43" y="24"/>
                    </a:moveTo>
                    <a:cubicBezTo>
                      <a:pt x="29" y="18"/>
                      <a:pt x="18" y="2"/>
                      <a:pt x="2" y="1"/>
                    </a:cubicBezTo>
                    <a:cubicBezTo>
                      <a:pt x="0" y="0"/>
                      <a:pt x="0" y="3"/>
                      <a:pt x="1" y="4"/>
                    </a:cubicBezTo>
                    <a:cubicBezTo>
                      <a:pt x="17" y="8"/>
                      <a:pt x="26" y="22"/>
                      <a:pt x="41" y="27"/>
                    </a:cubicBezTo>
                    <a:cubicBezTo>
                      <a:pt x="43" y="28"/>
                      <a:pt x="44" y="25"/>
                      <a:pt x="43"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8" name="Freeform 43"/>
              <p:cNvSpPr>
                <a:spLocks/>
              </p:cNvSpPr>
              <p:nvPr/>
            </p:nvSpPr>
            <p:spPr bwMode="auto">
              <a:xfrm>
                <a:off x="4476" y="858"/>
                <a:ext cx="29" cy="32"/>
              </a:xfrm>
              <a:custGeom>
                <a:avLst/>
                <a:gdLst>
                  <a:gd name="T0" fmla="*/ 16 w 17"/>
                  <a:gd name="T1" fmla="*/ 14 h 18"/>
                  <a:gd name="T2" fmla="*/ 3 w 17"/>
                  <a:gd name="T3" fmla="*/ 1 h 18"/>
                  <a:gd name="T4" fmla="*/ 1 w 17"/>
                  <a:gd name="T5" fmla="*/ 3 h 18"/>
                  <a:gd name="T6" fmla="*/ 12 w 17"/>
                  <a:gd name="T7" fmla="*/ 16 h 18"/>
                  <a:gd name="T8" fmla="*/ 16 w 17"/>
                  <a:gd name="T9" fmla="*/ 14 h 18"/>
                </a:gdLst>
                <a:ahLst/>
                <a:cxnLst>
                  <a:cxn ang="0">
                    <a:pos x="T0" y="T1"/>
                  </a:cxn>
                  <a:cxn ang="0">
                    <a:pos x="T2" y="T3"/>
                  </a:cxn>
                  <a:cxn ang="0">
                    <a:pos x="T4" y="T5"/>
                  </a:cxn>
                  <a:cxn ang="0">
                    <a:pos x="T6" y="T7"/>
                  </a:cxn>
                  <a:cxn ang="0">
                    <a:pos x="T8" y="T9"/>
                  </a:cxn>
                </a:cxnLst>
                <a:rect l="0" t="0" r="r" b="b"/>
                <a:pathLst>
                  <a:path w="17" h="18">
                    <a:moveTo>
                      <a:pt x="16" y="14"/>
                    </a:moveTo>
                    <a:cubicBezTo>
                      <a:pt x="12" y="9"/>
                      <a:pt x="8" y="4"/>
                      <a:pt x="3" y="1"/>
                    </a:cubicBezTo>
                    <a:cubicBezTo>
                      <a:pt x="1" y="0"/>
                      <a:pt x="0" y="2"/>
                      <a:pt x="1" y="3"/>
                    </a:cubicBezTo>
                    <a:cubicBezTo>
                      <a:pt x="5" y="7"/>
                      <a:pt x="9" y="12"/>
                      <a:pt x="12" y="16"/>
                    </a:cubicBezTo>
                    <a:cubicBezTo>
                      <a:pt x="14" y="18"/>
                      <a:pt x="17" y="17"/>
                      <a:pt x="16"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9" name="Freeform 44"/>
              <p:cNvSpPr>
                <a:spLocks/>
              </p:cNvSpPr>
              <p:nvPr/>
            </p:nvSpPr>
            <p:spPr bwMode="auto">
              <a:xfrm>
                <a:off x="4521" y="858"/>
                <a:ext cx="25" cy="27"/>
              </a:xfrm>
              <a:custGeom>
                <a:avLst/>
                <a:gdLst>
                  <a:gd name="T0" fmla="*/ 13 w 14"/>
                  <a:gd name="T1" fmla="*/ 11 h 15"/>
                  <a:gd name="T2" fmla="*/ 4 w 14"/>
                  <a:gd name="T3" fmla="*/ 1 h 15"/>
                  <a:gd name="T4" fmla="*/ 1 w 14"/>
                  <a:gd name="T5" fmla="*/ 3 h 15"/>
                  <a:gd name="T6" fmla="*/ 9 w 14"/>
                  <a:gd name="T7" fmla="*/ 13 h 15"/>
                  <a:gd name="T8" fmla="*/ 13 w 14"/>
                  <a:gd name="T9" fmla="*/ 11 h 15"/>
                </a:gdLst>
                <a:ahLst/>
                <a:cxnLst>
                  <a:cxn ang="0">
                    <a:pos x="T0" y="T1"/>
                  </a:cxn>
                  <a:cxn ang="0">
                    <a:pos x="T2" y="T3"/>
                  </a:cxn>
                  <a:cxn ang="0">
                    <a:pos x="T4" y="T5"/>
                  </a:cxn>
                  <a:cxn ang="0">
                    <a:pos x="T6" y="T7"/>
                  </a:cxn>
                  <a:cxn ang="0">
                    <a:pos x="T8" y="T9"/>
                  </a:cxn>
                </a:cxnLst>
                <a:rect l="0" t="0" r="r" b="b"/>
                <a:pathLst>
                  <a:path w="14" h="15">
                    <a:moveTo>
                      <a:pt x="13" y="11"/>
                    </a:moveTo>
                    <a:cubicBezTo>
                      <a:pt x="10" y="7"/>
                      <a:pt x="8" y="3"/>
                      <a:pt x="4" y="1"/>
                    </a:cubicBezTo>
                    <a:cubicBezTo>
                      <a:pt x="2" y="0"/>
                      <a:pt x="0" y="2"/>
                      <a:pt x="1" y="3"/>
                    </a:cubicBezTo>
                    <a:cubicBezTo>
                      <a:pt x="4" y="7"/>
                      <a:pt x="7" y="9"/>
                      <a:pt x="9" y="13"/>
                    </a:cubicBezTo>
                    <a:cubicBezTo>
                      <a:pt x="11" y="15"/>
                      <a:pt x="14" y="13"/>
                      <a:pt x="13"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0" name="Freeform 45"/>
              <p:cNvSpPr>
                <a:spLocks/>
              </p:cNvSpPr>
              <p:nvPr/>
            </p:nvSpPr>
            <p:spPr bwMode="auto">
              <a:xfrm>
                <a:off x="4428" y="876"/>
                <a:ext cx="25" cy="26"/>
              </a:xfrm>
              <a:custGeom>
                <a:avLst/>
                <a:gdLst>
                  <a:gd name="T0" fmla="*/ 13 w 14"/>
                  <a:gd name="T1" fmla="*/ 12 h 15"/>
                  <a:gd name="T2" fmla="*/ 3 w 14"/>
                  <a:gd name="T3" fmla="*/ 1 h 15"/>
                  <a:gd name="T4" fmla="*/ 2 w 14"/>
                  <a:gd name="T5" fmla="*/ 3 h 15"/>
                  <a:gd name="T6" fmla="*/ 10 w 14"/>
                  <a:gd name="T7" fmla="*/ 13 h 15"/>
                  <a:gd name="T8" fmla="*/ 13 w 14"/>
                  <a:gd name="T9" fmla="*/ 12 h 15"/>
                </a:gdLst>
                <a:ahLst/>
                <a:cxnLst>
                  <a:cxn ang="0">
                    <a:pos x="T0" y="T1"/>
                  </a:cxn>
                  <a:cxn ang="0">
                    <a:pos x="T2" y="T3"/>
                  </a:cxn>
                  <a:cxn ang="0">
                    <a:pos x="T4" y="T5"/>
                  </a:cxn>
                  <a:cxn ang="0">
                    <a:pos x="T6" y="T7"/>
                  </a:cxn>
                  <a:cxn ang="0">
                    <a:pos x="T8" y="T9"/>
                  </a:cxn>
                </a:cxnLst>
                <a:rect l="0" t="0" r="r" b="b"/>
                <a:pathLst>
                  <a:path w="14" h="15">
                    <a:moveTo>
                      <a:pt x="13" y="12"/>
                    </a:moveTo>
                    <a:cubicBezTo>
                      <a:pt x="11" y="7"/>
                      <a:pt x="8" y="3"/>
                      <a:pt x="3" y="1"/>
                    </a:cubicBezTo>
                    <a:cubicBezTo>
                      <a:pt x="2" y="0"/>
                      <a:pt x="0" y="2"/>
                      <a:pt x="2" y="3"/>
                    </a:cubicBezTo>
                    <a:cubicBezTo>
                      <a:pt x="5" y="6"/>
                      <a:pt x="8" y="10"/>
                      <a:pt x="10" y="13"/>
                    </a:cubicBezTo>
                    <a:cubicBezTo>
                      <a:pt x="11" y="15"/>
                      <a:pt x="14" y="14"/>
                      <a:pt x="13"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1" name="Freeform 46"/>
              <p:cNvSpPr>
                <a:spLocks/>
              </p:cNvSpPr>
              <p:nvPr/>
            </p:nvSpPr>
            <p:spPr bwMode="auto">
              <a:xfrm>
                <a:off x="4374" y="878"/>
                <a:ext cx="24" cy="22"/>
              </a:xfrm>
              <a:custGeom>
                <a:avLst/>
                <a:gdLst>
                  <a:gd name="T0" fmla="*/ 14 w 14"/>
                  <a:gd name="T1" fmla="*/ 11 h 13"/>
                  <a:gd name="T2" fmla="*/ 2 w 14"/>
                  <a:gd name="T3" fmla="*/ 1 h 13"/>
                  <a:gd name="T4" fmla="*/ 2 w 14"/>
                  <a:gd name="T5" fmla="*/ 3 h 13"/>
                  <a:gd name="T6" fmla="*/ 10 w 14"/>
                  <a:gd name="T7" fmla="*/ 12 h 13"/>
                  <a:gd name="T8" fmla="*/ 14 w 14"/>
                  <a:gd name="T9" fmla="*/ 11 h 13"/>
                </a:gdLst>
                <a:ahLst/>
                <a:cxnLst>
                  <a:cxn ang="0">
                    <a:pos x="T0" y="T1"/>
                  </a:cxn>
                  <a:cxn ang="0">
                    <a:pos x="T2" y="T3"/>
                  </a:cxn>
                  <a:cxn ang="0">
                    <a:pos x="T4" y="T5"/>
                  </a:cxn>
                  <a:cxn ang="0">
                    <a:pos x="T6" y="T7"/>
                  </a:cxn>
                  <a:cxn ang="0">
                    <a:pos x="T8" y="T9"/>
                  </a:cxn>
                </a:cxnLst>
                <a:rect l="0" t="0" r="r" b="b"/>
                <a:pathLst>
                  <a:path w="14" h="13">
                    <a:moveTo>
                      <a:pt x="14" y="11"/>
                    </a:moveTo>
                    <a:cubicBezTo>
                      <a:pt x="13" y="5"/>
                      <a:pt x="8" y="1"/>
                      <a:pt x="2" y="1"/>
                    </a:cubicBezTo>
                    <a:cubicBezTo>
                      <a:pt x="1" y="0"/>
                      <a:pt x="0" y="3"/>
                      <a:pt x="2" y="3"/>
                    </a:cubicBezTo>
                    <a:cubicBezTo>
                      <a:pt x="6" y="5"/>
                      <a:pt x="9" y="8"/>
                      <a:pt x="10" y="12"/>
                    </a:cubicBezTo>
                    <a:cubicBezTo>
                      <a:pt x="11" y="13"/>
                      <a:pt x="14" y="12"/>
                      <a:pt x="1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2" name="Freeform 47"/>
              <p:cNvSpPr>
                <a:spLocks/>
              </p:cNvSpPr>
              <p:nvPr/>
            </p:nvSpPr>
            <p:spPr bwMode="auto">
              <a:xfrm>
                <a:off x="4861" y="1064"/>
                <a:ext cx="21" cy="42"/>
              </a:xfrm>
              <a:custGeom>
                <a:avLst/>
                <a:gdLst>
                  <a:gd name="T0" fmla="*/ 4 w 12"/>
                  <a:gd name="T1" fmla="*/ 22 h 24"/>
                  <a:gd name="T2" fmla="*/ 11 w 12"/>
                  <a:gd name="T3" fmla="*/ 3 h 24"/>
                  <a:gd name="T4" fmla="*/ 9 w 12"/>
                  <a:gd name="T5" fmla="*/ 1 h 24"/>
                  <a:gd name="T6" fmla="*/ 1 w 12"/>
                  <a:gd name="T7" fmla="*/ 21 h 24"/>
                  <a:gd name="T8" fmla="*/ 4 w 12"/>
                  <a:gd name="T9" fmla="*/ 22 h 24"/>
                </a:gdLst>
                <a:ahLst/>
                <a:cxnLst>
                  <a:cxn ang="0">
                    <a:pos x="T0" y="T1"/>
                  </a:cxn>
                  <a:cxn ang="0">
                    <a:pos x="T2" y="T3"/>
                  </a:cxn>
                  <a:cxn ang="0">
                    <a:pos x="T4" y="T5"/>
                  </a:cxn>
                  <a:cxn ang="0">
                    <a:pos x="T6" y="T7"/>
                  </a:cxn>
                  <a:cxn ang="0">
                    <a:pos x="T8" y="T9"/>
                  </a:cxn>
                </a:cxnLst>
                <a:rect l="0" t="0" r="r" b="b"/>
                <a:pathLst>
                  <a:path w="12" h="24">
                    <a:moveTo>
                      <a:pt x="4" y="22"/>
                    </a:moveTo>
                    <a:cubicBezTo>
                      <a:pt x="5" y="15"/>
                      <a:pt x="8" y="9"/>
                      <a:pt x="11" y="3"/>
                    </a:cubicBezTo>
                    <a:cubicBezTo>
                      <a:pt x="12" y="2"/>
                      <a:pt x="10" y="0"/>
                      <a:pt x="9" y="1"/>
                    </a:cubicBezTo>
                    <a:cubicBezTo>
                      <a:pt x="4" y="7"/>
                      <a:pt x="2" y="13"/>
                      <a:pt x="1" y="21"/>
                    </a:cubicBezTo>
                    <a:cubicBezTo>
                      <a:pt x="0" y="23"/>
                      <a:pt x="3" y="24"/>
                      <a:pt x="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3" name="Freeform 48"/>
              <p:cNvSpPr>
                <a:spLocks/>
              </p:cNvSpPr>
              <p:nvPr/>
            </p:nvSpPr>
            <p:spPr bwMode="auto">
              <a:xfrm>
                <a:off x="4843" y="1029"/>
                <a:ext cx="23" cy="42"/>
              </a:xfrm>
              <a:custGeom>
                <a:avLst/>
                <a:gdLst>
                  <a:gd name="T0" fmla="*/ 4 w 13"/>
                  <a:gd name="T1" fmla="*/ 22 h 24"/>
                  <a:gd name="T2" fmla="*/ 12 w 13"/>
                  <a:gd name="T3" fmla="*/ 3 h 24"/>
                  <a:gd name="T4" fmla="*/ 10 w 13"/>
                  <a:gd name="T5" fmla="*/ 1 h 24"/>
                  <a:gd name="T6" fmla="*/ 0 w 13"/>
                  <a:gd name="T7" fmla="*/ 21 h 24"/>
                  <a:gd name="T8" fmla="*/ 4 w 13"/>
                  <a:gd name="T9" fmla="*/ 22 h 24"/>
                </a:gdLst>
                <a:ahLst/>
                <a:cxnLst>
                  <a:cxn ang="0">
                    <a:pos x="T0" y="T1"/>
                  </a:cxn>
                  <a:cxn ang="0">
                    <a:pos x="T2" y="T3"/>
                  </a:cxn>
                  <a:cxn ang="0">
                    <a:pos x="T4" y="T5"/>
                  </a:cxn>
                  <a:cxn ang="0">
                    <a:pos x="T6" y="T7"/>
                  </a:cxn>
                  <a:cxn ang="0">
                    <a:pos x="T8" y="T9"/>
                  </a:cxn>
                </a:cxnLst>
                <a:rect l="0" t="0" r="r" b="b"/>
                <a:pathLst>
                  <a:path w="13" h="24">
                    <a:moveTo>
                      <a:pt x="4" y="22"/>
                    </a:moveTo>
                    <a:cubicBezTo>
                      <a:pt x="6" y="15"/>
                      <a:pt x="10" y="9"/>
                      <a:pt x="12" y="3"/>
                    </a:cubicBezTo>
                    <a:cubicBezTo>
                      <a:pt x="13" y="1"/>
                      <a:pt x="11" y="0"/>
                      <a:pt x="10" y="1"/>
                    </a:cubicBezTo>
                    <a:cubicBezTo>
                      <a:pt x="6" y="7"/>
                      <a:pt x="3" y="14"/>
                      <a:pt x="0" y="21"/>
                    </a:cubicBezTo>
                    <a:cubicBezTo>
                      <a:pt x="0" y="23"/>
                      <a:pt x="3" y="24"/>
                      <a:pt x="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4" name="Freeform 49"/>
              <p:cNvSpPr>
                <a:spLocks/>
              </p:cNvSpPr>
              <p:nvPr/>
            </p:nvSpPr>
            <p:spPr bwMode="auto">
              <a:xfrm>
                <a:off x="4815" y="1001"/>
                <a:ext cx="16" cy="38"/>
              </a:xfrm>
              <a:custGeom>
                <a:avLst/>
                <a:gdLst>
                  <a:gd name="T0" fmla="*/ 4 w 9"/>
                  <a:gd name="T1" fmla="*/ 19 h 22"/>
                  <a:gd name="T2" fmla="*/ 9 w 9"/>
                  <a:gd name="T3" fmla="*/ 3 h 22"/>
                  <a:gd name="T4" fmla="*/ 6 w 9"/>
                  <a:gd name="T5" fmla="*/ 2 h 22"/>
                  <a:gd name="T6" fmla="*/ 1 w 9"/>
                  <a:gd name="T7" fmla="*/ 18 h 22"/>
                  <a:gd name="T8" fmla="*/ 4 w 9"/>
                  <a:gd name="T9" fmla="*/ 19 h 22"/>
                </a:gdLst>
                <a:ahLst/>
                <a:cxnLst>
                  <a:cxn ang="0">
                    <a:pos x="T0" y="T1"/>
                  </a:cxn>
                  <a:cxn ang="0">
                    <a:pos x="T2" y="T3"/>
                  </a:cxn>
                  <a:cxn ang="0">
                    <a:pos x="T4" y="T5"/>
                  </a:cxn>
                  <a:cxn ang="0">
                    <a:pos x="T6" y="T7"/>
                  </a:cxn>
                  <a:cxn ang="0">
                    <a:pos x="T8" y="T9"/>
                  </a:cxn>
                </a:cxnLst>
                <a:rect l="0" t="0" r="r" b="b"/>
                <a:pathLst>
                  <a:path w="9" h="22">
                    <a:moveTo>
                      <a:pt x="4" y="19"/>
                    </a:moveTo>
                    <a:cubicBezTo>
                      <a:pt x="6" y="14"/>
                      <a:pt x="8" y="8"/>
                      <a:pt x="9" y="3"/>
                    </a:cubicBezTo>
                    <a:cubicBezTo>
                      <a:pt x="9" y="1"/>
                      <a:pt x="7" y="0"/>
                      <a:pt x="6" y="2"/>
                    </a:cubicBezTo>
                    <a:cubicBezTo>
                      <a:pt x="3" y="7"/>
                      <a:pt x="2" y="13"/>
                      <a:pt x="1" y="18"/>
                    </a:cubicBezTo>
                    <a:cubicBezTo>
                      <a:pt x="0" y="21"/>
                      <a:pt x="3" y="22"/>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5" name="Freeform 50"/>
              <p:cNvSpPr>
                <a:spLocks/>
              </p:cNvSpPr>
              <p:nvPr/>
            </p:nvSpPr>
            <p:spPr bwMode="auto">
              <a:xfrm>
                <a:off x="4787" y="972"/>
                <a:ext cx="16" cy="41"/>
              </a:xfrm>
              <a:custGeom>
                <a:avLst/>
                <a:gdLst>
                  <a:gd name="T0" fmla="*/ 3 w 9"/>
                  <a:gd name="T1" fmla="*/ 21 h 23"/>
                  <a:gd name="T2" fmla="*/ 8 w 9"/>
                  <a:gd name="T3" fmla="*/ 3 h 23"/>
                  <a:gd name="T4" fmla="*/ 6 w 9"/>
                  <a:gd name="T5" fmla="*/ 1 h 23"/>
                  <a:gd name="T6" fmla="*/ 0 w 9"/>
                  <a:gd name="T7" fmla="*/ 20 h 23"/>
                  <a:gd name="T8" fmla="*/ 3 w 9"/>
                  <a:gd name="T9" fmla="*/ 21 h 23"/>
                </a:gdLst>
                <a:ahLst/>
                <a:cxnLst>
                  <a:cxn ang="0">
                    <a:pos x="T0" y="T1"/>
                  </a:cxn>
                  <a:cxn ang="0">
                    <a:pos x="T2" y="T3"/>
                  </a:cxn>
                  <a:cxn ang="0">
                    <a:pos x="T4" y="T5"/>
                  </a:cxn>
                  <a:cxn ang="0">
                    <a:pos x="T6" y="T7"/>
                  </a:cxn>
                  <a:cxn ang="0">
                    <a:pos x="T8" y="T9"/>
                  </a:cxn>
                </a:cxnLst>
                <a:rect l="0" t="0" r="r" b="b"/>
                <a:pathLst>
                  <a:path w="9" h="23">
                    <a:moveTo>
                      <a:pt x="3" y="21"/>
                    </a:moveTo>
                    <a:cubicBezTo>
                      <a:pt x="5" y="15"/>
                      <a:pt x="7" y="9"/>
                      <a:pt x="8" y="3"/>
                    </a:cubicBezTo>
                    <a:cubicBezTo>
                      <a:pt x="9" y="1"/>
                      <a:pt x="7" y="0"/>
                      <a:pt x="6" y="1"/>
                    </a:cubicBezTo>
                    <a:cubicBezTo>
                      <a:pt x="2" y="7"/>
                      <a:pt x="1" y="14"/>
                      <a:pt x="0" y="20"/>
                    </a:cubicBezTo>
                    <a:cubicBezTo>
                      <a:pt x="0" y="22"/>
                      <a:pt x="3" y="23"/>
                      <a:pt x="3"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6" name="Freeform 51"/>
              <p:cNvSpPr>
                <a:spLocks/>
              </p:cNvSpPr>
              <p:nvPr/>
            </p:nvSpPr>
            <p:spPr bwMode="auto">
              <a:xfrm>
                <a:off x="4762" y="943"/>
                <a:ext cx="16" cy="33"/>
              </a:xfrm>
              <a:custGeom>
                <a:avLst/>
                <a:gdLst>
                  <a:gd name="T0" fmla="*/ 4 w 9"/>
                  <a:gd name="T1" fmla="*/ 17 h 19"/>
                  <a:gd name="T2" fmla="*/ 9 w 9"/>
                  <a:gd name="T3" fmla="*/ 2 h 19"/>
                  <a:gd name="T4" fmla="*/ 6 w 9"/>
                  <a:gd name="T5" fmla="*/ 1 h 19"/>
                  <a:gd name="T6" fmla="*/ 1 w 9"/>
                  <a:gd name="T7" fmla="*/ 16 h 19"/>
                  <a:gd name="T8" fmla="*/ 4 w 9"/>
                  <a:gd name="T9" fmla="*/ 17 h 19"/>
                </a:gdLst>
                <a:ahLst/>
                <a:cxnLst>
                  <a:cxn ang="0">
                    <a:pos x="T0" y="T1"/>
                  </a:cxn>
                  <a:cxn ang="0">
                    <a:pos x="T2" y="T3"/>
                  </a:cxn>
                  <a:cxn ang="0">
                    <a:pos x="T4" y="T5"/>
                  </a:cxn>
                  <a:cxn ang="0">
                    <a:pos x="T6" y="T7"/>
                  </a:cxn>
                  <a:cxn ang="0">
                    <a:pos x="T8" y="T9"/>
                  </a:cxn>
                </a:cxnLst>
                <a:rect l="0" t="0" r="r" b="b"/>
                <a:pathLst>
                  <a:path w="9" h="19">
                    <a:moveTo>
                      <a:pt x="4" y="17"/>
                    </a:moveTo>
                    <a:cubicBezTo>
                      <a:pt x="6" y="12"/>
                      <a:pt x="8" y="7"/>
                      <a:pt x="9" y="2"/>
                    </a:cubicBezTo>
                    <a:cubicBezTo>
                      <a:pt x="9" y="1"/>
                      <a:pt x="7" y="0"/>
                      <a:pt x="6" y="1"/>
                    </a:cubicBezTo>
                    <a:cubicBezTo>
                      <a:pt x="4" y="6"/>
                      <a:pt x="2" y="11"/>
                      <a:pt x="1" y="16"/>
                    </a:cubicBezTo>
                    <a:cubicBezTo>
                      <a:pt x="0" y="18"/>
                      <a:pt x="4" y="19"/>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7" name="Freeform 52"/>
              <p:cNvSpPr>
                <a:spLocks/>
              </p:cNvSpPr>
              <p:nvPr/>
            </p:nvSpPr>
            <p:spPr bwMode="auto">
              <a:xfrm>
                <a:off x="4732" y="914"/>
                <a:ext cx="27" cy="34"/>
              </a:xfrm>
              <a:custGeom>
                <a:avLst/>
                <a:gdLst>
                  <a:gd name="T0" fmla="*/ 5 w 15"/>
                  <a:gd name="T1" fmla="*/ 17 h 19"/>
                  <a:gd name="T2" fmla="*/ 14 w 15"/>
                  <a:gd name="T3" fmla="*/ 4 h 19"/>
                  <a:gd name="T4" fmla="*/ 12 w 15"/>
                  <a:gd name="T5" fmla="*/ 1 h 19"/>
                  <a:gd name="T6" fmla="*/ 1 w 15"/>
                  <a:gd name="T7" fmla="*/ 15 h 19"/>
                  <a:gd name="T8" fmla="*/ 5 w 15"/>
                  <a:gd name="T9" fmla="*/ 17 h 19"/>
                </a:gdLst>
                <a:ahLst/>
                <a:cxnLst>
                  <a:cxn ang="0">
                    <a:pos x="T0" y="T1"/>
                  </a:cxn>
                  <a:cxn ang="0">
                    <a:pos x="T2" y="T3"/>
                  </a:cxn>
                  <a:cxn ang="0">
                    <a:pos x="T4" y="T5"/>
                  </a:cxn>
                  <a:cxn ang="0">
                    <a:pos x="T6" y="T7"/>
                  </a:cxn>
                  <a:cxn ang="0">
                    <a:pos x="T8" y="T9"/>
                  </a:cxn>
                </a:cxnLst>
                <a:rect l="0" t="0" r="r" b="b"/>
                <a:pathLst>
                  <a:path w="15" h="19">
                    <a:moveTo>
                      <a:pt x="5" y="17"/>
                    </a:moveTo>
                    <a:cubicBezTo>
                      <a:pt x="7" y="12"/>
                      <a:pt x="11" y="8"/>
                      <a:pt x="14" y="4"/>
                    </a:cubicBezTo>
                    <a:cubicBezTo>
                      <a:pt x="15" y="2"/>
                      <a:pt x="14" y="0"/>
                      <a:pt x="12" y="1"/>
                    </a:cubicBezTo>
                    <a:cubicBezTo>
                      <a:pt x="7" y="5"/>
                      <a:pt x="4" y="10"/>
                      <a:pt x="1" y="15"/>
                    </a:cubicBezTo>
                    <a:cubicBezTo>
                      <a:pt x="0" y="17"/>
                      <a:pt x="3" y="19"/>
                      <a:pt x="5"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8" name="Freeform 53"/>
              <p:cNvSpPr>
                <a:spLocks/>
              </p:cNvSpPr>
              <p:nvPr/>
            </p:nvSpPr>
            <p:spPr bwMode="auto">
              <a:xfrm>
                <a:off x="4887" y="1073"/>
                <a:ext cx="19" cy="33"/>
              </a:xfrm>
              <a:custGeom>
                <a:avLst/>
                <a:gdLst>
                  <a:gd name="T0" fmla="*/ 5 w 11"/>
                  <a:gd name="T1" fmla="*/ 17 h 19"/>
                  <a:gd name="T2" fmla="*/ 11 w 11"/>
                  <a:gd name="T3" fmla="*/ 2 h 19"/>
                  <a:gd name="T4" fmla="*/ 8 w 11"/>
                  <a:gd name="T5" fmla="*/ 1 h 19"/>
                  <a:gd name="T6" fmla="*/ 1 w 11"/>
                  <a:gd name="T7" fmla="*/ 16 h 19"/>
                  <a:gd name="T8" fmla="*/ 5 w 11"/>
                  <a:gd name="T9" fmla="*/ 17 h 19"/>
                </a:gdLst>
                <a:ahLst/>
                <a:cxnLst>
                  <a:cxn ang="0">
                    <a:pos x="T0" y="T1"/>
                  </a:cxn>
                  <a:cxn ang="0">
                    <a:pos x="T2" y="T3"/>
                  </a:cxn>
                  <a:cxn ang="0">
                    <a:pos x="T4" y="T5"/>
                  </a:cxn>
                  <a:cxn ang="0">
                    <a:pos x="T6" y="T7"/>
                  </a:cxn>
                  <a:cxn ang="0">
                    <a:pos x="T8" y="T9"/>
                  </a:cxn>
                </a:cxnLst>
                <a:rect l="0" t="0" r="r" b="b"/>
                <a:pathLst>
                  <a:path w="11" h="19">
                    <a:moveTo>
                      <a:pt x="5" y="17"/>
                    </a:moveTo>
                    <a:cubicBezTo>
                      <a:pt x="7" y="12"/>
                      <a:pt x="9" y="7"/>
                      <a:pt x="11" y="2"/>
                    </a:cubicBezTo>
                    <a:cubicBezTo>
                      <a:pt x="11" y="1"/>
                      <a:pt x="9" y="0"/>
                      <a:pt x="8" y="1"/>
                    </a:cubicBezTo>
                    <a:cubicBezTo>
                      <a:pt x="5" y="6"/>
                      <a:pt x="3" y="11"/>
                      <a:pt x="1" y="16"/>
                    </a:cubicBezTo>
                    <a:cubicBezTo>
                      <a:pt x="0" y="18"/>
                      <a:pt x="4" y="19"/>
                      <a:pt x="5"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9" name="Freeform 54"/>
              <p:cNvSpPr>
                <a:spLocks/>
              </p:cNvSpPr>
              <p:nvPr/>
            </p:nvSpPr>
            <p:spPr bwMode="auto">
              <a:xfrm>
                <a:off x="4920" y="1071"/>
                <a:ext cx="20" cy="33"/>
              </a:xfrm>
              <a:custGeom>
                <a:avLst/>
                <a:gdLst>
                  <a:gd name="T0" fmla="*/ 4 w 11"/>
                  <a:gd name="T1" fmla="*/ 17 h 19"/>
                  <a:gd name="T2" fmla="*/ 10 w 11"/>
                  <a:gd name="T3" fmla="*/ 3 h 19"/>
                  <a:gd name="T4" fmla="*/ 8 w 11"/>
                  <a:gd name="T5" fmla="*/ 1 h 19"/>
                  <a:gd name="T6" fmla="*/ 0 w 11"/>
                  <a:gd name="T7" fmla="*/ 17 h 19"/>
                  <a:gd name="T8" fmla="*/ 4 w 11"/>
                  <a:gd name="T9" fmla="*/ 17 h 19"/>
                </a:gdLst>
                <a:ahLst/>
                <a:cxnLst>
                  <a:cxn ang="0">
                    <a:pos x="T0" y="T1"/>
                  </a:cxn>
                  <a:cxn ang="0">
                    <a:pos x="T2" y="T3"/>
                  </a:cxn>
                  <a:cxn ang="0">
                    <a:pos x="T4" y="T5"/>
                  </a:cxn>
                  <a:cxn ang="0">
                    <a:pos x="T6" y="T7"/>
                  </a:cxn>
                  <a:cxn ang="0">
                    <a:pos x="T8" y="T9"/>
                  </a:cxn>
                </a:cxnLst>
                <a:rect l="0" t="0" r="r" b="b"/>
                <a:pathLst>
                  <a:path w="11" h="19">
                    <a:moveTo>
                      <a:pt x="4" y="17"/>
                    </a:moveTo>
                    <a:cubicBezTo>
                      <a:pt x="4" y="11"/>
                      <a:pt x="6" y="7"/>
                      <a:pt x="10" y="3"/>
                    </a:cubicBezTo>
                    <a:cubicBezTo>
                      <a:pt x="11" y="2"/>
                      <a:pt x="9" y="0"/>
                      <a:pt x="8" y="1"/>
                    </a:cubicBezTo>
                    <a:cubicBezTo>
                      <a:pt x="2" y="4"/>
                      <a:pt x="0" y="10"/>
                      <a:pt x="0" y="17"/>
                    </a:cubicBezTo>
                    <a:cubicBezTo>
                      <a:pt x="0" y="19"/>
                      <a:pt x="4" y="19"/>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0" name="Freeform 55"/>
              <p:cNvSpPr>
                <a:spLocks/>
              </p:cNvSpPr>
              <p:nvPr/>
            </p:nvSpPr>
            <p:spPr bwMode="auto">
              <a:xfrm>
                <a:off x="4955" y="1076"/>
                <a:ext cx="16" cy="32"/>
              </a:xfrm>
              <a:custGeom>
                <a:avLst/>
                <a:gdLst>
                  <a:gd name="T0" fmla="*/ 4 w 9"/>
                  <a:gd name="T1" fmla="*/ 15 h 18"/>
                  <a:gd name="T2" fmla="*/ 9 w 9"/>
                  <a:gd name="T3" fmla="*/ 3 h 18"/>
                  <a:gd name="T4" fmla="*/ 6 w 9"/>
                  <a:gd name="T5" fmla="*/ 2 h 18"/>
                  <a:gd name="T6" fmla="*/ 1 w 9"/>
                  <a:gd name="T7" fmla="*/ 13 h 18"/>
                  <a:gd name="T8" fmla="*/ 4 w 9"/>
                  <a:gd name="T9" fmla="*/ 15 h 18"/>
                </a:gdLst>
                <a:ahLst/>
                <a:cxnLst>
                  <a:cxn ang="0">
                    <a:pos x="T0" y="T1"/>
                  </a:cxn>
                  <a:cxn ang="0">
                    <a:pos x="T2" y="T3"/>
                  </a:cxn>
                  <a:cxn ang="0">
                    <a:pos x="T4" y="T5"/>
                  </a:cxn>
                  <a:cxn ang="0">
                    <a:pos x="T6" y="T7"/>
                  </a:cxn>
                  <a:cxn ang="0">
                    <a:pos x="T8" y="T9"/>
                  </a:cxn>
                </a:cxnLst>
                <a:rect l="0" t="0" r="r" b="b"/>
                <a:pathLst>
                  <a:path w="9" h="18">
                    <a:moveTo>
                      <a:pt x="4" y="15"/>
                    </a:moveTo>
                    <a:cubicBezTo>
                      <a:pt x="6" y="11"/>
                      <a:pt x="8" y="8"/>
                      <a:pt x="9" y="3"/>
                    </a:cubicBezTo>
                    <a:cubicBezTo>
                      <a:pt x="9" y="2"/>
                      <a:pt x="7" y="0"/>
                      <a:pt x="6" y="2"/>
                    </a:cubicBezTo>
                    <a:cubicBezTo>
                      <a:pt x="4" y="6"/>
                      <a:pt x="3" y="10"/>
                      <a:pt x="1" y="13"/>
                    </a:cubicBezTo>
                    <a:cubicBezTo>
                      <a:pt x="0" y="16"/>
                      <a:pt x="3" y="18"/>
                      <a:pt x="4"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1" name="Freeform 56"/>
              <p:cNvSpPr>
                <a:spLocks/>
              </p:cNvSpPr>
              <p:nvPr/>
            </p:nvSpPr>
            <p:spPr bwMode="auto">
              <a:xfrm>
                <a:off x="4773" y="1108"/>
                <a:ext cx="81" cy="14"/>
              </a:xfrm>
              <a:custGeom>
                <a:avLst/>
                <a:gdLst>
                  <a:gd name="T0" fmla="*/ 44 w 46"/>
                  <a:gd name="T1" fmla="*/ 4 h 8"/>
                  <a:gd name="T2" fmla="*/ 2 w 46"/>
                  <a:gd name="T3" fmla="*/ 4 h 8"/>
                  <a:gd name="T4" fmla="*/ 2 w 46"/>
                  <a:gd name="T5" fmla="*/ 7 h 8"/>
                  <a:gd name="T6" fmla="*/ 43 w 46"/>
                  <a:gd name="T7" fmla="*/ 7 h 8"/>
                  <a:gd name="T8" fmla="*/ 44 w 46"/>
                  <a:gd name="T9" fmla="*/ 4 h 8"/>
                </a:gdLst>
                <a:ahLst/>
                <a:cxnLst>
                  <a:cxn ang="0">
                    <a:pos x="T0" y="T1"/>
                  </a:cxn>
                  <a:cxn ang="0">
                    <a:pos x="T2" y="T3"/>
                  </a:cxn>
                  <a:cxn ang="0">
                    <a:pos x="T4" y="T5"/>
                  </a:cxn>
                  <a:cxn ang="0">
                    <a:pos x="T6" y="T7"/>
                  </a:cxn>
                  <a:cxn ang="0">
                    <a:pos x="T8" y="T9"/>
                  </a:cxn>
                </a:cxnLst>
                <a:rect l="0" t="0" r="r" b="b"/>
                <a:pathLst>
                  <a:path w="46" h="8">
                    <a:moveTo>
                      <a:pt x="44" y="4"/>
                    </a:moveTo>
                    <a:cubicBezTo>
                      <a:pt x="30" y="0"/>
                      <a:pt x="15" y="0"/>
                      <a:pt x="2" y="4"/>
                    </a:cubicBezTo>
                    <a:cubicBezTo>
                      <a:pt x="0" y="5"/>
                      <a:pt x="1" y="8"/>
                      <a:pt x="2" y="7"/>
                    </a:cubicBezTo>
                    <a:cubicBezTo>
                      <a:pt x="16" y="6"/>
                      <a:pt x="29" y="5"/>
                      <a:pt x="43" y="7"/>
                    </a:cubicBezTo>
                    <a:cubicBezTo>
                      <a:pt x="45" y="8"/>
                      <a:pt x="46" y="5"/>
                      <a:pt x="4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2" name="Freeform 57"/>
              <p:cNvSpPr>
                <a:spLocks/>
              </p:cNvSpPr>
              <p:nvPr/>
            </p:nvSpPr>
            <p:spPr bwMode="auto">
              <a:xfrm>
                <a:off x="4783" y="1074"/>
                <a:ext cx="65" cy="22"/>
              </a:xfrm>
              <a:custGeom>
                <a:avLst/>
                <a:gdLst>
                  <a:gd name="T0" fmla="*/ 36 w 37"/>
                  <a:gd name="T1" fmla="*/ 9 h 12"/>
                  <a:gd name="T2" fmla="*/ 3 w 37"/>
                  <a:gd name="T3" fmla="*/ 0 h 12"/>
                  <a:gd name="T4" fmla="*/ 2 w 37"/>
                  <a:gd name="T5" fmla="*/ 3 h 12"/>
                  <a:gd name="T6" fmla="*/ 35 w 37"/>
                  <a:gd name="T7" fmla="*/ 12 h 12"/>
                  <a:gd name="T8" fmla="*/ 36 w 37"/>
                  <a:gd name="T9" fmla="*/ 9 h 12"/>
                </a:gdLst>
                <a:ahLst/>
                <a:cxnLst>
                  <a:cxn ang="0">
                    <a:pos x="T0" y="T1"/>
                  </a:cxn>
                  <a:cxn ang="0">
                    <a:pos x="T2" y="T3"/>
                  </a:cxn>
                  <a:cxn ang="0">
                    <a:pos x="T4" y="T5"/>
                  </a:cxn>
                  <a:cxn ang="0">
                    <a:pos x="T6" y="T7"/>
                  </a:cxn>
                  <a:cxn ang="0">
                    <a:pos x="T8" y="T9"/>
                  </a:cxn>
                </a:cxnLst>
                <a:rect l="0" t="0" r="r" b="b"/>
                <a:pathLst>
                  <a:path w="37" h="12">
                    <a:moveTo>
                      <a:pt x="36" y="9"/>
                    </a:moveTo>
                    <a:cubicBezTo>
                      <a:pt x="26" y="4"/>
                      <a:pt x="14" y="0"/>
                      <a:pt x="3" y="0"/>
                    </a:cubicBezTo>
                    <a:cubicBezTo>
                      <a:pt x="1" y="0"/>
                      <a:pt x="0" y="3"/>
                      <a:pt x="2" y="3"/>
                    </a:cubicBezTo>
                    <a:cubicBezTo>
                      <a:pt x="13" y="5"/>
                      <a:pt x="24" y="8"/>
                      <a:pt x="35" y="12"/>
                    </a:cubicBezTo>
                    <a:cubicBezTo>
                      <a:pt x="36" y="12"/>
                      <a:pt x="37" y="10"/>
                      <a:pt x="3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3" name="Freeform 58"/>
              <p:cNvSpPr>
                <a:spLocks/>
              </p:cNvSpPr>
              <p:nvPr/>
            </p:nvSpPr>
            <p:spPr bwMode="auto">
              <a:xfrm>
                <a:off x="4760" y="1034"/>
                <a:ext cx="53" cy="19"/>
              </a:xfrm>
              <a:custGeom>
                <a:avLst/>
                <a:gdLst>
                  <a:gd name="T0" fmla="*/ 29 w 30"/>
                  <a:gd name="T1" fmla="*/ 7 h 11"/>
                  <a:gd name="T2" fmla="*/ 3 w 30"/>
                  <a:gd name="T3" fmla="*/ 1 h 11"/>
                  <a:gd name="T4" fmla="*/ 2 w 30"/>
                  <a:gd name="T5" fmla="*/ 4 h 11"/>
                  <a:gd name="T6" fmla="*/ 27 w 30"/>
                  <a:gd name="T7" fmla="*/ 10 h 11"/>
                  <a:gd name="T8" fmla="*/ 29 w 30"/>
                  <a:gd name="T9" fmla="*/ 7 h 11"/>
                </a:gdLst>
                <a:ahLst/>
                <a:cxnLst>
                  <a:cxn ang="0">
                    <a:pos x="T0" y="T1"/>
                  </a:cxn>
                  <a:cxn ang="0">
                    <a:pos x="T2" y="T3"/>
                  </a:cxn>
                  <a:cxn ang="0">
                    <a:pos x="T4" y="T5"/>
                  </a:cxn>
                  <a:cxn ang="0">
                    <a:pos x="T6" y="T7"/>
                  </a:cxn>
                  <a:cxn ang="0">
                    <a:pos x="T8" y="T9"/>
                  </a:cxn>
                </a:cxnLst>
                <a:rect l="0" t="0" r="r" b="b"/>
                <a:pathLst>
                  <a:path w="30" h="11">
                    <a:moveTo>
                      <a:pt x="29" y="7"/>
                    </a:moveTo>
                    <a:cubicBezTo>
                      <a:pt x="21" y="3"/>
                      <a:pt x="12" y="0"/>
                      <a:pt x="3" y="1"/>
                    </a:cubicBezTo>
                    <a:cubicBezTo>
                      <a:pt x="1" y="1"/>
                      <a:pt x="0" y="4"/>
                      <a:pt x="2" y="4"/>
                    </a:cubicBezTo>
                    <a:cubicBezTo>
                      <a:pt x="11" y="6"/>
                      <a:pt x="19" y="7"/>
                      <a:pt x="27" y="10"/>
                    </a:cubicBezTo>
                    <a:cubicBezTo>
                      <a:pt x="29" y="11"/>
                      <a:pt x="30" y="8"/>
                      <a:pt x="29"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4" name="Freeform 59"/>
              <p:cNvSpPr>
                <a:spLocks/>
              </p:cNvSpPr>
              <p:nvPr/>
            </p:nvSpPr>
            <p:spPr bwMode="auto">
              <a:xfrm>
                <a:off x="4729" y="997"/>
                <a:ext cx="61" cy="21"/>
              </a:xfrm>
              <a:custGeom>
                <a:avLst/>
                <a:gdLst>
                  <a:gd name="T0" fmla="*/ 33 w 35"/>
                  <a:gd name="T1" fmla="*/ 8 h 12"/>
                  <a:gd name="T2" fmla="*/ 1 w 35"/>
                  <a:gd name="T3" fmla="*/ 3 h 12"/>
                  <a:gd name="T4" fmla="*/ 2 w 35"/>
                  <a:gd name="T5" fmla="*/ 6 h 12"/>
                  <a:gd name="T6" fmla="*/ 31 w 35"/>
                  <a:gd name="T7" fmla="*/ 11 h 12"/>
                  <a:gd name="T8" fmla="*/ 33 w 35"/>
                  <a:gd name="T9" fmla="*/ 8 h 12"/>
                </a:gdLst>
                <a:ahLst/>
                <a:cxnLst>
                  <a:cxn ang="0">
                    <a:pos x="T0" y="T1"/>
                  </a:cxn>
                  <a:cxn ang="0">
                    <a:pos x="T2" y="T3"/>
                  </a:cxn>
                  <a:cxn ang="0">
                    <a:pos x="T4" y="T5"/>
                  </a:cxn>
                  <a:cxn ang="0">
                    <a:pos x="T6" y="T7"/>
                  </a:cxn>
                  <a:cxn ang="0">
                    <a:pos x="T8" y="T9"/>
                  </a:cxn>
                </a:cxnLst>
                <a:rect l="0" t="0" r="r" b="b"/>
                <a:pathLst>
                  <a:path w="35" h="12">
                    <a:moveTo>
                      <a:pt x="33" y="8"/>
                    </a:moveTo>
                    <a:cubicBezTo>
                      <a:pt x="24" y="2"/>
                      <a:pt x="12" y="0"/>
                      <a:pt x="1" y="3"/>
                    </a:cubicBezTo>
                    <a:cubicBezTo>
                      <a:pt x="0" y="4"/>
                      <a:pt x="0" y="6"/>
                      <a:pt x="2" y="6"/>
                    </a:cubicBezTo>
                    <a:cubicBezTo>
                      <a:pt x="12" y="5"/>
                      <a:pt x="22" y="7"/>
                      <a:pt x="31" y="11"/>
                    </a:cubicBezTo>
                    <a:cubicBezTo>
                      <a:pt x="33" y="12"/>
                      <a:pt x="35" y="9"/>
                      <a:pt x="3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5" name="Freeform 60"/>
              <p:cNvSpPr>
                <a:spLocks/>
              </p:cNvSpPr>
              <p:nvPr/>
            </p:nvSpPr>
            <p:spPr bwMode="auto">
              <a:xfrm>
                <a:off x="4694" y="951"/>
                <a:ext cx="49" cy="14"/>
              </a:xfrm>
              <a:custGeom>
                <a:avLst/>
                <a:gdLst>
                  <a:gd name="T0" fmla="*/ 26 w 28"/>
                  <a:gd name="T1" fmla="*/ 4 h 8"/>
                  <a:gd name="T2" fmla="*/ 2 w 28"/>
                  <a:gd name="T3" fmla="*/ 2 h 8"/>
                  <a:gd name="T4" fmla="*/ 2 w 28"/>
                  <a:gd name="T5" fmla="*/ 4 h 8"/>
                  <a:gd name="T6" fmla="*/ 25 w 28"/>
                  <a:gd name="T7" fmla="*/ 7 h 8"/>
                  <a:gd name="T8" fmla="*/ 26 w 28"/>
                  <a:gd name="T9" fmla="*/ 4 h 8"/>
                </a:gdLst>
                <a:ahLst/>
                <a:cxnLst>
                  <a:cxn ang="0">
                    <a:pos x="T0" y="T1"/>
                  </a:cxn>
                  <a:cxn ang="0">
                    <a:pos x="T2" y="T3"/>
                  </a:cxn>
                  <a:cxn ang="0">
                    <a:pos x="T4" y="T5"/>
                  </a:cxn>
                  <a:cxn ang="0">
                    <a:pos x="T6" y="T7"/>
                  </a:cxn>
                  <a:cxn ang="0">
                    <a:pos x="T8" y="T9"/>
                  </a:cxn>
                </a:cxnLst>
                <a:rect l="0" t="0" r="r" b="b"/>
                <a:pathLst>
                  <a:path w="28" h="8">
                    <a:moveTo>
                      <a:pt x="26" y="4"/>
                    </a:moveTo>
                    <a:cubicBezTo>
                      <a:pt x="18" y="1"/>
                      <a:pt x="10" y="0"/>
                      <a:pt x="2" y="2"/>
                    </a:cubicBezTo>
                    <a:cubicBezTo>
                      <a:pt x="0" y="2"/>
                      <a:pt x="1" y="4"/>
                      <a:pt x="2" y="4"/>
                    </a:cubicBezTo>
                    <a:cubicBezTo>
                      <a:pt x="10" y="5"/>
                      <a:pt x="17" y="5"/>
                      <a:pt x="25" y="7"/>
                    </a:cubicBezTo>
                    <a:cubicBezTo>
                      <a:pt x="27" y="8"/>
                      <a:pt x="28" y="5"/>
                      <a:pt x="2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6" name="Freeform 61"/>
              <p:cNvSpPr>
                <a:spLocks/>
              </p:cNvSpPr>
              <p:nvPr/>
            </p:nvSpPr>
            <p:spPr bwMode="auto">
              <a:xfrm>
                <a:off x="4671" y="921"/>
                <a:ext cx="31" cy="13"/>
              </a:xfrm>
              <a:custGeom>
                <a:avLst/>
                <a:gdLst>
                  <a:gd name="T0" fmla="*/ 17 w 18"/>
                  <a:gd name="T1" fmla="*/ 5 h 7"/>
                  <a:gd name="T2" fmla="*/ 14 w 18"/>
                  <a:gd name="T3" fmla="*/ 1 h 7"/>
                  <a:gd name="T4" fmla="*/ 1 w 18"/>
                  <a:gd name="T5" fmla="*/ 3 h 7"/>
                  <a:gd name="T6" fmla="*/ 2 w 18"/>
                  <a:gd name="T7" fmla="*/ 5 h 7"/>
                  <a:gd name="T8" fmla="*/ 9 w 18"/>
                  <a:gd name="T9" fmla="*/ 5 h 7"/>
                  <a:gd name="T10" fmla="*/ 15 w 18"/>
                  <a:gd name="T11" fmla="*/ 5 h 7"/>
                  <a:gd name="T12" fmla="*/ 17 w 18"/>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7" y="5"/>
                    </a:moveTo>
                    <a:cubicBezTo>
                      <a:pt x="18" y="3"/>
                      <a:pt x="16" y="1"/>
                      <a:pt x="14" y="1"/>
                    </a:cubicBezTo>
                    <a:cubicBezTo>
                      <a:pt x="10" y="0"/>
                      <a:pt x="5" y="1"/>
                      <a:pt x="1" y="3"/>
                    </a:cubicBezTo>
                    <a:cubicBezTo>
                      <a:pt x="0" y="3"/>
                      <a:pt x="0" y="6"/>
                      <a:pt x="2" y="5"/>
                    </a:cubicBezTo>
                    <a:cubicBezTo>
                      <a:pt x="4" y="5"/>
                      <a:pt x="6" y="5"/>
                      <a:pt x="9" y="5"/>
                    </a:cubicBezTo>
                    <a:cubicBezTo>
                      <a:pt x="9" y="5"/>
                      <a:pt x="15" y="5"/>
                      <a:pt x="15" y="5"/>
                    </a:cubicBezTo>
                    <a:cubicBezTo>
                      <a:pt x="14" y="6"/>
                      <a:pt x="17" y="7"/>
                      <a:pt x="17"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7" name="Freeform 62"/>
              <p:cNvSpPr>
                <a:spLocks/>
              </p:cNvSpPr>
              <p:nvPr/>
            </p:nvSpPr>
            <p:spPr bwMode="auto">
              <a:xfrm>
                <a:off x="4618" y="1229"/>
                <a:ext cx="61" cy="100"/>
              </a:xfrm>
              <a:custGeom>
                <a:avLst/>
                <a:gdLst>
                  <a:gd name="T0" fmla="*/ 3 w 35"/>
                  <a:gd name="T1" fmla="*/ 55 h 57"/>
                  <a:gd name="T2" fmla="*/ 34 w 35"/>
                  <a:gd name="T3" fmla="*/ 4 h 57"/>
                  <a:gd name="T4" fmla="*/ 32 w 35"/>
                  <a:gd name="T5" fmla="*/ 2 h 57"/>
                  <a:gd name="T6" fmla="*/ 0 w 35"/>
                  <a:gd name="T7" fmla="*/ 54 h 57"/>
                  <a:gd name="T8" fmla="*/ 3 w 35"/>
                  <a:gd name="T9" fmla="*/ 55 h 57"/>
                </a:gdLst>
                <a:ahLst/>
                <a:cxnLst>
                  <a:cxn ang="0">
                    <a:pos x="T0" y="T1"/>
                  </a:cxn>
                  <a:cxn ang="0">
                    <a:pos x="T2" y="T3"/>
                  </a:cxn>
                  <a:cxn ang="0">
                    <a:pos x="T4" y="T5"/>
                  </a:cxn>
                  <a:cxn ang="0">
                    <a:pos x="T6" y="T7"/>
                  </a:cxn>
                  <a:cxn ang="0">
                    <a:pos x="T8" y="T9"/>
                  </a:cxn>
                </a:cxnLst>
                <a:rect l="0" t="0" r="r" b="b"/>
                <a:pathLst>
                  <a:path w="35" h="57">
                    <a:moveTo>
                      <a:pt x="3" y="55"/>
                    </a:moveTo>
                    <a:cubicBezTo>
                      <a:pt x="10" y="35"/>
                      <a:pt x="21" y="20"/>
                      <a:pt x="34" y="4"/>
                    </a:cubicBezTo>
                    <a:cubicBezTo>
                      <a:pt x="35" y="3"/>
                      <a:pt x="34" y="0"/>
                      <a:pt x="32" y="2"/>
                    </a:cubicBezTo>
                    <a:cubicBezTo>
                      <a:pt x="16" y="13"/>
                      <a:pt x="4" y="34"/>
                      <a:pt x="0" y="54"/>
                    </a:cubicBezTo>
                    <a:cubicBezTo>
                      <a:pt x="0" y="56"/>
                      <a:pt x="3" y="57"/>
                      <a:pt x="3"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8" name="Freeform 63"/>
              <p:cNvSpPr>
                <a:spLocks/>
              </p:cNvSpPr>
              <p:nvPr/>
            </p:nvSpPr>
            <p:spPr bwMode="auto">
              <a:xfrm>
                <a:off x="4600" y="1240"/>
                <a:ext cx="36" cy="74"/>
              </a:xfrm>
              <a:custGeom>
                <a:avLst/>
                <a:gdLst>
                  <a:gd name="T0" fmla="*/ 4 w 20"/>
                  <a:gd name="T1" fmla="*/ 40 h 42"/>
                  <a:gd name="T2" fmla="*/ 9 w 20"/>
                  <a:gd name="T3" fmla="*/ 19 h 42"/>
                  <a:gd name="T4" fmla="*/ 19 w 20"/>
                  <a:gd name="T5" fmla="*/ 3 h 42"/>
                  <a:gd name="T6" fmla="*/ 17 w 20"/>
                  <a:gd name="T7" fmla="*/ 1 h 42"/>
                  <a:gd name="T8" fmla="*/ 1 w 20"/>
                  <a:gd name="T9" fmla="*/ 40 h 42"/>
                  <a:gd name="T10" fmla="*/ 4 w 20"/>
                  <a:gd name="T11" fmla="*/ 40 h 42"/>
                </a:gdLst>
                <a:ahLst/>
                <a:cxnLst>
                  <a:cxn ang="0">
                    <a:pos x="T0" y="T1"/>
                  </a:cxn>
                  <a:cxn ang="0">
                    <a:pos x="T2" y="T3"/>
                  </a:cxn>
                  <a:cxn ang="0">
                    <a:pos x="T4" y="T5"/>
                  </a:cxn>
                  <a:cxn ang="0">
                    <a:pos x="T6" y="T7"/>
                  </a:cxn>
                  <a:cxn ang="0">
                    <a:pos x="T8" y="T9"/>
                  </a:cxn>
                  <a:cxn ang="0">
                    <a:pos x="T10" y="T11"/>
                  </a:cxn>
                </a:cxnLst>
                <a:rect l="0" t="0" r="r" b="b"/>
                <a:pathLst>
                  <a:path w="20" h="42">
                    <a:moveTo>
                      <a:pt x="4" y="40"/>
                    </a:moveTo>
                    <a:cubicBezTo>
                      <a:pt x="5" y="33"/>
                      <a:pt x="6" y="25"/>
                      <a:pt x="9" y="19"/>
                    </a:cubicBezTo>
                    <a:cubicBezTo>
                      <a:pt x="12" y="13"/>
                      <a:pt x="16" y="8"/>
                      <a:pt x="19" y="3"/>
                    </a:cubicBezTo>
                    <a:cubicBezTo>
                      <a:pt x="20" y="2"/>
                      <a:pt x="18" y="0"/>
                      <a:pt x="17" y="1"/>
                    </a:cubicBezTo>
                    <a:cubicBezTo>
                      <a:pt x="5" y="9"/>
                      <a:pt x="0" y="26"/>
                      <a:pt x="1" y="40"/>
                    </a:cubicBezTo>
                    <a:cubicBezTo>
                      <a:pt x="1" y="42"/>
                      <a:pt x="4" y="42"/>
                      <a:pt x="4"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9" name="Freeform 64"/>
              <p:cNvSpPr>
                <a:spLocks/>
              </p:cNvSpPr>
              <p:nvPr/>
            </p:nvSpPr>
            <p:spPr bwMode="auto">
              <a:xfrm>
                <a:off x="4583" y="1224"/>
                <a:ext cx="35" cy="67"/>
              </a:xfrm>
              <a:custGeom>
                <a:avLst/>
                <a:gdLst>
                  <a:gd name="T0" fmla="*/ 4 w 20"/>
                  <a:gd name="T1" fmla="*/ 35 h 38"/>
                  <a:gd name="T2" fmla="*/ 19 w 20"/>
                  <a:gd name="T3" fmla="*/ 4 h 38"/>
                  <a:gd name="T4" fmla="*/ 16 w 20"/>
                  <a:gd name="T5" fmla="*/ 2 h 38"/>
                  <a:gd name="T6" fmla="*/ 5 w 20"/>
                  <a:gd name="T7" fmla="*/ 19 h 38"/>
                  <a:gd name="T8" fmla="*/ 0 w 20"/>
                  <a:gd name="T9" fmla="*/ 35 h 38"/>
                  <a:gd name="T10" fmla="*/ 4 w 20"/>
                  <a:gd name="T11" fmla="*/ 35 h 38"/>
                </a:gdLst>
                <a:ahLst/>
                <a:cxnLst>
                  <a:cxn ang="0">
                    <a:pos x="T0" y="T1"/>
                  </a:cxn>
                  <a:cxn ang="0">
                    <a:pos x="T2" y="T3"/>
                  </a:cxn>
                  <a:cxn ang="0">
                    <a:pos x="T4" y="T5"/>
                  </a:cxn>
                  <a:cxn ang="0">
                    <a:pos x="T6" y="T7"/>
                  </a:cxn>
                  <a:cxn ang="0">
                    <a:pos x="T8" y="T9"/>
                  </a:cxn>
                  <a:cxn ang="0">
                    <a:pos x="T10" y="T11"/>
                  </a:cxn>
                </a:cxnLst>
                <a:rect l="0" t="0" r="r" b="b"/>
                <a:pathLst>
                  <a:path w="20" h="38">
                    <a:moveTo>
                      <a:pt x="4" y="35"/>
                    </a:moveTo>
                    <a:cubicBezTo>
                      <a:pt x="5" y="24"/>
                      <a:pt x="15" y="14"/>
                      <a:pt x="19" y="4"/>
                    </a:cubicBezTo>
                    <a:cubicBezTo>
                      <a:pt x="20" y="2"/>
                      <a:pt x="18" y="0"/>
                      <a:pt x="16" y="2"/>
                    </a:cubicBezTo>
                    <a:cubicBezTo>
                      <a:pt x="12" y="7"/>
                      <a:pt x="9" y="13"/>
                      <a:pt x="5" y="19"/>
                    </a:cubicBezTo>
                    <a:cubicBezTo>
                      <a:pt x="3" y="24"/>
                      <a:pt x="0" y="29"/>
                      <a:pt x="0" y="35"/>
                    </a:cubicBezTo>
                    <a:cubicBezTo>
                      <a:pt x="0" y="38"/>
                      <a:pt x="4" y="38"/>
                      <a:pt x="4"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0" name="Freeform 65"/>
              <p:cNvSpPr>
                <a:spLocks/>
              </p:cNvSpPr>
              <p:nvPr/>
            </p:nvSpPr>
            <p:spPr bwMode="auto">
              <a:xfrm>
                <a:off x="4563" y="1206"/>
                <a:ext cx="36" cy="55"/>
              </a:xfrm>
              <a:custGeom>
                <a:avLst/>
                <a:gdLst>
                  <a:gd name="T0" fmla="*/ 4 w 20"/>
                  <a:gd name="T1" fmla="*/ 29 h 31"/>
                  <a:gd name="T2" fmla="*/ 11 w 20"/>
                  <a:gd name="T3" fmla="*/ 15 h 31"/>
                  <a:gd name="T4" fmla="*/ 19 w 20"/>
                  <a:gd name="T5" fmla="*/ 3 h 31"/>
                  <a:gd name="T6" fmla="*/ 17 w 20"/>
                  <a:gd name="T7" fmla="*/ 1 h 31"/>
                  <a:gd name="T8" fmla="*/ 1 w 20"/>
                  <a:gd name="T9" fmla="*/ 28 h 31"/>
                  <a:gd name="T10" fmla="*/ 4 w 20"/>
                  <a:gd name="T11" fmla="*/ 29 h 31"/>
                </a:gdLst>
                <a:ahLst/>
                <a:cxnLst>
                  <a:cxn ang="0">
                    <a:pos x="T0" y="T1"/>
                  </a:cxn>
                  <a:cxn ang="0">
                    <a:pos x="T2" y="T3"/>
                  </a:cxn>
                  <a:cxn ang="0">
                    <a:pos x="T4" y="T5"/>
                  </a:cxn>
                  <a:cxn ang="0">
                    <a:pos x="T6" y="T7"/>
                  </a:cxn>
                  <a:cxn ang="0">
                    <a:pos x="T8" y="T9"/>
                  </a:cxn>
                  <a:cxn ang="0">
                    <a:pos x="T10" y="T11"/>
                  </a:cxn>
                </a:cxnLst>
                <a:rect l="0" t="0" r="r" b="b"/>
                <a:pathLst>
                  <a:path w="20" h="31">
                    <a:moveTo>
                      <a:pt x="4" y="29"/>
                    </a:moveTo>
                    <a:cubicBezTo>
                      <a:pt x="6" y="25"/>
                      <a:pt x="8" y="20"/>
                      <a:pt x="11" y="15"/>
                    </a:cubicBezTo>
                    <a:cubicBezTo>
                      <a:pt x="13" y="11"/>
                      <a:pt x="17" y="7"/>
                      <a:pt x="19" y="3"/>
                    </a:cubicBezTo>
                    <a:cubicBezTo>
                      <a:pt x="20" y="2"/>
                      <a:pt x="19" y="0"/>
                      <a:pt x="17" y="1"/>
                    </a:cubicBezTo>
                    <a:cubicBezTo>
                      <a:pt x="9" y="7"/>
                      <a:pt x="3" y="18"/>
                      <a:pt x="1" y="28"/>
                    </a:cubicBezTo>
                    <a:cubicBezTo>
                      <a:pt x="0" y="30"/>
                      <a:pt x="3" y="31"/>
                      <a:pt x="4"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1" name="Freeform 66"/>
              <p:cNvSpPr>
                <a:spLocks/>
              </p:cNvSpPr>
              <p:nvPr/>
            </p:nvSpPr>
            <p:spPr bwMode="auto">
              <a:xfrm>
                <a:off x="4549" y="1175"/>
                <a:ext cx="48" cy="56"/>
              </a:xfrm>
              <a:custGeom>
                <a:avLst/>
                <a:gdLst>
                  <a:gd name="T0" fmla="*/ 4 w 27"/>
                  <a:gd name="T1" fmla="*/ 31 h 32"/>
                  <a:gd name="T2" fmla="*/ 13 w 27"/>
                  <a:gd name="T3" fmla="*/ 15 h 32"/>
                  <a:gd name="T4" fmla="*/ 25 w 27"/>
                  <a:gd name="T5" fmla="*/ 4 h 32"/>
                  <a:gd name="T6" fmla="*/ 23 w 27"/>
                  <a:gd name="T7" fmla="*/ 1 h 32"/>
                  <a:gd name="T8" fmla="*/ 1 w 27"/>
                  <a:gd name="T9" fmla="*/ 29 h 32"/>
                  <a:gd name="T10" fmla="*/ 4 w 27"/>
                  <a:gd name="T11" fmla="*/ 31 h 32"/>
                </a:gdLst>
                <a:ahLst/>
                <a:cxnLst>
                  <a:cxn ang="0">
                    <a:pos x="T0" y="T1"/>
                  </a:cxn>
                  <a:cxn ang="0">
                    <a:pos x="T2" y="T3"/>
                  </a:cxn>
                  <a:cxn ang="0">
                    <a:pos x="T4" y="T5"/>
                  </a:cxn>
                  <a:cxn ang="0">
                    <a:pos x="T6" y="T7"/>
                  </a:cxn>
                  <a:cxn ang="0">
                    <a:pos x="T8" y="T9"/>
                  </a:cxn>
                  <a:cxn ang="0">
                    <a:pos x="T10" y="T11"/>
                  </a:cxn>
                </a:cxnLst>
                <a:rect l="0" t="0" r="r" b="b"/>
                <a:pathLst>
                  <a:path w="27" h="32">
                    <a:moveTo>
                      <a:pt x="4" y="31"/>
                    </a:moveTo>
                    <a:cubicBezTo>
                      <a:pt x="6" y="25"/>
                      <a:pt x="9" y="20"/>
                      <a:pt x="13" y="15"/>
                    </a:cubicBezTo>
                    <a:cubicBezTo>
                      <a:pt x="17" y="11"/>
                      <a:pt x="21" y="8"/>
                      <a:pt x="25" y="4"/>
                    </a:cubicBezTo>
                    <a:cubicBezTo>
                      <a:pt x="27" y="2"/>
                      <a:pt x="25" y="0"/>
                      <a:pt x="23" y="1"/>
                    </a:cubicBezTo>
                    <a:cubicBezTo>
                      <a:pt x="12" y="6"/>
                      <a:pt x="4" y="18"/>
                      <a:pt x="1" y="29"/>
                    </a:cubicBezTo>
                    <a:cubicBezTo>
                      <a:pt x="0" y="31"/>
                      <a:pt x="3" y="32"/>
                      <a:pt x="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2" name="Freeform 67"/>
              <p:cNvSpPr>
                <a:spLocks/>
              </p:cNvSpPr>
              <p:nvPr/>
            </p:nvSpPr>
            <p:spPr bwMode="auto">
              <a:xfrm>
                <a:off x="4546" y="1150"/>
                <a:ext cx="61" cy="44"/>
              </a:xfrm>
              <a:custGeom>
                <a:avLst/>
                <a:gdLst>
                  <a:gd name="T0" fmla="*/ 4 w 35"/>
                  <a:gd name="T1" fmla="*/ 24 h 25"/>
                  <a:gd name="T2" fmla="*/ 33 w 35"/>
                  <a:gd name="T3" fmla="*/ 4 h 25"/>
                  <a:gd name="T4" fmla="*/ 32 w 35"/>
                  <a:gd name="T5" fmla="*/ 1 h 25"/>
                  <a:gd name="T6" fmla="*/ 1 w 35"/>
                  <a:gd name="T7" fmla="*/ 21 h 25"/>
                  <a:gd name="T8" fmla="*/ 4 w 35"/>
                  <a:gd name="T9" fmla="*/ 24 h 25"/>
                </a:gdLst>
                <a:ahLst/>
                <a:cxnLst>
                  <a:cxn ang="0">
                    <a:pos x="T0" y="T1"/>
                  </a:cxn>
                  <a:cxn ang="0">
                    <a:pos x="T2" y="T3"/>
                  </a:cxn>
                  <a:cxn ang="0">
                    <a:pos x="T4" y="T5"/>
                  </a:cxn>
                  <a:cxn ang="0">
                    <a:pos x="T6" y="T7"/>
                  </a:cxn>
                  <a:cxn ang="0">
                    <a:pos x="T8" y="T9"/>
                  </a:cxn>
                </a:cxnLst>
                <a:rect l="0" t="0" r="r" b="b"/>
                <a:pathLst>
                  <a:path w="35" h="25">
                    <a:moveTo>
                      <a:pt x="4" y="24"/>
                    </a:moveTo>
                    <a:cubicBezTo>
                      <a:pt x="12" y="15"/>
                      <a:pt x="22" y="9"/>
                      <a:pt x="33" y="4"/>
                    </a:cubicBezTo>
                    <a:cubicBezTo>
                      <a:pt x="35" y="3"/>
                      <a:pt x="34" y="0"/>
                      <a:pt x="32" y="1"/>
                    </a:cubicBezTo>
                    <a:cubicBezTo>
                      <a:pt x="20" y="5"/>
                      <a:pt x="10" y="12"/>
                      <a:pt x="1" y="21"/>
                    </a:cubicBezTo>
                    <a:cubicBezTo>
                      <a:pt x="0" y="23"/>
                      <a:pt x="2" y="25"/>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3" name="Freeform 68"/>
              <p:cNvSpPr>
                <a:spLocks/>
              </p:cNvSpPr>
              <p:nvPr/>
            </p:nvSpPr>
            <p:spPr bwMode="auto">
              <a:xfrm>
                <a:off x="4576" y="1129"/>
                <a:ext cx="49" cy="23"/>
              </a:xfrm>
              <a:custGeom>
                <a:avLst/>
                <a:gdLst>
                  <a:gd name="T0" fmla="*/ 3 w 28"/>
                  <a:gd name="T1" fmla="*/ 12 h 13"/>
                  <a:gd name="T2" fmla="*/ 27 w 28"/>
                  <a:gd name="T3" fmla="*/ 3 h 13"/>
                  <a:gd name="T4" fmla="*/ 26 w 28"/>
                  <a:gd name="T5" fmla="*/ 1 h 13"/>
                  <a:gd name="T6" fmla="*/ 2 w 28"/>
                  <a:gd name="T7" fmla="*/ 9 h 13"/>
                  <a:gd name="T8" fmla="*/ 3 w 28"/>
                  <a:gd name="T9" fmla="*/ 12 h 13"/>
                </a:gdLst>
                <a:ahLst/>
                <a:cxnLst>
                  <a:cxn ang="0">
                    <a:pos x="T0" y="T1"/>
                  </a:cxn>
                  <a:cxn ang="0">
                    <a:pos x="T2" y="T3"/>
                  </a:cxn>
                  <a:cxn ang="0">
                    <a:pos x="T4" y="T5"/>
                  </a:cxn>
                  <a:cxn ang="0">
                    <a:pos x="T6" y="T7"/>
                  </a:cxn>
                  <a:cxn ang="0">
                    <a:pos x="T8" y="T9"/>
                  </a:cxn>
                </a:cxnLst>
                <a:rect l="0" t="0" r="r" b="b"/>
                <a:pathLst>
                  <a:path w="28" h="13">
                    <a:moveTo>
                      <a:pt x="3" y="12"/>
                    </a:moveTo>
                    <a:cubicBezTo>
                      <a:pt x="11" y="10"/>
                      <a:pt x="19" y="7"/>
                      <a:pt x="27" y="3"/>
                    </a:cubicBezTo>
                    <a:cubicBezTo>
                      <a:pt x="28" y="2"/>
                      <a:pt x="27" y="0"/>
                      <a:pt x="26" y="1"/>
                    </a:cubicBezTo>
                    <a:cubicBezTo>
                      <a:pt x="18" y="3"/>
                      <a:pt x="10" y="6"/>
                      <a:pt x="2" y="9"/>
                    </a:cubicBezTo>
                    <a:cubicBezTo>
                      <a:pt x="0" y="10"/>
                      <a:pt x="1" y="13"/>
                      <a:pt x="3"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4" name="Freeform 69"/>
              <p:cNvSpPr>
                <a:spLocks/>
              </p:cNvSpPr>
              <p:nvPr/>
            </p:nvSpPr>
            <p:spPr bwMode="auto">
              <a:xfrm>
                <a:off x="4620" y="1113"/>
                <a:ext cx="45" cy="14"/>
              </a:xfrm>
              <a:custGeom>
                <a:avLst/>
                <a:gdLst>
                  <a:gd name="T0" fmla="*/ 2 w 26"/>
                  <a:gd name="T1" fmla="*/ 4 h 8"/>
                  <a:gd name="T2" fmla="*/ 23 w 26"/>
                  <a:gd name="T3" fmla="*/ 8 h 8"/>
                  <a:gd name="T4" fmla="*/ 24 w 26"/>
                  <a:gd name="T5" fmla="*/ 5 h 8"/>
                  <a:gd name="T6" fmla="*/ 2 w 26"/>
                  <a:gd name="T7" fmla="*/ 1 h 8"/>
                  <a:gd name="T8" fmla="*/ 2 w 26"/>
                  <a:gd name="T9" fmla="*/ 4 h 8"/>
                </a:gdLst>
                <a:ahLst/>
                <a:cxnLst>
                  <a:cxn ang="0">
                    <a:pos x="T0" y="T1"/>
                  </a:cxn>
                  <a:cxn ang="0">
                    <a:pos x="T2" y="T3"/>
                  </a:cxn>
                  <a:cxn ang="0">
                    <a:pos x="T4" y="T5"/>
                  </a:cxn>
                  <a:cxn ang="0">
                    <a:pos x="T6" y="T7"/>
                  </a:cxn>
                  <a:cxn ang="0">
                    <a:pos x="T8" y="T9"/>
                  </a:cxn>
                </a:cxnLst>
                <a:rect l="0" t="0" r="r" b="b"/>
                <a:pathLst>
                  <a:path w="26" h="8">
                    <a:moveTo>
                      <a:pt x="2" y="4"/>
                    </a:moveTo>
                    <a:cubicBezTo>
                      <a:pt x="10" y="4"/>
                      <a:pt x="16" y="6"/>
                      <a:pt x="23" y="8"/>
                    </a:cubicBezTo>
                    <a:cubicBezTo>
                      <a:pt x="25" y="8"/>
                      <a:pt x="26" y="6"/>
                      <a:pt x="24" y="5"/>
                    </a:cubicBezTo>
                    <a:cubicBezTo>
                      <a:pt x="18" y="1"/>
                      <a:pt x="10" y="0"/>
                      <a:pt x="2" y="1"/>
                    </a:cubicBezTo>
                    <a:cubicBezTo>
                      <a:pt x="0" y="1"/>
                      <a:pt x="0" y="4"/>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5" name="Freeform 70"/>
              <p:cNvSpPr>
                <a:spLocks/>
              </p:cNvSpPr>
              <p:nvPr/>
            </p:nvSpPr>
            <p:spPr bwMode="auto">
              <a:xfrm>
                <a:off x="4644" y="1268"/>
                <a:ext cx="41" cy="56"/>
              </a:xfrm>
              <a:custGeom>
                <a:avLst/>
                <a:gdLst>
                  <a:gd name="T0" fmla="*/ 4 w 23"/>
                  <a:gd name="T1" fmla="*/ 30 h 32"/>
                  <a:gd name="T2" fmla="*/ 22 w 23"/>
                  <a:gd name="T3" fmla="*/ 3 h 32"/>
                  <a:gd name="T4" fmla="*/ 19 w 23"/>
                  <a:gd name="T5" fmla="*/ 1 h 32"/>
                  <a:gd name="T6" fmla="*/ 1 w 23"/>
                  <a:gd name="T7" fmla="*/ 29 h 32"/>
                  <a:gd name="T8" fmla="*/ 4 w 23"/>
                  <a:gd name="T9" fmla="*/ 30 h 32"/>
                </a:gdLst>
                <a:ahLst/>
                <a:cxnLst>
                  <a:cxn ang="0">
                    <a:pos x="T0" y="T1"/>
                  </a:cxn>
                  <a:cxn ang="0">
                    <a:pos x="T2" y="T3"/>
                  </a:cxn>
                  <a:cxn ang="0">
                    <a:pos x="T4" y="T5"/>
                  </a:cxn>
                  <a:cxn ang="0">
                    <a:pos x="T6" y="T7"/>
                  </a:cxn>
                  <a:cxn ang="0">
                    <a:pos x="T8" y="T9"/>
                  </a:cxn>
                </a:cxnLst>
                <a:rect l="0" t="0" r="r" b="b"/>
                <a:pathLst>
                  <a:path w="23" h="32">
                    <a:moveTo>
                      <a:pt x="4" y="30"/>
                    </a:moveTo>
                    <a:cubicBezTo>
                      <a:pt x="9" y="21"/>
                      <a:pt x="15" y="12"/>
                      <a:pt x="22" y="3"/>
                    </a:cubicBezTo>
                    <a:cubicBezTo>
                      <a:pt x="23" y="1"/>
                      <a:pt x="21" y="0"/>
                      <a:pt x="19" y="1"/>
                    </a:cubicBezTo>
                    <a:cubicBezTo>
                      <a:pt x="11" y="9"/>
                      <a:pt x="6" y="19"/>
                      <a:pt x="1" y="29"/>
                    </a:cubicBezTo>
                    <a:cubicBezTo>
                      <a:pt x="0" y="31"/>
                      <a:pt x="3" y="32"/>
                      <a:pt x="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6" name="Freeform 71"/>
              <p:cNvSpPr>
                <a:spLocks/>
              </p:cNvSpPr>
              <p:nvPr/>
            </p:nvSpPr>
            <p:spPr bwMode="auto">
              <a:xfrm>
                <a:off x="4692" y="1261"/>
                <a:ext cx="33" cy="56"/>
              </a:xfrm>
              <a:custGeom>
                <a:avLst/>
                <a:gdLst>
                  <a:gd name="T0" fmla="*/ 3 w 19"/>
                  <a:gd name="T1" fmla="*/ 31 h 32"/>
                  <a:gd name="T2" fmla="*/ 18 w 19"/>
                  <a:gd name="T3" fmla="*/ 3 h 32"/>
                  <a:gd name="T4" fmla="*/ 15 w 19"/>
                  <a:gd name="T5" fmla="*/ 1 h 32"/>
                  <a:gd name="T6" fmla="*/ 0 w 19"/>
                  <a:gd name="T7" fmla="*/ 30 h 32"/>
                  <a:gd name="T8" fmla="*/ 3 w 19"/>
                  <a:gd name="T9" fmla="*/ 31 h 32"/>
                </a:gdLst>
                <a:ahLst/>
                <a:cxnLst>
                  <a:cxn ang="0">
                    <a:pos x="T0" y="T1"/>
                  </a:cxn>
                  <a:cxn ang="0">
                    <a:pos x="T2" y="T3"/>
                  </a:cxn>
                  <a:cxn ang="0">
                    <a:pos x="T4" y="T5"/>
                  </a:cxn>
                  <a:cxn ang="0">
                    <a:pos x="T6" y="T7"/>
                  </a:cxn>
                  <a:cxn ang="0">
                    <a:pos x="T8" y="T9"/>
                  </a:cxn>
                </a:cxnLst>
                <a:rect l="0" t="0" r="r" b="b"/>
                <a:pathLst>
                  <a:path w="19" h="32">
                    <a:moveTo>
                      <a:pt x="3" y="31"/>
                    </a:moveTo>
                    <a:cubicBezTo>
                      <a:pt x="8" y="22"/>
                      <a:pt x="14" y="12"/>
                      <a:pt x="18" y="3"/>
                    </a:cubicBezTo>
                    <a:cubicBezTo>
                      <a:pt x="19" y="1"/>
                      <a:pt x="16" y="0"/>
                      <a:pt x="15" y="1"/>
                    </a:cubicBezTo>
                    <a:cubicBezTo>
                      <a:pt x="9" y="9"/>
                      <a:pt x="4" y="20"/>
                      <a:pt x="0" y="30"/>
                    </a:cubicBezTo>
                    <a:cubicBezTo>
                      <a:pt x="0" y="31"/>
                      <a:pt x="2" y="32"/>
                      <a:pt x="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7" name="Freeform 72"/>
              <p:cNvSpPr>
                <a:spLocks/>
              </p:cNvSpPr>
              <p:nvPr/>
            </p:nvSpPr>
            <p:spPr bwMode="auto">
              <a:xfrm>
                <a:off x="4723" y="1271"/>
                <a:ext cx="29" cy="43"/>
              </a:xfrm>
              <a:custGeom>
                <a:avLst/>
                <a:gdLst>
                  <a:gd name="T0" fmla="*/ 5 w 16"/>
                  <a:gd name="T1" fmla="*/ 22 h 24"/>
                  <a:gd name="T2" fmla="*/ 10 w 16"/>
                  <a:gd name="T3" fmla="*/ 12 h 24"/>
                  <a:gd name="T4" fmla="*/ 15 w 16"/>
                  <a:gd name="T5" fmla="*/ 4 h 24"/>
                  <a:gd name="T6" fmla="*/ 13 w 16"/>
                  <a:gd name="T7" fmla="*/ 1 h 24"/>
                  <a:gd name="T8" fmla="*/ 1 w 16"/>
                  <a:gd name="T9" fmla="*/ 21 h 24"/>
                  <a:gd name="T10" fmla="*/ 5 w 16"/>
                  <a:gd name="T11" fmla="*/ 22 h 24"/>
                </a:gdLst>
                <a:ahLst/>
                <a:cxnLst>
                  <a:cxn ang="0">
                    <a:pos x="T0" y="T1"/>
                  </a:cxn>
                  <a:cxn ang="0">
                    <a:pos x="T2" y="T3"/>
                  </a:cxn>
                  <a:cxn ang="0">
                    <a:pos x="T4" y="T5"/>
                  </a:cxn>
                  <a:cxn ang="0">
                    <a:pos x="T6" y="T7"/>
                  </a:cxn>
                  <a:cxn ang="0">
                    <a:pos x="T8" y="T9"/>
                  </a:cxn>
                  <a:cxn ang="0">
                    <a:pos x="T10" y="T11"/>
                  </a:cxn>
                </a:cxnLst>
                <a:rect l="0" t="0" r="r" b="b"/>
                <a:pathLst>
                  <a:path w="16" h="24">
                    <a:moveTo>
                      <a:pt x="5" y="22"/>
                    </a:moveTo>
                    <a:cubicBezTo>
                      <a:pt x="6" y="18"/>
                      <a:pt x="8" y="15"/>
                      <a:pt x="10" y="12"/>
                    </a:cubicBezTo>
                    <a:cubicBezTo>
                      <a:pt x="12" y="9"/>
                      <a:pt x="14" y="7"/>
                      <a:pt x="15" y="4"/>
                    </a:cubicBezTo>
                    <a:cubicBezTo>
                      <a:pt x="16" y="2"/>
                      <a:pt x="14" y="0"/>
                      <a:pt x="13" y="1"/>
                    </a:cubicBezTo>
                    <a:cubicBezTo>
                      <a:pt x="7" y="6"/>
                      <a:pt x="3" y="14"/>
                      <a:pt x="1" y="21"/>
                    </a:cubicBezTo>
                    <a:cubicBezTo>
                      <a:pt x="0" y="23"/>
                      <a:pt x="4" y="24"/>
                      <a:pt x="5"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8" name="Freeform 73"/>
              <p:cNvSpPr>
                <a:spLocks/>
              </p:cNvSpPr>
              <p:nvPr/>
            </p:nvSpPr>
            <p:spPr bwMode="auto">
              <a:xfrm>
                <a:off x="4750" y="1270"/>
                <a:ext cx="35" cy="51"/>
              </a:xfrm>
              <a:custGeom>
                <a:avLst/>
                <a:gdLst>
                  <a:gd name="T0" fmla="*/ 5 w 20"/>
                  <a:gd name="T1" fmla="*/ 27 h 29"/>
                  <a:gd name="T2" fmla="*/ 19 w 20"/>
                  <a:gd name="T3" fmla="*/ 4 h 29"/>
                  <a:gd name="T4" fmla="*/ 17 w 20"/>
                  <a:gd name="T5" fmla="*/ 2 h 29"/>
                  <a:gd name="T6" fmla="*/ 1 w 20"/>
                  <a:gd name="T7" fmla="*/ 26 h 29"/>
                  <a:gd name="T8" fmla="*/ 5 w 20"/>
                  <a:gd name="T9" fmla="*/ 27 h 29"/>
                </a:gdLst>
                <a:ahLst/>
                <a:cxnLst>
                  <a:cxn ang="0">
                    <a:pos x="T0" y="T1"/>
                  </a:cxn>
                  <a:cxn ang="0">
                    <a:pos x="T2" y="T3"/>
                  </a:cxn>
                  <a:cxn ang="0">
                    <a:pos x="T4" y="T5"/>
                  </a:cxn>
                  <a:cxn ang="0">
                    <a:pos x="T6" y="T7"/>
                  </a:cxn>
                  <a:cxn ang="0">
                    <a:pos x="T8" y="T9"/>
                  </a:cxn>
                </a:cxnLst>
                <a:rect l="0" t="0" r="r" b="b"/>
                <a:pathLst>
                  <a:path w="20" h="29">
                    <a:moveTo>
                      <a:pt x="5" y="27"/>
                    </a:moveTo>
                    <a:cubicBezTo>
                      <a:pt x="9" y="19"/>
                      <a:pt x="14" y="12"/>
                      <a:pt x="19" y="4"/>
                    </a:cubicBezTo>
                    <a:cubicBezTo>
                      <a:pt x="20" y="2"/>
                      <a:pt x="18" y="0"/>
                      <a:pt x="17" y="2"/>
                    </a:cubicBezTo>
                    <a:cubicBezTo>
                      <a:pt x="10" y="8"/>
                      <a:pt x="5" y="17"/>
                      <a:pt x="1" y="26"/>
                    </a:cubicBezTo>
                    <a:cubicBezTo>
                      <a:pt x="0" y="28"/>
                      <a:pt x="4" y="29"/>
                      <a:pt x="5"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9" name="Freeform 74"/>
              <p:cNvSpPr>
                <a:spLocks/>
              </p:cNvSpPr>
              <p:nvPr/>
            </p:nvSpPr>
            <p:spPr bwMode="auto">
              <a:xfrm>
                <a:off x="4780" y="1280"/>
                <a:ext cx="42" cy="62"/>
              </a:xfrm>
              <a:custGeom>
                <a:avLst/>
                <a:gdLst>
                  <a:gd name="T0" fmla="*/ 4 w 24"/>
                  <a:gd name="T1" fmla="*/ 33 h 35"/>
                  <a:gd name="T2" fmla="*/ 23 w 24"/>
                  <a:gd name="T3" fmla="*/ 3 h 35"/>
                  <a:gd name="T4" fmla="*/ 20 w 24"/>
                  <a:gd name="T5" fmla="*/ 1 h 35"/>
                  <a:gd name="T6" fmla="*/ 1 w 24"/>
                  <a:gd name="T7" fmla="*/ 31 h 35"/>
                  <a:gd name="T8" fmla="*/ 4 w 24"/>
                  <a:gd name="T9" fmla="*/ 33 h 35"/>
                </a:gdLst>
                <a:ahLst/>
                <a:cxnLst>
                  <a:cxn ang="0">
                    <a:pos x="T0" y="T1"/>
                  </a:cxn>
                  <a:cxn ang="0">
                    <a:pos x="T2" y="T3"/>
                  </a:cxn>
                  <a:cxn ang="0">
                    <a:pos x="T4" y="T5"/>
                  </a:cxn>
                  <a:cxn ang="0">
                    <a:pos x="T6" y="T7"/>
                  </a:cxn>
                  <a:cxn ang="0">
                    <a:pos x="T8" y="T9"/>
                  </a:cxn>
                </a:cxnLst>
                <a:rect l="0" t="0" r="r" b="b"/>
                <a:pathLst>
                  <a:path w="24" h="35">
                    <a:moveTo>
                      <a:pt x="4" y="33"/>
                    </a:moveTo>
                    <a:cubicBezTo>
                      <a:pt x="10" y="23"/>
                      <a:pt x="17" y="13"/>
                      <a:pt x="23" y="3"/>
                    </a:cubicBezTo>
                    <a:cubicBezTo>
                      <a:pt x="24" y="1"/>
                      <a:pt x="22" y="0"/>
                      <a:pt x="20" y="1"/>
                    </a:cubicBezTo>
                    <a:cubicBezTo>
                      <a:pt x="12" y="9"/>
                      <a:pt x="6" y="20"/>
                      <a:pt x="1" y="31"/>
                    </a:cubicBezTo>
                    <a:cubicBezTo>
                      <a:pt x="0" y="33"/>
                      <a:pt x="3" y="35"/>
                      <a:pt x="4"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0" name="Freeform 75"/>
              <p:cNvSpPr>
                <a:spLocks/>
              </p:cNvSpPr>
              <p:nvPr/>
            </p:nvSpPr>
            <p:spPr bwMode="auto">
              <a:xfrm>
                <a:off x="4806" y="1319"/>
                <a:ext cx="21" cy="39"/>
              </a:xfrm>
              <a:custGeom>
                <a:avLst/>
                <a:gdLst>
                  <a:gd name="T0" fmla="*/ 4 w 12"/>
                  <a:gd name="T1" fmla="*/ 20 h 22"/>
                  <a:gd name="T2" fmla="*/ 12 w 12"/>
                  <a:gd name="T3" fmla="*/ 2 h 22"/>
                  <a:gd name="T4" fmla="*/ 9 w 12"/>
                  <a:gd name="T5" fmla="*/ 1 h 22"/>
                  <a:gd name="T6" fmla="*/ 1 w 12"/>
                  <a:gd name="T7" fmla="*/ 19 h 22"/>
                  <a:gd name="T8" fmla="*/ 4 w 12"/>
                  <a:gd name="T9" fmla="*/ 20 h 22"/>
                </a:gdLst>
                <a:ahLst/>
                <a:cxnLst>
                  <a:cxn ang="0">
                    <a:pos x="T0" y="T1"/>
                  </a:cxn>
                  <a:cxn ang="0">
                    <a:pos x="T2" y="T3"/>
                  </a:cxn>
                  <a:cxn ang="0">
                    <a:pos x="T4" y="T5"/>
                  </a:cxn>
                  <a:cxn ang="0">
                    <a:pos x="T6" y="T7"/>
                  </a:cxn>
                  <a:cxn ang="0">
                    <a:pos x="T8" y="T9"/>
                  </a:cxn>
                </a:cxnLst>
                <a:rect l="0" t="0" r="r" b="b"/>
                <a:pathLst>
                  <a:path w="12" h="22">
                    <a:moveTo>
                      <a:pt x="4" y="20"/>
                    </a:moveTo>
                    <a:cubicBezTo>
                      <a:pt x="6" y="13"/>
                      <a:pt x="9" y="8"/>
                      <a:pt x="12" y="2"/>
                    </a:cubicBezTo>
                    <a:cubicBezTo>
                      <a:pt x="12" y="1"/>
                      <a:pt x="10" y="0"/>
                      <a:pt x="9" y="1"/>
                    </a:cubicBezTo>
                    <a:cubicBezTo>
                      <a:pt x="4" y="5"/>
                      <a:pt x="2" y="13"/>
                      <a:pt x="1" y="19"/>
                    </a:cubicBezTo>
                    <a:cubicBezTo>
                      <a:pt x="0" y="21"/>
                      <a:pt x="4" y="22"/>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1" name="Freeform 76"/>
              <p:cNvSpPr>
                <a:spLocks/>
              </p:cNvSpPr>
              <p:nvPr/>
            </p:nvSpPr>
            <p:spPr bwMode="auto">
              <a:xfrm>
                <a:off x="4806" y="1134"/>
                <a:ext cx="33" cy="65"/>
              </a:xfrm>
              <a:custGeom>
                <a:avLst/>
                <a:gdLst>
                  <a:gd name="T0" fmla="*/ 15 w 19"/>
                  <a:gd name="T1" fmla="*/ 2 h 37"/>
                  <a:gd name="T2" fmla="*/ 0 w 19"/>
                  <a:gd name="T3" fmla="*/ 35 h 37"/>
                  <a:gd name="T4" fmla="*/ 3 w 19"/>
                  <a:gd name="T5" fmla="*/ 35 h 37"/>
                  <a:gd name="T6" fmla="*/ 17 w 19"/>
                  <a:gd name="T7" fmla="*/ 4 h 37"/>
                  <a:gd name="T8" fmla="*/ 15 w 19"/>
                  <a:gd name="T9" fmla="*/ 2 h 37"/>
                </a:gdLst>
                <a:ahLst/>
                <a:cxnLst>
                  <a:cxn ang="0">
                    <a:pos x="T0" y="T1"/>
                  </a:cxn>
                  <a:cxn ang="0">
                    <a:pos x="T2" y="T3"/>
                  </a:cxn>
                  <a:cxn ang="0">
                    <a:pos x="T4" y="T5"/>
                  </a:cxn>
                  <a:cxn ang="0">
                    <a:pos x="T6" y="T7"/>
                  </a:cxn>
                  <a:cxn ang="0">
                    <a:pos x="T8" y="T9"/>
                  </a:cxn>
                </a:cxnLst>
                <a:rect l="0" t="0" r="r" b="b"/>
                <a:pathLst>
                  <a:path w="19" h="37">
                    <a:moveTo>
                      <a:pt x="15" y="2"/>
                    </a:moveTo>
                    <a:cubicBezTo>
                      <a:pt x="7" y="11"/>
                      <a:pt x="1" y="23"/>
                      <a:pt x="0" y="35"/>
                    </a:cubicBezTo>
                    <a:cubicBezTo>
                      <a:pt x="0" y="37"/>
                      <a:pt x="3" y="37"/>
                      <a:pt x="3" y="35"/>
                    </a:cubicBezTo>
                    <a:cubicBezTo>
                      <a:pt x="7" y="24"/>
                      <a:pt x="11" y="14"/>
                      <a:pt x="17" y="4"/>
                    </a:cubicBezTo>
                    <a:cubicBezTo>
                      <a:pt x="19" y="3"/>
                      <a:pt x="16" y="0"/>
                      <a:pt x="15"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2" name="Freeform 77"/>
              <p:cNvSpPr>
                <a:spLocks/>
              </p:cNvSpPr>
              <p:nvPr/>
            </p:nvSpPr>
            <p:spPr bwMode="auto">
              <a:xfrm>
                <a:off x="4774" y="1178"/>
                <a:ext cx="23" cy="67"/>
              </a:xfrm>
              <a:custGeom>
                <a:avLst/>
                <a:gdLst>
                  <a:gd name="T0" fmla="*/ 9 w 13"/>
                  <a:gd name="T1" fmla="*/ 1 h 38"/>
                  <a:gd name="T2" fmla="*/ 1 w 13"/>
                  <a:gd name="T3" fmla="*/ 37 h 38"/>
                  <a:gd name="T4" fmla="*/ 4 w 13"/>
                  <a:gd name="T5" fmla="*/ 37 h 38"/>
                  <a:gd name="T6" fmla="*/ 12 w 13"/>
                  <a:gd name="T7" fmla="*/ 3 h 38"/>
                  <a:gd name="T8" fmla="*/ 9 w 13"/>
                  <a:gd name="T9" fmla="*/ 1 h 38"/>
                </a:gdLst>
                <a:ahLst/>
                <a:cxnLst>
                  <a:cxn ang="0">
                    <a:pos x="T0" y="T1"/>
                  </a:cxn>
                  <a:cxn ang="0">
                    <a:pos x="T2" y="T3"/>
                  </a:cxn>
                  <a:cxn ang="0">
                    <a:pos x="T4" y="T5"/>
                  </a:cxn>
                  <a:cxn ang="0">
                    <a:pos x="T6" y="T7"/>
                  </a:cxn>
                  <a:cxn ang="0">
                    <a:pos x="T8" y="T9"/>
                  </a:cxn>
                </a:cxnLst>
                <a:rect l="0" t="0" r="r" b="b"/>
                <a:pathLst>
                  <a:path w="13" h="38">
                    <a:moveTo>
                      <a:pt x="9" y="1"/>
                    </a:moveTo>
                    <a:cubicBezTo>
                      <a:pt x="4" y="12"/>
                      <a:pt x="0" y="25"/>
                      <a:pt x="1" y="37"/>
                    </a:cubicBezTo>
                    <a:cubicBezTo>
                      <a:pt x="2" y="38"/>
                      <a:pt x="4" y="38"/>
                      <a:pt x="4" y="37"/>
                    </a:cubicBezTo>
                    <a:cubicBezTo>
                      <a:pt x="6" y="25"/>
                      <a:pt x="7" y="14"/>
                      <a:pt x="12" y="3"/>
                    </a:cubicBezTo>
                    <a:cubicBezTo>
                      <a:pt x="13" y="1"/>
                      <a:pt x="10" y="0"/>
                      <a:pt x="9"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3" name="Freeform 78"/>
              <p:cNvSpPr>
                <a:spLocks/>
              </p:cNvSpPr>
              <p:nvPr/>
            </p:nvSpPr>
            <p:spPr bwMode="auto">
              <a:xfrm>
                <a:off x="4746" y="1191"/>
                <a:ext cx="42" cy="72"/>
              </a:xfrm>
              <a:custGeom>
                <a:avLst/>
                <a:gdLst>
                  <a:gd name="T0" fmla="*/ 21 w 24"/>
                  <a:gd name="T1" fmla="*/ 1 h 41"/>
                  <a:gd name="T2" fmla="*/ 0 w 24"/>
                  <a:gd name="T3" fmla="*/ 38 h 41"/>
                  <a:gd name="T4" fmla="*/ 3 w 24"/>
                  <a:gd name="T5" fmla="*/ 39 h 41"/>
                  <a:gd name="T6" fmla="*/ 23 w 24"/>
                  <a:gd name="T7" fmla="*/ 3 h 41"/>
                  <a:gd name="T8" fmla="*/ 21 w 24"/>
                  <a:gd name="T9" fmla="*/ 1 h 41"/>
                </a:gdLst>
                <a:ahLst/>
                <a:cxnLst>
                  <a:cxn ang="0">
                    <a:pos x="T0" y="T1"/>
                  </a:cxn>
                  <a:cxn ang="0">
                    <a:pos x="T2" y="T3"/>
                  </a:cxn>
                  <a:cxn ang="0">
                    <a:pos x="T4" y="T5"/>
                  </a:cxn>
                  <a:cxn ang="0">
                    <a:pos x="T6" y="T7"/>
                  </a:cxn>
                  <a:cxn ang="0">
                    <a:pos x="T8" y="T9"/>
                  </a:cxn>
                </a:cxnLst>
                <a:rect l="0" t="0" r="r" b="b"/>
                <a:pathLst>
                  <a:path w="24" h="41">
                    <a:moveTo>
                      <a:pt x="21" y="1"/>
                    </a:moveTo>
                    <a:cubicBezTo>
                      <a:pt x="10" y="10"/>
                      <a:pt x="3" y="24"/>
                      <a:pt x="0" y="38"/>
                    </a:cubicBezTo>
                    <a:cubicBezTo>
                      <a:pt x="0" y="39"/>
                      <a:pt x="2" y="41"/>
                      <a:pt x="3" y="39"/>
                    </a:cubicBezTo>
                    <a:cubicBezTo>
                      <a:pt x="9" y="26"/>
                      <a:pt x="15" y="15"/>
                      <a:pt x="23" y="3"/>
                    </a:cubicBezTo>
                    <a:cubicBezTo>
                      <a:pt x="24" y="1"/>
                      <a:pt x="22" y="0"/>
                      <a:pt x="2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4" name="Freeform 79"/>
              <p:cNvSpPr>
                <a:spLocks/>
              </p:cNvSpPr>
              <p:nvPr/>
            </p:nvSpPr>
            <p:spPr bwMode="auto">
              <a:xfrm>
                <a:off x="4838" y="1118"/>
                <a:ext cx="19" cy="73"/>
              </a:xfrm>
              <a:custGeom>
                <a:avLst/>
                <a:gdLst>
                  <a:gd name="T0" fmla="*/ 6 w 11"/>
                  <a:gd name="T1" fmla="*/ 2 h 41"/>
                  <a:gd name="T2" fmla="*/ 1 w 11"/>
                  <a:gd name="T3" fmla="*/ 39 h 41"/>
                  <a:gd name="T4" fmla="*/ 4 w 11"/>
                  <a:gd name="T5" fmla="*/ 39 h 41"/>
                  <a:gd name="T6" fmla="*/ 10 w 11"/>
                  <a:gd name="T7" fmla="*/ 3 h 41"/>
                  <a:gd name="T8" fmla="*/ 6 w 11"/>
                  <a:gd name="T9" fmla="*/ 2 h 41"/>
                </a:gdLst>
                <a:ahLst/>
                <a:cxnLst>
                  <a:cxn ang="0">
                    <a:pos x="T0" y="T1"/>
                  </a:cxn>
                  <a:cxn ang="0">
                    <a:pos x="T2" y="T3"/>
                  </a:cxn>
                  <a:cxn ang="0">
                    <a:pos x="T4" y="T5"/>
                  </a:cxn>
                  <a:cxn ang="0">
                    <a:pos x="T6" y="T7"/>
                  </a:cxn>
                  <a:cxn ang="0">
                    <a:pos x="T8" y="T9"/>
                  </a:cxn>
                </a:cxnLst>
                <a:rect l="0" t="0" r="r" b="b"/>
                <a:pathLst>
                  <a:path w="11" h="41">
                    <a:moveTo>
                      <a:pt x="6" y="2"/>
                    </a:moveTo>
                    <a:cubicBezTo>
                      <a:pt x="2" y="14"/>
                      <a:pt x="0" y="26"/>
                      <a:pt x="1" y="39"/>
                    </a:cubicBezTo>
                    <a:cubicBezTo>
                      <a:pt x="1" y="40"/>
                      <a:pt x="4" y="41"/>
                      <a:pt x="4" y="39"/>
                    </a:cubicBezTo>
                    <a:cubicBezTo>
                      <a:pt x="6" y="27"/>
                      <a:pt x="7" y="15"/>
                      <a:pt x="10" y="3"/>
                    </a:cubicBezTo>
                    <a:cubicBezTo>
                      <a:pt x="11" y="1"/>
                      <a:pt x="7" y="0"/>
                      <a:pt x="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5" name="Freeform 80"/>
              <p:cNvSpPr>
                <a:spLocks/>
              </p:cNvSpPr>
              <p:nvPr/>
            </p:nvSpPr>
            <p:spPr bwMode="auto">
              <a:xfrm>
                <a:off x="4866" y="1115"/>
                <a:ext cx="16" cy="49"/>
              </a:xfrm>
              <a:custGeom>
                <a:avLst/>
                <a:gdLst>
                  <a:gd name="T0" fmla="*/ 5 w 9"/>
                  <a:gd name="T1" fmla="*/ 2 h 28"/>
                  <a:gd name="T2" fmla="*/ 0 w 9"/>
                  <a:gd name="T3" fmla="*/ 26 h 28"/>
                  <a:gd name="T4" fmla="*/ 3 w 9"/>
                  <a:gd name="T5" fmla="*/ 27 h 28"/>
                  <a:gd name="T6" fmla="*/ 8 w 9"/>
                  <a:gd name="T7" fmla="*/ 3 h 28"/>
                  <a:gd name="T8" fmla="*/ 5 w 9"/>
                  <a:gd name="T9" fmla="*/ 2 h 28"/>
                </a:gdLst>
                <a:ahLst/>
                <a:cxnLst>
                  <a:cxn ang="0">
                    <a:pos x="T0" y="T1"/>
                  </a:cxn>
                  <a:cxn ang="0">
                    <a:pos x="T2" y="T3"/>
                  </a:cxn>
                  <a:cxn ang="0">
                    <a:pos x="T4" y="T5"/>
                  </a:cxn>
                  <a:cxn ang="0">
                    <a:pos x="T6" y="T7"/>
                  </a:cxn>
                  <a:cxn ang="0">
                    <a:pos x="T8" y="T9"/>
                  </a:cxn>
                </a:cxnLst>
                <a:rect l="0" t="0" r="r" b="b"/>
                <a:pathLst>
                  <a:path w="9" h="28">
                    <a:moveTo>
                      <a:pt x="5" y="2"/>
                    </a:moveTo>
                    <a:cubicBezTo>
                      <a:pt x="2" y="10"/>
                      <a:pt x="0" y="18"/>
                      <a:pt x="0" y="26"/>
                    </a:cubicBezTo>
                    <a:cubicBezTo>
                      <a:pt x="0" y="28"/>
                      <a:pt x="3" y="28"/>
                      <a:pt x="3" y="27"/>
                    </a:cubicBezTo>
                    <a:cubicBezTo>
                      <a:pt x="5" y="19"/>
                      <a:pt x="6" y="11"/>
                      <a:pt x="8" y="3"/>
                    </a:cubicBezTo>
                    <a:cubicBezTo>
                      <a:pt x="9" y="1"/>
                      <a:pt x="6" y="0"/>
                      <a:pt x="5"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6" name="Freeform 81"/>
              <p:cNvSpPr>
                <a:spLocks/>
              </p:cNvSpPr>
              <p:nvPr/>
            </p:nvSpPr>
            <p:spPr bwMode="auto">
              <a:xfrm>
                <a:off x="4892" y="1106"/>
                <a:ext cx="14" cy="46"/>
              </a:xfrm>
              <a:custGeom>
                <a:avLst/>
                <a:gdLst>
                  <a:gd name="T0" fmla="*/ 3 w 8"/>
                  <a:gd name="T1" fmla="*/ 2 h 26"/>
                  <a:gd name="T2" fmla="*/ 1 w 8"/>
                  <a:gd name="T3" fmla="*/ 24 h 26"/>
                  <a:gd name="T4" fmla="*/ 4 w 8"/>
                  <a:gd name="T5" fmla="*/ 24 h 26"/>
                  <a:gd name="T6" fmla="*/ 7 w 8"/>
                  <a:gd name="T7" fmla="*/ 3 h 26"/>
                  <a:gd name="T8" fmla="*/ 3 w 8"/>
                  <a:gd name="T9" fmla="*/ 2 h 26"/>
                </a:gdLst>
                <a:ahLst/>
                <a:cxnLst>
                  <a:cxn ang="0">
                    <a:pos x="T0" y="T1"/>
                  </a:cxn>
                  <a:cxn ang="0">
                    <a:pos x="T2" y="T3"/>
                  </a:cxn>
                  <a:cxn ang="0">
                    <a:pos x="T4" y="T5"/>
                  </a:cxn>
                  <a:cxn ang="0">
                    <a:pos x="T6" y="T7"/>
                  </a:cxn>
                  <a:cxn ang="0">
                    <a:pos x="T8" y="T9"/>
                  </a:cxn>
                </a:cxnLst>
                <a:rect l="0" t="0" r="r" b="b"/>
                <a:pathLst>
                  <a:path w="8" h="26">
                    <a:moveTo>
                      <a:pt x="3" y="2"/>
                    </a:moveTo>
                    <a:cubicBezTo>
                      <a:pt x="1" y="9"/>
                      <a:pt x="0" y="17"/>
                      <a:pt x="1" y="24"/>
                    </a:cubicBezTo>
                    <a:cubicBezTo>
                      <a:pt x="1" y="25"/>
                      <a:pt x="4" y="26"/>
                      <a:pt x="4" y="24"/>
                    </a:cubicBezTo>
                    <a:cubicBezTo>
                      <a:pt x="6" y="17"/>
                      <a:pt x="6" y="10"/>
                      <a:pt x="7" y="3"/>
                    </a:cubicBezTo>
                    <a:cubicBezTo>
                      <a:pt x="8" y="1"/>
                      <a:pt x="4"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7" name="Freeform 82"/>
              <p:cNvSpPr>
                <a:spLocks/>
              </p:cNvSpPr>
              <p:nvPr/>
            </p:nvSpPr>
            <p:spPr bwMode="auto">
              <a:xfrm>
                <a:off x="4919" y="1115"/>
                <a:ext cx="14" cy="26"/>
              </a:xfrm>
              <a:custGeom>
                <a:avLst/>
                <a:gdLst>
                  <a:gd name="T0" fmla="*/ 3 w 8"/>
                  <a:gd name="T1" fmla="*/ 2 h 15"/>
                  <a:gd name="T2" fmla="*/ 2 w 8"/>
                  <a:gd name="T3" fmla="*/ 13 h 15"/>
                  <a:gd name="T4" fmla="*/ 5 w 8"/>
                  <a:gd name="T5" fmla="*/ 13 h 15"/>
                  <a:gd name="T6" fmla="*/ 7 w 8"/>
                  <a:gd name="T7" fmla="*/ 4 h 15"/>
                  <a:gd name="T8" fmla="*/ 3 w 8"/>
                  <a:gd name="T9" fmla="*/ 2 h 15"/>
                </a:gdLst>
                <a:ahLst/>
                <a:cxnLst>
                  <a:cxn ang="0">
                    <a:pos x="T0" y="T1"/>
                  </a:cxn>
                  <a:cxn ang="0">
                    <a:pos x="T2" y="T3"/>
                  </a:cxn>
                  <a:cxn ang="0">
                    <a:pos x="T4" y="T5"/>
                  </a:cxn>
                  <a:cxn ang="0">
                    <a:pos x="T6" y="T7"/>
                  </a:cxn>
                  <a:cxn ang="0">
                    <a:pos x="T8" y="T9"/>
                  </a:cxn>
                </a:cxnLst>
                <a:rect l="0" t="0" r="r" b="b"/>
                <a:pathLst>
                  <a:path w="8" h="15">
                    <a:moveTo>
                      <a:pt x="3" y="2"/>
                    </a:moveTo>
                    <a:cubicBezTo>
                      <a:pt x="1" y="5"/>
                      <a:pt x="0" y="9"/>
                      <a:pt x="2" y="13"/>
                    </a:cubicBezTo>
                    <a:cubicBezTo>
                      <a:pt x="2" y="15"/>
                      <a:pt x="4" y="15"/>
                      <a:pt x="5" y="13"/>
                    </a:cubicBezTo>
                    <a:cubicBezTo>
                      <a:pt x="5" y="10"/>
                      <a:pt x="5" y="7"/>
                      <a:pt x="7" y="4"/>
                    </a:cubicBezTo>
                    <a:cubicBezTo>
                      <a:pt x="8" y="2"/>
                      <a:pt x="5"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8" name="Freeform 83"/>
              <p:cNvSpPr>
                <a:spLocks/>
              </p:cNvSpPr>
              <p:nvPr/>
            </p:nvSpPr>
            <p:spPr bwMode="auto">
              <a:xfrm>
                <a:off x="4941" y="1113"/>
                <a:ext cx="14" cy="30"/>
              </a:xfrm>
              <a:custGeom>
                <a:avLst/>
                <a:gdLst>
                  <a:gd name="T0" fmla="*/ 4 w 8"/>
                  <a:gd name="T1" fmla="*/ 2 h 17"/>
                  <a:gd name="T2" fmla="*/ 1 w 8"/>
                  <a:gd name="T3" fmla="*/ 15 h 17"/>
                  <a:gd name="T4" fmla="*/ 3 w 8"/>
                  <a:gd name="T5" fmla="*/ 15 h 17"/>
                  <a:gd name="T6" fmla="*/ 7 w 8"/>
                  <a:gd name="T7" fmla="*/ 4 h 17"/>
                  <a:gd name="T8" fmla="*/ 4 w 8"/>
                  <a:gd name="T9" fmla="*/ 2 h 17"/>
                </a:gdLst>
                <a:ahLst/>
                <a:cxnLst>
                  <a:cxn ang="0">
                    <a:pos x="T0" y="T1"/>
                  </a:cxn>
                  <a:cxn ang="0">
                    <a:pos x="T2" y="T3"/>
                  </a:cxn>
                  <a:cxn ang="0">
                    <a:pos x="T4" y="T5"/>
                  </a:cxn>
                  <a:cxn ang="0">
                    <a:pos x="T6" y="T7"/>
                  </a:cxn>
                  <a:cxn ang="0">
                    <a:pos x="T8" y="T9"/>
                  </a:cxn>
                </a:cxnLst>
                <a:rect l="0" t="0" r="r" b="b"/>
                <a:pathLst>
                  <a:path w="8" h="17">
                    <a:moveTo>
                      <a:pt x="4" y="2"/>
                    </a:moveTo>
                    <a:cubicBezTo>
                      <a:pt x="2" y="6"/>
                      <a:pt x="0" y="10"/>
                      <a:pt x="1" y="15"/>
                    </a:cubicBezTo>
                    <a:cubicBezTo>
                      <a:pt x="1" y="16"/>
                      <a:pt x="3" y="17"/>
                      <a:pt x="3" y="15"/>
                    </a:cubicBezTo>
                    <a:cubicBezTo>
                      <a:pt x="5" y="11"/>
                      <a:pt x="6" y="8"/>
                      <a:pt x="7" y="4"/>
                    </a:cubicBezTo>
                    <a:cubicBezTo>
                      <a:pt x="8" y="2"/>
                      <a:pt x="5" y="0"/>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9" name="Freeform 84"/>
              <p:cNvSpPr>
                <a:spLocks/>
              </p:cNvSpPr>
              <p:nvPr/>
            </p:nvSpPr>
            <p:spPr bwMode="auto">
              <a:xfrm>
                <a:off x="4963" y="1117"/>
                <a:ext cx="14" cy="24"/>
              </a:xfrm>
              <a:custGeom>
                <a:avLst/>
                <a:gdLst>
                  <a:gd name="T0" fmla="*/ 4 w 8"/>
                  <a:gd name="T1" fmla="*/ 2 h 14"/>
                  <a:gd name="T2" fmla="*/ 0 w 8"/>
                  <a:gd name="T3" fmla="*/ 12 h 14"/>
                  <a:gd name="T4" fmla="*/ 3 w 8"/>
                  <a:gd name="T5" fmla="*/ 13 h 14"/>
                  <a:gd name="T6" fmla="*/ 8 w 8"/>
                  <a:gd name="T7" fmla="*/ 3 h 14"/>
                  <a:gd name="T8" fmla="*/ 4 w 8"/>
                  <a:gd name="T9" fmla="*/ 2 h 14"/>
                </a:gdLst>
                <a:ahLst/>
                <a:cxnLst>
                  <a:cxn ang="0">
                    <a:pos x="T0" y="T1"/>
                  </a:cxn>
                  <a:cxn ang="0">
                    <a:pos x="T2" y="T3"/>
                  </a:cxn>
                  <a:cxn ang="0">
                    <a:pos x="T4" y="T5"/>
                  </a:cxn>
                  <a:cxn ang="0">
                    <a:pos x="T6" y="T7"/>
                  </a:cxn>
                  <a:cxn ang="0">
                    <a:pos x="T8" y="T9"/>
                  </a:cxn>
                </a:cxnLst>
                <a:rect l="0" t="0" r="r" b="b"/>
                <a:pathLst>
                  <a:path w="8" h="14">
                    <a:moveTo>
                      <a:pt x="4" y="2"/>
                    </a:moveTo>
                    <a:cubicBezTo>
                      <a:pt x="3" y="5"/>
                      <a:pt x="1" y="8"/>
                      <a:pt x="0" y="12"/>
                    </a:cubicBezTo>
                    <a:cubicBezTo>
                      <a:pt x="0" y="13"/>
                      <a:pt x="2" y="14"/>
                      <a:pt x="3" y="13"/>
                    </a:cubicBezTo>
                    <a:cubicBezTo>
                      <a:pt x="6" y="10"/>
                      <a:pt x="7" y="6"/>
                      <a:pt x="8" y="3"/>
                    </a:cubicBezTo>
                    <a:cubicBezTo>
                      <a:pt x="8" y="1"/>
                      <a:pt x="5" y="0"/>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0" name="Freeform 85"/>
              <p:cNvSpPr>
                <a:spLocks/>
              </p:cNvSpPr>
              <p:nvPr/>
            </p:nvSpPr>
            <p:spPr bwMode="auto">
              <a:xfrm>
                <a:off x="4984" y="1125"/>
                <a:ext cx="14" cy="27"/>
              </a:xfrm>
              <a:custGeom>
                <a:avLst/>
                <a:gdLst>
                  <a:gd name="T0" fmla="*/ 4 w 8"/>
                  <a:gd name="T1" fmla="*/ 2 h 15"/>
                  <a:gd name="T2" fmla="*/ 0 w 8"/>
                  <a:gd name="T3" fmla="*/ 12 h 15"/>
                  <a:gd name="T4" fmla="*/ 3 w 8"/>
                  <a:gd name="T5" fmla="*/ 13 h 15"/>
                  <a:gd name="T6" fmla="*/ 8 w 8"/>
                  <a:gd name="T7" fmla="*/ 3 h 15"/>
                  <a:gd name="T8" fmla="*/ 4 w 8"/>
                  <a:gd name="T9" fmla="*/ 2 h 15"/>
                </a:gdLst>
                <a:ahLst/>
                <a:cxnLst>
                  <a:cxn ang="0">
                    <a:pos x="T0" y="T1"/>
                  </a:cxn>
                  <a:cxn ang="0">
                    <a:pos x="T2" y="T3"/>
                  </a:cxn>
                  <a:cxn ang="0">
                    <a:pos x="T4" y="T5"/>
                  </a:cxn>
                  <a:cxn ang="0">
                    <a:pos x="T6" y="T7"/>
                  </a:cxn>
                  <a:cxn ang="0">
                    <a:pos x="T8" y="T9"/>
                  </a:cxn>
                </a:cxnLst>
                <a:rect l="0" t="0" r="r" b="b"/>
                <a:pathLst>
                  <a:path w="8" h="15">
                    <a:moveTo>
                      <a:pt x="4" y="2"/>
                    </a:moveTo>
                    <a:cubicBezTo>
                      <a:pt x="2" y="5"/>
                      <a:pt x="1" y="9"/>
                      <a:pt x="0" y="12"/>
                    </a:cubicBezTo>
                    <a:cubicBezTo>
                      <a:pt x="0" y="14"/>
                      <a:pt x="2" y="15"/>
                      <a:pt x="3" y="13"/>
                    </a:cubicBezTo>
                    <a:cubicBezTo>
                      <a:pt x="5" y="10"/>
                      <a:pt x="6" y="7"/>
                      <a:pt x="8" y="3"/>
                    </a:cubicBezTo>
                    <a:cubicBezTo>
                      <a:pt x="8" y="1"/>
                      <a:pt x="5" y="0"/>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1" name="Freeform 86"/>
              <p:cNvSpPr>
                <a:spLocks/>
              </p:cNvSpPr>
              <p:nvPr/>
            </p:nvSpPr>
            <p:spPr bwMode="auto">
              <a:xfrm>
                <a:off x="5006" y="1129"/>
                <a:ext cx="13" cy="23"/>
              </a:xfrm>
              <a:custGeom>
                <a:avLst/>
                <a:gdLst>
                  <a:gd name="T0" fmla="*/ 4 w 7"/>
                  <a:gd name="T1" fmla="*/ 2 h 13"/>
                  <a:gd name="T2" fmla="*/ 1 w 7"/>
                  <a:gd name="T3" fmla="*/ 12 h 13"/>
                  <a:gd name="T4" fmla="*/ 4 w 7"/>
                  <a:gd name="T5" fmla="*/ 12 h 13"/>
                  <a:gd name="T6" fmla="*/ 5 w 7"/>
                  <a:gd name="T7" fmla="*/ 8 h 13"/>
                  <a:gd name="T8" fmla="*/ 7 w 7"/>
                  <a:gd name="T9" fmla="*/ 4 h 13"/>
                  <a:gd name="T10" fmla="*/ 4 w 7"/>
                  <a:gd name="T11" fmla="*/ 2 h 13"/>
                </a:gdLst>
                <a:ahLst/>
                <a:cxnLst>
                  <a:cxn ang="0">
                    <a:pos x="T0" y="T1"/>
                  </a:cxn>
                  <a:cxn ang="0">
                    <a:pos x="T2" y="T3"/>
                  </a:cxn>
                  <a:cxn ang="0">
                    <a:pos x="T4" y="T5"/>
                  </a:cxn>
                  <a:cxn ang="0">
                    <a:pos x="T6" y="T7"/>
                  </a:cxn>
                  <a:cxn ang="0">
                    <a:pos x="T8" y="T9"/>
                  </a:cxn>
                  <a:cxn ang="0">
                    <a:pos x="T10" y="T11"/>
                  </a:cxn>
                </a:cxnLst>
                <a:rect l="0" t="0" r="r" b="b"/>
                <a:pathLst>
                  <a:path w="7" h="13">
                    <a:moveTo>
                      <a:pt x="4" y="2"/>
                    </a:moveTo>
                    <a:cubicBezTo>
                      <a:pt x="2" y="5"/>
                      <a:pt x="0" y="9"/>
                      <a:pt x="1" y="12"/>
                    </a:cubicBezTo>
                    <a:cubicBezTo>
                      <a:pt x="2" y="13"/>
                      <a:pt x="3" y="13"/>
                      <a:pt x="4" y="12"/>
                    </a:cubicBezTo>
                    <a:cubicBezTo>
                      <a:pt x="5" y="11"/>
                      <a:pt x="5" y="10"/>
                      <a:pt x="5" y="8"/>
                    </a:cubicBezTo>
                    <a:cubicBezTo>
                      <a:pt x="5" y="7"/>
                      <a:pt x="6" y="6"/>
                      <a:pt x="7" y="4"/>
                    </a:cubicBezTo>
                    <a:cubicBezTo>
                      <a:pt x="7" y="3"/>
                      <a:pt x="5" y="0"/>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2" name="Freeform 87"/>
              <p:cNvSpPr>
                <a:spLocks/>
              </p:cNvSpPr>
              <p:nvPr/>
            </p:nvSpPr>
            <p:spPr bwMode="auto">
              <a:xfrm>
                <a:off x="5029" y="1150"/>
                <a:ext cx="14" cy="18"/>
              </a:xfrm>
              <a:custGeom>
                <a:avLst/>
                <a:gdLst>
                  <a:gd name="T0" fmla="*/ 4 w 8"/>
                  <a:gd name="T1" fmla="*/ 2 h 10"/>
                  <a:gd name="T2" fmla="*/ 0 w 8"/>
                  <a:gd name="T3" fmla="*/ 7 h 10"/>
                  <a:gd name="T4" fmla="*/ 3 w 8"/>
                  <a:gd name="T5" fmla="*/ 9 h 10"/>
                  <a:gd name="T6" fmla="*/ 7 w 8"/>
                  <a:gd name="T7" fmla="*/ 4 h 10"/>
                  <a:gd name="T8" fmla="*/ 4 w 8"/>
                  <a:gd name="T9" fmla="*/ 2 h 10"/>
                </a:gdLst>
                <a:ahLst/>
                <a:cxnLst>
                  <a:cxn ang="0">
                    <a:pos x="T0" y="T1"/>
                  </a:cxn>
                  <a:cxn ang="0">
                    <a:pos x="T2" y="T3"/>
                  </a:cxn>
                  <a:cxn ang="0">
                    <a:pos x="T4" y="T5"/>
                  </a:cxn>
                  <a:cxn ang="0">
                    <a:pos x="T6" y="T7"/>
                  </a:cxn>
                  <a:cxn ang="0">
                    <a:pos x="T8" y="T9"/>
                  </a:cxn>
                </a:cxnLst>
                <a:rect l="0" t="0" r="r" b="b"/>
                <a:pathLst>
                  <a:path w="8" h="10">
                    <a:moveTo>
                      <a:pt x="4" y="2"/>
                    </a:moveTo>
                    <a:cubicBezTo>
                      <a:pt x="3" y="3"/>
                      <a:pt x="1" y="5"/>
                      <a:pt x="0" y="7"/>
                    </a:cubicBezTo>
                    <a:cubicBezTo>
                      <a:pt x="0" y="9"/>
                      <a:pt x="2" y="10"/>
                      <a:pt x="3" y="9"/>
                    </a:cubicBezTo>
                    <a:cubicBezTo>
                      <a:pt x="5" y="7"/>
                      <a:pt x="6" y="6"/>
                      <a:pt x="7" y="4"/>
                    </a:cubicBezTo>
                    <a:cubicBezTo>
                      <a:pt x="8" y="2"/>
                      <a:pt x="5" y="0"/>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3" name="Freeform 88"/>
              <p:cNvSpPr>
                <a:spLocks/>
              </p:cNvSpPr>
              <p:nvPr/>
            </p:nvSpPr>
            <p:spPr bwMode="auto">
              <a:xfrm>
                <a:off x="5052" y="1169"/>
                <a:ext cx="11" cy="16"/>
              </a:xfrm>
              <a:custGeom>
                <a:avLst/>
                <a:gdLst>
                  <a:gd name="T0" fmla="*/ 1 w 6"/>
                  <a:gd name="T1" fmla="*/ 3 h 9"/>
                  <a:gd name="T2" fmla="*/ 0 w 6"/>
                  <a:gd name="T3" fmla="*/ 7 h 9"/>
                  <a:gd name="T4" fmla="*/ 3 w 6"/>
                  <a:gd name="T5" fmla="*/ 8 h 9"/>
                  <a:gd name="T6" fmla="*/ 5 w 6"/>
                  <a:gd name="T7" fmla="*/ 4 h 9"/>
                  <a:gd name="T8" fmla="*/ 1 w 6"/>
                  <a:gd name="T9" fmla="*/ 3 h 9"/>
                </a:gdLst>
                <a:ahLst/>
                <a:cxnLst>
                  <a:cxn ang="0">
                    <a:pos x="T0" y="T1"/>
                  </a:cxn>
                  <a:cxn ang="0">
                    <a:pos x="T2" y="T3"/>
                  </a:cxn>
                  <a:cxn ang="0">
                    <a:pos x="T4" y="T5"/>
                  </a:cxn>
                  <a:cxn ang="0">
                    <a:pos x="T6" y="T7"/>
                  </a:cxn>
                  <a:cxn ang="0">
                    <a:pos x="T8" y="T9"/>
                  </a:cxn>
                </a:cxnLst>
                <a:rect l="0" t="0" r="r" b="b"/>
                <a:pathLst>
                  <a:path w="6" h="9">
                    <a:moveTo>
                      <a:pt x="1" y="3"/>
                    </a:moveTo>
                    <a:cubicBezTo>
                      <a:pt x="1" y="4"/>
                      <a:pt x="0" y="5"/>
                      <a:pt x="0" y="7"/>
                    </a:cubicBezTo>
                    <a:cubicBezTo>
                      <a:pt x="0" y="8"/>
                      <a:pt x="2" y="9"/>
                      <a:pt x="3" y="8"/>
                    </a:cubicBezTo>
                    <a:cubicBezTo>
                      <a:pt x="4" y="7"/>
                      <a:pt x="4" y="6"/>
                      <a:pt x="5" y="4"/>
                    </a:cubicBezTo>
                    <a:cubicBezTo>
                      <a:pt x="6" y="2"/>
                      <a:pt x="2" y="0"/>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4" name="Freeform 89"/>
              <p:cNvSpPr>
                <a:spLocks/>
              </p:cNvSpPr>
              <p:nvPr/>
            </p:nvSpPr>
            <p:spPr bwMode="auto">
              <a:xfrm>
                <a:off x="5075" y="1187"/>
                <a:ext cx="12" cy="16"/>
              </a:xfrm>
              <a:custGeom>
                <a:avLst/>
                <a:gdLst>
                  <a:gd name="T0" fmla="*/ 2 w 7"/>
                  <a:gd name="T1" fmla="*/ 3 h 9"/>
                  <a:gd name="T2" fmla="*/ 1 w 7"/>
                  <a:gd name="T3" fmla="*/ 6 h 9"/>
                  <a:gd name="T4" fmla="*/ 3 w 7"/>
                  <a:gd name="T5" fmla="*/ 8 h 9"/>
                  <a:gd name="T6" fmla="*/ 5 w 7"/>
                  <a:gd name="T7" fmla="*/ 5 h 9"/>
                  <a:gd name="T8" fmla="*/ 2 w 7"/>
                  <a:gd name="T9" fmla="*/ 3 h 9"/>
                </a:gdLst>
                <a:ahLst/>
                <a:cxnLst>
                  <a:cxn ang="0">
                    <a:pos x="T0" y="T1"/>
                  </a:cxn>
                  <a:cxn ang="0">
                    <a:pos x="T2" y="T3"/>
                  </a:cxn>
                  <a:cxn ang="0">
                    <a:pos x="T4" y="T5"/>
                  </a:cxn>
                  <a:cxn ang="0">
                    <a:pos x="T6" y="T7"/>
                  </a:cxn>
                  <a:cxn ang="0">
                    <a:pos x="T8" y="T9"/>
                  </a:cxn>
                </a:cxnLst>
                <a:rect l="0" t="0" r="r" b="b"/>
                <a:pathLst>
                  <a:path w="7" h="9">
                    <a:moveTo>
                      <a:pt x="2" y="3"/>
                    </a:moveTo>
                    <a:cubicBezTo>
                      <a:pt x="1" y="4"/>
                      <a:pt x="1" y="5"/>
                      <a:pt x="1" y="6"/>
                    </a:cubicBezTo>
                    <a:cubicBezTo>
                      <a:pt x="0" y="8"/>
                      <a:pt x="2" y="9"/>
                      <a:pt x="3" y="8"/>
                    </a:cubicBezTo>
                    <a:cubicBezTo>
                      <a:pt x="4" y="7"/>
                      <a:pt x="5" y="6"/>
                      <a:pt x="5" y="5"/>
                    </a:cubicBezTo>
                    <a:cubicBezTo>
                      <a:pt x="7" y="3"/>
                      <a:pt x="3" y="0"/>
                      <a:pt x="2"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5" name="Freeform 90"/>
              <p:cNvSpPr>
                <a:spLocks/>
              </p:cNvSpPr>
              <p:nvPr/>
            </p:nvSpPr>
            <p:spPr bwMode="auto">
              <a:xfrm>
                <a:off x="4924" y="1495"/>
                <a:ext cx="28" cy="12"/>
              </a:xfrm>
              <a:custGeom>
                <a:avLst/>
                <a:gdLst>
                  <a:gd name="T0" fmla="*/ 2 w 16"/>
                  <a:gd name="T1" fmla="*/ 4 h 7"/>
                  <a:gd name="T2" fmla="*/ 15 w 16"/>
                  <a:gd name="T3" fmla="*/ 6 h 7"/>
                  <a:gd name="T4" fmla="*/ 15 w 16"/>
                  <a:gd name="T5" fmla="*/ 3 h 7"/>
                  <a:gd name="T6" fmla="*/ 9 w 16"/>
                  <a:gd name="T7" fmla="*/ 2 h 7"/>
                  <a:gd name="T8" fmla="*/ 3 w 16"/>
                  <a:gd name="T9" fmla="*/ 1 h 7"/>
                  <a:gd name="T10" fmla="*/ 2 w 16"/>
                  <a:gd name="T11" fmla="*/ 4 h 7"/>
                </a:gdLst>
                <a:ahLst/>
                <a:cxnLst>
                  <a:cxn ang="0">
                    <a:pos x="T0" y="T1"/>
                  </a:cxn>
                  <a:cxn ang="0">
                    <a:pos x="T2" y="T3"/>
                  </a:cxn>
                  <a:cxn ang="0">
                    <a:pos x="T4" y="T5"/>
                  </a:cxn>
                  <a:cxn ang="0">
                    <a:pos x="T6" y="T7"/>
                  </a:cxn>
                  <a:cxn ang="0">
                    <a:pos x="T8" y="T9"/>
                  </a:cxn>
                  <a:cxn ang="0">
                    <a:pos x="T10" y="T11"/>
                  </a:cxn>
                </a:cxnLst>
                <a:rect l="0" t="0" r="r" b="b"/>
                <a:pathLst>
                  <a:path w="16" h="7">
                    <a:moveTo>
                      <a:pt x="2" y="4"/>
                    </a:moveTo>
                    <a:cubicBezTo>
                      <a:pt x="5" y="5"/>
                      <a:pt x="11" y="7"/>
                      <a:pt x="15" y="6"/>
                    </a:cubicBezTo>
                    <a:cubicBezTo>
                      <a:pt x="16" y="6"/>
                      <a:pt x="16" y="3"/>
                      <a:pt x="15" y="3"/>
                    </a:cubicBezTo>
                    <a:cubicBezTo>
                      <a:pt x="13" y="2"/>
                      <a:pt x="11" y="2"/>
                      <a:pt x="9" y="2"/>
                    </a:cubicBezTo>
                    <a:cubicBezTo>
                      <a:pt x="7" y="2"/>
                      <a:pt x="5" y="1"/>
                      <a:pt x="3" y="1"/>
                    </a:cubicBezTo>
                    <a:cubicBezTo>
                      <a:pt x="1"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6" name="Freeform 91"/>
              <p:cNvSpPr>
                <a:spLocks/>
              </p:cNvSpPr>
              <p:nvPr/>
            </p:nvSpPr>
            <p:spPr bwMode="auto">
              <a:xfrm>
                <a:off x="4933" y="1514"/>
                <a:ext cx="40" cy="18"/>
              </a:xfrm>
              <a:custGeom>
                <a:avLst/>
                <a:gdLst>
                  <a:gd name="T0" fmla="*/ 1 w 23"/>
                  <a:gd name="T1" fmla="*/ 4 h 10"/>
                  <a:gd name="T2" fmla="*/ 21 w 23"/>
                  <a:gd name="T3" fmla="*/ 8 h 10"/>
                  <a:gd name="T4" fmla="*/ 21 w 23"/>
                  <a:gd name="T5" fmla="*/ 5 h 10"/>
                  <a:gd name="T6" fmla="*/ 12 w 23"/>
                  <a:gd name="T7" fmla="*/ 3 h 10"/>
                  <a:gd name="T8" fmla="*/ 3 w 23"/>
                  <a:gd name="T9" fmla="*/ 1 h 10"/>
                  <a:gd name="T10" fmla="*/ 1 w 23"/>
                  <a:gd name="T11" fmla="*/ 4 h 10"/>
                </a:gdLst>
                <a:ahLst/>
                <a:cxnLst>
                  <a:cxn ang="0">
                    <a:pos x="T0" y="T1"/>
                  </a:cxn>
                  <a:cxn ang="0">
                    <a:pos x="T2" y="T3"/>
                  </a:cxn>
                  <a:cxn ang="0">
                    <a:pos x="T4" y="T5"/>
                  </a:cxn>
                  <a:cxn ang="0">
                    <a:pos x="T6" y="T7"/>
                  </a:cxn>
                  <a:cxn ang="0">
                    <a:pos x="T8" y="T9"/>
                  </a:cxn>
                  <a:cxn ang="0">
                    <a:pos x="T10" y="T11"/>
                  </a:cxn>
                </a:cxnLst>
                <a:rect l="0" t="0" r="r" b="b"/>
                <a:pathLst>
                  <a:path w="23" h="10">
                    <a:moveTo>
                      <a:pt x="1" y="4"/>
                    </a:moveTo>
                    <a:cubicBezTo>
                      <a:pt x="7" y="7"/>
                      <a:pt x="15" y="10"/>
                      <a:pt x="21" y="8"/>
                    </a:cubicBezTo>
                    <a:cubicBezTo>
                      <a:pt x="23" y="7"/>
                      <a:pt x="22" y="5"/>
                      <a:pt x="21" y="5"/>
                    </a:cubicBezTo>
                    <a:cubicBezTo>
                      <a:pt x="18" y="4"/>
                      <a:pt x="15" y="4"/>
                      <a:pt x="12" y="3"/>
                    </a:cubicBezTo>
                    <a:cubicBezTo>
                      <a:pt x="9" y="3"/>
                      <a:pt x="6" y="2"/>
                      <a:pt x="3" y="1"/>
                    </a:cubicBezTo>
                    <a:cubicBezTo>
                      <a:pt x="1" y="0"/>
                      <a:pt x="0" y="3"/>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7" name="Freeform 92"/>
              <p:cNvSpPr>
                <a:spLocks/>
              </p:cNvSpPr>
              <p:nvPr/>
            </p:nvSpPr>
            <p:spPr bwMode="auto">
              <a:xfrm>
                <a:off x="4947" y="1539"/>
                <a:ext cx="47" cy="21"/>
              </a:xfrm>
              <a:custGeom>
                <a:avLst/>
                <a:gdLst>
                  <a:gd name="T0" fmla="*/ 2 w 27"/>
                  <a:gd name="T1" fmla="*/ 4 h 12"/>
                  <a:gd name="T2" fmla="*/ 25 w 27"/>
                  <a:gd name="T3" fmla="*/ 12 h 12"/>
                  <a:gd name="T4" fmla="*/ 25 w 27"/>
                  <a:gd name="T5" fmla="*/ 9 h 12"/>
                  <a:gd name="T6" fmla="*/ 4 w 27"/>
                  <a:gd name="T7" fmla="*/ 1 h 12"/>
                  <a:gd name="T8" fmla="*/ 2 w 27"/>
                  <a:gd name="T9" fmla="*/ 4 h 12"/>
                </a:gdLst>
                <a:ahLst/>
                <a:cxnLst>
                  <a:cxn ang="0">
                    <a:pos x="T0" y="T1"/>
                  </a:cxn>
                  <a:cxn ang="0">
                    <a:pos x="T2" y="T3"/>
                  </a:cxn>
                  <a:cxn ang="0">
                    <a:pos x="T4" y="T5"/>
                  </a:cxn>
                  <a:cxn ang="0">
                    <a:pos x="T6" y="T7"/>
                  </a:cxn>
                  <a:cxn ang="0">
                    <a:pos x="T8" y="T9"/>
                  </a:cxn>
                </a:cxnLst>
                <a:rect l="0" t="0" r="r" b="b"/>
                <a:pathLst>
                  <a:path w="27" h="12">
                    <a:moveTo>
                      <a:pt x="2" y="4"/>
                    </a:moveTo>
                    <a:cubicBezTo>
                      <a:pt x="9" y="8"/>
                      <a:pt x="17" y="12"/>
                      <a:pt x="25" y="12"/>
                    </a:cubicBezTo>
                    <a:cubicBezTo>
                      <a:pt x="26" y="12"/>
                      <a:pt x="27" y="10"/>
                      <a:pt x="25" y="9"/>
                    </a:cubicBezTo>
                    <a:cubicBezTo>
                      <a:pt x="18" y="6"/>
                      <a:pt x="11" y="5"/>
                      <a:pt x="4" y="1"/>
                    </a:cubicBezTo>
                    <a:cubicBezTo>
                      <a:pt x="2"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8" name="Freeform 93"/>
              <p:cNvSpPr>
                <a:spLocks/>
              </p:cNvSpPr>
              <p:nvPr/>
            </p:nvSpPr>
            <p:spPr bwMode="auto">
              <a:xfrm>
                <a:off x="4961" y="1565"/>
                <a:ext cx="58" cy="23"/>
              </a:xfrm>
              <a:custGeom>
                <a:avLst/>
                <a:gdLst>
                  <a:gd name="T0" fmla="*/ 2 w 33"/>
                  <a:gd name="T1" fmla="*/ 4 h 13"/>
                  <a:gd name="T2" fmla="*/ 31 w 33"/>
                  <a:gd name="T3" fmla="*/ 13 h 13"/>
                  <a:gd name="T4" fmla="*/ 31 w 33"/>
                  <a:gd name="T5" fmla="*/ 10 h 13"/>
                  <a:gd name="T6" fmla="*/ 4 w 33"/>
                  <a:gd name="T7" fmla="*/ 1 h 13"/>
                  <a:gd name="T8" fmla="*/ 2 w 33"/>
                  <a:gd name="T9" fmla="*/ 4 h 13"/>
                </a:gdLst>
                <a:ahLst/>
                <a:cxnLst>
                  <a:cxn ang="0">
                    <a:pos x="T0" y="T1"/>
                  </a:cxn>
                  <a:cxn ang="0">
                    <a:pos x="T2" y="T3"/>
                  </a:cxn>
                  <a:cxn ang="0">
                    <a:pos x="T4" y="T5"/>
                  </a:cxn>
                  <a:cxn ang="0">
                    <a:pos x="T6" y="T7"/>
                  </a:cxn>
                  <a:cxn ang="0">
                    <a:pos x="T8" y="T9"/>
                  </a:cxn>
                </a:cxnLst>
                <a:rect l="0" t="0" r="r" b="b"/>
                <a:pathLst>
                  <a:path w="33" h="13">
                    <a:moveTo>
                      <a:pt x="2" y="4"/>
                    </a:moveTo>
                    <a:cubicBezTo>
                      <a:pt x="11" y="9"/>
                      <a:pt x="21" y="13"/>
                      <a:pt x="31" y="13"/>
                    </a:cubicBezTo>
                    <a:cubicBezTo>
                      <a:pt x="32" y="13"/>
                      <a:pt x="33" y="10"/>
                      <a:pt x="31" y="10"/>
                    </a:cubicBezTo>
                    <a:cubicBezTo>
                      <a:pt x="22" y="8"/>
                      <a:pt x="13" y="6"/>
                      <a:pt x="4" y="1"/>
                    </a:cubicBezTo>
                    <a:cubicBezTo>
                      <a:pt x="2"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9" name="Freeform 94"/>
              <p:cNvSpPr>
                <a:spLocks/>
              </p:cNvSpPr>
              <p:nvPr/>
            </p:nvSpPr>
            <p:spPr bwMode="auto">
              <a:xfrm>
                <a:off x="4963" y="1581"/>
                <a:ext cx="63" cy="39"/>
              </a:xfrm>
              <a:custGeom>
                <a:avLst/>
                <a:gdLst>
                  <a:gd name="T0" fmla="*/ 2 w 36"/>
                  <a:gd name="T1" fmla="*/ 4 h 22"/>
                  <a:gd name="T2" fmla="*/ 33 w 36"/>
                  <a:gd name="T3" fmla="*/ 22 h 22"/>
                  <a:gd name="T4" fmla="*/ 34 w 36"/>
                  <a:gd name="T5" fmla="*/ 19 h 22"/>
                  <a:gd name="T6" fmla="*/ 4 w 36"/>
                  <a:gd name="T7" fmla="*/ 1 h 22"/>
                  <a:gd name="T8" fmla="*/ 2 w 36"/>
                  <a:gd name="T9" fmla="*/ 4 h 22"/>
                </a:gdLst>
                <a:ahLst/>
                <a:cxnLst>
                  <a:cxn ang="0">
                    <a:pos x="T0" y="T1"/>
                  </a:cxn>
                  <a:cxn ang="0">
                    <a:pos x="T2" y="T3"/>
                  </a:cxn>
                  <a:cxn ang="0">
                    <a:pos x="T4" y="T5"/>
                  </a:cxn>
                  <a:cxn ang="0">
                    <a:pos x="T6" y="T7"/>
                  </a:cxn>
                  <a:cxn ang="0">
                    <a:pos x="T8" y="T9"/>
                  </a:cxn>
                </a:cxnLst>
                <a:rect l="0" t="0" r="r" b="b"/>
                <a:pathLst>
                  <a:path w="36" h="22">
                    <a:moveTo>
                      <a:pt x="2" y="4"/>
                    </a:moveTo>
                    <a:cubicBezTo>
                      <a:pt x="11" y="11"/>
                      <a:pt x="22" y="18"/>
                      <a:pt x="33" y="22"/>
                    </a:cubicBezTo>
                    <a:cubicBezTo>
                      <a:pt x="35" y="22"/>
                      <a:pt x="36" y="20"/>
                      <a:pt x="34" y="19"/>
                    </a:cubicBezTo>
                    <a:cubicBezTo>
                      <a:pt x="24" y="13"/>
                      <a:pt x="13" y="8"/>
                      <a:pt x="4" y="1"/>
                    </a:cubicBezTo>
                    <a:cubicBezTo>
                      <a:pt x="2"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0" name="Freeform 95"/>
              <p:cNvSpPr>
                <a:spLocks/>
              </p:cNvSpPr>
              <p:nvPr/>
            </p:nvSpPr>
            <p:spPr bwMode="auto">
              <a:xfrm>
                <a:off x="5117" y="1250"/>
                <a:ext cx="44" cy="58"/>
              </a:xfrm>
              <a:custGeom>
                <a:avLst/>
                <a:gdLst>
                  <a:gd name="T0" fmla="*/ 24 w 25"/>
                  <a:gd name="T1" fmla="*/ 30 h 33"/>
                  <a:gd name="T2" fmla="*/ 3 w 25"/>
                  <a:gd name="T3" fmla="*/ 1 h 33"/>
                  <a:gd name="T4" fmla="*/ 1 w 25"/>
                  <a:gd name="T5" fmla="*/ 3 h 33"/>
                  <a:gd name="T6" fmla="*/ 12 w 25"/>
                  <a:gd name="T7" fmla="*/ 17 h 33"/>
                  <a:gd name="T8" fmla="*/ 21 w 25"/>
                  <a:gd name="T9" fmla="*/ 32 h 33"/>
                  <a:gd name="T10" fmla="*/ 24 w 25"/>
                  <a:gd name="T11" fmla="*/ 30 h 33"/>
                </a:gdLst>
                <a:ahLst/>
                <a:cxnLst>
                  <a:cxn ang="0">
                    <a:pos x="T0" y="T1"/>
                  </a:cxn>
                  <a:cxn ang="0">
                    <a:pos x="T2" y="T3"/>
                  </a:cxn>
                  <a:cxn ang="0">
                    <a:pos x="T4" y="T5"/>
                  </a:cxn>
                  <a:cxn ang="0">
                    <a:pos x="T6" y="T7"/>
                  </a:cxn>
                  <a:cxn ang="0">
                    <a:pos x="T8" y="T9"/>
                  </a:cxn>
                  <a:cxn ang="0">
                    <a:pos x="T10" y="T11"/>
                  </a:cxn>
                </a:cxnLst>
                <a:rect l="0" t="0" r="r" b="b"/>
                <a:pathLst>
                  <a:path w="25" h="33">
                    <a:moveTo>
                      <a:pt x="24" y="30"/>
                    </a:moveTo>
                    <a:cubicBezTo>
                      <a:pt x="21" y="20"/>
                      <a:pt x="13" y="7"/>
                      <a:pt x="3" y="1"/>
                    </a:cubicBezTo>
                    <a:cubicBezTo>
                      <a:pt x="2" y="0"/>
                      <a:pt x="0" y="2"/>
                      <a:pt x="1" y="3"/>
                    </a:cubicBezTo>
                    <a:cubicBezTo>
                      <a:pt x="4" y="8"/>
                      <a:pt x="8" y="12"/>
                      <a:pt x="12" y="17"/>
                    </a:cubicBezTo>
                    <a:cubicBezTo>
                      <a:pt x="15" y="22"/>
                      <a:pt x="18" y="27"/>
                      <a:pt x="21" y="32"/>
                    </a:cubicBezTo>
                    <a:cubicBezTo>
                      <a:pt x="22" y="33"/>
                      <a:pt x="25" y="32"/>
                      <a:pt x="2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1" name="Freeform 96"/>
              <p:cNvSpPr>
                <a:spLocks/>
              </p:cNvSpPr>
              <p:nvPr/>
            </p:nvSpPr>
            <p:spPr bwMode="auto">
              <a:xfrm>
                <a:off x="5131" y="1231"/>
                <a:ext cx="46" cy="60"/>
              </a:xfrm>
              <a:custGeom>
                <a:avLst/>
                <a:gdLst>
                  <a:gd name="T0" fmla="*/ 25 w 26"/>
                  <a:gd name="T1" fmla="*/ 31 h 34"/>
                  <a:gd name="T2" fmla="*/ 3 w 26"/>
                  <a:gd name="T3" fmla="*/ 1 h 34"/>
                  <a:gd name="T4" fmla="*/ 1 w 26"/>
                  <a:gd name="T5" fmla="*/ 3 h 34"/>
                  <a:gd name="T6" fmla="*/ 12 w 26"/>
                  <a:gd name="T7" fmla="*/ 17 h 34"/>
                  <a:gd name="T8" fmla="*/ 22 w 26"/>
                  <a:gd name="T9" fmla="*/ 32 h 34"/>
                  <a:gd name="T10" fmla="*/ 25 w 26"/>
                  <a:gd name="T11" fmla="*/ 31 h 34"/>
                </a:gdLst>
                <a:ahLst/>
                <a:cxnLst>
                  <a:cxn ang="0">
                    <a:pos x="T0" y="T1"/>
                  </a:cxn>
                  <a:cxn ang="0">
                    <a:pos x="T2" y="T3"/>
                  </a:cxn>
                  <a:cxn ang="0">
                    <a:pos x="T4" y="T5"/>
                  </a:cxn>
                  <a:cxn ang="0">
                    <a:pos x="T6" y="T7"/>
                  </a:cxn>
                  <a:cxn ang="0">
                    <a:pos x="T8" y="T9"/>
                  </a:cxn>
                  <a:cxn ang="0">
                    <a:pos x="T10" y="T11"/>
                  </a:cxn>
                </a:cxnLst>
                <a:rect l="0" t="0" r="r" b="b"/>
                <a:pathLst>
                  <a:path w="26" h="34">
                    <a:moveTo>
                      <a:pt x="25" y="31"/>
                    </a:moveTo>
                    <a:cubicBezTo>
                      <a:pt x="20" y="20"/>
                      <a:pt x="12" y="7"/>
                      <a:pt x="3" y="1"/>
                    </a:cubicBezTo>
                    <a:cubicBezTo>
                      <a:pt x="1" y="0"/>
                      <a:pt x="0" y="1"/>
                      <a:pt x="1" y="3"/>
                    </a:cubicBezTo>
                    <a:cubicBezTo>
                      <a:pt x="4" y="8"/>
                      <a:pt x="8" y="12"/>
                      <a:pt x="12" y="17"/>
                    </a:cubicBezTo>
                    <a:cubicBezTo>
                      <a:pt x="15" y="22"/>
                      <a:pt x="18" y="27"/>
                      <a:pt x="22" y="32"/>
                    </a:cubicBezTo>
                    <a:cubicBezTo>
                      <a:pt x="23" y="34"/>
                      <a:pt x="26" y="33"/>
                      <a:pt x="25"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2" name="Freeform 97"/>
              <p:cNvSpPr>
                <a:spLocks/>
              </p:cNvSpPr>
              <p:nvPr/>
            </p:nvSpPr>
            <p:spPr bwMode="auto">
              <a:xfrm>
                <a:off x="5158" y="1231"/>
                <a:ext cx="35" cy="51"/>
              </a:xfrm>
              <a:custGeom>
                <a:avLst/>
                <a:gdLst>
                  <a:gd name="T0" fmla="*/ 19 w 20"/>
                  <a:gd name="T1" fmla="*/ 27 h 29"/>
                  <a:gd name="T2" fmla="*/ 12 w 20"/>
                  <a:gd name="T3" fmla="*/ 13 h 29"/>
                  <a:gd name="T4" fmla="*/ 3 w 20"/>
                  <a:gd name="T5" fmla="*/ 1 h 29"/>
                  <a:gd name="T6" fmla="*/ 0 w 20"/>
                  <a:gd name="T7" fmla="*/ 3 h 29"/>
                  <a:gd name="T8" fmla="*/ 8 w 20"/>
                  <a:gd name="T9" fmla="*/ 15 h 29"/>
                  <a:gd name="T10" fmla="*/ 16 w 20"/>
                  <a:gd name="T11" fmla="*/ 28 h 29"/>
                  <a:gd name="T12" fmla="*/ 19 w 20"/>
                  <a:gd name="T13" fmla="*/ 27 h 29"/>
                </a:gdLst>
                <a:ahLst/>
                <a:cxnLst>
                  <a:cxn ang="0">
                    <a:pos x="T0" y="T1"/>
                  </a:cxn>
                  <a:cxn ang="0">
                    <a:pos x="T2" y="T3"/>
                  </a:cxn>
                  <a:cxn ang="0">
                    <a:pos x="T4" y="T5"/>
                  </a:cxn>
                  <a:cxn ang="0">
                    <a:pos x="T6" y="T7"/>
                  </a:cxn>
                  <a:cxn ang="0">
                    <a:pos x="T8" y="T9"/>
                  </a:cxn>
                  <a:cxn ang="0">
                    <a:pos x="T10" y="T11"/>
                  </a:cxn>
                  <a:cxn ang="0">
                    <a:pos x="T12" y="T13"/>
                  </a:cxn>
                </a:cxnLst>
                <a:rect l="0" t="0" r="r" b="b"/>
                <a:pathLst>
                  <a:path w="20" h="29">
                    <a:moveTo>
                      <a:pt x="19" y="27"/>
                    </a:moveTo>
                    <a:cubicBezTo>
                      <a:pt x="17" y="22"/>
                      <a:pt x="15" y="17"/>
                      <a:pt x="12" y="13"/>
                    </a:cubicBezTo>
                    <a:cubicBezTo>
                      <a:pt x="9" y="8"/>
                      <a:pt x="7" y="4"/>
                      <a:pt x="3" y="1"/>
                    </a:cubicBezTo>
                    <a:cubicBezTo>
                      <a:pt x="2" y="0"/>
                      <a:pt x="0" y="1"/>
                      <a:pt x="0" y="3"/>
                    </a:cubicBezTo>
                    <a:cubicBezTo>
                      <a:pt x="2" y="7"/>
                      <a:pt x="5" y="11"/>
                      <a:pt x="8" y="15"/>
                    </a:cubicBezTo>
                    <a:cubicBezTo>
                      <a:pt x="10" y="19"/>
                      <a:pt x="13" y="24"/>
                      <a:pt x="16" y="28"/>
                    </a:cubicBezTo>
                    <a:cubicBezTo>
                      <a:pt x="17" y="29"/>
                      <a:pt x="20" y="29"/>
                      <a:pt x="19"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3" name="Freeform 98"/>
              <p:cNvSpPr>
                <a:spLocks/>
              </p:cNvSpPr>
              <p:nvPr/>
            </p:nvSpPr>
            <p:spPr bwMode="auto">
              <a:xfrm>
                <a:off x="5182" y="1224"/>
                <a:ext cx="30" cy="47"/>
              </a:xfrm>
              <a:custGeom>
                <a:avLst/>
                <a:gdLst>
                  <a:gd name="T0" fmla="*/ 16 w 17"/>
                  <a:gd name="T1" fmla="*/ 24 h 27"/>
                  <a:gd name="T2" fmla="*/ 3 w 17"/>
                  <a:gd name="T3" fmla="*/ 0 h 27"/>
                  <a:gd name="T4" fmla="*/ 1 w 17"/>
                  <a:gd name="T5" fmla="*/ 2 h 27"/>
                  <a:gd name="T6" fmla="*/ 7 w 17"/>
                  <a:gd name="T7" fmla="*/ 13 h 27"/>
                  <a:gd name="T8" fmla="*/ 13 w 17"/>
                  <a:gd name="T9" fmla="*/ 25 h 27"/>
                  <a:gd name="T10" fmla="*/ 16 w 17"/>
                  <a:gd name="T11" fmla="*/ 24 h 27"/>
                </a:gdLst>
                <a:ahLst/>
                <a:cxnLst>
                  <a:cxn ang="0">
                    <a:pos x="T0" y="T1"/>
                  </a:cxn>
                  <a:cxn ang="0">
                    <a:pos x="T2" y="T3"/>
                  </a:cxn>
                  <a:cxn ang="0">
                    <a:pos x="T4" y="T5"/>
                  </a:cxn>
                  <a:cxn ang="0">
                    <a:pos x="T6" y="T7"/>
                  </a:cxn>
                  <a:cxn ang="0">
                    <a:pos x="T8" y="T9"/>
                  </a:cxn>
                  <a:cxn ang="0">
                    <a:pos x="T10" y="T11"/>
                  </a:cxn>
                </a:cxnLst>
                <a:rect l="0" t="0" r="r" b="b"/>
                <a:pathLst>
                  <a:path w="17" h="27">
                    <a:moveTo>
                      <a:pt x="16" y="24"/>
                    </a:moveTo>
                    <a:cubicBezTo>
                      <a:pt x="14" y="16"/>
                      <a:pt x="10" y="6"/>
                      <a:pt x="3" y="0"/>
                    </a:cubicBezTo>
                    <a:cubicBezTo>
                      <a:pt x="1" y="0"/>
                      <a:pt x="0" y="1"/>
                      <a:pt x="1" y="2"/>
                    </a:cubicBezTo>
                    <a:cubicBezTo>
                      <a:pt x="3" y="6"/>
                      <a:pt x="5" y="9"/>
                      <a:pt x="7" y="13"/>
                    </a:cubicBezTo>
                    <a:cubicBezTo>
                      <a:pt x="10" y="17"/>
                      <a:pt x="11" y="21"/>
                      <a:pt x="13" y="25"/>
                    </a:cubicBezTo>
                    <a:cubicBezTo>
                      <a:pt x="14" y="27"/>
                      <a:pt x="17" y="26"/>
                      <a:pt x="16"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4" name="Freeform 99"/>
              <p:cNvSpPr>
                <a:spLocks/>
              </p:cNvSpPr>
              <p:nvPr/>
            </p:nvSpPr>
            <p:spPr bwMode="auto">
              <a:xfrm>
                <a:off x="5207" y="1226"/>
                <a:ext cx="28" cy="44"/>
              </a:xfrm>
              <a:custGeom>
                <a:avLst/>
                <a:gdLst>
                  <a:gd name="T0" fmla="*/ 15 w 16"/>
                  <a:gd name="T1" fmla="*/ 22 h 25"/>
                  <a:gd name="T2" fmla="*/ 3 w 16"/>
                  <a:gd name="T3" fmla="*/ 1 h 25"/>
                  <a:gd name="T4" fmla="*/ 1 w 16"/>
                  <a:gd name="T5" fmla="*/ 3 h 25"/>
                  <a:gd name="T6" fmla="*/ 6 w 16"/>
                  <a:gd name="T7" fmla="*/ 12 h 25"/>
                  <a:gd name="T8" fmla="*/ 12 w 16"/>
                  <a:gd name="T9" fmla="*/ 23 h 25"/>
                  <a:gd name="T10" fmla="*/ 15 w 16"/>
                  <a:gd name="T11" fmla="*/ 22 h 25"/>
                </a:gdLst>
                <a:ahLst/>
                <a:cxnLst>
                  <a:cxn ang="0">
                    <a:pos x="T0" y="T1"/>
                  </a:cxn>
                  <a:cxn ang="0">
                    <a:pos x="T2" y="T3"/>
                  </a:cxn>
                  <a:cxn ang="0">
                    <a:pos x="T4" y="T5"/>
                  </a:cxn>
                  <a:cxn ang="0">
                    <a:pos x="T6" y="T7"/>
                  </a:cxn>
                  <a:cxn ang="0">
                    <a:pos x="T8" y="T9"/>
                  </a:cxn>
                  <a:cxn ang="0">
                    <a:pos x="T10" y="T11"/>
                  </a:cxn>
                </a:cxnLst>
                <a:rect l="0" t="0" r="r" b="b"/>
                <a:pathLst>
                  <a:path w="16" h="25">
                    <a:moveTo>
                      <a:pt x="15" y="22"/>
                    </a:moveTo>
                    <a:cubicBezTo>
                      <a:pt x="13" y="15"/>
                      <a:pt x="9" y="5"/>
                      <a:pt x="3" y="1"/>
                    </a:cubicBezTo>
                    <a:cubicBezTo>
                      <a:pt x="2" y="0"/>
                      <a:pt x="0" y="1"/>
                      <a:pt x="1" y="3"/>
                    </a:cubicBezTo>
                    <a:cubicBezTo>
                      <a:pt x="2" y="6"/>
                      <a:pt x="4" y="9"/>
                      <a:pt x="6" y="12"/>
                    </a:cubicBezTo>
                    <a:cubicBezTo>
                      <a:pt x="8" y="16"/>
                      <a:pt x="10" y="20"/>
                      <a:pt x="12" y="23"/>
                    </a:cubicBezTo>
                    <a:cubicBezTo>
                      <a:pt x="13" y="25"/>
                      <a:pt x="16" y="24"/>
                      <a:pt x="15"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5" name="Freeform 100"/>
              <p:cNvSpPr>
                <a:spLocks/>
              </p:cNvSpPr>
              <p:nvPr/>
            </p:nvSpPr>
            <p:spPr bwMode="auto">
              <a:xfrm>
                <a:off x="5224" y="1233"/>
                <a:ext cx="22" cy="30"/>
              </a:xfrm>
              <a:custGeom>
                <a:avLst/>
                <a:gdLst>
                  <a:gd name="T0" fmla="*/ 11 w 12"/>
                  <a:gd name="T1" fmla="*/ 13 h 17"/>
                  <a:gd name="T2" fmla="*/ 3 w 12"/>
                  <a:gd name="T3" fmla="*/ 1 h 17"/>
                  <a:gd name="T4" fmla="*/ 0 w 12"/>
                  <a:gd name="T5" fmla="*/ 2 h 17"/>
                  <a:gd name="T6" fmla="*/ 8 w 12"/>
                  <a:gd name="T7" fmla="*/ 15 h 17"/>
                  <a:gd name="T8" fmla="*/ 11 w 12"/>
                  <a:gd name="T9" fmla="*/ 13 h 17"/>
                </a:gdLst>
                <a:ahLst/>
                <a:cxnLst>
                  <a:cxn ang="0">
                    <a:pos x="T0" y="T1"/>
                  </a:cxn>
                  <a:cxn ang="0">
                    <a:pos x="T2" y="T3"/>
                  </a:cxn>
                  <a:cxn ang="0">
                    <a:pos x="T4" y="T5"/>
                  </a:cxn>
                  <a:cxn ang="0">
                    <a:pos x="T6" y="T7"/>
                  </a:cxn>
                  <a:cxn ang="0">
                    <a:pos x="T8" y="T9"/>
                  </a:cxn>
                </a:cxnLst>
                <a:rect l="0" t="0" r="r" b="b"/>
                <a:pathLst>
                  <a:path w="12" h="17">
                    <a:moveTo>
                      <a:pt x="11" y="13"/>
                    </a:moveTo>
                    <a:cubicBezTo>
                      <a:pt x="9" y="9"/>
                      <a:pt x="6" y="4"/>
                      <a:pt x="3" y="1"/>
                    </a:cubicBezTo>
                    <a:cubicBezTo>
                      <a:pt x="2" y="0"/>
                      <a:pt x="0" y="1"/>
                      <a:pt x="0" y="2"/>
                    </a:cubicBezTo>
                    <a:cubicBezTo>
                      <a:pt x="2" y="7"/>
                      <a:pt x="5" y="11"/>
                      <a:pt x="8" y="15"/>
                    </a:cubicBezTo>
                    <a:cubicBezTo>
                      <a:pt x="9" y="17"/>
                      <a:pt x="12" y="15"/>
                      <a:pt x="11"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6" name="Freeform 101"/>
              <p:cNvSpPr>
                <a:spLocks/>
              </p:cNvSpPr>
              <p:nvPr/>
            </p:nvSpPr>
            <p:spPr bwMode="auto">
              <a:xfrm>
                <a:off x="5112" y="1286"/>
                <a:ext cx="39" cy="45"/>
              </a:xfrm>
              <a:custGeom>
                <a:avLst/>
                <a:gdLst>
                  <a:gd name="T0" fmla="*/ 21 w 22"/>
                  <a:gd name="T1" fmla="*/ 22 h 26"/>
                  <a:gd name="T2" fmla="*/ 3 w 22"/>
                  <a:gd name="T3" fmla="*/ 1 h 26"/>
                  <a:gd name="T4" fmla="*/ 1 w 22"/>
                  <a:gd name="T5" fmla="*/ 3 h 26"/>
                  <a:gd name="T6" fmla="*/ 18 w 22"/>
                  <a:gd name="T7" fmla="*/ 24 h 26"/>
                  <a:gd name="T8" fmla="*/ 21 w 22"/>
                  <a:gd name="T9" fmla="*/ 22 h 26"/>
                </a:gdLst>
                <a:ahLst/>
                <a:cxnLst>
                  <a:cxn ang="0">
                    <a:pos x="T0" y="T1"/>
                  </a:cxn>
                  <a:cxn ang="0">
                    <a:pos x="T2" y="T3"/>
                  </a:cxn>
                  <a:cxn ang="0">
                    <a:pos x="T4" y="T5"/>
                  </a:cxn>
                  <a:cxn ang="0">
                    <a:pos x="T6" y="T7"/>
                  </a:cxn>
                  <a:cxn ang="0">
                    <a:pos x="T8" y="T9"/>
                  </a:cxn>
                </a:cxnLst>
                <a:rect l="0" t="0" r="r" b="b"/>
                <a:pathLst>
                  <a:path w="22" h="26">
                    <a:moveTo>
                      <a:pt x="21" y="22"/>
                    </a:moveTo>
                    <a:cubicBezTo>
                      <a:pt x="16" y="15"/>
                      <a:pt x="10" y="6"/>
                      <a:pt x="3" y="1"/>
                    </a:cubicBezTo>
                    <a:cubicBezTo>
                      <a:pt x="2" y="0"/>
                      <a:pt x="0" y="2"/>
                      <a:pt x="1" y="3"/>
                    </a:cubicBezTo>
                    <a:cubicBezTo>
                      <a:pt x="6" y="11"/>
                      <a:pt x="12" y="18"/>
                      <a:pt x="18" y="24"/>
                    </a:cubicBezTo>
                    <a:cubicBezTo>
                      <a:pt x="19" y="26"/>
                      <a:pt x="22"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7" name="Freeform 102"/>
              <p:cNvSpPr>
                <a:spLocks/>
              </p:cNvSpPr>
              <p:nvPr/>
            </p:nvSpPr>
            <p:spPr bwMode="auto">
              <a:xfrm>
                <a:off x="5119" y="1315"/>
                <a:ext cx="33" cy="34"/>
              </a:xfrm>
              <a:custGeom>
                <a:avLst/>
                <a:gdLst>
                  <a:gd name="T0" fmla="*/ 18 w 19"/>
                  <a:gd name="T1" fmla="*/ 15 h 19"/>
                  <a:gd name="T2" fmla="*/ 10 w 19"/>
                  <a:gd name="T3" fmla="*/ 8 h 19"/>
                  <a:gd name="T4" fmla="*/ 3 w 19"/>
                  <a:gd name="T5" fmla="*/ 1 h 19"/>
                  <a:gd name="T6" fmla="*/ 0 w 19"/>
                  <a:gd name="T7" fmla="*/ 3 h 19"/>
                  <a:gd name="T8" fmla="*/ 7 w 19"/>
                  <a:gd name="T9" fmla="*/ 11 h 19"/>
                  <a:gd name="T10" fmla="*/ 16 w 19"/>
                  <a:gd name="T11" fmla="*/ 18 h 19"/>
                  <a:gd name="T12" fmla="*/ 18 w 19"/>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8" y="15"/>
                    </a:moveTo>
                    <a:cubicBezTo>
                      <a:pt x="15" y="13"/>
                      <a:pt x="12" y="10"/>
                      <a:pt x="10" y="8"/>
                    </a:cubicBezTo>
                    <a:cubicBezTo>
                      <a:pt x="8" y="6"/>
                      <a:pt x="6" y="3"/>
                      <a:pt x="3" y="1"/>
                    </a:cubicBezTo>
                    <a:cubicBezTo>
                      <a:pt x="2" y="0"/>
                      <a:pt x="0" y="2"/>
                      <a:pt x="0" y="3"/>
                    </a:cubicBezTo>
                    <a:cubicBezTo>
                      <a:pt x="2" y="6"/>
                      <a:pt x="5" y="9"/>
                      <a:pt x="7" y="11"/>
                    </a:cubicBezTo>
                    <a:cubicBezTo>
                      <a:pt x="10" y="13"/>
                      <a:pt x="13" y="16"/>
                      <a:pt x="16" y="18"/>
                    </a:cubicBezTo>
                    <a:cubicBezTo>
                      <a:pt x="18" y="19"/>
                      <a:pt x="19" y="16"/>
                      <a:pt x="18"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8" name="Freeform 103"/>
              <p:cNvSpPr>
                <a:spLocks/>
              </p:cNvSpPr>
              <p:nvPr/>
            </p:nvSpPr>
            <p:spPr bwMode="auto">
              <a:xfrm>
                <a:off x="5247" y="1389"/>
                <a:ext cx="34" cy="60"/>
              </a:xfrm>
              <a:custGeom>
                <a:avLst/>
                <a:gdLst>
                  <a:gd name="T0" fmla="*/ 19 w 19"/>
                  <a:gd name="T1" fmla="*/ 32 h 34"/>
                  <a:gd name="T2" fmla="*/ 3 w 19"/>
                  <a:gd name="T3" fmla="*/ 1 h 34"/>
                  <a:gd name="T4" fmla="*/ 1 w 19"/>
                  <a:gd name="T5" fmla="*/ 3 h 34"/>
                  <a:gd name="T6" fmla="*/ 16 w 19"/>
                  <a:gd name="T7" fmla="*/ 33 h 34"/>
                  <a:gd name="T8" fmla="*/ 19 w 19"/>
                  <a:gd name="T9" fmla="*/ 32 h 34"/>
                </a:gdLst>
                <a:ahLst/>
                <a:cxnLst>
                  <a:cxn ang="0">
                    <a:pos x="T0" y="T1"/>
                  </a:cxn>
                  <a:cxn ang="0">
                    <a:pos x="T2" y="T3"/>
                  </a:cxn>
                  <a:cxn ang="0">
                    <a:pos x="T4" y="T5"/>
                  </a:cxn>
                  <a:cxn ang="0">
                    <a:pos x="T6" y="T7"/>
                  </a:cxn>
                  <a:cxn ang="0">
                    <a:pos x="T8" y="T9"/>
                  </a:cxn>
                </a:cxnLst>
                <a:rect l="0" t="0" r="r" b="b"/>
                <a:pathLst>
                  <a:path w="19" h="34">
                    <a:moveTo>
                      <a:pt x="19" y="32"/>
                    </a:moveTo>
                    <a:cubicBezTo>
                      <a:pt x="15" y="21"/>
                      <a:pt x="9" y="11"/>
                      <a:pt x="3" y="1"/>
                    </a:cubicBezTo>
                    <a:cubicBezTo>
                      <a:pt x="2" y="0"/>
                      <a:pt x="0" y="1"/>
                      <a:pt x="1" y="3"/>
                    </a:cubicBezTo>
                    <a:cubicBezTo>
                      <a:pt x="6" y="13"/>
                      <a:pt x="11" y="23"/>
                      <a:pt x="16" y="33"/>
                    </a:cubicBezTo>
                    <a:cubicBezTo>
                      <a:pt x="17" y="34"/>
                      <a:pt x="19" y="33"/>
                      <a:pt x="19"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9" name="Freeform 104"/>
              <p:cNvSpPr>
                <a:spLocks/>
              </p:cNvSpPr>
              <p:nvPr/>
            </p:nvSpPr>
            <p:spPr bwMode="auto">
              <a:xfrm>
                <a:off x="5223" y="1384"/>
                <a:ext cx="23" cy="46"/>
              </a:xfrm>
              <a:custGeom>
                <a:avLst/>
                <a:gdLst>
                  <a:gd name="T0" fmla="*/ 12 w 13"/>
                  <a:gd name="T1" fmla="*/ 23 h 26"/>
                  <a:gd name="T2" fmla="*/ 3 w 13"/>
                  <a:gd name="T3" fmla="*/ 1 h 26"/>
                  <a:gd name="T4" fmla="*/ 0 w 13"/>
                  <a:gd name="T5" fmla="*/ 2 h 26"/>
                  <a:gd name="T6" fmla="*/ 9 w 13"/>
                  <a:gd name="T7" fmla="*/ 25 h 26"/>
                  <a:gd name="T8" fmla="*/ 12 w 13"/>
                  <a:gd name="T9" fmla="*/ 23 h 26"/>
                </a:gdLst>
                <a:ahLst/>
                <a:cxnLst>
                  <a:cxn ang="0">
                    <a:pos x="T0" y="T1"/>
                  </a:cxn>
                  <a:cxn ang="0">
                    <a:pos x="T2" y="T3"/>
                  </a:cxn>
                  <a:cxn ang="0">
                    <a:pos x="T4" y="T5"/>
                  </a:cxn>
                  <a:cxn ang="0">
                    <a:pos x="T6" y="T7"/>
                  </a:cxn>
                  <a:cxn ang="0">
                    <a:pos x="T8" y="T9"/>
                  </a:cxn>
                </a:cxnLst>
                <a:rect l="0" t="0" r="r" b="b"/>
                <a:pathLst>
                  <a:path w="13" h="26">
                    <a:moveTo>
                      <a:pt x="12" y="23"/>
                    </a:moveTo>
                    <a:cubicBezTo>
                      <a:pt x="8" y="16"/>
                      <a:pt x="5" y="9"/>
                      <a:pt x="3" y="1"/>
                    </a:cubicBezTo>
                    <a:cubicBezTo>
                      <a:pt x="2" y="0"/>
                      <a:pt x="0" y="0"/>
                      <a:pt x="0" y="2"/>
                    </a:cubicBezTo>
                    <a:cubicBezTo>
                      <a:pt x="1" y="10"/>
                      <a:pt x="4" y="18"/>
                      <a:pt x="9" y="25"/>
                    </a:cubicBezTo>
                    <a:cubicBezTo>
                      <a:pt x="10" y="26"/>
                      <a:pt x="13" y="24"/>
                      <a:pt x="1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0" name="Freeform 105"/>
              <p:cNvSpPr>
                <a:spLocks/>
              </p:cNvSpPr>
              <p:nvPr/>
            </p:nvSpPr>
            <p:spPr bwMode="auto">
              <a:xfrm>
                <a:off x="5261" y="1377"/>
                <a:ext cx="20" cy="37"/>
              </a:xfrm>
              <a:custGeom>
                <a:avLst/>
                <a:gdLst>
                  <a:gd name="T0" fmla="*/ 10 w 11"/>
                  <a:gd name="T1" fmla="*/ 18 h 21"/>
                  <a:gd name="T2" fmla="*/ 4 w 11"/>
                  <a:gd name="T3" fmla="*/ 1 h 21"/>
                  <a:gd name="T4" fmla="*/ 1 w 11"/>
                  <a:gd name="T5" fmla="*/ 2 h 21"/>
                  <a:gd name="T6" fmla="*/ 7 w 11"/>
                  <a:gd name="T7" fmla="*/ 19 h 21"/>
                  <a:gd name="T8" fmla="*/ 10 w 11"/>
                  <a:gd name="T9" fmla="*/ 18 h 21"/>
                </a:gdLst>
                <a:ahLst/>
                <a:cxnLst>
                  <a:cxn ang="0">
                    <a:pos x="T0" y="T1"/>
                  </a:cxn>
                  <a:cxn ang="0">
                    <a:pos x="T2" y="T3"/>
                  </a:cxn>
                  <a:cxn ang="0">
                    <a:pos x="T4" y="T5"/>
                  </a:cxn>
                  <a:cxn ang="0">
                    <a:pos x="T6" y="T7"/>
                  </a:cxn>
                  <a:cxn ang="0">
                    <a:pos x="T8" y="T9"/>
                  </a:cxn>
                </a:cxnLst>
                <a:rect l="0" t="0" r="r" b="b"/>
                <a:pathLst>
                  <a:path w="11" h="21">
                    <a:moveTo>
                      <a:pt x="10" y="18"/>
                    </a:moveTo>
                    <a:cubicBezTo>
                      <a:pt x="8" y="13"/>
                      <a:pt x="6" y="7"/>
                      <a:pt x="4" y="1"/>
                    </a:cubicBezTo>
                    <a:cubicBezTo>
                      <a:pt x="3" y="0"/>
                      <a:pt x="0" y="0"/>
                      <a:pt x="1" y="2"/>
                    </a:cubicBezTo>
                    <a:cubicBezTo>
                      <a:pt x="3" y="8"/>
                      <a:pt x="5" y="14"/>
                      <a:pt x="7" y="19"/>
                    </a:cubicBezTo>
                    <a:cubicBezTo>
                      <a:pt x="8" y="21"/>
                      <a:pt x="11" y="20"/>
                      <a:pt x="1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1" name="Freeform 106"/>
              <p:cNvSpPr>
                <a:spLocks/>
              </p:cNvSpPr>
              <p:nvPr/>
            </p:nvSpPr>
            <p:spPr bwMode="auto">
              <a:xfrm>
                <a:off x="5441" y="1660"/>
                <a:ext cx="51" cy="32"/>
              </a:xfrm>
              <a:custGeom>
                <a:avLst/>
                <a:gdLst>
                  <a:gd name="T0" fmla="*/ 1 w 29"/>
                  <a:gd name="T1" fmla="*/ 4 h 18"/>
                  <a:gd name="T2" fmla="*/ 14 w 29"/>
                  <a:gd name="T3" fmla="*/ 11 h 18"/>
                  <a:gd name="T4" fmla="*/ 27 w 29"/>
                  <a:gd name="T5" fmla="*/ 17 h 18"/>
                  <a:gd name="T6" fmla="*/ 28 w 29"/>
                  <a:gd name="T7" fmla="*/ 15 h 18"/>
                  <a:gd name="T8" fmla="*/ 16 w 29"/>
                  <a:gd name="T9" fmla="*/ 7 h 18"/>
                  <a:gd name="T10" fmla="*/ 2 w 29"/>
                  <a:gd name="T11" fmla="*/ 1 h 18"/>
                  <a:gd name="T12" fmla="*/ 1 w 29"/>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29" h="18">
                    <a:moveTo>
                      <a:pt x="1" y="4"/>
                    </a:moveTo>
                    <a:cubicBezTo>
                      <a:pt x="5" y="7"/>
                      <a:pt x="10" y="9"/>
                      <a:pt x="14" y="11"/>
                    </a:cubicBezTo>
                    <a:cubicBezTo>
                      <a:pt x="18" y="14"/>
                      <a:pt x="22" y="16"/>
                      <a:pt x="27" y="17"/>
                    </a:cubicBezTo>
                    <a:cubicBezTo>
                      <a:pt x="28" y="18"/>
                      <a:pt x="29" y="16"/>
                      <a:pt x="28" y="15"/>
                    </a:cubicBezTo>
                    <a:cubicBezTo>
                      <a:pt x="25" y="11"/>
                      <a:pt x="20" y="9"/>
                      <a:pt x="16" y="7"/>
                    </a:cubicBezTo>
                    <a:cubicBezTo>
                      <a:pt x="11" y="5"/>
                      <a:pt x="7" y="3"/>
                      <a:pt x="2" y="1"/>
                    </a:cubicBezTo>
                    <a:cubicBezTo>
                      <a:pt x="1" y="0"/>
                      <a:pt x="0" y="3"/>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2" name="Freeform 107"/>
              <p:cNvSpPr>
                <a:spLocks/>
              </p:cNvSpPr>
              <p:nvPr/>
            </p:nvSpPr>
            <p:spPr bwMode="auto">
              <a:xfrm>
                <a:off x="5427" y="1630"/>
                <a:ext cx="54" cy="27"/>
              </a:xfrm>
              <a:custGeom>
                <a:avLst/>
                <a:gdLst>
                  <a:gd name="T0" fmla="*/ 1 w 31"/>
                  <a:gd name="T1" fmla="*/ 4 h 15"/>
                  <a:gd name="T2" fmla="*/ 29 w 31"/>
                  <a:gd name="T3" fmla="*/ 13 h 15"/>
                  <a:gd name="T4" fmla="*/ 29 w 31"/>
                  <a:gd name="T5" fmla="*/ 10 h 15"/>
                  <a:gd name="T6" fmla="*/ 16 w 31"/>
                  <a:gd name="T7" fmla="*/ 8 h 15"/>
                  <a:gd name="T8" fmla="*/ 3 w 31"/>
                  <a:gd name="T9" fmla="*/ 1 h 15"/>
                  <a:gd name="T10" fmla="*/ 1 w 31"/>
                  <a:gd name="T11" fmla="*/ 4 h 15"/>
                </a:gdLst>
                <a:ahLst/>
                <a:cxnLst>
                  <a:cxn ang="0">
                    <a:pos x="T0" y="T1"/>
                  </a:cxn>
                  <a:cxn ang="0">
                    <a:pos x="T2" y="T3"/>
                  </a:cxn>
                  <a:cxn ang="0">
                    <a:pos x="T4" y="T5"/>
                  </a:cxn>
                  <a:cxn ang="0">
                    <a:pos x="T6" y="T7"/>
                  </a:cxn>
                  <a:cxn ang="0">
                    <a:pos x="T8" y="T9"/>
                  </a:cxn>
                  <a:cxn ang="0">
                    <a:pos x="T10" y="T11"/>
                  </a:cxn>
                </a:cxnLst>
                <a:rect l="0" t="0" r="r" b="b"/>
                <a:pathLst>
                  <a:path w="31" h="15">
                    <a:moveTo>
                      <a:pt x="1" y="4"/>
                    </a:moveTo>
                    <a:cubicBezTo>
                      <a:pt x="8" y="10"/>
                      <a:pt x="19" y="15"/>
                      <a:pt x="29" y="13"/>
                    </a:cubicBezTo>
                    <a:cubicBezTo>
                      <a:pt x="31" y="12"/>
                      <a:pt x="31" y="10"/>
                      <a:pt x="29" y="10"/>
                    </a:cubicBezTo>
                    <a:cubicBezTo>
                      <a:pt x="25" y="9"/>
                      <a:pt x="20" y="9"/>
                      <a:pt x="16" y="8"/>
                    </a:cubicBezTo>
                    <a:cubicBezTo>
                      <a:pt x="11" y="6"/>
                      <a:pt x="7" y="4"/>
                      <a:pt x="3" y="1"/>
                    </a:cubicBezTo>
                    <a:cubicBezTo>
                      <a:pt x="2" y="0"/>
                      <a:pt x="0" y="2"/>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3" name="Freeform 108"/>
              <p:cNvSpPr>
                <a:spLocks/>
              </p:cNvSpPr>
              <p:nvPr/>
            </p:nvSpPr>
            <p:spPr bwMode="auto">
              <a:xfrm>
                <a:off x="5421" y="1607"/>
                <a:ext cx="39" cy="25"/>
              </a:xfrm>
              <a:custGeom>
                <a:avLst/>
                <a:gdLst>
                  <a:gd name="T0" fmla="*/ 1 w 22"/>
                  <a:gd name="T1" fmla="*/ 4 h 14"/>
                  <a:gd name="T2" fmla="*/ 20 w 22"/>
                  <a:gd name="T3" fmla="*/ 13 h 14"/>
                  <a:gd name="T4" fmla="*/ 21 w 22"/>
                  <a:gd name="T5" fmla="*/ 10 h 14"/>
                  <a:gd name="T6" fmla="*/ 12 w 22"/>
                  <a:gd name="T7" fmla="*/ 7 h 14"/>
                  <a:gd name="T8" fmla="*/ 3 w 22"/>
                  <a:gd name="T9" fmla="*/ 2 h 14"/>
                  <a:gd name="T10" fmla="*/ 1 w 22"/>
                  <a:gd name="T11" fmla="*/ 4 h 14"/>
                </a:gdLst>
                <a:ahLst/>
                <a:cxnLst>
                  <a:cxn ang="0">
                    <a:pos x="T0" y="T1"/>
                  </a:cxn>
                  <a:cxn ang="0">
                    <a:pos x="T2" y="T3"/>
                  </a:cxn>
                  <a:cxn ang="0">
                    <a:pos x="T4" y="T5"/>
                  </a:cxn>
                  <a:cxn ang="0">
                    <a:pos x="T6" y="T7"/>
                  </a:cxn>
                  <a:cxn ang="0">
                    <a:pos x="T8" y="T9"/>
                  </a:cxn>
                  <a:cxn ang="0">
                    <a:pos x="T10" y="T11"/>
                  </a:cxn>
                </a:cxnLst>
                <a:rect l="0" t="0" r="r" b="b"/>
                <a:pathLst>
                  <a:path w="22" h="14">
                    <a:moveTo>
                      <a:pt x="1" y="4"/>
                    </a:moveTo>
                    <a:cubicBezTo>
                      <a:pt x="6" y="9"/>
                      <a:pt x="13" y="14"/>
                      <a:pt x="20" y="13"/>
                    </a:cubicBezTo>
                    <a:cubicBezTo>
                      <a:pt x="22" y="13"/>
                      <a:pt x="22" y="11"/>
                      <a:pt x="21" y="10"/>
                    </a:cubicBezTo>
                    <a:cubicBezTo>
                      <a:pt x="18" y="9"/>
                      <a:pt x="15" y="9"/>
                      <a:pt x="12" y="7"/>
                    </a:cubicBezTo>
                    <a:cubicBezTo>
                      <a:pt x="9" y="6"/>
                      <a:pt x="6" y="4"/>
                      <a:pt x="3" y="2"/>
                    </a:cubicBezTo>
                    <a:cubicBezTo>
                      <a:pt x="2" y="0"/>
                      <a:pt x="0" y="2"/>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4" name="Freeform 109"/>
              <p:cNvSpPr>
                <a:spLocks/>
              </p:cNvSpPr>
              <p:nvPr/>
            </p:nvSpPr>
            <p:spPr bwMode="auto">
              <a:xfrm>
                <a:off x="5409" y="1592"/>
                <a:ext cx="40" cy="15"/>
              </a:xfrm>
              <a:custGeom>
                <a:avLst/>
                <a:gdLst>
                  <a:gd name="T0" fmla="*/ 2 w 23"/>
                  <a:gd name="T1" fmla="*/ 4 h 9"/>
                  <a:gd name="T2" fmla="*/ 21 w 23"/>
                  <a:gd name="T3" fmla="*/ 9 h 9"/>
                  <a:gd name="T4" fmla="*/ 21 w 23"/>
                  <a:gd name="T5" fmla="*/ 6 h 9"/>
                  <a:gd name="T6" fmla="*/ 3 w 23"/>
                  <a:gd name="T7" fmla="*/ 1 h 9"/>
                  <a:gd name="T8" fmla="*/ 2 w 23"/>
                  <a:gd name="T9" fmla="*/ 4 h 9"/>
                </a:gdLst>
                <a:ahLst/>
                <a:cxnLst>
                  <a:cxn ang="0">
                    <a:pos x="T0" y="T1"/>
                  </a:cxn>
                  <a:cxn ang="0">
                    <a:pos x="T2" y="T3"/>
                  </a:cxn>
                  <a:cxn ang="0">
                    <a:pos x="T4" y="T5"/>
                  </a:cxn>
                  <a:cxn ang="0">
                    <a:pos x="T6" y="T7"/>
                  </a:cxn>
                  <a:cxn ang="0">
                    <a:pos x="T8" y="T9"/>
                  </a:cxn>
                </a:cxnLst>
                <a:rect l="0" t="0" r="r" b="b"/>
                <a:pathLst>
                  <a:path w="23" h="9">
                    <a:moveTo>
                      <a:pt x="2" y="4"/>
                    </a:moveTo>
                    <a:cubicBezTo>
                      <a:pt x="8" y="6"/>
                      <a:pt x="14" y="8"/>
                      <a:pt x="21" y="9"/>
                    </a:cubicBezTo>
                    <a:cubicBezTo>
                      <a:pt x="22" y="9"/>
                      <a:pt x="23" y="6"/>
                      <a:pt x="21" y="6"/>
                    </a:cubicBezTo>
                    <a:cubicBezTo>
                      <a:pt x="16" y="3"/>
                      <a:pt x="9" y="2"/>
                      <a:pt x="3" y="1"/>
                    </a:cubicBezTo>
                    <a:cubicBezTo>
                      <a:pt x="1"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5" name="Freeform 110"/>
              <p:cNvSpPr>
                <a:spLocks/>
              </p:cNvSpPr>
              <p:nvPr/>
            </p:nvSpPr>
            <p:spPr bwMode="auto">
              <a:xfrm>
                <a:off x="5522" y="1799"/>
                <a:ext cx="73" cy="63"/>
              </a:xfrm>
              <a:custGeom>
                <a:avLst/>
                <a:gdLst>
                  <a:gd name="T0" fmla="*/ 41 w 42"/>
                  <a:gd name="T1" fmla="*/ 33 h 36"/>
                  <a:gd name="T2" fmla="*/ 3 w 42"/>
                  <a:gd name="T3" fmla="*/ 0 h 36"/>
                  <a:gd name="T4" fmla="*/ 1 w 42"/>
                  <a:gd name="T5" fmla="*/ 3 h 36"/>
                  <a:gd name="T6" fmla="*/ 21 w 42"/>
                  <a:gd name="T7" fmla="*/ 18 h 36"/>
                  <a:gd name="T8" fmla="*/ 39 w 42"/>
                  <a:gd name="T9" fmla="*/ 35 h 36"/>
                  <a:gd name="T10" fmla="*/ 41 w 42"/>
                  <a:gd name="T11" fmla="*/ 33 h 36"/>
                </a:gdLst>
                <a:ahLst/>
                <a:cxnLst>
                  <a:cxn ang="0">
                    <a:pos x="T0" y="T1"/>
                  </a:cxn>
                  <a:cxn ang="0">
                    <a:pos x="T2" y="T3"/>
                  </a:cxn>
                  <a:cxn ang="0">
                    <a:pos x="T4" y="T5"/>
                  </a:cxn>
                  <a:cxn ang="0">
                    <a:pos x="T6" y="T7"/>
                  </a:cxn>
                  <a:cxn ang="0">
                    <a:pos x="T8" y="T9"/>
                  </a:cxn>
                  <a:cxn ang="0">
                    <a:pos x="T10" y="T11"/>
                  </a:cxn>
                </a:cxnLst>
                <a:rect l="0" t="0" r="r" b="b"/>
                <a:pathLst>
                  <a:path w="42" h="36">
                    <a:moveTo>
                      <a:pt x="41" y="33"/>
                    </a:moveTo>
                    <a:cubicBezTo>
                      <a:pt x="32" y="20"/>
                      <a:pt x="18" y="7"/>
                      <a:pt x="3" y="0"/>
                    </a:cubicBezTo>
                    <a:cubicBezTo>
                      <a:pt x="2" y="0"/>
                      <a:pt x="0" y="2"/>
                      <a:pt x="1" y="3"/>
                    </a:cubicBezTo>
                    <a:cubicBezTo>
                      <a:pt x="8" y="8"/>
                      <a:pt x="15" y="12"/>
                      <a:pt x="21" y="18"/>
                    </a:cubicBezTo>
                    <a:cubicBezTo>
                      <a:pt x="27" y="23"/>
                      <a:pt x="33" y="29"/>
                      <a:pt x="39" y="35"/>
                    </a:cubicBezTo>
                    <a:cubicBezTo>
                      <a:pt x="40" y="36"/>
                      <a:pt x="42" y="34"/>
                      <a:pt x="41"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6" name="Freeform 111"/>
              <p:cNvSpPr>
                <a:spLocks/>
              </p:cNvSpPr>
              <p:nvPr/>
            </p:nvSpPr>
            <p:spPr bwMode="auto">
              <a:xfrm>
                <a:off x="5527" y="1767"/>
                <a:ext cx="61" cy="55"/>
              </a:xfrm>
              <a:custGeom>
                <a:avLst/>
                <a:gdLst>
                  <a:gd name="T0" fmla="*/ 34 w 35"/>
                  <a:gd name="T1" fmla="*/ 28 h 31"/>
                  <a:gd name="T2" fmla="*/ 20 w 35"/>
                  <a:gd name="T3" fmla="*/ 12 h 31"/>
                  <a:gd name="T4" fmla="*/ 2 w 35"/>
                  <a:gd name="T5" fmla="*/ 0 h 31"/>
                  <a:gd name="T6" fmla="*/ 1 w 35"/>
                  <a:gd name="T7" fmla="*/ 3 h 31"/>
                  <a:gd name="T8" fmla="*/ 17 w 35"/>
                  <a:gd name="T9" fmla="*/ 15 h 31"/>
                  <a:gd name="T10" fmla="*/ 32 w 35"/>
                  <a:gd name="T11" fmla="*/ 30 h 31"/>
                  <a:gd name="T12" fmla="*/ 34 w 35"/>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35" h="31">
                    <a:moveTo>
                      <a:pt x="34" y="28"/>
                    </a:moveTo>
                    <a:cubicBezTo>
                      <a:pt x="30" y="22"/>
                      <a:pt x="25" y="16"/>
                      <a:pt x="20" y="12"/>
                    </a:cubicBezTo>
                    <a:cubicBezTo>
                      <a:pt x="15" y="7"/>
                      <a:pt x="9" y="2"/>
                      <a:pt x="2" y="0"/>
                    </a:cubicBezTo>
                    <a:cubicBezTo>
                      <a:pt x="1" y="0"/>
                      <a:pt x="0" y="2"/>
                      <a:pt x="1" y="3"/>
                    </a:cubicBezTo>
                    <a:cubicBezTo>
                      <a:pt x="6" y="8"/>
                      <a:pt x="12" y="11"/>
                      <a:pt x="17" y="15"/>
                    </a:cubicBezTo>
                    <a:cubicBezTo>
                      <a:pt x="23" y="20"/>
                      <a:pt x="27" y="25"/>
                      <a:pt x="32" y="30"/>
                    </a:cubicBezTo>
                    <a:cubicBezTo>
                      <a:pt x="33" y="31"/>
                      <a:pt x="35" y="30"/>
                      <a:pt x="3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7" name="Freeform 112"/>
              <p:cNvSpPr>
                <a:spLocks/>
              </p:cNvSpPr>
              <p:nvPr/>
            </p:nvSpPr>
            <p:spPr bwMode="auto">
              <a:xfrm>
                <a:off x="5522" y="1734"/>
                <a:ext cx="54" cy="37"/>
              </a:xfrm>
              <a:custGeom>
                <a:avLst/>
                <a:gdLst>
                  <a:gd name="T0" fmla="*/ 29 w 31"/>
                  <a:gd name="T1" fmla="*/ 17 h 21"/>
                  <a:gd name="T2" fmla="*/ 15 w 31"/>
                  <a:gd name="T3" fmla="*/ 8 h 21"/>
                  <a:gd name="T4" fmla="*/ 2 w 31"/>
                  <a:gd name="T5" fmla="*/ 1 h 21"/>
                  <a:gd name="T6" fmla="*/ 1 w 31"/>
                  <a:gd name="T7" fmla="*/ 3 h 21"/>
                  <a:gd name="T8" fmla="*/ 13 w 31"/>
                  <a:gd name="T9" fmla="*/ 11 h 21"/>
                  <a:gd name="T10" fmla="*/ 27 w 31"/>
                  <a:gd name="T11" fmla="*/ 20 h 21"/>
                  <a:gd name="T12" fmla="*/ 29 w 3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31" h="21">
                    <a:moveTo>
                      <a:pt x="29" y="17"/>
                    </a:moveTo>
                    <a:cubicBezTo>
                      <a:pt x="24" y="14"/>
                      <a:pt x="20" y="11"/>
                      <a:pt x="15" y="8"/>
                    </a:cubicBezTo>
                    <a:cubicBezTo>
                      <a:pt x="11" y="5"/>
                      <a:pt x="7" y="2"/>
                      <a:pt x="2" y="1"/>
                    </a:cubicBezTo>
                    <a:cubicBezTo>
                      <a:pt x="1" y="0"/>
                      <a:pt x="0" y="2"/>
                      <a:pt x="1" y="3"/>
                    </a:cubicBezTo>
                    <a:cubicBezTo>
                      <a:pt x="4" y="6"/>
                      <a:pt x="9" y="9"/>
                      <a:pt x="13" y="11"/>
                    </a:cubicBezTo>
                    <a:cubicBezTo>
                      <a:pt x="18" y="14"/>
                      <a:pt x="22" y="17"/>
                      <a:pt x="27" y="20"/>
                    </a:cubicBezTo>
                    <a:cubicBezTo>
                      <a:pt x="29" y="21"/>
                      <a:pt x="31" y="18"/>
                      <a:pt x="29"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8" name="Freeform 113"/>
              <p:cNvSpPr>
                <a:spLocks/>
              </p:cNvSpPr>
              <p:nvPr/>
            </p:nvSpPr>
            <p:spPr bwMode="auto">
              <a:xfrm>
                <a:off x="5513" y="1704"/>
                <a:ext cx="40" cy="28"/>
              </a:xfrm>
              <a:custGeom>
                <a:avLst/>
                <a:gdLst>
                  <a:gd name="T0" fmla="*/ 21 w 23"/>
                  <a:gd name="T1" fmla="*/ 11 h 16"/>
                  <a:gd name="T2" fmla="*/ 12 w 23"/>
                  <a:gd name="T3" fmla="*/ 5 h 16"/>
                  <a:gd name="T4" fmla="*/ 3 w 23"/>
                  <a:gd name="T5" fmla="*/ 0 h 16"/>
                  <a:gd name="T6" fmla="*/ 1 w 23"/>
                  <a:gd name="T7" fmla="*/ 3 h 16"/>
                  <a:gd name="T8" fmla="*/ 10 w 23"/>
                  <a:gd name="T9" fmla="*/ 9 h 16"/>
                  <a:gd name="T10" fmla="*/ 20 w 23"/>
                  <a:gd name="T11" fmla="*/ 14 h 16"/>
                  <a:gd name="T12" fmla="*/ 21 w 23"/>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23" h="16">
                    <a:moveTo>
                      <a:pt x="21" y="11"/>
                    </a:moveTo>
                    <a:cubicBezTo>
                      <a:pt x="18" y="9"/>
                      <a:pt x="15" y="7"/>
                      <a:pt x="12" y="5"/>
                    </a:cubicBezTo>
                    <a:cubicBezTo>
                      <a:pt x="9" y="3"/>
                      <a:pt x="6" y="1"/>
                      <a:pt x="3" y="0"/>
                    </a:cubicBezTo>
                    <a:cubicBezTo>
                      <a:pt x="1" y="0"/>
                      <a:pt x="0" y="2"/>
                      <a:pt x="1" y="3"/>
                    </a:cubicBezTo>
                    <a:cubicBezTo>
                      <a:pt x="4" y="6"/>
                      <a:pt x="7" y="7"/>
                      <a:pt x="10" y="9"/>
                    </a:cubicBezTo>
                    <a:cubicBezTo>
                      <a:pt x="13" y="11"/>
                      <a:pt x="16" y="13"/>
                      <a:pt x="20" y="14"/>
                    </a:cubicBezTo>
                    <a:cubicBezTo>
                      <a:pt x="22" y="16"/>
                      <a:pt x="23" y="12"/>
                      <a:pt x="21"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9" name="Freeform 114"/>
              <p:cNvSpPr>
                <a:spLocks/>
              </p:cNvSpPr>
              <p:nvPr/>
            </p:nvSpPr>
            <p:spPr bwMode="auto">
              <a:xfrm>
                <a:off x="5513" y="1671"/>
                <a:ext cx="35" cy="26"/>
              </a:xfrm>
              <a:custGeom>
                <a:avLst/>
                <a:gdLst>
                  <a:gd name="T0" fmla="*/ 18 w 20"/>
                  <a:gd name="T1" fmla="*/ 11 h 15"/>
                  <a:gd name="T2" fmla="*/ 3 w 20"/>
                  <a:gd name="T3" fmla="*/ 1 h 15"/>
                  <a:gd name="T4" fmla="*/ 1 w 20"/>
                  <a:gd name="T5" fmla="*/ 3 h 15"/>
                  <a:gd name="T6" fmla="*/ 16 w 20"/>
                  <a:gd name="T7" fmla="*/ 14 h 15"/>
                  <a:gd name="T8" fmla="*/ 18 w 20"/>
                  <a:gd name="T9" fmla="*/ 11 h 15"/>
                </a:gdLst>
                <a:ahLst/>
                <a:cxnLst>
                  <a:cxn ang="0">
                    <a:pos x="T0" y="T1"/>
                  </a:cxn>
                  <a:cxn ang="0">
                    <a:pos x="T2" y="T3"/>
                  </a:cxn>
                  <a:cxn ang="0">
                    <a:pos x="T4" y="T5"/>
                  </a:cxn>
                  <a:cxn ang="0">
                    <a:pos x="T6" y="T7"/>
                  </a:cxn>
                  <a:cxn ang="0">
                    <a:pos x="T8" y="T9"/>
                  </a:cxn>
                </a:cxnLst>
                <a:rect l="0" t="0" r="r" b="b"/>
                <a:pathLst>
                  <a:path w="20" h="15">
                    <a:moveTo>
                      <a:pt x="18" y="11"/>
                    </a:moveTo>
                    <a:cubicBezTo>
                      <a:pt x="13" y="7"/>
                      <a:pt x="8" y="4"/>
                      <a:pt x="3" y="1"/>
                    </a:cubicBezTo>
                    <a:cubicBezTo>
                      <a:pt x="2" y="0"/>
                      <a:pt x="0" y="2"/>
                      <a:pt x="1" y="3"/>
                    </a:cubicBezTo>
                    <a:cubicBezTo>
                      <a:pt x="5" y="8"/>
                      <a:pt x="10" y="11"/>
                      <a:pt x="16" y="14"/>
                    </a:cubicBezTo>
                    <a:cubicBezTo>
                      <a:pt x="18" y="15"/>
                      <a:pt x="20" y="12"/>
                      <a:pt x="18"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0" name="Freeform 115"/>
              <p:cNvSpPr>
                <a:spLocks/>
              </p:cNvSpPr>
              <p:nvPr/>
            </p:nvSpPr>
            <p:spPr bwMode="auto">
              <a:xfrm>
                <a:off x="5513" y="1634"/>
                <a:ext cx="26" cy="21"/>
              </a:xfrm>
              <a:custGeom>
                <a:avLst/>
                <a:gdLst>
                  <a:gd name="T0" fmla="*/ 14 w 15"/>
                  <a:gd name="T1" fmla="*/ 9 h 12"/>
                  <a:gd name="T2" fmla="*/ 3 w 15"/>
                  <a:gd name="T3" fmla="*/ 0 h 12"/>
                  <a:gd name="T4" fmla="*/ 1 w 15"/>
                  <a:gd name="T5" fmla="*/ 3 h 12"/>
                  <a:gd name="T6" fmla="*/ 12 w 15"/>
                  <a:gd name="T7" fmla="*/ 11 h 12"/>
                  <a:gd name="T8" fmla="*/ 14 w 15"/>
                  <a:gd name="T9" fmla="*/ 9 h 12"/>
                </a:gdLst>
                <a:ahLst/>
                <a:cxnLst>
                  <a:cxn ang="0">
                    <a:pos x="T0" y="T1"/>
                  </a:cxn>
                  <a:cxn ang="0">
                    <a:pos x="T2" y="T3"/>
                  </a:cxn>
                  <a:cxn ang="0">
                    <a:pos x="T4" y="T5"/>
                  </a:cxn>
                  <a:cxn ang="0">
                    <a:pos x="T6" y="T7"/>
                  </a:cxn>
                  <a:cxn ang="0">
                    <a:pos x="T8" y="T9"/>
                  </a:cxn>
                </a:cxnLst>
                <a:rect l="0" t="0" r="r" b="b"/>
                <a:pathLst>
                  <a:path w="15" h="12">
                    <a:moveTo>
                      <a:pt x="14" y="9"/>
                    </a:moveTo>
                    <a:cubicBezTo>
                      <a:pt x="10" y="6"/>
                      <a:pt x="7" y="3"/>
                      <a:pt x="3" y="0"/>
                    </a:cubicBezTo>
                    <a:cubicBezTo>
                      <a:pt x="2" y="0"/>
                      <a:pt x="0" y="2"/>
                      <a:pt x="1" y="3"/>
                    </a:cubicBezTo>
                    <a:cubicBezTo>
                      <a:pt x="5" y="6"/>
                      <a:pt x="8" y="9"/>
                      <a:pt x="12" y="11"/>
                    </a:cubicBezTo>
                    <a:cubicBezTo>
                      <a:pt x="13" y="12"/>
                      <a:pt x="15" y="10"/>
                      <a:pt x="1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1" name="Freeform 116"/>
              <p:cNvSpPr>
                <a:spLocks/>
              </p:cNvSpPr>
              <p:nvPr/>
            </p:nvSpPr>
            <p:spPr bwMode="auto">
              <a:xfrm>
                <a:off x="5478" y="1815"/>
                <a:ext cx="44" cy="33"/>
              </a:xfrm>
              <a:custGeom>
                <a:avLst/>
                <a:gdLst>
                  <a:gd name="T0" fmla="*/ 23 w 25"/>
                  <a:gd name="T1" fmla="*/ 16 h 19"/>
                  <a:gd name="T2" fmla="*/ 13 w 25"/>
                  <a:gd name="T3" fmla="*/ 8 h 19"/>
                  <a:gd name="T4" fmla="*/ 3 w 25"/>
                  <a:gd name="T5" fmla="*/ 1 h 19"/>
                  <a:gd name="T6" fmla="*/ 1 w 25"/>
                  <a:gd name="T7" fmla="*/ 3 h 19"/>
                  <a:gd name="T8" fmla="*/ 21 w 25"/>
                  <a:gd name="T9" fmla="*/ 19 h 19"/>
                  <a:gd name="T10" fmla="*/ 23 w 25"/>
                  <a:gd name="T11" fmla="*/ 16 h 19"/>
                </a:gdLst>
                <a:ahLst/>
                <a:cxnLst>
                  <a:cxn ang="0">
                    <a:pos x="T0" y="T1"/>
                  </a:cxn>
                  <a:cxn ang="0">
                    <a:pos x="T2" y="T3"/>
                  </a:cxn>
                  <a:cxn ang="0">
                    <a:pos x="T4" y="T5"/>
                  </a:cxn>
                  <a:cxn ang="0">
                    <a:pos x="T6" y="T7"/>
                  </a:cxn>
                  <a:cxn ang="0">
                    <a:pos x="T8" y="T9"/>
                  </a:cxn>
                  <a:cxn ang="0">
                    <a:pos x="T10" y="T11"/>
                  </a:cxn>
                </a:cxnLst>
                <a:rect l="0" t="0" r="r" b="b"/>
                <a:pathLst>
                  <a:path w="25" h="19">
                    <a:moveTo>
                      <a:pt x="23" y="16"/>
                    </a:moveTo>
                    <a:cubicBezTo>
                      <a:pt x="20" y="13"/>
                      <a:pt x="16" y="11"/>
                      <a:pt x="13" y="8"/>
                    </a:cubicBezTo>
                    <a:cubicBezTo>
                      <a:pt x="9" y="6"/>
                      <a:pt x="6" y="3"/>
                      <a:pt x="3" y="1"/>
                    </a:cubicBezTo>
                    <a:cubicBezTo>
                      <a:pt x="1" y="0"/>
                      <a:pt x="0" y="2"/>
                      <a:pt x="1" y="3"/>
                    </a:cubicBezTo>
                    <a:cubicBezTo>
                      <a:pt x="6" y="10"/>
                      <a:pt x="14" y="15"/>
                      <a:pt x="21" y="19"/>
                    </a:cubicBezTo>
                    <a:cubicBezTo>
                      <a:pt x="23" y="19"/>
                      <a:pt x="25" y="17"/>
                      <a:pt x="2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2" name="Freeform 117"/>
              <p:cNvSpPr>
                <a:spLocks/>
              </p:cNvSpPr>
              <p:nvPr/>
            </p:nvSpPr>
            <p:spPr bwMode="auto">
              <a:xfrm>
                <a:off x="5418" y="1521"/>
                <a:ext cx="89" cy="30"/>
              </a:xfrm>
              <a:custGeom>
                <a:avLst/>
                <a:gdLst>
                  <a:gd name="T0" fmla="*/ 49 w 51"/>
                  <a:gd name="T1" fmla="*/ 13 h 17"/>
                  <a:gd name="T2" fmla="*/ 1 w 51"/>
                  <a:gd name="T3" fmla="*/ 5 h 17"/>
                  <a:gd name="T4" fmla="*/ 2 w 51"/>
                  <a:gd name="T5" fmla="*/ 8 h 17"/>
                  <a:gd name="T6" fmla="*/ 48 w 51"/>
                  <a:gd name="T7" fmla="*/ 16 h 17"/>
                  <a:gd name="T8" fmla="*/ 49 w 51"/>
                  <a:gd name="T9" fmla="*/ 13 h 17"/>
                </a:gdLst>
                <a:ahLst/>
                <a:cxnLst>
                  <a:cxn ang="0">
                    <a:pos x="T0" y="T1"/>
                  </a:cxn>
                  <a:cxn ang="0">
                    <a:pos x="T2" y="T3"/>
                  </a:cxn>
                  <a:cxn ang="0">
                    <a:pos x="T4" y="T5"/>
                  </a:cxn>
                  <a:cxn ang="0">
                    <a:pos x="T6" y="T7"/>
                  </a:cxn>
                  <a:cxn ang="0">
                    <a:pos x="T8" y="T9"/>
                  </a:cxn>
                </a:cxnLst>
                <a:rect l="0" t="0" r="r" b="b"/>
                <a:pathLst>
                  <a:path w="51" h="17">
                    <a:moveTo>
                      <a:pt x="49" y="13"/>
                    </a:moveTo>
                    <a:cubicBezTo>
                      <a:pt x="36" y="4"/>
                      <a:pt x="17" y="0"/>
                      <a:pt x="1" y="5"/>
                    </a:cubicBezTo>
                    <a:cubicBezTo>
                      <a:pt x="0" y="6"/>
                      <a:pt x="0" y="8"/>
                      <a:pt x="2" y="8"/>
                    </a:cubicBezTo>
                    <a:cubicBezTo>
                      <a:pt x="18" y="8"/>
                      <a:pt x="32" y="10"/>
                      <a:pt x="48" y="16"/>
                    </a:cubicBezTo>
                    <a:cubicBezTo>
                      <a:pt x="50" y="17"/>
                      <a:pt x="51" y="14"/>
                      <a:pt x="49"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3" name="Freeform 118"/>
              <p:cNvSpPr>
                <a:spLocks/>
              </p:cNvSpPr>
              <p:nvPr/>
            </p:nvSpPr>
            <p:spPr bwMode="auto">
              <a:xfrm>
                <a:off x="5395" y="1502"/>
                <a:ext cx="70" cy="19"/>
              </a:xfrm>
              <a:custGeom>
                <a:avLst/>
                <a:gdLst>
                  <a:gd name="T0" fmla="*/ 38 w 40"/>
                  <a:gd name="T1" fmla="*/ 6 h 11"/>
                  <a:gd name="T2" fmla="*/ 2 w 40"/>
                  <a:gd name="T3" fmla="*/ 8 h 11"/>
                  <a:gd name="T4" fmla="*/ 4 w 40"/>
                  <a:gd name="T5" fmla="*/ 10 h 11"/>
                  <a:gd name="T6" fmla="*/ 36 w 40"/>
                  <a:gd name="T7" fmla="*/ 9 h 11"/>
                  <a:gd name="T8" fmla="*/ 38 w 40"/>
                  <a:gd name="T9" fmla="*/ 6 h 11"/>
                </a:gdLst>
                <a:ahLst/>
                <a:cxnLst>
                  <a:cxn ang="0">
                    <a:pos x="T0" y="T1"/>
                  </a:cxn>
                  <a:cxn ang="0">
                    <a:pos x="T2" y="T3"/>
                  </a:cxn>
                  <a:cxn ang="0">
                    <a:pos x="T4" y="T5"/>
                  </a:cxn>
                  <a:cxn ang="0">
                    <a:pos x="T6" y="T7"/>
                  </a:cxn>
                  <a:cxn ang="0">
                    <a:pos x="T8" y="T9"/>
                  </a:cxn>
                </a:cxnLst>
                <a:rect l="0" t="0" r="r" b="b"/>
                <a:pathLst>
                  <a:path w="40" h="11">
                    <a:moveTo>
                      <a:pt x="38" y="6"/>
                    </a:moveTo>
                    <a:cubicBezTo>
                      <a:pt x="27" y="0"/>
                      <a:pt x="12" y="0"/>
                      <a:pt x="2" y="8"/>
                    </a:cubicBezTo>
                    <a:cubicBezTo>
                      <a:pt x="0" y="9"/>
                      <a:pt x="2" y="11"/>
                      <a:pt x="4" y="10"/>
                    </a:cubicBezTo>
                    <a:cubicBezTo>
                      <a:pt x="14" y="5"/>
                      <a:pt x="25" y="4"/>
                      <a:pt x="36" y="9"/>
                    </a:cubicBezTo>
                    <a:cubicBezTo>
                      <a:pt x="38" y="10"/>
                      <a:pt x="40" y="7"/>
                      <a:pt x="38"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4" name="Freeform 119"/>
              <p:cNvSpPr>
                <a:spLocks/>
              </p:cNvSpPr>
              <p:nvPr/>
            </p:nvSpPr>
            <p:spPr bwMode="auto">
              <a:xfrm>
                <a:off x="5367" y="1488"/>
                <a:ext cx="67" cy="16"/>
              </a:xfrm>
              <a:custGeom>
                <a:avLst/>
                <a:gdLst>
                  <a:gd name="T0" fmla="*/ 37 w 38"/>
                  <a:gd name="T1" fmla="*/ 2 h 9"/>
                  <a:gd name="T2" fmla="*/ 2 w 38"/>
                  <a:gd name="T3" fmla="*/ 6 h 9"/>
                  <a:gd name="T4" fmla="*/ 3 w 38"/>
                  <a:gd name="T5" fmla="*/ 9 h 9"/>
                  <a:gd name="T6" fmla="*/ 36 w 38"/>
                  <a:gd name="T7" fmla="*/ 6 h 9"/>
                  <a:gd name="T8" fmla="*/ 37 w 38"/>
                  <a:gd name="T9" fmla="*/ 2 h 9"/>
                </a:gdLst>
                <a:ahLst/>
                <a:cxnLst>
                  <a:cxn ang="0">
                    <a:pos x="T0" y="T1"/>
                  </a:cxn>
                  <a:cxn ang="0">
                    <a:pos x="T2" y="T3"/>
                  </a:cxn>
                  <a:cxn ang="0">
                    <a:pos x="T4" y="T5"/>
                  </a:cxn>
                  <a:cxn ang="0">
                    <a:pos x="T6" y="T7"/>
                  </a:cxn>
                  <a:cxn ang="0">
                    <a:pos x="T8" y="T9"/>
                  </a:cxn>
                </a:cxnLst>
                <a:rect l="0" t="0" r="r" b="b"/>
                <a:pathLst>
                  <a:path w="38" h="9">
                    <a:moveTo>
                      <a:pt x="37" y="2"/>
                    </a:moveTo>
                    <a:cubicBezTo>
                      <a:pt x="25" y="0"/>
                      <a:pt x="13" y="1"/>
                      <a:pt x="2" y="6"/>
                    </a:cubicBezTo>
                    <a:cubicBezTo>
                      <a:pt x="0" y="7"/>
                      <a:pt x="2" y="9"/>
                      <a:pt x="3" y="9"/>
                    </a:cubicBezTo>
                    <a:cubicBezTo>
                      <a:pt x="14" y="7"/>
                      <a:pt x="25" y="4"/>
                      <a:pt x="36" y="6"/>
                    </a:cubicBezTo>
                    <a:cubicBezTo>
                      <a:pt x="38" y="6"/>
                      <a:pt x="38" y="3"/>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5" name="Freeform 120"/>
              <p:cNvSpPr>
                <a:spLocks/>
              </p:cNvSpPr>
              <p:nvPr/>
            </p:nvSpPr>
            <p:spPr bwMode="auto">
              <a:xfrm>
                <a:off x="5237" y="1776"/>
                <a:ext cx="119" cy="97"/>
              </a:xfrm>
              <a:custGeom>
                <a:avLst/>
                <a:gdLst>
                  <a:gd name="T0" fmla="*/ 3 w 68"/>
                  <a:gd name="T1" fmla="*/ 54 h 55"/>
                  <a:gd name="T2" fmla="*/ 67 w 68"/>
                  <a:gd name="T3" fmla="*/ 4 h 55"/>
                  <a:gd name="T4" fmla="*/ 64 w 68"/>
                  <a:gd name="T5" fmla="*/ 2 h 55"/>
                  <a:gd name="T6" fmla="*/ 38 w 68"/>
                  <a:gd name="T7" fmla="*/ 30 h 55"/>
                  <a:gd name="T8" fmla="*/ 2 w 68"/>
                  <a:gd name="T9" fmla="*/ 52 h 55"/>
                  <a:gd name="T10" fmla="*/ 3 w 68"/>
                  <a:gd name="T11" fmla="*/ 54 h 55"/>
                </a:gdLst>
                <a:ahLst/>
                <a:cxnLst>
                  <a:cxn ang="0">
                    <a:pos x="T0" y="T1"/>
                  </a:cxn>
                  <a:cxn ang="0">
                    <a:pos x="T2" y="T3"/>
                  </a:cxn>
                  <a:cxn ang="0">
                    <a:pos x="T4" y="T5"/>
                  </a:cxn>
                  <a:cxn ang="0">
                    <a:pos x="T6" y="T7"/>
                  </a:cxn>
                  <a:cxn ang="0">
                    <a:pos x="T8" y="T9"/>
                  </a:cxn>
                  <a:cxn ang="0">
                    <a:pos x="T10" y="T11"/>
                  </a:cxn>
                </a:cxnLst>
                <a:rect l="0" t="0" r="r" b="b"/>
                <a:pathLst>
                  <a:path w="68" h="55">
                    <a:moveTo>
                      <a:pt x="3" y="54"/>
                    </a:moveTo>
                    <a:cubicBezTo>
                      <a:pt x="28" y="46"/>
                      <a:pt x="55" y="28"/>
                      <a:pt x="67" y="4"/>
                    </a:cubicBezTo>
                    <a:cubicBezTo>
                      <a:pt x="68" y="2"/>
                      <a:pt x="66" y="0"/>
                      <a:pt x="64" y="2"/>
                    </a:cubicBezTo>
                    <a:cubicBezTo>
                      <a:pt x="56" y="12"/>
                      <a:pt x="48" y="22"/>
                      <a:pt x="38" y="30"/>
                    </a:cubicBezTo>
                    <a:cubicBezTo>
                      <a:pt x="27" y="39"/>
                      <a:pt x="15" y="46"/>
                      <a:pt x="2" y="52"/>
                    </a:cubicBezTo>
                    <a:cubicBezTo>
                      <a:pt x="0" y="52"/>
                      <a:pt x="1" y="55"/>
                      <a:pt x="3"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6" name="Freeform 121"/>
              <p:cNvSpPr>
                <a:spLocks/>
              </p:cNvSpPr>
              <p:nvPr/>
            </p:nvSpPr>
            <p:spPr bwMode="auto">
              <a:xfrm>
                <a:off x="5260" y="1753"/>
                <a:ext cx="80" cy="94"/>
              </a:xfrm>
              <a:custGeom>
                <a:avLst/>
                <a:gdLst>
                  <a:gd name="T0" fmla="*/ 4 w 46"/>
                  <a:gd name="T1" fmla="*/ 51 h 53"/>
                  <a:gd name="T2" fmla="*/ 34 w 46"/>
                  <a:gd name="T3" fmla="*/ 25 h 53"/>
                  <a:gd name="T4" fmla="*/ 45 w 46"/>
                  <a:gd name="T5" fmla="*/ 2 h 53"/>
                  <a:gd name="T6" fmla="*/ 42 w 46"/>
                  <a:gd name="T7" fmla="*/ 2 h 53"/>
                  <a:gd name="T8" fmla="*/ 1 w 46"/>
                  <a:gd name="T9" fmla="*/ 49 h 53"/>
                  <a:gd name="T10" fmla="*/ 4 w 46"/>
                  <a:gd name="T11" fmla="*/ 51 h 53"/>
                </a:gdLst>
                <a:ahLst/>
                <a:cxnLst>
                  <a:cxn ang="0">
                    <a:pos x="T0" y="T1"/>
                  </a:cxn>
                  <a:cxn ang="0">
                    <a:pos x="T2" y="T3"/>
                  </a:cxn>
                  <a:cxn ang="0">
                    <a:pos x="T4" y="T5"/>
                  </a:cxn>
                  <a:cxn ang="0">
                    <a:pos x="T6" y="T7"/>
                  </a:cxn>
                  <a:cxn ang="0">
                    <a:pos x="T8" y="T9"/>
                  </a:cxn>
                  <a:cxn ang="0">
                    <a:pos x="T10" y="T11"/>
                  </a:cxn>
                </a:cxnLst>
                <a:rect l="0" t="0" r="r" b="b"/>
                <a:pathLst>
                  <a:path w="46" h="53">
                    <a:moveTo>
                      <a:pt x="4" y="51"/>
                    </a:moveTo>
                    <a:cubicBezTo>
                      <a:pt x="14" y="43"/>
                      <a:pt x="25" y="35"/>
                      <a:pt x="34" y="25"/>
                    </a:cubicBezTo>
                    <a:cubicBezTo>
                      <a:pt x="40" y="19"/>
                      <a:pt x="46" y="11"/>
                      <a:pt x="45" y="2"/>
                    </a:cubicBezTo>
                    <a:cubicBezTo>
                      <a:pt x="45" y="0"/>
                      <a:pt x="43" y="0"/>
                      <a:pt x="42" y="2"/>
                    </a:cubicBezTo>
                    <a:cubicBezTo>
                      <a:pt x="37" y="22"/>
                      <a:pt x="16" y="35"/>
                      <a:pt x="1" y="49"/>
                    </a:cubicBezTo>
                    <a:cubicBezTo>
                      <a:pt x="0" y="51"/>
                      <a:pt x="2" y="53"/>
                      <a:pt x="4"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7" name="Freeform 122"/>
              <p:cNvSpPr>
                <a:spLocks/>
              </p:cNvSpPr>
              <p:nvPr/>
            </p:nvSpPr>
            <p:spPr bwMode="auto">
              <a:xfrm>
                <a:off x="5277" y="1732"/>
                <a:ext cx="48" cy="58"/>
              </a:xfrm>
              <a:custGeom>
                <a:avLst/>
                <a:gdLst>
                  <a:gd name="T0" fmla="*/ 4 w 27"/>
                  <a:gd name="T1" fmla="*/ 31 h 33"/>
                  <a:gd name="T2" fmla="*/ 26 w 27"/>
                  <a:gd name="T3" fmla="*/ 3 h 33"/>
                  <a:gd name="T4" fmla="*/ 23 w 27"/>
                  <a:gd name="T5" fmla="*/ 1 h 33"/>
                  <a:gd name="T6" fmla="*/ 14 w 27"/>
                  <a:gd name="T7" fmla="*/ 14 h 33"/>
                  <a:gd name="T8" fmla="*/ 2 w 27"/>
                  <a:gd name="T9" fmla="*/ 29 h 33"/>
                  <a:gd name="T10" fmla="*/ 4 w 27"/>
                  <a:gd name="T11" fmla="*/ 31 h 33"/>
                </a:gdLst>
                <a:ahLst/>
                <a:cxnLst>
                  <a:cxn ang="0">
                    <a:pos x="T0" y="T1"/>
                  </a:cxn>
                  <a:cxn ang="0">
                    <a:pos x="T2" y="T3"/>
                  </a:cxn>
                  <a:cxn ang="0">
                    <a:pos x="T4" y="T5"/>
                  </a:cxn>
                  <a:cxn ang="0">
                    <a:pos x="T6" y="T7"/>
                  </a:cxn>
                  <a:cxn ang="0">
                    <a:pos x="T8" y="T9"/>
                  </a:cxn>
                  <a:cxn ang="0">
                    <a:pos x="T10" y="T11"/>
                  </a:cxn>
                </a:cxnLst>
                <a:rect l="0" t="0" r="r" b="b"/>
                <a:pathLst>
                  <a:path w="27" h="33">
                    <a:moveTo>
                      <a:pt x="4" y="31"/>
                    </a:moveTo>
                    <a:cubicBezTo>
                      <a:pt x="12" y="23"/>
                      <a:pt x="21" y="13"/>
                      <a:pt x="26" y="3"/>
                    </a:cubicBezTo>
                    <a:cubicBezTo>
                      <a:pt x="27" y="1"/>
                      <a:pt x="24" y="0"/>
                      <a:pt x="23" y="1"/>
                    </a:cubicBezTo>
                    <a:cubicBezTo>
                      <a:pt x="20" y="5"/>
                      <a:pt x="17" y="10"/>
                      <a:pt x="14" y="14"/>
                    </a:cubicBezTo>
                    <a:cubicBezTo>
                      <a:pt x="10" y="19"/>
                      <a:pt x="6" y="24"/>
                      <a:pt x="2" y="29"/>
                    </a:cubicBezTo>
                    <a:cubicBezTo>
                      <a:pt x="0" y="30"/>
                      <a:pt x="3" y="33"/>
                      <a:pt x="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8" name="Freeform 123"/>
              <p:cNvSpPr>
                <a:spLocks/>
              </p:cNvSpPr>
              <p:nvPr/>
            </p:nvSpPr>
            <p:spPr bwMode="auto">
              <a:xfrm>
                <a:off x="5289" y="1704"/>
                <a:ext cx="22" cy="35"/>
              </a:xfrm>
              <a:custGeom>
                <a:avLst/>
                <a:gdLst>
                  <a:gd name="T0" fmla="*/ 4 w 12"/>
                  <a:gd name="T1" fmla="*/ 18 h 20"/>
                  <a:gd name="T2" fmla="*/ 11 w 12"/>
                  <a:gd name="T3" fmla="*/ 3 h 20"/>
                  <a:gd name="T4" fmla="*/ 9 w 12"/>
                  <a:gd name="T5" fmla="*/ 2 h 20"/>
                  <a:gd name="T6" fmla="*/ 1 w 12"/>
                  <a:gd name="T7" fmla="*/ 16 h 20"/>
                  <a:gd name="T8" fmla="*/ 4 w 12"/>
                  <a:gd name="T9" fmla="*/ 18 h 20"/>
                </a:gdLst>
                <a:ahLst/>
                <a:cxnLst>
                  <a:cxn ang="0">
                    <a:pos x="T0" y="T1"/>
                  </a:cxn>
                  <a:cxn ang="0">
                    <a:pos x="T2" y="T3"/>
                  </a:cxn>
                  <a:cxn ang="0">
                    <a:pos x="T4" y="T5"/>
                  </a:cxn>
                  <a:cxn ang="0">
                    <a:pos x="T6" y="T7"/>
                  </a:cxn>
                  <a:cxn ang="0">
                    <a:pos x="T8" y="T9"/>
                  </a:cxn>
                </a:cxnLst>
                <a:rect l="0" t="0" r="r" b="b"/>
                <a:pathLst>
                  <a:path w="12" h="20">
                    <a:moveTo>
                      <a:pt x="4" y="18"/>
                    </a:moveTo>
                    <a:cubicBezTo>
                      <a:pt x="7" y="13"/>
                      <a:pt x="9" y="8"/>
                      <a:pt x="11" y="3"/>
                    </a:cubicBezTo>
                    <a:cubicBezTo>
                      <a:pt x="12" y="1"/>
                      <a:pt x="9" y="0"/>
                      <a:pt x="9" y="2"/>
                    </a:cubicBezTo>
                    <a:cubicBezTo>
                      <a:pt x="6" y="6"/>
                      <a:pt x="3" y="11"/>
                      <a:pt x="1" y="16"/>
                    </a:cubicBezTo>
                    <a:cubicBezTo>
                      <a:pt x="0" y="19"/>
                      <a:pt x="3"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9" name="Freeform 124"/>
              <p:cNvSpPr>
                <a:spLocks/>
              </p:cNvSpPr>
              <p:nvPr/>
            </p:nvSpPr>
            <p:spPr bwMode="auto">
              <a:xfrm>
                <a:off x="5291" y="1806"/>
                <a:ext cx="86" cy="72"/>
              </a:xfrm>
              <a:custGeom>
                <a:avLst/>
                <a:gdLst>
                  <a:gd name="T0" fmla="*/ 3 w 49"/>
                  <a:gd name="T1" fmla="*/ 41 h 41"/>
                  <a:gd name="T2" fmla="*/ 26 w 49"/>
                  <a:gd name="T3" fmla="*/ 27 h 41"/>
                  <a:gd name="T4" fmla="*/ 48 w 49"/>
                  <a:gd name="T5" fmla="*/ 3 h 41"/>
                  <a:gd name="T6" fmla="*/ 46 w 49"/>
                  <a:gd name="T7" fmla="*/ 1 h 41"/>
                  <a:gd name="T8" fmla="*/ 2 w 49"/>
                  <a:gd name="T9" fmla="*/ 38 h 41"/>
                  <a:gd name="T10" fmla="*/ 3 w 49"/>
                  <a:gd name="T11" fmla="*/ 41 h 41"/>
                </a:gdLst>
                <a:ahLst/>
                <a:cxnLst>
                  <a:cxn ang="0">
                    <a:pos x="T0" y="T1"/>
                  </a:cxn>
                  <a:cxn ang="0">
                    <a:pos x="T2" y="T3"/>
                  </a:cxn>
                  <a:cxn ang="0">
                    <a:pos x="T4" y="T5"/>
                  </a:cxn>
                  <a:cxn ang="0">
                    <a:pos x="T6" y="T7"/>
                  </a:cxn>
                  <a:cxn ang="0">
                    <a:pos x="T8" y="T9"/>
                  </a:cxn>
                  <a:cxn ang="0">
                    <a:pos x="T10" y="T11"/>
                  </a:cxn>
                </a:cxnLst>
                <a:rect l="0" t="0" r="r" b="b"/>
                <a:pathLst>
                  <a:path w="49" h="41">
                    <a:moveTo>
                      <a:pt x="3" y="41"/>
                    </a:moveTo>
                    <a:cubicBezTo>
                      <a:pt x="12" y="40"/>
                      <a:pt x="19" y="33"/>
                      <a:pt x="26" y="27"/>
                    </a:cubicBezTo>
                    <a:cubicBezTo>
                      <a:pt x="34" y="20"/>
                      <a:pt x="42" y="12"/>
                      <a:pt x="48" y="3"/>
                    </a:cubicBezTo>
                    <a:cubicBezTo>
                      <a:pt x="49" y="2"/>
                      <a:pt x="47" y="0"/>
                      <a:pt x="46" y="1"/>
                    </a:cubicBezTo>
                    <a:cubicBezTo>
                      <a:pt x="32" y="13"/>
                      <a:pt x="20" y="31"/>
                      <a:pt x="2" y="38"/>
                    </a:cubicBezTo>
                    <a:cubicBezTo>
                      <a:pt x="0" y="39"/>
                      <a:pt x="1" y="41"/>
                      <a:pt x="3"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0" name="Freeform 125"/>
              <p:cNvSpPr>
                <a:spLocks/>
              </p:cNvSpPr>
              <p:nvPr/>
            </p:nvSpPr>
            <p:spPr bwMode="auto">
              <a:xfrm>
                <a:off x="5328" y="1847"/>
                <a:ext cx="63" cy="49"/>
              </a:xfrm>
              <a:custGeom>
                <a:avLst/>
                <a:gdLst>
                  <a:gd name="T0" fmla="*/ 3 w 36"/>
                  <a:gd name="T1" fmla="*/ 28 h 28"/>
                  <a:gd name="T2" fmla="*/ 35 w 36"/>
                  <a:gd name="T3" fmla="*/ 3 h 28"/>
                  <a:gd name="T4" fmla="*/ 32 w 36"/>
                  <a:gd name="T5" fmla="*/ 1 h 28"/>
                  <a:gd name="T6" fmla="*/ 2 w 36"/>
                  <a:gd name="T7" fmla="*/ 25 h 28"/>
                  <a:gd name="T8" fmla="*/ 3 w 36"/>
                  <a:gd name="T9" fmla="*/ 28 h 28"/>
                </a:gdLst>
                <a:ahLst/>
                <a:cxnLst>
                  <a:cxn ang="0">
                    <a:pos x="T0" y="T1"/>
                  </a:cxn>
                  <a:cxn ang="0">
                    <a:pos x="T2" y="T3"/>
                  </a:cxn>
                  <a:cxn ang="0">
                    <a:pos x="T4" y="T5"/>
                  </a:cxn>
                  <a:cxn ang="0">
                    <a:pos x="T6" y="T7"/>
                  </a:cxn>
                  <a:cxn ang="0">
                    <a:pos x="T8" y="T9"/>
                  </a:cxn>
                </a:cxnLst>
                <a:rect l="0" t="0" r="r" b="b"/>
                <a:pathLst>
                  <a:path w="36" h="28">
                    <a:moveTo>
                      <a:pt x="3" y="28"/>
                    </a:moveTo>
                    <a:cubicBezTo>
                      <a:pt x="16" y="24"/>
                      <a:pt x="29" y="15"/>
                      <a:pt x="35" y="3"/>
                    </a:cubicBezTo>
                    <a:cubicBezTo>
                      <a:pt x="36" y="1"/>
                      <a:pt x="34" y="0"/>
                      <a:pt x="32" y="1"/>
                    </a:cubicBezTo>
                    <a:cubicBezTo>
                      <a:pt x="23" y="10"/>
                      <a:pt x="14" y="19"/>
                      <a:pt x="2" y="25"/>
                    </a:cubicBezTo>
                    <a:cubicBezTo>
                      <a:pt x="0" y="26"/>
                      <a:pt x="1" y="28"/>
                      <a:pt x="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1" name="Freeform 126"/>
              <p:cNvSpPr>
                <a:spLocks/>
              </p:cNvSpPr>
              <p:nvPr/>
            </p:nvSpPr>
            <p:spPr bwMode="auto">
              <a:xfrm>
                <a:off x="5358" y="1883"/>
                <a:ext cx="42" cy="32"/>
              </a:xfrm>
              <a:custGeom>
                <a:avLst/>
                <a:gdLst>
                  <a:gd name="T0" fmla="*/ 4 w 24"/>
                  <a:gd name="T1" fmla="*/ 18 h 18"/>
                  <a:gd name="T2" fmla="*/ 23 w 24"/>
                  <a:gd name="T3" fmla="*/ 4 h 18"/>
                  <a:gd name="T4" fmla="*/ 21 w 24"/>
                  <a:gd name="T5" fmla="*/ 2 h 18"/>
                  <a:gd name="T6" fmla="*/ 2 w 24"/>
                  <a:gd name="T7" fmla="*/ 15 h 18"/>
                  <a:gd name="T8" fmla="*/ 4 w 24"/>
                  <a:gd name="T9" fmla="*/ 18 h 18"/>
                </a:gdLst>
                <a:ahLst/>
                <a:cxnLst>
                  <a:cxn ang="0">
                    <a:pos x="T0" y="T1"/>
                  </a:cxn>
                  <a:cxn ang="0">
                    <a:pos x="T2" y="T3"/>
                  </a:cxn>
                  <a:cxn ang="0">
                    <a:pos x="T4" y="T5"/>
                  </a:cxn>
                  <a:cxn ang="0">
                    <a:pos x="T6" y="T7"/>
                  </a:cxn>
                  <a:cxn ang="0">
                    <a:pos x="T8" y="T9"/>
                  </a:cxn>
                </a:cxnLst>
                <a:rect l="0" t="0" r="r" b="b"/>
                <a:pathLst>
                  <a:path w="24" h="18">
                    <a:moveTo>
                      <a:pt x="4" y="18"/>
                    </a:moveTo>
                    <a:cubicBezTo>
                      <a:pt x="11" y="14"/>
                      <a:pt x="18" y="10"/>
                      <a:pt x="23" y="4"/>
                    </a:cubicBezTo>
                    <a:cubicBezTo>
                      <a:pt x="24" y="3"/>
                      <a:pt x="23" y="0"/>
                      <a:pt x="21" y="2"/>
                    </a:cubicBezTo>
                    <a:cubicBezTo>
                      <a:pt x="15" y="6"/>
                      <a:pt x="9" y="11"/>
                      <a:pt x="2" y="15"/>
                    </a:cubicBezTo>
                    <a:cubicBezTo>
                      <a:pt x="0" y="16"/>
                      <a:pt x="1" y="18"/>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2" name="Freeform 127"/>
              <p:cNvSpPr>
                <a:spLocks/>
              </p:cNvSpPr>
              <p:nvPr/>
            </p:nvSpPr>
            <p:spPr bwMode="auto">
              <a:xfrm>
                <a:off x="5381" y="1917"/>
                <a:ext cx="42" cy="30"/>
              </a:xfrm>
              <a:custGeom>
                <a:avLst/>
                <a:gdLst>
                  <a:gd name="T0" fmla="*/ 3 w 24"/>
                  <a:gd name="T1" fmla="*/ 16 h 17"/>
                  <a:gd name="T2" fmla="*/ 23 w 24"/>
                  <a:gd name="T3" fmla="*/ 3 h 17"/>
                  <a:gd name="T4" fmla="*/ 21 w 24"/>
                  <a:gd name="T5" fmla="*/ 1 h 17"/>
                  <a:gd name="T6" fmla="*/ 2 w 24"/>
                  <a:gd name="T7" fmla="*/ 12 h 17"/>
                  <a:gd name="T8" fmla="*/ 3 w 24"/>
                  <a:gd name="T9" fmla="*/ 16 h 17"/>
                </a:gdLst>
                <a:ahLst/>
                <a:cxnLst>
                  <a:cxn ang="0">
                    <a:pos x="T0" y="T1"/>
                  </a:cxn>
                  <a:cxn ang="0">
                    <a:pos x="T2" y="T3"/>
                  </a:cxn>
                  <a:cxn ang="0">
                    <a:pos x="T4" y="T5"/>
                  </a:cxn>
                  <a:cxn ang="0">
                    <a:pos x="T6" y="T7"/>
                  </a:cxn>
                  <a:cxn ang="0">
                    <a:pos x="T8" y="T9"/>
                  </a:cxn>
                </a:cxnLst>
                <a:rect l="0" t="0" r="r" b="b"/>
                <a:pathLst>
                  <a:path w="24" h="17">
                    <a:moveTo>
                      <a:pt x="3" y="16"/>
                    </a:moveTo>
                    <a:cubicBezTo>
                      <a:pt x="11" y="14"/>
                      <a:pt x="19" y="10"/>
                      <a:pt x="23" y="3"/>
                    </a:cubicBezTo>
                    <a:cubicBezTo>
                      <a:pt x="24" y="1"/>
                      <a:pt x="22" y="0"/>
                      <a:pt x="21" y="1"/>
                    </a:cubicBezTo>
                    <a:cubicBezTo>
                      <a:pt x="15" y="5"/>
                      <a:pt x="9" y="10"/>
                      <a:pt x="2" y="12"/>
                    </a:cubicBezTo>
                    <a:cubicBezTo>
                      <a:pt x="0" y="13"/>
                      <a:pt x="1" y="17"/>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3" name="Freeform 128"/>
              <p:cNvSpPr>
                <a:spLocks/>
              </p:cNvSpPr>
              <p:nvPr/>
            </p:nvSpPr>
            <p:spPr bwMode="auto">
              <a:xfrm>
                <a:off x="5402" y="1964"/>
                <a:ext cx="49" cy="23"/>
              </a:xfrm>
              <a:custGeom>
                <a:avLst/>
                <a:gdLst>
                  <a:gd name="T0" fmla="*/ 2 w 28"/>
                  <a:gd name="T1" fmla="*/ 13 h 13"/>
                  <a:gd name="T2" fmla="*/ 27 w 28"/>
                  <a:gd name="T3" fmla="*/ 3 h 13"/>
                  <a:gd name="T4" fmla="*/ 24 w 28"/>
                  <a:gd name="T5" fmla="*/ 0 h 13"/>
                  <a:gd name="T6" fmla="*/ 2 w 28"/>
                  <a:gd name="T7" fmla="*/ 9 h 13"/>
                  <a:gd name="T8" fmla="*/ 2 w 28"/>
                  <a:gd name="T9" fmla="*/ 13 h 13"/>
                </a:gdLst>
                <a:ahLst/>
                <a:cxnLst>
                  <a:cxn ang="0">
                    <a:pos x="T0" y="T1"/>
                  </a:cxn>
                  <a:cxn ang="0">
                    <a:pos x="T2" y="T3"/>
                  </a:cxn>
                  <a:cxn ang="0">
                    <a:pos x="T4" y="T5"/>
                  </a:cxn>
                  <a:cxn ang="0">
                    <a:pos x="T6" y="T7"/>
                  </a:cxn>
                  <a:cxn ang="0">
                    <a:pos x="T8" y="T9"/>
                  </a:cxn>
                </a:cxnLst>
                <a:rect l="0" t="0" r="r" b="b"/>
                <a:pathLst>
                  <a:path w="28" h="13">
                    <a:moveTo>
                      <a:pt x="2" y="13"/>
                    </a:moveTo>
                    <a:cubicBezTo>
                      <a:pt x="11" y="13"/>
                      <a:pt x="21" y="10"/>
                      <a:pt x="27" y="3"/>
                    </a:cubicBezTo>
                    <a:cubicBezTo>
                      <a:pt x="28" y="1"/>
                      <a:pt x="26" y="0"/>
                      <a:pt x="24" y="0"/>
                    </a:cubicBezTo>
                    <a:cubicBezTo>
                      <a:pt x="17" y="4"/>
                      <a:pt x="11" y="8"/>
                      <a:pt x="2" y="9"/>
                    </a:cubicBezTo>
                    <a:cubicBezTo>
                      <a:pt x="0" y="10"/>
                      <a:pt x="0" y="13"/>
                      <a:pt x="2"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4" name="Freeform 129"/>
              <p:cNvSpPr>
                <a:spLocks/>
              </p:cNvSpPr>
              <p:nvPr/>
            </p:nvSpPr>
            <p:spPr bwMode="auto">
              <a:xfrm>
                <a:off x="5418" y="2001"/>
                <a:ext cx="33" cy="27"/>
              </a:xfrm>
              <a:custGeom>
                <a:avLst/>
                <a:gdLst>
                  <a:gd name="T0" fmla="*/ 3 w 19"/>
                  <a:gd name="T1" fmla="*/ 14 h 15"/>
                  <a:gd name="T2" fmla="*/ 18 w 19"/>
                  <a:gd name="T3" fmla="*/ 4 h 15"/>
                  <a:gd name="T4" fmla="*/ 16 w 19"/>
                  <a:gd name="T5" fmla="*/ 1 h 15"/>
                  <a:gd name="T6" fmla="*/ 9 w 19"/>
                  <a:gd name="T7" fmla="*/ 7 h 15"/>
                  <a:gd name="T8" fmla="*/ 2 w 19"/>
                  <a:gd name="T9" fmla="*/ 11 h 15"/>
                  <a:gd name="T10" fmla="*/ 3 w 19"/>
                  <a:gd name="T11" fmla="*/ 14 h 15"/>
                </a:gdLst>
                <a:ahLst/>
                <a:cxnLst>
                  <a:cxn ang="0">
                    <a:pos x="T0" y="T1"/>
                  </a:cxn>
                  <a:cxn ang="0">
                    <a:pos x="T2" y="T3"/>
                  </a:cxn>
                  <a:cxn ang="0">
                    <a:pos x="T4" y="T5"/>
                  </a:cxn>
                  <a:cxn ang="0">
                    <a:pos x="T6" y="T7"/>
                  </a:cxn>
                  <a:cxn ang="0">
                    <a:pos x="T8" y="T9"/>
                  </a:cxn>
                  <a:cxn ang="0">
                    <a:pos x="T10" y="T11"/>
                  </a:cxn>
                </a:cxnLst>
                <a:rect l="0" t="0" r="r" b="b"/>
                <a:pathLst>
                  <a:path w="19" h="15">
                    <a:moveTo>
                      <a:pt x="3" y="14"/>
                    </a:moveTo>
                    <a:cubicBezTo>
                      <a:pt x="9" y="12"/>
                      <a:pt x="15" y="9"/>
                      <a:pt x="18" y="4"/>
                    </a:cubicBezTo>
                    <a:cubicBezTo>
                      <a:pt x="19" y="2"/>
                      <a:pt x="17" y="0"/>
                      <a:pt x="16" y="1"/>
                    </a:cubicBezTo>
                    <a:cubicBezTo>
                      <a:pt x="14" y="3"/>
                      <a:pt x="12" y="5"/>
                      <a:pt x="9" y="7"/>
                    </a:cubicBezTo>
                    <a:cubicBezTo>
                      <a:pt x="7" y="8"/>
                      <a:pt x="5" y="10"/>
                      <a:pt x="2" y="11"/>
                    </a:cubicBezTo>
                    <a:cubicBezTo>
                      <a:pt x="0" y="12"/>
                      <a:pt x="1" y="15"/>
                      <a:pt x="3"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5" name="Freeform 130"/>
              <p:cNvSpPr>
                <a:spLocks/>
              </p:cNvSpPr>
              <p:nvPr/>
            </p:nvSpPr>
            <p:spPr bwMode="auto">
              <a:xfrm>
                <a:off x="5428" y="2033"/>
                <a:ext cx="39" cy="28"/>
              </a:xfrm>
              <a:custGeom>
                <a:avLst/>
                <a:gdLst>
                  <a:gd name="T0" fmla="*/ 3 w 22"/>
                  <a:gd name="T1" fmla="*/ 16 h 16"/>
                  <a:gd name="T2" fmla="*/ 21 w 22"/>
                  <a:gd name="T3" fmla="*/ 4 h 16"/>
                  <a:gd name="T4" fmla="*/ 18 w 22"/>
                  <a:gd name="T5" fmla="*/ 2 h 16"/>
                  <a:gd name="T6" fmla="*/ 2 w 22"/>
                  <a:gd name="T7" fmla="*/ 12 h 16"/>
                  <a:gd name="T8" fmla="*/ 3 w 22"/>
                  <a:gd name="T9" fmla="*/ 16 h 16"/>
                </a:gdLst>
                <a:ahLst/>
                <a:cxnLst>
                  <a:cxn ang="0">
                    <a:pos x="T0" y="T1"/>
                  </a:cxn>
                  <a:cxn ang="0">
                    <a:pos x="T2" y="T3"/>
                  </a:cxn>
                  <a:cxn ang="0">
                    <a:pos x="T4" y="T5"/>
                  </a:cxn>
                  <a:cxn ang="0">
                    <a:pos x="T6" y="T7"/>
                  </a:cxn>
                  <a:cxn ang="0">
                    <a:pos x="T8" y="T9"/>
                  </a:cxn>
                </a:cxnLst>
                <a:rect l="0" t="0" r="r" b="b"/>
                <a:pathLst>
                  <a:path w="22" h="16">
                    <a:moveTo>
                      <a:pt x="3" y="16"/>
                    </a:moveTo>
                    <a:cubicBezTo>
                      <a:pt x="10" y="14"/>
                      <a:pt x="17" y="10"/>
                      <a:pt x="21" y="4"/>
                    </a:cubicBezTo>
                    <a:cubicBezTo>
                      <a:pt x="22" y="2"/>
                      <a:pt x="19" y="0"/>
                      <a:pt x="18" y="2"/>
                    </a:cubicBezTo>
                    <a:cubicBezTo>
                      <a:pt x="13" y="6"/>
                      <a:pt x="8" y="10"/>
                      <a:pt x="2" y="12"/>
                    </a:cubicBezTo>
                    <a:cubicBezTo>
                      <a:pt x="0" y="13"/>
                      <a:pt x="0" y="16"/>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6" name="Freeform 131"/>
              <p:cNvSpPr>
                <a:spLocks/>
              </p:cNvSpPr>
              <p:nvPr/>
            </p:nvSpPr>
            <p:spPr bwMode="auto">
              <a:xfrm>
                <a:off x="5439" y="2066"/>
                <a:ext cx="37" cy="29"/>
              </a:xfrm>
              <a:custGeom>
                <a:avLst/>
                <a:gdLst>
                  <a:gd name="T0" fmla="*/ 3 w 21"/>
                  <a:gd name="T1" fmla="*/ 16 h 16"/>
                  <a:gd name="T2" fmla="*/ 20 w 21"/>
                  <a:gd name="T3" fmla="*/ 3 h 16"/>
                  <a:gd name="T4" fmla="*/ 17 w 21"/>
                  <a:gd name="T5" fmla="*/ 1 h 16"/>
                  <a:gd name="T6" fmla="*/ 2 w 21"/>
                  <a:gd name="T7" fmla="*/ 12 h 16"/>
                  <a:gd name="T8" fmla="*/ 3 w 21"/>
                  <a:gd name="T9" fmla="*/ 16 h 16"/>
                </a:gdLst>
                <a:ahLst/>
                <a:cxnLst>
                  <a:cxn ang="0">
                    <a:pos x="T0" y="T1"/>
                  </a:cxn>
                  <a:cxn ang="0">
                    <a:pos x="T2" y="T3"/>
                  </a:cxn>
                  <a:cxn ang="0">
                    <a:pos x="T4" y="T5"/>
                  </a:cxn>
                  <a:cxn ang="0">
                    <a:pos x="T6" y="T7"/>
                  </a:cxn>
                  <a:cxn ang="0">
                    <a:pos x="T8" y="T9"/>
                  </a:cxn>
                </a:cxnLst>
                <a:rect l="0" t="0" r="r" b="b"/>
                <a:pathLst>
                  <a:path w="21" h="16">
                    <a:moveTo>
                      <a:pt x="3" y="16"/>
                    </a:moveTo>
                    <a:cubicBezTo>
                      <a:pt x="10" y="13"/>
                      <a:pt x="17" y="9"/>
                      <a:pt x="20" y="3"/>
                    </a:cubicBezTo>
                    <a:cubicBezTo>
                      <a:pt x="21" y="1"/>
                      <a:pt x="19" y="0"/>
                      <a:pt x="17" y="1"/>
                    </a:cubicBezTo>
                    <a:cubicBezTo>
                      <a:pt x="13" y="5"/>
                      <a:pt x="8" y="10"/>
                      <a:pt x="2" y="12"/>
                    </a:cubicBezTo>
                    <a:cubicBezTo>
                      <a:pt x="0" y="13"/>
                      <a:pt x="1" y="16"/>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7" name="Freeform 132"/>
              <p:cNvSpPr>
                <a:spLocks/>
              </p:cNvSpPr>
              <p:nvPr/>
            </p:nvSpPr>
            <p:spPr bwMode="auto">
              <a:xfrm>
                <a:off x="5455" y="2095"/>
                <a:ext cx="37" cy="36"/>
              </a:xfrm>
              <a:custGeom>
                <a:avLst/>
                <a:gdLst>
                  <a:gd name="T0" fmla="*/ 4 w 21"/>
                  <a:gd name="T1" fmla="*/ 20 h 21"/>
                  <a:gd name="T2" fmla="*/ 20 w 21"/>
                  <a:gd name="T3" fmla="*/ 3 h 21"/>
                  <a:gd name="T4" fmla="*/ 18 w 21"/>
                  <a:gd name="T5" fmla="*/ 2 h 21"/>
                  <a:gd name="T6" fmla="*/ 2 w 21"/>
                  <a:gd name="T7" fmla="*/ 17 h 21"/>
                  <a:gd name="T8" fmla="*/ 4 w 21"/>
                  <a:gd name="T9" fmla="*/ 20 h 21"/>
                </a:gdLst>
                <a:ahLst/>
                <a:cxnLst>
                  <a:cxn ang="0">
                    <a:pos x="T0" y="T1"/>
                  </a:cxn>
                  <a:cxn ang="0">
                    <a:pos x="T2" y="T3"/>
                  </a:cxn>
                  <a:cxn ang="0">
                    <a:pos x="T4" y="T5"/>
                  </a:cxn>
                  <a:cxn ang="0">
                    <a:pos x="T6" y="T7"/>
                  </a:cxn>
                  <a:cxn ang="0">
                    <a:pos x="T8" y="T9"/>
                  </a:cxn>
                </a:cxnLst>
                <a:rect l="0" t="0" r="r" b="b"/>
                <a:pathLst>
                  <a:path w="21" h="21">
                    <a:moveTo>
                      <a:pt x="4" y="20"/>
                    </a:moveTo>
                    <a:cubicBezTo>
                      <a:pt x="11" y="17"/>
                      <a:pt x="18" y="11"/>
                      <a:pt x="20" y="3"/>
                    </a:cubicBezTo>
                    <a:cubicBezTo>
                      <a:pt x="21" y="2"/>
                      <a:pt x="19" y="0"/>
                      <a:pt x="18" y="2"/>
                    </a:cubicBezTo>
                    <a:cubicBezTo>
                      <a:pt x="13" y="7"/>
                      <a:pt x="9" y="13"/>
                      <a:pt x="2" y="17"/>
                    </a:cubicBezTo>
                    <a:cubicBezTo>
                      <a:pt x="0" y="18"/>
                      <a:pt x="2" y="21"/>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8" name="Freeform 133"/>
              <p:cNvSpPr>
                <a:spLocks/>
              </p:cNvSpPr>
              <p:nvPr/>
            </p:nvSpPr>
            <p:spPr bwMode="auto">
              <a:xfrm>
                <a:off x="5460" y="2110"/>
                <a:ext cx="51" cy="51"/>
              </a:xfrm>
              <a:custGeom>
                <a:avLst/>
                <a:gdLst>
                  <a:gd name="T0" fmla="*/ 5 w 29"/>
                  <a:gd name="T1" fmla="*/ 27 h 29"/>
                  <a:gd name="T2" fmla="*/ 28 w 29"/>
                  <a:gd name="T3" fmla="*/ 3 h 29"/>
                  <a:gd name="T4" fmla="*/ 26 w 29"/>
                  <a:gd name="T5" fmla="*/ 1 h 29"/>
                  <a:gd name="T6" fmla="*/ 2 w 29"/>
                  <a:gd name="T7" fmla="*/ 24 h 29"/>
                  <a:gd name="T8" fmla="*/ 5 w 29"/>
                  <a:gd name="T9" fmla="*/ 27 h 29"/>
                </a:gdLst>
                <a:ahLst/>
                <a:cxnLst>
                  <a:cxn ang="0">
                    <a:pos x="T0" y="T1"/>
                  </a:cxn>
                  <a:cxn ang="0">
                    <a:pos x="T2" y="T3"/>
                  </a:cxn>
                  <a:cxn ang="0">
                    <a:pos x="T4" y="T5"/>
                  </a:cxn>
                  <a:cxn ang="0">
                    <a:pos x="T6" y="T7"/>
                  </a:cxn>
                  <a:cxn ang="0">
                    <a:pos x="T8" y="T9"/>
                  </a:cxn>
                </a:cxnLst>
                <a:rect l="0" t="0" r="r" b="b"/>
                <a:pathLst>
                  <a:path w="29" h="29">
                    <a:moveTo>
                      <a:pt x="5" y="27"/>
                    </a:moveTo>
                    <a:cubicBezTo>
                      <a:pt x="13" y="20"/>
                      <a:pt x="22" y="13"/>
                      <a:pt x="28" y="3"/>
                    </a:cubicBezTo>
                    <a:cubicBezTo>
                      <a:pt x="29" y="2"/>
                      <a:pt x="27" y="0"/>
                      <a:pt x="26" y="1"/>
                    </a:cubicBezTo>
                    <a:cubicBezTo>
                      <a:pt x="18" y="9"/>
                      <a:pt x="10" y="17"/>
                      <a:pt x="2" y="24"/>
                    </a:cubicBezTo>
                    <a:cubicBezTo>
                      <a:pt x="0" y="26"/>
                      <a:pt x="3" y="29"/>
                      <a:pt x="5"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9" name="Freeform 134"/>
              <p:cNvSpPr>
                <a:spLocks/>
              </p:cNvSpPr>
              <p:nvPr/>
            </p:nvSpPr>
            <p:spPr bwMode="auto">
              <a:xfrm>
                <a:off x="5486" y="2137"/>
                <a:ext cx="44" cy="38"/>
              </a:xfrm>
              <a:custGeom>
                <a:avLst/>
                <a:gdLst>
                  <a:gd name="T0" fmla="*/ 3 w 25"/>
                  <a:gd name="T1" fmla="*/ 21 h 22"/>
                  <a:gd name="T2" fmla="*/ 24 w 25"/>
                  <a:gd name="T3" fmla="*/ 3 h 22"/>
                  <a:gd name="T4" fmla="*/ 21 w 25"/>
                  <a:gd name="T5" fmla="*/ 1 h 22"/>
                  <a:gd name="T6" fmla="*/ 1 w 25"/>
                  <a:gd name="T7" fmla="*/ 18 h 22"/>
                  <a:gd name="T8" fmla="*/ 3 w 25"/>
                  <a:gd name="T9" fmla="*/ 21 h 22"/>
                </a:gdLst>
                <a:ahLst/>
                <a:cxnLst>
                  <a:cxn ang="0">
                    <a:pos x="T0" y="T1"/>
                  </a:cxn>
                  <a:cxn ang="0">
                    <a:pos x="T2" y="T3"/>
                  </a:cxn>
                  <a:cxn ang="0">
                    <a:pos x="T4" y="T5"/>
                  </a:cxn>
                  <a:cxn ang="0">
                    <a:pos x="T6" y="T7"/>
                  </a:cxn>
                  <a:cxn ang="0">
                    <a:pos x="T8" y="T9"/>
                  </a:cxn>
                </a:cxnLst>
                <a:rect l="0" t="0" r="r" b="b"/>
                <a:pathLst>
                  <a:path w="25" h="22">
                    <a:moveTo>
                      <a:pt x="3" y="21"/>
                    </a:moveTo>
                    <a:cubicBezTo>
                      <a:pt x="11" y="17"/>
                      <a:pt x="19" y="11"/>
                      <a:pt x="24" y="3"/>
                    </a:cubicBezTo>
                    <a:cubicBezTo>
                      <a:pt x="25" y="2"/>
                      <a:pt x="23" y="0"/>
                      <a:pt x="21" y="1"/>
                    </a:cubicBezTo>
                    <a:cubicBezTo>
                      <a:pt x="15" y="7"/>
                      <a:pt x="9" y="13"/>
                      <a:pt x="1" y="18"/>
                    </a:cubicBezTo>
                    <a:cubicBezTo>
                      <a:pt x="0" y="19"/>
                      <a:pt x="1" y="22"/>
                      <a:pt x="3"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0" name="Freeform 135"/>
              <p:cNvSpPr>
                <a:spLocks/>
              </p:cNvSpPr>
              <p:nvPr/>
            </p:nvSpPr>
            <p:spPr bwMode="auto">
              <a:xfrm>
                <a:off x="5513" y="2151"/>
                <a:ext cx="45" cy="37"/>
              </a:xfrm>
              <a:custGeom>
                <a:avLst/>
                <a:gdLst>
                  <a:gd name="T0" fmla="*/ 4 w 26"/>
                  <a:gd name="T1" fmla="*/ 20 h 21"/>
                  <a:gd name="T2" fmla="*/ 25 w 26"/>
                  <a:gd name="T3" fmla="*/ 3 h 21"/>
                  <a:gd name="T4" fmla="*/ 23 w 26"/>
                  <a:gd name="T5" fmla="*/ 1 h 21"/>
                  <a:gd name="T6" fmla="*/ 2 w 26"/>
                  <a:gd name="T7" fmla="*/ 16 h 21"/>
                  <a:gd name="T8" fmla="*/ 4 w 26"/>
                  <a:gd name="T9" fmla="*/ 20 h 21"/>
                </a:gdLst>
                <a:ahLst/>
                <a:cxnLst>
                  <a:cxn ang="0">
                    <a:pos x="T0" y="T1"/>
                  </a:cxn>
                  <a:cxn ang="0">
                    <a:pos x="T2" y="T3"/>
                  </a:cxn>
                  <a:cxn ang="0">
                    <a:pos x="T4" y="T5"/>
                  </a:cxn>
                  <a:cxn ang="0">
                    <a:pos x="T6" y="T7"/>
                  </a:cxn>
                  <a:cxn ang="0">
                    <a:pos x="T8" y="T9"/>
                  </a:cxn>
                </a:cxnLst>
                <a:rect l="0" t="0" r="r" b="b"/>
                <a:pathLst>
                  <a:path w="26" h="21">
                    <a:moveTo>
                      <a:pt x="4" y="20"/>
                    </a:moveTo>
                    <a:cubicBezTo>
                      <a:pt x="12" y="15"/>
                      <a:pt x="20" y="10"/>
                      <a:pt x="25" y="3"/>
                    </a:cubicBezTo>
                    <a:cubicBezTo>
                      <a:pt x="26" y="1"/>
                      <a:pt x="24" y="0"/>
                      <a:pt x="23" y="1"/>
                    </a:cubicBezTo>
                    <a:cubicBezTo>
                      <a:pt x="16" y="5"/>
                      <a:pt x="10" y="12"/>
                      <a:pt x="2" y="16"/>
                    </a:cubicBezTo>
                    <a:cubicBezTo>
                      <a:pt x="0" y="18"/>
                      <a:pt x="2" y="21"/>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1" name="Freeform 136"/>
              <p:cNvSpPr>
                <a:spLocks/>
              </p:cNvSpPr>
              <p:nvPr/>
            </p:nvSpPr>
            <p:spPr bwMode="auto">
              <a:xfrm>
                <a:off x="5546" y="2163"/>
                <a:ext cx="41" cy="39"/>
              </a:xfrm>
              <a:custGeom>
                <a:avLst/>
                <a:gdLst>
                  <a:gd name="T0" fmla="*/ 4 w 23"/>
                  <a:gd name="T1" fmla="*/ 21 h 22"/>
                  <a:gd name="T2" fmla="*/ 22 w 23"/>
                  <a:gd name="T3" fmla="*/ 3 h 22"/>
                  <a:gd name="T4" fmla="*/ 19 w 23"/>
                  <a:gd name="T5" fmla="*/ 1 h 22"/>
                  <a:gd name="T6" fmla="*/ 2 w 23"/>
                  <a:gd name="T7" fmla="*/ 18 h 22"/>
                  <a:gd name="T8" fmla="*/ 4 w 23"/>
                  <a:gd name="T9" fmla="*/ 21 h 22"/>
                </a:gdLst>
                <a:ahLst/>
                <a:cxnLst>
                  <a:cxn ang="0">
                    <a:pos x="T0" y="T1"/>
                  </a:cxn>
                  <a:cxn ang="0">
                    <a:pos x="T2" y="T3"/>
                  </a:cxn>
                  <a:cxn ang="0">
                    <a:pos x="T4" y="T5"/>
                  </a:cxn>
                  <a:cxn ang="0">
                    <a:pos x="T6" y="T7"/>
                  </a:cxn>
                  <a:cxn ang="0">
                    <a:pos x="T8" y="T9"/>
                  </a:cxn>
                </a:cxnLst>
                <a:rect l="0" t="0" r="r" b="b"/>
                <a:pathLst>
                  <a:path w="23" h="22">
                    <a:moveTo>
                      <a:pt x="4" y="21"/>
                    </a:moveTo>
                    <a:cubicBezTo>
                      <a:pt x="11" y="16"/>
                      <a:pt x="18" y="11"/>
                      <a:pt x="22" y="3"/>
                    </a:cubicBezTo>
                    <a:cubicBezTo>
                      <a:pt x="23" y="2"/>
                      <a:pt x="21" y="0"/>
                      <a:pt x="19" y="1"/>
                    </a:cubicBezTo>
                    <a:cubicBezTo>
                      <a:pt x="14" y="7"/>
                      <a:pt x="9" y="13"/>
                      <a:pt x="2" y="18"/>
                    </a:cubicBezTo>
                    <a:cubicBezTo>
                      <a:pt x="0" y="19"/>
                      <a:pt x="3" y="22"/>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2" name="Freeform 137"/>
              <p:cNvSpPr>
                <a:spLocks/>
              </p:cNvSpPr>
              <p:nvPr/>
            </p:nvSpPr>
            <p:spPr bwMode="auto">
              <a:xfrm>
                <a:off x="5574" y="2195"/>
                <a:ext cx="32" cy="30"/>
              </a:xfrm>
              <a:custGeom>
                <a:avLst/>
                <a:gdLst>
                  <a:gd name="T0" fmla="*/ 3 w 18"/>
                  <a:gd name="T1" fmla="*/ 16 h 17"/>
                  <a:gd name="T2" fmla="*/ 18 w 18"/>
                  <a:gd name="T3" fmla="*/ 3 h 17"/>
                  <a:gd name="T4" fmla="*/ 15 w 18"/>
                  <a:gd name="T5" fmla="*/ 1 h 17"/>
                  <a:gd name="T6" fmla="*/ 2 w 18"/>
                  <a:gd name="T7" fmla="*/ 13 h 17"/>
                  <a:gd name="T8" fmla="*/ 3 w 18"/>
                  <a:gd name="T9" fmla="*/ 16 h 17"/>
                </a:gdLst>
                <a:ahLst/>
                <a:cxnLst>
                  <a:cxn ang="0">
                    <a:pos x="T0" y="T1"/>
                  </a:cxn>
                  <a:cxn ang="0">
                    <a:pos x="T2" y="T3"/>
                  </a:cxn>
                  <a:cxn ang="0">
                    <a:pos x="T4" y="T5"/>
                  </a:cxn>
                  <a:cxn ang="0">
                    <a:pos x="T6" y="T7"/>
                  </a:cxn>
                  <a:cxn ang="0">
                    <a:pos x="T8" y="T9"/>
                  </a:cxn>
                </a:cxnLst>
                <a:rect l="0" t="0" r="r" b="b"/>
                <a:pathLst>
                  <a:path w="18" h="17">
                    <a:moveTo>
                      <a:pt x="3" y="16"/>
                    </a:moveTo>
                    <a:cubicBezTo>
                      <a:pt x="9" y="14"/>
                      <a:pt x="15" y="9"/>
                      <a:pt x="18" y="3"/>
                    </a:cubicBezTo>
                    <a:cubicBezTo>
                      <a:pt x="18" y="1"/>
                      <a:pt x="16" y="0"/>
                      <a:pt x="15" y="1"/>
                    </a:cubicBezTo>
                    <a:cubicBezTo>
                      <a:pt x="11" y="6"/>
                      <a:pt x="7" y="10"/>
                      <a:pt x="2" y="13"/>
                    </a:cubicBezTo>
                    <a:cubicBezTo>
                      <a:pt x="0" y="14"/>
                      <a:pt x="1" y="17"/>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3" name="Freeform 138"/>
              <p:cNvSpPr>
                <a:spLocks/>
              </p:cNvSpPr>
              <p:nvPr/>
            </p:nvSpPr>
            <p:spPr bwMode="auto">
              <a:xfrm>
                <a:off x="5601" y="2204"/>
                <a:ext cx="38" cy="44"/>
              </a:xfrm>
              <a:custGeom>
                <a:avLst/>
                <a:gdLst>
                  <a:gd name="T0" fmla="*/ 5 w 22"/>
                  <a:gd name="T1" fmla="*/ 24 h 25"/>
                  <a:gd name="T2" fmla="*/ 22 w 22"/>
                  <a:gd name="T3" fmla="*/ 4 h 25"/>
                  <a:gd name="T4" fmla="*/ 19 w 22"/>
                  <a:gd name="T5" fmla="*/ 2 h 25"/>
                  <a:gd name="T6" fmla="*/ 2 w 22"/>
                  <a:gd name="T7" fmla="*/ 21 h 25"/>
                  <a:gd name="T8" fmla="*/ 5 w 22"/>
                  <a:gd name="T9" fmla="*/ 24 h 25"/>
                </a:gdLst>
                <a:ahLst/>
                <a:cxnLst>
                  <a:cxn ang="0">
                    <a:pos x="T0" y="T1"/>
                  </a:cxn>
                  <a:cxn ang="0">
                    <a:pos x="T2" y="T3"/>
                  </a:cxn>
                  <a:cxn ang="0">
                    <a:pos x="T4" y="T5"/>
                  </a:cxn>
                  <a:cxn ang="0">
                    <a:pos x="T6" y="T7"/>
                  </a:cxn>
                  <a:cxn ang="0">
                    <a:pos x="T8" y="T9"/>
                  </a:cxn>
                </a:cxnLst>
                <a:rect l="0" t="0" r="r" b="b"/>
                <a:pathLst>
                  <a:path w="22" h="25">
                    <a:moveTo>
                      <a:pt x="5" y="24"/>
                    </a:moveTo>
                    <a:cubicBezTo>
                      <a:pt x="12" y="18"/>
                      <a:pt x="18" y="12"/>
                      <a:pt x="22" y="4"/>
                    </a:cubicBezTo>
                    <a:cubicBezTo>
                      <a:pt x="22" y="2"/>
                      <a:pt x="21" y="0"/>
                      <a:pt x="19" y="2"/>
                    </a:cubicBezTo>
                    <a:cubicBezTo>
                      <a:pt x="13" y="8"/>
                      <a:pt x="8" y="15"/>
                      <a:pt x="2" y="21"/>
                    </a:cubicBezTo>
                    <a:cubicBezTo>
                      <a:pt x="0" y="23"/>
                      <a:pt x="3" y="25"/>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4" name="Freeform 139"/>
              <p:cNvSpPr>
                <a:spLocks/>
              </p:cNvSpPr>
              <p:nvPr/>
            </p:nvSpPr>
            <p:spPr bwMode="auto">
              <a:xfrm>
                <a:off x="5634" y="2242"/>
                <a:ext cx="37" cy="32"/>
              </a:xfrm>
              <a:custGeom>
                <a:avLst/>
                <a:gdLst>
                  <a:gd name="T0" fmla="*/ 4 w 21"/>
                  <a:gd name="T1" fmla="*/ 17 h 18"/>
                  <a:gd name="T2" fmla="*/ 20 w 21"/>
                  <a:gd name="T3" fmla="*/ 3 h 18"/>
                  <a:gd name="T4" fmla="*/ 18 w 21"/>
                  <a:gd name="T5" fmla="*/ 1 h 18"/>
                  <a:gd name="T6" fmla="*/ 1 w 21"/>
                  <a:gd name="T7" fmla="*/ 14 h 18"/>
                  <a:gd name="T8" fmla="*/ 4 w 21"/>
                  <a:gd name="T9" fmla="*/ 17 h 18"/>
                </a:gdLst>
                <a:ahLst/>
                <a:cxnLst>
                  <a:cxn ang="0">
                    <a:pos x="T0" y="T1"/>
                  </a:cxn>
                  <a:cxn ang="0">
                    <a:pos x="T2" y="T3"/>
                  </a:cxn>
                  <a:cxn ang="0">
                    <a:pos x="T4" y="T5"/>
                  </a:cxn>
                  <a:cxn ang="0">
                    <a:pos x="T6" y="T7"/>
                  </a:cxn>
                  <a:cxn ang="0">
                    <a:pos x="T8" y="T9"/>
                  </a:cxn>
                </a:cxnLst>
                <a:rect l="0" t="0" r="r" b="b"/>
                <a:pathLst>
                  <a:path w="21" h="18">
                    <a:moveTo>
                      <a:pt x="4" y="17"/>
                    </a:moveTo>
                    <a:cubicBezTo>
                      <a:pt x="9" y="13"/>
                      <a:pt x="15" y="8"/>
                      <a:pt x="20" y="3"/>
                    </a:cubicBezTo>
                    <a:cubicBezTo>
                      <a:pt x="21" y="1"/>
                      <a:pt x="19" y="0"/>
                      <a:pt x="18" y="1"/>
                    </a:cubicBezTo>
                    <a:cubicBezTo>
                      <a:pt x="11" y="4"/>
                      <a:pt x="6" y="9"/>
                      <a:pt x="1" y="14"/>
                    </a:cubicBezTo>
                    <a:cubicBezTo>
                      <a:pt x="0" y="15"/>
                      <a:pt x="2" y="18"/>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5" name="Freeform 140"/>
              <p:cNvSpPr>
                <a:spLocks/>
              </p:cNvSpPr>
              <p:nvPr/>
            </p:nvSpPr>
            <p:spPr bwMode="auto">
              <a:xfrm>
                <a:off x="5657" y="2270"/>
                <a:ext cx="25" cy="30"/>
              </a:xfrm>
              <a:custGeom>
                <a:avLst/>
                <a:gdLst>
                  <a:gd name="T0" fmla="*/ 4 w 14"/>
                  <a:gd name="T1" fmla="*/ 16 h 17"/>
                  <a:gd name="T2" fmla="*/ 13 w 14"/>
                  <a:gd name="T3" fmla="*/ 3 h 17"/>
                  <a:gd name="T4" fmla="*/ 11 w 14"/>
                  <a:gd name="T5" fmla="*/ 1 h 17"/>
                  <a:gd name="T6" fmla="*/ 1 w 14"/>
                  <a:gd name="T7" fmla="*/ 13 h 17"/>
                  <a:gd name="T8" fmla="*/ 4 w 14"/>
                  <a:gd name="T9" fmla="*/ 16 h 17"/>
                </a:gdLst>
                <a:ahLst/>
                <a:cxnLst>
                  <a:cxn ang="0">
                    <a:pos x="T0" y="T1"/>
                  </a:cxn>
                  <a:cxn ang="0">
                    <a:pos x="T2" y="T3"/>
                  </a:cxn>
                  <a:cxn ang="0">
                    <a:pos x="T4" y="T5"/>
                  </a:cxn>
                  <a:cxn ang="0">
                    <a:pos x="T6" y="T7"/>
                  </a:cxn>
                  <a:cxn ang="0">
                    <a:pos x="T8" y="T9"/>
                  </a:cxn>
                </a:cxnLst>
                <a:rect l="0" t="0" r="r" b="b"/>
                <a:pathLst>
                  <a:path w="14" h="17">
                    <a:moveTo>
                      <a:pt x="4" y="16"/>
                    </a:moveTo>
                    <a:cubicBezTo>
                      <a:pt x="7" y="12"/>
                      <a:pt x="11" y="8"/>
                      <a:pt x="13" y="3"/>
                    </a:cubicBezTo>
                    <a:cubicBezTo>
                      <a:pt x="14" y="1"/>
                      <a:pt x="12" y="0"/>
                      <a:pt x="11" y="1"/>
                    </a:cubicBezTo>
                    <a:cubicBezTo>
                      <a:pt x="7" y="4"/>
                      <a:pt x="4" y="9"/>
                      <a:pt x="1" y="13"/>
                    </a:cubicBezTo>
                    <a:cubicBezTo>
                      <a:pt x="0" y="15"/>
                      <a:pt x="3" y="17"/>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6" name="Freeform 141"/>
              <p:cNvSpPr>
                <a:spLocks/>
              </p:cNvSpPr>
              <p:nvPr/>
            </p:nvSpPr>
            <p:spPr bwMode="auto">
              <a:xfrm>
                <a:off x="5673" y="2290"/>
                <a:ext cx="21" cy="24"/>
              </a:xfrm>
              <a:custGeom>
                <a:avLst/>
                <a:gdLst>
                  <a:gd name="T0" fmla="*/ 4 w 12"/>
                  <a:gd name="T1" fmla="*/ 13 h 14"/>
                  <a:gd name="T2" fmla="*/ 12 w 12"/>
                  <a:gd name="T3" fmla="*/ 2 h 14"/>
                  <a:gd name="T4" fmla="*/ 9 w 12"/>
                  <a:gd name="T5" fmla="*/ 1 h 14"/>
                  <a:gd name="T6" fmla="*/ 6 w 12"/>
                  <a:gd name="T7" fmla="*/ 5 h 14"/>
                  <a:gd name="T8" fmla="*/ 2 w 12"/>
                  <a:gd name="T9" fmla="*/ 10 h 14"/>
                  <a:gd name="T10" fmla="*/ 4 w 12"/>
                  <a:gd name="T11" fmla="*/ 13 h 14"/>
                </a:gdLst>
                <a:ahLst/>
                <a:cxnLst>
                  <a:cxn ang="0">
                    <a:pos x="T0" y="T1"/>
                  </a:cxn>
                  <a:cxn ang="0">
                    <a:pos x="T2" y="T3"/>
                  </a:cxn>
                  <a:cxn ang="0">
                    <a:pos x="T4" y="T5"/>
                  </a:cxn>
                  <a:cxn ang="0">
                    <a:pos x="T6" y="T7"/>
                  </a:cxn>
                  <a:cxn ang="0">
                    <a:pos x="T8" y="T9"/>
                  </a:cxn>
                  <a:cxn ang="0">
                    <a:pos x="T10" y="T11"/>
                  </a:cxn>
                </a:cxnLst>
                <a:rect l="0" t="0" r="r" b="b"/>
                <a:pathLst>
                  <a:path w="12" h="14">
                    <a:moveTo>
                      <a:pt x="4" y="13"/>
                    </a:moveTo>
                    <a:cubicBezTo>
                      <a:pt x="7" y="10"/>
                      <a:pt x="11" y="7"/>
                      <a:pt x="12" y="2"/>
                    </a:cubicBezTo>
                    <a:cubicBezTo>
                      <a:pt x="12" y="0"/>
                      <a:pt x="10" y="0"/>
                      <a:pt x="9" y="1"/>
                    </a:cubicBezTo>
                    <a:cubicBezTo>
                      <a:pt x="8" y="2"/>
                      <a:pt x="7" y="4"/>
                      <a:pt x="6" y="5"/>
                    </a:cubicBezTo>
                    <a:cubicBezTo>
                      <a:pt x="4" y="7"/>
                      <a:pt x="3" y="9"/>
                      <a:pt x="2" y="10"/>
                    </a:cubicBezTo>
                    <a:cubicBezTo>
                      <a:pt x="0" y="12"/>
                      <a:pt x="2" y="14"/>
                      <a:pt x="4"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7" name="Freeform 142"/>
              <p:cNvSpPr>
                <a:spLocks/>
              </p:cNvSpPr>
              <p:nvPr/>
            </p:nvSpPr>
            <p:spPr bwMode="auto">
              <a:xfrm>
                <a:off x="5682" y="2323"/>
                <a:ext cx="24" cy="21"/>
              </a:xfrm>
              <a:custGeom>
                <a:avLst/>
                <a:gdLst>
                  <a:gd name="T0" fmla="*/ 4 w 14"/>
                  <a:gd name="T1" fmla="*/ 11 h 12"/>
                  <a:gd name="T2" fmla="*/ 13 w 14"/>
                  <a:gd name="T3" fmla="*/ 3 h 12"/>
                  <a:gd name="T4" fmla="*/ 11 w 14"/>
                  <a:gd name="T5" fmla="*/ 0 h 12"/>
                  <a:gd name="T6" fmla="*/ 2 w 14"/>
                  <a:gd name="T7" fmla="*/ 8 h 12"/>
                  <a:gd name="T8" fmla="*/ 4 w 14"/>
                  <a:gd name="T9" fmla="*/ 11 h 12"/>
                </a:gdLst>
                <a:ahLst/>
                <a:cxnLst>
                  <a:cxn ang="0">
                    <a:pos x="T0" y="T1"/>
                  </a:cxn>
                  <a:cxn ang="0">
                    <a:pos x="T2" y="T3"/>
                  </a:cxn>
                  <a:cxn ang="0">
                    <a:pos x="T4" y="T5"/>
                  </a:cxn>
                  <a:cxn ang="0">
                    <a:pos x="T6" y="T7"/>
                  </a:cxn>
                  <a:cxn ang="0">
                    <a:pos x="T8" y="T9"/>
                  </a:cxn>
                </a:cxnLst>
                <a:rect l="0" t="0" r="r" b="b"/>
                <a:pathLst>
                  <a:path w="14" h="12">
                    <a:moveTo>
                      <a:pt x="4" y="11"/>
                    </a:moveTo>
                    <a:cubicBezTo>
                      <a:pt x="7" y="8"/>
                      <a:pt x="11" y="6"/>
                      <a:pt x="13" y="3"/>
                    </a:cubicBezTo>
                    <a:cubicBezTo>
                      <a:pt x="14" y="1"/>
                      <a:pt x="12" y="0"/>
                      <a:pt x="11" y="0"/>
                    </a:cubicBezTo>
                    <a:cubicBezTo>
                      <a:pt x="7" y="2"/>
                      <a:pt x="5" y="6"/>
                      <a:pt x="2" y="8"/>
                    </a:cubicBezTo>
                    <a:cubicBezTo>
                      <a:pt x="0" y="10"/>
                      <a:pt x="3" y="12"/>
                      <a:pt x="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8" name="Freeform 143"/>
              <p:cNvSpPr>
                <a:spLocks/>
              </p:cNvSpPr>
              <p:nvPr/>
            </p:nvSpPr>
            <p:spPr bwMode="auto">
              <a:xfrm>
                <a:off x="5689" y="2334"/>
                <a:ext cx="58" cy="28"/>
              </a:xfrm>
              <a:custGeom>
                <a:avLst/>
                <a:gdLst>
                  <a:gd name="T0" fmla="*/ 2 w 33"/>
                  <a:gd name="T1" fmla="*/ 15 h 16"/>
                  <a:gd name="T2" fmla="*/ 32 w 33"/>
                  <a:gd name="T3" fmla="*/ 3 h 16"/>
                  <a:gd name="T4" fmla="*/ 29 w 33"/>
                  <a:gd name="T5" fmla="*/ 1 h 16"/>
                  <a:gd name="T6" fmla="*/ 2 w 33"/>
                  <a:gd name="T7" fmla="*/ 11 h 16"/>
                  <a:gd name="T8" fmla="*/ 2 w 33"/>
                  <a:gd name="T9" fmla="*/ 15 h 16"/>
                </a:gdLst>
                <a:ahLst/>
                <a:cxnLst>
                  <a:cxn ang="0">
                    <a:pos x="T0" y="T1"/>
                  </a:cxn>
                  <a:cxn ang="0">
                    <a:pos x="T2" y="T3"/>
                  </a:cxn>
                  <a:cxn ang="0">
                    <a:pos x="T4" y="T5"/>
                  </a:cxn>
                  <a:cxn ang="0">
                    <a:pos x="T6" y="T7"/>
                  </a:cxn>
                  <a:cxn ang="0">
                    <a:pos x="T8" y="T9"/>
                  </a:cxn>
                </a:cxnLst>
                <a:rect l="0" t="0" r="r" b="b"/>
                <a:pathLst>
                  <a:path w="33" h="16">
                    <a:moveTo>
                      <a:pt x="2" y="15"/>
                    </a:moveTo>
                    <a:cubicBezTo>
                      <a:pt x="13" y="16"/>
                      <a:pt x="26" y="13"/>
                      <a:pt x="32" y="3"/>
                    </a:cubicBezTo>
                    <a:cubicBezTo>
                      <a:pt x="33" y="2"/>
                      <a:pt x="31" y="0"/>
                      <a:pt x="29" y="1"/>
                    </a:cubicBezTo>
                    <a:cubicBezTo>
                      <a:pt x="21" y="7"/>
                      <a:pt x="13" y="12"/>
                      <a:pt x="2" y="11"/>
                    </a:cubicBezTo>
                    <a:cubicBezTo>
                      <a:pt x="0" y="11"/>
                      <a:pt x="0" y="14"/>
                      <a:pt x="2"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9" name="Freeform 144"/>
              <p:cNvSpPr>
                <a:spLocks/>
              </p:cNvSpPr>
              <p:nvPr/>
            </p:nvSpPr>
            <p:spPr bwMode="auto">
              <a:xfrm>
                <a:off x="5701" y="2374"/>
                <a:ext cx="40" cy="16"/>
              </a:xfrm>
              <a:custGeom>
                <a:avLst/>
                <a:gdLst>
                  <a:gd name="T0" fmla="*/ 2 w 23"/>
                  <a:gd name="T1" fmla="*/ 8 h 9"/>
                  <a:gd name="T2" fmla="*/ 22 w 23"/>
                  <a:gd name="T3" fmla="*/ 3 h 9"/>
                  <a:gd name="T4" fmla="*/ 21 w 23"/>
                  <a:gd name="T5" fmla="*/ 0 h 9"/>
                  <a:gd name="T6" fmla="*/ 3 w 23"/>
                  <a:gd name="T7" fmla="*/ 4 h 9"/>
                  <a:gd name="T8" fmla="*/ 2 w 23"/>
                  <a:gd name="T9" fmla="*/ 8 h 9"/>
                </a:gdLst>
                <a:ahLst/>
                <a:cxnLst>
                  <a:cxn ang="0">
                    <a:pos x="T0" y="T1"/>
                  </a:cxn>
                  <a:cxn ang="0">
                    <a:pos x="T2" y="T3"/>
                  </a:cxn>
                  <a:cxn ang="0">
                    <a:pos x="T4" y="T5"/>
                  </a:cxn>
                  <a:cxn ang="0">
                    <a:pos x="T6" y="T7"/>
                  </a:cxn>
                  <a:cxn ang="0">
                    <a:pos x="T8" y="T9"/>
                  </a:cxn>
                </a:cxnLst>
                <a:rect l="0" t="0" r="r" b="b"/>
                <a:pathLst>
                  <a:path w="23" h="9">
                    <a:moveTo>
                      <a:pt x="2" y="8"/>
                    </a:moveTo>
                    <a:cubicBezTo>
                      <a:pt x="9" y="9"/>
                      <a:pt x="17" y="8"/>
                      <a:pt x="22" y="3"/>
                    </a:cubicBezTo>
                    <a:cubicBezTo>
                      <a:pt x="23" y="2"/>
                      <a:pt x="22" y="0"/>
                      <a:pt x="21" y="0"/>
                    </a:cubicBezTo>
                    <a:cubicBezTo>
                      <a:pt x="15" y="2"/>
                      <a:pt x="9" y="5"/>
                      <a:pt x="3" y="4"/>
                    </a:cubicBezTo>
                    <a:cubicBezTo>
                      <a:pt x="1" y="4"/>
                      <a:pt x="0" y="7"/>
                      <a:pt x="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0" name="Freeform 145"/>
              <p:cNvSpPr>
                <a:spLocks/>
              </p:cNvSpPr>
              <p:nvPr/>
            </p:nvSpPr>
            <p:spPr bwMode="auto">
              <a:xfrm>
                <a:off x="5694" y="2409"/>
                <a:ext cx="35" cy="21"/>
              </a:xfrm>
              <a:custGeom>
                <a:avLst/>
                <a:gdLst>
                  <a:gd name="T0" fmla="*/ 3 w 20"/>
                  <a:gd name="T1" fmla="*/ 12 h 12"/>
                  <a:gd name="T2" fmla="*/ 19 w 20"/>
                  <a:gd name="T3" fmla="*/ 3 h 12"/>
                  <a:gd name="T4" fmla="*/ 17 w 20"/>
                  <a:gd name="T5" fmla="*/ 1 h 12"/>
                  <a:gd name="T6" fmla="*/ 2 w 20"/>
                  <a:gd name="T7" fmla="*/ 8 h 12"/>
                  <a:gd name="T8" fmla="*/ 3 w 20"/>
                  <a:gd name="T9" fmla="*/ 12 h 12"/>
                </a:gdLst>
                <a:ahLst/>
                <a:cxnLst>
                  <a:cxn ang="0">
                    <a:pos x="T0" y="T1"/>
                  </a:cxn>
                  <a:cxn ang="0">
                    <a:pos x="T2" y="T3"/>
                  </a:cxn>
                  <a:cxn ang="0">
                    <a:pos x="T4" y="T5"/>
                  </a:cxn>
                  <a:cxn ang="0">
                    <a:pos x="T6" y="T7"/>
                  </a:cxn>
                  <a:cxn ang="0">
                    <a:pos x="T8" y="T9"/>
                  </a:cxn>
                </a:cxnLst>
                <a:rect l="0" t="0" r="r" b="b"/>
                <a:pathLst>
                  <a:path w="20" h="12">
                    <a:moveTo>
                      <a:pt x="3" y="12"/>
                    </a:moveTo>
                    <a:cubicBezTo>
                      <a:pt x="9" y="11"/>
                      <a:pt x="15" y="8"/>
                      <a:pt x="19" y="3"/>
                    </a:cubicBezTo>
                    <a:cubicBezTo>
                      <a:pt x="20" y="2"/>
                      <a:pt x="18" y="0"/>
                      <a:pt x="17" y="1"/>
                    </a:cubicBezTo>
                    <a:cubicBezTo>
                      <a:pt x="12" y="4"/>
                      <a:pt x="8" y="7"/>
                      <a:pt x="2" y="8"/>
                    </a:cubicBezTo>
                    <a:cubicBezTo>
                      <a:pt x="0" y="8"/>
                      <a:pt x="0" y="12"/>
                      <a:pt x="3"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1" name="Freeform 146"/>
              <p:cNvSpPr>
                <a:spLocks/>
              </p:cNvSpPr>
              <p:nvPr/>
            </p:nvSpPr>
            <p:spPr bwMode="auto">
              <a:xfrm>
                <a:off x="5690" y="2452"/>
                <a:ext cx="18" cy="8"/>
              </a:xfrm>
              <a:custGeom>
                <a:avLst/>
                <a:gdLst>
                  <a:gd name="T0" fmla="*/ 2 w 10"/>
                  <a:gd name="T1" fmla="*/ 4 h 5"/>
                  <a:gd name="T2" fmla="*/ 9 w 10"/>
                  <a:gd name="T3" fmla="*/ 3 h 5"/>
                  <a:gd name="T4" fmla="*/ 8 w 10"/>
                  <a:gd name="T5" fmla="*/ 0 h 5"/>
                  <a:gd name="T6" fmla="*/ 3 w 10"/>
                  <a:gd name="T7" fmla="*/ 1 h 5"/>
                  <a:gd name="T8" fmla="*/ 2 w 10"/>
                  <a:gd name="T9" fmla="*/ 4 h 5"/>
                </a:gdLst>
                <a:ahLst/>
                <a:cxnLst>
                  <a:cxn ang="0">
                    <a:pos x="T0" y="T1"/>
                  </a:cxn>
                  <a:cxn ang="0">
                    <a:pos x="T2" y="T3"/>
                  </a:cxn>
                  <a:cxn ang="0">
                    <a:pos x="T4" y="T5"/>
                  </a:cxn>
                  <a:cxn ang="0">
                    <a:pos x="T6" y="T7"/>
                  </a:cxn>
                  <a:cxn ang="0">
                    <a:pos x="T8" y="T9"/>
                  </a:cxn>
                </a:cxnLst>
                <a:rect l="0" t="0" r="r" b="b"/>
                <a:pathLst>
                  <a:path w="10" h="5">
                    <a:moveTo>
                      <a:pt x="2" y="4"/>
                    </a:moveTo>
                    <a:cubicBezTo>
                      <a:pt x="4" y="5"/>
                      <a:pt x="7" y="5"/>
                      <a:pt x="9" y="3"/>
                    </a:cubicBezTo>
                    <a:cubicBezTo>
                      <a:pt x="10" y="2"/>
                      <a:pt x="9" y="0"/>
                      <a:pt x="8" y="0"/>
                    </a:cubicBezTo>
                    <a:cubicBezTo>
                      <a:pt x="6" y="1"/>
                      <a:pt x="4" y="1"/>
                      <a:pt x="3" y="1"/>
                    </a:cubicBezTo>
                    <a:cubicBezTo>
                      <a:pt x="0" y="1"/>
                      <a:pt x="0" y="4"/>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2" name="Freeform 147"/>
              <p:cNvSpPr>
                <a:spLocks/>
              </p:cNvSpPr>
              <p:nvPr/>
            </p:nvSpPr>
            <p:spPr bwMode="auto">
              <a:xfrm>
                <a:off x="5692" y="2478"/>
                <a:ext cx="14" cy="9"/>
              </a:xfrm>
              <a:custGeom>
                <a:avLst/>
                <a:gdLst>
                  <a:gd name="T0" fmla="*/ 3 w 8"/>
                  <a:gd name="T1" fmla="*/ 4 h 5"/>
                  <a:gd name="T2" fmla="*/ 7 w 8"/>
                  <a:gd name="T3" fmla="*/ 4 h 5"/>
                  <a:gd name="T4" fmla="*/ 7 w 8"/>
                  <a:gd name="T5" fmla="*/ 1 h 5"/>
                  <a:gd name="T6" fmla="*/ 3 w 8"/>
                  <a:gd name="T7" fmla="*/ 1 h 5"/>
                  <a:gd name="T8" fmla="*/ 3 w 8"/>
                  <a:gd name="T9" fmla="*/ 4 h 5"/>
                </a:gdLst>
                <a:ahLst/>
                <a:cxnLst>
                  <a:cxn ang="0">
                    <a:pos x="T0" y="T1"/>
                  </a:cxn>
                  <a:cxn ang="0">
                    <a:pos x="T2" y="T3"/>
                  </a:cxn>
                  <a:cxn ang="0">
                    <a:pos x="T4" y="T5"/>
                  </a:cxn>
                  <a:cxn ang="0">
                    <a:pos x="T6" y="T7"/>
                  </a:cxn>
                  <a:cxn ang="0">
                    <a:pos x="T8" y="T9"/>
                  </a:cxn>
                </a:cxnLst>
                <a:rect l="0" t="0" r="r" b="b"/>
                <a:pathLst>
                  <a:path w="8" h="5">
                    <a:moveTo>
                      <a:pt x="3" y="4"/>
                    </a:moveTo>
                    <a:cubicBezTo>
                      <a:pt x="4" y="5"/>
                      <a:pt x="5" y="5"/>
                      <a:pt x="7" y="4"/>
                    </a:cubicBezTo>
                    <a:cubicBezTo>
                      <a:pt x="8" y="3"/>
                      <a:pt x="8" y="2"/>
                      <a:pt x="7" y="1"/>
                    </a:cubicBezTo>
                    <a:cubicBezTo>
                      <a:pt x="5" y="0"/>
                      <a:pt x="4" y="0"/>
                      <a:pt x="3" y="1"/>
                    </a:cubicBezTo>
                    <a:cubicBezTo>
                      <a:pt x="0" y="1"/>
                      <a:pt x="0" y="4"/>
                      <a:pt x="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3" name="Freeform 148"/>
              <p:cNvSpPr>
                <a:spLocks/>
              </p:cNvSpPr>
              <p:nvPr/>
            </p:nvSpPr>
            <p:spPr bwMode="auto">
              <a:xfrm>
                <a:off x="5725" y="2205"/>
                <a:ext cx="48" cy="39"/>
              </a:xfrm>
              <a:custGeom>
                <a:avLst/>
                <a:gdLst>
                  <a:gd name="T0" fmla="*/ 23 w 27"/>
                  <a:gd name="T1" fmla="*/ 2 h 22"/>
                  <a:gd name="T2" fmla="*/ 2 w 27"/>
                  <a:gd name="T3" fmla="*/ 19 h 22"/>
                  <a:gd name="T4" fmla="*/ 3 w 27"/>
                  <a:gd name="T5" fmla="*/ 22 h 22"/>
                  <a:gd name="T6" fmla="*/ 26 w 27"/>
                  <a:gd name="T7" fmla="*/ 4 h 22"/>
                  <a:gd name="T8" fmla="*/ 23 w 27"/>
                  <a:gd name="T9" fmla="*/ 2 h 22"/>
                </a:gdLst>
                <a:ahLst/>
                <a:cxnLst>
                  <a:cxn ang="0">
                    <a:pos x="T0" y="T1"/>
                  </a:cxn>
                  <a:cxn ang="0">
                    <a:pos x="T2" y="T3"/>
                  </a:cxn>
                  <a:cxn ang="0">
                    <a:pos x="T4" y="T5"/>
                  </a:cxn>
                  <a:cxn ang="0">
                    <a:pos x="T6" y="T7"/>
                  </a:cxn>
                  <a:cxn ang="0">
                    <a:pos x="T8" y="T9"/>
                  </a:cxn>
                </a:cxnLst>
                <a:rect l="0" t="0" r="r" b="b"/>
                <a:pathLst>
                  <a:path w="27" h="22">
                    <a:moveTo>
                      <a:pt x="23" y="2"/>
                    </a:moveTo>
                    <a:cubicBezTo>
                      <a:pt x="17" y="10"/>
                      <a:pt x="10" y="14"/>
                      <a:pt x="2" y="19"/>
                    </a:cubicBezTo>
                    <a:cubicBezTo>
                      <a:pt x="0" y="20"/>
                      <a:pt x="2" y="22"/>
                      <a:pt x="3" y="22"/>
                    </a:cubicBezTo>
                    <a:cubicBezTo>
                      <a:pt x="13" y="20"/>
                      <a:pt x="21" y="12"/>
                      <a:pt x="26" y="4"/>
                    </a:cubicBezTo>
                    <a:cubicBezTo>
                      <a:pt x="27" y="2"/>
                      <a:pt x="24" y="0"/>
                      <a:pt x="2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4" name="Freeform 149"/>
              <p:cNvSpPr>
                <a:spLocks/>
              </p:cNvSpPr>
              <p:nvPr/>
            </p:nvSpPr>
            <p:spPr bwMode="auto">
              <a:xfrm>
                <a:off x="5713" y="2168"/>
                <a:ext cx="44" cy="29"/>
              </a:xfrm>
              <a:custGeom>
                <a:avLst/>
                <a:gdLst>
                  <a:gd name="T0" fmla="*/ 22 w 25"/>
                  <a:gd name="T1" fmla="*/ 2 h 16"/>
                  <a:gd name="T2" fmla="*/ 2 w 25"/>
                  <a:gd name="T3" fmla="*/ 12 h 16"/>
                  <a:gd name="T4" fmla="*/ 2 w 25"/>
                  <a:gd name="T5" fmla="*/ 15 h 16"/>
                  <a:gd name="T6" fmla="*/ 24 w 25"/>
                  <a:gd name="T7" fmla="*/ 4 h 16"/>
                  <a:gd name="T8" fmla="*/ 22 w 25"/>
                  <a:gd name="T9" fmla="*/ 2 h 16"/>
                </a:gdLst>
                <a:ahLst/>
                <a:cxnLst>
                  <a:cxn ang="0">
                    <a:pos x="T0" y="T1"/>
                  </a:cxn>
                  <a:cxn ang="0">
                    <a:pos x="T2" y="T3"/>
                  </a:cxn>
                  <a:cxn ang="0">
                    <a:pos x="T4" y="T5"/>
                  </a:cxn>
                  <a:cxn ang="0">
                    <a:pos x="T6" y="T7"/>
                  </a:cxn>
                  <a:cxn ang="0">
                    <a:pos x="T8" y="T9"/>
                  </a:cxn>
                </a:cxnLst>
                <a:rect l="0" t="0" r="r" b="b"/>
                <a:pathLst>
                  <a:path w="25" h="16">
                    <a:moveTo>
                      <a:pt x="22" y="2"/>
                    </a:moveTo>
                    <a:cubicBezTo>
                      <a:pt x="16" y="7"/>
                      <a:pt x="9" y="9"/>
                      <a:pt x="2" y="12"/>
                    </a:cubicBezTo>
                    <a:cubicBezTo>
                      <a:pt x="0" y="13"/>
                      <a:pt x="0" y="15"/>
                      <a:pt x="2" y="15"/>
                    </a:cubicBezTo>
                    <a:cubicBezTo>
                      <a:pt x="11" y="16"/>
                      <a:pt x="19" y="10"/>
                      <a:pt x="24" y="4"/>
                    </a:cubicBezTo>
                    <a:cubicBezTo>
                      <a:pt x="25" y="2"/>
                      <a:pt x="23" y="0"/>
                      <a:pt x="22"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5" name="Freeform 150"/>
              <p:cNvSpPr>
                <a:spLocks/>
              </p:cNvSpPr>
              <p:nvPr/>
            </p:nvSpPr>
            <p:spPr bwMode="auto">
              <a:xfrm>
                <a:off x="5687" y="2138"/>
                <a:ext cx="47" cy="29"/>
              </a:xfrm>
              <a:custGeom>
                <a:avLst/>
                <a:gdLst>
                  <a:gd name="T0" fmla="*/ 22 w 27"/>
                  <a:gd name="T1" fmla="*/ 1 h 16"/>
                  <a:gd name="T2" fmla="*/ 2 w 27"/>
                  <a:gd name="T3" fmla="*/ 13 h 16"/>
                  <a:gd name="T4" fmla="*/ 3 w 27"/>
                  <a:gd name="T5" fmla="*/ 16 h 16"/>
                  <a:gd name="T6" fmla="*/ 25 w 27"/>
                  <a:gd name="T7" fmla="*/ 4 h 16"/>
                  <a:gd name="T8" fmla="*/ 22 w 27"/>
                  <a:gd name="T9" fmla="*/ 1 h 16"/>
                </a:gdLst>
                <a:ahLst/>
                <a:cxnLst>
                  <a:cxn ang="0">
                    <a:pos x="T0" y="T1"/>
                  </a:cxn>
                  <a:cxn ang="0">
                    <a:pos x="T2" y="T3"/>
                  </a:cxn>
                  <a:cxn ang="0">
                    <a:pos x="T4" y="T5"/>
                  </a:cxn>
                  <a:cxn ang="0">
                    <a:pos x="T6" y="T7"/>
                  </a:cxn>
                  <a:cxn ang="0">
                    <a:pos x="T8" y="T9"/>
                  </a:cxn>
                </a:cxnLst>
                <a:rect l="0" t="0" r="r" b="b"/>
                <a:pathLst>
                  <a:path w="27" h="16">
                    <a:moveTo>
                      <a:pt x="22" y="1"/>
                    </a:moveTo>
                    <a:cubicBezTo>
                      <a:pt x="16" y="6"/>
                      <a:pt x="9" y="9"/>
                      <a:pt x="2" y="13"/>
                    </a:cubicBezTo>
                    <a:cubicBezTo>
                      <a:pt x="0" y="14"/>
                      <a:pt x="1" y="16"/>
                      <a:pt x="3" y="16"/>
                    </a:cubicBezTo>
                    <a:cubicBezTo>
                      <a:pt x="11" y="15"/>
                      <a:pt x="19" y="10"/>
                      <a:pt x="25" y="4"/>
                    </a:cubicBezTo>
                    <a:cubicBezTo>
                      <a:pt x="27" y="2"/>
                      <a:pt x="24" y="0"/>
                      <a:pt x="2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6" name="Freeform 151"/>
              <p:cNvSpPr>
                <a:spLocks/>
              </p:cNvSpPr>
              <p:nvPr/>
            </p:nvSpPr>
            <p:spPr bwMode="auto">
              <a:xfrm>
                <a:off x="5667" y="2112"/>
                <a:ext cx="48" cy="35"/>
              </a:xfrm>
              <a:custGeom>
                <a:avLst/>
                <a:gdLst>
                  <a:gd name="T0" fmla="*/ 23 w 27"/>
                  <a:gd name="T1" fmla="*/ 2 h 20"/>
                  <a:gd name="T2" fmla="*/ 1 w 27"/>
                  <a:gd name="T3" fmla="*/ 15 h 20"/>
                  <a:gd name="T4" fmla="*/ 1 w 27"/>
                  <a:gd name="T5" fmla="*/ 18 h 20"/>
                  <a:gd name="T6" fmla="*/ 26 w 27"/>
                  <a:gd name="T7" fmla="*/ 4 h 20"/>
                  <a:gd name="T8" fmla="*/ 23 w 27"/>
                  <a:gd name="T9" fmla="*/ 2 h 20"/>
                </a:gdLst>
                <a:ahLst/>
                <a:cxnLst>
                  <a:cxn ang="0">
                    <a:pos x="T0" y="T1"/>
                  </a:cxn>
                  <a:cxn ang="0">
                    <a:pos x="T2" y="T3"/>
                  </a:cxn>
                  <a:cxn ang="0">
                    <a:pos x="T4" y="T5"/>
                  </a:cxn>
                  <a:cxn ang="0">
                    <a:pos x="T6" y="T7"/>
                  </a:cxn>
                  <a:cxn ang="0">
                    <a:pos x="T8" y="T9"/>
                  </a:cxn>
                </a:cxnLst>
                <a:rect l="0" t="0" r="r" b="b"/>
                <a:pathLst>
                  <a:path w="27" h="20">
                    <a:moveTo>
                      <a:pt x="23" y="2"/>
                    </a:moveTo>
                    <a:cubicBezTo>
                      <a:pt x="18" y="10"/>
                      <a:pt x="10" y="13"/>
                      <a:pt x="1" y="15"/>
                    </a:cubicBezTo>
                    <a:cubicBezTo>
                      <a:pt x="0" y="15"/>
                      <a:pt x="0" y="17"/>
                      <a:pt x="1" y="18"/>
                    </a:cubicBezTo>
                    <a:cubicBezTo>
                      <a:pt x="11" y="20"/>
                      <a:pt x="22" y="13"/>
                      <a:pt x="26" y="4"/>
                    </a:cubicBezTo>
                    <a:cubicBezTo>
                      <a:pt x="27" y="2"/>
                      <a:pt x="24" y="0"/>
                      <a:pt x="2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7" name="Freeform 152"/>
              <p:cNvSpPr>
                <a:spLocks/>
              </p:cNvSpPr>
              <p:nvPr/>
            </p:nvSpPr>
            <p:spPr bwMode="auto">
              <a:xfrm>
                <a:off x="5638" y="2072"/>
                <a:ext cx="65" cy="28"/>
              </a:xfrm>
              <a:custGeom>
                <a:avLst/>
                <a:gdLst>
                  <a:gd name="T0" fmla="*/ 34 w 37"/>
                  <a:gd name="T1" fmla="*/ 1 h 16"/>
                  <a:gd name="T2" fmla="*/ 17 w 37"/>
                  <a:gd name="T3" fmla="*/ 7 h 16"/>
                  <a:gd name="T4" fmla="*/ 2 w 37"/>
                  <a:gd name="T5" fmla="*/ 12 h 16"/>
                  <a:gd name="T6" fmla="*/ 3 w 37"/>
                  <a:gd name="T7" fmla="*/ 15 h 16"/>
                  <a:gd name="T8" fmla="*/ 36 w 37"/>
                  <a:gd name="T9" fmla="*/ 5 h 16"/>
                  <a:gd name="T10" fmla="*/ 34 w 37"/>
                  <a:gd name="T11" fmla="*/ 1 h 16"/>
                </a:gdLst>
                <a:ahLst/>
                <a:cxnLst>
                  <a:cxn ang="0">
                    <a:pos x="T0" y="T1"/>
                  </a:cxn>
                  <a:cxn ang="0">
                    <a:pos x="T2" y="T3"/>
                  </a:cxn>
                  <a:cxn ang="0">
                    <a:pos x="T4" y="T5"/>
                  </a:cxn>
                  <a:cxn ang="0">
                    <a:pos x="T6" y="T7"/>
                  </a:cxn>
                  <a:cxn ang="0">
                    <a:pos x="T8" y="T9"/>
                  </a:cxn>
                  <a:cxn ang="0">
                    <a:pos x="T10" y="T11"/>
                  </a:cxn>
                </a:cxnLst>
                <a:rect l="0" t="0" r="r" b="b"/>
                <a:pathLst>
                  <a:path w="37" h="16">
                    <a:moveTo>
                      <a:pt x="34" y="1"/>
                    </a:moveTo>
                    <a:cubicBezTo>
                      <a:pt x="28" y="3"/>
                      <a:pt x="23" y="6"/>
                      <a:pt x="17" y="7"/>
                    </a:cubicBezTo>
                    <a:cubicBezTo>
                      <a:pt x="12" y="9"/>
                      <a:pt x="7" y="10"/>
                      <a:pt x="2" y="12"/>
                    </a:cubicBezTo>
                    <a:cubicBezTo>
                      <a:pt x="0" y="13"/>
                      <a:pt x="1" y="15"/>
                      <a:pt x="3" y="15"/>
                    </a:cubicBezTo>
                    <a:cubicBezTo>
                      <a:pt x="13" y="16"/>
                      <a:pt x="27" y="10"/>
                      <a:pt x="36" y="5"/>
                    </a:cubicBezTo>
                    <a:cubicBezTo>
                      <a:pt x="37" y="4"/>
                      <a:pt x="36" y="0"/>
                      <a:pt x="3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8" name="Freeform 153"/>
              <p:cNvSpPr>
                <a:spLocks/>
              </p:cNvSpPr>
              <p:nvPr/>
            </p:nvSpPr>
            <p:spPr bwMode="auto">
              <a:xfrm>
                <a:off x="5604" y="2045"/>
                <a:ext cx="95" cy="32"/>
              </a:xfrm>
              <a:custGeom>
                <a:avLst/>
                <a:gdLst>
                  <a:gd name="T0" fmla="*/ 51 w 54"/>
                  <a:gd name="T1" fmla="*/ 2 h 18"/>
                  <a:gd name="T2" fmla="*/ 3 w 54"/>
                  <a:gd name="T3" fmla="*/ 8 h 18"/>
                  <a:gd name="T4" fmla="*/ 1 w 54"/>
                  <a:gd name="T5" fmla="*/ 11 h 18"/>
                  <a:gd name="T6" fmla="*/ 52 w 54"/>
                  <a:gd name="T7" fmla="*/ 5 h 18"/>
                  <a:gd name="T8" fmla="*/ 51 w 54"/>
                  <a:gd name="T9" fmla="*/ 2 h 18"/>
                </a:gdLst>
                <a:ahLst/>
                <a:cxnLst>
                  <a:cxn ang="0">
                    <a:pos x="T0" y="T1"/>
                  </a:cxn>
                  <a:cxn ang="0">
                    <a:pos x="T2" y="T3"/>
                  </a:cxn>
                  <a:cxn ang="0">
                    <a:pos x="T4" y="T5"/>
                  </a:cxn>
                  <a:cxn ang="0">
                    <a:pos x="T6" y="T7"/>
                  </a:cxn>
                  <a:cxn ang="0">
                    <a:pos x="T8" y="T9"/>
                  </a:cxn>
                </a:cxnLst>
                <a:rect l="0" t="0" r="r" b="b"/>
                <a:pathLst>
                  <a:path w="54" h="18">
                    <a:moveTo>
                      <a:pt x="51" y="2"/>
                    </a:moveTo>
                    <a:cubicBezTo>
                      <a:pt x="35" y="10"/>
                      <a:pt x="20" y="11"/>
                      <a:pt x="3" y="8"/>
                    </a:cubicBezTo>
                    <a:cubicBezTo>
                      <a:pt x="1" y="7"/>
                      <a:pt x="0" y="10"/>
                      <a:pt x="1" y="11"/>
                    </a:cubicBezTo>
                    <a:cubicBezTo>
                      <a:pt x="18" y="18"/>
                      <a:pt x="38" y="14"/>
                      <a:pt x="52" y="5"/>
                    </a:cubicBezTo>
                    <a:cubicBezTo>
                      <a:pt x="54" y="4"/>
                      <a:pt x="53" y="0"/>
                      <a:pt x="5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9" name="Freeform 154"/>
              <p:cNvSpPr>
                <a:spLocks/>
              </p:cNvSpPr>
              <p:nvPr/>
            </p:nvSpPr>
            <p:spPr bwMode="auto">
              <a:xfrm>
                <a:off x="5592" y="2010"/>
                <a:ext cx="104" cy="30"/>
              </a:xfrm>
              <a:custGeom>
                <a:avLst/>
                <a:gdLst>
                  <a:gd name="T0" fmla="*/ 56 w 59"/>
                  <a:gd name="T1" fmla="*/ 0 h 17"/>
                  <a:gd name="T2" fmla="*/ 2 w 59"/>
                  <a:gd name="T3" fmla="*/ 11 h 17"/>
                  <a:gd name="T4" fmla="*/ 2 w 59"/>
                  <a:gd name="T5" fmla="*/ 14 h 17"/>
                  <a:gd name="T6" fmla="*/ 57 w 59"/>
                  <a:gd name="T7" fmla="*/ 3 h 17"/>
                  <a:gd name="T8" fmla="*/ 56 w 59"/>
                  <a:gd name="T9" fmla="*/ 0 h 17"/>
                </a:gdLst>
                <a:ahLst/>
                <a:cxnLst>
                  <a:cxn ang="0">
                    <a:pos x="T0" y="T1"/>
                  </a:cxn>
                  <a:cxn ang="0">
                    <a:pos x="T2" y="T3"/>
                  </a:cxn>
                  <a:cxn ang="0">
                    <a:pos x="T4" y="T5"/>
                  </a:cxn>
                  <a:cxn ang="0">
                    <a:pos x="T6" y="T7"/>
                  </a:cxn>
                  <a:cxn ang="0">
                    <a:pos x="T8" y="T9"/>
                  </a:cxn>
                </a:cxnLst>
                <a:rect l="0" t="0" r="r" b="b"/>
                <a:pathLst>
                  <a:path w="59" h="17">
                    <a:moveTo>
                      <a:pt x="56" y="0"/>
                    </a:moveTo>
                    <a:cubicBezTo>
                      <a:pt x="38" y="6"/>
                      <a:pt x="20" y="9"/>
                      <a:pt x="2" y="11"/>
                    </a:cubicBezTo>
                    <a:cubicBezTo>
                      <a:pt x="0" y="12"/>
                      <a:pt x="0" y="14"/>
                      <a:pt x="2" y="14"/>
                    </a:cubicBezTo>
                    <a:cubicBezTo>
                      <a:pt x="20" y="17"/>
                      <a:pt x="41" y="12"/>
                      <a:pt x="57" y="3"/>
                    </a:cubicBezTo>
                    <a:cubicBezTo>
                      <a:pt x="59" y="3"/>
                      <a:pt x="58" y="0"/>
                      <a:pt x="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0" name="Freeform 155"/>
              <p:cNvSpPr>
                <a:spLocks/>
              </p:cNvSpPr>
              <p:nvPr/>
            </p:nvSpPr>
            <p:spPr bwMode="auto">
              <a:xfrm>
                <a:off x="5629" y="1978"/>
                <a:ext cx="67" cy="25"/>
              </a:xfrm>
              <a:custGeom>
                <a:avLst/>
                <a:gdLst>
                  <a:gd name="T0" fmla="*/ 35 w 38"/>
                  <a:gd name="T1" fmla="*/ 1 h 14"/>
                  <a:gd name="T2" fmla="*/ 3 w 38"/>
                  <a:gd name="T3" fmla="*/ 6 h 14"/>
                  <a:gd name="T4" fmla="*/ 2 w 38"/>
                  <a:gd name="T5" fmla="*/ 9 h 14"/>
                  <a:gd name="T6" fmla="*/ 37 w 38"/>
                  <a:gd name="T7" fmla="*/ 3 h 14"/>
                  <a:gd name="T8" fmla="*/ 35 w 38"/>
                  <a:gd name="T9" fmla="*/ 1 h 14"/>
                </a:gdLst>
                <a:ahLst/>
                <a:cxnLst>
                  <a:cxn ang="0">
                    <a:pos x="T0" y="T1"/>
                  </a:cxn>
                  <a:cxn ang="0">
                    <a:pos x="T2" y="T3"/>
                  </a:cxn>
                  <a:cxn ang="0">
                    <a:pos x="T4" y="T5"/>
                  </a:cxn>
                  <a:cxn ang="0">
                    <a:pos x="T6" y="T7"/>
                  </a:cxn>
                  <a:cxn ang="0">
                    <a:pos x="T8" y="T9"/>
                  </a:cxn>
                </a:cxnLst>
                <a:rect l="0" t="0" r="r" b="b"/>
                <a:pathLst>
                  <a:path w="38" h="14">
                    <a:moveTo>
                      <a:pt x="35" y="1"/>
                    </a:moveTo>
                    <a:cubicBezTo>
                      <a:pt x="24" y="6"/>
                      <a:pt x="15" y="7"/>
                      <a:pt x="3" y="6"/>
                    </a:cubicBezTo>
                    <a:cubicBezTo>
                      <a:pt x="1" y="6"/>
                      <a:pt x="0" y="8"/>
                      <a:pt x="2" y="9"/>
                    </a:cubicBezTo>
                    <a:cubicBezTo>
                      <a:pt x="13" y="14"/>
                      <a:pt x="28" y="12"/>
                      <a:pt x="37" y="3"/>
                    </a:cubicBezTo>
                    <a:cubicBezTo>
                      <a:pt x="38" y="2"/>
                      <a:pt x="36" y="0"/>
                      <a:pt x="3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1" name="Freeform 156"/>
              <p:cNvSpPr>
                <a:spLocks/>
              </p:cNvSpPr>
              <p:nvPr/>
            </p:nvSpPr>
            <p:spPr bwMode="auto">
              <a:xfrm>
                <a:off x="5631" y="1943"/>
                <a:ext cx="56" cy="27"/>
              </a:xfrm>
              <a:custGeom>
                <a:avLst/>
                <a:gdLst>
                  <a:gd name="T0" fmla="*/ 28 w 32"/>
                  <a:gd name="T1" fmla="*/ 1 h 15"/>
                  <a:gd name="T2" fmla="*/ 15 w 32"/>
                  <a:gd name="T3" fmla="*/ 7 h 15"/>
                  <a:gd name="T4" fmla="*/ 2 w 32"/>
                  <a:gd name="T5" fmla="*/ 10 h 15"/>
                  <a:gd name="T6" fmla="*/ 2 w 32"/>
                  <a:gd name="T7" fmla="*/ 13 h 15"/>
                  <a:gd name="T8" fmla="*/ 30 w 32"/>
                  <a:gd name="T9" fmla="*/ 4 h 15"/>
                  <a:gd name="T10" fmla="*/ 28 w 32"/>
                  <a:gd name="T11" fmla="*/ 1 h 15"/>
                </a:gdLst>
                <a:ahLst/>
                <a:cxnLst>
                  <a:cxn ang="0">
                    <a:pos x="T0" y="T1"/>
                  </a:cxn>
                  <a:cxn ang="0">
                    <a:pos x="T2" y="T3"/>
                  </a:cxn>
                  <a:cxn ang="0">
                    <a:pos x="T4" y="T5"/>
                  </a:cxn>
                  <a:cxn ang="0">
                    <a:pos x="T6" y="T7"/>
                  </a:cxn>
                  <a:cxn ang="0">
                    <a:pos x="T8" y="T9"/>
                  </a:cxn>
                  <a:cxn ang="0">
                    <a:pos x="T10" y="T11"/>
                  </a:cxn>
                </a:cxnLst>
                <a:rect l="0" t="0" r="r" b="b"/>
                <a:pathLst>
                  <a:path w="32" h="15">
                    <a:moveTo>
                      <a:pt x="28" y="1"/>
                    </a:moveTo>
                    <a:cubicBezTo>
                      <a:pt x="24" y="3"/>
                      <a:pt x="19" y="5"/>
                      <a:pt x="15" y="7"/>
                    </a:cubicBezTo>
                    <a:cubicBezTo>
                      <a:pt x="11" y="8"/>
                      <a:pt x="6" y="9"/>
                      <a:pt x="2" y="10"/>
                    </a:cubicBezTo>
                    <a:cubicBezTo>
                      <a:pt x="1" y="10"/>
                      <a:pt x="0" y="13"/>
                      <a:pt x="2" y="13"/>
                    </a:cubicBezTo>
                    <a:cubicBezTo>
                      <a:pt x="12" y="15"/>
                      <a:pt x="23" y="10"/>
                      <a:pt x="30" y="4"/>
                    </a:cubicBezTo>
                    <a:cubicBezTo>
                      <a:pt x="32" y="3"/>
                      <a:pt x="30" y="0"/>
                      <a:pt x="2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2" name="Freeform 157"/>
              <p:cNvSpPr>
                <a:spLocks/>
              </p:cNvSpPr>
              <p:nvPr/>
            </p:nvSpPr>
            <p:spPr bwMode="auto">
              <a:xfrm>
                <a:off x="5618" y="1912"/>
                <a:ext cx="49" cy="26"/>
              </a:xfrm>
              <a:custGeom>
                <a:avLst/>
                <a:gdLst>
                  <a:gd name="T0" fmla="*/ 24 w 28"/>
                  <a:gd name="T1" fmla="*/ 2 h 15"/>
                  <a:gd name="T2" fmla="*/ 2 w 28"/>
                  <a:gd name="T3" fmla="*/ 12 h 15"/>
                  <a:gd name="T4" fmla="*/ 2 w 28"/>
                  <a:gd name="T5" fmla="*/ 15 h 15"/>
                  <a:gd name="T6" fmla="*/ 26 w 28"/>
                  <a:gd name="T7" fmla="*/ 5 h 15"/>
                  <a:gd name="T8" fmla="*/ 24 w 28"/>
                  <a:gd name="T9" fmla="*/ 2 h 15"/>
                </a:gdLst>
                <a:ahLst/>
                <a:cxnLst>
                  <a:cxn ang="0">
                    <a:pos x="T0" y="T1"/>
                  </a:cxn>
                  <a:cxn ang="0">
                    <a:pos x="T2" y="T3"/>
                  </a:cxn>
                  <a:cxn ang="0">
                    <a:pos x="T4" y="T5"/>
                  </a:cxn>
                  <a:cxn ang="0">
                    <a:pos x="T6" y="T7"/>
                  </a:cxn>
                  <a:cxn ang="0">
                    <a:pos x="T8" y="T9"/>
                  </a:cxn>
                </a:cxnLst>
                <a:rect l="0" t="0" r="r" b="b"/>
                <a:pathLst>
                  <a:path w="28" h="15">
                    <a:moveTo>
                      <a:pt x="24" y="2"/>
                    </a:moveTo>
                    <a:cubicBezTo>
                      <a:pt x="17" y="6"/>
                      <a:pt x="9" y="9"/>
                      <a:pt x="2" y="12"/>
                    </a:cubicBezTo>
                    <a:cubicBezTo>
                      <a:pt x="0" y="13"/>
                      <a:pt x="0" y="15"/>
                      <a:pt x="2" y="15"/>
                    </a:cubicBezTo>
                    <a:cubicBezTo>
                      <a:pt x="11" y="15"/>
                      <a:pt x="20" y="10"/>
                      <a:pt x="26" y="5"/>
                    </a:cubicBezTo>
                    <a:cubicBezTo>
                      <a:pt x="28" y="3"/>
                      <a:pt x="26" y="0"/>
                      <a:pt x="2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3" name="Freeform 158"/>
              <p:cNvSpPr>
                <a:spLocks/>
              </p:cNvSpPr>
              <p:nvPr/>
            </p:nvSpPr>
            <p:spPr bwMode="auto">
              <a:xfrm>
                <a:off x="5597" y="1889"/>
                <a:ext cx="37" cy="28"/>
              </a:xfrm>
              <a:custGeom>
                <a:avLst/>
                <a:gdLst>
                  <a:gd name="T0" fmla="*/ 17 w 21"/>
                  <a:gd name="T1" fmla="*/ 1 h 16"/>
                  <a:gd name="T2" fmla="*/ 1 w 21"/>
                  <a:gd name="T3" fmla="*/ 13 h 16"/>
                  <a:gd name="T4" fmla="*/ 3 w 21"/>
                  <a:gd name="T5" fmla="*/ 16 h 16"/>
                  <a:gd name="T6" fmla="*/ 19 w 21"/>
                  <a:gd name="T7" fmla="*/ 4 h 16"/>
                  <a:gd name="T8" fmla="*/ 17 w 21"/>
                  <a:gd name="T9" fmla="*/ 1 h 16"/>
                </a:gdLst>
                <a:ahLst/>
                <a:cxnLst>
                  <a:cxn ang="0">
                    <a:pos x="T0" y="T1"/>
                  </a:cxn>
                  <a:cxn ang="0">
                    <a:pos x="T2" y="T3"/>
                  </a:cxn>
                  <a:cxn ang="0">
                    <a:pos x="T4" y="T5"/>
                  </a:cxn>
                  <a:cxn ang="0">
                    <a:pos x="T6" y="T7"/>
                  </a:cxn>
                  <a:cxn ang="0">
                    <a:pos x="T8" y="T9"/>
                  </a:cxn>
                </a:cxnLst>
                <a:rect l="0" t="0" r="r" b="b"/>
                <a:pathLst>
                  <a:path w="21" h="16">
                    <a:moveTo>
                      <a:pt x="17" y="1"/>
                    </a:moveTo>
                    <a:cubicBezTo>
                      <a:pt x="12" y="6"/>
                      <a:pt x="7" y="9"/>
                      <a:pt x="1" y="13"/>
                    </a:cubicBezTo>
                    <a:cubicBezTo>
                      <a:pt x="0" y="14"/>
                      <a:pt x="1" y="16"/>
                      <a:pt x="3" y="16"/>
                    </a:cubicBezTo>
                    <a:cubicBezTo>
                      <a:pt x="9" y="14"/>
                      <a:pt x="15" y="9"/>
                      <a:pt x="19" y="4"/>
                    </a:cubicBezTo>
                    <a:cubicBezTo>
                      <a:pt x="21" y="2"/>
                      <a:pt x="19" y="0"/>
                      <a:pt x="1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4" name="Freeform 159"/>
              <p:cNvSpPr>
                <a:spLocks/>
              </p:cNvSpPr>
              <p:nvPr/>
            </p:nvSpPr>
            <p:spPr bwMode="auto">
              <a:xfrm>
                <a:off x="5564" y="1855"/>
                <a:ext cx="44" cy="30"/>
              </a:xfrm>
              <a:custGeom>
                <a:avLst/>
                <a:gdLst>
                  <a:gd name="T0" fmla="*/ 21 w 25"/>
                  <a:gd name="T1" fmla="*/ 2 h 17"/>
                  <a:gd name="T2" fmla="*/ 2 w 25"/>
                  <a:gd name="T3" fmla="*/ 14 h 17"/>
                  <a:gd name="T4" fmla="*/ 3 w 25"/>
                  <a:gd name="T5" fmla="*/ 16 h 17"/>
                  <a:gd name="T6" fmla="*/ 23 w 25"/>
                  <a:gd name="T7" fmla="*/ 5 h 17"/>
                  <a:gd name="T8" fmla="*/ 21 w 25"/>
                  <a:gd name="T9" fmla="*/ 2 h 17"/>
                </a:gdLst>
                <a:ahLst/>
                <a:cxnLst>
                  <a:cxn ang="0">
                    <a:pos x="T0" y="T1"/>
                  </a:cxn>
                  <a:cxn ang="0">
                    <a:pos x="T2" y="T3"/>
                  </a:cxn>
                  <a:cxn ang="0">
                    <a:pos x="T4" y="T5"/>
                  </a:cxn>
                  <a:cxn ang="0">
                    <a:pos x="T6" y="T7"/>
                  </a:cxn>
                  <a:cxn ang="0">
                    <a:pos x="T8" y="T9"/>
                  </a:cxn>
                </a:cxnLst>
                <a:rect l="0" t="0" r="r" b="b"/>
                <a:pathLst>
                  <a:path w="25" h="17">
                    <a:moveTo>
                      <a:pt x="21" y="2"/>
                    </a:moveTo>
                    <a:cubicBezTo>
                      <a:pt x="15" y="7"/>
                      <a:pt x="9" y="11"/>
                      <a:pt x="2" y="14"/>
                    </a:cubicBezTo>
                    <a:cubicBezTo>
                      <a:pt x="0" y="14"/>
                      <a:pt x="1" y="17"/>
                      <a:pt x="3" y="16"/>
                    </a:cubicBezTo>
                    <a:cubicBezTo>
                      <a:pt x="11" y="15"/>
                      <a:pt x="17" y="10"/>
                      <a:pt x="23" y="5"/>
                    </a:cubicBezTo>
                    <a:cubicBezTo>
                      <a:pt x="25" y="3"/>
                      <a:pt x="22" y="0"/>
                      <a:pt x="2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5" name="Freeform 160"/>
              <p:cNvSpPr>
                <a:spLocks/>
              </p:cNvSpPr>
              <p:nvPr/>
            </p:nvSpPr>
            <p:spPr bwMode="auto">
              <a:xfrm>
                <a:off x="5527" y="1847"/>
                <a:ext cx="47" cy="28"/>
              </a:xfrm>
              <a:custGeom>
                <a:avLst/>
                <a:gdLst>
                  <a:gd name="T0" fmla="*/ 23 w 27"/>
                  <a:gd name="T1" fmla="*/ 1 h 16"/>
                  <a:gd name="T2" fmla="*/ 1 w 27"/>
                  <a:gd name="T3" fmla="*/ 13 h 16"/>
                  <a:gd name="T4" fmla="*/ 2 w 27"/>
                  <a:gd name="T5" fmla="*/ 16 h 16"/>
                  <a:gd name="T6" fmla="*/ 25 w 27"/>
                  <a:gd name="T7" fmla="*/ 4 h 16"/>
                  <a:gd name="T8" fmla="*/ 23 w 27"/>
                  <a:gd name="T9" fmla="*/ 1 h 16"/>
                </a:gdLst>
                <a:ahLst/>
                <a:cxnLst>
                  <a:cxn ang="0">
                    <a:pos x="T0" y="T1"/>
                  </a:cxn>
                  <a:cxn ang="0">
                    <a:pos x="T2" y="T3"/>
                  </a:cxn>
                  <a:cxn ang="0">
                    <a:pos x="T4" y="T5"/>
                  </a:cxn>
                  <a:cxn ang="0">
                    <a:pos x="T6" y="T7"/>
                  </a:cxn>
                  <a:cxn ang="0">
                    <a:pos x="T8" y="T9"/>
                  </a:cxn>
                </a:cxnLst>
                <a:rect l="0" t="0" r="r" b="b"/>
                <a:pathLst>
                  <a:path w="27" h="16">
                    <a:moveTo>
                      <a:pt x="23" y="1"/>
                    </a:moveTo>
                    <a:cubicBezTo>
                      <a:pt x="16" y="5"/>
                      <a:pt x="8" y="8"/>
                      <a:pt x="1" y="13"/>
                    </a:cubicBezTo>
                    <a:cubicBezTo>
                      <a:pt x="0" y="14"/>
                      <a:pt x="0" y="16"/>
                      <a:pt x="2" y="16"/>
                    </a:cubicBezTo>
                    <a:cubicBezTo>
                      <a:pt x="10" y="13"/>
                      <a:pt x="18" y="8"/>
                      <a:pt x="25" y="4"/>
                    </a:cubicBezTo>
                    <a:cubicBezTo>
                      <a:pt x="27" y="3"/>
                      <a:pt x="25" y="0"/>
                      <a:pt x="23"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6" name="Freeform 161"/>
              <p:cNvSpPr>
                <a:spLocks/>
              </p:cNvSpPr>
              <p:nvPr/>
            </p:nvSpPr>
            <p:spPr bwMode="auto">
              <a:xfrm>
                <a:off x="5488" y="1847"/>
                <a:ext cx="42" cy="22"/>
              </a:xfrm>
              <a:custGeom>
                <a:avLst/>
                <a:gdLst>
                  <a:gd name="T0" fmla="*/ 21 w 24"/>
                  <a:gd name="T1" fmla="*/ 0 h 13"/>
                  <a:gd name="T2" fmla="*/ 2 w 24"/>
                  <a:gd name="T3" fmla="*/ 9 h 13"/>
                  <a:gd name="T4" fmla="*/ 3 w 24"/>
                  <a:gd name="T5" fmla="*/ 12 h 13"/>
                  <a:gd name="T6" fmla="*/ 22 w 24"/>
                  <a:gd name="T7" fmla="*/ 4 h 13"/>
                  <a:gd name="T8" fmla="*/ 21 w 24"/>
                  <a:gd name="T9" fmla="*/ 0 h 13"/>
                </a:gdLst>
                <a:ahLst/>
                <a:cxnLst>
                  <a:cxn ang="0">
                    <a:pos x="T0" y="T1"/>
                  </a:cxn>
                  <a:cxn ang="0">
                    <a:pos x="T2" y="T3"/>
                  </a:cxn>
                  <a:cxn ang="0">
                    <a:pos x="T4" y="T5"/>
                  </a:cxn>
                  <a:cxn ang="0">
                    <a:pos x="T6" y="T7"/>
                  </a:cxn>
                  <a:cxn ang="0">
                    <a:pos x="T8" y="T9"/>
                  </a:cxn>
                </a:cxnLst>
                <a:rect l="0" t="0" r="r" b="b"/>
                <a:pathLst>
                  <a:path w="24" h="13">
                    <a:moveTo>
                      <a:pt x="21" y="0"/>
                    </a:moveTo>
                    <a:cubicBezTo>
                      <a:pt x="15" y="3"/>
                      <a:pt x="7" y="6"/>
                      <a:pt x="2" y="9"/>
                    </a:cubicBezTo>
                    <a:cubicBezTo>
                      <a:pt x="0" y="10"/>
                      <a:pt x="1" y="13"/>
                      <a:pt x="3" y="12"/>
                    </a:cubicBezTo>
                    <a:cubicBezTo>
                      <a:pt x="10" y="10"/>
                      <a:pt x="16" y="7"/>
                      <a:pt x="22" y="4"/>
                    </a:cubicBezTo>
                    <a:cubicBezTo>
                      <a:pt x="24" y="3"/>
                      <a:pt x="23"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7" name="Freeform 162"/>
              <p:cNvSpPr>
                <a:spLocks/>
              </p:cNvSpPr>
              <p:nvPr/>
            </p:nvSpPr>
            <p:spPr bwMode="auto">
              <a:xfrm>
                <a:off x="5701" y="2573"/>
                <a:ext cx="24" cy="21"/>
              </a:xfrm>
              <a:custGeom>
                <a:avLst/>
                <a:gdLst>
                  <a:gd name="T0" fmla="*/ 1 w 14"/>
                  <a:gd name="T1" fmla="*/ 3 h 12"/>
                  <a:gd name="T2" fmla="*/ 13 w 14"/>
                  <a:gd name="T3" fmla="*/ 8 h 12"/>
                  <a:gd name="T4" fmla="*/ 12 w 14"/>
                  <a:gd name="T5" fmla="*/ 5 h 12"/>
                  <a:gd name="T6" fmla="*/ 8 w 14"/>
                  <a:gd name="T7" fmla="*/ 5 h 12"/>
                  <a:gd name="T8" fmla="*/ 4 w 14"/>
                  <a:gd name="T9" fmla="*/ 2 h 12"/>
                  <a:gd name="T10" fmla="*/ 1 w 14"/>
                  <a:gd name="T11" fmla="*/ 3 h 12"/>
                </a:gdLst>
                <a:ahLst/>
                <a:cxnLst>
                  <a:cxn ang="0">
                    <a:pos x="T0" y="T1"/>
                  </a:cxn>
                  <a:cxn ang="0">
                    <a:pos x="T2" y="T3"/>
                  </a:cxn>
                  <a:cxn ang="0">
                    <a:pos x="T4" y="T5"/>
                  </a:cxn>
                  <a:cxn ang="0">
                    <a:pos x="T6" y="T7"/>
                  </a:cxn>
                  <a:cxn ang="0">
                    <a:pos x="T8" y="T9"/>
                  </a:cxn>
                  <a:cxn ang="0">
                    <a:pos x="T10" y="T11"/>
                  </a:cxn>
                </a:cxnLst>
                <a:rect l="0" t="0" r="r" b="b"/>
                <a:pathLst>
                  <a:path w="14" h="12">
                    <a:moveTo>
                      <a:pt x="1" y="3"/>
                    </a:moveTo>
                    <a:cubicBezTo>
                      <a:pt x="2" y="8"/>
                      <a:pt x="9" y="12"/>
                      <a:pt x="13" y="8"/>
                    </a:cubicBezTo>
                    <a:cubicBezTo>
                      <a:pt x="14" y="7"/>
                      <a:pt x="13" y="6"/>
                      <a:pt x="12" y="5"/>
                    </a:cubicBezTo>
                    <a:cubicBezTo>
                      <a:pt x="11" y="5"/>
                      <a:pt x="9" y="5"/>
                      <a:pt x="8" y="5"/>
                    </a:cubicBezTo>
                    <a:cubicBezTo>
                      <a:pt x="6" y="4"/>
                      <a:pt x="5" y="3"/>
                      <a:pt x="4" y="2"/>
                    </a:cubicBezTo>
                    <a:cubicBezTo>
                      <a:pt x="3" y="0"/>
                      <a:pt x="0" y="1"/>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8" name="Freeform 163"/>
              <p:cNvSpPr>
                <a:spLocks/>
              </p:cNvSpPr>
              <p:nvPr/>
            </p:nvSpPr>
            <p:spPr bwMode="auto">
              <a:xfrm>
                <a:off x="5685" y="2592"/>
                <a:ext cx="39" cy="25"/>
              </a:xfrm>
              <a:custGeom>
                <a:avLst/>
                <a:gdLst>
                  <a:gd name="T0" fmla="*/ 3 w 22"/>
                  <a:gd name="T1" fmla="*/ 4 h 14"/>
                  <a:gd name="T2" fmla="*/ 19 w 22"/>
                  <a:gd name="T3" fmla="*/ 14 h 14"/>
                  <a:gd name="T4" fmla="*/ 21 w 22"/>
                  <a:gd name="T5" fmla="*/ 11 h 14"/>
                  <a:gd name="T6" fmla="*/ 4 w 22"/>
                  <a:gd name="T7" fmla="*/ 1 h 14"/>
                  <a:gd name="T8" fmla="*/ 3 w 22"/>
                  <a:gd name="T9" fmla="*/ 4 h 14"/>
                </a:gdLst>
                <a:ahLst/>
                <a:cxnLst>
                  <a:cxn ang="0">
                    <a:pos x="T0" y="T1"/>
                  </a:cxn>
                  <a:cxn ang="0">
                    <a:pos x="T2" y="T3"/>
                  </a:cxn>
                  <a:cxn ang="0">
                    <a:pos x="T4" y="T5"/>
                  </a:cxn>
                  <a:cxn ang="0">
                    <a:pos x="T6" y="T7"/>
                  </a:cxn>
                  <a:cxn ang="0">
                    <a:pos x="T8" y="T9"/>
                  </a:cxn>
                </a:cxnLst>
                <a:rect l="0" t="0" r="r" b="b"/>
                <a:pathLst>
                  <a:path w="22" h="14">
                    <a:moveTo>
                      <a:pt x="3" y="4"/>
                    </a:moveTo>
                    <a:cubicBezTo>
                      <a:pt x="8" y="7"/>
                      <a:pt x="13" y="11"/>
                      <a:pt x="19" y="14"/>
                    </a:cubicBezTo>
                    <a:cubicBezTo>
                      <a:pt x="20" y="14"/>
                      <a:pt x="22" y="12"/>
                      <a:pt x="21" y="11"/>
                    </a:cubicBezTo>
                    <a:cubicBezTo>
                      <a:pt x="16" y="7"/>
                      <a:pt x="10" y="4"/>
                      <a:pt x="4" y="1"/>
                    </a:cubicBezTo>
                    <a:cubicBezTo>
                      <a:pt x="2" y="0"/>
                      <a:pt x="0" y="3"/>
                      <a:pt x="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9" name="Freeform 164"/>
              <p:cNvSpPr>
                <a:spLocks/>
              </p:cNvSpPr>
              <p:nvPr/>
            </p:nvSpPr>
            <p:spPr bwMode="auto">
              <a:xfrm>
                <a:off x="5680" y="2619"/>
                <a:ext cx="37" cy="22"/>
              </a:xfrm>
              <a:custGeom>
                <a:avLst/>
                <a:gdLst>
                  <a:gd name="T0" fmla="*/ 2 w 21"/>
                  <a:gd name="T1" fmla="*/ 4 h 13"/>
                  <a:gd name="T2" fmla="*/ 10 w 21"/>
                  <a:gd name="T3" fmla="*/ 9 h 13"/>
                  <a:gd name="T4" fmla="*/ 19 w 21"/>
                  <a:gd name="T5" fmla="*/ 13 h 13"/>
                  <a:gd name="T6" fmla="*/ 20 w 21"/>
                  <a:gd name="T7" fmla="*/ 10 h 13"/>
                  <a:gd name="T8" fmla="*/ 13 w 21"/>
                  <a:gd name="T9" fmla="*/ 6 h 13"/>
                  <a:gd name="T10" fmla="*/ 4 w 21"/>
                  <a:gd name="T11" fmla="*/ 1 h 13"/>
                  <a:gd name="T12" fmla="*/ 2 w 21"/>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21" h="13">
                    <a:moveTo>
                      <a:pt x="2" y="4"/>
                    </a:moveTo>
                    <a:cubicBezTo>
                      <a:pt x="5" y="6"/>
                      <a:pt x="7" y="8"/>
                      <a:pt x="10" y="9"/>
                    </a:cubicBezTo>
                    <a:cubicBezTo>
                      <a:pt x="13" y="11"/>
                      <a:pt x="16" y="13"/>
                      <a:pt x="19" y="13"/>
                    </a:cubicBezTo>
                    <a:cubicBezTo>
                      <a:pt x="20" y="13"/>
                      <a:pt x="21" y="11"/>
                      <a:pt x="20" y="10"/>
                    </a:cubicBezTo>
                    <a:cubicBezTo>
                      <a:pt x="18" y="8"/>
                      <a:pt x="15" y="7"/>
                      <a:pt x="13" y="6"/>
                    </a:cubicBezTo>
                    <a:cubicBezTo>
                      <a:pt x="10" y="4"/>
                      <a:pt x="7" y="2"/>
                      <a:pt x="4" y="1"/>
                    </a:cubicBezTo>
                    <a:cubicBezTo>
                      <a:pt x="3" y="0"/>
                      <a:pt x="0" y="2"/>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0" name="Freeform 165"/>
              <p:cNvSpPr>
                <a:spLocks/>
              </p:cNvSpPr>
              <p:nvPr/>
            </p:nvSpPr>
            <p:spPr bwMode="auto">
              <a:xfrm>
                <a:off x="5483" y="2466"/>
                <a:ext cx="68" cy="37"/>
              </a:xfrm>
              <a:custGeom>
                <a:avLst/>
                <a:gdLst>
                  <a:gd name="T0" fmla="*/ 2 w 39"/>
                  <a:gd name="T1" fmla="*/ 20 h 21"/>
                  <a:gd name="T2" fmla="*/ 38 w 39"/>
                  <a:gd name="T3" fmla="*/ 4 h 21"/>
                  <a:gd name="T4" fmla="*/ 36 w 39"/>
                  <a:gd name="T5" fmla="*/ 2 h 21"/>
                  <a:gd name="T6" fmla="*/ 2 w 39"/>
                  <a:gd name="T7" fmla="*/ 16 h 21"/>
                  <a:gd name="T8" fmla="*/ 2 w 39"/>
                  <a:gd name="T9" fmla="*/ 20 h 21"/>
                </a:gdLst>
                <a:ahLst/>
                <a:cxnLst>
                  <a:cxn ang="0">
                    <a:pos x="T0" y="T1"/>
                  </a:cxn>
                  <a:cxn ang="0">
                    <a:pos x="T2" y="T3"/>
                  </a:cxn>
                  <a:cxn ang="0">
                    <a:pos x="T4" y="T5"/>
                  </a:cxn>
                  <a:cxn ang="0">
                    <a:pos x="T6" y="T7"/>
                  </a:cxn>
                  <a:cxn ang="0">
                    <a:pos x="T8" y="T9"/>
                  </a:cxn>
                </a:cxnLst>
                <a:rect l="0" t="0" r="r" b="b"/>
                <a:pathLst>
                  <a:path w="39" h="21">
                    <a:moveTo>
                      <a:pt x="2" y="20"/>
                    </a:moveTo>
                    <a:cubicBezTo>
                      <a:pt x="15" y="21"/>
                      <a:pt x="32" y="16"/>
                      <a:pt x="38" y="4"/>
                    </a:cubicBezTo>
                    <a:cubicBezTo>
                      <a:pt x="39" y="2"/>
                      <a:pt x="37" y="0"/>
                      <a:pt x="36" y="2"/>
                    </a:cubicBezTo>
                    <a:cubicBezTo>
                      <a:pt x="25" y="10"/>
                      <a:pt x="16" y="17"/>
                      <a:pt x="2" y="16"/>
                    </a:cubicBezTo>
                    <a:cubicBezTo>
                      <a:pt x="0" y="16"/>
                      <a:pt x="0" y="20"/>
                      <a:pt x="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1" name="Freeform 166"/>
              <p:cNvSpPr>
                <a:spLocks/>
              </p:cNvSpPr>
              <p:nvPr/>
            </p:nvSpPr>
            <p:spPr bwMode="auto">
              <a:xfrm>
                <a:off x="5483" y="2443"/>
                <a:ext cx="65" cy="35"/>
              </a:xfrm>
              <a:custGeom>
                <a:avLst/>
                <a:gdLst>
                  <a:gd name="T0" fmla="*/ 2 w 37"/>
                  <a:gd name="T1" fmla="*/ 20 h 20"/>
                  <a:gd name="T2" fmla="*/ 25 w 37"/>
                  <a:gd name="T3" fmla="*/ 14 h 20"/>
                  <a:gd name="T4" fmla="*/ 36 w 37"/>
                  <a:gd name="T5" fmla="*/ 2 h 20"/>
                  <a:gd name="T6" fmla="*/ 33 w 37"/>
                  <a:gd name="T7" fmla="*/ 1 h 20"/>
                  <a:gd name="T8" fmla="*/ 2 w 37"/>
                  <a:gd name="T9" fmla="*/ 16 h 20"/>
                  <a:gd name="T10" fmla="*/ 2 w 37"/>
                  <a:gd name="T11" fmla="*/ 20 h 20"/>
                </a:gdLst>
                <a:ahLst/>
                <a:cxnLst>
                  <a:cxn ang="0">
                    <a:pos x="T0" y="T1"/>
                  </a:cxn>
                  <a:cxn ang="0">
                    <a:pos x="T2" y="T3"/>
                  </a:cxn>
                  <a:cxn ang="0">
                    <a:pos x="T4" y="T5"/>
                  </a:cxn>
                  <a:cxn ang="0">
                    <a:pos x="T6" y="T7"/>
                  </a:cxn>
                  <a:cxn ang="0">
                    <a:pos x="T8" y="T9"/>
                  </a:cxn>
                  <a:cxn ang="0">
                    <a:pos x="T10" y="T11"/>
                  </a:cxn>
                </a:cxnLst>
                <a:rect l="0" t="0" r="r" b="b"/>
                <a:pathLst>
                  <a:path w="37" h="20">
                    <a:moveTo>
                      <a:pt x="2" y="20"/>
                    </a:moveTo>
                    <a:cubicBezTo>
                      <a:pt x="10" y="19"/>
                      <a:pt x="17" y="17"/>
                      <a:pt x="25" y="14"/>
                    </a:cubicBezTo>
                    <a:cubicBezTo>
                      <a:pt x="29" y="12"/>
                      <a:pt x="37" y="8"/>
                      <a:pt x="36" y="2"/>
                    </a:cubicBezTo>
                    <a:cubicBezTo>
                      <a:pt x="36" y="1"/>
                      <a:pt x="34" y="0"/>
                      <a:pt x="33" y="1"/>
                    </a:cubicBezTo>
                    <a:cubicBezTo>
                      <a:pt x="28" y="11"/>
                      <a:pt x="11" y="14"/>
                      <a:pt x="2" y="16"/>
                    </a:cubicBezTo>
                    <a:cubicBezTo>
                      <a:pt x="0" y="17"/>
                      <a:pt x="0" y="20"/>
                      <a:pt x="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2" name="Freeform 167"/>
              <p:cNvSpPr>
                <a:spLocks/>
              </p:cNvSpPr>
              <p:nvPr/>
            </p:nvSpPr>
            <p:spPr bwMode="auto">
              <a:xfrm>
                <a:off x="5492" y="2423"/>
                <a:ext cx="40" cy="23"/>
              </a:xfrm>
              <a:custGeom>
                <a:avLst/>
                <a:gdLst>
                  <a:gd name="T0" fmla="*/ 3 w 23"/>
                  <a:gd name="T1" fmla="*/ 13 h 13"/>
                  <a:gd name="T2" fmla="*/ 22 w 23"/>
                  <a:gd name="T3" fmla="*/ 3 h 13"/>
                  <a:gd name="T4" fmla="*/ 20 w 23"/>
                  <a:gd name="T5" fmla="*/ 1 h 13"/>
                  <a:gd name="T6" fmla="*/ 12 w 23"/>
                  <a:gd name="T7" fmla="*/ 6 h 13"/>
                  <a:gd name="T8" fmla="*/ 2 w 23"/>
                  <a:gd name="T9" fmla="*/ 9 h 13"/>
                  <a:gd name="T10" fmla="*/ 3 w 23"/>
                  <a:gd name="T11" fmla="*/ 13 h 13"/>
                </a:gdLst>
                <a:ahLst/>
                <a:cxnLst>
                  <a:cxn ang="0">
                    <a:pos x="T0" y="T1"/>
                  </a:cxn>
                  <a:cxn ang="0">
                    <a:pos x="T2" y="T3"/>
                  </a:cxn>
                  <a:cxn ang="0">
                    <a:pos x="T4" y="T5"/>
                  </a:cxn>
                  <a:cxn ang="0">
                    <a:pos x="T6" y="T7"/>
                  </a:cxn>
                  <a:cxn ang="0">
                    <a:pos x="T8" y="T9"/>
                  </a:cxn>
                  <a:cxn ang="0">
                    <a:pos x="T10" y="T11"/>
                  </a:cxn>
                </a:cxnLst>
                <a:rect l="0" t="0" r="r" b="b"/>
                <a:pathLst>
                  <a:path w="23" h="13">
                    <a:moveTo>
                      <a:pt x="3" y="13"/>
                    </a:moveTo>
                    <a:cubicBezTo>
                      <a:pt x="10" y="13"/>
                      <a:pt x="19" y="9"/>
                      <a:pt x="22" y="3"/>
                    </a:cubicBezTo>
                    <a:cubicBezTo>
                      <a:pt x="23" y="1"/>
                      <a:pt x="22" y="0"/>
                      <a:pt x="20" y="1"/>
                    </a:cubicBezTo>
                    <a:cubicBezTo>
                      <a:pt x="17" y="2"/>
                      <a:pt x="15" y="4"/>
                      <a:pt x="12" y="6"/>
                    </a:cubicBezTo>
                    <a:cubicBezTo>
                      <a:pt x="9" y="8"/>
                      <a:pt x="5" y="9"/>
                      <a:pt x="2" y="9"/>
                    </a:cubicBezTo>
                    <a:cubicBezTo>
                      <a:pt x="0" y="10"/>
                      <a:pt x="0" y="13"/>
                      <a:pt x="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3" name="Freeform 168"/>
              <p:cNvSpPr>
                <a:spLocks/>
              </p:cNvSpPr>
              <p:nvPr/>
            </p:nvSpPr>
            <p:spPr bwMode="auto">
              <a:xfrm>
                <a:off x="5488" y="2399"/>
                <a:ext cx="42" cy="30"/>
              </a:xfrm>
              <a:custGeom>
                <a:avLst/>
                <a:gdLst>
                  <a:gd name="T0" fmla="*/ 3 w 24"/>
                  <a:gd name="T1" fmla="*/ 16 h 17"/>
                  <a:gd name="T2" fmla="*/ 23 w 24"/>
                  <a:gd name="T3" fmla="*/ 4 h 17"/>
                  <a:gd name="T4" fmla="*/ 20 w 24"/>
                  <a:gd name="T5" fmla="*/ 2 h 17"/>
                  <a:gd name="T6" fmla="*/ 12 w 24"/>
                  <a:gd name="T7" fmla="*/ 8 h 17"/>
                  <a:gd name="T8" fmla="*/ 2 w 24"/>
                  <a:gd name="T9" fmla="*/ 13 h 17"/>
                  <a:gd name="T10" fmla="*/ 3 w 24"/>
                  <a:gd name="T11" fmla="*/ 16 h 17"/>
                </a:gdLst>
                <a:ahLst/>
                <a:cxnLst>
                  <a:cxn ang="0">
                    <a:pos x="T0" y="T1"/>
                  </a:cxn>
                  <a:cxn ang="0">
                    <a:pos x="T2" y="T3"/>
                  </a:cxn>
                  <a:cxn ang="0">
                    <a:pos x="T4" y="T5"/>
                  </a:cxn>
                  <a:cxn ang="0">
                    <a:pos x="T6" y="T7"/>
                  </a:cxn>
                  <a:cxn ang="0">
                    <a:pos x="T8" y="T9"/>
                  </a:cxn>
                  <a:cxn ang="0">
                    <a:pos x="T10" y="T11"/>
                  </a:cxn>
                </a:cxnLst>
                <a:rect l="0" t="0" r="r" b="b"/>
                <a:pathLst>
                  <a:path w="24" h="17">
                    <a:moveTo>
                      <a:pt x="3" y="16"/>
                    </a:moveTo>
                    <a:cubicBezTo>
                      <a:pt x="10" y="15"/>
                      <a:pt x="19" y="11"/>
                      <a:pt x="23" y="4"/>
                    </a:cubicBezTo>
                    <a:cubicBezTo>
                      <a:pt x="24" y="2"/>
                      <a:pt x="22" y="0"/>
                      <a:pt x="20" y="2"/>
                    </a:cubicBezTo>
                    <a:cubicBezTo>
                      <a:pt x="18" y="4"/>
                      <a:pt x="15" y="6"/>
                      <a:pt x="12" y="8"/>
                    </a:cubicBezTo>
                    <a:cubicBezTo>
                      <a:pt x="9" y="10"/>
                      <a:pt x="5" y="12"/>
                      <a:pt x="2" y="13"/>
                    </a:cubicBezTo>
                    <a:cubicBezTo>
                      <a:pt x="0" y="13"/>
                      <a:pt x="1" y="17"/>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4" name="Freeform 169"/>
              <p:cNvSpPr>
                <a:spLocks/>
              </p:cNvSpPr>
              <p:nvPr/>
            </p:nvSpPr>
            <p:spPr bwMode="auto">
              <a:xfrm>
                <a:off x="5483" y="2376"/>
                <a:ext cx="32" cy="25"/>
              </a:xfrm>
              <a:custGeom>
                <a:avLst/>
                <a:gdLst>
                  <a:gd name="T0" fmla="*/ 4 w 18"/>
                  <a:gd name="T1" fmla="*/ 13 h 14"/>
                  <a:gd name="T2" fmla="*/ 18 w 18"/>
                  <a:gd name="T3" fmla="*/ 3 h 14"/>
                  <a:gd name="T4" fmla="*/ 15 w 18"/>
                  <a:gd name="T5" fmla="*/ 1 h 14"/>
                  <a:gd name="T6" fmla="*/ 3 w 18"/>
                  <a:gd name="T7" fmla="*/ 9 h 14"/>
                  <a:gd name="T8" fmla="*/ 4 w 18"/>
                  <a:gd name="T9" fmla="*/ 13 h 14"/>
                </a:gdLst>
                <a:ahLst/>
                <a:cxnLst>
                  <a:cxn ang="0">
                    <a:pos x="T0" y="T1"/>
                  </a:cxn>
                  <a:cxn ang="0">
                    <a:pos x="T2" y="T3"/>
                  </a:cxn>
                  <a:cxn ang="0">
                    <a:pos x="T4" y="T5"/>
                  </a:cxn>
                  <a:cxn ang="0">
                    <a:pos x="T6" y="T7"/>
                  </a:cxn>
                  <a:cxn ang="0">
                    <a:pos x="T8" y="T9"/>
                  </a:cxn>
                </a:cxnLst>
                <a:rect l="0" t="0" r="r" b="b"/>
                <a:pathLst>
                  <a:path w="18" h="14">
                    <a:moveTo>
                      <a:pt x="4" y="13"/>
                    </a:moveTo>
                    <a:cubicBezTo>
                      <a:pt x="10" y="12"/>
                      <a:pt x="16" y="9"/>
                      <a:pt x="18" y="3"/>
                    </a:cubicBezTo>
                    <a:cubicBezTo>
                      <a:pt x="18" y="1"/>
                      <a:pt x="17" y="0"/>
                      <a:pt x="15" y="1"/>
                    </a:cubicBezTo>
                    <a:cubicBezTo>
                      <a:pt x="12" y="5"/>
                      <a:pt x="8" y="8"/>
                      <a:pt x="3" y="9"/>
                    </a:cubicBezTo>
                    <a:cubicBezTo>
                      <a:pt x="0" y="10"/>
                      <a:pt x="1" y="14"/>
                      <a:pt x="4"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5" name="Freeform 170"/>
              <p:cNvSpPr>
                <a:spLocks/>
              </p:cNvSpPr>
              <p:nvPr/>
            </p:nvSpPr>
            <p:spPr bwMode="auto">
              <a:xfrm>
                <a:off x="5471" y="2355"/>
                <a:ext cx="29" cy="21"/>
              </a:xfrm>
              <a:custGeom>
                <a:avLst/>
                <a:gdLst>
                  <a:gd name="T0" fmla="*/ 3 w 17"/>
                  <a:gd name="T1" fmla="*/ 11 h 12"/>
                  <a:gd name="T2" fmla="*/ 11 w 17"/>
                  <a:gd name="T3" fmla="*/ 8 h 12"/>
                  <a:gd name="T4" fmla="*/ 16 w 17"/>
                  <a:gd name="T5" fmla="*/ 3 h 12"/>
                  <a:gd name="T6" fmla="*/ 14 w 17"/>
                  <a:gd name="T7" fmla="*/ 1 h 12"/>
                  <a:gd name="T8" fmla="*/ 9 w 17"/>
                  <a:gd name="T9" fmla="*/ 5 h 12"/>
                  <a:gd name="T10" fmla="*/ 2 w 17"/>
                  <a:gd name="T11" fmla="*/ 8 h 12"/>
                  <a:gd name="T12" fmla="*/ 3 w 17"/>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7" h="12">
                    <a:moveTo>
                      <a:pt x="3" y="11"/>
                    </a:moveTo>
                    <a:cubicBezTo>
                      <a:pt x="6" y="11"/>
                      <a:pt x="9" y="10"/>
                      <a:pt x="11" y="8"/>
                    </a:cubicBezTo>
                    <a:cubicBezTo>
                      <a:pt x="13" y="7"/>
                      <a:pt x="16" y="5"/>
                      <a:pt x="16" y="3"/>
                    </a:cubicBezTo>
                    <a:cubicBezTo>
                      <a:pt x="17" y="2"/>
                      <a:pt x="15" y="0"/>
                      <a:pt x="14" y="1"/>
                    </a:cubicBezTo>
                    <a:cubicBezTo>
                      <a:pt x="12" y="2"/>
                      <a:pt x="11" y="3"/>
                      <a:pt x="9" y="5"/>
                    </a:cubicBezTo>
                    <a:cubicBezTo>
                      <a:pt x="7" y="6"/>
                      <a:pt x="5" y="7"/>
                      <a:pt x="2" y="8"/>
                    </a:cubicBezTo>
                    <a:cubicBezTo>
                      <a:pt x="0" y="8"/>
                      <a:pt x="1" y="12"/>
                      <a:pt x="3"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6" name="Freeform 171"/>
              <p:cNvSpPr>
                <a:spLocks/>
              </p:cNvSpPr>
              <p:nvPr/>
            </p:nvSpPr>
            <p:spPr bwMode="auto">
              <a:xfrm>
                <a:off x="5453" y="2341"/>
                <a:ext cx="21" cy="16"/>
              </a:xfrm>
              <a:custGeom>
                <a:avLst/>
                <a:gdLst>
                  <a:gd name="T0" fmla="*/ 4 w 12"/>
                  <a:gd name="T1" fmla="*/ 9 h 9"/>
                  <a:gd name="T2" fmla="*/ 12 w 12"/>
                  <a:gd name="T3" fmla="*/ 2 h 9"/>
                  <a:gd name="T4" fmla="*/ 10 w 12"/>
                  <a:gd name="T5" fmla="*/ 0 h 9"/>
                  <a:gd name="T6" fmla="*/ 7 w 12"/>
                  <a:gd name="T7" fmla="*/ 3 h 9"/>
                  <a:gd name="T8" fmla="*/ 3 w 12"/>
                  <a:gd name="T9" fmla="*/ 5 h 9"/>
                  <a:gd name="T10" fmla="*/ 4 w 12"/>
                  <a:gd name="T11" fmla="*/ 9 h 9"/>
                </a:gdLst>
                <a:ahLst/>
                <a:cxnLst>
                  <a:cxn ang="0">
                    <a:pos x="T0" y="T1"/>
                  </a:cxn>
                  <a:cxn ang="0">
                    <a:pos x="T2" y="T3"/>
                  </a:cxn>
                  <a:cxn ang="0">
                    <a:pos x="T4" y="T5"/>
                  </a:cxn>
                  <a:cxn ang="0">
                    <a:pos x="T6" y="T7"/>
                  </a:cxn>
                  <a:cxn ang="0">
                    <a:pos x="T8" y="T9"/>
                  </a:cxn>
                  <a:cxn ang="0">
                    <a:pos x="T10" y="T11"/>
                  </a:cxn>
                </a:cxnLst>
                <a:rect l="0" t="0" r="r" b="b"/>
                <a:pathLst>
                  <a:path w="12" h="9">
                    <a:moveTo>
                      <a:pt x="4" y="9"/>
                    </a:moveTo>
                    <a:cubicBezTo>
                      <a:pt x="7" y="8"/>
                      <a:pt x="12" y="6"/>
                      <a:pt x="12" y="2"/>
                    </a:cubicBezTo>
                    <a:cubicBezTo>
                      <a:pt x="12" y="1"/>
                      <a:pt x="11" y="0"/>
                      <a:pt x="10" y="0"/>
                    </a:cubicBezTo>
                    <a:cubicBezTo>
                      <a:pt x="9" y="1"/>
                      <a:pt x="8" y="2"/>
                      <a:pt x="7" y="3"/>
                    </a:cubicBezTo>
                    <a:cubicBezTo>
                      <a:pt x="6" y="4"/>
                      <a:pt x="4" y="5"/>
                      <a:pt x="3" y="5"/>
                    </a:cubicBezTo>
                    <a:cubicBezTo>
                      <a:pt x="0" y="6"/>
                      <a:pt x="1" y="9"/>
                      <a:pt x="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7" name="Freeform 172"/>
              <p:cNvSpPr>
                <a:spLocks/>
              </p:cNvSpPr>
              <p:nvPr/>
            </p:nvSpPr>
            <p:spPr bwMode="auto">
              <a:xfrm>
                <a:off x="5523" y="2531"/>
                <a:ext cx="6" cy="3"/>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2"/>
                      <a:pt x="3" y="0"/>
                      <a:pt x="2" y="0"/>
                    </a:cubicBezTo>
                    <a:cubicBezTo>
                      <a:pt x="0" y="0"/>
                      <a:pt x="0" y="2"/>
                      <a:pt x="2"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8" name="Freeform 173"/>
              <p:cNvSpPr>
                <a:spLocks/>
              </p:cNvSpPr>
              <p:nvPr/>
            </p:nvSpPr>
            <p:spPr bwMode="auto">
              <a:xfrm>
                <a:off x="5502" y="2495"/>
                <a:ext cx="62" cy="25"/>
              </a:xfrm>
              <a:custGeom>
                <a:avLst/>
                <a:gdLst>
                  <a:gd name="T0" fmla="*/ 2 w 35"/>
                  <a:gd name="T1" fmla="*/ 14 h 14"/>
                  <a:gd name="T2" fmla="*/ 33 w 35"/>
                  <a:gd name="T3" fmla="*/ 3 h 14"/>
                  <a:gd name="T4" fmla="*/ 32 w 35"/>
                  <a:gd name="T5" fmla="*/ 0 h 14"/>
                  <a:gd name="T6" fmla="*/ 2 w 35"/>
                  <a:gd name="T7" fmla="*/ 11 h 14"/>
                  <a:gd name="T8" fmla="*/ 2 w 35"/>
                  <a:gd name="T9" fmla="*/ 14 h 14"/>
                </a:gdLst>
                <a:ahLst/>
                <a:cxnLst>
                  <a:cxn ang="0">
                    <a:pos x="T0" y="T1"/>
                  </a:cxn>
                  <a:cxn ang="0">
                    <a:pos x="T2" y="T3"/>
                  </a:cxn>
                  <a:cxn ang="0">
                    <a:pos x="T4" y="T5"/>
                  </a:cxn>
                  <a:cxn ang="0">
                    <a:pos x="T6" y="T7"/>
                  </a:cxn>
                  <a:cxn ang="0">
                    <a:pos x="T8" y="T9"/>
                  </a:cxn>
                </a:cxnLst>
                <a:rect l="0" t="0" r="r" b="b"/>
                <a:pathLst>
                  <a:path w="35" h="14">
                    <a:moveTo>
                      <a:pt x="2" y="14"/>
                    </a:moveTo>
                    <a:cubicBezTo>
                      <a:pt x="13" y="12"/>
                      <a:pt x="25" y="9"/>
                      <a:pt x="33" y="3"/>
                    </a:cubicBezTo>
                    <a:cubicBezTo>
                      <a:pt x="35" y="2"/>
                      <a:pt x="34" y="0"/>
                      <a:pt x="32" y="0"/>
                    </a:cubicBezTo>
                    <a:cubicBezTo>
                      <a:pt x="22" y="2"/>
                      <a:pt x="11" y="7"/>
                      <a:pt x="2" y="11"/>
                    </a:cubicBezTo>
                    <a:cubicBezTo>
                      <a:pt x="0" y="11"/>
                      <a:pt x="0" y="14"/>
                      <a:pt x="2"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9" name="Freeform 174"/>
              <p:cNvSpPr>
                <a:spLocks/>
              </p:cNvSpPr>
              <p:nvPr/>
            </p:nvSpPr>
            <p:spPr bwMode="auto">
              <a:xfrm>
                <a:off x="5536" y="2518"/>
                <a:ext cx="37" cy="21"/>
              </a:xfrm>
              <a:custGeom>
                <a:avLst/>
                <a:gdLst>
                  <a:gd name="T0" fmla="*/ 4 w 21"/>
                  <a:gd name="T1" fmla="*/ 11 h 12"/>
                  <a:gd name="T2" fmla="*/ 19 w 21"/>
                  <a:gd name="T3" fmla="*/ 3 h 12"/>
                  <a:gd name="T4" fmla="*/ 19 w 21"/>
                  <a:gd name="T5" fmla="*/ 0 h 12"/>
                  <a:gd name="T6" fmla="*/ 2 w 21"/>
                  <a:gd name="T7" fmla="*/ 8 h 12"/>
                  <a:gd name="T8" fmla="*/ 4 w 21"/>
                  <a:gd name="T9" fmla="*/ 11 h 12"/>
                </a:gdLst>
                <a:ahLst/>
                <a:cxnLst>
                  <a:cxn ang="0">
                    <a:pos x="T0" y="T1"/>
                  </a:cxn>
                  <a:cxn ang="0">
                    <a:pos x="T2" y="T3"/>
                  </a:cxn>
                  <a:cxn ang="0">
                    <a:pos x="T4" y="T5"/>
                  </a:cxn>
                  <a:cxn ang="0">
                    <a:pos x="T6" y="T7"/>
                  </a:cxn>
                  <a:cxn ang="0">
                    <a:pos x="T8" y="T9"/>
                  </a:cxn>
                </a:cxnLst>
                <a:rect l="0" t="0" r="r" b="b"/>
                <a:pathLst>
                  <a:path w="21" h="12">
                    <a:moveTo>
                      <a:pt x="4" y="11"/>
                    </a:moveTo>
                    <a:cubicBezTo>
                      <a:pt x="9" y="7"/>
                      <a:pt x="14" y="5"/>
                      <a:pt x="19" y="3"/>
                    </a:cubicBezTo>
                    <a:cubicBezTo>
                      <a:pt x="21" y="2"/>
                      <a:pt x="21" y="0"/>
                      <a:pt x="19" y="0"/>
                    </a:cubicBezTo>
                    <a:cubicBezTo>
                      <a:pt x="13" y="0"/>
                      <a:pt x="6" y="4"/>
                      <a:pt x="2" y="8"/>
                    </a:cubicBezTo>
                    <a:cubicBezTo>
                      <a:pt x="0" y="10"/>
                      <a:pt x="3" y="12"/>
                      <a:pt x="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0" name="Freeform 175"/>
              <p:cNvSpPr>
                <a:spLocks/>
              </p:cNvSpPr>
              <p:nvPr/>
            </p:nvSpPr>
            <p:spPr bwMode="auto">
              <a:xfrm>
                <a:off x="5553" y="2541"/>
                <a:ext cx="28" cy="20"/>
              </a:xfrm>
              <a:custGeom>
                <a:avLst/>
                <a:gdLst>
                  <a:gd name="T0" fmla="*/ 4 w 16"/>
                  <a:gd name="T1" fmla="*/ 9 h 11"/>
                  <a:gd name="T2" fmla="*/ 15 w 16"/>
                  <a:gd name="T3" fmla="*/ 3 h 11"/>
                  <a:gd name="T4" fmla="*/ 14 w 16"/>
                  <a:gd name="T5" fmla="*/ 0 h 11"/>
                  <a:gd name="T6" fmla="*/ 1 w 16"/>
                  <a:gd name="T7" fmla="*/ 7 h 11"/>
                  <a:gd name="T8" fmla="*/ 4 w 16"/>
                  <a:gd name="T9" fmla="*/ 9 h 11"/>
                </a:gdLst>
                <a:ahLst/>
                <a:cxnLst>
                  <a:cxn ang="0">
                    <a:pos x="T0" y="T1"/>
                  </a:cxn>
                  <a:cxn ang="0">
                    <a:pos x="T2" y="T3"/>
                  </a:cxn>
                  <a:cxn ang="0">
                    <a:pos x="T4" y="T5"/>
                  </a:cxn>
                  <a:cxn ang="0">
                    <a:pos x="T6" y="T7"/>
                  </a:cxn>
                  <a:cxn ang="0">
                    <a:pos x="T8" y="T9"/>
                  </a:cxn>
                </a:cxnLst>
                <a:rect l="0" t="0" r="r" b="b"/>
                <a:pathLst>
                  <a:path w="16" h="11">
                    <a:moveTo>
                      <a:pt x="4" y="9"/>
                    </a:moveTo>
                    <a:cubicBezTo>
                      <a:pt x="7" y="6"/>
                      <a:pt x="11" y="5"/>
                      <a:pt x="15" y="3"/>
                    </a:cubicBezTo>
                    <a:cubicBezTo>
                      <a:pt x="16" y="2"/>
                      <a:pt x="16" y="0"/>
                      <a:pt x="14" y="0"/>
                    </a:cubicBezTo>
                    <a:cubicBezTo>
                      <a:pt x="9" y="0"/>
                      <a:pt x="5" y="3"/>
                      <a:pt x="1" y="7"/>
                    </a:cubicBezTo>
                    <a:cubicBezTo>
                      <a:pt x="0" y="8"/>
                      <a:pt x="2" y="11"/>
                      <a:pt x="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1" name="Freeform 176"/>
              <p:cNvSpPr>
                <a:spLocks/>
              </p:cNvSpPr>
              <p:nvPr/>
            </p:nvSpPr>
            <p:spPr bwMode="auto">
              <a:xfrm>
                <a:off x="5571" y="2575"/>
                <a:ext cx="21" cy="15"/>
              </a:xfrm>
              <a:custGeom>
                <a:avLst/>
                <a:gdLst>
                  <a:gd name="T0" fmla="*/ 4 w 12"/>
                  <a:gd name="T1" fmla="*/ 8 h 9"/>
                  <a:gd name="T2" fmla="*/ 11 w 12"/>
                  <a:gd name="T3" fmla="*/ 3 h 9"/>
                  <a:gd name="T4" fmla="*/ 9 w 12"/>
                  <a:gd name="T5" fmla="*/ 0 h 9"/>
                  <a:gd name="T6" fmla="*/ 2 w 12"/>
                  <a:gd name="T7" fmla="*/ 4 h 9"/>
                  <a:gd name="T8" fmla="*/ 4 w 12"/>
                  <a:gd name="T9" fmla="*/ 8 h 9"/>
                </a:gdLst>
                <a:ahLst/>
                <a:cxnLst>
                  <a:cxn ang="0">
                    <a:pos x="T0" y="T1"/>
                  </a:cxn>
                  <a:cxn ang="0">
                    <a:pos x="T2" y="T3"/>
                  </a:cxn>
                  <a:cxn ang="0">
                    <a:pos x="T4" y="T5"/>
                  </a:cxn>
                  <a:cxn ang="0">
                    <a:pos x="T6" y="T7"/>
                  </a:cxn>
                  <a:cxn ang="0">
                    <a:pos x="T8" y="T9"/>
                  </a:cxn>
                </a:cxnLst>
                <a:rect l="0" t="0" r="r" b="b"/>
                <a:pathLst>
                  <a:path w="12" h="9">
                    <a:moveTo>
                      <a:pt x="4" y="8"/>
                    </a:moveTo>
                    <a:cubicBezTo>
                      <a:pt x="7" y="6"/>
                      <a:pt x="10" y="5"/>
                      <a:pt x="11" y="3"/>
                    </a:cubicBezTo>
                    <a:cubicBezTo>
                      <a:pt x="12" y="1"/>
                      <a:pt x="11" y="0"/>
                      <a:pt x="9" y="0"/>
                    </a:cubicBezTo>
                    <a:cubicBezTo>
                      <a:pt x="7" y="1"/>
                      <a:pt x="4" y="3"/>
                      <a:pt x="2" y="4"/>
                    </a:cubicBezTo>
                    <a:cubicBezTo>
                      <a:pt x="0" y="6"/>
                      <a:pt x="2" y="9"/>
                      <a:pt x="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2" name="Freeform 177"/>
              <p:cNvSpPr>
                <a:spLocks/>
              </p:cNvSpPr>
              <p:nvPr/>
            </p:nvSpPr>
            <p:spPr bwMode="auto">
              <a:xfrm>
                <a:off x="5585" y="2613"/>
                <a:ext cx="19" cy="14"/>
              </a:xfrm>
              <a:custGeom>
                <a:avLst/>
                <a:gdLst>
                  <a:gd name="T0" fmla="*/ 4 w 11"/>
                  <a:gd name="T1" fmla="*/ 7 h 8"/>
                  <a:gd name="T2" fmla="*/ 10 w 11"/>
                  <a:gd name="T3" fmla="*/ 3 h 8"/>
                  <a:gd name="T4" fmla="*/ 9 w 11"/>
                  <a:gd name="T5" fmla="*/ 0 h 8"/>
                  <a:gd name="T6" fmla="*/ 2 w 11"/>
                  <a:gd name="T7" fmla="*/ 4 h 8"/>
                  <a:gd name="T8" fmla="*/ 4 w 11"/>
                  <a:gd name="T9" fmla="*/ 7 h 8"/>
                </a:gdLst>
                <a:ahLst/>
                <a:cxnLst>
                  <a:cxn ang="0">
                    <a:pos x="T0" y="T1"/>
                  </a:cxn>
                  <a:cxn ang="0">
                    <a:pos x="T2" y="T3"/>
                  </a:cxn>
                  <a:cxn ang="0">
                    <a:pos x="T4" y="T5"/>
                  </a:cxn>
                  <a:cxn ang="0">
                    <a:pos x="T6" y="T7"/>
                  </a:cxn>
                  <a:cxn ang="0">
                    <a:pos x="T8" y="T9"/>
                  </a:cxn>
                </a:cxnLst>
                <a:rect l="0" t="0" r="r" b="b"/>
                <a:pathLst>
                  <a:path w="11" h="8">
                    <a:moveTo>
                      <a:pt x="4" y="7"/>
                    </a:moveTo>
                    <a:cubicBezTo>
                      <a:pt x="6" y="6"/>
                      <a:pt x="9" y="5"/>
                      <a:pt x="10" y="3"/>
                    </a:cubicBezTo>
                    <a:cubicBezTo>
                      <a:pt x="11" y="2"/>
                      <a:pt x="10" y="0"/>
                      <a:pt x="9" y="0"/>
                    </a:cubicBezTo>
                    <a:cubicBezTo>
                      <a:pt x="6" y="1"/>
                      <a:pt x="4" y="2"/>
                      <a:pt x="2" y="4"/>
                    </a:cubicBezTo>
                    <a:cubicBezTo>
                      <a:pt x="0" y="5"/>
                      <a:pt x="2" y="8"/>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3" name="Freeform 178"/>
              <p:cNvSpPr>
                <a:spLocks/>
              </p:cNvSpPr>
              <p:nvPr/>
            </p:nvSpPr>
            <p:spPr bwMode="auto">
              <a:xfrm>
                <a:off x="5655" y="2439"/>
                <a:ext cx="34" cy="30"/>
              </a:xfrm>
              <a:custGeom>
                <a:avLst/>
                <a:gdLst>
                  <a:gd name="T0" fmla="*/ 19 w 19"/>
                  <a:gd name="T1" fmla="*/ 15 h 17"/>
                  <a:gd name="T2" fmla="*/ 3 w 19"/>
                  <a:gd name="T3" fmla="*/ 0 h 17"/>
                  <a:gd name="T4" fmla="*/ 2 w 19"/>
                  <a:gd name="T5" fmla="*/ 3 h 17"/>
                  <a:gd name="T6" fmla="*/ 16 w 19"/>
                  <a:gd name="T7" fmla="*/ 16 h 17"/>
                  <a:gd name="T8" fmla="*/ 19 w 19"/>
                  <a:gd name="T9" fmla="*/ 15 h 17"/>
                </a:gdLst>
                <a:ahLst/>
                <a:cxnLst>
                  <a:cxn ang="0">
                    <a:pos x="T0" y="T1"/>
                  </a:cxn>
                  <a:cxn ang="0">
                    <a:pos x="T2" y="T3"/>
                  </a:cxn>
                  <a:cxn ang="0">
                    <a:pos x="T4" y="T5"/>
                  </a:cxn>
                  <a:cxn ang="0">
                    <a:pos x="T6" y="T7"/>
                  </a:cxn>
                  <a:cxn ang="0">
                    <a:pos x="T8" y="T9"/>
                  </a:cxn>
                </a:cxnLst>
                <a:rect l="0" t="0" r="r" b="b"/>
                <a:pathLst>
                  <a:path w="19" h="17">
                    <a:moveTo>
                      <a:pt x="19" y="15"/>
                    </a:moveTo>
                    <a:cubicBezTo>
                      <a:pt x="16" y="8"/>
                      <a:pt x="10" y="2"/>
                      <a:pt x="3" y="0"/>
                    </a:cubicBezTo>
                    <a:cubicBezTo>
                      <a:pt x="1" y="0"/>
                      <a:pt x="0" y="2"/>
                      <a:pt x="2" y="3"/>
                    </a:cubicBezTo>
                    <a:cubicBezTo>
                      <a:pt x="7" y="7"/>
                      <a:pt x="12" y="10"/>
                      <a:pt x="16" y="16"/>
                    </a:cubicBezTo>
                    <a:cubicBezTo>
                      <a:pt x="17" y="17"/>
                      <a:pt x="19" y="16"/>
                      <a:pt x="1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4" name="Freeform 179"/>
              <p:cNvSpPr>
                <a:spLocks/>
              </p:cNvSpPr>
              <p:nvPr/>
            </p:nvSpPr>
            <p:spPr bwMode="auto">
              <a:xfrm>
                <a:off x="5645" y="2406"/>
                <a:ext cx="44" cy="35"/>
              </a:xfrm>
              <a:custGeom>
                <a:avLst/>
                <a:gdLst>
                  <a:gd name="T0" fmla="*/ 24 w 25"/>
                  <a:gd name="T1" fmla="*/ 17 h 20"/>
                  <a:gd name="T2" fmla="*/ 1 w 25"/>
                  <a:gd name="T3" fmla="*/ 2 h 20"/>
                  <a:gd name="T4" fmla="*/ 1 w 25"/>
                  <a:gd name="T5" fmla="*/ 5 h 20"/>
                  <a:gd name="T6" fmla="*/ 12 w 25"/>
                  <a:gd name="T7" fmla="*/ 9 h 20"/>
                  <a:gd name="T8" fmla="*/ 21 w 25"/>
                  <a:gd name="T9" fmla="*/ 19 h 20"/>
                  <a:gd name="T10" fmla="*/ 24 w 25"/>
                  <a:gd name="T11" fmla="*/ 17 h 20"/>
                </a:gdLst>
                <a:ahLst/>
                <a:cxnLst>
                  <a:cxn ang="0">
                    <a:pos x="T0" y="T1"/>
                  </a:cxn>
                  <a:cxn ang="0">
                    <a:pos x="T2" y="T3"/>
                  </a:cxn>
                  <a:cxn ang="0">
                    <a:pos x="T4" y="T5"/>
                  </a:cxn>
                  <a:cxn ang="0">
                    <a:pos x="T6" y="T7"/>
                  </a:cxn>
                  <a:cxn ang="0">
                    <a:pos x="T8" y="T9"/>
                  </a:cxn>
                  <a:cxn ang="0">
                    <a:pos x="T10" y="T11"/>
                  </a:cxn>
                </a:cxnLst>
                <a:rect l="0" t="0" r="r" b="b"/>
                <a:pathLst>
                  <a:path w="25" h="20">
                    <a:moveTo>
                      <a:pt x="24" y="17"/>
                    </a:moveTo>
                    <a:cubicBezTo>
                      <a:pt x="20" y="9"/>
                      <a:pt x="11" y="0"/>
                      <a:pt x="1" y="2"/>
                    </a:cubicBezTo>
                    <a:cubicBezTo>
                      <a:pt x="0" y="3"/>
                      <a:pt x="0" y="5"/>
                      <a:pt x="1" y="5"/>
                    </a:cubicBezTo>
                    <a:cubicBezTo>
                      <a:pt x="5" y="7"/>
                      <a:pt x="8" y="7"/>
                      <a:pt x="12" y="9"/>
                    </a:cubicBezTo>
                    <a:cubicBezTo>
                      <a:pt x="16" y="12"/>
                      <a:pt x="19" y="15"/>
                      <a:pt x="21" y="19"/>
                    </a:cubicBezTo>
                    <a:cubicBezTo>
                      <a:pt x="22" y="20"/>
                      <a:pt x="25" y="19"/>
                      <a:pt x="2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5" name="Freeform 180"/>
              <p:cNvSpPr>
                <a:spLocks/>
              </p:cNvSpPr>
              <p:nvPr/>
            </p:nvSpPr>
            <p:spPr bwMode="auto">
              <a:xfrm>
                <a:off x="5639" y="2372"/>
                <a:ext cx="51" cy="32"/>
              </a:xfrm>
              <a:custGeom>
                <a:avLst/>
                <a:gdLst>
                  <a:gd name="T0" fmla="*/ 28 w 29"/>
                  <a:gd name="T1" fmla="*/ 14 h 18"/>
                  <a:gd name="T2" fmla="*/ 2 w 29"/>
                  <a:gd name="T3" fmla="*/ 0 h 18"/>
                  <a:gd name="T4" fmla="*/ 1 w 29"/>
                  <a:gd name="T5" fmla="*/ 3 h 18"/>
                  <a:gd name="T6" fmla="*/ 14 w 29"/>
                  <a:gd name="T7" fmla="*/ 9 h 18"/>
                  <a:gd name="T8" fmla="*/ 26 w 29"/>
                  <a:gd name="T9" fmla="*/ 17 h 18"/>
                  <a:gd name="T10" fmla="*/ 28 w 29"/>
                  <a:gd name="T11" fmla="*/ 14 h 18"/>
                </a:gdLst>
                <a:ahLst/>
                <a:cxnLst>
                  <a:cxn ang="0">
                    <a:pos x="T0" y="T1"/>
                  </a:cxn>
                  <a:cxn ang="0">
                    <a:pos x="T2" y="T3"/>
                  </a:cxn>
                  <a:cxn ang="0">
                    <a:pos x="T4" y="T5"/>
                  </a:cxn>
                  <a:cxn ang="0">
                    <a:pos x="T6" y="T7"/>
                  </a:cxn>
                  <a:cxn ang="0">
                    <a:pos x="T8" y="T9"/>
                  </a:cxn>
                  <a:cxn ang="0">
                    <a:pos x="T10" y="T11"/>
                  </a:cxn>
                </a:cxnLst>
                <a:rect l="0" t="0" r="r" b="b"/>
                <a:pathLst>
                  <a:path w="29" h="18">
                    <a:moveTo>
                      <a:pt x="28" y="14"/>
                    </a:moveTo>
                    <a:cubicBezTo>
                      <a:pt x="21" y="8"/>
                      <a:pt x="11" y="0"/>
                      <a:pt x="2" y="0"/>
                    </a:cubicBezTo>
                    <a:cubicBezTo>
                      <a:pt x="0" y="0"/>
                      <a:pt x="0" y="2"/>
                      <a:pt x="1" y="3"/>
                    </a:cubicBezTo>
                    <a:cubicBezTo>
                      <a:pt x="5" y="6"/>
                      <a:pt x="10" y="7"/>
                      <a:pt x="14" y="9"/>
                    </a:cubicBezTo>
                    <a:cubicBezTo>
                      <a:pt x="18" y="11"/>
                      <a:pt x="22" y="14"/>
                      <a:pt x="26" y="17"/>
                    </a:cubicBezTo>
                    <a:cubicBezTo>
                      <a:pt x="27" y="18"/>
                      <a:pt x="29" y="15"/>
                      <a:pt x="2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6" name="Freeform 181"/>
              <p:cNvSpPr>
                <a:spLocks/>
              </p:cNvSpPr>
              <p:nvPr/>
            </p:nvSpPr>
            <p:spPr bwMode="auto">
              <a:xfrm>
                <a:off x="5631" y="2341"/>
                <a:ext cx="56" cy="35"/>
              </a:xfrm>
              <a:custGeom>
                <a:avLst/>
                <a:gdLst>
                  <a:gd name="T0" fmla="*/ 30 w 32"/>
                  <a:gd name="T1" fmla="*/ 16 h 20"/>
                  <a:gd name="T2" fmla="*/ 2 w 32"/>
                  <a:gd name="T3" fmla="*/ 0 h 20"/>
                  <a:gd name="T4" fmla="*/ 2 w 32"/>
                  <a:gd name="T5" fmla="*/ 3 h 20"/>
                  <a:gd name="T6" fmla="*/ 15 w 32"/>
                  <a:gd name="T7" fmla="*/ 9 h 20"/>
                  <a:gd name="T8" fmla="*/ 28 w 32"/>
                  <a:gd name="T9" fmla="*/ 19 h 20"/>
                  <a:gd name="T10" fmla="*/ 30 w 32"/>
                  <a:gd name="T11" fmla="*/ 16 h 20"/>
                </a:gdLst>
                <a:ahLst/>
                <a:cxnLst>
                  <a:cxn ang="0">
                    <a:pos x="T0" y="T1"/>
                  </a:cxn>
                  <a:cxn ang="0">
                    <a:pos x="T2" y="T3"/>
                  </a:cxn>
                  <a:cxn ang="0">
                    <a:pos x="T4" y="T5"/>
                  </a:cxn>
                  <a:cxn ang="0">
                    <a:pos x="T6" y="T7"/>
                  </a:cxn>
                  <a:cxn ang="0">
                    <a:pos x="T8" y="T9"/>
                  </a:cxn>
                  <a:cxn ang="0">
                    <a:pos x="T10" y="T11"/>
                  </a:cxn>
                </a:cxnLst>
                <a:rect l="0" t="0" r="r" b="b"/>
                <a:pathLst>
                  <a:path w="32" h="20">
                    <a:moveTo>
                      <a:pt x="30" y="16"/>
                    </a:moveTo>
                    <a:cubicBezTo>
                      <a:pt x="24" y="9"/>
                      <a:pt x="13" y="0"/>
                      <a:pt x="2" y="0"/>
                    </a:cubicBezTo>
                    <a:cubicBezTo>
                      <a:pt x="1" y="0"/>
                      <a:pt x="0" y="2"/>
                      <a:pt x="2" y="3"/>
                    </a:cubicBezTo>
                    <a:cubicBezTo>
                      <a:pt x="6" y="6"/>
                      <a:pt x="11" y="7"/>
                      <a:pt x="15" y="9"/>
                    </a:cubicBezTo>
                    <a:cubicBezTo>
                      <a:pt x="20" y="12"/>
                      <a:pt x="24" y="15"/>
                      <a:pt x="28" y="19"/>
                    </a:cubicBezTo>
                    <a:cubicBezTo>
                      <a:pt x="30" y="20"/>
                      <a:pt x="32" y="18"/>
                      <a:pt x="30"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7" name="Freeform 182"/>
              <p:cNvSpPr>
                <a:spLocks/>
              </p:cNvSpPr>
              <p:nvPr/>
            </p:nvSpPr>
            <p:spPr bwMode="auto">
              <a:xfrm>
                <a:off x="5609" y="2302"/>
                <a:ext cx="55" cy="32"/>
              </a:xfrm>
              <a:custGeom>
                <a:avLst/>
                <a:gdLst>
                  <a:gd name="T0" fmla="*/ 30 w 31"/>
                  <a:gd name="T1" fmla="*/ 15 h 18"/>
                  <a:gd name="T2" fmla="*/ 1 w 31"/>
                  <a:gd name="T3" fmla="*/ 4 h 18"/>
                  <a:gd name="T4" fmla="*/ 1 w 31"/>
                  <a:gd name="T5" fmla="*/ 7 h 18"/>
                  <a:gd name="T6" fmla="*/ 14 w 31"/>
                  <a:gd name="T7" fmla="*/ 9 h 18"/>
                  <a:gd name="T8" fmla="*/ 28 w 31"/>
                  <a:gd name="T9" fmla="*/ 17 h 18"/>
                  <a:gd name="T10" fmla="*/ 30 w 31"/>
                  <a:gd name="T11" fmla="*/ 15 h 18"/>
                </a:gdLst>
                <a:ahLst/>
                <a:cxnLst>
                  <a:cxn ang="0">
                    <a:pos x="T0" y="T1"/>
                  </a:cxn>
                  <a:cxn ang="0">
                    <a:pos x="T2" y="T3"/>
                  </a:cxn>
                  <a:cxn ang="0">
                    <a:pos x="T4" y="T5"/>
                  </a:cxn>
                  <a:cxn ang="0">
                    <a:pos x="T6" y="T7"/>
                  </a:cxn>
                  <a:cxn ang="0">
                    <a:pos x="T8" y="T9"/>
                  </a:cxn>
                  <a:cxn ang="0">
                    <a:pos x="T10" y="T11"/>
                  </a:cxn>
                </a:cxnLst>
                <a:rect l="0" t="0" r="r" b="b"/>
                <a:pathLst>
                  <a:path w="31" h="18">
                    <a:moveTo>
                      <a:pt x="30" y="15"/>
                    </a:moveTo>
                    <a:cubicBezTo>
                      <a:pt x="24" y="8"/>
                      <a:pt x="11" y="0"/>
                      <a:pt x="1" y="4"/>
                    </a:cubicBezTo>
                    <a:cubicBezTo>
                      <a:pt x="0" y="5"/>
                      <a:pt x="0" y="7"/>
                      <a:pt x="1" y="7"/>
                    </a:cubicBezTo>
                    <a:cubicBezTo>
                      <a:pt x="6" y="8"/>
                      <a:pt x="10" y="8"/>
                      <a:pt x="14" y="9"/>
                    </a:cubicBezTo>
                    <a:cubicBezTo>
                      <a:pt x="20" y="11"/>
                      <a:pt x="24" y="13"/>
                      <a:pt x="28" y="17"/>
                    </a:cubicBezTo>
                    <a:cubicBezTo>
                      <a:pt x="30" y="18"/>
                      <a:pt x="31" y="16"/>
                      <a:pt x="30"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8" name="Freeform 183"/>
              <p:cNvSpPr>
                <a:spLocks/>
              </p:cNvSpPr>
              <p:nvPr/>
            </p:nvSpPr>
            <p:spPr bwMode="auto">
              <a:xfrm>
                <a:off x="5585" y="2276"/>
                <a:ext cx="58" cy="24"/>
              </a:xfrm>
              <a:custGeom>
                <a:avLst/>
                <a:gdLst>
                  <a:gd name="T0" fmla="*/ 31 w 33"/>
                  <a:gd name="T1" fmla="*/ 10 h 14"/>
                  <a:gd name="T2" fmla="*/ 2 w 33"/>
                  <a:gd name="T3" fmla="*/ 5 h 14"/>
                  <a:gd name="T4" fmla="*/ 3 w 33"/>
                  <a:gd name="T5" fmla="*/ 8 h 14"/>
                  <a:gd name="T6" fmla="*/ 29 w 33"/>
                  <a:gd name="T7" fmla="*/ 13 h 14"/>
                  <a:gd name="T8" fmla="*/ 31 w 33"/>
                  <a:gd name="T9" fmla="*/ 10 h 14"/>
                </a:gdLst>
                <a:ahLst/>
                <a:cxnLst>
                  <a:cxn ang="0">
                    <a:pos x="T0" y="T1"/>
                  </a:cxn>
                  <a:cxn ang="0">
                    <a:pos x="T2" y="T3"/>
                  </a:cxn>
                  <a:cxn ang="0">
                    <a:pos x="T4" y="T5"/>
                  </a:cxn>
                  <a:cxn ang="0">
                    <a:pos x="T6" y="T7"/>
                  </a:cxn>
                  <a:cxn ang="0">
                    <a:pos x="T8" y="T9"/>
                  </a:cxn>
                </a:cxnLst>
                <a:rect l="0" t="0" r="r" b="b"/>
                <a:pathLst>
                  <a:path w="33" h="14">
                    <a:moveTo>
                      <a:pt x="31" y="10"/>
                    </a:moveTo>
                    <a:cubicBezTo>
                      <a:pt x="24" y="3"/>
                      <a:pt x="12" y="0"/>
                      <a:pt x="2" y="5"/>
                    </a:cubicBezTo>
                    <a:cubicBezTo>
                      <a:pt x="0" y="6"/>
                      <a:pt x="1" y="8"/>
                      <a:pt x="3" y="8"/>
                    </a:cubicBezTo>
                    <a:cubicBezTo>
                      <a:pt x="13" y="6"/>
                      <a:pt x="21" y="7"/>
                      <a:pt x="29" y="13"/>
                    </a:cubicBezTo>
                    <a:cubicBezTo>
                      <a:pt x="31" y="14"/>
                      <a:pt x="33" y="11"/>
                      <a:pt x="3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9" name="Freeform 184"/>
              <p:cNvSpPr>
                <a:spLocks/>
              </p:cNvSpPr>
              <p:nvPr/>
            </p:nvSpPr>
            <p:spPr bwMode="auto">
              <a:xfrm>
                <a:off x="5657" y="2474"/>
                <a:ext cx="28" cy="13"/>
              </a:xfrm>
              <a:custGeom>
                <a:avLst/>
                <a:gdLst>
                  <a:gd name="T0" fmla="*/ 14 w 16"/>
                  <a:gd name="T1" fmla="*/ 3 h 7"/>
                  <a:gd name="T2" fmla="*/ 2 w 16"/>
                  <a:gd name="T3" fmla="*/ 1 h 7"/>
                  <a:gd name="T4" fmla="*/ 2 w 16"/>
                  <a:gd name="T5" fmla="*/ 4 h 7"/>
                  <a:gd name="T6" fmla="*/ 14 w 16"/>
                  <a:gd name="T7" fmla="*/ 7 h 7"/>
                  <a:gd name="T8" fmla="*/ 14 w 16"/>
                  <a:gd name="T9" fmla="*/ 3 h 7"/>
                </a:gdLst>
                <a:ahLst/>
                <a:cxnLst>
                  <a:cxn ang="0">
                    <a:pos x="T0" y="T1"/>
                  </a:cxn>
                  <a:cxn ang="0">
                    <a:pos x="T2" y="T3"/>
                  </a:cxn>
                  <a:cxn ang="0">
                    <a:pos x="T4" y="T5"/>
                  </a:cxn>
                  <a:cxn ang="0">
                    <a:pos x="T6" y="T7"/>
                  </a:cxn>
                  <a:cxn ang="0">
                    <a:pos x="T8" y="T9"/>
                  </a:cxn>
                </a:cxnLst>
                <a:rect l="0" t="0" r="r" b="b"/>
                <a:pathLst>
                  <a:path w="16" h="7">
                    <a:moveTo>
                      <a:pt x="14" y="3"/>
                    </a:moveTo>
                    <a:cubicBezTo>
                      <a:pt x="11" y="2"/>
                      <a:pt x="6" y="0"/>
                      <a:pt x="2" y="1"/>
                    </a:cubicBezTo>
                    <a:cubicBezTo>
                      <a:pt x="1" y="1"/>
                      <a:pt x="0" y="3"/>
                      <a:pt x="2" y="4"/>
                    </a:cubicBezTo>
                    <a:cubicBezTo>
                      <a:pt x="5" y="6"/>
                      <a:pt x="10" y="6"/>
                      <a:pt x="14" y="7"/>
                    </a:cubicBezTo>
                    <a:cubicBezTo>
                      <a:pt x="16" y="7"/>
                      <a:pt x="16" y="4"/>
                      <a:pt x="1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0" name="Freeform 185"/>
              <p:cNvSpPr>
                <a:spLocks/>
              </p:cNvSpPr>
              <p:nvPr/>
            </p:nvSpPr>
            <p:spPr bwMode="auto">
              <a:xfrm>
                <a:off x="5659" y="2510"/>
                <a:ext cx="31" cy="12"/>
              </a:xfrm>
              <a:custGeom>
                <a:avLst/>
                <a:gdLst>
                  <a:gd name="T0" fmla="*/ 16 w 18"/>
                  <a:gd name="T1" fmla="*/ 3 h 7"/>
                  <a:gd name="T2" fmla="*/ 2 w 18"/>
                  <a:gd name="T3" fmla="*/ 3 h 7"/>
                  <a:gd name="T4" fmla="*/ 2 w 18"/>
                  <a:gd name="T5" fmla="*/ 6 h 7"/>
                  <a:gd name="T6" fmla="*/ 15 w 18"/>
                  <a:gd name="T7" fmla="*/ 6 h 7"/>
                  <a:gd name="T8" fmla="*/ 16 w 18"/>
                  <a:gd name="T9" fmla="*/ 3 h 7"/>
                </a:gdLst>
                <a:ahLst/>
                <a:cxnLst>
                  <a:cxn ang="0">
                    <a:pos x="T0" y="T1"/>
                  </a:cxn>
                  <a:cxn ang="0">
                    <a:pos x="T2" y="T3"/>
                  </a:cxn>
                  <a:cxn ang="0">
                    <a:pos x="T4" y="T5"/>
                  </a:cxn>
                  <a:cxn ang="0">
                    <a:pos x="T6" y="T7"/>
                  </a:cxn>
                  <a:cxn ang="0">
                    <a:pos x="T8" y="T9"/>
                  </a:cxn>
                </a:cxnLst>
                <a:rect l="0" t="0" r="r" b="b"/>
                <a:pathLst>
                  <a:path w="18" h="7">
                    <a:moveTo>
                      <a:pt x="16" y="3"/>
                    </a:moveTo>
                    <a:cubicBezTo>
                      <a:pt x="12" y="1"/>
                      <a:pt x="6" y="0"/>
                      <a:pt x="2" y="3"/>
                    </a:cubicBezTo>
                    <a:cubicBezTo>
                      <a:pt x="0" y="4"/>
                      <a:pt x="1" y="7"/>
                      <a:pt x="2" y="6"/>
                    </a:cubicBezTo>
                    <a:cubicBezTo>
                      <a:pt x="7" y="6"/>
                      <a:pt x="10" y="5"/>
                      <a:pt x="15" y="6"/>
                    </a:cubicBezTo>
                    <a:cubicBezTo>
                      <a:pt x="16" y="7"/>
                      <a:pt x="18" y="4"/>
                      <a:pt x="1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1" name="Freeform 186"/>
              <p:cNvSpPr>
                <a:spLocks/>
              </p:cNvSpPr>
              <p:nvPr/>
            </p:nvSpPr>
            <p:spPr bwMode="auto">
              <a:xfrm>
                <a:off x="5676" y="2539"/>
                <a:ext cx="23" cy="11"/>
              </a:xfrm>
              <a:custGeom>
                <a:avLst/>
                <a:gdLst>
                  <a:gd name="T0" fmla="*/ 10 w 13"/>
                  <a:gd name="T1" fmla="*/ 1 h 6"/>
                  <a:gd name="T2" fmla="*/ 1 w 13"/>
                  <a:gd name="T3" fmla="*/ 2 h 6"/>
                  <a:gd name="T4" fmla="*/ 2 w 13"/>
                  <a:gd name="T5" fmla="*/ 5 h 6"/>
                  <a:gd name="T6" fmla="*/ 9 w 13"/>
                  <a:gd name="T7" fmla="*/ 5 h 6"/>
                  <a:gd name="T8" fmla="*/ 10 w 13"/>
                  <a:gd name="T9" fmla="*/ 1 h 6"/>
                </a:gdLst>
                <a:ahLst/>
                <a:cxnLst>
                  <a:cxn ang="0">
                    <a:pos x="T0" y="T1"/>
                  </a:cxn>
                  <a:cxn ang="0">
                    <a:pos x="T2" y="T3"/>
                  </a:cxn>
                  <a:cxn ang="0">
                    <a:pos x="T4" y="T5"/>
                  </a:cxn>
                  <a:cxn ang="0">
                    <a:pos x="T6" y="T7"/>
                  </a:cxn>
                  <a:cxn ang="0">
                    <a:pos x="T8" y="T9"/>
                  </a:cxn>
                </a:cxnLst>
                <a:rect l="0" t="0" r="r" b="b"/>
                <a:pathLst>
                  <a:path w="13" h="6">
                    <a:moveTo>
                      <a:pt x="10" y="1"/>
                    </a:moveTo>
                    <a:cubicBezTo>
                      <a:pt x="7" y="0"/>
                      <a:pt x="4" y="0"/>
                      <a:pt x="1" y="2"/>
                    </a:cubicBezTo>
                    <a:cubicBezTo>
                      <a:pt x="0" y="3"/>
                      <a:pt x="1" y="6"/>
                      <a:pt x="2" y="5"/>
                    </a:cubicBezTo>
                    <a:cubicBezTo>
                      <a:pt x="4" y="5"/>
                      <a:pt x="7" y="4"/>
                      <a:pt x="9" y="5"/>
                    </a:cubicBezTo>
                    <a:cubicBezTo>
                      <a:pt x="11" y="5"/>
                      <a:pt x="13" y="1"/>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2" name="Freeform 187"/>
              <p:cNvSpPr>
                <a:spLocks/>
              </p:cNvSpPr>
              <p:nvPr/>
            </p:nvSpPr>
            <p:spPr bwMode="auto">
              <a:xfrm>
                <a:off x="5682" y="2568"/>
                <a:ext cx="22" cy="7"/>
              </a:xfrm>
              <a:custGeom>
                <a:avLst/>
                <a:gdLst>
                  <a:gd name="T0" fmla="*/ 11 w 13"/>
                  <a:gd name="T1" fmla="*/ 0 h 4"/>
                  <a:gd name="T2" fmla="*/ 2 w 13"/>
                  <a:gd name="T3" fmla="*/ 0 h 4"/>
                  <a:gd name="T4" fmla="*/ 2 w 13"/>
                  <a:gd name="T5" fmla="*/ 3 h 4"/>
                  <a:gd name="T6" fmla="*/ 11 w 13"/>
                  <a:gd name="T7" fmla="*/ 3 h 4"/>
                  <a:gd name="T8" fmla="*/ 11 w 13"/>
                  <a:gd name="T9" fmla="*/ 0 h 4"/>
                </a:gdLst>
                <a:ahLst/>
                <a:cxnLst>
                  <a:cxn ang="0">
                    <a:pos x="T0" y="T1"/>
                  </a:cxn>
                  <a:cxn ang="0">
                    <a:pos x="T2" y="T3"/>
                  </a:cxn>
                  <a:cxn ang="0">
                    <a:pos x="T4" y="T5"/>
                  </a:cxn>
                  <a:cxn ang="0">
                    <a:pos x="T6" y="T7"/>
                  </a:cxn>
                  <a:cxn ang="0">
                    <a:pos x="T8" y="T9"/>
                  </a:cxn>
                </a:cxnLst>
                <a:rect l="0" t="0" r="r" b="b"/>
                <a:pathLst>
                  <a:path w="13" h="4">
                    <a:moveTo>
                      <a:pt x="11" y="0"/>
                    </a:moveTo>
                    <a:cubicBezTo>
                      <a:pt x="8" y="0"/>
                      <a:pt x="5" y="0"/>
                      <a:pt x="2" y="0"/>
                    </a:cubicBezTo>
                    <a:cubicBezTo>
                      <a:pt x="0" y="1"/>
                      <a:pt x="0" y="3"/>
                      <a:pt x="2" y="3"/>
                    </a:cubicBezTo>
                    <a:cubicBezTo>
                      <a:pt x="5" y="4"/>
                      <a:pt x="8" y="3"/>
                      <a:pt x="11" y="3"/>
                    </a:cubicBezTo>
                    <a:cubicBezTo>
                      <a:pt x="13" y="3"/>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3" name="Freeform 188"/>
              <p:cNvSpPr>
                <a:spLocks/>
              </p:cNvSpPr>
              <p:nvPr/>
            </p:nvSpPr>
            <p:spPr bwMode="auto">
              <a:xfrm>
                <a:off x="5564" y="2248"/>
                <a:ext cx="47" cy="15"/>
              </a:xfrm>
              <a:custGeom>
                <a:avLst/>
                <a:gdLst>
                  <a:gd name="T0" fmla="*/ 25 w 27"/>
                  <a:gd name="T1" fmla="*/ 5 h 9"/>
                  <a:gd name="T2" fmla="*/ 2 w 27"/>
                  <a:gd name="T3" fmla="*/ 3 h 9"/>
                  <a:gd name="T4" fmla="*/ 2 w 27"/>
                  <a:gd name="T5" fmla="*/ 6 h 9"/>
                  <a:gd name="T6" fmla="*/ 24 w 27"/>
                  <a:gd name="T7" fmla="*/ 8 h 9"/>
                  <a:gd name="T8" fmla="*/ 25 w 27"/>
                  <a:gd name="T9" fmla="*/ 5 h 9"/>
                </a:gdLst>
                <a:ahLst/>
                <a:cxnLst>
                  <a:cxn ang="0">
                    <a:pos x="T0" y="T1"/>
                  </a:cxn>
                  <a:cxn ang="0">
                    <a:pos x="T2" y="T3"/>
                  </a:cxn>
                  <a:cxn ang="0">
                    <a:pos x="T4" y="T5"/>
                  </a:cxn>
                  <a:cxn ang="0">
                    <a:pos x="T6" y="T7"/>
                  </a:cxn>
                  <a:cxn ang="0">
                    <a:pos x="T8" y="T9"/>
                  </a:cxn>
                </a:cxnLst>
                <a:rect l="0" t="0" r="r" b="b"/>
                <a:pathLst>
                  <a:path w="27" h="9">
                    <a:moveTo>
                      <a:pt x="25" y="5"/>
                    </a:moveTo>
                    <a:cubicBezTo>
                      <a:pt x="18" y="2"/>
                      <a:pt x="9" y="0"/>
                      <a:pt x="2" y="3"/>
                    </a:cubicBezTo>
                    <a:cubicBezTo>
                      <a:pt x="0" y="3"/>
                      <a:pt x="0" y="6"/>
                      <a:pt x="2" y="6"/>
                    </a:cubicBezTo>
                    <a:cubicBezTo>
                      <a:pt x="9" y="5"/>
                      <a:pt x="17" y="5"/>
                      <a:pt x="24" y="8"/>
                    </a:cubicBezTo>
                    <a:cubicBezTo>
                      <a:pt x="25" y="9"/>
                      <a:pt x="27" y="6"/>
                      <a:pt x="2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4" name="Freeform 189"/>
              <p:cNvSpPr>
                <a:spLocks/>
              </p:cNvSpPr>
              <p:nvPr/>
            </p:nvSpPr>
            <p:spPr bwMode="auto">
              <a:xfrm>
                <a:off x="5534" y="2209"/>
                <a:ext cx="26" cy="10"/>
              </a:xfrm>
              <a:custGeom>
                <a:avLst/>
                <a:gdLst>
                  <a:gd name="T0" fmla="*/ 13 w 15"/>
                  <a:gd name="T1" fmla="*/ 0 h 6"/>
                  <a:gd name="T2" fmla="*/ 1 w 15"/>
                  <a:gd name="T3" fmla="*/ 3 h 6"/>
                  <a:gd name="T4" fmla="*/ 2 w 15"/>
                  <a:gd name="T5" fmla="*/ 6 h 6"/>
                  <a:gd name="T6" fmla="*/ 13 w 15"/>
                  <a:gd name="T7" fmla="*/ 4 h 6"/>
                  <a:gd name="T8" fmla="*/ 13 w 15"/>
                  <a:gd name="T9" fmla="*/ 0 h 6"/>
                </a:gdLst>
                <a:ahLst/>
                <a:cxnLst>
                  <a:cxn ang="0">
                    <a:pos x="T0" y="T1"/>
                  </a:cxn>
                  <a:cxn ang="0">
                    <a:pos x="T2" y="T3"/>
                  </a:cxn>
                  <a:cxn ang="0">
                    <a:pos x="T4" y="T5"/>
                  </a:cxn>
                  <a:cxn ang="0">
                    <a:pos x="T6" y="T7"/>
                  </a:cxn>
                  <a:cxn ang="0">
                    <a:pos x="T8" y="T9"/>
                  </a:cxn>
                </a:cxnLst>
                <a:rect l="0" t="0" r="r" b="b"/>
                <a:pathLst>
                  <a:path w="15" h="6">
                    <a:moveTo>
                      <a:pt x="13" y="0"/>
                    </a:moveTo>
                    <a:cubicBezTo>
                      <a:pt x="9" y="0"/>
                      <a:pt x="5" y="1"/>
                      <a:pt x="1" y="3"/>
                    </a:cubicBezTo>
                    <a:cubicBezTo>
                      <a:pt x="0" y="4"/>
                      <a:pt x="1" y="6"/>
                      <a:pt x="2" y="6"/>
                    </a:cubicBezTo>
                    <a:cubicBezTo>
                      <a:pt x="6" y="4"/>
                      <a:pt x="9" y="4"/>
                      <a:pt x="13" y="4"/>
                    </a:cubicBezTo>
                    <a:cubicBezTo>
                      <a:pt x="15" y="4"/>
                      <a:pt x="15"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5" name="Freeform 190"/>
              <p:cNvSpPr>
                <a:spLocks/>
              </p:cNvSpPr>
              <p:nvPr/>
            </p:nvSpPr>
            <p:spPr bwMode="auto">
              <a:xfrm>
                <a:off x="5272" y="2263"/>
                <a:ext cx="74" cy="34"/>
              </a:xfrm>
              <a:custGeom>
                <a:avLst/>
                <a:gdLst>
                  <a:gd name="T0" fmla="*/ 3 w 42"/>
                  <a:gd name="T1" fmla="*/ 18 h 19"/>
                  <a:gd name="T2" fmla="*/ 41 w 42"/>
                  <a:gd name="T3" fmla="*/ 3 h 19"/>
                  <a:gd name="T4" fmla="*/ 40 w 42"/>
                  <a:gd name="T5" fmla="*/ 0 h 19"/>
                  <a:gd name="T6" fmla="*/ 2 w 42"/>
                  <a:gd name="T7" fmla="*/ 15 h 19"/>
                  <a:gd name="T8" fmla="*/ 3 w 42"/>
                  <a:gd name="T9" fmla="*/ 18 h 19"/>
                </a:gdLst>
                <a:ahLst/>
                <a:cxnLst>
                  <a:cxn ang="0">
                    <a:pos x="T0" y="T1"/>
                  </a:cxn>
                  <a:cxn ang="0">
                    <a:pos x="T2" y="T3"/>
                  </a:cxn>
                  <a:cxn ang="0">
                    <a:pos x="T4" y="T5"/>
                  </a:cxn>
                  <a:cxn ang="0">
                    <a:pos x="T6" y="T7"/>
                  </a:cxn>
                  <a:cxn ang="0">
                    <a:pos x="T8" y="T9"/>
                  </a:cxn>
                </a:cxnLst>
                <a:rect l="0" t="0" r="r" b="b"/>
                <a:pathLst>
                  <a:path w="42" h="19">
                    <a:moveTo>
                      <a:pt x="3" y="18"/>
                    </a:moveTo>
                    <a:cubicBezTo>
                      <a:pt x="15" y="11"/>
                      <a:pt x="27" y="7"/>
                      <a:pt x="41" y="3"/>
                    </a:cubicBezTo>
                    <a:cubicBezTo>
                      <a:pt x="42" y="2"/>
                      <a:pt x="42" y="0"/>
                      <a:pt x="40" y="0"/>
                    </a:cubicBezTo>
                    <a:cubicBezTo>
                      <a:pt x="26" y="1"/>
                      <a:pt x="13" y="7"/>
                      <a:pt x="2" y="15"/>
                    </a:cubicBezTo>
                    <a:cubicBezTo>
                      <a:pt x="0" y="16"/>
                      <a:pt x="2" y="19"/>
                      <a:pt x="3"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6" name="Freeform 191"/>
              <p:cNvSpPr>
                <a:spLocks/>
              </p:cNvSpPr>
              <p:nvPr/>
            </p:nvSpPr>
            <p:spPr bwMode="auto">
              <a:xfrm>
                <a:off x="5275" y="2242"/>
                <a:ext cx="62" cy="28"/>
              </a:xfrm>
              <a:custGeom>
                <a:avLst/>
                <a:gdLst>
                  <a:gd name="T0" fmla="*/ 4 w 35"/>
                  <a:gd name="T1" fmla="*/ 15 h 16"/>
                  <a:gd name="T2" fmla="*/ 33 w 35"/>
                  <a:gd name="T3" fmla="*/ 4 h 16"/>
                  <a:gd name="T4" fmla="*/ 32 w 35"/>
                  <a:gd name="T5" fmla="*/ 1 h 16"/>
                  <a:gd name="T6" fmla="*/ 2 w 35"/>
                  <a:gd name="T7" fmla="*/ 12 h 16"/>
                  <a:gd name="T8" fmla="*/ 4 w 35"/>
                  <a:gd name="T9" fmla="*/ 15 h 16"/>
                </a:gdLst>
                <a:ahLst/>
                <a:cxnLst>
                  <a:cxn ang="0">
                    <a:pos x="T0" y="T1"/>
                  </a:cxn>
                  <a:cxn ang="0">
                    <a:pos x="T2" y="T3"/>
                  </a:cxn>
                  <a:cxn ang="0">
                    <a:pos x="T4" y="T5"/>
                  </a:cxn>
                  <a:cxn ang="0">
                    <a:pos x="T6" y="T7"/>
                  </a:cxn>
                  <a:cxn ang="0">
                    <a:pos x="T8" y="T9"/>
                  </a:cxn>
                </a:cxnLst>
                <a:rect l="0" t="0" r="r" b="b"/>
                <a:pathLst>
                  <a:path w="35" h="16">
                    <a:moveTo>
                      <a:pt x="4" y="15"/>
                    </a:moveTo>
                    <a:cubicBezTo>
                      <a:pt x="13" y="11"/>
                      <a:pt x="23" y="8"/>
                      <a:pt x="33" y="4"/>
                    </a:cubicBezTo>
                    <a:cubicBezTo>
                      <a:pt x="35" y="3"/>
                      <a:pt x="34" y="0"/>
                      <a:pt x="32" y="1"/>
                    </a:cubicBezTo>
                    <a:cubicBezTo>
                      <a:pt x="22" y="2"/>
                      <a:pt x="11" y="7"/>
                      <a:pt x="2" y="12"/>
                    </a:cubicBezTo>
                    <a:cubicBezTo>
                      <a:pt x="0" y="13"/>
                      <a:pt x="2" y="16"/>
                      <a:pt x="4"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7" name="Freeform 192"/>
              <p:cNvSpPr>
                <a:spLocks/>
              </p:cNvSpPr>
              <p:nvPr/>
            </p:nvSpPr>
            <p:spPr bwMode="auto">
              <a:xfrm>
                <a:off x="5272" y="2225"/>
                <a:ext cx="51" cy="24"/>
              </a:xfrm>
              <a:custGeom>
                <a:avLst/>
                <a:gdLst>
                  <a:gd name="T0" fmla="*/ 3 w 29"/>
                  <a:gd name="T1" fmla="*/ 13 h 14"/>
                  <a:gd name="T2" fmla="*/ 15 w 29"/>
                  <a:gd name="T3" fmla="*/ 6 h 14"/>
                  <a:gd name="T4" fmla="*/ 27 w 29"/>
                  <a:gd name="T5" fmla="*/ 3 h 14"/>
                  <a:gd name="T6" fmla="*/ 26 w 29"/>
                  <a:gd name="T7" fmla="*/ 0 h 14"/>
                  <a:gd name="T8" fmla="*/ 1 w 29"/>
                  <a:gd name="T9" fmla="*/ 10 h 14"/>
                  <a:gd name="T10" fmla="*/ 3 w 29"/>
                  <a:gd name="T11" fmla="*/ 13 h 14"/>
                </a:gdLst>
                <a:ahLst/>
                <a:cxnLst>
                  <a:cxn ang="0">
                    <a:pos x="T0" y="T1"/>
                  </a:cxn>
                  <a:cxn ang="0">
                    <a:pos x="T2" y="T3"/>
                  </a:cxn>
                  <a:cxn ang="0">
                    <a:pos x="T4" y="T5"/>
                  </a:cxn>
                  <a:cxn ang="0">
                    <a:pos x="T6" y="T7"/>
                  </a:cxn>
                  <a:cxn ang="0">
                    <a:pos x="T8" y="T9"/>
                  </a:cxn>
                  <a:cxn ang="0">
                    <a:pos x="T10" y="T11"/>
                  </a:cxn>
                </a:cxnLst>
                <a:rect l="0" t="0" r="r" b="b"/>
                <a:pathLst>
                  <a:path w="29" h="14">
                    <a:moveTo>
                      <a:pt x="3" y="13"/>
                    </a:moveTo>
                    <a:cubicBezTo>
                      <a:pt x="7" y="10"/>
                      <a:pt x="10" y="8"/>
                      <a:pt x="15" y="6"/>
                    </a:cubicBezTo>
                    <a:cubicBezTo>
                      <a:pt x="19" y="5"/>
                      <a:pt x="23" y="4"/>
                      <a:pt x="27" y="3"/>
                    </a:cubicBezTo>
                    <a:cubicBezTo>
                      <a:pt x="29" y="3"/>
                      <a:pt x="28" y="0"/>
                      <a:pt x="26" y="0"/>
                    </a:cubicBezTo>
                    <a:cubicBezTo>
                      <a:pt x="17" y="0"/>
                      <a:pt x="7" y="3"/>
                      <a:pt x="1" y="10"/>
                    </a:cubicBezTo>
                    <a:cubicBezTo>
                      <a:pt x="0" y="12"/>
                      <a:pt x="1" y="14"/>
                      <a:pt x="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8" name="Freeform 193"/>
              <p:cNvSpPr>
                <a:spLocks/>
              </p:cNvSpPr>
              <p:nvPr/>
            </p:nvSpPr>
            <p:spPr bwMode="auto">
              <a:xfrm>
                <a:off x="5319" y="2267"/>
                <a:ext cx="46" cy="26"/>
              </a:xfrm>
              <a:custGeom>
                <a:avLst/>
                <a:gdLst>
                  <a:gd name="T0" fmla="*/ 3 w 26"/>
                  <a:gd name="T1" fmla="*/ 14 h 15"/>
                  <a:gd name="T2" fmla="*/ 25 w 26"/>
                  <a:gd name="T3" fmla="*/ 3 h 15"/>
                  <a:gd name="T4" fmla="*/ 23 w 26"/>
                  <a:gd name="T5" fmla="*/ 1 h 15"/>
                  <a:gd name="T6" fmla="*/ 1 w 26"/>
                  <a:gd name="T7" fmla="*/ 11 h 15"/>
                  <a:gd name="T8" fmla="*/ 3 w 26"/>
                  <a:gd name="T9" fmla="*/ 14 h 15"/>
                </a:gdLst>
                <a:ahLst/>
                <a:cxnLst>
                  <a:cxn ang="0">
                    <a:pos x="T0" y="T1"/>
                  </a:cxn>
                  <a:cxn ang="0">
                    <a:pos x="T2" y="T3"/>
                  </a:cxn>
                  <a:cxn ang="0">
                    <a:pos x="T4" y="T5"/>
                  </a:cxn>
                  <a:cxn ang="0">
                    <a:pos x="T6" y="T7"/>
                  </a:cxn>
                  <a:cxn ang="0">
                    <a:pos x="T8" y="T9"/>
                  </a:cxn>
                </a:cxnLst>
                <a:rect l="0" t="0" r="r" b="b"/>
                <a:pathLst>
                  <a:path w="26" h="15">
                    <a:moveTo>
                      <a:pt x="3" y="14"/>
                    </a:moveTo>
                    <a:cubicBezTo>
                      <a:pt x="10" y="10"/>
                      <a:pt x="18" y="7"/>
                      <a:pt x="25" y="3"/>
                    </a:cubicBezTo>
                    <a:cubicBezTo>
                      <a:pt x="26" y="3"/>
                      <a:pt x="25" y="0"/>
                      <a:pt x="23" y="1"/>
                    </a:cubicBezTo>
                    <a:cubicBezTo>
                      <a:pt x="16" y="2"/>
                      <a:pt x="8" y="7"/>
                      <a:pt x="1" y="11"/>
                    </a:cubicBezTo>
                    <a:cubicBezTo>
                      <a:pt x="0" y="12"/>
                      <a:pt x="1" y="15"/>
                      <a:pt x="3"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9" name="Freeform 194"/>
              <p:cNvSpPr>
                <a:spLocks/>
              </p:cNvSpPr>
              <p:nvPr/>
            </p:nvSpPr>
            <p:spPr bwMode="auto">
              <a:xfrm>
                <a:off x="5351" y="2283"/>
                <a:ext cx="26" cy="14"/>
              </a:xfrm>
              <a:custGeom>
                <a:avLst/>
                <a:gdLst>
                  <a:gd name="T0" fmla="*/ 3 w 15"/>
                  <a:gd name="T1" fmla="*/ 7 h 8"/>
                  <a:gd name="T2" fmla="*/ 14 w 15"/>
                  <a:gd name="T3" fmla="*/ 3 h 8"/>
                  <a:gd name="T4" fmla="*/ 13 w 15"/>
                  <a:gd name="T5" fmla="*/ 0 h 8"/>
                  <a:gd name="T6" fmla="*/ 2 w 15"/>
                  <a:gd name="T7" fmla="*/ 4 h 8"/>
                  <a:gd name="T8" fmla="*/ 3 w 15"/>
                  <a:gd name="T9" fmla="*/ 7 h 8"/>
                </a:gdLst>
                <a:ahLst/>
                <a:cxnLst>
                  <a:cxn ang="0">
                    <a:pos x="T0" y="T1"/>
                  </a:cxn>
                  <a:cxn ang="0">
                    <a:pos x="T2" y="T3"/>
                  </a:cxn>
                  <a:cxn ang="0">
                    <a:pos x="T4" y="T5"/>
                  </a:cxn>
                  <a:cxn ang="0">
                    <a:pos x="T6" y="T7"/>
                  </a:cxn>
                  <a:cxn ang="0">
                    <a:pos x="T8" y="T9"/>
                  </a:cxn>
                </a:cxnLst>
                <a:rect l="0" t="0" r="r" b="b"/>
                <a:pathLst>
                  <a:path w="15" h="8">
                    <a:moveTo>
                      <a:pt x="3" y="7"/>
                    </a:moveTo>
                    <a:cubicBezTo>
                      <a:pt x="7" y="6"/>
                      <a:pt x="11" y="5"/>
                      <a:pt x="14" y="3"/>
                    </a:cubicBezTo>
                    <a:cubicBezTo>
                      <a:pt x="15" y="2"/>
                      <a:pt x="14" y="0"/>
                      <a:pt x="13" y="0"/>
                    </a:cubicBezTo>
                    <a:cubicBezTo>
                      <a:pt x="9" y="1"/>
                      <a:pt x="5" y="3"/>
                      <a:pt x="2" y="4"/>
                    </a:cubicBezTo>
                    <a:cubicBezTo>
                      <a:pt x="0" y="5"/>
                      <a:pt x="1" y="8"/>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0" name="Freeform 195"/>
              <p:cNvSpPr>
                <a:spLocks/>
              </p:cNvSpPr>
              <p:nvPr/>
            </p:nvSpPr>
            <p:spPr bwMode="auto">
              <a:xfrm>
                <a:off x="5377" y="2293"/>
                <a:ext cx="18" cy="14"/>
              </a:xfrm>
              <a:custGeom>
                <a:avLst/>
                <a:gdLst>
                  <a:gd name="T0" fmla="*/ 5 w 10"/>
                  <a:gd name="T1" fmla="*/ 6 h 8"/>
                  <a:gd name="T2" fmla="*/ 9 w 10"/>
                  <a:gd name="T3" fmla="*/ 3 h 8"/>
                  <a:gd name="T4" fmla="*/ 7 w 10"/>
                  <a:gd name="T5" fmla="*/ 1 h 8"/>
                  <a:gd name="T6" fmla="*/ 3 w 10"/>
                  <a:gd name="T7" fmla="*/ 4 h 8"/>
                  <a:gd name="T8" fmla="*/ 5 w 10"/>
                  <a:gd name="T9" fmla="*/ 6 h 8"/>
                </a:gdLst>
                <a:ahLst/>
                <a:cxnLst>
                  <a:cxn ang="0">
                    <a:pos x="T0" y="T1"/>
                  </a:cxn>
                  <a:cxn ang="0">
                    <a:pos x="T2" y="T3"/>
                  </a:cxn>
                  <a:cxn ang="0">
                    <a:pos x="T4" y="T5"/>
                  </a:cxn>
                  <a:cxn ang="0">
                    <a:pos x="T6" y="T7"/>
                  </a:cxn>
                  <a:cxn ang="0">
                    <a:pos x="T8" y="T9"/>
                  </a:cxn>
                </a:cxnLst>
                <a:rect l="0" t="0" r="r" b="b"/>
                <a:pathLst>
                  <a:path w="10" h="8">
                    <a:moveTo>
                      <a:pt x="5" y="6"/>
                    </a:moveTo>
                    <a:cubicBezTo>
                      <a:pt x="6" y="5"/>
                      <a:pt x="8" y="4"/>
                      <a:pt x="9" y="3"/>
                    </a:cubicBezTo>
                    <a:cubicBezTo>
                      <a:pt x="10" y="2"/>
                      <a:pt x="8" y="0"/>
                      <a:pt x="7" y="1"/>
                    </a:cubicBezTo>
                    <a:cubicBezTo>
                      <a:pt x="5" y="2"/>
                      <a:pt x="4" y="3"/>
                      <a:pt x="3" y="4"/>
                    </a:cubicBezTo>
                    <a:cubicBezTo>
                      <a:pt x="0" y="5"/>
                      <a:pt x="3" y="8"/>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1" name="Freeform 196"/>
              <p:cNvSpPr>
                <a:spLocks/>
              </p:cNvSpPr>
              <p:nvPr/>
            </p:nvSpPr>
            <p:spPr bwMode="auto">
              <a:xfrm>
                <a:off x="5330" y="2488"/>
                <a:ext cx="21" cy="46"/>
              </a:xfrm>
              <a:custGeom>
                <a:avLst/>
                <a:gdLst>
                  <a:gd name="T0" fmla="*/ 7 w 12"/>
                  <a:gd name="T1" fmla="*/ 2 h 26"/>
                  <a:gd name="T2" fmla="*/ 1 w 12"/>
                  <a:gd name="T3" fmla="*/ 25 h 26"/>
                  <a:gd name="T4" fmla="*/ 5 w 12"/>
                  <a:gd name="T5" fmla="*/ 25 h 26"/>
                  <a:gd name="T6" fmla="*/ 11 w 12"/>
                  <a:gd name="T7" fmla="*/ 4 h 26"/>
                  <a:gd name="T8" fmla="*/ 7 w 12"/>
                  <a:gd name="T9" fmla="*/ 2 h 26"/>
                </a:gdLst>
                <a:ahLst/>
                <a:cxnLst>
                  <a:cxn ang="0">
                    <a:pos x="T0" y="T1"/>
                  </a:cxn>
                  <a:cxn ang="0">
                    <a:pos x="T2" y="T3"/>
                  </a:cxn>
                  <a:cxn ang="0">
                    <a:pos x="T4" y="T5"/>
                  </a:cxn>
                  <a:cxn ang="0">
                    <a:pos x="T6" y="T7"/>
                  </a:cxn>
                  <a:cxn ang="0">
                    <a:pos x="T8" y="T9"/>
                  </a:cxn>
                </a:cxnLst>
                <a:rect l="0" t="0" r="r" b="b"/>
                <a:pathLst>
                  <a:path w="12" h="26">
                    <a:moveTo>
                      <a:pt x="7" y="2"/>
                    </a:moveTo>
                    <a:cubicBezTo>
                      <a:pt x="3" y="8"/>
                      <a:pt x="0" y="17"/>
                      <a:pt x="1" y="25"/>
                    </a:cubicBezTo>
                    <a:cubicBezTo>
                      <a:pt x="2" y="26"/>
                      <a:pt x="4" y="26"/>
                      <a:pt x="5" y="25"/>
                    </a:cubicBezTo>
                    <a:cubicBezTo>
                      <a:pt x="6" y="17"/>
                      <a:pt x="7" y="11"/>
                      <a:pt x="11" y="4"/>
                    </a:cubicBezTo>
                    <a:cubicBezTo>
                      <a:pt x="12" y="2"/>
                      <a:pt x="9" y="0"/>
                      <a:pt x="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2" name="Freeform 197"/>
              <p:cNvSpPr>
                <a:spLocks/>
              </p:cNvSpPr>
              <p:nvPr/>
            </p:nvSpPr>
            <p:spPr bwMode="auto">
              <a:xfrm>
                <a:off x="5340" y="2522"/>
                <a:ext cx="16" cy="35"/>
              </a:xfrm>
              <a:custGeom>
                <a:avLst/>
                <a:gdLst>
                  <a:gd name="T0" fmla="*/ 5 w 9"/>
                  <a:gd name="T1" fmla="*/ 1 h 20"/>
                  <a:gd name="T2" fmla="*/ 2 w 9"/>
                  <a:gd name="T3" fmla="*/ 18 h 20"/>
                  <a:gd name="T4" fmla="*/ 5 w 9"/>
                  <a:gd name="T5" fmla="*/ 18 h 20"/>
                  <a:gd name="T6" fmla="*/ 6 w 9"/>
                  <a:gd name="T7" fmla="*/ 10 h 20"/>
                  <a:gd name="T8" fmla="*/ 8 w 9"/>
                  <a:gd name="T9" fmla="*/ 3 h 20"/>
                  <a:gd name="T10" fmla="*/ 5 w 9"/>
                  <a:gd name="T11" fmla="*/ 1 h 20"/>
                </a:gdLst>
                <a:ahLst/>
                <a:cxnLst>
                  <a:cxn ang="0">
                    <a:pos x="T0" y="T1"/>
                  </a:cxn>
                  <a:cxn ang="0">
                    <a:pos x="T2" y="T3"/>
                  </a:cxn>
                  <a:cxn ang="0">
                    <a:pos x="T4" y="T5"/>
                  </a:cxn>
                  <a:cxn ang="0">
                    <a:pos x="T6" y="T7"/>
                  </a:cxn>
                  <a:cxn ang="0">
                    <a:pos x="T8" y="T9"/>
                  </a:cxn>
                  <a:cxn ang="0">
                    <a:pos x="T10" y="T11"/>
                  </a:cxn>
                </a:cxnLst>
                <a:rect l="0" t="0" r="r" b="b"/>
                <a:pathLst>
                  <a:path w="9" h="20">
                    <a:moveTo>
                      <a:pt x="5" y="1"/>
                    </a:moveTo>
                    <a:cubicBezTo>
                      <a:pt x="2" y="6"/>
                      <a:pt x="0" y="13"/>
                      <a:pt x="2" y="18"/>
                    </a:cubicBezTo>
                    <a:cubicBezTo>
                      <a:pt x="2" y="20"/>
                      <a:pt x="4" y="20"/>
                      <a:pt x="5" y="18"/>
                    </a:cubicBezTo>
                    <a:cubicBezTo>
                      <a:pt x="5" y="16"/>
                      <a:pt x="5" y="13"/>
                      <a:pt x="6" y="10"/>
                    </a:cubicBezTo>
                    <a:cubicBezTo>
                      <a:pt x="7" y="8"/>
                      <a:pt x="7" y="5"/>
                      <a:pt x="8" y="3"/>
                    </a:cubicBezTo>
                    <a:cubicBezTo>
                      <a:pt x="9" y="1"/>
                      <a:pt x="6" y="0"/>
                      <a:pt x="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3" name="Freeform 198"/>
              <p:cNvSpPr>
                <a:spLocks/>
              </p:cNvSpPr>
              <p:nvPr/>
            </p:nvSpPr>
            <p:spPr bwMode="auto">
              <a:xfrm>
                <a:off x="5353" y="2543"/>
                <a:ext cx="14" cy="35"/>
              </a:xfrm>
              <a:custGeom>
                <a:avLst/>
                <a:gdLst>
                  <a:gd name="T0" fmla="*/ 4 w 8"/>
                  <a:gd name="T1" fmla="*/ 2 h 20"/>
                  <a:gd name="T2" fmla="*/ 1 w 8"/>
                  <a:gd name="T3" fmla="*/ 18 h 20"/>
                  <a:gd name="T4" fmla="*/ 4 w 8"/>
                  <a:gd name="T5" fmla="*/ 18 h 20"/>
                  <a:gd name="T6" fmla="*/ 7 w 8"/>
                  <a:gd name="T7" fmla="*/ 4 h 20"/>
                  <a:gd name="T8" fmla="*/ 4 w 8"/>
                  <a:gd name="T9" fmla="*/ 2 h 20"/>
                </a:gdLst>
                <a:ahLst/>
                <a:cxnLst>
                  <a:cxn ang="0">
                    <a:pos x="T0" y="T1"/>
                  </a:cxn>
                  <a:cxn ang="0">
                    <a:pos x="T2" y="T3"/>
                  </a:cxn>
                  <a:cxn ang="0">
                    <a:pos x="T4" y="T5"/>
                  </a:cxn>
                  <a:cxn ang="0">
                    <a:pos x="T6" y="T7"/>
                  </a:cxn>
                  <a:cxn ang="0">
                    <a:pos x="T8" y="T9"/>
                  </a:cxn>
                </a:cxnLst>
                <a:rect l="0" t="0" r="r" b="b"/>
                <a:pathLst>
                  <a:path w="8" h="20">
                    <a:moveTo>
                      <a:pt x="4" y="2"/>
                    </a:moveTo>
                    <a:cubicBezTo>
                      <a:pt x="2" y="7"/>
                      <a:pt x="0" y="13"/>
                      <a:pt x="1" y="18"/>
                    </a:cubicBezTo>
                    <a:cubicBezTo>
                      <a:pt x="1" y="20"/>
                      <a:pt x="4" y="20"/>
                      <a:pt x="4" y="18"/>
                    </a:cubicBezTo>
                    <a:cubicBezTo>
                      <a:pt x="5" y="13"/>
                      <a:pt x="5" y="8"/>
                      <a:pt x="7" y="4"/>
                    </a:cubicBezTo>
                    <a:cubicBezTo>
                      <a:pt x="8" y="2"/>
                      <a:pt x="5" y="0"/>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4" name="Freeform 199"/>
              <p:cNvSpPr>
                <a:spLocks/>
              </p:cNvSpPr>
              <p:nvPr/>
            </p:nvSpPr>
            <p:spPr bwMode="auto">
              <a:xfrm>
                <a:off x="5363" y="2575"/>
                <a:ext cx="16" cy="37"/>
              </a:xfrm>
              <a:custGeom>
                <a:avLst/>
                <a:gdLst>
                  <a:gd name="T0" fmla="*/ 4 w 9"/>
                  <a:gd name="T1" fmla="*/ 2 h 21"/>
                  <a:gd name="T2" fmla="*/ 3 w 9"/>
                  <a:gd name="T3" fmla="*/ 20 h 21"/>
                  <a:gd name="T4" fmla="*/ 6 w 9"/>
                  <a:gd name="T5" fmla="*/ 19 h 21"/>
                  <a:gd name="T6" fmla="*/ 8 w 9"/>
                  <a:gd name="T7" fmla="*/ 3 h 21"/>
                  <a:gd name="T8" fmla="*/ 4 w 9"/>
                  <a:gd name="T9" fmla="*/ 2 h 21"/>
                </a:gdLst>
                <a:ahLst/>
                <a:cxnLst>
                  <a:cxn ang="0">
                    <a:pos x="T0" y="T1"/>
                  </a:cxn>
                  <a:cxn ang="0">
                    <a:pos x="T2" y="T3"/>
                  </a:cxn>
                  <a:cxn ang="0">
                    <a:pos x="T4" y="T5"/>
                  </a:cxn>
                  <a:cxn ang="0">
                    <a:pos x="T6" y="T7"/>
                  </a:cxn>
                  <a:cxn ang="0">
                    <a:pos x="T8" y="T9"/>
                  </a:cxn>
                </a:cxnLst>
                <a:rect l="0" t="0" r="r" b="b"/>
                <a:pathLst>
                  <a:path w="9" h="21">
                    <a:moveTo>
                      <a:pt x="4" y="2"/>
                    </a:moveTo>
                    <a:cubicBezTo>
                      <a:pt x="2" y="7"/>
                      <a:pt x="0" y="14"/>
                      <a:pt x="3" y="20"/>
                    </a:cubicBezTo>
                    <a:cubicBezTo>
                      <a:pt x="4" y="21"/>
                      <a:pt x="6" y="20"/>
                      <a:pt x="6" y="19"/>
                    </a:cubicBezTo>
                    <a:cubicBezTo>
                      <a:pt x="6" y="14"/>
                      <a:pt x="6" y="9"/>
                      <a:pt x="8" y="3"/>
                    </a:cubicBezTo>
                    <a:cubicBezTo>
                      <a:pt x="9" y="1"/>
                      <a:pt x="5" y="0"/>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5" name="Freeform 200"/>
              <p:cNvSpPr>
                <a:spLocks/>
              </p:cNvSpPr>
              <p:nvPr/>
            </p:nvSpPr>
            <p:spPr bwMode="auto">
              <a:xfrm>
                <a:off x="5376" y="2601"/>
                <a:ext cx="14" cy="39"/>
              </a:xfrm>
              <a:custGeom>
                <a:avLst/>
                <a:gdLst>
                  <a:gd name="T0" fmla="*/ 4 w 8"/>
                  <a:gd name="T1" fmla="*/ 2 h 22"/>
                  <a:gd name="T2" fmla="*/ 0 w 8"/>
                  <a:gd name="T3" fmla="*/ 20 h 22"/>
                  <a:gd name="T4" fmla="*/ 3 w 8"/>
                  <a:gd name="T5" fmla="*/ 21 h 22"/>
                  <a:gd name="T6" fmla="*/ 7 w 8"/>
                  <a:gd name="T7" fmla="*/ 3 h 22"/>
                  <a:gd name="T8" fmla="*/ 4 w 8"/>
                  <a:gd name="T9" fmla="*/ 2 h 22"/>
                </a:gdLst>
                <a:ahLst/>
                <a:cxnLst>
                  <a:cxn ang="0">
                    <a:pos x="T0" y="T1"/>
                  </a:cxn>
                  <a:cxn ang="0">
                    <a:pos x="T2" y="T3"/>
                  </a:cxn>
                  <a:cxn ang="0">
                    <a:pos x="T4" y="T5"/>
                  </a:cxn>
                  <a:cxn ang="0">
                    <a:pos x="T6" y="T7"/>
                  </a:cxn>
                  <a:cxn ang="0">
                    <a:pos x="T8" y="T9"/>
                  </a:cxn>
                </a:cxnLst>
                <a:rect l="0" t="0" r="r" b="b"/>
                <a:pathLst>
                  <a:path w="8" h="22">
                    <a:moveTo>
                      <a:pt x="4" y="2"/>
                    </a:moveTo>
                    <a:cubicBezTo>
                      <a:pt x="2" y="8"/>
                      <a:pt x="0" y="14"/>
                      <a:pt x="0" y="20"/>
                    </a:cubicBezTo>
                    <a:cubicBezTo>
                      <a:pt x="0" y="21"/>
                      <a:pt x="2" y="22"/>
                      <a:pt x="3" y="21"/>
                    </a:cubicBezTo>
                    <a:cubicBezTo>
                      <a:pt x="5" y="15"/>
                      <a:pt x="6" y="9"/>
                      <a:pt x="7" y="3"/>
                    </a:cubicBezTo>
                    <a:cubicBezTo>
                      <a:pt x="8" y="1"/>
                      <a:pt x="4" y="0"/>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6" name="Freeform 201"/>
              <p:cNvSpPr>
                <a:spLocks/>
              </p:cNvSpPr>
              <p:nvPr/>
            </p:nvSpPr>
            <p:spPr bwMode="auto">
              <a:xfrm>
                <a:off x="5370" y="2529"/>
                <a:ext cx="37" cy="25"/>
              </a:xfrm>
              <a:custGeom>
                <a:avLst/>
                <a:gdLst>
                  <a:gd name="T0" fmla="*/ 1 w 21"/>
                  <a:gd name="T1" fmla="*/ 4 h 14"/>
                  <a:gd name="T2" fmla="*/ 18 w 21"/>
                  <a:gd name="T3" fmla="*/ 13 h 14"/>
                  <a:gd name="T4" fmla="*/ 20 w 21"/>
                  <a:gd name="T5" fmla="*/ 11 h 14"/>
                  <a:gd name="T6" fmla="*/ 3 w 21"/>
                  <a:gd name="T7" fmla="*/ 1 h 14"/>
                  <a:gd name="T8" fmla="*/ 1 w 21"/>
                  <a:gd name="T9" fmla="*/ 4 h 14"/>
                </a:gdLst>
                <a:ahLst/>
                <a:cxnLst>
                  <a:cxn ang="0">
                    <a:pos x="T0" y="T1"/>
                  </a:cxn>
                  <a:cxn ang="0">
                    <a:pos x="T2" y="T3"/>
                  </a:cxn>
                  <a:cxn ang="0">
                    <a:pos x="T4" y="T5"/>
                  </a:cxn>
                  <a:cxn ang="0">
                    <a:pos x="T6" y="T7"/>
                  </a:cxn>
                  <a:cxn ang="0">
                    <a:pos x="T8" y="T9"/>
                  </a:cxn>
                </a:cxnLst>
                <a:rect l="0" t="0" r="r" b="b"/>
                <a:pathLst>
                  <a:path w="21" h="14">
                    <a:moveTo>
                      <a:pt x="1" y="4"/>
                    </a:moveTo>
                    <a:cubicBezTo>
                      <a:pt x="7" y="6"/>
                      <a:pt x="12" y="10"/>
                      <a:pt x="18" y="13"/>
                    </a:cubicBezTo>
                    <a:cubicBezTo>
                      <a:pt x="19" y="14"/>
                      <a:pt x="21" y="12"/>
                      <a:pt x="20" y="11"/>
                    </a:cubicBezTo>
                    <a:cubicBezTo>
                      <a:pt x="16" y="5"/>
                      <a:pt x="9" y="2"/>
                      <a:pt x="3" y="1"/>
                    </a:cubicBezTo>
                    <a:cubicBezTo>
                      <a:pt x="1" y="0"/>
                      <a:pt x="0" y="3"/>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7" name="Freeform 202"/>
              <p:cNvSpPr>
                <a:spLocks/>
              </p:cNvSpPr>
              <p:nvPr/>
            </p:nvSpPr>
            <p:spPr bwMode="auto">
              <a:xfrm>
                <a:off x="5367" y="2546"/>
                <a:ext cx="28" cy="29"/>
              </a:xfrm>
              <a:custGeom>
                <a:avLst/>
                <a:gdLst>
                  <a:gd name="T0" fmla="*/ 2 w 16"/>
                  <a:gd name="T1" fmla="*/ 4 h 16"/>
                  <a:gd name="T2" fmla="*/ 8 w 16"/>
                  <a:gd name="T3" fmla="*/ 9 h 16"/>
                  <a:gd name="T4" fmla="*/ 13 w 16"/>
                  <a:gd name="T5" fmla="*/ 15 h 16"/>
                  <a:gd name="T6" fmla="*/ 15 w 16"/>
                  <a:gd name="T7" fmla="*/ 13 h 16"/>
                  <a:gd name="T8" fmla="*/ 4 w 16"/>
                  <a:gd name="T9" fmla="*/ 2 h 16"/>
                  <a:gd name="T10" fmla="*/ 2 w 16"/>
                  <a:gd name="T11" fmla="*/ 4 h 16"/>
                </a:gdLst>
                <a:ahLst/>
                <a:cxnLst>
                  <a:cxn ang="0">
                    <a:pos x="T0" y="T1"/>
                  </a:cxn>
                  <a:cxn ang="0">
                    <a:pos x="T2" y="T3"/>
                  </a:cxn>
                  <a:cxn ang="0">
                    <a:pos x="T4" y="T5"/>
                  </a:cxn>
                  <a:cxn ang="0">
                    <a:pos x="T6" y="T7"/>
                  </a:cxn>
                  <a:cxn ang="0">
                    <a:pos x="T8" y="T9"/>
                  </a:cxn>
                  <a:cxn ang="0">
                    <a:pos x="T10" y="T11"/>
                  </a:cxn>
                </a:cxnLst>
                <a:rect l="0" t="0" r="r" b="b"/>
                <a:pathLst>
                  <a:path w="16" h="16">
                    <a:moveTo>
                      <a:pt x="2" y="4"/>
                    </a:moveTo>
                    <a:cubicBezTo>
                      <a:pt x="4" y="6"/>
                      <a:pt x="6" y="7"/>
                      <a:pt x="8" y="9"/>
                    </a:cubicBezTo>
                    <a:cubicBezTo>
                      <a:pt x="9" y="11"/>
                      <a:pt x="11" y="13"/>
                      <a:pt x="13" y="15"/>
                    </a:cubicBezTo>
                    <a:cubicBezTo>
                      <a:pt x="14" y="16"/>
                      <a:pt x="16" y="15"/>
                      <a:pt x="15" y="13"/>
                    </a:cubicBezTo>
                    <a:cubicBezTo>
                      <a:pt x="13" y="8"/>
                      <a:pt x="8" y="4"/>
                      <a:pt x="4" y="2"/>
                    </a:cubicBezTo>
                    <a:cubicBezTo>
                      <a:pt x="2"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8" name="Freeform 203"/>
              <p:cNvSpPr>
                <a:spLocks/>
              </p:cNvSpPr>
              <p:nvPr/>
            </p:nvSpPr>
            <p:spPr bwMode="auto">
              <a:xfrm>
                <a:off x="5379" y="2578"/>
                <a:ext cx="25" cy="39"/>
              </a:xfrm>
              <a:custGeom>
                <a:avLst/>
                <a:gdLst>
                  <a:gd name="T0" fmla="*/ 1 w 14"/>
                  <a:gd name="T1" fmla="*/ 4 h 22"/>
                  <a:gd name="T2" fmla="*/ 11 w 14"/>
                  <a:gd name="T3" fmla="*/ 21 h 22"/>
                  <a:gd name="T4" fmla="*/ 14 w 14"/>
                  <a:gd name="T5" fmla="*/ 20 h 22"/>
                  <a:gd name="T6" fmla="*/ 4 w 14"/>
                  <a:gd name="T7" fmla="*/ 2 h 22"/>
                  <a:gd name="T8" fmla="*/ 1 w 14"/>
                  <a:gd name="T9" fmla="*/ 4 h 22"/>
                </a:gdLst>
                <a:ahLst/>
                <a:cxnLst>
                  <a:cxn ang="0">
                    <a:pos x="T0" y="T1"/>
                  </a:cxn>
                  <a:cxn ang="0">
                    <a:pos x="T2" y="T3"/>
                  </a:cxn>
                  <a:cxn ang="0">
                    <a:pos x="T4" y="T5"/>
                  </a:cxn>
                  <a:cxn ang="0">
                    <a:pos x="T6" y="T7"/>
                  </a:cxn>
                  <a:cxn ang="0">
                    <a:pos x="T8" y="T9"/>
                  </a:cxn>
                </a:cxnLst>
                <a:rect l="0" t="0" r="r" b="b"/>
                <a:pathLst>
                  <a:path w="14" h="22">
                    <a:moveTo>
                      <a:pt x="1" y="4"/>
                    </a:moveTo>
                    <a:cubicBezTo>
                      <a:pt x="4" y="10"/>
                      <a:pt x="7" y="16"/>
                      <a:pt x="11" y="21"/>
                    </a:cubicBezTo>
                    <a:cubicBezTo>
                      <a:pt x="12" y="22"/>
                      <a:pt x="14" y="21"/>
                      <a:pt x="14" y="20"/>
                    </a:cubicBezTo>
                    <a:cubicBezTo>
                      <a:pt x="12" y="13"/>
                      <a:pt x="8" y="8"/>
                      <a:pt x="4" y="2"/>
                    </a:cubicBezTo>
                    <a:cubicBezTo>
                      <a:pt x="3" y="0"/>
                      <a:pt x="0" y="2"/>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9" name="Freeform 204"/>
              <p:cNvSpPr>
                <a:spLocks/>
              </p:cNvSpPr>
              <p:nvPr/>
            </p:nvSpPr>
            <p:spPr bwMode="auto">
              <a:xfrm>
                <a:off x="5384" y="2617"/>
                <a:ext cx="16" cy="47"/>
              </a:xfrm>
              <a:custGeom>
                <a:avLst/>
                <a:gdLst>
                  <a:gd name="T0" fmla="*/ 1 w 9"/>
                  <a:gd name="T1" fmla="*/ 3 h 27"/>
                  <a:gd name="T2" fmla="*/ 6 w 9"/>
                  <a:gd name="T3" fmla="*/ 25 h 27"/>
                  <a:gd name="T4" fmla="*/ 9 w 9"/>
                  <a:gd name="T5" fmla="*/ 25 h 27"/>
                  <a:gd name="T6" fmla="*/ 4 w 9"/>
                  <a:gd name="T7" fmla="*/ 2 h 27"/>
                  <a:gd name="T8" fmla="*/ 1 w 9"/>
                  <a:gd name="T9" fmla="*/ 3 h 27"/>
                </a:gdLst>
                <a:ahLst/>
                <a:cxnLst>
                  <a:cxn ang="0">
                    <a:pos x="T0" y="T1"/>
                  </a:cxn>
                  <a:cxn ang="0">
                    <a:pos x="T2" y="T3"/>
                  </a:cxn>
                  <a:cxn ang="0">
                    <a:pos x="T4" y="T5"/>
                  </a:cxn>
                  <a:cxn ang="0">
                    <a:pos x="T6" y="T7"/>
                  </a:cxn>
                  <a:cxn ang="0">
                    <a:pos x="T8" y="T9"/>
                  </a:cxn>
                </a:cxnLst>
                <a:rect l="0" t="0" r="r" b="b"/>
                <a:pathLst>
                  <a:path w="9" h="27">
                    <a:moveTo>
                      <a:pt x="1" y="3"/>
                    </a:moveTo>
                    <a:cubicBezTo>
                      <a:pt x="3" y="10"/>
                      <a:pt x="4" y="18"/>
                      <a:pt x="6" y="25"/>
                    </a:cubicBezTo>
                    <a:cubicBezTo>
                      <a:pt x="6" y="27"/>
                      <a:pt x="9" y="26"/>
                      <a:pt x="9" y="25"/>
                    </a:cubicBezTo>
                    <a:cubicBezTo>
                      <a:pt x="9" y="17"/>
                      <a:pt x="7" y="9"/>
                      <a:pt x="4" y="2"/>
                    </a:cubicBezTo>
                    <a:cubicBezTo>
                      <a:pt x="3" y="0"/>
                      <a:pt x="0" y="1"/>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9" name="Group 406"/>
            <p:cNvGrpSpPr>
              <a:grpSpLocks/>
            </p:cNvGrpSpPr>
            <p:nvPr/>
          </p:nvGrpSpPr>
          <p:grpSpPr bwMode="auto">
            <a:xfrm>
              <a:off x="1420" y="930"/>
              <a:ext cx="4209" cy="2343"/>
              <a:chOff x="1420" y="930"/>
              <a:chExt cx="4209" cy="2343"/>
            </a:xfrm>
            <a:grpFill/>
          </p:grpSpPr>
          <p:sp>
            <p:nvSpPr>
              <p:cNvPr id="570" name="Freeform 206"/>
              <p:cNvSpPr>
                <a:spLocks/>
              </p:cNvSpPr>
              <p:nvPr/>
            </p:nvSpPr>
            <p:spPr bwMode="auto">
              <a:xfrm>
                <a:off x="5374" y="2652"/>
                <a:ext cx="16" cy="53"/>
              </a:xfrm>
              <a:custGeom>
                <a:avLst/>
                <a:gdLst>
                  <a:gd name="T0" fmla="*/ 0 w 9"/>
                  <a:gd name="T1" fmla="*/ 3 h 30"/>
                  <a:gd name="T2" fmla="*/ 3 w 9"/>
                  <a:gd name="T3" fmla="*/ 28 h 30"/>
                  <a:gd name="T4" fmla="*/ 6 w 9"/>
                  <a:gd name="T5" fmla="*/ 29 h 30"/>
                  <a:gd name="T6" fmla="*/ 4 w 9"/>
                  <a:gd name="T7" fmla="*/ 2 h 30"/>
                  <a:gd name="T8" fmla="*/ 0 w 9"/>
                  <a:gd name="T9" fmla="*/ 3 h 30"/>
                </a:gdLst>
                <a:ahLst/>
                <a:cxnLst>
                  <a:cxn ang="0">
                    <a:pos x="T0" y="T1"/>
                  </a:cxn>
                  <a:cxn ang="0">
                    <a:pos x="T2" y="T3"/>
                  </a:cxn>
                  <a:cxn ang="0">
                    <a:pos x="T4" y="T5"/>
                  </a:cxn>
                  <a:cxn ang="0">
                    <a:pos x="T6" y="T7"/>
                  </a:cxn>
                  <a:cxn ang="0">
                    <a:pos x="T8" y="T9"/>
                  </a:cxn>
                </a:cxnLst>
                <a:rect l="0" t="0" r="r" b="b"/>
                <a:pathLst>
                  <a:path w="9" h="30">
                    <a:moveTo>
                      <a:pt x="0" y="3"/>
                    </a:moveTo>
                    <a:cubicBezTo>
                      <a:pt x="3" y="11"/>
                      <a:pt x="4" y="20"/>
                      <a:pt x="3" y="28"/>
                    </a:cubicBezTo>
                    <a:cubicBezTo>
                      <a:pt x="3" y="30"/>
                      <a:pt x="6" y="30"/>
                      <a:pt x="6" y="29"/>
                    </a:cubicBezTo>
                    <a:cubicBezTo>
                      <a:pt x="9" y="20"/>
                      <a:pt x="7" y="11"/>
                      <a:pt x="4" y="2"/>
                    </a:cubicBezTo>
                    <a:cubicBezTo>
                      <a:pt x="3" y="0"/>
                      <a:pt x="0"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1" name="Freeform 207"/>
              <p:cNvSpPr>
                <a:spLocks/>
              </p:cNvSpPr>
              <p:nvPr/>
            </p:nvSpPr>
            <p:spPr bwMode="auto">
              <a:xfrm>
                <a:off x="5594" y="2698"/>
                <a:ext cx="35" cy="24"/>
              </a:xfrm>
              <a:custGeom>
                <a:avLst/>
                <a:gdLst>
                  <a:gd name="T0" fmla="*/ 2 w 20"/>
                  <a:gd name="T1" fmla="*/ 4 h 14"/>
                  <a:gd name="T2" fmla="*/ 18 w 20"/>
                  <a:gd name="T3" fmla="*/ 14 h 14"/>
                  <a:gd name="T4" fmla="*/ 19 w 20"/>
                  <a:gd name="T5" fmla="*/ 11 h 14"/>
                  <a:gd name="T6" fmla="*/ 12 w 20"/>
                  <a:gd name="T7" fmla="*/ 6 h 14"/>
                  <a:gd name="T8" fmla="*/ 4 w 20"/>
                  <a:gd name="T9" fmla="*/ 1 h 14"/>
                  <a:gd name="T10" fmla="*/ 2 w 20"/>
                  <a:gd name="T11" fmla="*/ 4 h 14"/>
                </a:gdLst>
                <a:ahLst/>
                <a:cxnLst>
                  <a:cxn ang="0">
                    <a:pos x="T0" y="T1"/>
                  </a:cxn>
                  <a:cxn ang="0">
                    <a:pos x="T2" y="T3"/>
                  </a:cxn>
                  <a:cxn ang="0">
                    <a:pos x="T4" y="T5"/>
                  </a:cxn>
                  <a:cxn ang="0">
                    <a:pos x="T6" y="T7"/>
                  </a:cxn>
                  <a:cxn ang="0">
                    <a:pos x="T8" y="T9"/>
                  </a:cxn>
                  <a:cxn ang="0">
                    <a:pos x="T10" y="T11"/>
                  </a:cxn>
                </a:cxnLst>
                <a:rect l="0" t="0" r="r" b="b"/>
                <a:pathLst>
                  <a:path w="20" h="14">
                    <a:moveTo>
                      <a:pt x="2" y="4"/>
                    </a:moveTo>
                    <a:cubicBezTo>
                      <a:pt x="6" y="8"/>
                      <a:pt x="12" y="13"/>
                      <a:pt x="18" y="14"/>
                    </a:cubicBezTo>
                    <a:cubicBezTo>
                      <a:pt x="20" y="14"/>
                      <a:pt x="20" y="12"/>
                      <a:pt x="19" y="11"/>
                    </a:cubicBezTo>
                    <a:cubicBezTo>
                      <a:pt x="17" y="9"/>
                      <a:pt x="14" y="8"/>
                      <a:pt x="12" y="6"/>
                    </a:cubicBezTo>
                    <a:cubicBezTo>
                      <a:pt x="9" y="5"/>
                      <a:pt x="7" y="3"/>
                      <a:pt x="4" y="1"/>
                    </a:cubicBezTo>
                    <a:cubicBezTo>
                      <a:pt x="3" y="0"/>
                      <a:pt x="0" y="2"/>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2" name="Freeform 208"/>
              <p:cNvSpPr>
                <a:spLocks/>
              </p:cNvSpPr>
              <p:nvPr/>
            </p:nvSpPr>
            <p:spPr bwMode="auto">
              <a:xfrm>
                <a:off x="5587" y="2675"/>
                <a:ext cx="37" cy="17"/>
              </a:xfrm>
              <a:custGeom>
                <a:avLst/>
                <a:gdLst>
                  <a:gd name="T0" fmla="*/ 2 w 21"/>
                  <a:gd name="T1" fmla="*/ 4 h 10"/>
                  <a:gd name="T2" fmla="*/ 19 w 21"/>
                  <a:gd name="T3" fmla="*/ 8 h 10"/>
                  <a:gd name="T4" fmla="*/ 19 w 21"/>
                  <a:gd name="T5" fmla="*/ 5 h 10"/>
                  <a:gd name="T6" fmla="*/ 4 w 21"/>
                  <a:gd name="T7" fmla="*/ 1 h 10"/>
                  <a:gd name="T8" fmla="*/ 2 w 21"/>
                  <a:gd name="T9" fmla="*/ 4 h 10"/>
                </a:gdLst>
                <a:ahLst/>
                <a:cxnLst>
                  <a:cxn ang="0">
                    <a:pos x="T0" y="T1"/>
                  </a:cxn>
                  <a:cxn ang="0">
                    <a:pos x="T2" y="T3"/>
                  </a:cxn>
                  <a:cxn ang="0">
                    <a:pos x="T4" y="T5"/>
                  </a:cxn>
                  <a:cxn ang="0">
                    <a:pos x="T6" y="T7"/>
                  </a:cxn>
                  <a:cxn ang="0">
                    <a:pos x="T8" y="T9"/>
                  </a:cxn>
                </a:cxnLst>
                <a:rect l="0" t="0" r="r" b="b"/>
                <a:pathLst>
                  <a:path w="21" h="10">
                    <a:moveTo>
                      <a:pt x="2" y="4"/>
                    </a:moveTo>
                    <a:cubicBezTo>
                      <a:pt x="7" y="7"/>
                      <a:pt x="13" y="10"/>
                      <a:pt x="19" y="8"/>
                    </a:cubicBezTo>
                    <a:cubicBezTo>
                      <a:pt x="21" y="8"/>
                      <a:pt x="21" y="6"/>
                      <a:pt x="19" y="5"/>
                    </a:cubicBezTo>
                    <a:cubicBezTo>
                      <a:pt x="14" y="4"/>
                      <a:pt x="9" y="4"/>
                      <a:pt x="4" y="1"/>
                    </a:cubicBezTo>
                    <a:cubicBezTo>
                      <a:pt x="2" y="0"/>
                      <a:pt x="0" y="2"/>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3" name="Freeform 209"/>
              <p:cNvSpPr>
                <a:spLocks/>
              </p:cNvSpPr>
              <p:nvPr/>
            </p:nvSpPr>
            <p:spPr bwMode="auto">
              <a:xfrm>
                <a:off x="5592" y="2654"/>
                <a:ext cx="19" cy="19"/>
              </a:xfrm>
              <a:custGeom>
                <a:avLst/>
                <a:gdLst>
                  <a:gd name="T0" fmla="*/ 1 w 11"/>
                  <a:gd name="T1" fmla="*/ 4 h 11"/>
                  <a:gd name="T2" fmla="*/ 10 w 11"/>
                  <a:gd name="T3" fmla="*/ 10 h 11"/>
                  <a:gd name="T4" fmla="*/ 11 w 11"/>
                  <a:gd name="T5" fmla="*/ 8 h 11"/>
                  <a:gd name="T6" fmla="*/ 8 w 11"/>
                  <a:gd name="T7" fmla="*/ 5 h 11"/>
                  <a:gd name="T8" fmla="*/ 4 w 11"/>
                  <a:gd name="T9" fmla="*/ 1 h 11"/>
                  <a:gd name="T10" fmla="*/ 1 w 11"/>
                  <a:gd name="T11" fmla="*/ 4 h 11"/>
                </a:gdLst>
                <a:ahLst/>
                <a:cxnLst>
                  <a:cxn ang="0">
                    <a:pos x="T0" y="T1"/>
                  </a:cxn>
                  <a:cxn ang="0">
                    <a:pos x="T2" y="T3"/>
                  </a:cxn>
                  <a:cxn ang="0">
                    <a:pos x="T4" y="T5"/>
                  </a:cxn>
                  <a:cxn ang="0">
                    <a:pos x="T6" y="T7"/>
                  </a:cxn>
                  <a:cxn ang="0">
                    <a:pos x="T8" y="T9"/>
                  </a:cxn>
                  <a:cxn ang="0">
                    <a:pos x="T10" y="T11"/>
                  </a:cxn>
                </a:cxnLst>
                <a:rect l="0" t="0" r="r" b="b"/>
                <a:pathLst>
                  <a:path w="11" h="11">
                    <a:moveTo>
                      <a:pt x="1" y="4"/>
                    </a:moveTo>
                    <a:cubicBezTo>
                      <a:pt x="3" y="6"/>
                      <a:pt x="7" y="11"/>
                      <a:pt x="10" y="10"/>
                    </a:cubicBezTo>
                    <a:cubicBezTo>
                      <a:pt x="11" y="9"/>
                      <a:pt x="11" y="9"/>
                      <a:pt x="11" y="8"/>
                    </a:cubicBezTo>
                    <a:cubicBezTo>
                      <a:pt x="11" y="6"/>
                      <a:pt x="9" y="6"/>
                      <a:pt x="8" y="5"/>
                    </a:cubicBezTo>
                    <a:cubicBezTo>
                      <a:pt x="7" y="4"/>
                      <a:pt x="6" y="3"/>
                      <a:pt x="4" y="1"/>
                    </a:cubicBezTo>
                    <a:cubicBezTo>
                      <a:pt x="3" y="0"/>
                      <a:pt x="0" y="2"/>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4" name="Freeform 210"/>
              <p:cNvSpPr>
                <a:spLocks/>
              </p:cNvSpPr>
              <p:nvPr/>
            </p:nvSpPr>
            <p:spPr bwMode="auto">
              <a:xfrm>
                <a:off x="5594" y="2641"/>
                <a:ext cx="19" cy="7"/>
              </a:xfrm>
              <a:custGeom>
                <a:avLst/>
                <a:gdLst>
                  <a:gd name="T0" fmla="*/ 2 w 11"/>
                  <a:gd name="T1" fmla="*/ 4 h 4"/>
                  <a:gd name="T2" fmla="*/ 10 w 11"/>
                  <a:gd name="T3" fmla="*/ 4 h 4"/>
                  <a:gd name="T4" fmla="*/ 10 w 11"/>
                  <a:gd name="T5" fmla="*/ 1 h 4"/>
                  <a:gd name="T6" fmla="*/ 2 w 11"/>
                  <a:gd name="T7" fmla="*/ 0 h 4"/>
                  <a:gd name="T8" fmla="*/ 2 w 11"/>
                  <a:gd name="T9" fmla="*/ 4 h 4"/>
                </a:gdLst>
                <a:ahLst/>
                <a:cxnLst>
                  <a:cxn ang="0">
                    <a:pos x="T0" y="T1"/>
                  </a:cxn>
                  <a:cxn ang="0">
                    <a:pos x="T2" y="T3"/>
                  </a:cxn>
                  <a:cxn ang="0">
                    <a:pos x="T4" y="T5"/>
                  </a:cxn>
                  <a:cxn ang="0">
                    <a:pos x="T6" y="T7"/>
                  </a:cxn>
                  <a:cxn ang="0">
                    <a:pos x="T8" y="T9"/>
                  </a:cxn>
                </a:cxnLst>
                <a:rect l="0" t="0" r="r" b="b"/>
                <a:pathLst>
                  <a:path w="11" h="4">
                    <a:moveTo>
                      <a:pt x="2" y="4"/>
                    </a:moveTo>
                    <a:cubicBezTo>
                      <a:pt x="5" y="4"/>
                      <a:pt x="7" y="4"/>
                      <a:pt x="10" y="4"/>
                    </a:cubicBezTo>
                    <a:cubicBezTo>
                      <a:pt x="11" y="3"/>
                      <a:pt x="11" y="1"/>
                      <a:pt x="10" y="1"/>
                    </a:cubicBezTo>
                    <a:cubicBezTo>
                      <a:pt x="7" y="0"/>
                      <a:pt x="5" y="0"/>
                      <a:pt x="2" y="0"/>
                    </a:cubicBezTo>
                    <a:cubicBezTo>
                      <a:pt x="0" y="0"/>
                      <a:pt x="0" y="4"/>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5" name="Freeform 211"/>
              <p:cNvSpPr>
                <a:spLocks/>
              </p:cNvSpPr>
              <p:nvPr/>
            </p:nvSpPr>
            <p:spPr bwMode="auto">
              <a:xfrm>
                <a:off x="5523" y="2708"/>
                <a:ext cx="42" cy="83"/>
              </a:xfrm>
              <a:custGeom>
                <a:avLst/>
                <a:gdLst>
                  <a:gd name="T0" fmla="*/ 24 w 24"/>
                  <a:gd name="T1" fmla="*/ 45 h 47"/>
                  <a:gd name="T2" fmla="*/ 3 w 24"/>
                  <a:gd name="T3" fmla="*/ 1 h 47"/>
                  <a:gd name="T4" fmla="*/ 1 w 24"/>
                  <a:gd name="T5" fmla="*/ 3 h 47"/>
                  <a:gd name="T6" fmla="*/ 13 w 24"/>
                  <a:gd name="T7" fmla="*/ 22 h 47"/>
                  <a:gd name="T8" fmla="*/ 21 w 24"/>
                  <a:gd name="T9" fmla="*/ 46 h 47"/>
                  <a:gd name="T10" fmla="*/ 24 w 24"/>
                  <a:gd name="T11" fmla="*/ 45 h 47"/>
                </a:gdLst>
                <a:ahLst/>
                <a:cxnLst>
                  <a:cxn ang="0">
                    <a:pos x="T0" y="T1"/>
                  </a:cxn>
                  <a:cxn ang="0">
                    <a:pos x="T2" y="T3"/>
                  </a:cxn>
                  <a:cxn ang="0">
                    <a:pos x="T4" y="T5"/>
                  </a:cxn>
                  <a:cxn ang="0">
                    <a:pos x="T6" y="T7"/>
                  </a:cxn>
                  <a:cxn ang="0">
                    <a:pos x="T8" y="T9"/>
                  </a:cxn>
                  <a:cxn ang="0">
                    <a:pos x="T10" y="T11"/>
                  </a:cxn>
                </a:cxnLst>
                <a:rect l="0" t="0" r="r" b="b"/>
                <a:pathLst>
                  <a:path w="24" h="47">
                    <a:moveTo>
                      <a:pt x="24" y="45"/>
                    </a:moveTo>
                    <a:cubicBezTo>
                      <a:pt x="24" y="30"/>
                      <a:pt x="16" y="10"/>
                      <a:pt x="3" y="1"/>
                    </a:cubicBezTo>
                    <a:cubicBezTo>
                      <a:pt x="2" y="0"/>
                      <a:pt x="0" y="1"/>
                      <a:pt x="1" y="3"/>
                    </a:cubicBezTo>
                    <a:cubicBezTo>
                      <a:pt x="5" y="9"/>
                      <a:pt x="10" y="15"/>
                      <a:pt x="13" y="22"/>
                    </a:cubicBezTo>
                    <a:cubicBezTo>
                      <a:pt x="17" y="30"/>
                      <a:pt x="19" y="37"/>
                      <a:pt x="21" y="46"/>
                    </a:cubicBezTo>
                    <a:cubicBezTo>
                      <a:pt x="21" y="47"/>
                      <a:pt x="24" y="47"/>
                      <a:pt x="24"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6" name="Freeform 212"/>
              <p:cNvSpPr>
                <a:spLocks/>
              </p:cNvSpPr>
              <p:nvPr/>
            </p:nvSpPr>
            <p:spPr bwMode="auto">
              <a:xfrm>
                <a:off x="5565" y="2736"/>
                <a:ext cx="16" cy="67"/>
              </a:xfrm>
              <a:custGeom>
                <a:avLst/>
                <a:gdLst>
                  <a:gd name="T0" fmla="*/ 7 w 9"/>
                  <a:gd name="T1" fmla="*/ 36 h 38"/>
                  <a:gd name="T2" fmla="*/ 4 w 9"/>
                  <a:gd name="T3" fmla="*/ 2 h 38"/>
                  <a:gd name="T4" fmla="*/ 1 w 9"/>
                  <a:gd name="T5" fmla="*/ 3 h 38"/>
                  <a:gd name="T6" fmla="*/ 4 w 9"/>
                  <a:gd name="T7" fmla="*/ 36 h 38"/>
                  <a:gd name="T8" fmla="*/ 7 w 9"/>
                  <a:gd name="T9" fmla="*/ 36 h 38"/>
                </a:gdLst>
                <a:ahLst/>
                <a:cxnLst>
                  <a:cxn ang="0">
                    <a:pos x="T0" y="T1"/>
                  </a:cxn>
                  <a:cxn ang="0">
                    <a:pos x="T2" y="T3"/>
                  </a:cxn>
                  <a:cxn ang="0">
                    <a:pos x="T4" y="T5"/>
                  </a:cxn>
                  <a:cxn ang="0">
                    <a:pos x="T6" y="T7"/>
                  </a:cxn>
                  <a:cxn ang="0">
                    <a:pos x="T8" y="T9"/>
                  </a:cxn>
                </a:cxnLst>
                <a:rect l="0" t="0" r="r" b="b"/>
                <a:pathLst>
                  <a:path w="9" h="38">
                    <a:moveTo>
                      <a:pt x="7" y="36"/>
                    </a:moveTo>
                    <a:cubicBezTo>
                      <a:pt x="9" y="25"/>
                      <a:pt x="9" y="12"/>
                      <a:pt x="4" y="2"/>
                    </a:cubicBezTo>
                    <a:cubicBezTo>
                      <a:pt x="3" y="0"/>
                      <a:pt x="0" y="1"/>
                      <a:pt x="1" y="3"/>
                    </a:cubicBezTo>
                    <a:cubicBezTo>
                      <a:pt x="3" y="14"/>
                      <a:pt x="5" y="24"/>
                      <a:pt x="4" y="36"/>
                    </a:cubicBezTo>
                    <a:cubicBezTo>
                      <a:pt x="4" y="38"/>
                      <a:pt x="7" y="38"/>
                      <a:pt x="7"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7" name="Freeform 213"/>
              <p:cNvSpPr>
                <a:spLocks/>
              </p:cNvSpPr>
              <p:nvPr/>
            </p:nvSpPr>
            <p:spPr bwMode="auto">
              <a:xfrm>
                <a:off x="5587" y="2754"/>
                <a:ext cx="15" cy="53"/>
              </a:xfrm>
              <a:custGeom>
                <a:avLst/>
                <a:gdLst>
                  <a:gd name="T0" fmla="*/ 4 w 9"/>
                  <a:gd name="T1" fmla="*/ 28 h 30"/>
                  <a:gd name="T2" fmla="*/ 4 w 9"/>
                  <a:gd name="T3" fmla="*/ 1 h 30"/>
                  <a:gd name="T4" fmla="*/ 2 w 9"/>
                  <a:gd name="T5" fmla="*/ 3 h 30"/>
                  <a:gd name="T6" fmla="*/ 1 w 9"/>
                  <a:gd name="T7" fmla="*/ 27 h 30"/>
                  <a:gd name="T8" fmla="*/ 4 w 9"/>
                  <a:gd name="T9" fmla="*/ 28 h 30"/>
                </a:gdLst>
                <a:ahLst/>
                <a:cxnLst>
                  <a:cxn ang="0">
                    <a:pos x="T0" y="T1"/>
                  </a:cxn>
                  <a:cxn ang="0">
                    <a:pos x="T2" y="T3"/>
                  </a:cxn>
                  <a:cxn ang="0">
                    <a:pos x="T4" y="T5"/>
                  </a:cxn>
                  <a:cxn ang="0">
                    <a:pos x="T6" y="T7"/>
                  </a:cxn>
                  <a:cxn ang="0">
                    <a:pos x="T8" y="T9"/>
                  </a:cxn>
                </a:cxnLst>
                <a:rect l="0" t="0" r="r" b="b"/>
                <a:pathLst>
                  <a:path w="9" h="30">
                    <a:moveTo>
                      <a:pt x="4" y="28"/>
                    </a:moveTo>
                    <a:cubicBezTo>
                      <a:pt x="9" y="20"/>
                      <a:pt x="9" y="9"/>
                      <a:pt x="4" y="1"/>
                    </a:cubicBezTo>
                    <a:cubicBezTo>
                      <a:pt x="4" y="0"/>
                      <a:pt x="1" y="1"/>
                      <a:pt x="2" y="3"/>
                    </a:cubicBezTo>
                    <a:cubicBezTo>
                      <a:pt x="4" y="11"/>
                      <a:pt x="3" y="18"/>
                      <a:pt x="1" y="27"/>
                    </a:cubicBezTo>
                    <a:cubicBezTo>
                      <a:pt x="0" y="28"/>
                      <a:pt x="3" y="30"/>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8" name="Freeform 214"/>
              <p:cNvSpPr>
                <a:spLocks/>
              </p:cNvSpPr>
              <p:nvPr/>
            </p:nvSpPr>
            <p:spPr bwMode="auto">
              <a:xfrm>
                <a:off x="5474" y="2791"/>
                <a:ext cx="79" cy="23"/>
              </a:xfrm>
              <a:custGeom>
                <a:avLst/>
                <a:gdLst>
                  <a:gd name="T0" fmla="*/ 42 w 45"/>
                  <a:gd name="T1" fmla="*/ 0 h 13"/>
                  <a:gd name="T2" fmla="*/ 2 w 45"/>
                  <a:gd name="T3" fmla="*/ 5 h 13"/>
                  <a:gd name="T4" fmla="*/ 1 w 45"/>
                  <a:gd name="T5" fmla="*/ 8 h 13"/>
                  <a:gd name="T6" fmla="*/ 43 w 45"/>
                  <a:gd name="T7" fmla="*/ 3 h 13"/>
                  <a:gd name="T8" fmla="*/ 42 w 45"/>
                  <a:gd name="T9" fmla="*/ 0 h 13"/>
                </a:gdLst>
                <a:ahLst/>
                <a:cxnLst>
                  <a:cxn ang="0">
                    <a:pos x="T0" y="T1"/>
                  </a:cxn>
                  <a:cxn ang="0">
                    <a:pos x="T2" y="T3"/>
                  </a:cxn>
                  <a:cxn ang="0">
                    <a:pos x="T4" y="T5"/>
                  </a:cxn>
                  <a:cxn ang="0">
                    <a:pos x="T6" y="T7"/>
                  </a:cxn>
                  <a:cxn ang="0">
                    <a:pos x="T8" y="T9"/>
                  </a:cxn>
                </a:cxnLst>
                <a:rect l="0" t="0" r="r" b="b"/>
                <a:pathLst>
                  <a:path w="45" h="13">
                    <a:moveTo>
                      <a:pt x="42" y="0"/>
                    </a:moveTo>
                    <a:cubicBezTo>
                      <a:pt x="28" y="5"/>
                      <a:pt x="17" y="6"/>
                      <a:pt x="2" y="5"/>
                    </a:cubicBezTo>
                    <a:cubicBezTo>
                      <a:pt x="0" y="5"/>
                      <a:pt x="0" y="8"/>
                      <a:pt x="1" y="8"/>
                    </a:cubicBezTo>
                    <a:cubicBezTo>
                      <a:pt x="15" y="13"/>
                      <a:pt x="32" y="11"/>
                      <a:pt x="43" y="3"/>
                    </a:cubicBezTo>
                    <a:cubicBezTo>
                      <a:pt x="45" y="2"/>
                      <a:pt x="44"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9" name="Freeform 215"/>
              <p:cNvSpPr>
                <a:spLocks/>
              </p:cNvSpPr>
              <p:nvPr/>
            </p:nvSpPr>
            <p:spPr bwMode="auto">
              <a:xfrm>
                <a:off x="5515" y="2796"/>
                <a:ext cx="49" cy="28"/>
              </a:xfrm>
              <a:custGeom>
                <a:avLst/>
                <a:gdLst>
                  <a:gd name="T0" fmla="*/ 24 w 28"/>
                  <a:gd name="T1" fmla="*/ 2 h 16"/>
                  <a:gd name="T2" fmla="*/ 12 w 28"/>
                  <a:gd name="T3" fmla="*/ 8 h 16"/>
                  <a:gd name="T4" fmla="*/ 2 w 28"/>
                  <a:gd name="T5" fmla="*/ 11 h 16"/>
                  <a:gd name="T6" fmla="*/ 2 w 28"/>
                  <a:gd name="T7" fmla="*/ 14 h 16"/>
                  <a:gd name="T8" fmla="*/ 26 w 28"/>
                  <a:gd name="T9" fmla="*/ 4 h 16"/>
                  <a:gd name="T10" fmla="*/ 24 w 28"/>
                  <a:gd name="T11" fmla="*/ 2 h 16"/>
                </a:gdLst>
                <a:ahLst/>
                <a:cxnLst>
                  <a:cxn ang="0">
                    <a:pos x="T0" y="T1"/>
                  </a:cxn>
                  <a:cxn ang="0">
                    <a:pos x="T2" y="T3"/>
                  </a:cxn>
                  <a:cxn ang="0">
                    <a:pos x="T4" y="T5"/>
                  </a:cxn>
                  <a:cxn ang="0">
                    <a:pos x="T6" y="T7"/>
                  </a:cxn>
                  <a:cxn ang="0">
                    <a:pos x="T8" y="T9"/>
                  </a:cxn>
                  <a:cxn ang="0">
                    <a:pos x="T10" y="T11"/>
                  </a:cxn>
                </a:cxnLst>
                <a:rect l="0" t="0" r="r" b="b"/>
                <a:pathLst>
                  <a:path w="28" h="16">
                    <a:moveTo>
                      <a:pt x="24" y="2"/>
                    </a:moveTo>
                    <a:cubicBezTo>
                      <a:pt x="20" y="4"/>
                      <a:pt x="17" y="7"/>
                      <a:pt x="12" y="8"/>
                    </a:cubicBezTo>
                    <a:cubicBezTo>
                      <a:pt x="9" y="9"/>
                      <a:pt x="5" y="10"/>
                      <a:pt x="2" y="11"/>
                    </a:cubicBezTo>
                    <a:cubicBezTo>
                      <a:pt x="1" y="11"/>
                      <a:pt x="0" y="13"/>
                      <a:pt x="2" y="14"/>
                    </a:cubicBezTo>
                    <a:cubicBezTo>
                      <a:pt x="10" y="16"/>
                      <a:pt x="20" y="10"/>
                      <a:pt x="26" y="4"/>
                    </a:cubicBezTo>
                    <a:cubicBezTo>
                      <a:pt x="28" y="2"/>
                      <a:pt x="25" y="0"/>
                      <a:pt x="2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0" name="Freeform 216"/>
              <p:cNvSpPr>
                <a:spLocks/>
              </p:cNvSpPr>
              <p:nvPr/>
            </p:nvSpPr>
            <p:spPr bwMode="auto">
              <a:xfrm>
                <a:off x="5543" y="2805"/>
                <a:ext cx="42" cy="33"/>
              </a:xfrm>
              <a:custGeom>
                <a:avLst/>
                <a:gdLst>
                  <a:gd name="T0" fmla="*/ 20 w 24"/>
                  <a:gd name="T1" fmla="*/ 2 h 19"/>
                  <a:gd name="T2" fmla="*/ 2 w 24"/>
                  <a:gd name="T3" fmla="*/ 15 h 19"/>
                  <a:gd name="T4" fmla="*/ 2 w 24"/>
                  <a:gd name="T5" fmla="*/ 19 h 19"/>
                  <a:gd name="T6" fmla="*/ 23 w 24"/>
                  <a:gd name="T7" fmla="*/ 4 h 19"/>
                  <a:gd name="T8" fmla="*/ 20 w 24"/>
                  <a:gd name="T9" fmla="*/ 2 h 19"/>
                </a:gdLst>
                <a:ahLst/>
                <a:cxnLst>
                  <a:cxn ang="0">
                    <a:pos x="T0" y="T1"/>
                  </a:cxn>
                  <a:cxn ang="0">
                    <a:pos x="T2" y="T3"/>
                  </a:cxn>
                  <a:cxn ang="0">
                    <a:pos x="T4" y="T5"/>
                  </a:cxn>
                  <a:cxn ang="0">
                    <a:pos x="T6" y="T7"/>
                  </a:cxn>
                  <a:cxn ang="0">
                    <a:pos x="T8" y="T9"/>
                  </a:cxn>
                </a:cxnLst>
                <a:rect l="0" t="0" r="r" b="b"/>
                <a:pathLst>
                  <a:path w="24" h="19">
                    <a:moveTo>
                      <a:pt x="20" y="2"/>
                    </a:moveTo>
                    <a:cubicBezTo>
                      <a:pt x="16" y="9"/>
                      <a:pt x="9" y="12"/>
                      <a:pt x="2" y="15"/>
                    </a:cubicBezTo>
                    <a:cubicBezTo>
                      <a:pt x="0" y="16"/>
                      <a:pt x="0" y="19"/>
                      <a:pt x="2" y="19"/>
                    </a:cubicBezTo>
                    <a:cubicBezTo>
                      <a:pt x="11" y="19"/>
                      <a:pt x="20" y="12"/>
                      <a:pt x="23" y="4"/>
                    </a:cubicBezTo>
                    <a:cubicBezTo>
                      <a:pt x="24" y="2"/>
                      <a:pt x="21" y="0"/>
                      <a:pt x="2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1" name="Freeform 217"/>
              <p:cNvSpPr>
                <a:spLocks/>
              </p:cNvSpPr>
              <p:nvPr/>
            </p:nvSpPr>
            <p:spPr bwMode="auto">
              <a:xfrm>
                <a:off x="5507" y="2775"/>
                <a:ext cx="44" cy="19"/>
              </a:xfrm>
              <a:custGeom>
                <a:avLst/>
                <a:gdLst>
                  <a:gd name="T0" fmla="*/ 23 w 25"/>
                  <a:gd name="T1" fmla="*/ 5 h 11"/>
                  <a:gd name="T2" fmla="*/ 3 w 25"/>
                  <a:gd name="T3" fmla="*/ 1 h 11"/>
                  <a:gd name="T4" fmla="*/ 1 w 25"/>
                  <a:gd name="T5" fmla="*/ 3 h 11"/>
                  <a:gd name="T6" fmla="*/ 24 w 25"/>
                  <a:gd name="T7" fmla="*/ 8 h 11"/>
                  <a:gd name="T8" fmla="*/ 23 w 25"/>
                  <a:gd name="T9" fmla="*/ 5 h 11"/>
                </a:gdLst>
                <a:ahLst/>
                <a:cxnLst>
                  <a:cxn ang="0">
                    <a:pos x="T0" y="T1"/>
                  </a:cxn>
                  <a:cxn ang="0">
                    <a:pos x="T2" y="T3"/>
                  </a:cxn>
                  <a:cxn ang="0">
                    <a:pos x="T4" y="T5"/>
                  </a:cxn>
                  <a:cxn ang="0">
                    <a:pos x="T6" y="T7"/>
                  </a:cxn>
                  <a:cxn ang="0">
                    <a:pos x="T8" y="T9"/>
                  </a:cxn>
                </a:cxnLst>
                <a:rect l="0" t="0" r="r" b="b"/>
                <a:pathLst>
                  <a:path w="25" h="11">
                    <a:moveTo>
                      <a:pt x="23" y="5"/>
                    </a:moveTo>
                    <a:cubicBezTo>
                      <a:pt x="16" y="6"/>
                      <a:pt x="9" y="5"/>
                      <a:pt x="3" y="1"/>
                    </a:cubicBezTo>
                    <a:cubicBezTo>
                      <a:pt x="1" y="0"/>
                      <a:pt x="0" y="2"/>
                      <a:pt x="1" y="3"/>
                    </a:cubicBezTo>
                    <a:cubicBezTo>
                      <a:pt x="6" y="9"/>
                      <a:pt x="16" y="11"/>
                      <a:pt x="24" y="8"/>
                    </a:cubicBezTo>
                    <a:cubicBezTo>
                      <a:pt x="25" y="8"/>
                      <a:pt x="25"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2" name="Freeform 218"/>
              <p:cNvSpPr>
                <a:spLocks/>
              </p:cNvSpPr>
              <p:nvPr/>
            </p:nvSpPr>
            <p:spPr bwMode="auto">
              <a:xfrm>
                <a:off x="5502" y="2722"/>
                <a:ext cx="46" cy="64"/>
              </a:xfrm>
              <a:custGeom>
                <a:avLst/>
                <a:gdLst>
                  <a:gd name="T0" fmla="*/ 25 w 26"/>
                  <a:gd name="T1" fmla="*/ 32 h 36"/>
                  <a:gd name="T2" fmla="*/ 4 w 26"/>
                  <a:gd name="T3" fmla="*/ 1 h 36"/>
                  <a:gd name="T4" fmla="*/ 2 w 26"/>
                  <a:gd name="T5" fmla="*/ 3 h 36"/>
                  <a:gd name="T6" fmla="*/ 22 w 26"/>
                  <a:gd name="T7" fmla="*/ 34 h 36"/>
                  <a:gd name="T8" fmla="*/ 25 w 26"/>
                  <a:gd name="T9" fmla="*/ 32 h 36"/>
                </a:gdLst>
                <a:ahLst/>
                <a:cxnLst>
                  <a:cxn ang="0">
                    <a:pos x="T0" y="T1"/>
                  </a:cxn>
                  <a:cxn ang="0">
                    <a:pos x="T2" y="T3"/>
                  </a:cxn>
                  <a:cxn ang="0">
                    <a:pos x="T4" y="T5"/>
                  </a:cxn>
                  <a:cxn ang="0">
                    <a:pos x="T6" y="T7"/>
                  </a:cxn>
                  <a:cxn ang="0">
                    <a:pos x="T8" y="T9"/>
                  </a:cxn>
                </a:cxnLst>
                <a:rect l="0" t="0" r="r" b="b"/>
                <a:pathLst>
                  <a:path w="26" h="36">
                    <a:moveTo>
                      <a:pt x="25" y="32"/>
                    </a:moveTo>
                    <a:cubicBezTo>
                      <a:pt x="20" y="21"/>
                      <a:pt x="13" y="10"/>
                      <a:pt x="4" y="1"/>
                    </a:cubicBezTo>
                    <a:cubicBezTo>
                      <a:pt x="2" y="0"/>
                      <a:pt x="0" y="2"/>
                      <a:pt x="2" y="3"/>
                    </a:cubicBezTo>
                    <a:cubicBezTo>
                      <a:pt x="9" y="13"/>
                      <a:pt x="16" y="23"/>
                      <a:pt x="22" y="34"/>
                    </a:cubicBezTo>
                    <a:cubicBezTo>
                      <a:pt x="23" y="36"/>
                      <a:pt x="26" y="34"/>
                      <a:pt x="25"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3" name="Freeform 219"/>
              <p:cNvSpPr>
                <a:spLocks/>
              </p:cNvSpPr>
              <p:nvPr/>
            </p:nvSpPr>
            <p:spPr bwMode="auto">
              <a:xfrm>
                <a:off x="5465" y="2849"/>
                <a:ext cx="74" cy="56"/>
              </a:xfrm>
              <a:custGeom>
                <a:avLst/>
                <a:gdLst>
                  <a:gd name="T0" fmla="*/ 40 w 42"/>
                  <a:gd name="T1" fmla="*/ 29 h 32"/>
                  <a:gd name="T2" fmla="*/ 4 w 42"/>
                  <a:gd name="T3" fmla="*/ 2 h 32"/>
                  <a:gd name="T4" fmla="*/ 1 w 42"/>
                  <a:gd name="T5" fmla="*/ 3 h 32"/>
                  <a:gd name="T6" fmla="*/ 40 w 42"/>
                  <a:gd name="T7" fmla="*/ 32 h 32"/>
                  <a:gd name="T8" fmla="*/ 40 w 42"/>
                  <a:gd name="T9" fmla="*/ 29 h 32"/>
                </a:gdLst>
                <a:ahLst/>
                <a:cxnLst>
                  <a:cxn ang="0">
                    <a:pos x="T0" y="T1"/>
                  </a:cxn>
                  <a:cxn ang="0">
                    <a:pos x="T2" y="T3"/>
                  </a:cxn>
                  <a:cxn ang="0">
                    <a:pos x="T4" y="T5"/>
                  </a:cxn>
                  <a:cxn ang="0">
                    <a:pos x="T6" y="T7"/>
                  </a:cxn>
                  <a:cxn ang="0">
                    <a:pos x="T8" y="T9"/>
                  </a:cxn>
                </a:cxnLst>
                <a:rect l="0" t="0" r="r" b="b"/>
                <a:pathLst>
                  <a:path w="42" h="32">
                    <a:moveTo>
                      <a:pt x="40" y="29"/>
                    </a:moveTo>
                    <a:cubicBezTo>
                      <a:pt x="24" y="26"/>
                      <a:pt x="11" y="16"/>
                      <a:pt x="4" y="2"/>
                    </a:cubicBezTo>
                    <a:cubicBezTo>
                      <a:pt x="3" y="0"/>
                      <a:pt x="0" y="1"/>
                      <a:pt x="1" y="3"/>
                    </a:cubicBezTo>
                    <a:cubicBezTo>
                      <a:pt x="6" y="20"/>
                      <a:pt x="22" y="31"/>
                      <a:pt x="40" y="32"/>
                    </a:cubicBezTo>
                    <a:cubicBezTo>
                      <a:pt x="42" y="32"/>
                      <a:pt x="42" y="29"/>
                      <a:pt x="40"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4" name="Freeform 220"/>
              <p:cNvSpPr>
                <a:spLocks/>
              </p:cNvSpPr>
              <p:nvPr/>
            </p:nvSpPr>
            <p:spPr bwMode="auto">
              <a:xfrm>
                <a:off x="5413" y="2853"/>
                <a:ext cx="63" cy="63"/>
              </a:xfrm>
              <a:custGeom>
                <a:avLst/>
                <a:gdLst>
                  <a:gd name="T0" fmla="*/ 34 w 36"/>
                  <a:gd name="T1" fmla="*/ 31 h 36"/>
                  <a:gd name="T2" fmla="*/ 3 w 36"/>
                  <a:gd name="T3" fmla="*/ 1 h 36"/>
                  <a:gd name="T4" fmla="*/ 0 w 36"/>
                  <a:gd name="T5" fmla="*/ 3 h 36"/>
                  <a:gd name="T6" fmla="*/ 32 w 36"/>
                  <a:gd name="T7" fmla="*/ 34 h 36"/>
                  <a:gd name="T8" fmla="*/ 34 w 36"/>
                  <a:gd name="T9" fmla="*/ 31 h 36"/>
                </a:gdLst>
                <a:ahLst/>
                <a:cxnLst>
                  <a:cxn ang="0">
                    <a:pos x="T0" y="T1"/>
                  </a:cxn>
                  <a:cxn ang="0">
                    <a:pos x="T2" y="T3"/>
                  </a:cxn>
                  <a:cxn ang="0">
                    <a:pos x="T4" y="T5"/>
                  </a:cxn>
                  <a:cxn ang="0">
                    <a:pos x="T6" y="T7"/>
                  </a:cxn>
                  <a:cxn ang="0">
                    <a:pos x="T8" y="T9"/>
                  </a:cxn>
                </a:cxnLst>
                <a:rect l="0" t="0" r="r" b="b"/>
                <a:pathLst>
                  <a:path w="36" h="36">
                    <a:moveTo>
                      <a:pt x="34" y="31"/>
                    </a:moveTo>
                    <a:cubicBezTo>
                      <a:pt x="21" y="23"/>
                      <a:pt x="13" y="12"/>
                      <a:pt x="3" y="1"/>
                    </a:cubicBezTo>
                    <a:cubicBezTo>
                      <a:pt x="2" y="0"/>
                      <a:pt x="0" y="2"/>
                      <a:pt x="0" y="3"/>
                    </a:cubicBezTo>
                    <a:cubicBezTo>
                      <a:pt x="7" y="17"/>
                      <a:pt x="20" y="27"/>
                      <a:pt x="32" y="34"/>
                    </a:cubicBezTo>
                    <a:cubicBezTo>
                      <a:pt x="34" y="36"/>
                      <a:pt x="36" y="32"/>
                      <a:pt x="3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5" name="Freeform 221"/>
              <p:cNvSpPr>
                <a:spLocks/>
              </p:cNvSpPr>
              <p:nvPr/>
            </p:nvSpPr>
            <p:spPr bwMode="auto">
              <a:xfrm>
                <a:off x="5363" y="2851"/>
                <a:ext cx="50" cy="65"/>
              </a:xfrm>
              <a:custGeom>
                <a:avLst/>
                <a:gdLst>
                  <a:gd name="T0" fmla="*/ 26 w 28"/>
                  <a:gd name="T1" fmla="*/ 32 h 37"/>
                  <a:gd name="T2" fmla="*/ 3 w 28"/>
                  <a:gd name="T3" fmla="*/ 2 h 37"/>
                  <a:gd name="T4" fmla="*/ 0 w 28"/>
                  <a:gd name="T5" fmla="*/ 3 h 37"/>
                  <a:gd name="T6" fmla="*/ 23 w 28"/>
                  <a:gd name="T7" fmla="*/ 35 h 37"/>
                  <a:gd name="T8" fmla="*/ 26 w 28"/>
                  <a:gd name="T9" fmla="*/ 32 h 37"/>
                </a:gdLst>
                <a:ahLst/>
                <a:cxnLst>
                  <a:cxn ang="0">
                    <a:pos x="T0" y="T1"/>
                  </a:cxn>
                  <a:cxn ang="0">
                    <a:pos x="T2" y="T3"/>
                  </a:cxn>
                  <a:cxn ang="0">
                    <a:pos x="T4" y="T5"/>
                  </a:cxn>
                  <a:cxn ang="0">
                    <a:pos x="T6" y="T7"/>
                  </a:cxn>
                  <a:cxn ang="0">
                    <a:pos x="T8" y="T9"/>
                  </a:cxn>
                </a:cxnLst>
                <a:rect l="0" t="0" r="r" b="b"/>
                <a:pathLst>
                  <a:path w="28" h="37">
                    <a:moveTo>
                      <a:pt x="26" y="32"/>
                    </a:moveTo>
                    <a:cubicBezTo>
                      <a:pt x="16" y="24"/>
                      <a:pt x="9" y="13"/>
                      <a:pt x="3" y="2"/>
                    </a:cubicBezTo>
                    <a:cubicBezTo>
                      <a:pt x="2" y="0"/>
                      <a:pt x="0" y="1"/>
                      <a:pt x="0" y="3"/>
                    </a:cubicBezTo>
                    <a:cubicBezTo>
                      <a:pt x="3" y="16"/>
                      <a:pt x="13" y="27"/>
                      <a:pt x="23" y="35"/>
                    </a:cubicBezTo>
                    <a:cubicBezTo>
                      <a:pt x="25" y="37"/>
                      <a:pt x="28" y="34"/>
                      <a:pt x="2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6" name="Freeform 222"/>
              <p:cNvSpPr>
                <a:spLocks/>
              </p:cNvSpPr>
              <p:nvPr/>
            </p:nvSpPr>
            <p:spPr bwMode="auto">
              <a:xfrm>
                <a:off x="5312" y="2842"/>
                <a:ext cx="46" cy="67"/>
              </a:xfrm>
              <a:custGeom>
                <a:avLst/>
                <a:gdLst>
                  <a:gd name="T0" fmla="*/ 25 w 26"/>
                  <a:gd name="T1" fmla="*/ 34 h 38"/>
                  <a:gd name="T2" fmla="*/ 3 w 26"/>
                  <a:gd name="T3" fmla="*/ 1 h 38"/>
                  <a:gd name="T4" fmla="*/ 0 w 26"/>
                  <a:gd name="T5" fmla="*/ 3 h 38"/>
                  <a:gd name="T6" fmla="*/ 22 w 26"/>
                  <a:gd name="T7" fmla="*/ 37 h 38"/>
                  <a:gd name="T8" fmla="*/ 25 w 26"/>
                  <a:gd name="T9" fmla="*/ 34 h 38"/>
                </a:gdLst>
                <a:ahLst/>
                <a:cxnLst>
                  <a:cxn ang="0">
                    <a:pos x="T0" y="T1"/>
                  </a:cxn>
                  <a:cxn ang="0">
                    <a:pos x="T2" y="T3"/>
                  </a:cxn>
                  <a:cxn ang="0">
                    <a:pos x="T4" y="T5"/>
                  </a:cxn>
                  <a:cxn ang="0">
                    <a:pos x="T6" y="T7"/>
                  </a:cxn>
                  <a:cxn ang="0">
                    <a:pos x="T8" y="T9"/>
                  </a:cxn>
                </a:cxnLst>
                <a:rect l="0" t="0" r="r" b="b"/>
                <a:pathLst>
                  <a:path w="26" h="38">
                    <a:moveTo>
                      <a:pt x="25" y="34"/>
                    </a:moveTo>
                    <a:cubicBezTo>
                      <a:pt x="16" y="24"/>
                      <a:pt x="10" y="13"/>
                      <a:pt x="3" y="1"/>
                    </a:cubicBezTo>
                    <a:cubicBezTo>
                      <a:pt x="2" y="0"/>
                      <a:pt x="0" y="1"/>
                      <a:pt x="0" y="3"/>
                    </a:cubicBezTo>
                    <a:cubicBezTo>
                      <a:pt x="5" y="15"/>
                      <a:pt x="13" y="27"/>
                      <a:pt x="22" y="37"/>
                    </a:cubicBezTo>
                    <a:cubicBezTo>
                      <a:pt x="24" y="38"/>
                      <a:pt x="26" y="36"/>
                      <a:pt x="2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7" name="Freeform 223"/>
              <p:cNvSpPr>
                <a:spLocks/>
              </p:cNvSpPr>
              <p:nvPr/>
            </p:nvSpPr>
            <p:spPr bwMode="auto">
              <a:xfrm>
                <a:off x="5254" y="2812"/>
                <a:ext cx="41" cy="72"/>
              </a:xfrm>
              <a:custGeom>
                <a:avLst/>
                <a:gdLst>
                  <a:gd name="T0" fmla="*/ 22 w 23"/>
                  <a:gd name="T1" fmla="*/ 38 h 41"/>
                  <a:gd name="T2" fmla="*/ 3 w 23"/>
                  <a:gd name="T3" fmla="*/ 1 h 41"/>
                  <a:gd name="T4" fmla="*/ 0 w 23"/>
                  <a:gd name="T5" fmla="*/ 2 h 41"/>
                  <a:gd name="T6" fmla="*/ 19 w 23"/>
                  <a:gd name="T7" fmla="*/ 40 h 41"/>
                  <a:gd name="T8" fmla="*/ 22 w 23"/>
                  <a:gd name="T9" fmla="*/ 38 h 41"/>
                </a:gdLst>
                <a:ahLst/>
                <a:cxnLst>
                  <a:cxn ang="0">
                    <a:pos x="T0" y="T1"/>
                  </a:cxn>
                  <a:cxn ang="0">
                    <a:pos x="T2" y="T3"/>
                  </a:cxn>
                  <a:cxn ang="0">
                    <a:pos x="T4" y="T5"/>
                  </a:cxn>
                  <a:cxn ang="0">
                    <a:pos x="T6" y="T7"/>
                  </a:cxn>
                  <a:cxn ang="0">
                    <a:pos x="T8" y="T9"/>
                  </a:cxn>
                </a:cxnLst>
                <a:rect l="0" t="0" r="r" b="b"/>
                <a:pathLst>
                  <a:path w="23" h="41">
                    <a:moveTo>
                      <a:pt x="22" y="38"/>
                    </a:moveTo>
                    <a:cubicBezTo>
                      <a:pt x="14" y="26"/>
                      <a:pt x="9" y="14"/>
                      <a:pt x="3" y="1"/>
                    </a:cubicBezTo>
                    <a:cubicBezTo>
                      <a:pt x="2" y="0"/>
                      <a:pt x="0" y="1"/>
                      <a:pt x="0" y="2"/>
                    </a:cubicBezTo>
                    <a:cubicBezTo>
                      <a:pt x="3" y="16"/>
                      <a:pt x="11" y="29"/>
                      <a:pt x="19" y="40"/>
                    </a:cubicBezTo>
                    <a:cubicBezTo>
                      <a:pt x="20" y="41"/>
                      <a:pt x="23" y="39"/>
                      <a:pt x="22"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8" name="Freeform 224"/>
              <p:cNvSpPr>
                <a:spLocks/>
              </p:cNvSpPr>
              <p:nvPr/>
            </p:nvSpPr>
            <p:spPr bwMode="auto">
              <a:xfrm>
                <a:off x="5207" y="2803"/>
                <a:ext cx="37" cy="57"/>
              </a:xfrm>
              <a:custGeom>
                <a:avLst/>
                <a:gdLst>
                  <a:gd name="T0" fmla="*/ 20 w 21"/>
                  <a:gd name="T1" fmla="*/ 28 h 32"/>
                  <a:gd name="T2" fmla="*/ 3 w 21"/>
                  <a:gd name="T3" fmla="*/ 1 h 32"/>
                  <a:gd name="T4" fmla="*/ 0 w 21"/>
                  <a:gd name="T5" fmla="*/ 2 h 32"/>
                  <a:gd name="T6" fmla="*/ 18 w 21"/>
                  <a:gd name="T7" fmla="*/ 31 h 32"/>
                  <a:gd name="T8" fmla="*/ 20 w 21"/>
                  <a:gd name="T9" fmla="*/ 28 h 32"/>
                </a:gdLst>
                <a:ahLst/>
                <a:cxnLst>
                  <a:cxn ang="0">
                    <a:pos x="T0" y="T1"/>
                  </a:cxn>
                  <a:cxn ang="0">
                    <a:pos x="T2" y="T3"/>
                  </a:cxn>
                  <a:cxn ang="0">
                    <a:pos x="T4" y="T5"/>
                  </a:cxn>
                  <a:cxn ang="0">
                    <a:pos x="T6" y="T7"/>
                  </a:cxn>
                  <a:cxn ang="0">
                    <a:pos x="T8" y="T9"/>
                  </a:cxn>
                </a:cxnLst>
                <a:rect l="0" t="0" r="r" b="b"/>
                <a:pathLst>
                  <a:path w="21" h="32">
                    <a:moveTo>
                      <a:pt x="20" y="28"/>
                    </a:moveTo>
                    <a:cubicBezTo>
                      <a:pt x="11" y="21"/>
                      <a:pt x="6" y="12"/>
                      <a:pt x="3" y="1"/>
                    </a:cubicBezTo>
                    <a:cubicBezTo>
                      <a:pt x="2" y="0"/>
                      <a:pt x="0" y="0"/>
                      <a:pt x="0" y="2"/>
                    </a:cubicBezTo>
                    <a:cubicBezTo>
                      <a:pt x="1" y="14"/>
                      <a:pt x="8" y="24"/>
                      <a:pt x="18" y="31"/>
                    </a:cubicBezTo>
                    <a:cubicBezTo>
                      <a:pt x="19" y="32"/>
                      <a:pt x="21" y="30"/>
                      <a:pt x="20"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9" name="Freeform 225"/>
              <p:cNvSpPr>
                <a:spLocks/>
              </p:cNvSpPr>
              <p:nvPr/>
            </p:nvSpPr>
            <p:spPr bwMode="auto">
              <a:xfrm>
                <a:off x="5149" y="2786"/>
                <a:ext cx="49" cy="70"/>
              </a:xfrm>
              <a:custGeom>
                <a:avLst/>
                <a:gdLst>
                  <a:gd name="T0" fmla="*/ 27 w 28"/>
                  <a:gd name="T1" fmla="*/ 37 h 40"/>
                  <a:gd name="T2" fmla="*/ 3 w 28"/>
                  <a:gd name="T3" fmla="*/ 1 h 40"/>
                  <a:gd name="T4" fmla="*/ 1 w 28"/>
                  <a:gd name="T5" fmla="*/ 2 h 40"/>
                  <a:gd name="T6" fmla="*/ 24 w 28"/>
                  <a:gd name="T7" fmla="*/ 39 h 40"/>
                  <a:gd name="T8" fmla="*/ 27 w 28"/>
                  <a:gd name="T9" fmla="*/ 37 h 40"/>
                </a:gdLst>
                <a:ahLst/>
                <a:cxnLst>
                  <a:cxn ang="0">
                    <a:pos x="T0" y="T1"/>
                  </a:cxn>
                  <a:cxn ang="0">
                    <a:pos x="T2" y="T3"/>
                  </a:cxn>
                  <a:cxn ang="0">
                    <a:pos x="T4" y="T5"/>
                  </a:cxn>
                  <a:cxn ang="0">
                    <a:pos x="T6" y="T7"/>
                  </a:cxn>
                  <a:cxn ang="0">
                    <a:pos x="T8" y="T9"/>
                  </a:cxn>
                </a:cxnLst>
                <a:rect l="0" t="0" r="r" b="b"/>
                <a:pathLst>
                  <a:path w="28" h="40">
                    <a:moveTo>
                      <a:pt x="27" y="37"/>
                    </a:moveTo>
                    <a:cubicBezTo>
                      <a:pt x="17" y="26"/>
                      <a:pt x="10" y="14"/>
                      <a:pt x="3" y="1"/>
                    </a:cubicBezTo>
                    <a:cubicBezTo>
                      <a:pt x="3" y="0"/>
                      <a:pt x="0" y="1"/>
                      <a:pt x="1" y="2"/>
                    </a:cubicBezTo>
                    <a:cubicBezTo>
                      <a:pt x="4" y="17"/>
                      <a:pt x="14" y="30"/>
                      <a:pt x="24" y="39"/>
                    </a:cubicBezTo>
                    <a:cubicBezTo>
                      <a:pt x="26" y="40"/>
                      <a:pt x="28" y="38"/>
                      <a:pt x="2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0" name="Freeform 226"/>
              <p:cNvSpPr>
                <a:spLocks/>
              </p:cNvSpPr>
              <p:nvPr/>
            </p:nvSpPr>
            <p:spPr bwMode="auto">
              <a:xfrm>
                <a:off x="5114" y="2772"/>
                <a:ext cx="44" cy="72"/>
              </a:xfrm>
              <a:custGeom>
                <a:avLst/>
                <a:gdLst>
                  <a:gd name="T0" fmla="*/ 23 w 25"/>
                  <a:gd name="T1" fmla="*/ 37 h 41"/>
                  <a:gd name="T2" fmla="*/ 11 w 25"/>
                  <a:gd name="T3" fmla="*/ 19 h 41"/>
                  <a:gd name="T4" fmla="*/ 3 w 25"/>
                  <a:gd name="T5" fmla="*/ 2 h 41"/>
                  <a:gd name="T6" fmla="*/ 0 w 25"/>
                  <a:gd name="T7" fmla="*/ 3 h 41"/>
                  <a:gd name="T8" fmla="*/ 10 w 25"/>
                  <a:gd name="T9" fmla="*/ 30 h 41"/>
                  <a:gd name="T10" fmla="*/ 22 w 25"/>
                  <a:gd name="T11" fmla="*/ 40 h 41"/>
                  <a:gd name="T12" fmla="*/ 23 w 25"/>
                  <a:gd name="T13" fmla="*/ 37 h 41"/>
                </a:gdLst>
                <a:ahLst/>
                <a:cxnLst>
                  <a:cxn ang="0">
                    <a:pos x="T0" y="T1"/>
                  </a:cxn>
                  <a:cxn ang="0">
                    <a:pos x="T2" y="T3"/>
                  </a:cxn>
                  <a:cxn ang="0">
                    <a:pos x="T4" y="T5"/>
                  </a:cxn>
                  <a:cxn ang="0">
                    <a:pos x="T6" y="T7"/>
                  </a:cxn>
                  <a:cxn ang="0">
                    <a:pos x="T8" y="T9"/>
                  </a:cxn>
                  <a:cxn ang="0">
                    <a:pos x="T10" y="T11"/>
                  </a:cxn>
                  <a:cxn ang="0">
                    <a:pos x="T12" y="T13"/>
                  </a:cxn>
                </a:cxnLst>
                <a:rect l="0" t="0" r="r" b="b"/>
                <a:pathLst>
                  <a:path w="25" h="41">
                    <a:moveTo>
                      <a:pt x="23" y="37"/>
                    </a:moveTo>
                    <a:cubicBezTo>
                      <a:pt x="15" y="35"/>
                      <a:pt x="13" y="25"/>
                      <a:pt x="11" y="19"/>
                    </a:cubicBezTo>
                    <a:cubicBezTo>
                      <a:pt x="8" y="13"/>
                      <a:pt x="6" y="8"/>
                      <a:pt x="3" y="2"/>
                    </a:cubicBezTo>
                    <a:cubicBezTo>
                      <a:pt x="2" y="0"/>
                      <a:pt x="0" y="1"/>
                      <a:pt x="0" y="3"/>
                    </a:cubicBezTo>
                    <a:cubicBezTo>
                      <a:pt x="3" y="12"/>
                      <a:pt x="6" y="22"/>
                      <a:pt x="10" y="30"/>
                    </a:cubicBezTo>
                    <a:cubicBezTo>
                      <a:pt x="13" y="36"/>
                      <a:pt x="16" y="39"/>
                      <a:pt x="22" y="40"/>
                    </a:cubicBezTo>
                    <a:cubicBezTo>
                      <a:pt x="24" y="41"/>
                      <a:pt x="25" y="37"/>
                      <a:pt x="23"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1" name="Freeform 227"/>
              <p:cNvSpPr>
                <a:spLocks/>
              </p:cNvSpPr>
              <p:nvPr/>
            </p:nvSpPr>
            <p:spPr bwMode="auto">
              <a:xfrm>
                <a:off x="5043" y="2759"/>
                <a:ext cx="46" cy="67"/>
              </a:xfrm>
              <a:custGeom>
                <a:avLst/>
                <a:gdLst>
                  <a:gd name="T0" fmla="*/ 25 w 26"/>
                  <a:gd name="T1" fmla="*/ 34 h 38"/>
                  <a:gd name="T2" fmla="*/ 3 w 26"/>
                  <a:gd name="T3" fmla="*/ 2 h 38"/>
                  <a:gd name="T4" fmla="*/ 0 w 26"/>
                  <a:gd name="T5" fmla="*/ 3 h 38"/>
                  <a:gd name="T6" fmla="*/ 23 w 26"/>
                  <a:gd name="T7" fmla="*/ 37 h 38"/>
                  <a:gd name="T8" fmla="*/ 25 w 26"/>
                  <a:gd name="T9" fmla="*/ 34 h 38"/>
                </a:gdLst>
                <a:ahLst/>
                <a:cxnLst>
                  <a:cxn ang="0">
                    <a:pos x="T0" y="T1"/>
                  </a:cxn>
                  <a:cxn ang="0">
                    <a:pos x="T2" y="T3"/>
                  </a:cxn>
                  <a:cxn ang="0">
                    <a:pos x="T4" y="T5"/>
                  </a:cxn>
                  <a:cxn ang="0">
                    <a:pos x="T6" y="T7"/>
                  </a:cxn>
                  <a:cxn ang="0">
                    <a:pos x="T8" y="T9"/>
                  </a:cxn>
                </a:cxnLst>
                <a:rect l="0" t="0" r="r" b="b"/>
                <a:pathLst>
                  <a:path w="26" h="38">
                    <a:moveTo>
                      <a:pt x="25" y="34"/>
                    </a:moveTo>
                    <a:cubicBezTo>
                      <a:pt x="15" y="24"/>
                      <a:pt x="9" y="14"/>
                      <a:pt x="3" y="2"/>
                    </a:cubicBezTo>
                    <a:cubicBezTo>
                      <a:pt x="2" y="0"/>
                      <a:pt x="0" y="1"/>
                      <a:pt x="0" y="3"/>
                    </a:cubicBezTo>
                    <a:cubicBezTo>
                      <a:pt x="3" y="16"/>
                      <a:pt x="12" y="29"/>
                      <a:pt x="23" y="37"/>
                    </a:cubicBezTo>
                    <a:cubicBezTo>
                      <a:pt x="24" y="38"/>
                      <a:pt x="26" y="35"/>
                      <a:pt x="2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2" name="Freeform 228"/>
              <p:cNvSpPr>
                <a:spLocks/>
              </p:cNvSpPr>
              <p:nvPr/>
            </p:nvSpPr>
            <p:spPr bwMode="auto">
              <a:xfrm>
                <a:off x="5079" y="2775"/>
                <a:ext cx="31" cy="56"/>
              </a:xfrm>
              <a:custGeom>
                <a:avLst/>
                <a:gdLst>
                  <a:gd name="T0" fmla="*/ 17 w 18"/>
                  <a:gd name="T1" fmla="*/ 28 h 32"/>
                  <a:gd name="T2" fmla="*/ 4 w 18"/>
                  <a:gd name="T3" fmla="*/ 2 h 32"/>
                  <a:gd name="T4" fmla="*/ 1 w 18"/>
                  <a:gd name="T5" fmla="*/ 2 h 32"/>
                  <a:gd name="T6" fmla="*/ 13 w 18"/>
                  <a:gd name="T7" fmla="*/ 30 h 32"/>
                  <a:gd name="T8" fmla="*/ 17 w 18"/>
                  <a:gd name="T9" fmla="*/ 28 h 32"/>
                </a:gdLst>
                <a:ahLst/>
                <a:cxnLst>
                  <a:cxn ang="0">
                    <a:pos x="T0" y="T1"/>
                  </a:cxn>
                  <a:cxn ang="0">
                    <a:pos x="T2" y="T3"/>
                  </a:cxn>
                  <a:cxn ang="0">
                    <a:pos x="T4" y="T5"/>
                  </a:cxn>
                  <a:cxn ang="0">
                    <a:pos x="T6" y="T7"/>
                  </a:cxn>
                  <a:cxn ang="0">
                    <a:pos x="T8" y="T9"/>
                  </a:cxn>
                </a:cxnLst>
                <a:rect l="0" t="0" r="r" b="b"/>
                <a:pathLst>
                  <a:path w="18" h="32">
                    <a:moveTo>
                      <a:pt x="17" y="28"/>
                    </a:moveTo>
                    <a:cubicBezTo>
                      <a:pt x="11" y="19"/>
                      <a:pt x="7" y="10"/>
                      <a:pt x="4" y="2"/>
                    </a:cubicBezTo>
                    <a:cubicBezTo>
                      <a:pt x="3" y="0"/>
                      <a:pt x="0" y="0"/>
                      <a:pt x="1" y="2"/>
                    </a:cubicBezTo>
                    <a:cubicBezTo>
                      <a:pt x="3" y="12"/>
                      <a:pt x="7" y="21"/>
                      <a:pt x="13" y="30"/>
                    </a:cubicBezTo>
                    <a:cubicBezTo>
                      <a:pt x="14" y="32"/>
                      <a:pt x="18" y="30"/>
                      <a:pt x="17"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3" name="Freeform 229"/>
              <p:cNvSpPr>
                <a:spLocks/>
              </p:cNvSpPr>
              <p:nvPr/>
            </p:nvSpPr>
            <p:spPr bwMode="auto">
              <a:xfrm>
                <a:off x="4987" y="2745"/>
                <a:ext cx="49" cy="69"/>
              </a:xfrm>
              <a:custGeom>
                <a:avLst/>
                <a:gdLst>
                  <a:gd name="T0" fmla="*/ 26 w 28"/>
                  <a:gd name="T1" fmla="*/ 34 h 39"/>
                  <a:gd name="T2" fmla="*/ 4 w 28"/>
                  <a:gd name="T3" fmla="*/ 2 h 39"/>
                  <a:gd name="T4" fmla="*/ 1 w 28"/>
                  <a:gd name="T5" fmla="*/ 3 h 39"/>
                  <a:gd name="T6" fmla="*/ 23 w 28"/>
                  <a:gd name="T7" fmla="*/ 37 h 39"/>
                  <a:gd name="T8" fmla="*/ 26 w 28"/>
                  <a:gd name="T9" fmla="*/ 34 h 39"/>
                </a:gdLst>
                <a:ahLst/>
                <a:cxnLst>
                  <a:cxn ang="0">
                    <a:pos x="T0" y="T1"/>
                  </a:cxn>
                  <a:cxn ang="0">
                    <a:pos x="T2" y="T3"/>
                  </a:cxn>
                  <a:cxn ang="0">
                    <a:pos x="T4" y="T5"/>
                  </a:cxn>
                  <a:cxn ang="0">
                    <a:pos x="T6" y="T7"/>
                  </a:cxn>
                  <a:cxn ang="0">
                    <a:pos x="T8" y="T9"/>
                  </a:cxn>
                </a:cxnLst>
                <a:rect l="0" t="0" r="r" b="b"/>
                <a:pathLst>
                  <a:path w="28" h="39">
                    <a:moveTo>
                      <a:pt x="26" y="34"/>
                    </a:moveTo>
                    <a:cubicBezTo>
                      <a:pt x="16" y="25"/>
                      <a:pt x="9" y="14"/>
                      <a:pt x="4" y="2"/>
                    </a:cubicBezTo>
                    <a:cubicBezTo>
                      <a:pt x="3" y="0"/>
                      <a:pt x="0" y="2"/>
                      <a:pt x="1" y="3"/>
                    </a:cubicBezTo>
                    <a:cubicBezTo>
                      <a:pt x="4" y="17"/>
                      <a:pt x="13" y="28"/>
                      <a:pt x="23" y="37"/>
                    </a:cubicBezTo>
                    <a:cubicBezTo>
                      <a:pt x="25" y="39"/>
                      <a:pt x="28" y="36"/>
                      <a:pt x="26"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4" name="Freeform 230"/>
              <p:cNvSpPr>
                <a:spLocks/>
              </p:cNvSpPr>
              <p:nvPr/>
            </p:nvSpPr>
            <p:spPr bwMode="auto">
              <a:xfrm>
                <a:off x="4926" y="2742"/>
                <a:ext cx="59" cy="70"/>
              </a:xfrm>
              <a:custGeom>
                <a:avLst/>
                <a:gdLst>
                  <a:gd name="T0" fmla="*/ 33 w 34"/>
                  <a:gd name="T1" fmla="*/ 36 h 40"/>
                  <a:gd name="T2" fmla="*/ 4 w 34"/>
                  <a:gd name="T3" fmla="*/ 1 h 40"/>
                  <a:gd name="T4" fmla="*/ 1 w 34"/>
                  <a:gd name="T5" fmla="*/ 3 h 40"/>
                  <a:gd name="T6" fmla="*/ 30 w 34"/>
                  <a:gd name="T7" fmla="*/ 38 h 40"/>
                  <a:gd name="T8" fmla="*/ 33 w 34"/>
                  <a:gd name="T9" fmla="*/ 36 h 40"/>
                </a:gdLst>
                <a:ahLst/>
                <a:cxnLst>
                  <a:cxn ang="0">
                    <a:pos x="T0" y="T1"/>
                  </a:cxn>
                  <a:cxn ang="0">
                    <a:pos x="T2" y="T3"/>
                  </a:cxn>
                  <a:cxn ang="0">
                    <a:pos x="T4" y="T5"/>
                  </a:cxn>
                  <a:cxn ang="0">
                    <a:pos x="T6" y="T7"/>
                  </a:cxn>
                  <a:cxn ang="0">
                    <a:pos x="T8" y="T9"/>
                  </a:cxn>
                </a:cxnLst>
                <a:rect l="0" t="0" r="r" b="b"/>
                <a:pathLst>
                  <a:path w="34" h="40">
                    <a:moveTo>
                      <a:pt x="33" y="36"/>
                    </a:moveTo>
                    <a:cubicBezTo>
                      <a:pt x="24" y="24"/>
                      <a:pt x="14" y="11"/>
                      <a:pt x="4" y="1"/>
                    </a:cubicBezTo>
                    <a:cubicBezTo>
                      <a:pt x="2" y="0"/>
                      <a:pt x="0" y="1"/>
                      <a:pt x="1" y="3"/>
                    </a:cubicBezTo>
                    <a:cubicBezTo>
                      <a:pt x="9" y="15"/>
                      <a:pt x="20" y="27"/>
                      <a:pt x="30" y="38"/>
                    </a:cubicBezTo>
                    <a:cubicBezTo>
                      <a:pt x="31" y="40"/>
                      <a:pt x="34" y="38"/>
                      <a:pt x="33"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5" name="Freeform 231"/>
              <p:cNvSpPr>
                <a:spLocks/>
              </p:cNvSpPr>
              <p:nvPr/>
            </p:nvSpPr>
            <p:spPr bwMode="auto">
              <a:xfrm>
                <a:off x="4876" y="2742"/>
                <a:ext cx="50" cy="61"/>
              </a:xfrm>
              <a:custGeom>
                <a:avLst/>
                <a:gdLst>
                  <a:gd name="T0" fmla="*/ 27 w 28"/>
                  <a:gd name="T1" fmla="*/ 31 h 35"/>
                  <a:gd name="T2" fmla="*/ 3 w 28"/>
                  <a:gd name="T3" fmla="*/ 2 h 35"/>
                  <a:gd name="T4" fmla="*/ 1 w 28"/>
                  <a:gd name="T5" fmla="*/ 4 h 35"/>
                  <a:gd name="T6" fmla="*/ 24 w 28"/>
                  <a:gd name="T7" fmla="*/ 34 h 35"/>
                  <a:gd name="T8" fmla="*/ 27 w 28"/>
                  <a:gd name="T9" fmla="*/ 31 h 35"/>
                </a:gdLst>
                <a:ahLst/>
                <a:cxnLst>
                  <a:cxn ang="0">
                    <a:pos x="T0" y="T1"/>
                  </a:cxn>
                  <a:cxn ang="0">
                    <a:pos x="T2" y="T3"/>
                  </a:cxn>
                  <a:cxn ang="0">
                    <a:pos x="T4" y="T5"/>
                  </a:cxn>
                  <a:cxn ang="0">
                    <a:pos x="T6" y="T7"/>
                  </a:cxn>
                  <a:cxn ang="0">
                    <a:pos x="T8" y="T9"/>
                  </a:cxn>
                </a:cxnLst>
                <a:rect l="0" t="0" r="r" b="b"/>
                <a:pathLst>
                  <a:path w="28" h="35">
                    <a:moveTo>
                      <a:pt x="27" y="31"/>
                    </a:moveTo>
                    <a:cubicBezTo>
                      <a:pt x="18" y="22"/>
                      <a:pt x="11" y="11"/>
                      <a:pt x="3" y="2"/>
                    </a:cubicBezTo>
                    <a:cubicBezTo>
                      <a:pt x="2" y="0"/>
                      <a:pt x="0" y="2"/>
                      <a:pt x="1" y="4"/>
                    </a:cubicBezTo>
                    <a:cubicBezTo>
                      <a:pt x="6" y="15"/>
                      <a:pt x="15" y="25"/>
                      <a:pt x="24" y="34"/>
                    </a:cubicBezTo>
                    <a:cubicBezTo>
                      <a:pt x="26" y="35"/>
                      <a:pt x="28" y="33"/>
                      <a:pt x="27"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6" name="Freeform 232"/>
              <p:cNvSpPr>
                <a:spLocks/>
              </p:cNvSpPr>
              <p:nvPr/>
            </p:nvSpPr>
            <p:spPr bwMode="auto">
              <a:xfrm>
                <a:off x="4827" y="2745"/>
                <a:ext cx="49" cy="55"/>
              </a:xfrm>
              <a:custGeom>
                <a:avLst/>
                <a:gdLst>
                  <a:gd name="T0" fmla="*/ 26 w 28"/>
                  <a:gd name="T1" fmla="*/ 27 h 31"/>
                  <a:gd name="T2" fmla="*/ 3 w 28"/>
                  <a:gd name="T3" fmla="*/ 2 h 31"/>
                  <a:gd name="T4" fmla="*/ 1 w 28"/>
                  <a:gd name="T5" fmla="*/ 4 h 31"/>
                  <a:gd name="T6" fmla="*/ 23 w 28"/>
                  <a:gd name="T7" fmla="*/ 30 h 31"/>
                  <a:gd name="T8" fmla="*/ 26 w 28"/>
                  <a:gd name="T9" fmla="*/ 27 h 31"/>
                </a:gdLst>
                <a:ahLst/>
                <a:cxnLst>
                  <a:cxn ang="0">
                    <a:pos x="T0" y="T1"/>
                  </a:cxn>
                  <a:cxn ang="0">
                    <a:pos x="T2" y="T3"/>
                  </a:cxn>
                  <a:cxn ang="0">
                    <a:pos x="T4" y="T5"/>
                  </a:cxn>
                  <a:cxn ang="0">
                    <a:pos x="T6" y="T7"/>
                  </a:cxn>
                  <a:cxn ang="0">
                    <a:pos x="T8" y="T9"/>
                  </a:cxn>
                </a:cxnLst>
                <a:rect l="0" t="0" r="r" b="b"/>
                <a:pathLst>
                  <a:path w="28" h="31">
                    <a:moveTo>
                      <a:pt x="26" y="27"/>
                    </a:moveTo>
                    <a:cubicBezTo>
                      <a:pt x="17" y="20"/>
                      <a:pt x="10" y="11"/>
                      <a:pt x="3" y="2"/>
                    </a:cubicBezTo>
                    <a:cubicBezTo>
                      <a:pt x="2" y="0"/>
                      <a:pt x="0" y="2"/>
                      <a:pt x="1" y="4"/>
                    </a:cubicBezTo>
                    <a:cubicBezTo>
                      <a:pt x="6" y="14"/>
                      <a:pt x="14" y="23"/>
                      <a:pt x="23" y="30"/>
                    </a:cubicBezTo>
                    <a:cubicBezTo>
                      <a:pt x="25" y="31"/>
                      <a:pt x="28" y="29"/>
                      <a:pt x="26"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7" name="Freeform 233"/>
              <p:cNvSpPr>
                <a:spLocks/>
              </p:cNvSpPr>
              <p:nvPr/>
            </p:nvSpPr>
            <p:spPr bwMode="auto">
              <a:xfrm>
                <a:off x="4774" y="2729"/>
                <a:ext cx="43" cy="67"/>
              </a:xfrm>
              <a:custGeom>
                <a:avLst/>
                <a:gdLst>
                  <a:gd name="T0" fmla="*/ 23 w 24"/>
                  <a:gd name="T1" fmla="*/ 33 h 38"/>
                  <a:gd name="T2" fmla="*/ 3 w 24"/>
                  <a:gd name="T3" fmla="*/ 1 h 38"/>
                  <a:gd name="T4" fmla="*/ 0 w 24"/>
                  <a:gd name="T5" fmla="*/ 3 h 38"/>
                  <a:gd name="T6" fmla="*/ 20 w 24"/>
                  <a:gd name="T7" fmla="*/ 36 h 38"/>
                  <a:gd name="T8" fmla="*/ 23 w 24"/>
                  <a:gd name="T9" fmla="*/ 33 h 38"/>
                </a:gdLst>
                <a:ahLst/>
                <a:cxnLst>
                  <a:cxn ang="0">
                    <a:pos x="T0" y="T1"/>
                  </a:cxn>
                  <a:cxn ang="0">
                    <a:pos x="T2" y="T3"/>
                  </a:cxn>
                  <a:cxn ang="0">
                    <a:pos x="T4" y="T5"/>
                  </a:cxn>
                  <a:cxn ang="0">
                    <a:pos x="T6" y="T7"/>
                  </a:cxn>
                  <a:cxn ang="0">
                    <a:pos x="T8" y="T9"/>
                  </a:cxn>
                </a:cxnLst>
                <a:rect l="0" t="0" r="r" b="b"/>
                <a:pathLst>
                  <a:path w="24" h="38">
                    <a:moveTo>
                      <a:pt x="23" y="33"/>
                    </a:moveTo>
                    <a:cubicBezTo>
                      <a:pt x="14" y="24"/>
                      <a:pt x="9" y="13"/>
                      <a:pt x="3" y="1"/>
                    </a:cubicBezTo>
                    <a:cubicBezTo>
                      <a:pt x="2" y="0"/>
                      <a:pt x="0" y="1"/>
                      <a:pt x="0" y="3"/>
                    </a:cubicBezTo>
                    <a:cubicBezTo>
                      <a:pt x="3" y="15"/>
                      <a:pt x="11" y="27"/>
                      <a:pt x="20" y="36"/>
                    </a:cubicBezTo>
                    <a:cubicBezTo>
                      <a:pt x="22" y="38"/>
                      <a:pt x="24" y="35"/>
                      <a:pt x="23"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8" name="Freeform 234"/>
              <p:cNvSpPr>
                <a:spLocks/>
              </p:cNvSpPr>
              <p:nvPr/>
            </p:nvSpPr>
            <p:spPr bwMode="auto">
              <a:xfrm>
                <a:off x="4706" y="2728"/>
                <a:ext cx="51" cy="58"/>
              </a:xfrm>
              <a:custGeom>
                <a:avLst/>
                <a:gdLst>
                  <a:gd name="T0" fmla="*/ 27 w 29"/>
                  <a:gd name="T1" fmla="*/ 28 h 33"/>
                  <a:gd name="T2" fmla="*/ 4 w 29"/>
                  <a:gd name="T3" fmla="*/ 1 h 33"/>
                  <a:gd name="T4" fmla="*/ 1 w 29"/>
                  <a:gd name="T5" fmla="*/ 2 h 33"/>
                  <a:gd name="T6" fmla="*/ 25 w 29"/>
                  <a:gd name="T7" fmla="*/ 31 h 33"/>
                  <a:gd name="T8" fmla="*/ 27 w 29"/>
                  <a:gd name="T9" fmla="*/ 28 h 33"/>
                </a:gdLst>
                <a:ahLst/>
                <a:cxnLst>
                  <a:cxn ang="0">
                    <a:pos x="T0" y="T1"/>
                  </a:cxn>
                  <a:cxn ang="0">
                    <a:pos x="T2" y="T3"/>
                  </a:cxn>
                  <a:cxn ang="0">
                    <a:pos x="T4" y="T5"/>
                  </a:cxn>
                  <a:cxn ang="0">
                    <a:pos x="T6" y="T7"/>
                  </a:cxn>
                  <a:cxn ang="0">
                    <a:pos x="T8" y="T9"/>
                  </a:cxn>
                </a:cxnLst>
                <a:rect l="0" t="0" r="r" b="b"/>
                <a:pathLst>
                  <a:path w="29" h="33">
                    <a:moveTo>
                      <a:pt x="27" y="28"/>
                    </a:moveTo>
                    <a:cubicBezTo>
                      <a:pt x="17" y="21"/>
                      <a:pt x="10" y="12"/>
                      <a:pt x="4" y="1"/>
                    </a:cubicBezTo>
                    <a:cubicBezTo>
                      <a:pt x="3" y="0"/>
                      <a:pt x="0" y="1"/>
                      <a:pt x="1" y="2"/>
                    </a:cubicBezTo>
                    <a:cubicBezTo>
                      <a:pt x="6" y="15"/>
                      <a:pt x="14" y="24"/>
                      <a:pt x="25" y="31"/>
                    </a:cubicBezTo>
                    <a:cubicBezTo>
                      <a:pt x="27" y="33"/>
                      <a:pt x="29" y="30"/>
                      <a:pt x="27"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9" name="Freeform 235"/>
              <p:cNvSpPr>
                <a:spLocks/>
              </p:cNvSpPr>
              <p:nvPr/>
            </p:nvSpPr>
            <p:spPr bwMode="auto">
              <a:xfrm>
                <a:off x="4648" y="2719"/>
                <a:ext cx="49" cy="67"/>
              </a:xfrm>
              <a:custGeom>
                <a:avLst/>
                <a:gdLst>
                  <a:gd name="T0" fmla="*/ 26 w 28"/>
                  <a:gd name="T1" fmla="*/ 34 h 38"/>
                  <a:gd name="T2" fmla="*/ 4 w 28"/>
                  <a:gd name="T3" fmla="*/ 1 h 38"/>
                  <a:gd name="T4" fmla="*/ 1 w 28"/>
                  <a:gd name="T5" fmla="*/ 2 h 38"/>
                  <a:gd name="T6" fmla="*/ 24 w 28"/>
                  <a:gd name="T7" fmla="*/ 37 h 38"/>
                  <a:gd name="T8" fmla="*/ 26 w 28"/>
                  <a:gd name="T9" fmla="*/ 34 h 38"/>
                </a:gdLst>
                <a:ahLst/>
                <a:cxnLst>
                  <a:cxn ang="0">
                    <a:pos x="T0" y="T1"/>
                  </a:cxn>
                  <a:cxn ang="0">
                    <a:pos x="T2" y="T3"/>
                  </a:cxn>
                  <a:cxn ang="0">
                    <a:pos x="T4" y="T5"/>
                  </a:cxn>
                  <a:cxn ang="0">
                    <a:pos x="T6" y="T7"/>
                  </a:cxn>
                  <a:cxn ang="0">
                    <a:pos x="T8" y="T9"/>
                  </a:cxn>
                </a:cxnLst>
                <a:rect l="0" t="0" r="r" b="b"/>
                <a:pathLst>
                  <a:path w="28" h="38">
                    <a:moveTo>
                      <a:pt x="26" y="34"/>
                    </a:moveTo>
                    <a:cubicBezTo>
                      <a:pt x="18" y="24"/>
                      <a:pt x="11" y="12"/>
                      <a:pt x="4" y="1"/>
                    </a:cubicBezTo>
                    <a:cubicBezTo>
                      <a:pt x="3" y="0"/>
                      <a:pt x="0" y="0"/>
                      <a:pt x="1" y="2"/>
                    </a:cubicBezTo>
                    <a:cubicBezTo>
                      <a:pt x="5" y="15"/>
                      <a:pt x="14" y="27"/>
                      <a:pt x="24" y="37"/>
                    </a:cubicBezTo>
                    <a:cubicBezTo>
                      <a:pt x="25" y="38"/>
                      <a:pt x="28" y="36"/>
                      <a:pt x="26"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0" name="Freeform 236"/>
              <p:cNvSpPr>
                <a:spLocks/>
              </p:cNvSpPr>
              <p:nvPr/>
            </p:nvSpPr>
            <p:spPr bwMode="auto">
              <a:xfrm>
                <a:off x="4583" y="2692"/>
                <a:ext cx="60" cy="71"/>
              </a:xfrm>
              <a:custGeom>
                <a:avLst/>
                <a:gdLst>
                  <a:gd name="T0" fmla="*/ 32 w 34"/>
                  <a:gd name="T1" fmla="*/ 35 h 40"/>
                  <a:gd name="T2" fmla="*/ 3 w 34"/>
                  <a:gd name="T3" fmla="*/ 1 h 40"/>
                  <a:gd name="T4" fmla="*/ 0 w 34"/>
                  <a:gd name="T5" fmla="*/ 3 h 40"/>
                  <a:gd name="T6" fmla="*/ 30 w 34"/>
                  <a:gd name="T7" fmla="*/ 38 h 40"/>
                  <a:gd name="T8" fmla="*/ 32 w 34"/>
                  <a:gd name="T9" fmla="*/ 35 h 40"/>
                </a:gdLst>
                <a:ahLst/>
                <a:cxnLst>
                  <a:cxn ang="0">
                    <a:pos x="T0" y="T1"/>
                  </a:cxn>
                  <a:cxn ang="0">
                    <a:pos x="T2" y="T3"/>
                  </a:cxn>
                  <a:cxn ang="0">
                    <a:pos x="T4" y="T5"/>
                  </a:cxn>
                  <a:cxn ang="0">
                    <a:pos x="T6" y="T7"/>
                  </a:cxn>
                  <a:cxn ang="0">
                    <a:pos x="T8" y="T9"/>
                  </a:cxn>
                </a:cxnLst>
                <a:rect l="0" t="0" r="r" b="b"/>
                <a:pathLst>
                  <a:path w="34" h="40">
                    <a:moveTo>
                      <a:pt x="32" y="35"/>
                    </a:moveTo>
                    <a:cubicBezTo>
                      <a:pt x="21" y="25"/>
                      <a:pt x="12" y="13"/>
                      <a:pt x="3" y="1"/>
                    </a:cubicBezTo>
                    <a:cubicBezTo>
                      <a:pt x="2" y="0"/>
                      <a:pt x="0" y="1"/>
                      <a:pt x="0" y="3"/>
                    </a:cubicBezTo>
                    <a:cubicBezTo>
                      <a:pt x="7" y="16"/>
                      <a:pt x="18" y="28"/>
                      <a:pt x="30" y="38"/>
                    </a:cubicBezTo>
                    <a:cubicBezTo>
                      <a:pt x="31" y="40"/>
                      <a:pt x="34" y="37"/>
                      <a:pt x="32"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1" name="Freeform 237"/>
              <p:cNvSpPr>
                <a:spLocks/>
              </p:cNvSpPr>
              <p:nvPr/>
            </p:nvSpPr>
            <p:spPr bwMode="auto">
              <a:xfrm>
                <a:off x="4535" y="2687"/>
                <a:ext cx="48" cy="69"/>
              </a:xfrm>
              <a:custGeom>
                <a:avLst/>
                <a:gdLst>
                  <a:gd name="T0" fmla="*/ 25 w 27"/>
                  <a:gd name="T1" fmla="*/ 34 h 39"/>
                  <a:gd name="T2" fmla="*/ 3 w 27"/>
                  <a:gd name="T3" fmla="*/ 2 h 39"/>
                  <a:gd name="T4" fmla="*/ 0 w 27"/>
                  <a:gd name="T5" fmla="*/ 3 h 39"/>
                  <a:gd name="T6" fmla="*/ 22 w 27"/>
                  <a:gd name="T7" fmla="*/ 37 h 39"/>
                  <a:gd name="T8" fmla="*/ 25 w 27"/>
                  <a:gd name="T9" fmla="*/ 34 h 39"/>
                </a:gdLst>
                <a:ahLst/>
                <a:cxnLst>
                  <a:cxn ang="0">
                    <a:pos x="T0" y="T1"/>
                  </a:cxn>
                  <a:cxn ang="0">
                    <a:pos x="T2" y="T3"/>
                  </a:cxn>
                  <a:cxn ang="0">
                    <a:pos x="T4" y="T5"/>
                  </a:cxn>
                  <a:cxn ang="0">
                    <a:pos x="T6" y="T7"/>
                  </a:cxn>
                  <a:cxn ang="0">
                    <a:pos x="T8" y="T9"/>
                  </a:cxn>
                </a:cxnLst>
                <a:rect l="0" t="0" r="r" b="b"/>
                <a:pathLst>
                  <a:path w="27" h="39">
                    <a:moveTo>
                      <a:pt x="25" y="34"/>
                    </a:moveTo>
                    <a:cubicBezTo>
                      <a:pt x="16" y="25"/>
                      <a:pt x="9" y="14"/>
                      <a:pt x="3" y="2"/>
                    </a:cubicBezTo>
                    <a:cubicBezTo>
                      <a:pt x="2" y="0"/>
                      <a:pt x="0" y="1"/>
                      <a:pt x="0" y="3"/>
                    </a:cubicBezTo>
                    <a:cubicBezTo>
                      <a:pt x="3" y="16"/>
                      <a:pt x="12" y="28"/>
                      <a:pt x="22" y="37"/>
                    </a:cubicBezTo>
                    <a:cubicBezTo>
                      <a:pt x="24" y="39"/>
                      <a:pt x="27" y="36"/>
                      <a:pt x="2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2" name="Freeform 238"/>
              <p:cNvSpPr>
                <a:spLocks/>
              </p:cNvSpPr>
              <p:nvPr/>
            </p:nvSpPr>
            <p:spPr bwMode="auto">
              <a:xfrm>
                <a:off x="4498" y="2685"/>
                <a:ext cx="48" cy="67"/>
              </a:xfrm>
              <a:custGeom>
                <a:avLst/>
                <a:gdLst>
                  <a:gd name="T0" fmla="*/ 26 w 27"/>
                  <a:gd name="T1" fmla="*/ 34 h 38"/>
                  <a:gd name="T2" fmla="*/ 3 w 27"/>
                  <a:gd name="T3" fmla="*/ 2 h 38"/>
                  <a:gd name="T4" fmla="*/ 0 w 27"/>
                  <a:gd name="T5" fmla="*/ 3 h 38"/>
                  <a:gd name="T6" fmla="*/ 23 w 27"/>
                  <a:gd name="T7" fmla="*/ 36 h 38"/>
                  <a:gd name="T8" fmla="*/ 26 w 27"/>
                  <a:gd name="T9" fmla="*/ 34 h 38"/>
                </a:gdLst>
                <a:ahLst/>
                <a:cxnLst>
                  <a:cxn ang="0">
                    <a:pos x="T0" y="T1"/>
                  </a:cxn>
                  <a:cxn ang="0">
                    <a:pos x="T2" y="T3"/>
                  </a:cxn>
                  <a:cxn ang="0">
                    <a:pos x="T4" y="T5"/>
                  </a:cxn>
                  <a:cxn ang="0">
                    <a:pos x="T6" y="T7"/>
                  </a:cxn>
                  <a:cxn ang="0">
                    <a:pos x="T8" y="T9"/>
                  </a:cxn>
                </a:cxnLst>
                <a:rect l="0" t="0" r="r" b="b"/>
                <a:pathLst>
                  <a:path w="27" h="38">
                    <a:moveTo>
                      <a:pt x="26" y="34"/>
                    </a:moveTo>
                    <a:cubicBezTo>
                      <a:pt x="18" y="24"/>
                      <a:pt x="11" y="12"/>
                      <a:pt x="3" y="2"/>
                    </a:cubicBezTo>
                    <a:cubicBezTo>
                      <a:pt x="2" y="0"/>
                      <a:pt x="0" y="2"/>
                      <a:pt x="0" y="3"/>
                    </a:cubicBezTo>
                    <a:cubicBezTo>
                      <a:pt x="5" y="15"/>
                      <a:pt x="14" y="27"/>
                      <a:pt x="23" y="36"/>
                    </a:cubicBezTo>
                    <a:cubicBezTo>
                      <a:pt x="25" y="38"/>
                      <a:pt x="27" y="36"/>
                      <a:pt x="26"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3" name="Freeform 239"/>
              <p:cNvSpPr>
                <a:spLocks/>
              </p:cNvSpPr>
              <p:nvPr/>
            </p:nvSpPr>
            <p:spPr bwMode="auto">
              <a:xfrm>
                <a:off x="4458" y="2671"/>
                <a:ext cx="46" cy="71"/>
              </a:xfrm>
              <a:custGeom>
                <a:avLst/>
                <a:gdLst>
                  <a:gd name="T0" fmla="*/ 25 w 26"/>
                  <a:gd name="T1" fmla="*/ 36 h 40"/>
                  <a:gd name="T2" fmla="*/ 3 w 26"/>
                  <a:gd name="T3" fmla="*/ 1 h 40"/>
                  <a:gd name="T4" fmla="*/ 1 w 26"/>
                  <a:gd name="T5" fmla="*/ 3 h 40"/>
                  <a:gd name="T6" fmla="*/ 22 w 26"/>
                  <a:gd name="T7" fmla="*/ 39 h 40"/>
                  <a:gd name="T8" fmla="*/ 25 w 26"/>
                  <a:gd name="T9" fmla="*/ 36 h 40"/>
                </a:gdLst>
                <a:ahLst/>
                <a:cxnLst>
                  <a:cxn ang="0">
                    <a:pos x="T0" y="T1"/>
                  </a:cxn>
                  <a:cxn ang="0">
                    <a:pos x="T2" y="T3"/>
                  </a:cxn>
                  <a:cxn ang="0">
                    <a:pos x="T4" y="T5"/>
                  </a:cxn>
                  <a:cxn ang="0">
                    <a:pos x="T6" y="T7"/>
                  </a:cxn>
                  <a:cxn ang="0">
                    <a:pos x="T8" y="T9"/>
                  </a:cxn>
                </a:cxnLst>
                <a:rect l="0" t="0" r="r" b="b"/>
                <a:pathLst>
                  <a:path w="26" h="40">
                    <a:moveTo>
                      <a:pt x="25" y="36"/>
                    </a:moveTo>
                    <a:cubicBezTo>
                      <a:pt x="14" y="27"/>
                      <a:pt x="13" y="11"/>
                      <a:pt x="3" y="1"/>
                    </a:cubicBezTo>
                    <a:cubicBezTo>
                      <a:pt x="2" y="0"/>
                      <a:pt x="0" y="1"/>
                      <a:pt x="1" y="3"/>
                    </a:cubicBezTo>
                    <a:cubicBezTo>
                      <a:pt x="8" y="15"/>
                      <a:pt x="10" y="31"/>
                      <a:pt x="22" y="39"/>
                    </a:cubicBezTo>
                    <a:cubicBezTo>
                      <a:pt x="24" y="40"/>
                      <a:pt x="26" y="37"/>
                      <a:pt x="25"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4" name="Freeform 240"/>
              <p:cNvSpPr>
                <a:spLocks/>
              </p:cNvSpPr>
              <p:nvPr/>
            </p:nvSpPr>
            <p:spPr bwMode="auto">
              <a:xfrm>
                <a:off x="4416" y="2675"/>
                <a:ext cx="49" cy="61"/>
              </a:xfrm>
              <a:custGeom>
                <a:avLst/>
                <a:gdLst>
                  <a:gd name="T0" fmla="*/ 26 w 28"/>
                  <a:gd name="T1" fmla="*/ 31 h 35"/>
                  <a:gd name="T2" fmla="*/ 13 w 28"/>
                  <a:gd name="T3" fmla="*/ 19 h 35"/>
                  <a:gd name="T4" fmla="*/ 3 w 28"/>
                  <a:gd name="T5" fmla="*/ 2 h 35"/>
                  <a:gd name="T6" fmla="*/ 0 w 28"/>
                  <a:gd name="T7" fmla="*/ 3 h 35"/>
                  <a:gd name="T8" fmla="*/ 24 w 28"/>
                  <a:gd name="T9" fmla="*/ 34 h 35"/>
                  <a:gd name="T10" fmla="*/ 26 w 28"/>
                  <a:gd name="T11" fmla="*/ 31 h 35"/>
                </a:gdLst>
                <a:ahLst/>
                <a:cxnLst>
                  <a:cxn ang="0">
                    <a:pos x="T0" y="T1"/>
                  </a:cxn>
                  <a:cxn ang="0">
                    <a:pos x="T2" y="T3"/>
                  </a:cxn>
                  <a:cxn ang="0">
                    <a:pos x="T4" y="T5"/>
                  </a:cxn>
                  <a:cxn ang="0">
                    <a:pos x="T6" y="T7"/>
                  </a:cxn>
                  <a:cxn ang="0">
                    <a:pos x="T8" y="T9"/>
                  </a:cxn>
                  <a:cxn ang="0">
                    <a:pos x="T10" y="T11"/>
                  </a:cxn>
                </a:cxnLst>
                <a:rect l="0" t="0" r="r" b="b"/>
                <a:pathLst>
                  <a:path w="28" h="35">
                    <a:moveTo>
                      <a:pt x="26" y="31"/>
                    </a:moveTo>
                    <a:cubicBezTo>
                      <a:pt x="21" y="27"/>
                      <a:pt x="17" y="23"/>
                      <a:pt x="13" y="19"/>
                    </a:cubicBezTo>
                    <a:cubicBezTo>
                      <a:pt x="9" y="13"/>
                      <a:pt x="6" y="7"/>
                      <a:pt x="3" y="2"/>
                    </a:cubicBezTo>
                    <a:cubicBezTo>
                      <a:pt x="2" y="0"/>
                      <a:pt x="0" y="1"/>
                      <a:pt x="0" y="3"/>
                    </a:cubicBezTo>
                    <a:cubicBezTo>
                      <a:pt x="2" y="16"/>
                      <a:pt x="13" y="28"/>
                      <a:pt x="24" y="34"/>
                    </a:cubicBezTo>
                    <a:cubicBezTo>
                      <a:pt x="26" y="35"/>
                      <a:pt x="28" y="32"/>
                      <a:pt x="2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5" name="Freeform 241"/>
              <p:cNvSpPr>
                <a:spLocks/>
              </p:cNvSpPr>
              <p:nvPr/>
            </p:nvSpPr>
            <p:spPr bwMode="auto">
              <a:xfrm>
                <a:off x="4375" y="2689"/>
                <a:ext cx="48" cy="53"/>
              </a:xfrm>
              <a:custGeom>
                <a:avLst/>
                <a:gdLst>
                  <a:gd name="T0" fmla="*/ 25 w 27"/>
                  <a:gd name="T1" fmla="*/ 26 h 30"/>
                  <a:gd name="T2" fmla="*/ 3 w 27"/>
                  <a:gd name="T3" fmla="*/ 2 h 30"/>
                  <a:gd name="T4" fmla="*/ 1 w 27"/>
                  <a:gd name="T5" fmla="*/ 4 h 30"/>
                  <a:gd name="T6" fmla="*/ 22 w 27"/>
                  <a:gd name="T7" fmla="*/ 29 h 30"/>
                  <a:gd name="T8" fmla="*/ 25 w 27"/>
                  <a:gd name="T9" fmla="*/ 26 h 30"/>
                </a:gdLst>
                <a:ahLst/>
                <a:cxnLst>
                  <a:cxn ang="0">
                    <a:pos x="T0" y="T1"/>
                  </a:cxn>
                  <a:cxn ang="0">
                    <a:pos x="T2" y="T3"/>
                  </a:cxn>
                  <a:cxn ang="0">
                    <a:pos x="T4" y="T5"/>
                  </a:cxn>
                  <a:cxn ang="0">
                    <a:pos x="T6" y="T7"/>
                  </a:cxn>
                  <a:cxn ang="0">
                    <a:pos x="T8" y="T9"/>
                  </a:cxn>
                </a:cxnLst>
                <a:rect l="0" t="0" r="r" b="b"/>
                <a:pathLst>
                  <a:path w="27" h="30">
                    <a:moveTo>
                      <a:pt x="25" y="26"/>
                    </a:moveTo>
                    <a:cubicBezTo>
                      <a:pt x="16" y="19"/>
                      <a:pt x="11" y="10"/>
                      <a:pt x="3" y="2"/>
                    </a:cubicBezTo>
                    <a:cubicBezTo>
                      <a:pt x="2" y="0"/>
                      <a:pt x="0" y="2"/>
                      <a:pt x="1" y="4"/>
                    </a:cubicBezTo>
                    <a:cubicBezTo>
                      <a:pt x="5" y="14"/>
                      <a:pt x="14" y="22"/>
                      <a:pt x="22" y="29"/>
                    </a:cubicBezTo>
                    <a:cubicBezTo>
                      <a:pt x="24" y="30"/>
                      <a:pt x="27" y="28"/>
                      <a:pt x="25"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6" name="Freeform 242"/>
              <p:cNvSpPr>
                <a:spLocks/>
              </p:cNvSpPr>
              <p:nvPr/>
            </p:nvSpPr>
            <p:spPr bwMode="auto">
              <a:xfrm>
                <a:off x="4335" y="2692"/>
                <a:ext cx="46" cy="60"/>
              </a:xfrm>
              <a:custGeom>
                <a:avLst/>
                <a:gdLst>
                  <a:gd name="T0" fmla="*/ 24 w 26"/>
                  <a:gd name="T1" fmla="*/ 30 h 34"/>
                  <a:gd name="T2" fmla="*/ 3 w 26"/>
                  <a:gd name="T3" fmla="*/ 1 h 34"/>
                  <a:gd name="T4" fmla="*/ 1 w 26"/>
                  <a:gd name="T5" fmla="*/ 2 h 34"/>
                  <a:gd name="T6" fmla="*/ 21 w 26"/>
                  <a:gd name="T7" fmla="*/ 32 h 34"/>
                  <a:gd name="T8" fmla="*/ 24 w 26"/>
                  <a:gd name="T9" fmla="*/ 30 h 34"/>
                </a:gdLst>
                <a:ahLst/>
                <a:cxnLst>
                  <a:cxn ang="0">
                    <a:pos x="T0" y="T1"/>
                  </a:cxn>
                  <a:cxn ang="0">
                    <a:pos x="T2" y="T3"/>
                  </a:cxn>
                  <a:cxn ang="0">
                    <a:pos x="T4" y="T5"/>
                  </a:cxn>
                  <a:cxn ang="0">
                    <a:pos x="T6" y="T7"/>
                  </a:cxn>
                  <a:cxn ang="0">
                    <a:pos x="T8" y="T9"/>
                  </a:cxn>
                </a:cxnLst>
                <a:rect l="0" t="0" r="r" b="b"/>
                <a:pathLst>
                  <a:path w="26" h="34">
                    <a:moveTo>
                      <a:pt x="24" y="30"/>
                    </a:moveTo>
                    <a:cubicBezTo>
                      <a:pt x="16" y="21"/>
                      <a:pt x="10" y="11"/>
                      <a:pt x="3" y="1"/>
                    </a:cubicBezTo>
                    <a:cubicBezTo>
                      <a:pt x="3" y="0"/>
                      <a:pt x="0" y="1"/>
                      <a:pt x="1" y="2"/>
                    </a:cubicBezTo>
                    <a:cubicBezTo>
                      <a:pt x="4" y="14"/>
                      <a:pt x="13" y="24"/>
                      <a:pt x="21" y="32"/>
                    </a:cubicBezTo>
                    <a:cubicBezTo>
                      <a:pt x="23" y="34"/>
                      <a:pt x="26" y="32"/>
                      <a:pt x="2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7" name="Freeform 243"/>
              <p:cNvSpPr>
                <a:spLocks/>
              </p:cNvSpPr>
              <p:nvPr/>
            </p:nvSpPr>
            <p:spPr bwMode="auto">
              <a:xfrm>
                <a:off x="4300" y="2701"/>
                <a:ext cx="47" cy="44"/>
              </a:xfrm>
              <a:custGeom>
                <a:avLst/>
                <a:gdLst>
                  <a:gd name="T0" fmla="*/ 25 w 27"/>
                  <a:gd name="T1" fmla="*/ 20 h 25"/>
                  <a:gd name="T2" fmla="*/ 3 w 27"/>
                  <a:gd name="T3" fmla="*/ 1 h 25"/>
                  <a:gd name="T4" fmla="*/ 0 w 27"/>
                  <a:gd name="T5" fmla="*/ 3 h 25"/>
                  <a:gd name="T6" fmla="*/ 23 w 27"/>
                  <a:gd name="T7" fmla="*/ 24 h 25"/>
                  <a:gd name="T8" fmla="*/ 25 w 27"/>
                  <a:gd name="T9" fmla="*/ 20 h 25"/>
                </a:gdLst>
                <a:ahLst/>
                <a:cxnLst>
                  <a:cxn ang="0">
                    <a:pos x="T0" y="T1"/>
                  </a:cxn>
                  <a:cxn ang="0">
                    <a:pos x="T2" y="T3"/>
                  </a:cxn>
                  <a:cxn ang="0">
                    <a:pos x="T4" y="T5"/>
                  </a:cxn>
                  <a:cxn ang="0">
                    <a:pos x="T6" y="T7"/>
                  </a:cxn>
                  <a:cxn ang="0">
                    <a:pos x="T8" y="T9"/>
                  </a:cxn>
                </a:cxnLst>
                <a:rect l="0" t="0" r="r" b="b"/>
                <a:pathLst>
                  <a:path w="27" h="25">
                    <a:moveTo>
                      <a:pt x="25" y="20"/>
                    </a:moveTo>
                    <a:cubicBezTo>
                      <a:pt x="15" y="16"/>
                      <a:pt x="9" y="9"/>
                      <a:pt x="3" y="1"/>
                    </a:cubicBezTo>
                    <a:cubicBezTo>
                      <a:pt x="2" y="0"/>
                      <a:pt x="0" y="1"/>
                      <a:pt x="0" y="3"/>
                    </a:cubicBezTo>
                    <a:cubicBezTo>
                      <a:pt x="4" y="13"/>
                      <a:pt x="13" y="20"/>
                      <a:pt x="23" y="24"/>
                    </a:cubicBezTo>
                    <a:cubicBezTo>
                      <a:pt x="25" y="25"/>
                      <a:pt x="27" y="21"/>
                      <a:pt x="25"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8" name="Freeform 244"/>
              <p:cNvSpPr>
                <a:spLocks/>
              </p:cNvSpPr>
              <p:nvPr/>
            </p:nvSpPr>
            <p:spPr bwMode="auto">
              <a:xfrm>
                <a:off x="4266" y="2724"/>
                <a:ext cx="37" cy="35"/>
              </a:xfrm>
              <a:custGeom>
                <a:avLst/>
                <a:gdLst>
                  <a:gd name="T0" fmla="*/ 19 w 21"/>
                  <a:gd name="T1" fmla="*/ 15 h 20"/>
                  <a:gd name="T2" fmla="*/ 2 w 21"/>
                  <a:gd name="T3" fmla="*/ 1 h 20"/>
                  <a:gd name="T4" fmla="*/ 0 w 21"/>
                  <a:gd name="T5" fmla="*/ 3 h 20"/>
                  <a:gd name="T6" fmla="*/ 17 w 21"/>
                  <a:gd name="T7" fmla="*/ 19 h 20"/>
                  <a:gd name="T8" fmla="*/ 19 w 21"/>
                  <a:gd name="T9" fmla="*/ 15 h 20"/>
                </a:gdLst>
                <a:ahLst/>
                <a:cxnLst>
                  <a:cxn ang="0">
                    <a:pos x="T0" y="T1"/>
                  </a:cxn>
                  <a:cxn ang="0">
                    <a:pos x="T2" y="T3"/>
                  </a:cxn>
                  <a:cxn ang="0">
                    <a:pos x="T4" y="T5"/>
                  </a:cxn>
                  <a:cxn ang="0">
                    <a:pos x="T6" y="T7"/>
                  </a:cxn>
                  <a:cxn ang="0">
                    <a:pos x="T8" y="T9"/>
                  </a:cxn>
                </a:cxnLst>
                <a:rect l="0" t="0" r="r" b="b"/>
                <a:pathLst>
                  <a:path w="21" h="20">
                    <a:moveTo>
                      <a:pt x="19" y="15"/>
                    </a:moveTo>
                    <a:cubicBezTo>
                      <a:pt x="13" y="11"/>
                      <a:pt x="9" y="5"/>
                      <a:pt x="2" y="1"/>
                    </a:cubicBezTo>
                    <a:cubicBezTo>
                      <a:pt x="1" y="0"/>
                      <a:pt x="0" y="1"/>
                      <a:pt x="0" y="3"/>
                    </a:cubicBezTo>
                    <a:cubicBezTo>
                      <a:pt x="4" y="10"/>
                      <a:pt x="11" y="15"/>
                      <a:pt x="17" y="19"/>
                    </a:cubicBezTo>
                    <a:cubicBezTo>
                      <a:pt x="19" y="20"/>
                      <a:pt x="21" y="17"/>
                      <a:pt x="1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9" name="Freeform 245"/>
              <p:cNvSpPr>
                <a:spLocks/>
              </p:cNvSpPr>
              <p:nvPr/>
            </p:nvSpPr>
            <p:spPr bwMode="auto">
              <a:xfrm>
                <a:off x="4235" y="2738"/>
                <a:ext cx="30" cy="39"/>
              </a:xfrm>
              <a:custGeom>
                <a:avLst/>
                <a:gdLst>
                  <a:gd name="T0" fmla="*/ 16 w 17"/>
                  <a:gd name="T1" fmla="*/ 18 h 22"/>
                  <a:gd name="T2" fmla="*/ 3 w 17"/>
                  <a:gd name="T3" fmla="*/ 2 h 22"/>
                  <a:gd name="T4" fmla="*/ 1 w 17"/>
                  <a:gd name="T5" fmla="*/ 3 h 22"/>
                  <a:gd name="T6" fmla="*/ 12 w 17"/>
                  <a:gd name="T7" fmla="*/ 20 h 22"/>
                  <a:gd name="T8" fmla="*/ 16 w 17"/>
                  <a:gd name="T9" fmla="*/ 18 h 22"/>
                </a:gdLst>
                <a:ahLst/>
                <a:cxnLst>
                  <a:cxn ang="0">
                    <a:pos x="T0" y="T1"/>
                  </a:cxn>
                  <a:cxn ang="0">
                    <a:pos x="T2" y="T3"/>
                  </a:cxn>
                  <a:cxn ang="0">
                    <a:pos x="T4" y="T5"/>
                  </a:cxn>
                  <a:cxn ang="0">
                    <a:pos x="T6" y="T7"/>
                  </a:cxn>
                  <a:cxn ang="0">
                    <a:pos x="T8" y="T9"/>
                  </a:cxn>
                </a:cxnLst>
                <a:rect l="0" t="0" r="r" b="b"/>
                <a:pathLst>
                  <a:path w="17" h="22">
                    <a:moveTo>
                      <a:pt x="16" y="18"/>
                    </a:moveTo>
                    <a:cubicBezTo>
                      <a:pt x="12" y="12"/>
                      <a:pt x="8" y="6"/>
                      <a:pt x="3" y="2"/>
                    </a:cubicBezTo>
                    <a:cubicBezTo>
                      <a:pt x="2" y="0"/>
                      <a:pt x="0" y="2"/>
                      <a:pt x="1" y="3"/>
                    </a:cubicBezTo>
                    <a:cubicBezTo>
                      <a:pt x="4" y="9"/>
                      <a:pt x="8" y="14"/>
                      <a:pt x="12" y="20"/>
                    </a:cubicBezTo>
                    <a:cubicBezTo>
                      <a:pt x="14" y="22"/>
                      <a:pt x="17" y="20"/>
                      <a:pt x="16"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0" name="Freeform 246"/>
              <p:cNvSpPr>
                <a:spLocks/>
              </p:cNvSpPr>
              <p:nvPr/>
            </p:nvSpPr>
            <p:spPr bwMode="auto">
              <a:xfrm>
                <a:off x="4180" y="2756"/>
                <a:ext cx="39" cy="30"/>
              </a:xfrm>
              <a:custGeom>
                <a:avLst/>
                <a:gdLst>
                  <a:gd name="T0" fmla="*/ 19 w 22"/>
                  <a:gd name="T1" fmla="*/ 12 h 17"/>
                  <a:gd name="T2" fmla="*/ 3 w 22"/>
                  <a:gd name="T3" fmla="*/ 1 h 17"/>
                  <a:gd name="T4" fmla="*/ 1 w 22"/>
                  <a:gd name="T5" fmla="*/ 3 h 17"/>
                  <a:gd name="T6" fmla="*/ 17 w 22"/>
                  <a:gd name="T7" fmla="*/ 16 h 17"/>
                  <a:gd name="T8" fmla="*/ 19 w 22"/>
                  <a:gd name="T9" fmla="*/ 12 h 17"/>
                </a:gdLst>
                <a:ahLst/>
                <a:cxnLst>
                  <a:cxn ang="0">
                    <a:pos x="T0" y="T1"/>
                  </a:cxn>
                  <a:cxn ang="0">
                    <a:pos x="T2" y="T3"/>
                  </a:cxn>
                  <a:cxn ang="0">
                    <a:pos x="T4" y="T5"/>
                  </a:cxn>
                  <a:cxn ang="0">
                    <a:pos x="T6" y="T7"/>
                  </a:cxn>
                  <a:cxn ang="0">
                    <a:pos x="T8" y="T9"/>
                  </a:cxn>
                </a:cxnLst>
                <a:rect l="0" t="0" r="r" b="b"/>
                <a:pathLst>
                  <a:path w="22" h="17">
                    <a:moveTo>
                      <a:pt x="19" y="12"/>
                    </a:moveTo>
                    <a:cubicBezTo>
                      <a:pt x="14" y="9"/>
                      <a:pt x="8" y="5"/>
                      <a:pt x="3" y="1"/>
                    </a:cubicBezTo>
                    <a:cubicBezTo>
                      <a:pt x="2" y="0"/>
                      <a:pt x="0" y="2"/>
                      <a:pt x="1" y="3"/>
                    </a:cubicBezTo>
                    <a:cubicBezTo>
                      <a:pt x="5" y="9"/>
                      <a:pt x="11" y="13"/>
                      <a:pt x="17" y="16"/>
                    </a:cubicBezTo>
                    <a:cubicBezTo>
                      <a:pt x="20" y="17"/>
                      <a:pt x="22" y="13"/>
                      <a:pt x="1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1" name="Freeform 247"/>
              <p:cNvSpPr>
                <a:spLocks/>
              </p:cNvSpPr>
              <p:nvPr/>
            </p:nvSpPr>
            <p:spPr bwMode="auto">
              <a:xfrm>
                <a:off x="4149" y="2780"/>
                <a:ext cx="28" cy="27"/>
              </a:xfrm>
              <a:custGeom>
                <a:avLst/>
                <a:gdLst>
                  <a:gd name="T0" fmla="*/ 14 w 16"/>
                  <a:gd name="T1" fmla="*/ 10 h 15"/>
                  <a:gd name="T2" fmla="*/ 8 w 16"/>
                  <a:gd name="T3" fmla="*/ 5 h 15"/>
                  <a:gd name="T4" fmla="*/ 3 w 16"/>
                  <a:gd name="T5" fmla="*/ 1 h 15"/>
                  <a:gd name="T6" fmla="*/ 1 w 16"/>
                  <a:gd name="T7" fmla="*/ 3 h 15"/>
                  <a:gd name="T8" fmla="*/ 6 w 16"/>
                  <a:gd name="T9" fmla="*/ 8 h 15"/>
                  <a:gd name="T10" fmla="*/ 12 w 16"/>
                  <a:gd name="T11" fmla="*/ 13 h 15"/>
                  <a:gd name="T12" fmla="*/ 14 w 16"/>
                  <a:gd name="T13" fmla="*/ 1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4" y="10"/>
                    </a:moveTo>
                    <a:cubicBezTo>
                      <a:pt x="12" y="8"/>
                      <a:pt x="10" y="7"/>
                      <a:pt x="8" y="5"/>
                    </a:cubicBezTo>
                    <a:cubicBezTo>
                      <a:pt x="7" y="3"/>
                      <a:pt x="5" y="2"/>
                      <a:pt x="3" y="1"/>
                    </a:cubicBezTo>
                    <a:cubicBezTo>
                      <a:pt x="1" y="0"/>
                      <a:pt x="0" y="2"/>
                      <a:pt x="1" y="3"/>
                    </a:cubicBezTo>
                    <a:cubicBezTo>
                      <a:pt x="2" y="5"/>
                      <a:pt x="4" y="7"/>
                      <a:pt x="6" y="8"/>
                    </a:cubicBezTo>
                    <a:cubicBezTo>
                      <a:pt x="8" y="10"/>
                      <a:pt x="10" y="11"/>
                      <a:pt x="12" y="13"/>
                    </a:cubicBezTo>
                    <a:cubicBezTo>
                      <a:pt x="14" y="15"/>
                      <a:pt x="16" y="12"/>
                      <a:pt x="14"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2" name="Freeform 248"/>
              <p:cNvSpPr>
                <a:spLocks/>
              </p:cNvSpPr>
              <p:nvPr/>
            </p:nvSpPr>
            <p:spPr bwMode="auto">
              <a:xfrm>
                <a:off x="4117" y="2800"/>
                <a:ext cx="25" cy="21"/>
              </a:xfrm>
              <a:custGeom>
                <a:avLst/>
                <a:gdLst>
                  <a:gd name="T0" fmla="*/ 12 w 14"/>
                  <a:gd name="T1" fmla="*/ 8 h 12"/>
                  <a:gd name="T2" fmla="*/ 3 w 14"/>
                  <a:gd name="T3" fmla="*/ 1 h 12"/>
                  <a:gd name="T4" fmla="*/ 1 w 14"/>
                  <a:gd name="T5" fmla="*/ 3 h 12"/>
                  <a:gd name="T6" fmla="*/ 9 w 14"/>
                  <a:gd name="T7" fmla="*/ 11 h 12"/>
                  <a:gd name="T8" fmla="*/ 12 w 14"/>
                  <a:gd name="T9" fmla="*/ 8 h 12"/>
                </a:gdLst>
                <a:ahLst/>
                <a:cxnLst>
                  <a:cxn ang="0">
                    <a:pos x="T0" y="T1"/>
                  </a:cxn>
                  <a:cxn ang="0">
                    <a:pos x="T2" y="T3"/>
                  </a:cxn>
                  <a:cxn ang="0">
                    <a:pos x="T4" y="T5"/>
                  </a:cxn>
                  <a:cxn ang="0">
                    <a:pos x="T6" y="T7"/>
                  </a:cxn>
                  <a:cxn ang="0">
                    <a:pos x="T8" y="T9"/>
                  </a:cxn>
                </a:cxnLst>
                <a:rect l="0" t="0" r="r" b="b"/>
                <a:pathLst>
                  <a:path w="14" h="12">
                    <a:moveTo>
                      <a:pt x="12" y="8"/>
                    </a:moveTo>
                    <a:cubicBezTo>
                      <a:pt x="9" y="5"/>
                      <a:pt x="6" y="2"/>
                      <a:pt x="3" y="1"/>
                    </a:cubicBezTo>
                    <a:cubicBezTo>
                      <a:pt x="1" y="0"/>
                      <a:pt x="0" y="1"/>
                      <a:pt x="1" y="3"/>
                    </a:cubicBezTo>
                    <a:cubicBezTo>
                      <a:pt x="3" y="6"/>
                      <a:pt x="6" y="8"/>
                      <a:pt x="9" y="11"/>
                    </a:cubicBezTo>
                    <a:cubicBezTo>
                      <a:pt x="11" y="12"/>
                      <a:pt x="14" y="10"/>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3" name="Freeform 249"/>
              <p:cNvSpPr>
                <a:spLocks/>
              </p:cNvSpPr>
              <p:nvPr/>
            </p:nvSpPr>
            <p:spPr bwMode="auto">
              <a:xfrm>
                <a:off x="4069" y="2807"/>
                <a:ext cx="32" cy="24"/>
              </a:xfrm>
              <a:custGeom>
                <a:avLst/>
                <a:gdLst>
                  <a:gd name="T0" fmla="*/ 16 w 18"/>
                  <a:gd name="T1" fmla="*/ 10 h 14"/>
                  <a:gd name="T2" fmla="*/ 4 w 18"/>
                  <a:gd name="T3" fmla="*/ 1 h 14"/>
                  <a:gd name="T4" fmla="*/ 1 w 18"/>
                  <a:gd name="T5" fmla="*/ 3 h 14"/>
                  <a:gd name="T6" fmla="*/ 14 w 18"/>
                  <a:gd name="T7" fmla="*/ 13 h 14"/>
                  <a:gd name="T8" fmla="*/ 16 w 18"/>
                  <a:gd name="T9" fmla="*/ 10 h 14"/>
                </a:gdLst>
                <a:ahLst/>
                <a:cxnLst>
                  <a:cxn ang="0">
                    <a:pos x="T0" y="T1"/>
                  </a:cxn>
                  <a:cxn ang="0">
                    <a:pos x="T2" y="T3"/>
                  </a:cxn>
                  <a:cxn ang="0">
                    <a:pos x="T4" y="T5"/>
                  </a:cxn>
                  <a:cxn ang="0">
                    <a:pos x="T6" y="T7"/>
                  </a:cxn>
                  <a:cxn ang="0">
                    <a:pos x="T8" y="T9"/>
                  </a:cxn>
                </a:cxnLst>
                <a:rect l="0" t="0" r="r" b="b"/>
                <a:pathLst>
                  <a:path w="18" h="14">
                    <a:moveTo>
                      <a:pt x="16" y="10"/>
                    </a:moveTo>
                    <a:cubicBezTo>
                      <a:pt x="11" y="8"/>
                      <a:pt x="8" y="4"/>
                      <a:pt x="4" y="1"/>
                    </a:cubicBezTo>
                    <a:cubicBezTo>
                      <a:pt x="2" y="0"/>
                      <a:pt x="0" y="1"/>
                      <a:pt x="1" y="3"/>
                    </a:cubicBezTo>
                    <a:cubicBezTo>
                      <a:pt x="4" y="8"/>
                      <a:pt x="9" y="11"/>
                      <a:pt x="14" y="13"/>
                    </a:cubicBezTo>
                    <a:cubicBezTo>
                      <a:pt x="16" y="14"/>
                      <a:pt x="18" y="11"/>
                      <a:pt x="16"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4" name="Freeform 250"/>
              <p:cNvSpPr>
                <a:spLocks/>
              </p:cNvSpPr>
              <p:nvPr/>
            </p:nvSpPr>
            <p:spPr bwMode="auto">
              <a:xfrm>
                <a:off x="4041" y="2821"/>
                <a:ext cx="21" cy="24"/>
              </a:xfrm>
              <a:custGeom>
                <a:avLst/>
                <a:gdLst>
                  <a:gd name="T0" fmla="*/ 11 w 12"/>
                  <a:gd name="T1" fmla="*/ 10 h 14"/>
                  <a:gd name="T2" fmla="*/ 3 w 12"/>
                  <a:gd name="T3" fmla="*/ 1 h 14"/>
                  <a:gd name="T4" fmla="*/ 1 w 12"/>
                  <a:gd name="T5" fmla="*/ 2 h 14"/>
                  <a:gd name="T6" fmla="*/ 7 w 12"/>
                  <a:gd name="T7" fmla="*/ 12 h 14"/>
                  <a:gd name="T8" fmla="*/ 11 w 12"/>
                  <a:gd name="T9" fmla="*/ 10 h 14"/>
                </a:gdLst>
                <a:ahLst/>
                <a:cxnLst>
                  <a:cxn ang="0">
                    <a:pos x="T0" y="T1"/>
                  </a:cxn>
                  <a:cxn ang="0">
                    <a:pos x="T2" y="T3"/>
                  </a:cxn>
                  <a:cxn ang="0">
                    <a:pos x="T4" y="T5"/>
                  </a:cxn>
                  <a:cxn ang="0">
                    <a:pos x="T6" y="T7"/>
                  </a:cxn>
                  <a:cxn ang="0">
                    <a:pos x="T8" y="T9"/>
                  </a:cxn>
                </a:cxnLst>
                <a:rect l="0" t="0" r="r" b="b"/>
                <a:pathLst>
                  <a:path w="12" h="14">
                    <a:moveTo>
                      <a:pt x="11" y="10"/>
                    </a:moveTo>
                    <a:cubicBezTo>
                      <a:pt x="8" y="7"/>
                      <a:pt x="6" y="3"/>
                      <a:pt x="3" y="1"/>
                    </a:cubicBezTo>
                    <a:cubicBezTo>
                      <a:pt x="2" y="0"/>
                      <a:pt x="0" y="1"/>
                      <a:pt x="1" y="2"/>
                    </a:cubicBezTo>
                    <a:cubicBezTo>
                      <a:pt x="2" y="6"/>
                      <a:pt x="5" y="9"/>
                      <a:pt x="7" y="12"/>
                    </a:cubicBezTo>
                    <a:cubicBezTo>
                      <a:pt x="8" y="14"/>
                      <a:pt x="12" y="12"/>
                      <a:pt x="1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5" name="Freeform 251"/>
              <p:cNvSpPr>
                <a:spLocks/>
              </p:cNvSpPr>
              <p:nvPr/>
            </p:nvSpPr>
            <p:spPr bwMode="auto">
              <a:xfrm>
                <a:off x="3966" y="2849"/>
                <a:ext cx="23" cy="23"/>
              </a:xfrm>
              <a:custGeom>
                <a:avLst/>
                <a:gdLst>
                  <a:gd name="T0" fmla="*/ 11 w 13"/>
                  <a:gd name="T1" fmla="*/ 9 h 13"/>
                  <a:gd name="T2" fmla="*/ 3 w 13"/>
                  <a:gd name="T3" fmla="*/ 1 h 13"/>
                  <a:gd name="T4" fmla="*/ 1 w 13"/>
                  <a:gd name="T5" fmla="*/ 3 h 13"/>
                  <a:gd name="T6" fmla="*/ 8 w 13"/>
                  <a:gd name="T7" fmla="*/ 11 h 13"/>
                  <a:gd name="T8" fmla="*/ 11 w 13"/>
                  <a:gd name="T9" fmla="*/ 9 h 13"/>
                </a:gdLst>
                <a:ahLst/>
                <a:cxnLst>
                  <a:cxn ang="0">
                    <a:pos x="T0" y="T1"/>
                  </a:cxn>
                  <a:cxn ang="0">
                    <a:pos x="T2" y="T3"/>
                  </a:cxn>
                  <a:cxn ang="0">
                    <a:pos x="T4" y="T5"/>
                  </a:cxn>
                  <a:cxn ang="0">
                    <a:pos x="T6" y="T7"/>
                  </a:cxn>
                  <a:cxn ang="0">
                    <a:pos x="T8" y="T9"/>
                  </a:cxn>
                </a:cxnLst>
                <a:rect l="0" t="0" r="r" b="b"/>
                <a:pathLst>
                  <a:path w="13" h="13">
                    <a:moveTo>
                      <a:pt x="11" y="9"/>
                    </a:moveTo>
                    <a:cubicBezTo>
                      <a:pt x="8" y="6"/>
                      <a:pt x="6" y="3"/>
                      <a:pt x="3" y="1"/>
                    </a:cubicBezTo>
                    <a:cubicBezTo>
                      <a:pt x="1" y="0"/>
                      <a:pt x="0" y="2"/>
                      <a:pt x="1" y="3"/>
                    </a:cubicBezTo>
                    <a:cubicBezTo>
                      <a:pt x="2" y="6"/>
                      <a:pt x="5" y="9"/>
                      <a:pt x="8" y="11"/>
                    </a:cubicBezTo>
                    <a:cubicBezTo>
                      <a:pt x="10" y="13"/>
                      <a:pt x="13" y="10"/>
                      <a:pt x="11"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6" name="Freeform 252"/>
              <p:cNvSpPr>
                <a:spLocks/>
              </p:cNvSpPr>
              <p:nvPr/>
            </p:nvSpPr>
            <p:spPr bwMode="auto">
              <a:xfrm>
                <a:off x="2828" y="3106"/>
                <a:ext cx="122" cy="104"/>
              </a:xfrm>
              <a:custGeom>
                <a:avLst/>
                <a:gdLst>
                  <a:gd name="T0" fmla="*/ 3 w 69"/>
                  <a:gd name="T1" fmla="*/ 58 h 59"/>
                  <a:gd name="T2" fmla="*/ 68 w 69"/>
                  <a:gd name="T3" fmla="*/ 3 h 59"/>
                  <a:gd name="T4" fmla="*/ 65 w 69"/>
                  <a:gd name="T5" fmla="*/ 1 h 59"/>
                  <a:gd name="T6" fmla="*/ 1 w 69"/>
                  <a:gd name="T7" fmla="*/ 55 h 59"/>
                  <a:gd name="T8" fmla="*/ 3 w 69"/>
                  <a:gd name="T9" fmla="*/ 58 h 59"/>
                </a:gdLst>
                <a:ahLst/>
                <a:cxnLst>
                  <a:cxn ang="0">
                    <a:pos x="T0" y="T1"/>
                  </a:cxn>
                  <a:cxn ang="0">
                    <a:pos x="T2" y="T3"/>
                  </a:cxn>
                  <a:cxn ang="0">
                    <a:pos x="T4" y="T5"/>
                  </a:cxn>
                  <a:cxn ang="0">
                    <a:pos x="T6" y="T7"/>
                  </a:cxn>
                  <a:cxn ang="0">
                    <a:pos x="T8" y="T9"/>
                  </a:cxn>
                </a:cxnLst>
                <a:rect l="0" t="0" r="r" b="b"/>
                <a:pathLst>
                  <a:path w="69" h="59">
                    <a:moveTo>
                      <a:pt x="3" y="58"/>
                    </a:moveTo>
                    <a:cubicBezTo>
                      <a:pt x="27" y="43"/>
                      <a:pt x="53" y="27"/>
                      <a:pt x="68" y="3"/>
                    </a:cubicBezTo>
                    <a:cubicBezTo>
                      <a:pt x="69" y="1"/>
                      <a:pt x="66" y="0"/>
                      <a:pt x="65" y="1"/>
                    </a:cubicBezTo>
                    <a:cubicBezTo>
                      <a:pt x="46" y="22"/>
                      <a:pt x="25" y="39"/>
                      <a:pt x="1" y="55"/>
                    </a:cubicBezTo>
                    <a:cubicBezTo>
                      <a:pt x="0" y="57"/>
                      <a:pt x="1" y="59"/>
                      <a:pt x="3" y="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7" name="Freeform 253"/>
              <p:cNvSpPr>
                <a:spLocks/>
              </p:cNvSpPr>
              <p:nvPr/>
            </p:nvSpPr>
            <p:spPr bwMode="auto">
              <a:xfrm>
                <a:off x="2862" y="3144"/>
                <a:ext cx="81" cy="73"/>
              </a:xfrm>
              <a:custGeom>
                <a:avLst/>
                <a:gdLst>
                  <a:gd name="T0" fmla="*/ 3 w 46"/>
                  <a:gd name="T1" fmla="*/ 40 h 41"/>
                  <a:gd name="T2" fmla="*/ 45 w 46"/>
                  <a:gd name="T3" fmla="*/ 3 h 41"/>
                  <a:gd name="T4" fmla="*/ 42 w 46"/>
                  <a:gd name="T5" fmla="*/ 1 h 41"/>
                  <a:gd name="T6" fmla="*/ 1 w 46"/>
                  <a:gd name="T7" fmla="*/ 37 h 41"/>
                  <a:gd name="T8" fmla="*/ 3 w 46"/>
                  <a:gd name="T9" fmla="*/ 40 h 41"/>
                </a:gdLst>
                <a:ahLst/>
                <a:cxnLst>
                  <a:cxn ang="0">
                    <a:pos x="T0" y="T1"/>
                  </a:cxn>
                  <a:cxn ang="0">
                    <a:pos x="T2" y="T3"/>
                  </a:cxn>
                  <a:cxn ang="0">
                    <a:pos x="T4" y="T5"/>
                  </a:cxn>
                  <a:cxn ang="0">
                    <a:pos x="T6" y="T7"/>
                  </a:cxn>
                  <a:cxn ang="0">
                    <a:pos x="T8" y="T9"/>
                  </a:cxn>
                </a:cxnLst>
                <a:rect l="0" t="0" r="r" b="b"/>
                <a:pathLst>
                  <a:path w="46" h="41">
                    <a:moveTo>
                      <a:pt x="3" y="40"/>
                    </a:moveTo>
                    <a:cubicBezTo>
                      <a:pt x="18" y="30"/>
                      <a:pt x="34" y="18"/>
                      <a:pt x="45" y="3"/>
                    </a:cubicBezTo>
                    <a:cubicBezTo>
                      <a:pt x="46" y="1"/>
                      <a:pt x="43" y="0"/>
                      <a:pt x="42" y="1"/>
                    </a:cubicBezTo>
                    <a:cubicBezTo>
                      <a:pt x="29" y="13"/>
                      <a:pt x="16" y="26"/>
                      <a:pt x="1" y="37"/>
                    </a:cubicBezTo>
                    <a:cubicBezTo>
                      <a:pt x="0" y="38"/>
                      <a:pt x="1" y="41"/>
                      <a:pt x="3"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8" name="Freeform 254"/>
              <p:cNvSpPr>
                <a:spLocks/>
              </p:cNvSpPr>
              <p:nvPr/>
            </p:nvSpPr>
            <p:spPr bwMode="auto">
              <a:xfrm>
                <a:off x="2890" y="3166"/>
                <a:ext cx="67" cy="66"/>
              </a:xfrm>
              <a:custGeom>
                <a:avLst/>
                <a:gdLst>
                  <a:gd name="T0" fmla="*/ 4 w 38"/>
                  <a:gd name="T1" fmla="*/ 37 h 38"/>
                  <a:gd name="T2" fmla="*/ 37 w 38"/>
                  <a:gd name="T3" fmla="*/ 3 h 38"/>
                  <a:gd name="T4" fmla="*/ 35 w 38"/>
                  <a:gd name="T5" fmla="*/ 2 h 38"/>
                  <a:gd name="T6" fmla="*/ 2 w 38"/>
                  <a:gd name="T7" fmla="*/ 34 h 38"/>
                  <a:gd name="T8" fmla="*/ 4 w 38"/>
                  <a:gd name="T9" fmla="*/ 37 h 38"/>
                </a:gdLst>
                <a:ahLst/>
                <a:cxnLst>
                  <a:cxn ang="0">
                    <a:pos x="T0" y="T1"/>
                  </a:cxn>
                  <a:cxn ang="0">
                    <a:pos x="T2" y="T3"/>
                  </a:cxn>
                  <a:cxn ang="0">
                    <a:pos x="T4" y="T5"/>
                  </a:cxn>
                  <a:cxn ang="0">
                    <a:pos x="T6" y="T7"/>
                  </a:cxn>
                  <a:cxn ang="0">
                    <a:pos x="T8" y="T9"/>
                  </a:cxn>
                </a:cxnLst>
                <a:rect l="0" t="0" r="r" b="b"/>
                <a:pathLst>
                  <a:path w="38" h="38">
                    <a:moveTo>
                      <a:pt x="4" y="37"/>
                    </a:moveTo>
                    <a:cubicBezTo>
                      <a:pt x="16" y="28"/>
                      <a:pt x="29" y="17"/>
                      <a:pt x="37" y="3"/>
                    </a:cubicBezTo>
                    <a:cubicBezTo>
                      <a:pt x="38" y="2"/>
                      <a:pt x="36" y="0"/>
                      <a:pt x="35" y="2"/>
                    </a:cubicBezTo>
                    <a:cubicBezTo>
                      <a:pt x="24" y="13"/>
                      <a:pt x="15" y="25"/>
                      <a:pt x="2" y="34"/>
                    </a:cubicBezTo>
                    <a:cubicBezTo>
                      <a:pt x="0" y="36"/>
                      <a:pt x="2" y="38"/>
                      <a:pt x="4"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9" name="Freeform 255"/>
              <p:cNvSpPr>
                <a:spLocks/>
              </p:cNvSpPr>
              <p:nvPr/>
            </p:nvSpPr>
            <p:spPr bwMode="auto">
              <a:xfrm>
                <a:off x="2920" y="3183"/>
                <a:ext cx="54" cy="56"/>
              </a:xfrm>
              <a:custGeom>
                <a:avLst/>
                <a:gdLst>
                  <a:gd name="T0" fmla="*/ 3 w 31"/>
                  <a:gd name="T1" fmla="*/ 31 h 32"/>
                  <a:gd name="T2" fmla="*/ 30 w 31"/>
                  <a:gd name="T3" fmla="*/ 3 h 32"/>
                  <a:gd name="T4" fmla="*/ 27 w 31"/>
                  <a:gd name="T5" fmla="*/ 1 h 32"/>
                  <a:gd name="T6" fmla="*/ 1 w 31"/>
                  <a:gd name="T7" fmla="*/ 29 h 32"/>
                  <a:gd name="T8" fmla="*/ 3 w 31"/>
                  <a:gd name="T9" fmla="*/ 31 h 32"/>
                </a:gdLst>
                <a:ahLst/>
                <a:cxnLst>
                  <a:cxn ang="0">
                    <a:pos x="T0" y="T1"/>
                  </a:cxn>
                  <a:cxn ang="0">
                    <a:pos x="T2" y="T3"/>
                  </a:cxn>
                  <a:cxn ang="0">
                    <a:pos x="T4" y="T5"/>
                  </a:cxn>
                  <a:cxn ang="0">
                    <a:pos x="T6" y="T7"/>
                  </a:cxn>
                  <a:cxn ang="0">
                    <a:pos x="T8" y="T9"/>
                  </a:cxn>
                </a:cxnLst>
                <a:rect l="0" t="0" r="r" b="b"/>
                <a:pathLst>
                  <a:path w="31" h="32">
                    <a:moveTo>
                      <a:pt x="3" y="31"/>
                    </a:moveTo>
                    <a:cubicBezTo>
                      <a:pt x="13" y="24"/>
                      <a:pt x="24" y="15"/>
                      <a:pt x="30" y="3"/>
                    </a:cubicBezTo>
                    <a:cubicBezTo>
                      <a:pt x="31" y="2"/>
                      <a:pt x="29" y="0"/>
                      <a:pt x="27" y="1"/>
                    </a:cubicBezTo>
                    <a:cubicBezTo>
                      <a:pt x="19" y="11"/>
                      <a:pt x="11" y="21"/>
                      <a:pt x="1" y="29"/>
                    </a:cubicBezTo>
                    <a:cubicBezTo>
                      <a:pt x="0" y="30"/>
                      <a:pt x="1" y="32"/>
                      <a:pt x="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0" name="Freeform 256"/>
              <p:cNvSpPr>
                <a:spLocks/>
              </p:cNvSpPr>
              <p:nvPr/>
            </p:nvSpPr>
            <p:spPr bwMode="auto">
              <a:xfrm>
                <a:off x="2957" y="3197"/>
                <a:ext cx="42" cy="42"/>
              </a:xfrm>
              <a:custGeom>
                <a:avLst/>
                <a:gdLst>
                  <a:gd name="T0" fmla="*/ 3 w 24"/>
                  <a:gd name="T1" fmla="*/ 22 h 24"/>
                  <a:gd name="T2" fmla="*/ 23 w 24"/>
                  <a:gd name="T3" fmla="*/ 3 h 24"/>
                  <a:gd name="T4" fmla="*/ 21 w 24"/>
                  <a:gd name="T5" fmla="*/ 1 h 24"/>
                  <a:gd name="T6" fmla="*/ 1 w 24"/>
                  <a:gd name="T7" fmla="*/ 20 h 24"/>
                  <a:gd name="T8" fmla="*/ 3 w 24"/>
                  <a:gd name="T9" fmla="*/ 22 h 24"/>
                </a:gdLst>
                <a:ahLst/>
                <a:cxnLst>
                  <a:cxn ang="0">
                    <a:pos x="T0" y="T1"/>
                  </a:cxn>
                  <a:cxn ang="0">
                    <a:pos x="T2" y="T3"/>
                  </a:cxn>
                  <a:cxn ang="0">
                    <a:pos x="T4" y="T5"/>
                  </a:cxn>
                  <a:cxn ang="0">
                    <a:pos x="T6" y="T7"/>
                  </a:cxn>
                  <a:cxn ang="0">
                    <a:pos x="T8" y="T9"/>
                  </a:cxn>
                </a:cxnLst>
                <a:rect l="0" t="0" r="r" b="b"/>
                <a:pathLst>
                  <a:path w="24" h="24">
                    <a:moveTo>
                      <a:pt x="3" y="22"/>
                    </a:moveTo>
                    <a:cubicBezTo>
                      <a:pt x="9" y="15"/>
                      <a:pt x="17" y="10"/>
                      <a:pt x="23" y="3"/>
                    </a:cubicBezTo>
                    <a:cubicBezTo>
                      <a:pt x="24" y="2"/>
                      <a:pt x="22" y="0"/>
                      <a:pt x="21" y="1"/>
                    </a:cubicBezTo>
                    <a:cubicBezTo>
                      <a:pt x="13" y="5"/>
                      <a:pt x="7" y="13"/>
                      <a:pt x="1" y="20"/>
                    </a:cubicBezTo>
                    <a:cubicBezTo>
                      <a:pt x="0" y="22"/>
                      <a:pt x="2" y="24"/>
                      <a:pt x="3"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1" name="Freeform 257"/>
              <p:cNvSpPr>
                <a:spLocks/>
              </p:cNvSpPr>
              <p:nvPr/>
            </p:nvSpPr>
            <p:spPr bwMode="auto">
              <a:xfrm>
                <a:off x="2978" y="3210"/>
                <a:ext cx="35" cy="38"/>
              </a:xfrm>
              <a:custGeom>
                <a:avLst/>
                <a:gdLst>
                  <a:gd name="T0" fmla="*/ 4 w 20"/>
                  <a:gd name="T1" fmla="*/ 21 h 22"/>
                  <a:gd name="T2" fmla="*/ 19 w 20"/>
                  <a:gd name="T3" fmla="*/ 3 h 22"/>
                  <a:gd name="T4" fmla="*/ 17 w 20"/>
                  <a:gd name="T5" fmla="*/ 1 h 22"/>
                  <a:gd name="T6" fmla="*/ 2 w 20"/>
                  <a:gd name="T7" fmla="*/ 18 h 22"/>
                  <a:gd name="T8" fmla="*/ 4 w 20"/>
                  <a:gd name="T9" fmla="*/ 21 h 22"/>
                </a:gdLst>
                <a:ahLst/>
                <a:cxnLst>
                  <a:cxn ang="0">
                    <a:pos x="T0" y="T1"/>
                  </a:cxn>
                  <a:cxn ang="0">
                    <a:pos x="T2" y="T3"/>
                  </a:cxn>
                  <a:cxn ang="0">
                    <a:pos x="T4" y="T5"/>
                  </a:cxn>
                  <a:cxn ang="0">
                    <a:pos x="T6" y="T7"/>
                  </a:cxn>
                  <a:cxn ang="0">
                    <a:pos x="T8" y="T9"/>
                  </a:cxn>
                </a:cxnLst>
                <a:rect l="0" t="0" r="r" b="b"/>
                <a:pathLst>
                  <a:path w="20" h="22">
                    <a:moveTo>
                      <a:pt x="4" y="21"/>
                    </a:moveTo>
                    <a:cubicBezTo>
                      <a:pt x="10" y="16"/>
                      <a:pt x="17" y="10"/>
                      <a:pt x="19" y="3"/>
                    </a:cubicBezTo>
                    <a:cubicBezTo>
                      <a:pt x="20" y="1"/>
                      <a:pt x="18" y="0"/>
                      <a:pt x="17" y="1"/>
                    </a:cubicBezTo>
                    <a:cubicBezTo>
                      <a:pt x="12" y="7"/>
                      <a:pt x="8" y="13"/>
                      <a:pt x="2" y="18"/>
                    </a:cubicBezTo>
                    <a:cubicBezTo>
                      <a:pt x="0" y="20"/>
                      <a:pt x="3" y="22"/>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2" name="Freeform 258"/>
              <p:cNvSpPr>
                <a:spLocks/>
              </p:cNvSpPr>
              <p:nvPr/>
            </p:nvSpPr>
            <p:spPr bwMode="auto">
              <a:xfrm>
                <a:off x="3004" y="3215"/>
                <a:ext cx="32" cy="44"/>
              </a:xfrm>
              <a:custGeom>
                <a:avLst/>
                <a:gdLst>
                  <a:gd name="T0" fmla="*/ 4 w 18"/>
                  <a:gd name="T1" fmla="*/ 23 h 25"/>
                  <a:gd name="T2" fmla="*/ 17 w 18"/>
                  <a:gd name="T3" fmla="*/ 3 h 25"/>
                  <a:gd name="T4" fmla="*/ 15 w 18"/>
                  <a:gd name="T5" fmla="*/ 1 h 25"/>
                  <a:gd name="T6" fmla="*/ 1 w 18"/>
                  <a:gd name="T7" fmla="*/ 20 h 25"/>
                  <a:gd name="T8" fmla="*/ 4 w 18"/>
                  <a:gd name="T9" fmla="*/ 23 h 25"/>
                </a:gdLst>
                <a:ahLst/>
                <a:cxnLst>
                  <a:cxn ang="0">
                    <a:pos x="T0" y="T1"/>
                  </a:cxn>
                  <a:cxn ang="0">
                    <a:pos x="T2" y="T3"/>
                  </a:cxn>
                  <a:cxn ang="0">
                    <a:pos x="T4" y="T5"/>
                  </a:cxn>
                  <a:cxn ang="0">
                    <a:pos x="T6" y="T7"/>
                  </a:cxn>
                  <a:cxn ang="0">
                    <a:pos x="T8" y="T9"/>
                  </a:cxn>
                </a:cxnLst>
                <a:rect l="0" t="0" r="r" b="b"/>
                <a:pathLst>
                  <a:path w="18" h="25">
                    <a:moveTo>
                      <a:pt x="4" y="23"/>
                    </a:moveTo>
                    <a:cubicBezTo>
                      <a:pt x="10" y="18"/>
                      <a:pt x="16" y="11"/>
                      <a:pt x="17" y="3"/>
                    </a:cubicBezTo>
                    <a:cubicBezTo>
                      <a:pt x="18" y="2"/>
                      <a:pt x="16" y="0"/>
                      <a:pt x="15" y="1"/>
                    </a:cubicBezTo>
                    <a:cubicBezTo>
                      <a:pt x="10" y="7"/>
                      <a:pt x="7" y="14"/>
                      <a:pt x="1" y="20"/>
                    </a:cubicBezTo>
                    <a:cubicBezTo>
                      <a:pt x="0" y="22"/>
                      <a:pt x="3" y="25"/>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3" name="Freeform 259"/>
              <p:cNvSpPr>
                <a:spLocks/>
              </p:cNvSpPr>
              <p:nvPr/>
            </p:nvSpPr>
            <p:spPr bwMode="auto">
              <a:xfrm>
                <a:off x="3036" y="3220"/>
                <a:ext cx="28" cy="37"/>
              </a:xfrm>
              <a:custGeom>
                <a:avLst/>
                <a:gdLst>
                  <a:gd name="T0" fmla="*/ 5 w 16"/>
                  <a:gd name="T1" fmla="*/ 19 h 21"/>
                  <a:gd name="T2" fmla="*/ 15 w 16"/>
                  <a:gd name="T3" fmla="*/ 3 h 21"/>
                  <a:gd name="T4" fmla="*/ 12 w 16"/>
                  <a:gd name="T5" fmla="*/ 1 h 21"/>
                  <a:gd name="T6" fmla="*/ 7 w 16"/>
                  <a:gd name="T7" fmla="*/ 8 h 21"/>
                  <a:gd name="T8" fmla="*/ 2 w 16"/>
                  <a:gd name="T9" fmla="*/ 16 h 21"/>
                  <a:gd name="T10" fmla="*/ 5 w 16"/>
                  <a:gd name="T11" fmla="*/ 19 h 21"/>
                </a:gdLst>
                <a:ahLst/>
                <a:cxnLst>
                  <a:cxn ang="0">
                    <a:pos x="T0" y="T1"/>
                  </a:cxn>
                  <a:cxn ang="0">
                    <a:pos x="T2" y="T3"/>
                  </a:cxn>
                  <a:cxn ang="0">
                    <a:pos x="T4" y="T5"/>
                  </a:cxn>
                  <a:cxn ang="0">
                    <a:pos x="T6" y="T7"/>
                  </a:cxn>
                  <a:cxn ang="0">
                    <a:pos x="T8" y="T9"/>
                  </a:cxn>
                  <a:cxn ang="0">
                    <a:pos x="T10" y="T11"/>
                  </a:cxn>
                </a:cxnLst>
                <a:rect l="0" t="0" r="r" b="b"/>
                <a:pathLst>
                  <a:path w="16" h="21">
                    <a:moveTo>
                      <a:pt x="5" y="19"/>
                    </a:moveTo>
                    <a:cubicBezTo>
                      <a:pt x="9" y="15"/>
                      <a:pt x="14" y="9"/>
                      <a:pt x="15" y="3"/>
                    </a:cubicBezTo>
                    <a:cubicBezTo>
                      <a:pt x="16" y="1"/>
                      <a:pt x="14" y="0"/>
                      <a:pt x="12" y="1"/>
                    </a:cubicBezTo>
                    <a:cubicBezTo>
                      <a:pt x="10" y="3"/>
                      <a:pt x="9" y="6"/>
                      <a:pt x="7" y="8"/>
                    </a:cubicBezTo>
                    <a:cubicBezTo>
                      <a:pt x="6" y="11"/>
                      <a:pt x="4" y="14"/>
                      <a:pt x="2" y="16"/>
                    </a:cubicBezTo>
                    <a:cubicBezTo>
                      <a:pt x="0" y="18"/>
                      <a:pt x="3" y="21"/>
                      <a:pt x="5"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4" name="Freeform 260"/>
              <p:cNvSpPr>
                <a:spLocks/>
              </p:cNvSpPr>
              <p:nvPr/>
            </p:nvSpPr>
            <p:spPr bwMode="auto">
              <a:xfrm>
                <a:off x="3062" y="3232"/>
                <a:ext cx="27" cy="30"/>
              </a:xfrm>
              <a:custGeom>
                <a:avLst/>
                <a:gdLst>
                  <a:gd name="T0" fmla="*/ 4 w 15"/>
                  <a:gd name="T1" fmla="*/ 16 h 17"/>
                  <a:gd name="T2" fmla="*/ 15 w 15"/>
                  <a:gd name="T3" fmla="*/ 2 h 17"/>
                  <a:gd name="T4" fmla="*/ 12 w 15"/>
                  <a:gd name="T5" fmla="*/ 1 h 17"/>
                  <a:gd name="T6" fmla="*/ 2 w 15"/>
                  <a:gd name="T7" fmla="*/ 12 h 17"/>
                  <a:gd name="T8" fmla="*/ 4 w 15"/>
                  <a:gd name="T9" fmla="*/ 16 h 17"/>
                </a:gdLst>
                <a:ahLst/>
                <a:cxnLst>
                  <a:cxn ang="0">
                    <a:pos x="T0" y="T1"/>
                  </a:cxn>
                  <a:cxn ang="0">
                    <a:pos x="T2" y="T3"/>
                  </a:cxn>
                  <a:cxn ang="0">
                    <a:pos x="T4" y="T5"/>
                  </a:cxn>
                  <a:cxn ang="0">
                    <a:pos x="T6" y="T7"/>
                  </a:cxn>
                  <a:cxn ang="0">
                    <a:pos x="T8" y="T9"/>
                  </a:cxn>
                </a:cxnLst>
                <a:rect l="0" t="0" r="r" b="b"/>
                <a:pathLst>
                  <a:path w="15" h="17">
                    <a:moveTo>
                      <a:pt x="4" y="16"/>
                    </a:moveTo>
                    <a:cubicBezTo>
                      <a:pt x="9" y="13"/>
                      <a:pt x="13" y="8"/>
                      <a:pt x="15" y="2"/>
                    </a:cubicBezTo>
                    <a:cubicBezTo>
                      <a:pt x="15" y="1"/>
                      <a:pt x="13" y="0"/>
                      <a:pt x="12" y="1"/>
                    </a:cubicBezTo>
                    <a:cubicBezTo>
                      <a:pt x="9" y="5"/>
                      <a:pt x="6" y="9"/>
                      <a:pt x="2" y="12"/>
                    </a:cubicBezTo>
                    <a:cubicBezTo>
                      <a:pt x="0" y="14"/>
                      <a:pt x="2" y="17"/>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5" name="Freeform 261"/>
              <p:cNvSpPr>
                <a:spLocks/>
              </p:cNvSpPr>
              <p:nvPr/>
            </p:nvSpPr>
            <p:spPr bwMode="auto">
              <a:xfrm>
                <a:off x="3092" y="3232"/>
                <a:ext cx="26" cy="32"/>
              </a:xfrm>
              <a:custGeom>
                <a:avLst/>
                <a:gdLst>
                  <a:gd name="T0" fmla="*/ 5 w 15"/>
                  <a:gd name="T1" fmla="*/ 16 h 18"/>
                  <a:gd name="T2" fmla="*/ 14 w 15"/>
                  <a:gd name="T3" fmla="*/ 3 h 18"/>
                  <a:gd name="T4" fmla="*/ 11 w 15"/>
                  <a:gd name="T5" fmla="*/ 1 h 18"/>
                  <a:gd name="T6" fmla="*/ 2 w 15"/>
                  <a:gd name="T7" fmla="*/ 14 h 18"/>
                  <a:gd name="T8" fmla="*/ 5 w 15"/>
                  <a:gd name="T9" fmla="*/ 16 h 18"/>
                </a:gdLst>
                <a:ahLst/>
                <a:cxnLst>
                  <a:cxn ang="0">
                    <a:pos x="T0" y="T1"/>
                  </a:cxn>
                  <a:cxn ang="0">
                    <a:pos x="T2" y="T3"/>
                  </a:cxn>
                  <a:cxn ang="0">
                    <a:pos x="T4" y="T5"/>
                  </a:cxn>
                  <a:cxn ang="0">
                    <a:pos x="T6" y="T7"/>
                  </a:cxn>
                  <a:cxn ang="0">
                    <a:pos x="T8" y="T9"/>
                  </a:cxn>
                </a:cxnLst>
                <a:rect l="0" t="0" r="r" b="b"/>
                <a:pathLst>
                  <a:path w="15" h="18">
                    <a:moveTo>
                      <a:pt x="5" y="16"/>
                    </a:moveTo>
                    <a:cubicBezTo>
                      <a:pt x="8" y="12"/>
                      <a:pt x="11" y="8"/>
                      <a:pt x="14" y="3"/>
                    </a:cubicBezTo>
                    <a:cubicBezTo>
                      <a:pt x="15" y="1"/>
                      <a:pt x="13" y="0"/>
                      <a:pt x="11" y="1"/>
                    </a:cubicBezTo>
                    <a:cubicBezTo>
                      <a:pt x="8" y="5"/>
                      <a:pt x="5" y="10"/>
                      <a:pt x="2" y="14"/>
                    </a:cubicBezTo>
                    <a:cubicBezTo>
                      <a:pt x="0" y="16"/>
                      <a:pt x="4" y="18"/>
                      <a:pt x="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6" name="Freeform 262"/>
              <p:cNvSpPr>
                <a:spLocks/>
              </p:cNvSpPr>
              <p:nvPr/>
            </p:nvSpPr>
            <p:spPr bwMode="auto">
              <a:xfrm>
                <a:off x="3118" y="3229"/>
                <a:ext cx="34" cy="44"/>
              </a:xfrm>
              <a:custGeom>
                <a:avLst/>
                <a:gdLst>
                  <a:gd name="T0" fmla="*/ 4 w 19"/>
                  <a:gd name="T1" fmla="*/ 24 h 25"/>
                  <a:gd name="T2" fmla="*/ 18 w 19"/>
                  <a:gd name="T3" fmla="*/ 2 h 25"/>
                  <a:gd name="T4" fmla="*/ 15 w 19"/>
                  <a:gd name="T5" fmla="*/ 1 h 25"/>
                  <a:gd name="T6" fmla="*/ 2 w 19"/>
                  <a:gd name="T7" fmla="*/ 21 h 25"/>
                  <a:gd name="T8" fmla="*/ 4 w 19"/>
                  <a:gd name="T9" fmla="*/ 24 h 25"/>
                </a:gdLst>
                <a:ahLst/>
                <a:cxnLst>
                  <a:cxn ang="0">
                    <a:pos x="T0" y="T1"/>
                  </a:cxn>
                  <a:cxn ang="0">
                    <a:pos x="T2" y="T3"/>
                  </a:cxn>
                  <a:cxn ang="0">
                    <a:pos x="T4" y="T5"/>
                  </a:cxn>
                  <a:cxn ang="0">
                    <a:pos x="T6" y="T7"/>
                  </a:cxn>
                  <a:cxn ang="0">
                    <a:pos x="T8" y="T9"/>
                  </a:cxn>
                </a:cxnLst>
                <a:rect l="0" t="0" r="r" b="b"/>
                <a:pathLst>
                  <a:path w="19" h="25">
                    <a:moveTo>
                      <a:pt x="4" y="24"/>
                    </a:moveTo>
                    <a:cubicBezTo>
                      <a:pt x="11" y="18"/>
                      <a:pt x="16" y="11"/>
                      <a:pt x="18" y="2"/>
                    </a:cubicBezTo>
                    <a:cubicBezTo>
                      <a:pt x="19" y="1"/>
                      <a:pt x="16" y="0"/>
                      <a:pt x="15" y="1"/>
                    </a:cubicBezTo>
                    <a:cubicBezTo>
                      <a:pt x="12" y="8"/>
                      <a:pt x="8" y="15"/>
                      <a:pt x="2" y="21"/>
                    </a:cubicBezTo>
                    <a:cubicBezTo>
                      <a:pt x="0" y="23"/>
                      <a:pt x="3" y="25"/>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7" name="Freeform 263"/>
              <p:cNvSpPr>
                <a:spLocks/>
              </p:cNvSpPr>
              <p:nvPr/>
            </p:nvSpPr>
            <p:spPr bwMode="auto">
              <a:xfrm>
                <a:off x="3161" y="3236"/>
                <a:ext cx="26" cy="37"/>
              </a:xfrm>
              <a:custGeom>
                <a:avLst/>
                <a:gdLst>
                  <a:gd name="T0" fmla="*/ 4 w 15"/>
                  <a:gd name="T1" fmla="*/ 19 h 21"/>
                  <a:gd name="T2" fmla="*/ 14 w 15"/>
                  <a:gd name="T3" fmla="*/ 3 h 21"/>
                  <a:gd name="T4" fmla="*/ 12 w 15"/>
                  <a:gd name="T5" fmla="*/ 1 h 21"/>
                  <a:gd name="T6" fmla="*/ 1 w 15"/>
                  <a:gd name="T7" fmla="*/ 18 h 21"/>
                  <a:gd name="T8" fmla="*/ 4 w 15"/>
                  <a:gd name="T9" fmla="*/ 19 h 21"/>
                </a:gdLst>
                <a:ahLst/>
                <a:cxnLst>
                  <a:cxn ang="0">
                    <a:pos x="T0" y="T1"/>
                  </a:cxn>
                  <a:cxn ang="0">
                    <a:pos x="T2" y="T3"/>
                  </a:cxn>
                  <a:cxn ang="0">
                    <a:pos x="T4" y="T5"/>
                  </a:cxn>
                  <a:cxn ang="0">
                    <a:pos x="T6" y="T7"/>
                  </a:cxn>
                  <a:cxn ang="0">
                    <a:pos x="T8" y="T9"/>
                  </a:cxn>
                </a:cxnLst>
                <a:rect l="0" t="0" r="r" b="b"/>
                <a:pathLst>
                  <a:path w="15" h="21">
                    <a:moveTo>
                      <a:pt x="4" y="19"/>
                    </a:moveTo>
                    <a:cubicBezTo>
                      <a:pt x="8" y="14"/>
                      <a:pt x="12" y="9"/>
                      <a:pt x="14" y="3"/>
                    </a:cubicBezTo>
                    <a:cubicBezTo>
                      <a:pt x="15" y="1"/>
                      <a:pt x="13" y="0"/>
                      <a:pt x="12" y="1"/>
                    </a:cubicBezTo>
                    <a:cubicBezTo>
                      <a:pt x="8" y="7"/>
                      <a:pt x="5" y="12"/>
                      <a:pt x="1" y="18"/>
                    </a:cubicBezTo>
                    <a:cubicBezTo>
                      <a:pt x="0" y="20"/>
                      <a:pt x="3" y="21"/>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8" name="Freeform 264"/>
              <p:cNvSpPr>
                <a:spLocks/>
              </p:cNvSpPr>
              <p:nvPr/>
            </p:nvSpPr>
            <p:spPr bwMode="auto">
              <a:xfrm>
                <a:off x="3194" y="3220"/>
                <a:ext cx="23" cy="41"/>
              </a:xfrm>
              <a:custGeom>
                <a:avLst/>
                <a:gdLst>
                  <a:gd name="T0" fmla="*/ 4 w 13"/>
                  <a:gd name="T1" fmla="*/ 21 h 23"/>
                  <a:gd name="T2" fmla="*/ 12 w 13"/>
                  <a:gd name="T3" fmla="*/ 3 h 23"/>
                  <a:gd name="T4" fmla="*/ 9 w 13"/>
                  <a:gd name="T5" fmla="*/ 2 h 23"/>
                  <a:gd name="T6" fmla="*/ 1 w 13"/>
                  <a:gd name="T7" fmla="*/ 19 h 23"/>
                  <a:gd name="T8" fmla="*/ 4 w 13"/>
                  <a:gd name="T9" fmla="*/ 21 h 23"/>
                </a:gdLst>
                <a:ahLst/>
                <a:cxnLst>
                  <a:cxn ang="0">
                    <a:pos x="T0" y="T1"/>
                  </a:cxn>
                  <a:cxn ang="0">
                    <a:pos x="T2" y="T3"/>
                  </a:cxn>
                  <a:cxn ang="0">
                    <a:pos x="T4" y="T5"/>
                  </a:cxn>
                  <a:cxn ang="0">
                    <a:pos x="T6" y="T7"/>
                  </a:cxn>
                  <a:cxn ang="0">
                    <a:pos x="T8" y="T9"/>
                  </a:cxn>
                </a:cxnLst>
                <a:rect l="0" t="0" r="r" b="b"/>
                <a:pathLst>
                  <a:path w="13" h="23">
                    <a:moveTo>
                      <a:pt x="4" y="21"/>
                    </a:moveTo>
                    <a:cubicBezTo>
                      <a:pt x="7" y="15"/>
                      <a:pt x="10" y="9"/>
                      <a:pt x="12" y="3"/>
                    </a:cubicBezTo>
                    <a:cubicBezTo>
                      <a:pt x="13" y="1"/>
                      <a:pt x="10" y="0"/>
                      <a:pt x="9" y="2"/>
                    </a:cubicBezTo>
                    <a:cubicBezTo>
                      <a:pt x="6" y="7"/>
                      <a:pt x="4" y="13"/>
                      <a:pt x="1" y="19"/>
                    </a:cubicBezTo>
                    <a:cubicBezTo>
                      <a:pt x="0" y="21"/>
                      <a:pt x="3" y="23"/>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9" name="Freeform 265"/>
              <p:cNvSpPr>
                <a:spLocks/>
              </p:cNvSpPr>
              <p:nvPr/>
            </p:nvSpPr>
            <p:spPr bwMode="auto">
              <a:xfrm>
                <a:off x="3226" y="3213"/>
                <a:ext cx="23" cy="35"/>
              </a:xfrm>
              <a:custGeom>
                <a:avLst/>
                <a:gdLst>
                  <a:gd name="T0" fmla="*/ 4 w 13"/>
                  <a:gd name="T1" fmla="*/ 18 h 20"/>
                  <a:gd name="T2" fmla="*/ 12 w 13"/>
                  <a:gd name="T3" fmla="*/ 3 h 20"/>
                  <a:gd name="T4" fmla="*/ 10 w 13"/>
                  <a:gd name="T5" fmla="*/ 2 h 20"/>
                  <a:gd name="T6" fmla="*/ 1 w 13"/>
                  <a:gd name="T7" fmla="*/ 16 h 20"/>
                  <a:gd name="T8" fmla="*/ 4 w 13"/>
                  <a:gd name="T9" fmla="*/ 18 h 20"/>
                </a:gdLst>
                <a:ahLst/>
                <a:cxnLst>
                  <a:cxn ang="0">
                    <a:pos x="T0" y="T1"/>
                  </a:cxn>
                  <a:cxn ang="0">
                    <a:pos x="T2" y="T3"/>
                  </a:cxn>
                  <a:cxn ang="0">
                    <a:pos x="T4" y="T5"/>
                  </a:cxn>
                  <a:cxn ang="0">
                    <a:pos x="T6" y="T7"/>
                  </a:cxn>
                  <a:cxn ang="0">
                    <a:pos x="T8" y="T9"/>
                  </a:cxn>
                </a:cxnLst>
                <a:rect l="0" t="0" r="r" b="b"/>
                <a:pathLst>
                  <a:path w="13" h="20">
                    <a:moveTo>
                      <a:pt x="4" y="18"/>
                    </a:moveTo>
                    <a:cubicBezTo>
                      <a:pt x="8" y="13"/>
                      <a:pt x="10" y="8"/>
                      <a:pt x="12" y="3"/>
                    </a:cubicBezTo>
                    <a:cubicBezTo>
                      <a:pt x="13" y="1"/>
                      <a:pt x="10" y="0"/>
                      <a:pt x="10" y="2"/>
                    </a:cubicBezTo>
                    <a:cubicBezTo>
                      <a:pt x="7" y="7"/>
                      <a:pt x="4" y="12"/>
                      <a:pt x="1" y="16"/>
                    </a:cubicBezTo>
                    <a:cubicBezTo>
                      <a:pt x="0" y="19"/>
                      <a:pt x="3"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0" name="Freeform 266"/>
              <p:cNvSpPr>
                <a:spLocks/>
              </p:cNvSpPr>
              <p:nvPr/>
            </p:nvSpPr>
            <p:spPr bwMode="auto">
              <a:xfrm>
                <a:off x="3271" y="3199"/>
                <a:ext cx="21" cy="28"/>
              </a:xfrm>
              <a:custGeom>
                <a:avLst/>
                <a:gdLst>
                  <a:gd name="T0" fmla="*/ 5 w 12"/>
                  <a:gd name="T1" fmla="*/ 13 h 16"/>
                  <a:gd name="T2" fmla="*/ 11 w 12"/>
                  <a:gd name="T3" fmla="*/ 2 h 16"/>
                  <a:gd name="T4" fmla="*/ 8 w 12"/>
                  <a:gd name="T5" fmla="*/ 1 h 16"/>
                  <a:gd name="T6" fmla="*/ 2 w 12"/>
                  <a:gd name="T7" fmla="*/ 12 h 16"/>
                  <a:gd name="T8" fmla="*/ 5 w 12"/>
                  <a:gd name="T9" fmla="*/ 13 h 16"/>
                </a:gdLst>
                <a:ahLst/>
                <a:cxnLst>
                  <a:cxn ang="0">
                    <a:pos x="T0" y="T1"/>
                  </a:cxn>
                  <a:cxn ang="0">
                    <a:pos x="T2" y="T3"/>
                  </a:cxn>
                  <a:cxn ang="0">
                    <a:pos x="T4" y="T5"/>
                  </a:cxn>
                  <a:cxn ang="0">
                    <a:pos x="T6" y="T7"/>
                  </a:cxn>
                  <a:cxn ang="0">
                    <a:pos x="T8" y="T9"/>
                  </a:cxn>
                </a:cxnLst>
                <a:rect l="0" t="0" r="r" b="b"/>
                <a:pathLst>
                  <a:path w="12" h="16">
                    <a:moveTo>
                      <a:pt x="5" y="13"/>
                    </a:moveTo>
                    <a:cubicBezTo>
                      <a:pt x="7" y="10"/>
                      <a:pt x="9" y="6"/>
                      <a:pt x="11" y="2"/>
                    </a:cubicBezTo>
                    <a:cubicBezTo>
                      <a:pt x="12" y="1"/>
                      <a:pt x="9" y="0"/>
                      <a:pt x="8" y="1"/>
                    </a:cubicBezTo>
                    <a:cubicBezTo>
                      <a:pt x="6" y="4"/>
                      <a:pt x="4" y="8"/>
                      <a:pt x="2" y="12"/>
                    </a:cubicBezTo>
                    <a:cubicBezTo>
                      <a:pt x="0" y="14"/>
                      <a:pt x="4" y="16"/>
                      <a:pt x="5"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1" name="Freeform 267"/>
              <p:cNvSpPr>
                <a:spLocks/>
              </p:cNvSpPr>
              <p:nvPr/>
            </p:nvSpPr>
            <p:spPr bwMode="auto">
              <a:xfrm>
                <a:off x="3308" y="3183"/>
                <a:ext cx="20" cy="34"/>
              </a:xfrm>
              <a:custGeom>
                <a:avLst/>
                <a:gdLst>
                  <a:gd name="T0" fmla="*/ 4 w 11"/>
                  <a:gd name="T1" fmla="*/ 17 h 19"/>
                  <a:gd name="T2" fmla="*/ 11 w 11"/>
                  <a:gd name="T3" fmla="*/ 2 h 19"/>
                  <a:gd name="T4" fmla="*/ 8 w 11"/>
                  <a:gd name="T5" fmla="*/ 2 h 19"/>
                  <a:gd name="T6" fmla="*/ 1 w 11"/>
                  <a:gd name="T7" fmla="*/ 15 h 19"/>
                  <a:gd name="T8" fmla="*/ 4 w 11"/>
                  <a:gd name="T9" fmla="*/ 17 h 19"/>
                </a:gdLst>
                <a:ahLst/>
                <a:cxnLst>
                  <a:cxn ang="0">
                    <a:pos x="T0" y="T1"/>
                  </a:cxn>
                  <a:cxn ang="0">
                    <a:pos x="T2" y="T3"/>
                  </a:cxn>
                  <a:cxn ang="0">
                    <a:pos x="T4" y="T5"/>
                  </a:cxn>
                  <a:cxn ang="0">
                    <a:pos x="T6" y="T7"/>
                  </a:cxn>
                  <a:cxn ang="0">
                    <a:pos x="T8" y="T9"/>
                  </a:cxn>
                </a:cxnLst>
                <a:rect l="0" t="0" r="r" b="b"/>
                <a:pathLst>
                  <a:path w="11" h="19">
                    <a:moveTo>
                      <a:pt x="4" y="17"/>
                    </a:moveTo>
                    <a:cubicBezTo>
                      <a:pt x="7" y="13"/>
                      <a:pt x="10" y="8"/>
                      <a:pt x="11" y="2"/>
                    </a:cubicBezTo>
                    <a:cubicBezTo>
                      <a:pt x="11" y="1"/>
                      <a:pt x="8" y="0"/>
                      <a:pt x="8" y="2"/>
                    </a:cubicBezTo>
                    <a:cubicBezTo>
                      <a:pt x="5" y="6"/>
                      <a:pt x="4" y="11"/>
                      <a:pt x="1" y="15"/>
                    </a:cubicBezTo>
                    <a:cubicBezTo>
                      <a:pt x="0" y="17"/>
                      <a:pt x="3" y="19"/>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2" name="Freeform 268"/>
              <p:cNvSpPr>
                <a:spLocks/>
              </p:cNvSpPr>
              <p:nvPr/>
            </p:nvSpPr>
            <p:spPr bwMode="auto">
              <a:xfrm>
                <a:off x="3347" y="3166"/>
                <a:ext cx="23" cy="35"/>
              </a:xfrm>
              <a:custGeom>
                <a:avLst/>
                <a:gdLst>
                  <a:gd name="T0" fmla="*/ 5 w 13"/>
                  <a:gd name="T1" fmla="*/ 18 h 20"/>
                  <a:gd name="T2" fmla="*/ 13 w 13"/>
                  <a:gd name="T3" fmla="*/ 3 h 20"/>
                  <a:gd name="T4" fmla="*/ 10 w 13"/>
                  <a:gd name="T5" fmla="*/ 2 h 20"/>
                  <a:gd name="T6" fmla="*/ 1 w 13"/>
                  <a:gd name="T7" fmla="*/ 16 h 20"/>
                  <a:gd name="T8" fmla="*/ 5 w 13"/>
                  <a:gd name="T9" fmla="*/ 18 h 20"/>
                </a:gdLst>
                <a:ahLst/>
                <a:cxnLst>
                  <a:cxn ang="0">
                    <a:pos x="T0" y="T1"/>
                  </a:cxn>
                  <a:cxn ang="0">
                    <a:pos x="T2" y="T3"/>
                  </a:cxn>
                  <a:cxn ang="0">
                    <a:pos x="T4" y="T5"/>
                  </a:cxn>
                  <a:cxn ang="0">
                    <a:pos x="T6" y="T7"/>
                  </a:cxn>
                  <a:cxn ang="0">
                    <a:pos x="T8" y="T9"/>
                  </a:cxn>
                </a:cxnLst>
                <a:rect l="0" t="0" r="r" b="b"/>
                <a:pathLst>
                  <a:path w="13" h="20">
                    <a:moveTo>
                      <a:pt x="5" y="18"/>
                    </a:moveTo>
                    <a:cubicBezTo>
                      <a:pt x="8" y="13"/>
                      <a:pt x="11" y="8"/>
                      <a:pt x="13" y="3"/>
                    </a:cubicBezTo>
                    <a:cubicBezTo>
                      <a:pt x="13" y="2"/>
                      <a:pt x="11" y="0"/>
                      <a:pt x="10" y="2"/>
                    </a:cubicBezTo>
                    <a:cubicBezTo>
                      <a:pt x="7" y="6"/>
                      <a:pt x="4" y="11"/>
                      <a:pt x="1" y="16"/>
                    </a:cubicBezTo>
                    <a:cubicBezTo>
                      <a:pt x="0" y="18"/>
                      <a:pt x="3" y="20"/>
                      <a:pt x="5"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3" name="Freeform 269"/>
              <p:cNvSpPr>
                <a:spLocks/>
              </p:cNvSpPr>
              <p:nvPr/>
            </p:nvSpPr>
            <p:spPr bwMode="auto">
              <a:xfrm>
                <a:off x="3398" y="3157"/>
                <a:ext cx="21" cy="30"/>
              </a:xfrm>
              <a:custGeom>
                <a:avLst/>
                <a:gdLst>
                  <a:gd name="T0" fmla="*/ 5 w 12"/>
                  <a:gd name="T1" fmla="*/ 15 h 17"/>
                  <a:gd name="T2" fmla="*/ 12 w 12"/>
                  <a:gd name="T3" fmla="*/ 3 h 17"/>
                  <a:gd name="T4" fmla="*/ 9 w 12"/>
                  <a:gd name="T5" fmla="*/ 1 h 17"/>
                  <a:gd name="T6" fmla="*/ 1 w 12"/>
                  <a:gd name="T7" fmla="*/ 13 h 17"/>
                  <a:gd name="T8" fmla="*/ 5 w 12"/>
                  <a:gd name="T9" fmla="*/ 15 h 17"/>
                </a:gdLst>
                <a:ahLst/>
                <a:cxnLst>
                  <a:cxn ang="0">
                    <a:pos x="T0" y="T1"/>
                  </a:cxn>
                  <a:cxn ang="0">
                    <a:pos x="T2" y="T3"/>
                  </a:cxn>
                  <a:cxn ang="0">
                    <a:pos x="T4" y="T5"/>
                  </a:cxn>
                  <a:cxn ang="0">
                    <a:pos x="T6" y="T7"/>
                  </a:cxn>
                  <a:cxn ang="0">
                    <a:pos x="T8" y="T9"/>
                  </a:cxn>
                </a:cxnLst>
                <a:rect l="0" t="0" r="r" b="b"/>
                <a:pathLst>
                  <a:path w="12" h="17">
                    <a:moveTo>
                      <a:pt x="5" y="15"/>
                    </a:moveTo>
                    <a:cubicBezTo>
                      <a:pt x="7" y="11"/>
                      <a:pt x="10" y="7"/>
                      <a:pt x="12" y="3"/>
                    </a:cubicBezTo>
                    <a:cubicBezTo>
                      <a:pt x="12" y="1"/>
                      <a:pt x="10" y="0"/>
                      <a:pt x="9" y="1"/>
                    </a:cubicBezTo>
                    <a:cubicBezTo>
                      <a:pt x="6" y="5"/>
                      <a:pt x="3" y="9"/>
                      <a:pt x="1" y="13"/>
                    </a:cubicBezTo>
                    <a:cubicBezTo>
                      <a:pt x="0" y="16"/>
                      <a:pt x="3" y="17"/>
                      <a:pt x="5"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4" name="Freeform 270"/>
              <p:cNvSpPr>
                <a:spLocks/>
              </p:cNvSpPr>
              <p:nvPr/>
            </p:nvSpPr>
            <p:spPr bwMode="auto">
              <a:xfrm>
                <a:off x="3405" y="3123"/>
                <a:ext cx="33" cy="62"/>
              </a:xfrm>
              <a:custGeom>
                <a:avLst/>
                <a:gdLst>
                  <a:gd name="T0" fmla="*/ 3 w 19"/>
                  <a:gd name="T1" fmla="*/ 33 h 35"/>
                  <a:gd name="T2" fmla="*/ 18 w 19"/>
                  <a:gd name="T3" fmla="*/ 2 h 35"/>
                  <a:gd name="T4" fmla="*/ 15 w 19"/>
                  <a:gd name="T5" fmla="*/ 2 h 35"/>
                  <a:gd name="T6" fmla="*/ 1 w 19"/>
                  <a:gd name="T7" fmla="*/ 31 h 35"/>
                  <a:gd name="T8" fmla="*/ 3 w 19"/>
                  <a:gd name="T9" fmla="*/ 33 h 35"/>
                </a:gdLst>
                <a:ahLst/>
                <a:cxnLst>
                  <a:cxn ang="0">
                    <a:pos x="T0" y="T1"/>
                  </a:cxn>
                  <a:cxn ang="0">
                    <a:pos x="T2" y="T3"/>
                  </a:cxn>
                  <a:cxn ang="0">
                    <a:pos x="T4" y="T5"/>
                  </a:cxn>
                  <a:cxn ang="0">
                    <a:pos x="T6" y="T7"/>
                  </a:cxn>
                  <a:cxn ang="0">
                    <a:pos x="T8" y="T9"/>
                  </a:cxn>
                </a:cxnLst>
                <a:rect l="0" t="0" r="r" b="b"/>
                <a:pathLst>
                  <a:path w="19" h="35">
                    <a:moveTo>
                      <a:pt x="3" y="33"/>
                    </a:moveTo>
                    <a:cubicBezTo>
                      <a:pt x="11" y="25"/>
                      <a:pt x="18" y="14"/>
                      <a:pt x="18" y="2"/>
                    </a:cubicBezTo>
                    <a:cubicBezTo>
                      <a:pt x="19" y="0"/>
                      <a:pt x="16" y="0"/>
                      <a:pt x="15" y="2"/>
                    </a:cubicBezTo>
                    <a:cubicBezTo>
                      <a:pt x="12" y="13"/>
                      <a:pt x="8" y="22"/>
                      <a:pt x="1" y="31"/>
                    </a:cubicBezTo>
                    <a:cubicBezTo>
                      <a:pt x="0" y="33"/>
                      <a:pt x="2" y="35"/>
                      <a:pt x="3"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5" name="Freeform 271"/>
              <p:cNvSpPr>
                <a:spLocks/>
              </p:cNvSpPr>
              <p:nvPr/>
            </p:nvSpPr>
            <p:spPr bwMode="auto">
              <a:xfrm>
                <a:off x="3535" y="3079"/>
                <a:ext cx="18" cy="60"/>
              </a:xfrm>
              <a:custGeom>
                <a:avLst/>
                <a:gdLst>
                  <a:gd name="T0" fmla="*/ 4 w 10"/>
                  <a:gd name="T1" fmla="*/ 32 h 34"/>
                  <a:gd name="T2" fmla="*/ 9 w 10"/>
                  <a:gd name="T3" fmla="*/ 2 h 34"/>
                  <a:gd name="T4" fmla="*/ 5 w 10"/>
                  <a:gd name="T5" fmla="*/ 2 h 34"/>
                  <a:gd name="T6" fmla="*/ 1 w 10"/>
                  <a:gd name="T7" fmla="*/ 31 h 34"/>
                  <a:gd name="T8" fmla="*/ 4 w 10"/>
                  <a:gd name="T9" fmla="*/ 32 h 34"/>
                </a:gdLst>
                <a:ahLst/>
                <a:cxnLst>
                  <a:cxn ang="0">
                    <a:pos x="T0" y="T1"/>
                  </a:cxn>
                  <a:cxn ang="0">
                    <a:pos x="T2" y="T3"/>
                  </a:cxn>
                  <a:cxn ang="0">
                    <a:pos x="T4" y="T5"/>
                  </a:cxn>
                  <a:cxn ang="0">
                    <a:pos x="T6" y="T7"/>
                  </a:cxn>
                  <a:cxn ang="0">
                    <a:pos x="T8" y="T9"/>
                  </a:cxn>
                </a:cxnLst>
                <a:rect l="0" t="0" r="r" b="b"/>
                <a:pathLst>
                  <a:path w="10" h="34">
                    <a:moveTo>
                      <a:pt x="4" y="32"/>
                    </a:moveTo>
                    <a:cubicBezTo>
                      <a:pt x="8" y="22"/>
                      <a:pt x="10" y="12"/>
                      <a:pt x="9" y="2"/>
                    </a:cubicBezTo>
                    <a:cubicBezTo>
                      <a:pt x="8" y="0"/>
                      <a:pt x="6" y="0"/>
                      <a:pt x="5" y="2"/>
                    </a:cubicBezTo>
                    <a:cubicBezTo>
                      <a:pt x="5" y="12"/>
                      <a:pt x="4" y="21"/>
                      <a:pt x="1" y="31"/>
                    </a:cubicBezTo>
                    <a:cubicBezTo>
                      <a:pt x="0" y="33"/>
                      <a:pt x="4" y="34"/>
                      <a:pt x="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6" name="Freeform 272"/>
              <p:cNvSpPr>
                <a:spLocks/>
              </p:cNvSpPr>
              <p:nvPr/>
            </p:nvSpPr>
            <p:spPr bwMode="auto">
              <a:xfrm>
                <a:off x="3584" y="3053"/>
                <a:ext cx="23" cy="53"/>
              </a:xfrm>
              <a:custGeom>
                <a:avLst/>
                <a:gdLst>
                  <a:gd name="T0" fmla="*/ 4 w 13"/>
                  <a:gd name="T1" fmla="*/ 28 h 30"/>
                  <a:gd name="T2" fmla="*/ 13 w 13"/>
                  <a:gd name="T3" fmla="*/ 2 h 30"/>
                  <a:gd name="T4" fmla="*/ 10 w 13"/>
                  <a:gd name="T5" fmla="*/ 1 h 30"/>
                  <a:gd name="T6" fmla="*/ 1 w 13"/>
                  <a:gd name="T7" fmla="*/ 27 h 30"/>
                  <a:gd name="T8" fmla="*/ 4 w 13"/>
                  <a:gd name="T9" fmla="*/ 28 h 30"/>
                </a:gdLst>
                <a:ahLst/>
                <a:cxnLst>
                  <a:cxn ang="0">
                    <a:pos x="T0" y="T1"/>
                  </a:cxn>
                  <a:cxn ang="0">
                    <a:pos x="T2" y="T3"/>
                  </a:cxn>
                  <a:cxn ang="0">
                    <a:pos x="T4" y="T5"/>
                  </a:cxn>
                  <a:cxn ang="0">
                    <a:pos x="T6" y="T7"/>
                  </a:cxn>
                  <a:cxn ang="0">
                    <a:pos x="T8" y="T9"/>
                  </a:cxn>
                </a:cxnLst>
                <a:rect l="0" t="0" r="r" b="b"/>
                <a:pathLst>
                  <a:path w="13" h="30">
                    <a:moveTo>
                      <a:pt x="4" y="28"/>
                    </a:moveTo>
                    <a:cubicBezTo>
                      <a:pt x="7" y="19"/>
                      <a:pt x="11" y="11"/>
                      <a:pt x="13" y="2"/>
                    </a:cubicBezTo>
                    <a:cubicBezTo>
                      <a:pt x="13" y="1"/>
                      <a:pt x="11" y="0"/>
                      <a:pt x="10" y="1"/>
                    </a:cubicBezTo>
                    <a:cubicBezTo>
                      <a:pt x="6" y="9"/>
                      <a:pt x="4" y="18"/>
                      <a:pt x="1" y="27"/>
                    </a:cubicBezTo>
                    <a:cubicBezTo>
                      <a:pt x="0" y="29"/>
                      <a:pt x="4" y="30"/>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7" name="Freeform 273"/>
              <p:cNvSpPr>
                <a:spLocks/>
              </p:cNvSpPr>
              <p:nvPr/>
            </p:nvSpPr>
            <p:spPr bwMode="auto">
              <a:xfrm>
                <a:off x="3648" y="3011"/>
                <a:ext cx="26" cy="68"/>
              </a:xfrm>
              <a:custGeom>
                <a:avLst/>
                <a:gdLst>
                  <a:gd name="T0" fmla="*/ 4 w 15"/>
                  <a:gd name="T1" fmla="*/ 37 h 39"/>
                  <a:gd name="T2" fmla="*/ 15 w 15"/>
                  <a:gd name="T3" fmla="*/ 2 h 39"/>
                  <a:gd name="T4" fmla="*/ 12 w 15"/>
                  <a:gd name="T5" fmla="*/ 2 h 39"/>
                  <a:gd name="T6" fmla="*/ 1 w 15"/>
                  <a:gd name="T7" fmla="*/ 36 h 39"/>
                  <a:gd name="T8" fmla="*/ 4 w 15"/>
                  <a:gd name="T9" fmla="*/ 37 h 39"/>
                </a:gdLst>
                <a:ahLst/>
                <a:cxnLst>
                  <a:cxn ang="0">
                    <a:pos x="T0" y="T1"/>
                  </a:cxn>
                  <a:cxn ang="0">
                    <a:pos x="T2" y="T3"/>
                  </a:cxn>
                  <a:cxn ang="0">
                    <a:pos x="T4" y="T5"/>
                  </a:cxn>
                  <a:cxn ang="0">
                    <a:pos x="T6" y="T7"/>
                  </a:cxn>
                  <a:cxn ang="0">
                    <a:pos x="T8" y="T9"/>
                  </a:cxn>
                </a:cxnLst>
                <a:rect l="0" t="0" r="r" b="b"/>
                <a:pathLst>
                  <a:path w="15" h="39">
                    <a:moveTo>
                      <a:pt x="4" y="37"/>
                    </a:moveTo>
                    <a:cubicBezTo>
                      <a:pt x="10" y="27"/>
                      <a:pt x="14" y="15"/>
                      <a:pt x="15" y="2"/>
                    </a:cubicBezTo>
                    <a:cubicBezTo>
                      <a:pt x="15" y="1"/>
                      <a:pt x="12" y="0"/>
                      <a:pt x="12" y="2"/>
                    </a:cubicBezTo>
                    <a:cubicBezTo>
                      <a:pt x="10" y="14"/>
                      <a:pt x="7" y="25"/>
                      <a:pt x="1" y="36"/>
                    </a:cubicBezTo>
                    <a:cubicBezTo>
                      <a:pt x="0" y="38"/>
                      <a:pt x="3" y="39"/>
                      <a:pt x="4"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8" name="Freeform 274"/>
              <p:cNvSpPr>
                <a:spLocks/>
              </p:cNvSpPr>
              <p:nvPr/>
            </p:nvSpPr>
            <p:spPr bwMode="auto">
              <a:xfrm>
                <a:off x="3723" y="2977"/>
                <a:ext cx="19" cy="58"/>
              </a:xfrm>
              <a:custGeom>
                <a:avLst/>
                <a:gdLst>
                  <a:gd name="T0" fmla="*/ 4 w 11"/>
                  <a:gd name="T1" fmla="*/ 30 h 33"/>
                  <a:gd name="T2" fmla="*/ 11 w 11"/>
                  <a:gd name="T3" fmla="*/ 3 h 33"/>
                  <a:gd name="T4" fmla="*/ 8 w 11"/>
                  <a:gd name="T5" fmla="*/ 2 h 33"/>
                  <a:gd name="T6" fmla="*/ 1 w 11"/>
                  <a:gd name="T7" fmla="*/ 29 h 33"/>
                  <a:gd name="T8" fmla="*/ 4 w 11"/>
                  <a:gd name="T9" fmla="*/ 30 h 33"/>
                </a:gdLst>
                <a:ahLst/>
                <a:cxnLst>
                  <a:cxn ang="0">
                    <a:pos x="T0" y="T1"/>
                  </a:cxn>
                  <a:cxn ang="0">
                    <a:pos x="T2" y="T3"/>
                  </a:cxn>
                  <a:cxn ang="0">
                    <a:pos x="T4" y="T5"/>
                  </a:cxn>
                  <a:cxn ang="0">
                    <a:pos x="T6" y="T7"/>
                  </a:cxn>
                  <a:cxn ang="0">
                    <a:pos x="T8" y="T9"/>
                  </a:cxn>
                </a:cxnLst>
                <a:rect l="0" t="0" r="r" b="b"/>
                <a:pathLst>
                  <a:path w="11" h="33">
                    <a:moveTo>
                      <a:pt x="4" y="30"/>
                    </a:moveTo>
                    <a:cubicBezTo>
                      <a:pt x="6" y="21"/>
                      <a:pt x="9" y="12"/>
                      <a:pt x="11" y="3"/>
                    </a:cubicBezTo>
                    <a:cubicBezTo>
                      <a:pt x="11" y="1"/>
                      <a:pt x="8" y="0"/>
                      <a:pt x="8" y="2"/>
                    </a:cubicBezTo>
                    <a:cubicBezTo>
                      <a:pt x="5" y="11"/>
                      <a:pt x="3" y="20"/>
                      <a:pt x="1" y="29"/>
                    </a:cubicBezTo>
                    <a:cubicBezTo>
                      <a:pt x="0" y="32"/>
                      <a:pt x="4" y="33"/>
                      <a:pt x="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9" name="Freeform 275"/>
              <p:cNvSpPr>
                <a:spLocks/>
              </p:cNvSpPr>
              <p:nvPr/>
            </p:nvSpPr>
            <p:spPr bwMode="auto">
              <a:xfrm>
                <a:off x="3765" y="2955"/>
                <a:ext cx="23" cy="68"/>
              </a:xfrm>
              <a:custGeom>
                <a:avLst/>
                <a:gdLst>
                  <a:gd name="T0" fmla="*/ 3 w 13"/>
                  <a:gd name="T1" fmla="*/ 37 h 39"/>
                  <a:gd name="T2" fmla="*/ 12 w 13"/>
                  <a:gd name="T3" fmla="*/ 2 h 39"/>
                  <a:gd name="T4" fmla="*/ 9 w 13"/>
                  <a:gd name="T5" fmla="*/ 2 h 39"/>
                  <a:gd name="T6" fmla="*/ 0 w 13"/>
                  <a:gd name="T7" fmla="*/ 36 h 39"/>
                  <a:gd name="T8" fmla="*/ 3 w 13"/>
                  <a:gd name="T9" fmla="*/ 37 h 39"/>
                </a:gdLst>
                <a:ahLst/>
                <a:cxnLst>
                  <a:cxn ang="0">
                    <a:pos x="T0" y="T1"/>
                  </a:cxn>
                  <a:cxn ang="0">
                    <a:pos x="T2" y="T3"/>
                  </a:cxn>
                  <a:cxn ang="0">
                    <a:pos x="T4" y="T5"/>
                  </a:cxn>
                  <a:cxn ang="0">
                    <a:pos x="T6" y="T7"/>
                  </a:cxn>
                  <a:cxn ang="0">
                    <a:pos x="T8" y="T9"/>
                  </a:cxn>
                </a:cxnLst>
                <a:rect l="0" t="0" r="r" b="b"/>
                <a:pathLst>
                  <a:path w="13" h="39">
                    <a:moveTo>
                      <a:pt x="3" y="37"/>
                    </a:moveTo>
                    <a:cubicBezTo>
                      <a:pt x="9" y="27"/>
                      <a:pt x="13" y="15"/>
                      <a:pt x="12" y="2"/>
                    </a:cubicBezTo>
                    <a:cubicBezTo>
                      <a:pt x="11" y="1"/>
                      <a:pt x="9" y="0"/>
                      <a:pt x="9" y="2"/>
                    </a:cubicBezTo>
                    <a:cubicBezTo>
                      <a:pt x="8" y="14"/>
                      <a:pt x="6" y="25"/>
                      <a:pt x="0" y="36"/>
                    </a:cubicBezTo>
                    <a:cubicBezTo>
                      <a:pt x="0" y="37"/>
                      <a:pt x="2" y="39"/>
                      <a:pt x="3"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0" name="Freeform 276"/>
              <p:cNvSpPr>
                <a:spLocks/>
              </p:cNvSpPr>
              <p:nvPr/>
            </p:nvSpPr>
            <p:spPr bwMode="auto">
              <a:xfrm>
                <a:off x="3815" y="2928"/>
                <a:ext cx="21" cy="58"/>
              </a:xfrm>
              <a:custGeom>
                <a:avLst/>
                <a:gdLst>
                  <a:gd name="T0" fmla="*/ 3 w 12"/>
                  <a:gd name="T1" fmla="*/ 31 h 33"/>
                  <a:gd name="T2" fmla="*/ 11 w 12"/>
                  <a:gd name="T3" fmla="*/ 2 h 33"/>
                  <a:gd name="T4" fmla="*/ 8 w 12"/>
                  <a:gd name="T5" fmla="*/ 2 h 33"/>
                  <a:gd name="T6" fmla="*/ 1 w 12"/>
                  <a:gd name="T7" fmla="*/ 30 h 33"/>
                  <a:gd name="T8" fmla="*/ 3 w 12"/>
                  <a:gd name="T9" fmla="*/ 31 h 33"/>
                </a:gdLst>
                <a:ahLst/>
                <a:cxnLst>
                  <a:cxn ang="0">
                    <a:pos x="T0" y="T1"/>
                  </a:cxn>
                  <a:cxn ang="0">
                    <a:pos x="T2" y="T3"/>
                  </a:cxn>
                  <a:cxn ang="0">
                    <a:pos x="T4" y="T5"/>
                  </a:cxn>
                  <a:cxn ang="0">
                    <a:pos x="T6" y="T7"/>
                  </a:cxn>
                  <a:cxn ang="0">
                    <a:pos x="T8" y="T9"/>
                  </a:cxn>
                </a:cxnLst>
                <a:rect l="0" t="0" r="r" b="b"/>
                <a:pathLst>
                  <a:path w="12" h="33">
                    <a:moveTo>
                      <a:pt x="3" y="31"/>
                    </a:moveTo>
                    <a:cubicBezTo>
                      <a:pt x="10" y="23"/>
                      <a:pt x="12" y="13"/>
                      <a:pt x="11" y="2"/>
                    </a:cubicBezTo>
                    <a:cubicBezTo>
                      <a:pt x="11" y="0"/>
                      <a:pt x="8" y="0"/>
                      <a:pt x="8" y="2"/>
                    </a:cubicBezTo>
                    <a:cubicBezTo>
                      <a:pt x="8" y="12"/>
                      <a:pt x="5" y="21"/>
                      <a:pt x="1" y="30"/>
                    </a:cubicBezTo>
                    <a:cubicBezTo>
                      <a:pt x="0" y="32"/>
                      <a:pt x="2" y="33"/>
                      <a:pt x="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1" name="Freeform 277"/>
              <p:cNvSpPr>
                <a:spLocks/>
              </p:cNvSpPr>
              <p:nvPr/>
            </p:nvSpPr>
            <p:spPr bwMode="auto">
              <a:xfrm>
                <a:off x="3873" y="2898"/>
                <a:ext cx="15" cy="55"/>
              </a:xfrm>
              <a:custGeom>
                <a:avLst/>
                <a:gdLst>
                  <a:gd name="T0" fmla="*/ 4 w 9"/>
                  <a:gd name="T1" fmla="*/ 28 h 31"/>
                  <a:gd name="T2" fmla="*/ 8 w 9"/>
                  <a:gd name="T3" fmla="*/ 2 h 31"/>
                  <a:gd name="T4" fmla="*/ 5 w 9"/>
                  <a:gd name="T5" fmla="*/ 2 h 31"/>
                  <a:gd name="T6" fmla="*/ 1 w 9"/>
                  <a:gd name="T7" fmla="*/ 27 h 31"/>
                  <a:gd name="T8" fmla="*/ 4 w 9"/>
                  <a:gd name="T9" fmla="*/ 28 h 31"/>
                </a:gdLst>
                <a:ahLst/>
                <a:cxnLst>
                  <a:cxn ang="0">
                    <a:pos x="T0" y="T1"/>
                  </a:cxn>
                  <a:cxn ang="0">
                    <a:pos x="T2" y="T3"/>
                  </a:cxn>
                  <a:cxn ang="0">
                    <a:pos x="T4" y="T5"/>
                  </a:cxn>
                  <a:cxn ang="0">
                    <a:pos x="T6" y="T7"/>
                  </a:cxn>
                  <a:cxn ang="0">
                    <a:pos x="T8" y="T9"/>
                  </a:cxn>
                </a:cxnLst>
                <a:rect l="0" t="0" r="r" b="b"/>
                <a:pathLst>
                  <a:path w="9" h="31">
                    <a:moveTo>
                      <a:pt x="4" y="28"/>
                    </a:moveTo>
                    <a:cubicBezTo>
                      <a:pt x="7" y="20"/>
                      <a:pt x="9" y="11"/>
                      <a:pt x="8" y="2"/>
                    </a:cubicBezTo>
                    <a:cubicBezTo>
                      <a:pt x="8" y="0"/>
                      <a:pt x="5" y="0"/>
                      <a:pt x="5" y="2"/>
                    </a:cubicBezTo>
                    <a:cubicBezTo>
                      <a:pt x="4" y="11"/>
                      <a:pt x="3" y="19"/>
                      <a:pt x="1" y="27"/>
                    </a:cubicBezTo>
                    <a:cubicBezTo>
                      <a:pt x="0" y="30"/>
                      <a:pt x="3" y="31"/>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2" name="Freeform 278"/>
              <p:cNvSpPr>
                <a:spLocks/>
              </p:cNvSpPr>
              <p:nvPr/>
            </p:nvSpPr>
            <p:spPr bwMode="auto">
              <a:xfrm>
                <a:off x="3920" y="2872"/>
                <a:ext cx="11" cy="53"/>
              </a:xfrm>
              <a:custGeom>
                <a:avLst/>
                <a:gdLst>
                  <a:gd name="T0" fmla="*/ 5 w 6"/>
                  <a:gd name="T1" fmla="*/ 28 h 30"/>
                  <a:gd name="T2" fmla="*/ 5 w 6"/>
                  <a:gd name="T3" fmla="*/ 2 h 30"/>
                  <a:gd name="T4" fmla="*/ 2 w 6"/>
                  <a:gd name="T5" fmla="*/ 2 h 30"/>
                  <a:gd name="T6" fmla="*/ 2 w 6"/>
                  <a:gd name="T7" fmla="*/ 28 h 30"/>
                  <a:gd name="T8" fmla="*/ 5 w 6"/>
                  <a:gd name="T9" fmla="*/ 28 h 30"/>
                </a:gdLst>
                <a:ahLst/>
                <a:cxnLst>
                  <a:cxn ang="0">
                    <a:pos x="T0" y="T1"/>
                  </a:cxn>
                  <a:cxn ang="0">
                    <a:pos x="T2" y="T3"/>
                  </a:cxn>
                  <a:cxn ang="0">
                    <a:pos x="T4" y="T5"/>
                  </a:cxn>
                  <a:cxn ang="0">
                    <a:pos x="T6" y="T7"/>
                  </a:cxn>
                  <a:cxn ang="0">
                    <a:pos x="T8" y="T9"/>
                  </a:cxn>
                </a:cxnLst>
                <a:rect l="0" t="0" r="r" b="b"/>
                <a:pathLst>
                  <a:path w="6" h="30">
                    <a:moveTo>
                      <a:pt x="5" y="28"/>
                    </a:moveTo>
                    <a:cubicBezTo>
                      <a:pt x="5" y="20"/>
                      <a:pt x="6" y="10"/>
                      <a:pt x="5" y="2"/>
                    </a:cubicBezTo>
                    <a:cubicBezTo>
                      <a:pt x="5" y="0"/>
                      <a:pt x="2" y="0"/>
                      <a:pt x="2" y="2"/>
                    </a:cubicBezTo>
                    <a:cubicBezTo>
                      <a:pt x="0" y="10"/>
                      <a:pt x="1" y="20"/>
                      <a:pt x="2" y="28"/>
                    </a:cubicBezTo>
                    <a:cubicBezTo>
                      <a:pt x="2" y="30"/>
                      <a:pt x="5" y="30"/>
                      <a:pt x="5"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3" name="Freeform 279"/>
              <p:cNvSpPr>
                <a:spLocks/>
              </p:cNvSpPr>
              <p:nvPr/>
            </p:nvSpPr>
            <p:spPr bwMode="auto">
              <a:xfrm>
                <a:off x="2526" y="2962"/>
                <a:ext cx="18" cy="22"/>
              </a:xfrm>
              <a:custGeom>
                <a:avLst/>
                <a:gdLst>
                  <a:gd name="T0" fmla="*/ 7 w 10"/>
                  <a:gd name="T1" fmla="*/ 1 h 13"/>
                  <a:gd name="T2" fmla="*/ 0 w 10"/>
                  <a:gd name="T3" fmla="*/ 10 h 13"/>
                  <a:gd name="T4" fmla="*/ 3 w 10"/>
                  <a:gd name="T5" fmla="*/ 12 h 13"/>
                  <a:gd name="T6" fmla="*/ 8 w 10"/>
                  <a:gd name="T7" fmla="*/ 4 h 13"/>
                  <a:gd name="T8" fmla="*/ 7 w 10"/>
                  <a:gd name="T9" fmla="*/ 1 h 13"/>
                </a:gdLst>
                <a:ahLst/>
                <a:cxnLst>
                  <a:cxn ang="0">
                    <a:pos x="T0" y="T1"/>
                  </a:cxn>
                  <a:cxn ang="0">
                    <a:pos x="T2" y="T3"/>
                  </a:cxn>
                  <a:cxn ang="0">
                    <a:pos x="T4" y="T5"/>
                  </a:cxn>
                  <a:cxn ang="0">
                    <a:pos x="T6" y="T7"/>
                  </a:cxn>
                  <a:cxn ang="0">
                    <a:pos x="T8" y="T9"/>
                  </a:cxn>
                </a:cxnLst>
                <a:rect l="0" t="0" r="r" b="b"/>
                <a:pathLst>
                  <a:path w="10" h="13">
                    <a:moveTo>
                      <a:pt x="7" y="1"/>
                    </a:moveTo>
                    <a:cubicBezTo>
                      <a:pt x="3" y="3"/>
                      <a:pt x="0" y="6"/>
                      <a:pt x="0" y="10"/>
                    </a:cubicBezTo>
                    <a:cubicBezTo>
                      <a:pt x="0" y="12"/>
                      <a:pt x="2" y="13"/>
                      <a:pt x="3" y="12"/>
                    </a:cubicBezTo>
                    <a:cubicBezTo>
                      <a:pt x="5" y="9"/>
                      <a:pt x="6" y="6"/>
                      <a:pt x="8" y="4"/>
                    </a:cubicBezTo>
                    <a:cubicBezTo>
                      <a:pt x="10" y="2"/>
                      <a:pt x="8" y="0"/>
                      <a:pt x="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4" name="Freeform 280"/>
              <p:cNvSpPr>
                <a:spLocks/>
              </p:cNvSpPr>
              <p:nvPr/>
            </p:nvSpPr>
            <p:spPr bwMode="auto">
              <a:xfrm>
                <a:off x="2538" y="2977"/>
                <a:ext cx="20" cy="25"/>
              </a:xfrm>
              <a:custGeom>
                <a:avLst/>
                <a:gdLst>
                  <a:gd name="T0" fmla="*/ 7 w 11"/>
                  <a:gd name="T1" fmla="*/ 2 h 14"/>
                  <a:gd name="T2" fmla="*/ 0 w 11"/>
                  <a:gd name="T3" fmla="*/ 12 h 14"/>
                  <a:gd name="T4" fmla="*/ 3 w 11"/>
                  <a:gd name="T5" fmla="*/ 13 h 14"/>
                  <a:gd name="T6" fmla="*/ 9 w 11"/>
                  <a:gd name="T7" fmla="*/ 4 h 14"/>
                  <a:gd name="T8" fmla="*/ 7 w 11"/>
                  <a:gd name="T9" fmla="*/ 2 h 14"/>
                </a:gdLst>
                <a:ahLst/>
                <a:cxnLst>
                  <a:cxn ang="0">
                    <a:pos x="T0" y="T1"/>
                  </a:cxn>
                  <a:cxn ang="0">
                    <a:pos x="T2" y="T3"/>
                  </a:cxn>
                  <a:cxn ang="0">
                    <a:pos x="T4" y="T5"/>
                  </a:cxn>
                  <a:cxn ang="0">
                    <a:pos x="T6" y="T7"/>
                  </a:cxn>
                  <a:cxn ang="0">
                    <a:pos x="T8" y="T9"/>
                  </a:cxn>
                </a:cxnLst>
                <a:rect l="0" t="0" r="r" b="b"/>
                <a:pathLst>
                  <a:path w="11" h="14">
                    <a:moveTo>
                      <a:pt x="7" y="2"/>
                    </a:moveTo>
                    <a:cubicBezTo>
                      <a:pt x="4" y="4"/>
                      <a:pt x="1" y="8"/>
                      <a:pt x="0" y="12"/>
                    </a:cubicBezTo>
                    <a:cubicBezTo>
                      <a:pt x="0" y="13"/>
                      <a:pt x="2" y="14"/>
                      <a:pt x="3" y="13"/>
                    </a:cubicBezTo>
                    <a:cubicBezTo>
                      <a:pt x="5" y="10"/>
                      <a:pt x="7" y="7"/>
                      <a:pt x="9" y="4"/>
                    </a:cubicBezTo>
                    <a:cubicBezTo>
                      <a:pt x="11" y="3"/>
                      <a:pt x="9" y="0"/>
                      <a:pt x="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5" name="Freeform 281"/>
              <p:cNvSpPr>
                <a:spLocks/>
              </p:cNvSpPr>
              <p:nvPr/>
            </p:nvSpPr>
            <p:spPr bwMode="auto">
              <a:xfrm>
                <a:off x="2554" y="2990"/>
                <a:ext cx="18" cy="26"/>
              </a:xfrm>
              <a:custGeom>
                <a:avLst/>
                <a:gdLst>
                  <a:gd name="T0" fmla="*/ 6 w 10"/>
                  <a:gd name="T1" fmla="*/ 2 h 15"/>
                  <a:gd name="T2" fmla="*/ 0 w 10"/>
                  <a:gd name="T3" fmla="*/ 12 h 15"/>
                  <a:gd name="T4" fmla="*/ 2 w 10"/>
                  <a:gd name="T5" fmla="*/ 14 h 15"/>
                  <a:gd name="T6" fmla="*/ 9 w 10"/>
                  <a:gd name="T7" fmla="*/ 4 h 15"/>
                  <a:gd name="T8" fmla="*/ 6 w 10"/>
                  <a:gd name="T9" fmla="*/ 2 h 15"/>
                </a:gdLst>
                <a:ahLst/>
                <a:cxnLst>
                  <a:cxn ang="0">
                    <a:pos x="T0" y="T1"/>
                  </a:cxn>
                  <a:cxn ang="0">
                    <a:pos x="T2" y="T3"/>
                  </a:cxn>
                  <a:cxn ang="0">
                    <a:pos x="T4" y="T5"/>
                  </a:cxn>
                  <a:cxn ang="0">
                    <a:pos x="T6" y="T7"/>
                  </a:cxn>
                  <a:cxn ang="0">
                    <a:pos x="T8" y="T9"/>
                  </a:cxn>
                </a:cxnLst>
                <a:rect l="0" t="0" r="r" b="b"/>
                <a:pathLst>
                  <a:path w="10" h="15">
                    <a:moveTo>
                      <a:pt x="6" y="2"/>
                    </a:moveTo>
                    <a:cubicBezTo>
                      <a:pt x="4" y="5"/>
                      <a:pt x="2" y="9"/>
                      <a:pt x="0" y="12"/>
                    </a:cubicBezTo>
                    <a:cubicBezTo>
                      <a:pt x="0" y="13"/>
                      <a:pt x="1" y="15"/>
                      <a:pt x="2" y="14"/>
                    </a:cubicBezTo>
                    <a:cubicBezTo>
                      <a:pt x="6" y="12"/>
                      <a:pt x="8" y="8"/>
                      <a:pt x="9" y="4"/>
                    </a:cubicBezTo>
                    <a:cubicBezTo>
                      <a:pt x="10" y="2"/>
                      <a:pt x="7" y="0"/>
                      <a:pt x="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6" name="Freeform 282"/>
              <p:cNvSpPr>
                <a:spLocks/>
              </p:cNvSpPr>
              <p:nvPr/>
            </p:nvSpPr>
            <p:spPr bwMode="auto">
              <a:xfrm>
                <a:off x="2561" y="3009"/>
                <a:ext cx="19" cy="26"/>
              </a:xfrm>
              <a:custGeom>
                <a:avLst/>
                <a:gdLst>
                  <a:gd name="T0" fmla="*/ 6 w 11"/>
                  <a:gd name="T1" fmla="*/ 2 h 15"/>
                  <a:gd name="T2" fmla="*/ 0 w 11"/>
                  <a:gd name="T3" fmla="*/ 13 h 15"/>
                  <a:gd name="T4" fmla="*/ 3 w 11"/>
                  <a:gd name="T5" fmla="*/ 14 h 15"/>
                  <a:gd name="T6" fmla="*/ 9 w 11"/>
                  <a:gd name="T7" fmla="*/ 4 h 15"/>
                  <a:gd name="T8" fmla="*/ 6 w 11"/>
                  <a:gd name="T9" fmla="*/ 2 h 15"/>
                </a:gdLst>
                <a:ahLst/>
                <a:cxnLst>
                  <a:cxn ang="0">
                    <a:pos x="T0" y="T1"/>
                  </a:cxn>
                  <a:cxn ang="0">
                    <a:pos x="T2" y="T3"/>
                  </a:cxn>
                  <a:cxn ang="0">
                    <a:pos x="T4" y="T5"/>
                  </a:cxn>
                  <a:cxn ang="0">
                    <a:pos x="T6" y="T7"/>
                  </a:cxn>
                  <a:cxn ang="0">
                    <a:pos x="T8" y="T9"/>
                  </a:cxn>
                </a:cxnLst>
                <a:rect l="0" t="0" r="r" b="b"/>
                <a:pathLst>
                  <a:path w="11" h="15">
                    <a:moveTo>
                      <a:pt x="6" y="2"/>
                    </a:moveTo>
                    <a:cubicBezTo>
                      <a:pt x="4" y="6"/>
                      <a:pt x="1" y="9"/>
                      <a:pt x="0" y="13"/>
                    </a:cubicBezTo>
                    <a:cubicBezTo>
                      <a:pt x="0" y="14"/>
                      <a:pt x="2" y="15"/>
                      <a:pt x="3" y="14"/>
                    </a:cubicBezTo>
                    <a:cubicBezTo>
                      <a:pt x="6" y="12"/>
                      <a:pt x="7" y="8"/>
                      <a:pt x="9" y="4"/>
                    </a:cubicBezTo>
                    <a:cubicBezTo>
                      <a:pt x="11" y="2"/>
                      <a:pt x="8" y="0"/>
                      <a:pt x="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7" name="Freeform 283"/>
              <p:cNvSpPr>
                <a:spLocks/>
              </p:cNvSpPr>
              <p:nvPr/>
            </p:nvSpPr>
            <p:spPr bwMode="auto">
              <a:xfrm>
                <a:off x="2570" y="3028"/>
                <a:ext cx="21" cy="29"/>
              </a:xfrm>
              <a:custGeom>
                <a:avLst/>
                <a:gdLst>
                  <a:gd name="T0" fmla="*/ 8 w 12"/>
                  <a:gd name="T1" fmla="*/ 1 h 16"/>
                  <a:gd name="T2" fmla="*/ 4 w 12"/>
                  <a:gd name="T3" fmla="*/ 7 h 16"/>
                  <a:gd name="T4" fmla="*/ 1 w 12"/>
                  <a:gd name="T5" fmla="*/ 13 h 16"/>
                  <a:gd name="T6" fmla="*/ 3 w 12"/>
                  <a:gd name="T7" fmla="*/ 15 h 16"/>
                  <a:gd name="T8" fmla="*/ 11 w 12"/>
                  <a:gd name="T9" fmla="*/ 3 h 16"/>
                  <a:gd name="T10" fmla="*/ 8 w 12"/>
                  <a:gd name="T11" fmla="*/ 1 h 16"/>
                </a:gdLst>
                <a:ahLst/>
                <a:cxnLst>
                  <a:cxn ang="0">
                    <a:pos x="T0" y="T1"/>
                  </a:cxn>
                  <a:cxn ang="0">
                    <a:pos x="T2" y="T3"/>
                  </a:cxn>
                  <a:cxn ang="0">
                    <a:pos x="T4" y="T5"/>
                  </a:cxn>
                  <a:cxn ang="0">
                    <a:pos x="T6" y="T7"/>
                  </a:cxn>
                  <a:cxn ang="0">
                    <a:pos x="T8" y="T9"/>
                  </a:cxn>
                  <a:cxn ang="0">
                    <a:pos x="T10" y="T11"/>
                  </a:cxn>
                </a:cxnLst>
                <a:rect l="0" t="0" r="r" b="b"/>
                <a:pathLst>
                  <a:path w="12" h="16">
                    <a:moveTo>
                      <a:pt x="8" y="1"/>
                    </a:moveTo>
                    <a:cubicBezTo>
                      <a:pt x="7" y="3"/>
                      <a:pt x="5" y="5"/>
                      <a:pt x="4" y="7"/>
                    </a:cubicBezTo>
                    <a:cubicBezTo>
                      <a:pt x="3" y="9"/>
                      <a:pt x="2" y="11"/>
                      <a:pt x="1" y="13"/>
                    </a:cubicBezTo>
                    <a:cubicBezTo>
                      <a:pt x="0" y="15"/>
                      <a:pt x="2" y="16"/>
                      <a:pt x="3" y="15"/>
                    </a:cubicBezTo>
                    <a:cubicBezTo>
                      <a:pt x="7" y="12"/>
                      <a:pt x="10" y="7"/>
                      <a:pt x="11" y="3"/>
                    </a:cubicBezTo>
                    <a:cubicBezTo>
                      <a:pt x="12" y="1"/>
                      <a:pt x="9" y="0"/>
                      <a:pt x="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8" name="Freeform 284"/>
              <p:cNvSpPr>
                <a:spLocks/>
              </p:cNvSpPr>
              <p:nvPr/>
            </p:nvSpPr>
            <p:spPr bwMode="auto">
              <a:xfrm>
                <a:off x="2586" y="3044"/>
                <a:ext cx="19" cy="32"/>
              </a:xfrm>
              <a:custGeom>
                <a:avLst/>
                <a:gdLst>
                  <a:gd name="T0" fmla="*/ 7 w 11"/>
                  <a:gd name="T1" fmla="*/ 2 h 18"/>
                  <a:gd name="T2" fmla="*/ 0 w 11"/>
                  <a:gd name="T3" fmla="*/ 15 h 18"/>
                  <a:gd name="T4" fmla="*/ 3 w 11"/>
                  <a:gd name="T5" fmla="*/ 17 h 18"/>
                  <a:gd name="T6" fmla="*/ 10 w 11"/>
                  <a:gd name="T7" fmla="*/ 3 h 18"/>
                  <a:gd name="T8" fmla="*/ 7 w 11"/>
                  <a:gd name="T9" fmla="*/ 2 h 18"/>
                </a:gdLst>
                <a:ahLst/>
                <a:cxnLst>
                  <a:cxn ang="0">
                    <a:pos x="T0" y="T1"/>
                  </a:cxn>
                  <a:cxn ang="0">
                    <a:pos x="T2" y="T3"/>
                  </a:cxn>
                  <a:cxn ang="0">
                    <a:pos x="T4" y="T5"/>
                  </a:cxn>
                  <a:cxn ang="0">
                    <a:pos x="T6" y="T7"/>
                  </a:cxn>
                  <a:cxn ang="0">
                    <a:pos x="T8" y="T9"/>
                  </a:cxn>
                </a:cxnLst>
                <a:rect l="0" t="0" r="r" b="b"/>
                <a:pathLst>
                  <a:path w="11" h="18">
                    <a:moveTo>
                      <a:pt x="7" y="2"/>
                    </a:moveTo>
                    <a:cubicBezTo>
                      <a:pt x="5" y="6"/>
                      <a:pt x="2" y="11"/>
                      <a:pt x="0" y="15"/>
                    </a:cubicBezTo>
                    <a:cubicBezTo>
                      <a:pt x="0" y="17"/>
                      <a:pt x="1" y="18"/>
                      <a:pt x="3" y="17"/>
                    </a:cubicBezTo>
                    <a:cubicBezTo>
                      <a:pt x="6" y="13"/>
                      <a:pt x="9" y="8"/>
                      <a:pt x="10" y="3"/>
                    </a:cubicBezTo>
                    <a:cubicBezTo>
                      <a:pt x="11" y="1"/>
                      <a:pt x="8" y="0"/>
                      <a:pt x="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9" name="Freeform 285"/>
              <p:cNvSpPr>
                <a:spLocks/>
              </p:cNvSpPr>
              <p:nvPr/>
            </p:nvSpPr>
            <p:spPr bwMode="auto">
              <a:xfrm>
                <a:off x="2603" y="3064"/>
                <a:ext cx="20" cy="31"/>
              </a:xfrm>
              <a:custGeom>
                <a:avLst/>
                <a:gdLst>
                  <a:gd name="T0" fmla="*/ 7 w 11"/>
                  <a:gd name="T1" fmla="*/ 2 h 18"/>
                  <a:gd name="T2" fmla="*/ 0 w 11"/>
                  <a:gd name="T3" fmla="*/ 15 h 18"/>
                  <a:gd name="T4" fmla="*/ 3 w 11"/>
                  <a:gd name="T5" fmla="*/ 17 h 18"/>
                  <a:gd name="T6" fmla="*/ 10 w 11"/>
                  <a:gd name="T7" fmla="*/ 4 h 18"/>
                  <a:gd name="T8" fmla="*/ 7 w 11"/>
                  <a:gd name="T9" fmla="*/ 2 h 18"/>
                </a:gdLst>
                <a:ahLst/>
                <a:cxnLst>
                  <a:cxn ang="0">
                    <a:pos x="T0" y="T1"/>
                  </a:cxn>
                  <a:cxn ang="0">
                    <a:pos x="T2" y="T3"/>
                  </a:cxn>
                  <a:cxn ang="0">
                    <a:pos x="T4" y="T5"/>
                  </a:cxn>
                  <a:cxn ang="0">
                    <a:pos x="T6" y="T7"/>
                  </a:cxn>
                  <a:cxn ang="0">
                    <a:pos x="T8" y="T9"/>
                  </a:cxn>
                </a:cxnLst>
                <a:rect l="0" t="0" r="r" b="b"/>
                <a:pathLst>
                  <a:path w="11" h="18">
                    <a:moveTo>
                      <a:pt x="7" y="2"/>
                    </a:moveTo>
                    <a:cubicBezTo>
                      <a:pt x="4" y="6"/>
                      <a:pt x="1" y="11"/>
                      <a:pt x="0" y="15"/>
                    </a:cubicBezTo>
                    <a:cubicBezTo>
                      <a:pt x="0" y="17"/>
                      <a:pt x="2" y="18"/>
                      <a:pt x="3" y="17"/>
                    </a:cubicBezTo>
                    <a:cubicBezTo>
                      <a:pt x="6" y="13"/>
                      <a:pt x="8" y="8"/>
                      <a:pt x="10" y="4"/>
                    </a:cubicBezTo>
                    <a:cubicBezTo>
                      <a:pt x="11" y="2"/>
                      <a:pt x="8" y="0"/>
                      <a:pt x="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0" name="Freeform 286"/>
              <p:cNvSpPr>
                <a:spLocks/>
              </p:cNvSpPr>
              <p:nvPr/>
            </p:nvSpPr>
            <p:spPr bwMode="auto">
              <a:xfrm>
                <a:off x="2624" y="3081"/>
                <a:ext cx="16" cy="25"/>
              </a:xfrm>
              <a:custGeom>
                <a:avLst/>
                <a:gdLst>
                  <a:gd name="T0" fmla="*/ 4 w 9"/>
                  <a:gd name="T1" fmla="*/ 2 h 14"/>
                  <a:gd name="T2" fmla="*/ 1 w 9"/>
                  <a:gd name="T3" fmla="*/ 13 h 14"/>
                  <a:gd name="T4" fmla="*/ 4 w 9"/>
                  <a:gd name="T5" fmla="*/ 12 h 14"/>
                  <a:gd name="T6" fmla="*/ 7 w 9"/>
                  <a:gd name="T7" fmla="*/ 5 h 14"/>
                  <a:gd name="T8" fmla="*/ 4 w 9"/>
                  <a:gd name="T9" fmla="*/ 2 h 14"/>
                </a:gdLst>
                <a:ahLst/>
                <a:cxnLst>
                  <a:cxn ang="0">
                    <a:pos x="T0" y="T1"/>
                  </a:cxn>
                  <a:cxn ang="0">
                    <a:pos x="T2" y="T3"/>
                  </a:cxn>
                  <a:cxn ang="0">
                    <a:pos x="T4" y="T5"/>
                  </a:cxn>
                  <a:cxn ang="0">
                    <a:pos x="T6" y="T7"/>
                  </a:cxn>
                  <a:cxn ang="0">
                    <a:pos x="T8" y="T9"/>
                  </a:cxn>
                </a:cxnLst>
                <a:rect l="0" t="0" r="r" b="b"/>
                <a:pathLst>
                  <a:path w="9" h="14">
                    <a:moveTo>
                      <a:pt x="4" y="2"/>
                    </a:moveTo>
                    <a:cubicBezTo>
                      <a:pt x="1" y="5"/>
                      <a:pt x="0" y="9"/>
                      <a:pt x="1" y="13"/>
                    </a:cubicBezTo>
                    <a:cubicBezTo>
                      <a:pt x="2" y="14"/>
                      <a:pt x="4" y="14"/>
                      <a:pt x="4" y="12"/>
                    </a:cubicBezTo>
                    <a:cubicBezTo>
                      <a:pt x="4" y="10"/>
                      <a:pt x="5" y="7"/>
                      <a:pt x="7" y="5"/>
                    </a:cubicBezTo>
                    <a:cubicBezTo>
                      <a:pt x="9" y="3"/>
                      <a:pt x="6" y="0"/>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1" name="Freeform 287"/>
              <p:cNvSpPr>
                <a:spLocks/>
              </p:cNvSpPr>
              <p:nvPr/>
            </p:nvSpPr>
            <p:spPr bwMode="auto">
              <a:xfrm>
                <a:off x="2642" y="3093"/>
                <a:ext cx="9" cy="27"/>
              </a:xfrm>
              <a:custGeom>
                <a:avLst/>
                <a:gdLst>
                  <a:gd name="T0" fmla="*/ 1 w 5"/>
                  <a:gd name="T1" fmla="*/ 2 h 15"/>
                  <a:gd name="T2" fmla="*/ 1 w 5"/>
                  <a:gd name="T3" fmla="*/ 13 h 15"/>
                  <a:gd name="T4" fmla="*/ 4 w 5"/>
                  <a:gd name="T5" fmla="*/ 13 h 15"/>
                  <a:gd name="T6" fmla="*/ 5 w 5"/>
                  <a:gd name="T7" fmla="*/ 2 h 15"/>
                  <a:gd name="T8" fmla="*/ 1 w 5"/>
                  <a:gd name="T9" fmla="*/ 2 h 15"/>
                </a:gdLst>
                <a:ahLst/>
                <a:cxnLst>
                  <a:cxn ang="0">
                    <a:pos x="T0" y="T1"/>
                  </a:cxn>
                  <a:cxn ang="0">
                    <a:pos x="T2" y="T3"/>
                  </a:cxn>
                  <a:cxn ang="0">
                    <a:pos x="T4" y="T5"/>
                  </a:cxn>
                  <a:cxn ang="0">
                    <a:pos x="T6" y="T7"/>
                  </a:cxn>
                  <a:cxn ang="0">
                    <a:pos x="T8" y="T9"/>
                  </a:cxn>
                </a:cxnLst>
                <a:rect l="0" t="0" r="r" b="b"/>
                <a:pathLst>
                  <a:path w="5" h="15">
                    <a:moveTo>
                      <a:pt x="1" y="2"/>
                    </a:moveTo>
                    <a:cubicBezTo>
                      <a:pt x="1" y="6"/>
                      <a:pt x="0" y="9"/>
                      <a:pt x="1" y="13"/>
                    </a:cubicBezTo>
                    <a:cubicBezTo>
                      <a:pt x="1" y="15"/>
                      <a:pt x="3" y="15"/>
                      <a:pt x="4" y="13"/>
                    </a:cubicBezTo>
                    <a:cubicBezTo>
                      <a:pt x="5" y="10"/>
                      <a:pt x="5" y="6"/>
                      <a:pt x="5" y="2"/>
                    </a:cubicBezTo>
                    <a:cubicBezTo>
                      <a:pt x="5" y="0"/>
                      <a:pt x="2" y="0"/>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2" name="Freeform 288"/>
              <p:cNvSpPr>
                <a:spLocks/>
              </p:cNvSpPr>
              <p:nvPr/>
            </p:nvSpPr>
            <p:spPr bwMode="auto">
              <a:xfrm>
                <a:off x="2658" y="3106"/>
                <a:ext cx="10" cy="26"/>
              </a:xfrm>
              <a:custGeom>
                <a:avLst/>
                <a:gdLst>
                  <a:gd name="T0" fmla="*/ 1 w 6"/>
                  <a:gd name="T1" fmla="*/ 2 h 15"/>
                  <a:gd name="T2" fmla="*/ 0 w 6"/>
                  <a:gd name="T3" fmla="*/ 12 h 15"/>
                  <a:gd name="T4" fmla="*/ 3 w 6"/>
                  <a:gd name="T5" fmla="*/ 13 h 15"/>
                  <a:gd name="T6" fmla="*/ 6 w 6"/>
                  <a:gd name="T7" fmla="*/ 2 h 15"/>
                  <a:gd name="T8" fmla="*/ 1 w 6"/>
                  <a:gd name="T9" fmla="*/ 2 h 15"/>
                </a:gdLst>
                <a:ahLst/>
                <a:cxnLst>
                  <a:cxn ang="0">
                    <a:pos x="T0" y="T1"/>
                  </a:cxn>
                  <a:cxn ang="0">
                    <a:pos x="T2" y="T3"/>
                  </a:cxn>
                  <a:cxn ang="0">
                    <a:pos x="T4" y="T5"/>
                  </a:cxn>
                  <a:cxn ang="0">
                    <a:pos x="T6" y="T7"/>
                  </a:cxn>
                  <a:cxn ang="0">
                    <a:pos x="T8" y="T9"/>
                  </a:cxn>
                </a:cxnLst>
                <a:rect l="0" t="0" r="r" b="b"/>
                <a:pathLst>
                  <a:path w="6" h="15">
                    <a:moveTo>
                      <a:pt x="1" y="2"/>
                    </a:moveTo>
                    <a:cubicBezTo>
                      <a:pt x="1" y="6"/>
                      <a:pt x="0" y="9"/>
                      <a:pt x="0" y="12"/>
                    </a:cubicBezTo>
                    <a:cubicBezTo>
                      <a:pt x="0" y="14"/>
                      <a:pt x="2" y="15"/>
                      <a:pt x="3" y="13"/>
                    </a:cubicBezTo>
                    <a:cubicBezTo>
                      <a:pt x="5" y="10"/>
                      <a:pt x="6" y="6"/>
                      <a:pt x="6" y="2"/>
                    </a:cubicBezTo>
                    <a:cubicBezTo>
                      <a:pt x="6" y="0"/>
                      <a:pt x="2" y="0"/>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3" name="Freeform 289"/>
              <p:cNvSpPr>
                <a:spLocks/>
              </p:cNvSpPr>
              <p:nvPr/>
            </p:nvSpPr>
            <p:spPr bwMode="auto">
              <a:xfrm>
                <a:off x="3291" y="1020"/>
                <a:ext cx="17" cy="123"/>
              </a:xfrm>
              <a:custGeom>
                <a:avLst/>
                <a:gdLst>
                  <a:gd name="T0" fmla="*/ 10 w 10"/>
                  <a:gd name="T1" fmla="*/ 67 h 70"/>
                  <a:gd name="T2" fmla="*/ 6 w 10"/>
                  <a:gd name="T3" fmla="*/ 2 h 70"/>
                  <a:gd name="T4" fmla="*/ 4 w 10"/>
                  <a:gd name="T5" fmla="*/ 2 h 70"/>
                  <a:gd name="T6" fmla="*/ 8 w 10"/>
                  <a:gd name="T7" fmla="*/ 68 h 70"/>
                  <a:gd name="T8" fmla="*/ 10 w 10"/>
                  <a:gd name="T9" fmla="*/ 67 h 70"/>
                </a:gdLst>
                <a:ahLst/>
                <a:cxnLst>
                  <a:cxn ang="0">
                    <a:pos x="T0" y="T1"/>
                  </a:cxn>
                  <a:cxn ang="0">
                    <a:pos x="T2" y="T3"/>
                  </a:cxn>
                  <a:cxn ang="0">
                    <a:pos x="T4" y="T5"/>
                  </a:cxn>
                  <a:cxn ang="0">
                    <a:pos x="T6" y="T7"/>
                  </a:cxn>
                  <a:cxn ang="0">
                    <a:pos x="T8" y="T9"/>
                  </a:cxn>
                </a:cxnLst>
                <a:rect l="0" t="0" r="r" b="b"/>
                <a:pathLst>
                  <a:path w="10" h="70">
                    <a:moveTo>
                      <a:pt x="10" y="67"/>
                    </a:moveTo>
                    <a:cubicBezTo>
                      <a:pt x="7" y="45"/>
                      <a:pt x="6" y="24"/>
                      <a:pt x="6" y="2"/>
                    </a:cubicBezTo>
                    <a:cubicBezTo>
                      <a:pt x="6" y="1"/>
                      <a:pt x="4" y="0"/>
                      <a:pt x="4" y="2"/>
                    </a:cubicBezTo>
                    <a:cubicBezTo>
                      <a:pt x="0" y="24"/>
                      <a:pt x="2" y="47"/>
                      <a:pt x="8" y="68"/>
                    </a:cubicBezTo>
                    <a:cubicBezTo>
                      <a:pt x="8" y="70"/>
                      <a:pt x="10" y="69"/>
                      <a:pt x="10" y="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4" name="Freeform 290"/>
              <p:cNvSpPr>
                <a:spLocks/>
              </p:cNvSpPr>
              <p:nvPr/>
            </p:nvSpPr>
            <p:spPr bwMode="auto">
              <a:xfrm>
                <a:off x="3329" y="1045"/>
                <a:ext cx="13" cy="68"/>
              </a:xfrm>
              <a:custGeom>
                <a:avLst/>
                <a:gdLst>
                  <a:gd name="T0" fmla="*/ 7 w 7"/>
                  <a:gd name="T1" fmla="*/ 37 h 39"/>
                  <a:gd name="T2" fmla="*/ 5 w 7"/>
                  <a:gd name="T3" fmla="*/ 2 h 39"/>
                  <a:gd name="T4" fmla="*/ 3 w 7"/>
                  <a:gd name="T5" fmla="*/ 2 h 39"/>
                  <a:gd name="T6" fmla="*/ 4 w 7"/>
                  <a:gd name="T7" fmla="*/ 37 h 39"/>
                  <a:gd name="T8" fmla="*/ 7 w 7"/>
                  <a:gd name="T9" fmla="*/ 37 h 39"/>
                </a:gdLst>
                <a:ahLst/>
                <a:cxnLst>
                  <a:cxn ang="0">
                    <a:pos x="T0" y="T1"/>
                  </a:cxn>
                  <a:cxn ang="0">
                    <a:pos x="T2" y="T3"/>
                  </a:cxn>
                  <a:cxn ang="0">
                    <a:pos x="T4" y="T5"/>
                  </a:cxn>
                  <a:cxn ang="0">
                    <a:pos x="T6" y="T7"/>
                  </a:cxn>
                  <a:cxn ang="0">
                    <a:pos x="T8" y="T9"/>
                  </a:cxn>
                </a:cxnLst>
                <a:rect l="0" t="0" r="r" b="b"/>
                <a:pathLst>
                  <a:path w="7" h="39">
                    <a:moveTo>
                      <a:pt x="7" y="37"/>
                    </a:moveTo>
                    <a:cubicBezTo>
                      <a:pt x="5" y="25"/>
                      <a:pt x="6" y="14"/>
                      <a:pt x="5" y="2"/>
                    </a:cubicBezTo>
                    <a:cubicBezTo>
                      <a:pt x="5" y="1"/>
                      <a:pt x="3" y="0"/>
                      <a:pt x="3" y="2"/>
                    </a:cubicBezTo>
                    <a:cubicBezTo>
                      <a:pt x="0" y="13"/>
                      <a:pt x="2" y="26"/>
                      <a:pt x="4" y="37"/>
                    </a:cubicBezTo>
                    <a:cubicBezTo>
                      <a:pt x="4" y="39"/>
                      <a:pt x="7" y="38"/>
                      <a:pt x="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5" name="Freeform 291"/>
              <p:cNvSpPr>
                <a:spLocks/>
              </p:cNvSpPr>
              <p:nvPr/>
            </p:nvSpPr>
            <p:spPr bwMode="auto">
              <a:xfrm>
                <a:off x="3365" y="1036"/>
                <a:ext cx="8" cy="56"/>
              </a:xfrm>
              <a:custGeom>
                <a:avLst/>
                <a:gdLst>
                  <a:gd name="T0" fmla="*/ 5 w 5"/>
                  <a:gd name="T1" fmla="*/ 30 h 32"/>
                  <a:gd name="T2" fmla="*/ 4 w 5"/>
                  <a:gd name="T3" fmla="*/ 2 h 32"/>
                  <a:gd name="T4" fmla="*/ 1 w 5"/>
                  <a:gd name="T5" fmla="*/ 2 h 32"/>
                  <a:gd name="T6" fmla="*/ 2 w 5"/>
                  <a:gd name="T7" fmla="*/ 31 h 32"/>
                  <a:gd name="T8" fmla="*/ 5 w 5"/>
                  <a:gd name="T9" fmla="*/ 30 h 32"/>
                </a:gdLst>
                <a:ahLst/>
                <a:cxnLst>
                  <a:cxn ang="0">
                    <a:pos x="T0" y="T1"/>
                  </a:cxn>
                  <a:cxn ang="0">
                    <a:pos x="T2" y="T3"/>
                  </a:cxn>
                  <a:cxn ang="0">
                    <a:pos x="T4" y="T5"/>
                  </a:cxn>
                  <a:cxn ang="0">
                    <a:pos x="T6" y="T7"/>
                  </a:cxn>
                  <a:cxn ang="0">
                    <a:pos x="T8" y="T9"/>
                  </a:cxn>
                </a:cxnLst>
                <a:rect l="0" t="0" r="r" b="b"/>
                <a:pathLst>
                  <a:path w="5" h="32">
                    <a:moveTo>
                      <a:pt x="5" y="30"/>
                    </a:moveTo>
                    <a:cubicBezTo>
                      <a:pt x="5" y="21"/>
                      <a:pt x="5" y="11"/>
                      <a:pt x="4" y="2"/>
                    </a:cubicBezTo>
                    <a:cubicBezTo>
                      <a:pt x="3" y="0"/>
                      <a:pt x="1" y="0"/>
                      <a:pt x="1" y="2"/>
                    </a:cubicBezTo>
                    <a:cubicBezTo>
                      <a:pt x="0" y="11"/>
                      <a:pt x="1" y="21"/>
                      <a:pt x="2" y="31"/>
                    </a:cubicBezTo>
                    <a:cubicBezTo>
                      <a:pt x="3" y="32"/>
                      <a:pt x="5" y="32"/>
                      <a:pt x="5"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6" name="Freeform 292"/>
              <p:cNvSpPr>
                <a:spLocks/>
              </p:cNvSpPr>
              <p:nvPr/>
            </p:nvSpPr>
            <p:spPr bwMode="auto">
              <a:xfrm>
                <a:off x="3398" y="1023"/>
                <a:ext cx="12" cy="50"/>
              </a:xfrm>
              <a:custGeom>
                <a:avLst/>
                <a:gdLst>
                  <a:gd name="T0" fmla="*/ 6 w 7"/>
                  <a:gd name="T1" fmla="*/ 25 h 28"/>
                  <a:gd name="T2" fmla="*/ 5 w 7"/>
                  <a:gd name="T3" fmla="*/ 2 h 28"/>
                  <a:gd name="T4" fmla="*/ 2 w 7"/>
                  <a:gd name="T5" fmla="*/ 1 h 28"/>
                  <a:gd name="T6" fmla="*/ 3 w 7"/>
                  <a:gd name="T7" fmla="*/ 26 h 28"/>
                  <a:gd name="T8" fmla="*/ 6 w 7"/>
                  <a:gd name="T9" fmla="*/ 25 h 28"/>
                </a:gdLst>
                <a:ahLst/>
                <a:cxnLst>
                  <a:cxn ang="0">
                    <a:pos x="T0" y="T1"/>
                  </a:cxn>
                  <a:cxn ang="0">
                    <a:pos x="T2" y="T3"/>
                  </a:cxn>
                  <a:cxn ang="0">
                    <a:pos x="T4" y="T5"/>
                  </a:cxn>
                  <a:cxn ang="0">
                    <a:pos x="T6" y="T7"/>
                  </a:cxn>
                  <a:cxn ang="0">
                    <a:pos x="T8" y="T9"/>
                  </a:cxn>
                </a:cxnLst>
                <a:rect l="0" t="0" r="r" b="b"/>
                <a:pathLst>
                  <a:path w="7" h="28">
                    <a:moveTo>
                      <a:pt x="6" y="25"/>
                    </a:moveTo>
                    <a:cubicBezTo>
                      <a:pt x="5" y="17"/>
                      <a:pt x="5" y="10"/>
                      <a:pt x="5" y="2"/>
                    </a:cubicBezTo>
                    <a:cubicBezTo>
                      <a:pt x="5" y="0"/>
                      <a:pt x="2" y="0"/>
                      <a:pt x="2" y="1"/>
                    </a:cubicBezTo>
                    <a:cubicBezTo>
                      <a:pt x="0" y="9"/>
                      <a:pt x="1" y="18"/>
                      <a:pt x="3" y="26"/>
                    </a:cubicBezTo>
                    <a:cubicBezTo>
                      <a:pt x="3" y="28"/>
                      <a:pt x="7" y="27"/>
                      <a:pt x="6"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7" name="Freeform 293"/>
              <p:cNvSpPr>
                <a:spLocks/>
              </p:cNvSpPr>
              <p:nvPr/>
            </p:nvSpPr>
            <p:spPr bwMode="auto">
              <a:xfrm>
                <a:off x="3430" y="1002"/>
                <a:ext cx="12" cy="53"/>
              </a:xfrm>
              <a:custGeom>
                <a:avLst/>
                <a:gdLst>
                  <a:gd name="T0" fmla="*/ 6 w 7"/>
                  <a:gd name="T1" fmla="*/ 28 h 30"/>
                  <a:gd name="T2" fmla="*/ 3 w 7"/>
                  <a:gd name="T3" fmla="*/ 2 h 30"/>
                  <a:gd name="T4" fmla="*/ 0 w 7"/>
                  <a:gd name="T5" fmla="*/ 2 h 30"/>
                  <a:gd name="T6" fmla="*/ 3 w 7"/>
                  <a:gd name="T7" fmla="*/ 28 h 30"/>
                  <a:gd name="T8" fmla="*/ 6 w 7"/>
                  <a:gd name="T9" fmla="*/ 28 h 30"/>
                </a:gdLst>
                <a:ahLst/>
                <a:cxnLst>
                  <a:cxn ang="0">
                    <a:pos x="T0" y="T1"/>
                  </a:cxn>
                  <a:cxn ang="0">
                    <a:pos x="T2" y="T3"/>
                  </a:cxn>
                  <a:cxn ang="0">
                    <a:pos x="T4" y="T5"/>
                  </a:cxn>
                  <a:cxn ang="0">
                    <a:pos x="T6" y="T7"/>
                  </a:cxn>
                  <a:cxn ang="0">
                    <a:pos x="T8" y="T9"/>
                  </a:cxn>
                </a:cxnLst>
                <a:rect l="0" t="0" r="r" b="b"/>
                <a:pathLst>
                  <a:path w="7" h="30">
                    <a:moveTo>
                      <a:pt x="6" y="28"/>
                    </a:moveTo>
                    <a:cubicBezTo>
                      <a:pt x="6" y="19"/>
                      <a:pt x="5" y="10"/>
                      <a:pt x="3" y="2"/>
                    </a:cubicBezTo>
                    <a:cubicBezTo>
                      <a:pt x="3" y="0"/>
                      <a:pt x="0" y="1"/>
                      <a:pt x="0" y="2"/>
                    </a:cubicBezTo>
                    <a:cubicBezTo>
                      <a:pt x="0" y="11"/>
                      <a:pt x="2" y="19"/>
                      <a:pt x="3" y="28"/>
                    </a:cubicBezTo>
                    <a:cubicBezTo>
                      <a:pt x="3" y="30"/>
                      <a:pt x="7" y="30"/>
                      <a:pt x="6"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8" name="Freeform 294"/>
              <p:cNvSpPr>
                <a:spLocks/>
              </p:cNvSpPr>
              <p:nvPr/>
            </p:nvSpPr>
            <p:spPr bwMode="auto">
              <a:xfrm>
                <a:off x="3463" y="990"/>
                <a:ext cx="11" cy="49"/>
              </a:xfrm>
              <a:custGeom>
                <a:avLst/>
                <a:gdLst>
                  <a:gd name="T0" fmla="*/ 5 w 6"/>
                  <a:gd name="T1" fmla="*/ 25 h 28"/>
                  <a:gd name="T2" fmla="*/ 3 w 6"/>
                  <a:gd name="T3" fmla="*/ 2 h 28"/>
                  <a:gd name="T4" fmla="*/ 0 w 6"/>
                  <a:gd name="T5" fmla="*/ 2 h 28"/>
                  <a:gd name="T6" fmla="*/ 1 w 6"/>
                  <a:gd name="T7" fmla="*/ 25 h 28"/>
                  <a:gd name="T8" fmla="*/ 5 w 6"/>
                  <a:gd name="T9" fmla="*/ 25 h 28"/>
                </a:gdLst>
                <a:ahLst/>
                <a:cxnLst>
                  <a:cxn ang="0">
                    <a:pos x="T0" y="T1"/>
                  </a:cxn>
                  <a:cxn ang="0">
                    <a:pos x="T2" y="T3"/>
                  </a:cxn>
                  <a:cxn ang="0">
                    <a:pos x="T4" y="T5"/>
                  </a:cxn>
                  <a:cxn ang="0">
                    <a:pos x="T6" y="T7"/>
                  </a:cxn>
                  <a:cxn ang="0">
                    <a:pos x="T8" y="T9"/>
                  </a:cxn>
                </a:cxnLst>
                <a:rect l="0" t="0" r="r" b="b"/>
                <a:pathLst>
                  <a:path w="6" h="28">
                    <a:moveTo>
                      <a:pt x="5" y="25"/>
                    </a:moveTo>
                    <a:cubicBezTo>
                      <a:pt x="5" y="17"/>
                      <a:pt x="4" y="9"/>
                      <a:pt x="3" y="2"/>
                    </a:cubicBezTo>
                    <a:cubicBezTo>
                      <a:pt x="3" y="0"/>
                      <a:pt x="0" y="1"/>
                      <a:pt x="0" y="2"/>
                    </a:cubicBezTo>
                    <a:cubicBezTo>
                      <a:pt x="0" y="10"/>
                      <a:pt x="1" y="17"/>
                      <a:pt x="1" y="25"/>
                    </a:cubicBezTo>
                    <a:cubicBezTo>
                      <a:pt x="1" y="28"/>
                      <a:pt x="6" y="28"/>
                      <a:pt x="5"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9" name="Freeform 295"/>
              <p:cNvSpPr>
                <a:spLocks/>
              </p:cNvSpPr>
              <p:nvPr/>
            </p:nvSpPr>
            <p:spPr bwMode="auto">
              <a:xfrm>
                <a:off x="3250" y="1027"/>
                <a:ext cx="25" cy="79"/>
              </a:xfrm>
              <a:custGeom>
                <a:avLst/>
                <a:gdLst>
                  <a:gd name="T0" fmla="*/ 13 w 14"/>
                  <a:gd name="T1" fmla="*/ 42 h 45"/>
                  <a:gd name="T2" fmla="*/ 5 w 14"/>
                  <a:gd name="T3" fmla="*/ 3 h 45"/>
                  <a:gd name="T4" fmla="*/ 2 w 14"/>
                  <a:gd name="T5" fmla="*/ 2 h 45"/>
                  <a:gd name="T6" fmla="*/ 10 w 14"/>
                  <a:gd name="T7" fmla="*/ 44 h 45"/>
                  <a:gd name="T8" fmla="*/ 13 w 14"/>
                  <a:gd name="T9" fmla="*/ 42 h 45"/>
                </a:gdLst>
                <a:ahLst/>
                <a:cxnLst>
                  <a:cxn ang="0">
                    <a:pos x="T0" y="T1"/>
                  </a:cxn>
                  <a:cxn ang="0">
                    <a:pos x="T2" y="T3"/>
                  </a:cxn>
                  <a:cxn ang="0">
                    <a:pos x="T4" y="T5"/>
                  </a:cxn>
                  <a:cxn ang="0">
                    <a:pos x="T6" y="T7"/>
                  </a:cxn>
                  <a:cxn ang="0">
                    <a:pos x="T8" y="T9"/>
                  </a:cxn>
                </a:cxnLst>
                <a:rect l="0" t="0" r="r" b="b"/>
                <a:pathLst>
                  <a:path w="14" h="45">
                    <a:moveTo>
                      <a:pt x="13" y="42"/>
                    </a:moveTo>
                    <a:cubicBezTo>
                      <a:pt x="8" y="29"/>
                      <a:pt x="6" y="16"/>
                      <a:pt x="5" y="3"/>
                    </a:cubicBezTo>
                    <a:cubicBezTo>
                      <a:pt x="5" y="1"/>
                      <a:pt x="3" y="0"/>
                      <a:pt x="2" y="2"/>
                    </a:cubicBezTo>
                    <a:cubicBezTo>
                      <a:pt x="0" y="16"/>
                      <a:pt x="4" y="31"/>
                      <a:pt x="10" y="44"/>
                    </a:cubicBezTo>
                    <a:cubicBezTo>
                      <a:pt x="10" y="45"/>
                      <a:pt x="14" y="44"/>
                      <a:pt x="13"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0" name="Freeform 296"/>
              <p:cNvSpPr>
                <a:spLocks/>
              </p:cNvSpPr>
              <p:nvPr/>
            </p:nvSpPr>
            <p:spPr bwMode="auto">
              <a:xfrm>
                <a:off x="3212" y="1020"/>
                <a:ext cx="26" cy="62"/>
              </a:xfrm>
              <a:custGeom>
                <a:avLst/>
                <a:gdLst>
                  <a:gd name="T0" fmla="*/ 14 w 15"/>
                  <a:gd name="T1" fmla="*/ 32 h 35"/>
                  <a:gd name="T2" fmla="*/ 6 w 15"/>
                  <a:gd name="T3" fmla="*/ 2 h 35"/>
                  <a:gd name="T4" fmla="*/ 3 w 15"/>
                  <a:gd name="T5" fmla="*/ 2 h 35"/>
                  <a:gd name="T6" fmla="*/ 12 w 15"/>
                  <a:gd name="T7" fmla="*/ 34 h 35"/>
                  <a:gd name="T8" fmla="*/ 14 w 15"/>
                  <a:gd name="T9" fmla="*/ 32 h 35"/>
                </a:gdLst>
                <a:ahLst/>
                <a:cxnLst>
                  <a:cxn ang="0">
                    <a:pos x="T0" y="T1"/>
                  </a:cxn>
                  <a:cxn ang="0">
                    <a:pos x="T2" y="T3"/>
                  </a:cxn>
                  <a:cxn ang="0">
                    <a:pos x="T4" y="T5"/>
                  </a:cxn>
                  <a:cxn ang="0">
                    <a:pos x="T6" y="T7"/>
                  </a:cxn>
                  <a:cxn ang="0">
                    <a:pos x="T8" y="T9"/>
                  </a:cxn>
                </a:cxnLst>
                <a:rect l="0" t="0" r="r" b="b"/>
                <a:pathLst>
                  <a:path w="15" h="35">
                    <a:moveTo>
                      <a:pt x="14" y="32"/>
                    </a:moveTo>
                    <a:cubicBezTo>
                      <a:pt x="9" y="22"/>
                      <a:pt x="6" y="14"/>
                      <a:pt x="6" y="2"/>
                    </a:cubicBezTo>
                    <a:cubicBezTo>
                      <a:pt x="6" y="1"/>
                      <a:pt x="3" y="0"/>
                      <a:pt x="3" y="2"/>
                    </a:cubicBezTo>
                    <a:cubicBezTo>
                      <a:pt x="0" y="13"/>
                      <a:pt x="4" y="26"/>
                      <a:pt x="12" y="34"/>
                    </a:cubicBezTo>
                    <a:cubicBezTo>
                      <a:pt x="13" y="35"/>
                      <a:pt x="15" y="3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1" name="Freeform 297"/>
              <p:cNvSpPr>
                <a:spLocks/>
              </p:cNvSpPr>
              <p:nvPr/>
            </p:nvSpPr>
            <p:spPr bwMode="auto">
              <a:xfrm>
                <a:off x="3157" y="1029"/>
                <a:ext cx="55" cy="37"/>
              </a:xfrm>
              <a:custGeom>
                <a:avLst/>
                <a:gdLst>
                  <a:gd name="T0" fmla="*/ 30 w 31"/>
                  <a:gd name="T1" fmla="*/ 18 h 21"/>
                  <a:gd name="T2" fmla="*/ 3 w 31"/>
                  <a:gd name="T3" fmla="*/ 1 h 21"/>
                  <a:gd name="T4" fmla="*/ 2 w 31"/>
                  <a:gd name="T5" fmla="*/ 3 h 21"/>
                  <a:gd name="T6" fmla="*/ 28 w 31"/>
                  <a:gd name="T7" fmla="*/ 20 h 21"/>
                  <a:gd name="T8" fmla="*/ 30 w 31"/>
                  <a:gd name="T9" fmla="*/ 18 h 21"/>
                </a:gdLst>
                <a:ahLst/>
                <a:cxnLst>
                  <a:cxn ang="0">
                    <a:pos x="T0" y="T1"/>
                  </a:cxn>
                  <a:cxn ang="0">
                    <a:pos x="T2" y="T3"/>
                  </a:cxn>
                  <a:cxn ang="0">
                    <a:pos x="T4" y="T5"/>
                  </a:cxn>
                  <a:cxn ang="0">
                    <a:pos x="T6" y="T7"/>
                  </a:cxn>
                  <a:cxn ang="0">
                    <a:pos x="T8" y="T9"/>
                  </a:cxn>
                </a:cxnLst>
                <a:rect l="0" t="0" r="r" b="b"/>
                <a:pathLst>
                  <a:path w="31" h="21">
                    <a:moveTo>
                      <a:pt x="30" y="18"/>
                    </a:moveTo>
                    <a:cubicBezTo>
                      <a:pt x="23" y="10"/>
                      <a:pt x="13" y="3"/>
                      <a:pt x="3" y="1"/>
                    </a:cubicBezTo>
                    <a:cubicBezTo>
                      <a:pt x="1" y="0"/>
                      <a:pt x="0" y="2"/>
                      <a:pt x="2" y="3"/>
                    </a:cubicBezTo>
                    <a:cubicBezTo>
                      <a:pt x="11" y="9"/>
                      <a:pt x="20" y="13"/>
                      <a:pt x="28" y="20"/>
                    </a:cubicBezTo>
                    <a:cubicBezTo>
                      <a:pt x="29" y="21"/>
                      <a:pt x="31" y="19"/>
                      <a:pt x="3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2" name="Freeform 298"/>
              <p:cNvSpPr>
                <a:spLocks/>
              </p:cNvSpPr>
              <p:nvPr/>
            </p:nvSpPr>
            <p:spPr bwMode="auto">
              <a:xfrm>
                <a:off x="2927" y="1284"/>
                <a:ext cx="53" cy="121"/>
              </a:xfrm>
              <a:custGeom>
                <a:avLst/>
                <a:gdLst>
                  <a:gd name="T0" fmla="*/ 3 w 30"/>
                  <a:gd name="T1" fmla="*/ 67 h 69"/>
                  <a:gd name="T2" fmla="*/ 29 w 30"/>
                  <a:gd name="T3" fmla="*/ 4 h 69"/>
                  <a:gd name="T4" fmla="*/ 27 w 30"/>
                  <a:gd name="T5" fmla="*/ 2 h 69"/>
                  <a:gd name="T6" fmla="*/ 0 w 30"/>
                  <a:gd name="T7" fmla="*/ 67 h 69"/>
                  <a:gd name="T8" fmla="*/ 3 w 30"/>
                  <a:gd name="T9" fmla="*/ 67 h 69"/>
                </a:gdLst>
                <a:ahLst/>
                <a:cxnLst>
                  <a:cxn ang="0">
                    <a:pos x="T0" y="T1"/>
                  </a:cxn>
                  <a:cxn ang="0">
                    <a:pos x="T2" y="T3"/>
                  </a:cxn>
                  <a:cxn ang="0">
                    <a:pos x="T4" y="T5"/>
                  </a:cxn>
                  <a:cxn ang="0">
                    <a:pos x="T6" y="T7"/>
                  </a:cxn>
                  <a:cxn ang="0">
                    <a:pos x="T8" y="T9"/>
                  </a:cxn>
                </a:cxnLst>
                <a:rect l="0" t="0" r="r" b="b"/>
                <a:pathLst>
                  <a:path w="30" h="69">
                    <a:moveTo>
                      <a:pt x="3" y="67"/>
                    </a:moveTo>
                    <a:cubicBezTo>
                      <a:pt x="8" y="44"/>
                      <a:pt x="17" y="24"/>
                      <a:pt x="29" y="4"/>
                    </a:cubicBezTo>
                    <a:cubicBezTo>
                      <a:pt x="30" y="2"/>
                      <a:pt x="28" y="0"/>
                      <a:pt x="27" y="2"/>
                    </a:cubicBezTo>
                    <a:cubicBezTo>
                      <a:pt x="12" y="20"/>
                      <a:pt x="3" y="44"/>
                      <a:pt x="0" y="67"/>
                    </a:cubicBezTo>
                    <a:cubicBezTo>
                      <a:pt x="0" y="68"/>
                      <a:pt x="3" y="69"/>
                      <a:pt x="3" y="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3" name="Freeform 299"/>
              <p:cNvSpPr>
                <a:spLocks/>
              </p:cNvSpPr>
              <p:nvPr/>
            </p:nvSpPr>
            <p:spPr bwMode="auto">
              <a:xfrm>
                <a:off x="2918" y="1275"/>
                <a:ext cx="40" cy="100"/>
              </a:xfrm>
              <a:custGeom>
                <a:avLst/>
                <a:gdLst>
                  <a:gd name="T0" fmla="*/ 3 w 23"/>
                  <a:gd name="T1" fmla="*/ 55 h 57"/>
                  <a:gd name="T2" fmla="*/ 22 w 23"/>
                  <a:gd name="T3" fmla="*/ 3 h 57"/>
                  <a:gd name="T4" fmla="*/ 19 w 23"/>
                  <a:gd name="T5" fmla="*/ 1 h 57"/>
                  <a:gd name="T6" fmla="*/ 0 w 23"/>
                  <a:gd name="T7" fmla="*/ 55 h 57"/>
                  <a:gd name="T8" fmla="*/ 3 w 23"/>
                  <a:gd name="T9" fmla="*/ 55 h 57"/>
                </a:gdLst>
                <a:ahLst/>
                <a:cxnLst>
                  <a:cxn ang="0">
                    <a:pos x="T0" y="T1"/>
                  </a:cxn>
                  <a:cxn ang="0">
                    <a:pos x="T2" y="T3"/>
                  </a:cxn>
                  <a:cxn ang="0">
                    <a:pos x="T4" y="T5"/>
                  </a:cxn>
                  <a:cxn ang="0">
                    <a:pos x="T6" y="T7"/>
                  </a:cxn>
                  <a:cxn ang="0">
                    <a:pos x="T8" y="T9"/>
                  </a:cxn>
                </a:cxnLst>
                <a:rect l="0" t="0" r="r" b="b"/>
                <a:pathLst>
                  <a:path w="23" h="57">
                    <a:moveTo>
                      <a:pt x="3" y="55"/>
                    </a:moveTo>
                    <a:cubicBezTo>
                      <a:pt x="6" y="36"/>
                      <a:pt x="13" y="20"/>
                      <a:pt x="22" y="3"/>
                    </a:cubicBezTo>
                    <a:cubicBezTo>
                      <a:pt x="23" y="2"/>
                      <a:pt x="21" y="0"/>
                      <a:pt x="19" y="1"/>
                    </a:cubicBezTo>
                    <a:cubicBezTo>
                      <a:pt x="7" y="16"/>
                      <a:pt x="2" y="36"/>
                      <a:pt x="0" y="55"/>
                    </a:cubicBezTo>
                    <a:cubicBezTo>
                      <a:pt x="0" y="56"/>
                      <a:pt x="3" y="57"/>
                      <a:pt x="3"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4" name="Freeform 300"/>
              <p:cNvSpPr>
                <a:spLocks/>
              </p:cNvSpPr>
              <p:nvPr/>
            </p:nvSpPr>
            <p:spPr bwMode="auto">
              <a:xfrm>
                <a:off x="2916" y="1245"/>
                <a:ext cx="34" cy="48"/>
              </a:xfrm>
              <a:custGeom>
                <a:avLst/>
                <a:gdLst>
                  <a:gd name="T0" fmla="*/ 4 w 19"/>
                  <a:gd name="T1" fmla="*/ 26 h 27"/>
                  <a:gd name="T2" fmla="*/ 18 w 19"/>
                  <a:gd name="T3" fmla="*/ 2 h 27"/>
                  <a:gd name="T4" fmla="*/ 16 w 19"/>
                  <a:gd name="T5" fmla="*/ 1 h 27"/>
                  <a:gd name="T6" fmla="*/ 1 w 19"/>
                  <a:gd name="T7" fmla="*/ 24 h 27"/>
                  <a:gd name="T8" fmla="*/ 4 w 19"/>
                  <a:gd name="T9" fmla="*/ 26 h 27"/>
                </a:gdLst>
                <a:ahLst/>
                <a:cxnLst>
                  <a:cxn ang="0">
                    <a:pos x="T0" y="T1"/>
                  </a:cxn>
                  <a:cxn ang="0">
                    <a:pos x="T2" y="T3"/>
                  </a:cxn>
                  <a:cxn ang="0">
                    <a:pos x="T4" y="T5"/>
                  </a:cxn>
                  <a:cxn ang="0">
                    <a:pos x="T6" y="T7"/>
                  </a:cxn>
                  <a:cxn ang="0">
                    <a:pos x="T8" y="T9"/>
                  </a:cxn>
                </a:cxnLst>
                <a:rect l="0" t="0" r="r" b="b"/>
                <a:pathLst>
                  <a:path w="19" h="27">
                    <a:moveTo>
                      <a:pt x="4" y="26"/>
                    </a:moveTo>
                    <a:cubicBezTo>
                      <a:pt x="9" y="18"/>
                      <a:pt x="15" y="11"/>
                      <a:pt x="18" y="2"/>
                    </a:cubicBezTo>
                    <a:cubicBezTo>
                      <a:pt x="19" y="1"/>
                      <a:pt x="17" y="0"/>
                      <a:pt x="16" y="1"/>
                    </a:cubicBezTo>
                    <a:cubicBezTo>
                      <a:pt x="10" y="8"/>
                      <a:pt x="6" y="16"/>
                      <a:pt x="1" y="24"/>
                    </a:cubicBezTo>
                    <a:cubicBezTo>
                      <a:pt x="0" y="26"/>
                      <a:pt x="3" y="27"/>
                      <a:pt x="4"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5" name="Freeform 301"/>
              <p:cNvSpPr>
                <a:spLocks/>
              </p:cNvSpPr>
              <p:nvPr/>
            </p:nvSpPr>
            <p:spPr bwMode="auto">
              <a:xfrm>
                <a:off x="2955" y="1329"/>
                <a:ext cx="32" cy="69"/>
              </a:xfrm>
              <a:custGeom>
                <a:avLst/>
                <a:gdLst>
                  <a:gd name="T0" fmla="*/ 4 w 18"/>
                  <a:gd name="T1" fmla="*/ 37 h 39"/>
                  <a:gd name="T2" fmla="*/ 18 w 18"/>
                  <a:gd name="T3" fmla="*/ 3 h 39"/>
                  <a:gd name="T4" fmla="*/ 15 w 18"/>
                  <a:gd name="T5" fmla="*/ 2 h 39"/>
                  <a:gd name="T6" fmla="*/ 0 w 18"/>
                  <a:gd name="T7" fmla="*/ 36 h 39"/>
                  <a:gd name="T8" fmla="*/ 4 w 18"/>
                  <a:gd name="T9" fmla="*/ 37 h 39"/>
                </a:gdLst>
                <a:ahLst/>
                <a:cxnLst>
                  <a:cxn ang="0">
                    <a:pos x="T0" y="T1"/>
                  </a:cxn>
                  <a:cxn ang="0">
                    <a:pos x="T2" y="T3"/>
                  </a:cxn>
                  <a:cxn ang="0">
                    <a:pos x="T4" y="T5"/>
                  </a:cxn>
                  <a:cxn ang="0">
                    <a:pos x="T6" y="T7"/>
                  </a:cxn>
                  <a:cxn ang="0">
                    <a:pos x="T8" y="T9"/>
                  </a:cxn>
                </a:cxnLst>
                <a:rect l="0" t="0" r="r" b="b"/>
                <a:pathLst>
                  <a:path w="18" h="39">
                    <a:moveTo>
                      <a:pt x="4" y="37"/>
                    </a:moveTo>
                    <a:cubicBezTo>
                      <a:pt x="6" y="25"/>
                      <a:pt x="12" y="15"/>
                      <a:pt x="18" y="3"/>
                    </a:cubicBezTo>
                    <a:cubicBezTo>
                      <a:pt x="18" y="2"/>
                      <a:pt x="17" y="0"/>
                      <a:pt x="15" y="2"/>
                    </a:cubicBezTo>
                    <a:cubicBezTo>
                      <a:pt x="7" y="11"/>
                      <a:pt x="2" y="24"/>
                      <a:pt x="0" y="36"/>
                    </a:cubicBezTo>
                    <a:cubicBezTo>
                      <a:pt x="0" y="38"/>
                      <a:pt x="3" y="39"/>
                      <a:pt x="4"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6" name="Freeform 302"/>
              <p:cNvSpPr>
                <a:spLocks/>
              </p:cNvSpPr>
              <p:nvPr/>
            </p:nvSpPr>
            <p:spPr bwMode="auto">
              <a:xfrm>
                <a:off x="2976" y="1368"/>
                <a:ext cx="25" cy="32"/>
              </a:xfrm>
              <a:custGeom>
                <a:avLst/>
                <a:gdLst>
                  <a:gd name="T0" fmla="*/ 4 w 14"/>
                  <a:gd name="T1" fmla="*/ 17 h 18"/>
                  <a:gd name="T2" fmla="*/ 13 w 14"/>
                  <a:gd name="T3" fmla="*/ 3 h 18"/>
                  <a:gd name="T4" fmla="*/ 10 w 14"/>
                  <a:gd name="T5" fmla="*/ 1 h 18"/>
                  <a:gd name="T6" fmla="*/ 1 w 14"/>
                  <a:gd name="T7" fmla="*/ 15 h 18"/>
                  <a:gd name="T8" fmla="*/ 4 w 14"/>
                  <a:gd name="T9" fmla="*/ 17 h 18"/>
                </a:gdLst>
                <a:ahLst/>
                <a:cxnLst>
                  <a:cxn ang="0">
                    <a:pos x="T0" y="T1"/>
                  </a:cxn>
                  <a:cxn ang="0">
                    <a:pos x="T2" y="T3"/>
                  </a:cxn>
                  <a:cxn ang="0">
                    <a:pos x="T4" y="T5"/>
                  </a:cxn>
                  <a:cxn ang="0">
                    <a:pos x="T6" y="T7"/>
                  </a:cxn>
                  <a:cxn ang="0">
                    <a:pos x="T8" y="T9"/>
                  </a:cxn>
                </a:cxnLst>
                <a:rect l="0" t="0" r="r" b="b"/>
                <a:pathLst>
                  <a:path w="14" h="18">
                    <a:moveTo>
                      <a:pt x="4" y="17"/>
                    </a:moveTo>
                    <a:cubicBezTo>
                      <a:pt x="7" y="12"/>
                      <a:pt x="10" y="7"/>
                      <a:pt x="13" y="3"/>
                    </a:cubicBezTo>
                    <a:cubicBezTo>
                      <a:pt x="14" y="1"/>
                      <a:pt x="12" y="0"/>
                      <a:pt x="10" y="1"/>
                    </a:cubicBezTo>
                    <a:cubicBezTo>
                      <a:pt x="6" y="5"/>
                      <a:pt x="3" y="10"/>
                      <a:pt x="1" y="15"/>
                    </a:cubicBezTo>
                    <a:cubicBezTo>
                      <a:pt x="0" y="17"/>
                      <a:pt x="3" y="18"/>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7" name="Freeform 303"/>
              <p:cNvSpPr>
                <a:spLocks/>
              </p:cNvSpPr>
              <p:nvPr/>
            </p:nvSpPr>
            <p:spPr bwMode="auto">
              <a:xfrm>
                <a:off x="3424" y="1447"/>
                <a:ext cx="71" cy="39"/>
              </a:xfrm>
              <a:custGeom>
                <a:avLst/>
                <a:gdLst>
                  <a:gd name="T0" fmla="*/ 5 w 40"/>
                  <a:gd name="T1" fmla="*/ 20 h 22"/>
                  <a:gd name="T2" fmla="*/ 20 w 40"/>
                  <a:gd name="T3" fmla="*/ 10 h 22"/>
                  <a:gd name="T4" fmla="*/ 38 w 40"/>
                  <a:gd name="T5" fmla="*/ 4 h 22"/>
                  <a:gd name="T6" fmla="*/ 38 w 40"/>
                  <a:gd name="T7" fmla="*/ 1 h 22"/>
                  <a:gd name="T8" fmla="*/ 2 w 40"/>
                  <a:gd name="T9" fmla="*/ 18 h 22"/>
                  <a:gd name="T10" fmla="*/ 5 w 40"/>
                  <a:gd name="T11" fmla="*/ 20 h 22"/>
                </a:gdLst>
                <a:ahLst/>
                <a:cxnLst>
                  <a:cxn ang="0">
                    <a:pos x="T0" y="T1"/>
                  </a:cxn>
                  <a:cxn ang="0">
                    <a:pos x="T2" y="T3"/>
                  </a:cxn>
                  <a:cxn ang="0">
                    <a:pos x="T4" y="T5"/>
                  </a:cxn>
                  <a:cxn ang="0">
                    <a:pos x="T6" y="T7"/>
                  </a:cxn>
                  <a:cxn ang="0">
                    <a:pos x="T8" y="T9"/>
                  </a:cxn>
                  <a:cxn ang="0">
                    <a:pos x="T10" y="T11"/>
                  </a:cxn>
                </a:cxnLst>
                <a:rect l="0" t="0" r="r" b="b"/>
                <a:pathLst>
                  <a:path w="40" h="22">
                    <a:moveTo>
                      <a:pt x="5" y="20"/>
                    </a:moveTo>
                    <a:cubicBezTo>
                      <a:pt x="9" y="16"/>
                      <a:pt x="15" y="13"/>
                      <a:pt x="20" y="10"/>
                    </a:cubicBezTo>
                    <a:cubicBezTo>
                      <a:pt x="26" y="7"/>
                      <a:pt x="32" y="6"/>
                      <a:pt x="38" y="4"/>
                    </a:cubicBezTo>
                    <a:cubicBezTo>
                      <a:pt x="40" y="4"/>
                      <a:pt x="40" y="1"/>
                      <a:pt x="38" y="1"/>
                    </a:cubicBezTo>
                    <a:cubicBezTo>
                      <a:pt x="25" y="0"/>
                      <a:pt x="11" y="9"/>
                      <a:pt x="2" y="18"/>
                    </a:cubicBezTo>
                    <a:cubicBezTo>
                      <a:pt x="0" y="19"/>
                      <a:pt x="3" y="22"/>
                      <a:pt x="5"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8" name="Freeform 304"/>
              <p:cNvSpPr>
                <a:spLocks/>
              </p:cNvSpPr>
              <p:nvPr/>
            </p:nvSpPr>
            <p:spPr bwMode="auto">
              <a:xfrm>
                <a:off x="3428" y="1426"/>
                <a:ext cx="60" cy="35"/>
              </a:xfrm>
              <a:custGeom>
                <a:avLst/>
                <a:gdLst>
                  <a:gd name="T0" fmla="*/ 4 w 34"/>
                  <a:gd name="T1" fmla="*/ 18 h 20"/>
                  <a:gd name="T2" fmla="*/ 32 w 34"/>
                  <a:gd name="T3" fmla="*/ 3 h 20"/>
                  <a:gd name="T4" fmla="*/ 32 w 34"/>
                  <a:gd name="T5" fmla="*/ 0 h 20"/>
                  <a:gd name="T6" fmla="*/ 2 w 34"/>
                  <a:gd name="T7" fmla="*/ 16 h 20"/>
                  <a:gd name="T8" fmla="*/ 4 w 34"/>
                  <a:gd name="T9" fmla="*/ 18 h 20"/>
                </a:gdLst>
                <a:ahLst/>
                <a:cxnLst>
                  <a:cxn ang="0">
                    <a:pos x="T0" y="T1"/>
                  </a:cxn>
                  <a:cxn ang="0">
                    <a:pos x="T2" y="T3"/>
                  </a:cxn>
                  <a:cxn ang="0">
                    <a:pos x="T4" y="T5"/>
                  </a:cxn>
                  <a:cxn ang="0">
                    <a:pos x="T6" y="T7"/>
                  </a:cxn>
                  <a:cxn ang="0">
                    <a:pos x="T8" y="T9"/>
                  </a:cxn>
                </a:cxnLst>
                <a:rect l="0" t="0" r="r" b="b"/>
                <a:pathLst>
                  <a:path w="34" h="20">
                    <a:moveTo>
                      <a:pt x="4" y="18"/>
                    </a:moveTo>
                    <a:cubicBezTo>
                      <a:pt x="12" y="11"/>
                      <a:pt x="22" y="7"/>
                      <a:pt x="32" y="3"/>
                    </a:cubicBezTo>
                    <a:cubicBezTo>
                      <a:pt x="34" y="3"/>
                      <a:pt x="33" y="0"/>
                      <a:pt x="32" y="0"/>
                    </a:cubicBezTo>
                    <a:cubicBezTo>
                      <a:pt x="20" y="1"/>
                      <a:pt x="10" y="7"/>
                      <a:pt x="2" y="16"/>
                    </a:cubicBezTo>
                    <a:cubicBezTo>
                      <a:pt x="0" y="17"/>
                      <a:pt x="3"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9" name="Freeform 305"/>
              <p:cNvSpPr>
                <a:spLocks/>
              </p:cNvSpPr>
              <p:nvPr/>
            </p:nvSpPr>
            <p:spPr bwMode="auto">
              <a:xfrm>
                <a:off x="3433" y="1398"/>
                <a:ext cx="42" cy="28"/>
              </a:xfrm>
              <a:custGeom>
                <a:avLst/>
                <a:gdLst>
                  <a:gd name="T0" fmla="*/ 5 w 24"/>
                  <a:gd name="T1" fmla="*/ 15 h 16"/>
                  <a:gd name="T2" fmla="*/ 13 w 24"/>
                  <a:gd name="T3" fmla="*/ 8 h 16"/>
                  <a:gd name="T4" fmla="*/ 22 w 24"/>
                  <a:gd name="T5" fmla="*/ 3 h 16"/>
                  <a:gd name="T6" fmla="*/ 21 w 24"/>
                  <a:gd name="T7" fmla="*/ 0 h 16"/>
                  <a:gd name="T8" fmla="*/ 2 w 24"/>
                  <a:gd name="T9" fmla="*/ 12 h 16"/>
                  <a:gd name="T10" fmla="*/ 5 w 24"/>
                  <a:gd name="T11" fmla="*/ 15 h 16"/>
                </a:gdLst>
                <a:ahLst/>
                <a:cxnLst>
                  <a:cxn ang="0">
                    <a:pos x="T0" y="T1"/>
                  </a:cxn>
                  <a:cxn ang="0">
                    <a:pos x="T2" y="T3"/>
                  </a:cxn>
                  <a:cxn ang="0">
                    <a:pos x="T4" y="T5"/>
                  </a:cxn>
                  <a:cxn ang="0">
                    <a:pos x="T6" y="T7"/>
                  </a:cxn>
                  <a:cxn ang="0">
                    <a:pos x="T8" y="T9"/>
                  </a:cxn>
                  <a:cxn ang="0">
                    <a:pos x="T10" y="T11"/>
                  </a:cxn>
                </a:cxnLst>
                <a:rect l="0" t="0" r="r" b="b"/>
                <a:pathLst>
                  <a:path w="24" h="16">
                    <a:moveTo>
                      <a:pt x="5" y="15"/>
                    </a:moveTo>
                    <a:cubicBezTo>
                      <a:pt x="7" y="12"/>
                      <a:pt x="10" y="10"/>
                      <a:pt x="13" y="8"/>
                    </a:cubicBezTo>
                    <a:cubicBezTo>
                      <a:pt x="16" y="6"/>
                      <a:pt x="20" y="5"/>
                      <a:pt x="22" y="3"/>
                    </a:cubicBezTo>
                    <a:cubicBezTo>
                      <a:pt x="24" y="2"/>
                      <a:pt x="23" y="0"/>
                      <a:pt x="21" y="0"/>
                    </a:cubicBezTo>
                    <a:cubicBezTo>
                      <a:pt x="14" y="1"/>
                      <a:pt x="7" y="7"/>
                      <a:pt x="2" y="12"/>
                    </a:cubicBezTo>
                    <a:cubicBezTo>
                      <a:pt x="0" y="14"/>
                      <a:pt x="3" y="16"/>
                      <a:pt x="5"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0" name="Freeform 306"/>
              <p:cNvSpPr>
                <a:spLocks/>
              </p:cNvSpPr>
              <p:nvPr/>
            </p:nvSpPr>
            <p:spPr bwMode="auto">
              <a:xfrm>
                <a:off x="3428" y="1382"/>
                <a:ext cx="26" cy="23"/>
              </a:xfrm>
              <a:custGeom>
                <a:avLst/>
                <a:gdLst>
                  <a:gd name="T0" fmla="*/ 4 w 15"/>
                  <a:gd name="T1" fmla="*/ 12 h 13"/>
                  <a:gd name="T2" fmla="*/ 14 w 15"/>
                  <a:gd name="T3" fmla="*/ 3 h 13"/>
                  <a:gd name="T4" fmla="*/ 12 w 15"/>
                  <a:gd name="T5" fmla="*/ 1 h 13"/>
                  <a:gd name="T6" fmla="*/ 2 w 15"/>
                  <a:gd name="T7" fmla="*/ 9 h 13"/>
                  <a:gd name="T8" fmla="*/ 4 w 15"/>
                  <a:gd name="T9" fmla="*/ 12 h 13"/>
                </a:gdLst>
                <a:ahLst/>
                <a:cxnLst>
                  <a:cxn ang="0">
                    <a:pos x="T0" y="T1"/>
                  </a:cxn>
                  <a:cxn ang="0">
                    <a:pos x="T2" y="T3"/>
                  </a:cxn>
                  <a:cxn ang="0">
                    <a:pos x="T4" y="T5"/>
                  </a:cxn>
                  <a:cxn ang="0">
                    <a:pos x="T6" y="T7"/>
                  </a:cxn>
                  <a:cxn ang="0">
                    <a:pos x="T8" y="T9"/>
                  </a:cxn>
                </a:cxnLst>
                <a:rect l="0" t="0" r="r" b="b"/>
                <a:pathLst>
                  <a:path w="15" h="13">
                    <a:moveTo>
                      <a:pt x="4" y="12"/>
                    </a:moveTo>
                    <a:cubicBezTo>
                      <a:pt x="7" y="9"/>
                      <a:pt x="11" y="7"/>
                      <a:pt x="14" y="3"/>
                    </a:cubicBezTo>
                    <a:cubicBezTo>
                      <a:pt x="15" y="2"/>
                      <a:pt x="14" y="0"/>
                      <a:pt x="12" y="1"/>
                    </a:cubicBezTo>
                    <a:cubicBezTo>
                      <a:pt x="8" y="3"/>
                      <a:pt x="5" y="6"/>
                      <a:pt x="2" y="9"/>
                    </a:cubicBezTo>
                    <a:cubicBezTo>
                      <a:pt x="0" y="11"/>
                      <a:pt x="2" y="13"/>
                      <a:pt x="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1" name="Freeform 307"/>
              <p:cNvSpPr>
                <a:spLocks/>
              </p:cNvSpPr>
              <p:nvPr/>
            </p:nvSpPr>
            <p:spPr bwMode="auto">
              <a:xfrm>
                <a:off x="3408" y="1370"/>
                <a:ext cx="20" cy="23"/>
              </a:xfrm>
              <a:custGeom>
                <a:avLst/>
                <a:gdLst>
                  <a:gd name="T0" fmla="*/ 4 w 11"/>
                  <a:gd name="T1" fmla="*/ 11 h 13"/>
                  <a:gd name="T2" fmla="*/ 10 w 11"/>
                  <a:gd name="T3" fmla="*/ 3 h 13"/>
                  <a:gd name="T4" fmla="*/ 7 w 11"/>
                  <a:gd name="T5" fmla="*/ 1 h 13"/>
                  <a:gd name="T6" fmla="*/ 1 w 11"/>
                  <a:gd name="T7" fmla="*/ 8 h 13"/>
                  <a:gd name="T8" fmla="*/ 4 w 11"/>
                  <a:gd name="T9" fmla="*/ 11 h 13"/>
                </a:gdLst>
                <a:ahLst/>
                <a:cxnLst>
                  <a:cxn ang="0">
                    <a:pos x="T0" y="T1"/>
                  </a:cxn>
                  <a:cxn ang="0">
                    <a:pos x="T2" y="T3"/>
                  </a:cxn>
                  <a:cxn ang="0">
                    <a:pos x="T4" y="T5"/>
                  </a:cxn>
                  <a:cxn ang="0">
                    <a:pos x="T6" y="T7"/>
                  </a:cxn>
                  <a:cxn ang="0">
                    <a:pos x="T8" y="T9"/>
                  </a:cxn>
                </a:cxnLst>
                <a:rect l="0" t="0" r="r" b="b"/>
                <a:pathLst>
                  <a:path w="11" h="13">
                    <a:moveTo>
                      <a:pt x="4" y="11"/>
                    </a:moveTo>
                    <a:cubicBezTo>
                      <a:pt x="6" y="8"/>
                      <a:pt x="8" y="6"/>
                      <a:pt x="10" y="3"/>
                    </a:cubicBezTo>
                    <a:cubicBezTo>
                      <a:pt x="11" y="1"/>
                      <a:pt x="9" y="0"/>
                      <a:pt x="7" y="1"/>
                    </a:cubicBezTo>
                    <a:cubicBezTo>
                      <a:pt x="5" y="3"/>
                      <a:pt x="3" y="6"/>
                      <a:pt x="1" y="8"/>
                    </a:cubicBezTo>
                    <a:cubicBezTo>
                      <a:pt x="0" y="10"/>
                      <a:pt x="3" y="13"/>
                      <a:pt x="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2" name="Freeform 308"/>
              <p:cNvSpPr>
                <a:spLocks/>
              </p:cNvSpPr>
              <p:nvPr/>
            </p:nvSpPr>
            <p:spPr bwMode="auto">
              <a:xfrm>
                <a:off x="3331" y="1268"/>
                <a:ext cx="41" cy="67"/>
              </a:xfrm>
              <a:custGeom>
                <a:avLst/>
                <a:gdLst>
                  <a:gd name="T0" fmla="*/ 4 w 23"/>
                  <a:gd name="T1" fmla="*/ 36 h 38"/>
                  <a:gd name="T2" fmla="*/ 22 w 23"/>
                  <a:gd name="T3" fmla="*/ 3 h 38"/>
                  <a:gd name="T4" fmla="*/ 21 w 23"/>
                  <a:gd name="T5" fmla="*/ 1 h 38"/>
                  <a:gd name="T6" fmla="*/ 1 w 23"/>
                  <a:gd name="T7" fmla="*/ 36 h 38"/>
                  <a:gd name="T8" fmla="*/ 4 w 23"/>
                  <a:gd name="T9" fmla="*/ 36 h 38"/>
                </a:gdLst>
                <a:ahLst/>
                <a:cxnLst>
                  <a:cxn ang="0">
                    <a:pos x="T0" y="T1"/>
                  </a:cxn>
                  <a:cxn ang="0">
                    <a:pos x="T2" y="T3"/>
                  </a:cxn>
                  <a:cxn ang="0">
                    <a:pos x="T4" y="T5"/>
                  </a:cxn>
                  <a:cxn ang="0">
                    <a:pos x="T6" y="T7"/>
                  </a:cxn>
                  <a:cxn ang="0">
                    <a:pos x="T8" y="T9"/>
                  </a:cxn>
                </a:cxnLst>
                <a:rect l="0" t="0" r="r" b="b"/>
                <a:pathLst>
                  <a:path w="23" h="38">
                    <a:moveTo>
                      <a:pt x="4" y="36"/>
                    </a:moveTo>
                    <a:cubicBezTo>
                      <a:pt x="7" y="23"/>
                      <a:pt x="13" y="13"/>
                      <a:pt x="22" y="3"/>
                    </a:cubicBezTo>
                    <a:cubicBezTo>
                      <a:pt x="23" y="2"/>
                      <a:pt x="22" y="0"/>
                      <a:pt x="21" y="1"/>
                    </a:cubicBezTo>
                    <a:cubicBezTo>
                      <a:pt x="9" y="9"/>
                      <a:pt x="2" y="22"/>
                      <a:pt x="1" y="36"/>
                    </a:cubicBezTo>
                    <a:cubicBezTo>
                      <a:pt x="0" y="38"/>
                      <a:pt x="4" y="38"/>
                      <a:pt x="4"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3" name="Freeform 309"/>
              <p:cNvSpPr>
                <a:spLocks/>
              </p:cNvSpPr>
              <p:nvPr/>
            </p:nvSpPr>
            <p:spPr bwMode="auto">
              <a:xfrm>
                <a:off x="3328" y="1252"/>
                <a:ext cx="26" cy="58"/>
              </a:xfrm>
              <a:custGeom>
                <a:avLst/>
                <a:gdLst>
                  <a:gd name="T0" fmla="*/ 3 w 15"/>
                  <a:gd name="T1" fmla="*/ 31 h 33"/>
                  <a:gd name="T2" fmla="*/ 14 w 15"/>
                  <a:gd name="T3" fmla="*/ 3 h 33"/>
                  <a:gd name="T4" fmla="*/ 12 w 15"/>
                  <a:gd name="T5" fmla="*/ 1 h 33"/>
                  <a:gd name="T6" fmla="*/ 0 w 15"/>
                  <a:gd name="T7" fmla="*/ 31 h 33"/>
                  <a:gd name="T8" fmla="*/ 3 w 15"/>
                  <a:gd name="T9" fmla="*/ 31 h 33"/>
                </a:gdLst>
                <a:ahLst/>
                <a:cxnLst>
                  <a:cxn ang="0">
                    <a:pos x="T0" y="T1"/>
                  </a:cxn>
                  <a:cxn ang="0">
                    <a:pos x="T2" y="T3"/>
                  </a:cxn>
                  <a:cxn ang="0">
                    <a:pos x="T4" y="T5"/>
                  </a:cxn>
                  <a:cxn ang="0">
                    <a:pos x="T6" y="T7"/>
                  </a:cxn>
                  <a:cxn ang="0">
                    <a:pos x="T8" y="T9"/>
                  </a:cxn>
                </a:cxnLst>
                <a:rect l="0" t="0" r="r" b="b"/>
                <a:pathLst>
                  <a:path w="15" h="33">
                    <a:moveTo>
                      <a:pt x="3" y="31"/>
                    </a:moveTo>
                    <a:cubicBezTo>
                      <a:pt x="5" y="21"/>
                      <a:pt x="9" y="12"/>
                      <a:pt x="14" y="3"/>
                    </a:cubicBezTo>
                    <a:cubicBezTo>
                      <a:pt x="15" y="2"/>
                      <a:pt x="13" y="0"/>
                      <a:pt x="12" y="1"/>
                    </a:cubicBezTo>
                    <a:cubicBezTo>
                      <a:pt x="5" y="10"/>
                      <a:pt x="2" y="20"/>
                      <a:pt x="0" y="31"/>
                    </a:cubicBezTo>
                    <a:cubicBezTo>
                      <a:pt x="0" y="32"/>
                      <a:pt x="3" y="33"/>
                      <a:pt x="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4" name="Freeform 310"/>
              <p:cNvSpPr>
                <a:spLocks/>
              </p:cNvSpPr>
              <p:nvPr/>
            </p:nvSpPr>
            <p:spPr bwMode="auto">
              <a:xfrm>
                <a:off x="3326" y="1213"/>
                <a:ext cx="30" cy="48"/>
              </a:xfrm>
              <a:custGeom>
                <a:avLst/>
                <a:gdLst>
                  <a:gd name="T0" fmla="*/ 4 w 17"/>
                  <a:gd name="T1" fmla="*/ 25 h 27"/>
                  <a:gd name="T2" fmla="*/ 16 w 17"/>
                  <a:gd name="T3" fmla="*/ 3 h 27"/>
                  <a:gd name="T4" fmla="*/ 14 w 17"/>
                  <a:gd name="T5" fmla="*/ 1 h 27"/>
                  <a:gd name="T6" fmla="*/ 1 w 17"/>
                  <a:gd name="T7" fmla="*/ 24 h 27"/>
                  <a:gd name="T8" fmla="*/ 4 w 17"/>
                  <a:gd name="T9" fmla="*/ 25 h 27"/>
                </a:gdLst>
                <a:ahLst/>
                <a:cxnLst>
                  <a:cxn ang="0">
                    <a:pos x="T0" y="T1"/>
                  </a:cxn>
                  <a:cxn ang="0">
                    <a:pos x="T2" y="T3"/>
                  </a:cxn>
                  <a:cxn ang="0">
                    <a:pos x="T4" y="T5"/>
                  </a:cxn>
                  <a:cxn ang="0">
                    <a:pos x="T6" y="T7"/>
                  </a:cxn>
                  <a:cxn ang="0">
                    <a:pos x="T8" y="T9"/>
                  </a:cxn>
                </a:cxnLst>
                <a:rect l="0" t="0" r="r" b="b"/>
                <a:pathLst>
                  <a:path w="17" h="27">
                    <a:moveTo>
                      <a:pt x="4" y="25"/>
                    </a:moveTo>
                    <a:cubicBezTo>
                      <a:pt x="7" y="17"/>
                      <a:pt x="12" y="10"/>
                      <a:pt x="16" y="3"/>
                    </a:cubicBezTo>
                    <a:cubicBezTo>
                      <a:pt x="17" y="1"/>
                      <a:pt x="15" y="0"/>
                      <a:pt x="14" y="1"/>
                    </a:cubicBezTo>
                    <a:cubicBezTo>
                      <a:pt x="7" y="7"/>
                      <a:pt x="3" y="16"/>
                      <a:pt x="1" y="24"/>
                    </a:cubicBezTo>
                    <a:cubicBezTo>
                      <a:pt x="0" y="26"/>
                      <a:pt x="3" y="27"/>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5" name="Freeform 311"/>
              <p:cNvSpPr>
                <a:spLocks/>
              </p:cNvSpPr>
              <p:nvPr/>
            </p:nvSpPr>
            <p:spPr bwMode="auto">
              <a:xfrm>
                <a:off x="3324" y="1185"/>
                <a:ext cx="21" cy="37"/>
              </a:xfrm>
              <a:custGeom>
                <a:avLst/>
                <a:gdLst>
                  <a:gd name="T0" fmla="*/ 4 w 12"/>
                  <a:gd name="T1" fmla="*/ 19 h 21"/>
                  <a:gd name="T2" fmla="*/ 11 w 12"/>
                  <a:gd name="T3" fmla="*/ 3 h 21"/>
                  <a:gd name="T4" fmla="*/ 9 w 12"/>
                  <a:gd name="T5" fmla="*/ 1 h 21"/>
                  <a:gd name="T6" fmla="*/ 1 w 12"/>
                  <a:gd name="T7" fmla="*/ 19 h 21"/>
                  <a:gd name="T8" fmla="*/ 4 w 12"/>
                  <a:gd name="T9" fmla="*/ 19 h 21"/>
                </a:gdLst>
                <a:ahLst/>
                <a:cxnLst>
                  <a:cxn ang="0">
                    <a:pos x="T0" y="T1"/>
                  </a:cxn>
                  <a:cxn ang="0">
                    <a:pos x="T2" y="T3"/>
                  </a:cxn>
                  <a:cxn ang="0">
                    <a:pos x="T4" y="T5"/>
                  </a:cxn>
                  <a:cxn ang="0">
                    <a:pos x="T6" y="T7"/>
                  </a:cxn>
                  <a:cxn ang="0">
                    <a:pos x="T8" y="T9"/>
                  </a:cxn>
                </a:cxnLst>
                <a:rect l="0" t="0" r="r" b="b"/>
                <a:pathLst>
                  <a:path w="12" h="21">
                    <a:moveTo>
                      <a:pt x="4" y="19"/>
                    </a:moveTo>
                    <a:cubicBezTo>
                      <a:pt x="4" y="13"/>
                      <a:pt x="7" y="8"/>
                      <a:pt x="11" y="3"/>
                    </a:cubicBezTo>
                    <a:cubicBezTo>
                      <a:pt x="12" y="2"/>
                      <a:pt x="10" y="0"/>
                      <a:pt x="9" y="1"/>
                    </a:cubicBezTo>
                    <a:cubicBezTo>
                      <a:pt x="3" y="5"/>
                      <a:pt x="0" y="12"/>
                      <a:pt x="1" y="19"/>
                    </a:cubicBezTo>
                    <a:cubicBezTo>
                      <a:pt x="1" y="21"/>
                      <a:pt x="4" y="21"/>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6" name="Freeform 312"/>
              <p:cNvSpPr>
                <a:spLocks/>
              </p:cNvSpPr>
              <p:nvPr/>
            </p:nvSpPr>
            <p:spPr bwMode="auto">
              <a:xfrm>
                <a:off x="3312" y="1157"/>
                <a:ext cx="28" cy="35"/>
              </a:xfrm>
              <a:custGeom>
                <a:avLst/>
                <a:gdLst>
                  <a:gd name="T0" fmla="*/ 4 w 16"/>
                  <a:gd name="T1" fmla="*/ 18 h 20"/>
                  <a:gd name="T2" fmla="*/ 15 w 16"/>
                  <a:gd name="T3" fmla="*/ 3 h 20"/>
                  <a:gd name="T4" fmla="*/ 13 w 16"/>
                  <a:gd name="T5" fmla="*/ 1 h 20"/>
                  <a:gd name="T6" fmla="*/ 1 w 16"/>
                  <a:gd name="T7" fmla="*/ 16 h 20"/>
                  <a:gd name="T8" fmla="*/ 4 w 16"/>
                  <a:gd name="T9" fmla="*/ 18 h 20"/>
                </a:gdLst>
                <a:ahLst/>
                <a:cxnLst>
                  <a:cxn ang="0">
                    <a:pos x="T0" y="T1"/>
                  </a:cxn>
                  <a:cxn ang="0">
                    <a:pos x="T2" y="T3"/>
                  </a:cxn>
                  <a:cxn ang="0">
                    <a:pos x="T4" y="T5"/>
                  </a:cxn>
                  <a:cxn ang="0">
                    <a:pos x="T6" y="T7"/>
                  </a:cxn>
                  <a:cxn ang="0">
                    <a:pos x="T8" y="T9"/>
                  </a:cxn>
                </a:cxnLst>
                <a:rect l="0" t="0" r="r" b="b"/>
                <a:pathLst>
                  <a:path w="16" h="20">
                    <a:moveTo>
                      <a:pt x="4" y="18"/>
                    </a:moveTo>
                    <a:cubicBezTo>
                      <a:pt x="7" y="12"/>
                      <a:pt x="11" y="8"/>
                      <a:pt x="15" y="3"/>
                    </a:cubicBezTo>
                    <a:cubicBezTo>
                      <a:pt x="16" y="2"/>
                      <a:pt x="14" y="0"/>
                      <a:pt x="13" y="1"/>
                    </a:cubicBezTo>
                    <a:cubicBezTo>
                      <a:pt x="8" y="5"/>
                      <a:pt x="4" y="10"/>
                      <a:pt x="1" y="16"/>
                    </a:cubicBezTo>
                    <a:cubicBezTo>
                      <a:pt x="0" y="18"/>
                      <a:pt x="3"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7" name="Freeform 313"/>
              <p:cNvSpPr>
                <a:spLocks/>
              </p:cNvSpPr>
              <p:nvPr/>
            </p:nvSpPr>
            <p:spPr bwMode="auto">
              <a:xfrm>
                <a:off x="3356" y="1294"/>
                <a:ext cx="37" cy="55"/>
              </a:xfrm>
              <a:custGeom>
                <a:avLst/>
                <a:gdLst>
                  <a:gd name="T0" fmla="*/ 4 w 21"/>
                  <a:gd name="T1" fmla="*/ 29 h 31"/>
                  <a:gd name="T2" fmla="*/ 10 w 21"/>
                  <a:gd name="T3" fmla="*/ 16 h 31"/>
                  <a:gd name="T4" fmla="*/ 20 w 21"/>
                  <a:gd name="T5" fmla="*/ 4 h 31"/>
                  <a:gd name="T6" fmla="*/ 18 w 21"/>
                  <a:gd name="T7" fmla="*/ 1 h 31"/>
                  <a:gd name="T8" fmla="*/ 1 w 21"/>
                  <a:gd name="T9" fmla="*/ 28 h 31"/>
                  <a:gd name="T10" fmla="*/ 4 w 21"/>
                  <a:gd name="T11" fmla="*/ 29 h 31"/>
                </a:gdLst>
                <a:ahLst/>
                <a:cxnLst>
                  <a:cxn ang="0">
                    <a:pos x="T0" y="T1"/>
                  </a:cxn>
                  <a:cxn ang="0">
                    <a:pos x="T2" y="T3"/>
                  </a:cxn>
                  <a:cxn ang="0">
                    <a:pos x="T4" y="T5"/>
                  </a:cxn>
                  <a:cxn ang="0">
                    <a:pos x="T6" y="T7"/>
                  </a:cxn>
                  <a:cxn ang="0">
                    <a:pos x="T8" y="T9"/>
                  </a:cxn>
                  <a:cxn ang="0">
                    <a:pos x="T10" y="T11"/>
                  </a:cxn>
                </a:cxnLst>
                <a:rect l="0" t="0" r="r" b="b"/>
                <a:pathLst>
                  <a:path w="21" h="31">
                    <a:moveTo>
                      <a:pt x="4" y="29"/>
                    </a:moveTo>
                    <a:cubicBezTo>
                      <a:pt x="6" y="24"/>
                      <a:pt x="8" y="20"/>
                      <a:pt x="10" y="16"/>
                    </a:cubicBezTo>
                    <a:cubicBezTo>
                      <a:pt x="13" y="12"/>
                      <a:pt x="17" y="8"/>
                      <a:pt x="20" y="4"/>
                    </a:cubicBezTo>
                    <a:cubicBezTo>
                      <a:pt x="21" y="2"/>
                      <a:pt x="19" y="0"/>
                      <a:pt x="18" y="1"/>
                    </a:cubicBezTo>
                    <a:cubicBezTo>
                      <a:pt x="10" y="7"/>
                      <a:pt x="3" y="18"/>
                      <a:pt x="1" y="28"/>
                    </a:cubicBezTo>
                    <a:cubicBezTo>
                      <a:pt x="0" y="29"/>
                      <a:pt x="3" y="31"/>
                      <a:pt x="4"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8" name="Freeform 314"/>
              <p:cNvSpPr>
                <a:spLocks/>
              </p:cNvSpPr>
              <p:nvPr/>
            </p:nvSpPr>
            <p:spPr bwMode="auto">
              <a:xfrm>
                <a:off x="3389" y="1322"/>
                <a:ext cx="32" cy="55"/>
              </a:xfrm>
              <a:custGeom>
                <a:avLst/>
                <a:gdLst>
                  <a:gd name="T0" fmla="*/ 4 w 18"/>
                  <a:gd name="T1" fmla="*/ 30 h 31"/>
                  <a:gd name="T2" fmla="*/ 16 w 18"/>
                  <a:gd name="T3" fmla="*/ 3 h 31"/>
                  <a:gd name="T4" fmla="*/ 14 w 18"/>
                  <a:gd name="T5" fmla="*/ 1 h 31"/>
                  <a:gd name="T6" fmla="*/ 0 w 18"/>
                  <a:gd name="T7" fmla="*/ 29 h 31"/>
                  <a:gd name="T8" fmla="*/ 4 w 18"/>
                  <a:gd name="T9" fmla="*/ 30 h 31"/>
                </a:gdLst>
                <a:ahLst/>
                <a:cxnLst>
                  <a:cxn ang="0">
                    <a:pos x="T0" y="T1"/>
                  </a:cxn>
                  <a:cxn ang="0">
                    <a:pos x="T2" y="T3"/>
                  </a:cxn>
                  <a:cxn ang="0">
                    <a:pos x="T4" y="T5"/>
                  </a:cxn>
                  <a:cxn ang="0">
                    <a:pos x="T6" y="T7"/>
                  </a:cxn>
                  <a:cxn ang="0">
                    <a:pos x="T8" y="T9"/>
                  </a:cxn>
                </a:cxnLst>
                <a:rect l="0" t="0" r="r" b="b"/>
                <a:pathLst>
                  <a:path w="18" h="31">
                    <a:moveTo>
                      <a:pt x="4" y="30"/>
                    </a:moveTo>
                    <a:cubicBezTo>
                      <a:pt x="6" y="20"/>
                      <a:pt x="10" y="11"/>
                      <a:pt x="16" y="3"/>
                    </a:cubicBezTo>
                    <a:cubicBezTo>
                      <a:pt x="18" y="2"/>
                      <a:pt x="16" y="0"/>
                      <a:pt x="14" y="1"/>
                    </a:cubicBezTo>
                    <a:cubicBezTo>
                      <a:pt x="6" y="8"/>
                      <a:pt x="2" y="19"/>
                      <a:pt x="0" y="29"/>
                    </a:cubicBezTo>
                    <a:cubicBezTo>
                      <a:pt x="0" y="31"/>
                      <a:pt x="3" y="31"/>
                      <a:pt x="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9" name="Freeform 315"/>
              <p:cNvSpPr>
                <a:spLocks/>
              </p:cNvSpPr>
              <p:nvPr/>
            </p:nvSpPr>
            <p:spPr bwMode="auto">
              <a:xfrm>
                <a:off x="2598" y="930"/>
                <a:ext cx="48" cy="83"/>
              </a:xfrm>
              <a:custGeom>
                <a:avLst/>
                <a:gdLst>
                  <a:gd name="T0" fmla="*/ 3 w 27"/>
                  <a:gd name="T1" fmla="*/ 45 h 47"/>
                  <a:gd name="T2" fmla="*/ 26 w 27"/>
                  <a:gd name="T3" fmla="*/ 3 h 47"/>
                  <a:gd name="T4" fmla="*/ 24 w 27"/>
                  <a:gd name="T5" fmla="*/ 1 h 47"/>
                  <a:gd name="T6" fmla="*/ 0 w 27"/>
                  <a:gd name="T7" fmla="*/ 45 h 47"/>
                  <a:gd name="T8" fmla="*/ 3 w 27"/>
                  <a:gd name="T9" fmla="*/ 45 h 47"/>
                </a:gdLst>
                <a:ahLst/>
                <a:cxnLst>
                  <a:cxn ang="0">
                    <a:pos x="T0" y="T1"/>
                  </a:cxn>
                  <a:cxn ang="0">
                    <a:pos x="T2" y="T3"/>
                  </a:cxn>
                  <a:cxn ang="0">
                    <a:pos x="T4" y="T5"/>
                  </a:cxn>
                  <a:cxn ang="0">
                    <a:pos x="T6" y="T7"/>
                  </a:cxn>
                  <a:cxn ang="0">
                    <a:pos x="T8" y="T9"/>
                  </a:cxn>
                </a:cxnLst>
                <a:rect l="0" t="0" r="r" b="b"/>
                <a:pathLst>
                  <a:path w="27" h="47">
                    <a:moveTo>
                      <a:pt x="3" y="45"/>
                    </a:moveTo>
                    <a:cubicBezTo>
                      <a:pt x="7" y="28"/>
                      <a:pt x="15" y="16"/>
                      <a:pt x="26" y="3"/>
                    </a:cubicBezTo>
                    <a:cubicBezTo>
                      <a:pt x="27" y="2"/>
                      <a:pt x="26" y="0"/>
                      <a:pt x="24" y="1"/>
                    </a:cubicBezTo>
                    <a:cubicBezTo>
                      <a:pt x="10" y="11"/>
                      <a:pt x="2" y="28"/>
                      <a:pt x="0" y="45"/>
                    </a:cubicBezTo>
                    <a:cubicBezTo>
                      <a:pt x="0" y="46"/>
                      <a:pt x="3" y="47"/>
                      <a:pt x="3"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0" name="Freeform 316"/>
              <p:cNvSpPr>
                <a:spLocks/>
              </p:cNvSpPr>
              <p:nvPr/>
            </p:nvSpPr>
            <p:spPr bwMode="auto">
              <a:xfrm>
                <a:off x="2614" y="943"/>
                <a:ext cx="60" cy="98"/>
              </a:xfrm>
              <a:custGeom>
                <a:avLst/>
                <a:gdLst>
                  <a:gd name="T0" fmla="*/ 4 w 34"/>
                  <a:gd name="T1" fmla="*/ 54 h 56"/>
                  <a:gd name="T2" fmla="*/ 32 w 34"/>
                  <a:gd name="T3" fmla="*/ 3 h 56"/>
                  <a:gd name="T4" fmla="*/ 30 w 34"/>
                  <a:gd name="T5" fmla="*/ 1 h 56"/>
                  <a:gd name="T6" fmla="*/ 1 w 34"/>
                  <a:gd name="T7" fmla="*/ 53 h 56"/>
                  <a:gd name="T8" fmla="*/ 4 w 34"/>
                  <a:gd name="T9" fmla="*/ 54 h 56"/>
                </a:gdLst>
                <a:ahLst/>
                <a:cxnLst>
                  <a:cxn ang="0">
                    <a:pos x="T0" y="T1"/>
                  </a:cxn>
                  <a:cxn ang="0">
                    <a:pos x="T2" y="T3"/>
                  </a:cxn>
                  <a:cxn ang="0">
                    <a:pos x="T4" y="T5"/>
                  </a:cxn>
                  <a:cxn ang="0">
                    <a:pos x="T6" y="T7"/>
                  </a:cxn>
                  <a:cxn ang="0">
                    <a:pos x="T8" y="T9"/>
                  </a:cxn>
                </a:cxnLst>
                <a:rect l="0" t="0" r="r" b="b"/>
                <a:pathLst>
                  <a:path w="34" h="56">
                    <a:moveTo>
                      <a:pt x="4" y="54"/>
                    </a:moveTo>
                    <a:cubicBezTo>
                      <a:pt x="9" y="34"/>
                      <a:pt x="19" y="19"/>
                      <a:pt x="32" y="3"/>
                    </a:cubicBezTo>
                    <a:cubicBezTo>
                      <a:pt x="34" y="2"/>
                      <a:pt x="32" y="0"/>
                      <a:pt x="30" y="1"/>
                    </a:cubicBezTo>
                    <a:cubicBezTo>
                      <a:pt x="15" y="14"/>
                      <a:pt x="4" y="33"/>
                      <a:pt x="1" y="53"/>
                    </a:cubicBezTo>
                    <a:cubicBezTo>
                      <a:pt x="0" y="55"/>
                      <a:pt x="3" y="56"/>
                      <a:pt x="4"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1" name="Freeform 317"/>
              <p:cNvSpPr>
                <a:spLocks/>
              </p:cNvSpPr>
              <p:nvPr/>
            </p:nvSpPr>
            <p:spPr bwMode="auto">
              <a:xfrm>
                <a:off x="2626" y="1002"/>
                <a:ext cx="44" cy="71"/>
              </a:xfrm>
              <a:custGeom>
                <a:avLst/>
                <a:gdLst>
                  <a:gd name="T0" fmla="*/ 4 w 25"/>
                  <a:gd name="T1" fmla="*/ 38 h 40"/>
                  <a:gd name="T2" fmla="*/ 24 w 25"/>
                  <a:gd name="T3" fmla="*/ 3 h 40"/>
                  <a:gd name="T4" fmla="*/ 22 w 25"/>
                  <a:gd name="T5" fmla="*/ 1 h 40"/>
                  <a:gd name="T6" fmla="*/ 1 w 25"/>
                  <a:gd name="T7" fmla="*/ 37 h 40"/>
                  <a:gd name="T8" fmla="*/ 4 w 25"/>
                  <a:gd name="T9" fmla="*/ 38 h 40"/>
                </a:gdLst>
                <a:ahLst/>
                <a:cxnLst>
                  <a:cxn ang="0">
                    <a:pos x="T0" y="T1"/>
                  </a:cxn>
                  <a:cxn ang="0">
                    <a:pos x="T2" y="T3"/>
                  </a:cxn>
                  <a:cxn ang="0">
                    <a:pos x="T4" y="T5"/>
                  </a:cxn>
                  <a:cxn ang="0">
                    <a:pos x="T6" y="T7"/>
                  </a:cxn>
                  <a:cxn ang="0">
                    <a:pos x="T8" y="T9"/>
                  </a:cxn>
                </a:cxnLst>
                <a:rect l="0" t="0" r="r" b="b"/>
                <a:pathLst>
                  <a:path w="25" h="40">
                    <a:moveTo>
                      <a:pt x="4" y="38"/>
                    </a:moveTo>
                    <a:cubicBezTo>
                      <a:pt x="9" y="25"/>
                      <a:pt x="16" y="14"/>
                      <a:pt x="24" y="3"/>
                    </a:cubicBezTo>
                    <a:cubicBezTo>
                      <a:pt x="25" y="2"/>
                      <a:pt x="23" y="0"/>
                      <a:pt x="22" y="1"/>
                    </a:cubicBezTo>
                    <a:cubicBezTo>
                      <a:pt x="11" y="10"/>
                      <a:pt x="4" y="24"/>
                      <a:pt x="1" y="37"/>
                    </a:cubicBezTo>
                    <a:cubicBezTo>
                      <a:pt x="0" y="39"/>
                      <a:pt x="3" y="40"/>
                      <a:pt x="4"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2" name="Freeform 318"/>
              <p:cNvSpPr>
                <a:spLocks/>
              </p:cNvSpPr>
              <p:nvPr/>
            </p:nvSpPr>
            <p:spPr bwMode="auto">
              <a:xfrm>
                <a:off x="2633" y="1039"/>
                <a:ext cx="42" cy="69"/>
              </a:xfrm>
              <a:custGeom>
                <a:avLst/>
                <a:gdLst>
                  <a:gd name="T0" fmla="*/ 3 w 24"/>
                  <a:gd name="T1" fmla="*/ 37 h 39"/>
                  <a:gd name="T2" fmla="*/ 23 w 24"/>
                  <a:gd name="T3" fmla="*/ 3 h 39"/>
                  <a:gd name="T4" fmla="*/ 20 w 24"/>
                  <a:gd name="T5" fmla="*/ 1 h 39"/>
                  <a:gd name="T6" fmla="*/ 0 w 24"/>
                  <a:gd name="T7" fmla="*/ 36 h 39"/>
                  <a:gd name="T8" fmla="*/ 3 w 24"/>
                  <a:gd name="T9" fmla="*/ 37 h 39"/>
                </a:gdLst>
                <a:ahLst/>
                <a:cxnLst>
                  <a:cxn ang="0">
                    <a:pos x="T0" y="T1"/>
                  </a:cxn>
                  <a:cxn ang="0">
                    <a:pos x="T2" y="T3"/>
                  </a:cxn>
                  <a:cxn ang="0">
                    <a:pos x="T4" y="T5"/>
                  </a:cxn>
                  <a:cxn ang="0">
                    <a:pos x="T6" y="T7"/>
                  </a:cxn>
                  <a:cxn ang="0">
                    <a:pos x="T8" y="T9"/>
                  </a:cxn>
                </a:cxnLst>
                <a:rect l="0" t="0" r="r" b="b"/>
                <a:pathLst>
                  <a:path w="24" h="39">
                    <a:moveTo>
                      <a:pt x="3" y="37"/>
                    </a:moveTo>
                    <a:cubicBezTo>
                      <a:pt x="8" y="24"/>
                      <a:pt x="15" y="14"/>
                      <a:pt x="23" y="3"/>
                    </a:cubicBezTo>
                    <a:cubicBezTo>
                      <a:pt x="24" y="2"/>
                      <a:pt x="22" y="0"/>
                      <a:pt x="20" y="1"/>
                    </a:cubicBezTo>
                    <a:cubicBezTo>
                      <a:pt x="10" y="10"/>
                      <a:pt x="3" y="23"/>
                      <a:pt x="0" y="36"/>
                    </a:cubicBezTo>
                    <a:cubicBezTo>
                      <a:pt x="0" y="38"/>
                      <a:pt x="2" y="39"/>
                      <a:pt x="3"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3" name="Freeform 319"/>
              <p:cNvSpPr>
                <a:spLocks/>
              </p:cNvSpPr>
              <p:nvPr/>
            </p:nvSpPr>
            <p:spPr bwMode="auto">
              <a:xfrm>
                <a:off x="2637" y="1092"/>
                <a:ext cx="33" cy="53"/>
              </a:xfrm>
              <a:custGeom>
                <a:avLst/>
                <a:gdLst>
                  <a:gd name="T0" fmla="*/ 3 w 19"/>
                  <a:gd name="T1" fmla="*/ 28 h 30"/>
                  <a:gd name="T2" fmla="*/ 10 w 19"/>
                  <a:gd name="T3" fmla="*/ 15 h 30"/>
                  <a:gd name="T4" fmla="*/ 18 w 19"/>
                  <a:gd name="T5" fmla="*/ 3 h 30"/>
                  <a:gd name="T6" fmla="*/ 16 w 19"/>
                  <a:gd name="T7" fmla="*/ 1 h 30"/>
                  <a:gd name="T8" fmla="*/ 0 w 19"/>
                  <a:gd name="T9" fmla="*/ 27 h 30"/>
                  <a:gd name="T10" fmla="*/ 3 w 19"/>
                  <a:gd name="T11" fmla="*/ 28 h 30"/>
                </a:gdLst>
                <a:ahLst/>
                <a:cxnLst>
                  <a:cxn ang="0">
                    <a:pos x="T0" y="T1"/>
                  </a:cxn>
                  <a:cxn ang="0">
                    <a:pos x="T2" y="T3"/>
                  </a:cxn>
                  <a:cxn ang="0">
                    <a:pos x="T4" y="T5"/>
                  </a:cxn>
                  <a:cxn ang="0">
                    <a:pos x="T6" y="T7"/>
                  </a:cxn>
                  <a:cxn ang="0">
                    <a:pos x="T8" y="T9"/>
                  </a:cxn>
                  <a:cxn ang="0">
                    <a:pos x="T10" y="T11"/>
                  </a:cxn>
                </a:cxnLst>
                <a:rect l="0" t="0" r="r" b="b"/>
                <a:pathLst>
                  <a:path w="19" h="30">
                    <a:moveTo>
                      <a:pt x="3" y="28"/>
                    </a:moveTo>
                    <a:cubicBezTo>
                      <a:pt x="5" y="24"/>
                      <a:pt x="7" y="20"/>
                      <a:pt x="10" y="15"/>
                    </a:cubicBezTo>
                    <a:cubicBezTo>
                      <a:pt x="12" y="11"/>
                      <a:pt x="15" y="7"/>
                      <a:pt x="18" y="3"/>
                    </a:cubicBezTo>
                    <a:cubicBezTo>
                      <a:pt x="19" y="2"/>
                      <a:pt x="17" y="0"/>
                      <a:pt x="16" y="1"/>
                    </a:cubicBezTo>
                    <a:cubicBezTo>
                      <a:pt x="8" y="8"/>
                      <a:pt x="2" y="18"/>
                      <a:pt x="0" y="27"/>
                    </a:cubicBezTo>
                    <a:cubicBezTo>
                      <a:pt x="0" y="29"/>
                      <a:pt x="2" y="30"/>
                      <a:pt x="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4" name="Freeform 320"/>
              <p:cNvSpPr>
                <a:spLocks/>
              </p:cNvSpPr>
              <p:nvPr/>
            </p:nvSpPr>
            <p:spPr bwMode="auto">
              <a:xfrm>
                <a:off x="2637" y="1127"/>
                <a:ext cx="35" cy="42"/>
              </a:xfrm>
              <a:custGeom>
                <a:avLst/>
                <a:gdLst>
                  <a:gd name="T0" fmla="*/ 4 w 20"/>
                  <a:gd name="T1" fmla="*/ 23 h 24"/>
                  <a:gd name="T2" fmla="*/ 11 w 20"/>
                  <a:gd name="T3" fmla="*/ 12 h 24"/>
                  <a:gd name="T4" fmla="*/ 19 w 20"/>
                  <a:gd name="T5" fmla="*/ 3 h 24"/>
                  <a:gd name="T6" fmla="*/ 17 w 20"/>
                  <a:gd name="T7" fmla="*/ 1 h 24"/>
                  <a:gd name="T8" fmla="*/ 1 w 20"/>
                  <a:gd name="T9" fmla="*/ 22 h 24"/>
                  <a:gd name="T10" fmla="*/ 4 w 20"/>
                  <a:gd name="T11" fmla="*/ 23 h 24"/>
                </a:gdLst>
                <a:ahLst/>
                <a:cxnLst>
                  <a:cxn ang="0">
                    <a:pos x="T0" y="T1"/>
                  </a:cxn>
                  <a:cxn ang="0">
                    <a:pos x="T2" y="T3"/>
                  </a:cxn>
                  <a:cxn ang="0">
                    <a:pos x="T4" y="T5"/>
                  </a:cxn>
                  <a:cxn ang="0">
                    <a:pos x="T6" y="T7"/>
                  </a:cxn>
                  <a:cxn ang="0">
                    <a:pos x="T8" y="T9"/>
                  </a:cxn>
                  <a:cxn ang="0">
                    <a:pos x="T10" y="T11"/>
                  </a:cxn>
                </a:cxnLst>
                <a:rect l="0" t="0" r="r" b="b"/>
                <a:pathLst>
                  <a:path w="20" h="24">
                    <a:moveTo>
                      <a:pt x="4" y="23"/>
                    </a:moveTo>
                    <a:cubicBezTo>
                      <a:pt x="6" y="19"/>
                      <a:pt x="8" y="15"/>
                      <a:pt x="11" y="12"/>
                    </a:cubicBezTo>
                    <a:cubicBezTo>
                      <a:pt x="14" y="9"/>
                      <a:pt x="17" y="6"/>
                      <a:pt x="19" y="3"/>
                    </a:cubicBezTo>
                    <a:cubicBezTo>
                      <a:pt x="20" y="1"/>
                      <a:pt x="18" y="0"/>
                      <a:pt x="17" y="1"/>
                    </a:cubicBezTo>
                    <a:cubicBezTo>
                      <a:pt x="9" y="4"/>
                      <a:pt x="3" y="14"/>
                      <a:pt x="1" y="22"/>
                    </a:cubicBezTo>
                    <a:cubicBezTo>
                      <a:pt x="0" y="23"/>
                      <a:pt x="3" y="24"/>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5" name="Freeform 321"/>
              <p:cNvSpPr>
                <a:spLocks/>
              </p:cNvSpPr>
              <p:nvPr/>
            </p:nvSpPr>
            <p:spPr bwMode="auto">
              <a:xfrm>
                <a:off x="2624" y="1169"/>
                <a:ext cx="30" cy="34"/>
              </a:xfrm>
              <a:custGeom>
                <a:avLst/>
                <a:gdLst>
                  <a:gd name="T0" fmla="*/ 3 w 17"/>
                  <a:gd name="T1" fmla="*/ 18 h 19"/>
                  <a:gd name="T2" fmla="*/ 16 w 17"/>
                  <a:gd name="T3" fmla="*/ 3 h 19"/>
                  <a:gd name="T4" fmla="*/ 14 w 17"/>
                  <a:gd name="T5" fmla="*/ 1 h 19"/>
                  <a:gd name="T6" fmla="*/ 1 w 17"/>
                  <a:gd name="T7" fmla="*/ 16 h 19"/>
                  <a:gd name="T8" fmla="*/ 3 w 17"/>
                  <a:gd name="T9" fmla="*/ 18 h 19"/>
                </a:gdLst>
                <a:ahLst/>
                <a:cxnLst>
                  <a:cxn ang="0">
                    <a:pos x="T0" y="T1"/>
                  </a:cxn>
                  <a:cxn ang="0">
                    <a:pos x="T2" y="T3"/>
                  </a:cxn>
                  <a:cxn ang="0">
                    <a:pos x="T4" y="T5"/>
                  </a:cxn>
                  <a:cxn ang="0">
                    <a:pos x="T6" y="T7"/>
                  </a:cxn>
                  <a:cxn ang="0">
                    <a:pos x="T8" y="T9"/>
                  </a:cxn>
                </a:cxnLst>
                <a:rect l="0" t="0" r="r" b="b"/>
                <a:pathLst>
                  <a:path w="17" h="19">
                    <a:moveTo>
                      <a:pt x="3" y="18"/>
                    </a:moveTo>
                    <a:cubicBezTo>
                      <a:pt x="8" y="13"/>
                      <a:pt x="13" y="9"/>
                      <a:pt x="16" y="3"/>
                    </a:cubicBezTo>
                    <a:cubicBezTo>
                      <a:pt x="17" y="2"/>
                      <a:pt x="15" y="0"/>
                      <a:pt x="14" y="1"/>
                    </a:cubicBezTo>
                    <a:cubicBezTo>
                      <a:pt x="9" y="5"/>
                      <a:pt x="5" y="11"/>
                      <a:pt x="1" y="16"/>
                    </a:cubicBezTo>
                    <a:cubicBezTo>
                      <a:pt x="0" y="17"/>
                      <a:pt x="2" y="19"/>
                      <a:pt x="3"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6" name="Freeform 322"/>
              <p:cNvSpPr>
                <a:spLocks/>
              </p:cNvSpPr>
              <p:nvPr/>
            </p:nvSpPr>
            <p:spPr bwMode="auto">
              <a:xfrm>
                <a:off x="2352" y="1192"/>
                <a:ext cx="67" cy="104"/>
              </a:xfrm>
              <a:custGeom>
                <a:avLst/>
                <a:gdLst>
                  <a:gd name="T0" fmla="*/ 4 w 38"/>
                  <a:gd name="T1" fmla="*/ 57 h 59"/>
                  <a:gd name="T2" fmla="*/ 37 w 38"/>
                  <a:gd name="T3" fmla="*/ 3 h 59"/>
                  <a:gd name="T4" fmla="*/ 35 w 38"/>
                  <a:gd name="T5" fmla="*/ 1 h 59"/>
                  <a:gd name="T6" fmla="*/ 1 w 38"/>
                  <a:gd name="T7" fmla="*/ 56 h 59"/>
                  <a:gd name="T8" fmla="*/ 4 w 38"/>
                  <a:gd name="T9" fmla="*/ 57 h 59"/>
                </a:gdLst>
                <a:ahLst/>
                <a:cxnLst>
                  <a:cxn ang="0">
                    <a:pos x="T0" y="T1"/>
                  </a:cxn>
                  <a:cxn ang="0">
                    <a:pos x="T2" y="T3"/>
                  </a:cxn>
                  <a:cxn ang="0">
                    <a:pos x="T4" y="T5"/>
                  </a:cxn>
                  <a:cxn ang="0">
                    <a:pos x="T6" y="T7"/>
                  </a:cxn>
                  <a:cxn ang="0">
                    <a:pos x="T8" y="T9"/>
                  </a:cxn>
                </a:cxnLst>
                <a:rect l="0" t="0" r="r" b="b"/>
                <a:pathLst>
                  <a:path w="38" h="59">
                    <a:moveTo>
                      <a:pt x="4" y="57"/>
                    </a:moveTo>
                    <a:cubicBezTo>
                      <a:pt x="12" y="37"/>
                      <a:pt x="26" y="21"/>
                      <a:pt x="37" y="3"/>
                    </a:cubicBezTo>
                    <a:cubicBezTo>
                      <a:pt x="38" y="2"/>
                      <a:pt x="36" y="0"/>
                      <a:pt x="35" y="1"/>
                    </a:cubicBezTo>
                    <a:cubicBezTo>
                      <a:pt x="20" y="16"/>
                      <a:pt x="7" y="36"/>
                      <a:pt x="1" y="56"/>
                    </a:cubicBezTo>
                    <a:cubicBezTo>
                      <a:pt x="0" y="58"/>
                      <a:pt x="3" y="59"/>
                      <a:pt x="4"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7" name="Freeform 323"/>
              <p:cNvSpPr>
                <a:spLocks/>
              </p:cNvSpPr>
              <p:nvPr/>
            </p:nvSpPr>
            <p:spPr bwMode="auto">
              <a:xfrm>
                <a:off x="2334" y="1219"/>
                <a:ext cx="37" cy="58"/>
              </a:xfrm>
              <a:custGeom>
                <a:avLst/>
                <a:gdLst>
                  <a:gd name="T0" fmla="*/ 3 w 21"/>
                  <a:gd name="T1" fmla="*/ 31 h 33"/>
                  <a:gd name="T2" fmla="*/ 11 w 21"/>
                  <a:gd name="T3" fmla="*/ 16 h 33"/>
                  <a:gd name="T4" fmla="*/ 20 w 21"/>
                  <a:gd name="T5" fmla="*/ 3 h 33"/>
                  <a:gd name="T6" fmla="*/ 18 w 21"/>
                  <a:gd name="T7" fmla="*/ 1 h 33"/>
                  <a:gd name="T8" fmla="*/ 0 w 21"/>
                  <a:gd name="T9" fmla="*/ 29 h 33"/>
                  <a:gd name="T10" fmla="*/ 3 w 21"/>
                  <a:gd name="T11" fmla="*/ 31 h 33"/>
                </a:gdLst>
                <a:ahLst/>
                <a:cxnLst>
                  <a:cxn ang="0">
                    <a:pos x="T0" y="T1"/>
                  </a:cxn>
                  <a:cxn ang="0">
                    <a:pos x="T2" y="T3"/>
                  </a:cxn>
                  <a:cxn ang="0">
                    <a:pos x="T4" y="T5"/>
                  </a:cxn>
                  <a:cxn ang="0">
                    <a:pos x="T6" y="T7"/>
                  </a:cxn>
                  <a:cxn ang="0">
                    <a:pos x="T8" y="T9"/>
                  </a:cxn>
                  <a:cxn ang="0">
                    <a:pos x="T10" y="T11"/>
                  </a:cxn>
                </a:cxnLst>
                <a:rect l="0" t="0" r="r" b="b"/>
                <a:pathLst>
                  <a:path w="21" h="33">
                    <a:moveTo>
                      <a:pt x="3" y="31"/>
                    </a:moveTo>
                    <a:cubicBezTo>
                      <a:pt x="6" y="26"/>
                      <a:pt x="8" y="21"/>
                      <a:pt x="11" y="16"/>
                    </a:cubicBezTo>
                    <a:cubicBezTo>
                      <a:pt x="13" y="11"/>
                      <a:pt x="17" y="7"/>
                      <a:pt x="20" y="3"/>
                    </a:cubicBezTo>
                    <a:cubicBezTo>
                      <a:pt x="21" y="2"/>
                      <a:pt x="19" y="0"/>
                      <a:pt x="18" y="1"/>
                    </a:cubicBezTo>
                    <a:cubicBezTo>
                      <a:pt x="9" y="7"/>
                      <a:pt x="2" y="19"/>
                      <a:pt x="0" y="29"/>
                    </a:cubicBezTo>
                    <a:cubicBezTo>
                      <a:pt x="0" y="31"/>
                      <a:pt x="3" y="33"/>
                      <a:pt x="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8" name="Freeform 324"/>
              <p:cNvSpPr>
                <a:spLocks/>
              </p:cNvSpPr>
              <p:nvPr/>
            </p:nvSpPr>
            <p:spPr bwMode="auto">
              <a:xfrm>
                <a:off x="2310" y="1231"/>
                <a:ext cx="23" cy="37"/>
              </a:xfrm>
              <a:custGeom>
                <a:avLst/>
                <a:gdLst>
                  <a:gd name="T0" fmla="*/ 3 w 13"/>
                  <a:gd name="T1" fmla="*/ 19 h 21"/>
                  <a:gd name="T2" fmla="*/ 13 w 13"/>
                  <a:gd name="T3" fmla="*/ 2 h 21"/>
                  <a:gd name="T4" fmla="*/ 10 w 13"/>
                  <a:gd name="T5" fmla="*/ 1 h 21"/>
                  <a:gd name="T6" fmla="*/ 0 w 13"/>
                  <a:gd name="T7" fmla="*/ 18 h 21"/>
                  <a:gd name="T8" fmla="*/ 3 w 13"/>
                  <a:gd name="T9" fmla="*/ 19 h 21"/>
                </a:gdLst>
                <a:ahLst/>
                <a:cxnLst>
                  <a:cxn ang="0">
                    <a:pos x="T0" y="T1"/>
                  </a:cxn>
                  <a:cxn ang="0">
                    <a:pos x="T2" y="T3"/>
                  </a:cxn>
                  <a:cxn ang="0">
                    <a:pos x="T4" y="T5"/>
                  </a:cxn>
                  <a:cxn ang="0">
                    <a:pos x="T6" y="T7"/>
                  </a:cxn>
                  <a:cxn ang="0">
                    <a:pos x="T8" y="T9"/>
                  </a:cxn>
                </a:cxnLst>
                <a:rect l="0" t="0" r="r" b="b"/>
                <a:pathLst>
                  <a:path w="13" h="21">
                    <a:moveTo>
                      <a:pt x="3" y="19"/>
                    </a:moveTo>
                    <a:cubicBezTo>
                      <a:pt x="7" y="15"/>
                      <a:pt x="11" y="8"/>
                      <a:pt x="13" y="2"/>
                    </a:cubicBezTo>
                    <a:cubicBezTo>
                      <a:pt x="13" y="1"/>
                      <a:pt x="11" y="0"/>
                      <a:pt x="10" y="1"/>
                    </a:cubicBezTo>
                    <a:cubicBezTo>
                      <a:pt x="6" y="6"/>
                      <a:pt x="2" y="12"/>
                      <a:pt x="0" y="18"/>
                    </a:cubicBezTo>
                    <a:cubicBezTo>
                      <a:pt x="0" y="19"/>
                      <a:pt x="2" y="21"/>
                      <a:pt x="3"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9" name="Freeform 325"/>
              <p:cNvSpPr>
                <a:spLocks/>
              </p:cNvSpPr>
              <p:nvPr/>
            </p:nvSpPr>
            <p:spPr bwMode="auto">
              <a:xfrm>
                <a:off x="2285" y="1224"/>
                <a:ext cx="18" cy="32"/>
              </a:xfrm>
              <a:custGeom>
                <a:avLst/>
                <a:gdLst>
                  <a:gd name="T0" fmla="*/ 3 w 10"/>
                  <a:gd name="T1" fmla="*/ 16 h 18"/>
                  <a:gd name="T2" fmla="*/ 10 w 10"/>
                  <a:gd name="T3" fmla="*/ 4 h 18"/>
                  <a:gd name="T4" fmla="*/ 7 w 10"/>
                  <a:gd name="T5" fmla="*/ 2 h 18"/>
                  <a:gd name="T6" fmla="*/ 0 w 10"/>
                  <a:gd name="T7" fmla="*/ 15 h 18"/>
                  <a:gd name="T8" fmla="*/ 3 w 10"/>
                  <a:gd name="T9" fmla="*/ 16 h 18"/>
                </a:gdLst>
                <a:ahLst/>
                <a:cxnLst>
                  <a:cxn ang="0">
                    <a:pos x="T0" y="T1"/>
                  </a:cxn>
                  <a:cxn ang="0">
                    <a:pos x="T2" y="T3"/>
                  </a:cxn>
                  <a:cxn ang="0">
                    <a:pos x="T4" y="T5"/>
                  </a:cxn>
                  <a:cxn ang="0">
                    <a:pos x="T6" y="T7"/>
                  </a:cxn>
                  <a:cxn ang="0">
                    <a:pos x="T8" y="T9"/>
                  </a:cxn>
                </a:cxnLst>
                <a:rect l="0" t="0" r="r" b="b"/>
                <a:pathLst>
                  <a:path w="10" h="18">
                    <a:moveTo>
                      <a:pt x="3" y="16"/>
                    </a:moveTo>
                    <a:cubicBezTo>
                      <a:pt x="5" y="12"/>
                      <a:pt x="8" y="8"/>
                      <a:pt x="10" y="4"/>
                    </a:cubicBezTo>
                    <a:cubicBezTo>
                      <a:pt x="10" y="2"/>
                      <a:pt x="8" y="0"/>
                      <a:pt x="7" y="2"/>
                    </a:cubicBezTo>
                    <a:cubicBezTo>
                      <a:pt x="3" y="5"/>
                      <a:pt x="1" y="10"/>
                      <a:pt x="0" y="15"/>
                    </a:cubicBezTo>
                    <a:cubicBezTo>
                      <a:pt x="0" y="17"/>
                      <a:pt x="2" y="18"/>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0" name="Freeform 326"/>
              <p:cNvSpPr>
                <a:spLocks/>
              </p:cNvSpPr>
              <p:nvPr/>
            </p:nvSpPr>
            <p:spPr bwMode="auto">
              <a:xfrm>
                <a:off x="2366" y="1240"/>
                <a:ext cx="47" cy="74"/>
              </a:xfrm>
              <a:custGeom>
                <a:avLst/>
                <a:gdLst>
                  <a:gd name="T0" fmla="*/ 4 w 27"/>
                  <a:gd name="T1" fmla="*/ 40 h 42"/>
                  <a:gd name="T2" fmla="*/ 26 w 27"/>
                  <a:gd name="T3" fmla="*/ 3 h 42"/>
                  <a:gd name="T4" fmla="*/ 24 w 27"/>
                  <a:gd name="T5" fmla="*/ 2 h 42"/>
                  <a:gd name="T6" fmla="*/ 1 w 27"/>
                  <a:gd name="T7" fmla="*/ 38 h 42"/>
                  <a:gd name="T8" fmla="*/ 4 w 27"/>
                  <a:gd name="T9" fmla="*/ 40 h 42"/>
                </a:gdLst>
                <a:ahLst/>
                <a:cxnLst>
                  <a:cxn ang="0">
                    <a:pos x="T0" y="T1"/>
                  </a:cxn>
                  <a:cxn ang="0">
                    <a:pos x="T2" y="T3"/>
                  </a:cxn>
                  <a:cxn ang="0">
                    <a:pos x="T4" y="T5"/>
                  </a:cxn>
                  <a:cxn ang="0">
                    <a:pos x="T6" y="T7"/>
                  </a:cxn>
                  <a:cxn ang="0">
                    <a:pos x="T8" y="T9"/>
                  </a:cxn>
                </a:cxnLst>
                <a:rect l="0" t="0" r="r" b="b"/>
                <a:pathLst>
                  <a:path w="27" h="42">
                    <a:moveTo>
                      <a:pt x="4" y="40"/>
                    </a:moveTo>
                    <a:cubicBezTo>
                      <a:pt x="12" y="29"/>
                      <a:pt x="21" y="16"/>
                      <a:pt x="26" y="3"/>
                    </a:cubicBezTo>
                    <a:cubicBezTo>
                      <a:pt x="27" y="2"/>
                      <a:pt x="25" y="0"/>
                      <a:pt x="24" y="2"/>
                    </a:cubicBezTo>
                    <a:cubicBezTo>
                      <a:pt x="15" y="12"/>
                      <a:pt x="8" y="26"/>
                      <a:pt x="1" y="38"/>
                    </a:cubicBezTo>
                    <a:cubicBezTo>
                      <a:pt x="0" y="40"/>
                      <a:pt x="3" y="42"/>
                      <a:pt x="4"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1" name="Freeform 327"/>
              <p:cNvSpPr>
                <a:spLocks/>
              </p:cNvSpPr>
              <p:nvPr/>
            </p:nvSpPr>
            <p:spPr bwMode="auto">
              <a:xfrm>
                <a:off x="2380" y="1300"/>
                <a:ext cx="28" cy="33"/>
              </a:xfrm>
              <a:custGeom>
                <a:avLst/>
                <a:gdLst>
                  <a:gd name="T0" fmla="*/ 4 w 16"/>
                  <a:gd name="T1" fmla="*/ 18 h 19"/>
                  <a:gd name="T2" fmla="*/ 15 w 16"/>
                  <a:gd name="T3" fmla="*/ 3 h 19"/>
                  <a:gd name="T4" fmla="*/ 12 w 16"/>
                  <a:gd name="T5" fmla="*/ 1 h 19"/>
                  <a:gd name="T6" fmla="*/ 1 w 16"/>
                  <a:gd name="T7" fmla="*/ 16 h 19"/>
                  <a:gd name="T8" fmla="*/ 4 w 16"/>
                  <a:gd name="T9" fmla="*/ 18 h 19"/>
                </a:gdLst>
                <a:ahLst/>
                <a:cxnLst>
                  <a:cxn ang="0">
                    <a:pos x="T0" y="T1"/>
                  </a:cxn>
                  <a:cxn ang="0">
                    <a:pos x="T2" y="T3"/>
                  </a:cxn>
                  <a:cxn ang="0">
                    <a:pos x="T4" y="T5"/>
                  </a:cxn>
                  <a:cxn ang="0">
                    <a:pos x="T6" y="T7"/>
                  </a:cxn>
                  <a:cxn ang="0">
                    <a:pos x="T8" y="T9"/>
                  </a:cxn>
                </a:cxnLst>
                <a:rect l="0" t="0" r="r" b="b"/>
                <a:pathLst>
                  <a:path w="16" h="19">
                    <a:moveTo>
                      <a:pt x="4" y="18"/>
                    </a:moveTo>
                    <a:cubicBezTo>
                      <a:pt x="7" y="13"/>
                      <a:pt x="12" y="9"/>
                      <a:pt x="15" y="3"/>
                    </a:cubicBezTo>
                    <a:cubicBezTo>
                      <a:pt x="16" y="1"/>
                      <a:pt x="14" y="0"/>
                      <a:pt x="12" y="1"/>
                    </a:cubicBezTo>
                    <a:cubicBezTo>
                      <a:pt x="8" y="5"/>
                      <a:pt x="4" y="11"/>
                      <a:pt x="1" y="16"/>
                    </a:cubicBezTo>
                    <a:cubicBezTo>
                      <a:pt x="0" y="17"/>
                      <a:pt x="2" y="19"/>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2" name="Freeform 328"/>
              <p:cNvSpPr>
                <a:spLocks/>
              </p:cNvSpPr>
              <p:nvPr/>
            </p:nvSpPr>
            <p:spPr bwMode="auto">
              <a:xfrm>
                <a:off x="2389" y="1322"/>
                <a:ext cx="24" cy="32"/>
              </a:xfrm>
              <a:custGeom>
                <a:avLst/>
                <a:gdLst>
                  <a:gd name="T0" fmla="*/ 4 w 14"/>
                  <a:gd name="T1" fmla="*/ 16 h 18"/>
                  <a:gd name="T2" fmla="*/ 9 w 14"/>
                  <a:gd name="T3" fmla="*/ 10 h 18"/>
                  <a:gd name="T4" fmla="*/ 14 w 14"/>
                  <a:gd name="T5" fmla="*/ 3 h 18"/>
                  <a:gd name="T6" fmla="*/ 11 w 14"/>
                  <a:gd name="T7" fmla="*/ 1 h 18"/>
                  <a:gd name="T8" fmla="*/ 6 w 14"/>
                  <a:gd name="T9" fmla="*/ 7 h 18"/>
                  <a:gd name="T10" fmla="*/ 1 w 14"/>
                  <a:gd name="T11" fmla="*/ 14 h 18"/>
                  <a:gd name="T12" fmla="*/ 4 w 14"/>
                  <a:gd name="T13" fmla="*/ 16 h 18"/>
                </a:gdLst>
                <a:ahLst/>
                <a:cxnLst>
                  <a:cxn ang="0">
                    <a:pos x="T0" y="T1"/>
                  </a:cxn>
                  <a:cxn ang="0">
                    <a:pos x="T2" y="T3"/>
                  </a:cxn>
                  <a:cxn ang="0">
                    <a:pos x="T4" y="T5"/>
                  </a:cxn>
                  <a:cxn ang="0">
                    <a:pos x="T6" y="T7"/>
                  </a:cxn>
                  <a:cxn ang="0">
                    <a:pos x="T8" y="T9"/>
                  </a:cxn>
                  <a:cxn ang="0">
                    <a:pos x="T10" y="T11"/>
                  </a:cxn>
                  <a:cxn ang="0">
                    <a:pos x="T12" y="T13"/>
                  </a:cxn>
                </a:cxnLst>
                <a:rect l="0" t="0" r="r" b="b"/>
                <a:pathLst>
                  <a:path w="14" h="18">
                    <a:moveTo>
                      <a:pt x="4" y="16"/>
                    </a:moveTo>
                    <a:cubicBezTo>
                      <a:pt x="6" y="14"/>
                      <a:pt x="8" y="12"/>
                      <a:pt x="9" y="10"/>
                    </a:cubicBezTo>
                    <a:cubicBezTo>
                      <a:pt x="11" y="8"/>
                      <a:pt x="13" y="6"/>
                      <a:pt x="14" y="3"/>
                    </a:cubicBezTo>
                    <a:cubicBezTo>
                      <a:pt x="14" y="1"/>
                      <a:pt x="12" y="0"/>
                      <a:pt x="11" y="1"/>
                    </a:cubicBezTo>
                    <a:cubicBezTo>
                      <a:pt x="9" y="3"/>
                      <a:pt x="7" y="5"/>
                      <a:pt x="6" y="7"/>
                    </a:cubicBezTo>
                    <a:cubicBezTo>
                      <a:pt x="4" y="9"/>
                      <a:pt x="3" y="12"/>
                      <a:pt x="1" y="14"/>
                    </a:cubicBezTo>
                    <a:cubicBezTo>
                      <a:pt x="0" y="16"/>
                      <a:pt x="3" y="18"/>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3" name="Freeform 329"/>
              <p:cNvSpPr>
                <a:spLocks/>
              </p:cNvSpPr>
              <p:nvPr/>
            </p:nvSpPr>
            <p:spPr bwMode="auto">
              <a:xfrm>
                <a:off x="2412" y="1347"/>
                <a:ext cx="23" cy="39"/>
              </a:xfrm>
              <a:custGeom>
                <a:avLst/>
                <a:gdLst>
                  <a:gd name="T0" fmla="*/ 4 w 13"/>
                  <a:gd name="T1" fmla="*/ 20 h 22"/>
                  <a:gd name="T2" fmla="*/ 12 w 13"/>
                  <a:gd name="T3" fmla="*/ 3 h 22"/>
                  <a:gd name="T4" fmla="*/ 10 w 13"/>
                  <a:gd name="T5" fmla="*/ 1 h 22"/>
                  <a:gd name="T6" fmla="*/ 1 w 13"/>
                  <a:gd name="T7" fmla="*/ 19 h 22"/>
                  <a:gd name="T8" fmla="*/ 4 w 13"/>
                  <a:gd name="T9" fmla="*/ 20 h 22"/>
                </a:gdLst>
                <a:ahLst/>
                <a:cxnLst>
                  <a:cxn ang="0">
                    <a:pos x="T0" y="T1"/>
                  </a:cxn>
                  <a:cxn ang="0">
                    <a:pos x="T2" y="T3"/>
                  </a:cxn>
                  <a:cxn ang="0">
                    <a:pos x="T4" y="T5"/>
                  </a:cxn>
                  <a:cxn ang="0">
                    <a:pos x="T6" y="T7"/>
                  </a:cxn>
                  <a:cxn ang="0">
                    <a:pos x="T8" y="T9"/>
                  </a:cxn>
                </a:cxnLst>
                <a:rect l="0" t="0" r="r" b="b"/>
                <a:pathLst>
                  <a:path w="13" h="22">
                    <a:moveTo>
                      <a:pt x="4" y="20"/>
                    </a:moveTo>
                    <a:cubicBezTo>
                      <a:pt x="6" y="14"/>
                      <a:pt x="9" y="9"/>
                      <a:pt x="12" y="3"/>
                    </a:cubicBezTo>
                    <a:cubicBezTo>
                      <a:pt x="13" y="2"/>
                      <a:pt x="11" y="0"/>
                      <a:pt x="10" y="1"/>
                    </a:cubicBezTo>
                    <a:cubicBezTo>
                      <a:pt x="5" y="6"/>
                      <a:pt x="2" y="12"/>
                      <a:pt x="1" y="19"/>
                    </a:cubicBezTo>
                    <a:cubicBezTo>
                      <a:pt x="0" y="21"/>
                      <a:pt x="3" y="22"/>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4" name="Freeform 330"/>
              <p:cNvSpPr>
                <a:spLocks/>
              </p:cNvSpPr>
              <p:nvPr/>
            </p:nvSpPr>
            <p:spPr bwMode="auto">
              <a:xfrm>
                <a:off x="2435" y="1377"/>
                <a:ext cx="15" cy="25"/>
              </a:xfrm>
              <a:custGeom>
                <a:avLst/>
                <a:gdLst>
                  <a:gd name="T0" fmla="*/ 4 w 9"/>
                  <a:gd name="T1" fmla="*/ 12 h 14"/>
                  <a:gd name="T2" fmla="*/ 8 w 9"/>
                  <a:gd name="T3" fmla="*/ 4 h 14"/>
                  <a:gd name="T4" fmla="*/ 6 w 9"/>
                  <a:gd name="T5" fmla="*/ 2 h 14"/>
                  <a:gd name="T6" fmla="*/ 1 w 9"/>
                  <a:gd name="T7" fmla="*/ 11 h 14"/>
                  <a:gd name="T8" fmla="*/ 4 w 9"/>
                  <a:gd name="T9" fmla="*/ 12 h 14"/>
                </a:gdLst>
                <a:ahLst/>
                <a:cxnLst>
                  <a:cxn ang="0">
                    <a:pos x="T0" y="T1"/>
                  </a:cxn>
                  <a:cxn ang="0">
                    <a:pos x="T2" y="T3"/>
                  </a:cxn>
                  <a:cxn ang="0">
                    <a:pos x="T4" y="T5"/>
                  </a:cxn>
                  <a:cxn ang="0">
                    <a:pos x="T6" y="T7"/>
                  </a:cxn>
                  <a:cxn ang="0">
                    <a:pos x="T8" y="T9"/>
                  </a:cxn>
                </a:cxnLst>
                <a:rect l="0" t="0" r="r" b="b"/>
                <a:pathLst>
                  <a:path w="9" h="14">
                    <a:moveTo>
                      <a:pt x="4" y="12"/>
                    </a:moveTo>
                    <a:cubicBezTo>
                      <a:pt x="5" y="9"/>
                      <a:pt x="6" y="6"/>
                      <a:pt x="8" y="4"/>
                    </a:cubicBezTo>
                    <a:cubicBezTo>
                      <a:pt x="9" y="2"/>
                      <a:pt x="7" y="0"/>
                      <a:pt x="6" y="2"/>
                    </a:cubicBezTo>
                    <a:cubicBezTo>
                      <a:pt x="3" y="4"/>
                      <a:pt x="1" y="7"/>
                      <a:pt x="1" y="11"/>
                    </a:cubicBezTo>
                    <a:cubicBezTo>
                      <a:pt x="0" y="13"/>
                      <a:pt x="4" y="14"/>
                      <a:pt x="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5" name="Freeform 331"/>
              <p:cNvSpPr>
                <a:spLocks/>
              </p:cNvSpPr>
              <p:nvPr/>
            </p:nvSpPr>
            <p:spPr bwMode="auto">
              <a:xfrm>
                <a:off x="2630" y="1328"/>
                <a:ext cx="121" cy="72"/>
              </a:xfrm>
              <a:custGeom>
                <a:avLst/>
                <a:gdLst>
                  <a:gd name="T0" fmla="*/ 2 w 69"/>
                  <a:gd name="T1" fmla="*/ 33 h 41"/>
                  <a:gd name="T2" fmla="*/ 68 w 69"/>
                  <a:gd name="T3" fmla="*/ 3 h 41"/>
                  <a:gd name="T4" fmla="*/ 65 w 69"/>
                  <a:gd name="T5" fmla="*/ 1 h 41"/>
                  <a:gd name="T6" fmla="*/ 3 w 69"/>
                  <a:gd name="T7" fmla="*/ 30 h 41"/>
                  <a:gd name="T8" fmla="*/ 2 w 69"/>
                  <a:gd name="T9" fmla="*/ 33 h 41"/>
                </a:gdLst>
                <a:ahLst/>
                <a:cxnLst>
                  <a:cxn ang="0">
                    <a:pos x="T0" y="T1"/>
                  </a:cxn>
                  <a:cxn ang="0">
                    <a:pos x="T2" y="T3"/>
                  </a:cxn>
                  <a:cxn ang="0">
                    <a:pos x="T4" y="T5"/>
                  </a:cxn>
                  <a:cxn ang="0">
                    <a:pos x="T6" y="T7"/>
                  </a:cxn>
                  <a:cxn ang="0">
                    <a:pos x="T8" y="T9"/>
                  </a:cxn>
                </a:cxnLst>
                <a:rect l="0" t="0" r="r" b="b"/>
                <a:pathLst>
                  <a:path w="69" h="41">
                    <a:moveTo>
                      <a:pt x="2" y="33"/>
                    </a:moveTo>
                    <a:cubicBezTo>
                      <a:pt x="27" y="41"/>
                      <a:pt x="58" y="27"/>
                      <a:pt x="68" y="3"/>
                    </a:cubicBezTo>
                    <a:cubicBezTo>
                      <a:pt x="69" y="1"/>
                      <a:pt x="66" y="0"/>
                      <a:pt x="65" y="1"/>
                    </a:cubicBezTo>
                    <a:cubicBezTo>
                      <a:pt x="50" y="23"/>
                      <a:pt x="29" y="34"/>
                      <a:pt x="3" y="30"/>
                    </a:cubicBezTo>
                    <a:cubicBezTo>
                      <a:pt x="1" y="29"/>
                      <a:pt x="0" y="32"/>
                      <a:pt x="2"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6" name="Freeform 332"/>
              <p:cNvSpPr>
                <a:spLocks/>
              </p:cNvSpPr>
              <p:nvPr/>
            </p:nvSpPr>
            <p:spPr bwMode="auto">
              <a:xfrm>
                <a:off x="2670" y="1298"/>
                <a:ext cx="85" cy="75"/>
              </a:xfrm>
              <a:custGeom>
                <a:avLst/>
                <a:gdLst>
                  <a:gd name="T0" fmla="*/ 3 w 48"/>
                  <a:gd name="T1" fmla="*/ 42 h 43"/>
                  <a:gd name="T2" fmla="*/ 47 w 48"/>
                  <a:gd name="T3" fmla="*/ 3 h 43"/>
                  <a:gd name="T4" fmla="*/ 44 w 48"/>
                  <a:gd name="T5" fmla="*/ 2 h 43"/>
                  <a:gd name="T6" fmla="*/ 25 w 48"/>
                  <a:gd name="T7" fmla="*/ 21 h 43"/>
                  <a:gd name="T8" fmla="*/ 1 w 48"/>
                  <a:gd name="T9" fmla="*/ 39 h 43"/>
                  <a:gd name="T10" fmla="*/ 3 w 48"/>
                  <a:gd name="T11" fmla="*/ 42 h 43"/>
                </a:gdLst>
                <a:ahLst/>
                <a:cxnLst>
                  <a:cxn ang="0">
                    <a:pos x="T0" y="T1"/>
                  </a:cxn>
                  <a:cxn ang="0">
                    <a:pos x="T2" y="T3"/>
                  </a:cxn>
                  <a:cxn ang="0">
                    <a:pos x="T4" y="T5"/>
                  </a:cxn>
                  <a:cxn ang="0">
                    <a:pos x="T6" y="T7"/>
                  </a:cxn>
                  <a:cxn ang="0">
                    <a:pos x="T8" y="T9"/>
                  </a:cxn>
                  <a:cxn ang="0">
                    <a:pos x="T10" y="T11"/>
                  </a:cxn>
                </a:cxnLst>
                <a:rect l="0" t="0" r="r" b="b"/>
                <a:pathLst>
                  <a:path w="48" h="43">
                    <a:moveTo>
                      <a:pt x="3" y="42"/>
                    </a:moveTo>
                    <a:cubicBezTo>
                      <a:pt x="20" y="34"/>
                      <a:pt x="37" y="20"/>
                      <a:pt x="47" y="3"/>
                    </a:cubicBezTo>
                    <a:cubicBezTo>
                      <a:pt x="48" y="2"/>
                      <a:pt x="46" y="0"/>
                      <a:pt x="44" y="2"/>
                    </a:cubicBezTo>
                    <a:cubicBezTo>
                      <a:pt x="38" y="8"/>
                      <a:pt x="32" y="15"/>
                      <a:pt x="25" y="21"/>
                    </a:cubicBezTo>
                    <a:cubicBezTo>
                      <a:pt x="18" y="28"/>
                      <a:pt x="10" y="33"/>
                      <a:pt x="1" y="39"/>
                    </a:cubicBezTo>
                    <a:cubicBezTo>
                      <a:pt x="0" y="40"/>
                      <a:pt x="1" y="43"/>
                      <a:pt x="3"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7" name="Freeform 333"/>
              <p:cNvSpPr>
                <a:spLocks/>
              </p:cNvSpPr>
              <p:nvPr/>
            </p:nvSpPr>
            <p:spPr bwMode="auto">
              <a:xfrm>
                <a:off x="2695" y="1300"/>
                <a:ext cx="31" cy="47"/>
              </a:xfrm>
              <a:custGeom>
                <a:avLst/>
                <a:gdLst>
                  <a:gd name="T0" fmla="*/ 4 w 18"/>
                  <a:gd name="T1" fmla="*/ 25 h 27"/>
                  <a:gd name="T2" fmla="*/ 18 w 18"/>
                  <a:gd name="T3" fmla="*/ 3 h 27"/>
                  <a:gd name="T4" fmla="*/ 15 w 18"/>
                  <a:gd name="T5" fmla="*/ 1 h 27"/>
                  <a:gd name="T6" fmla="*/ 1 w 18"/>
                  <a:gd name="T7" fmla="*/ 23 h 27"/>
                  <a:gd name="T8" fmla="*/ 4 w 18"/>
                  <a:gd name="T9" fmla="*/ 25 h 27"/>
                </a:gdLst>
                <a:ahLst/>
                <a:cxnLst>
                  <a:cxn ang="0">
                    <a:pos x="T0" y="T1"/>
                  </a:cxn>
                  <a:cxn ang="0">
                    <a:pos x="T2" y="T3"/>
                  </a:cxn>
                  <a:cxn ang="0">
                    <a:pos x="T4" y="T5"/>
                  </a:cxn>
                  <a:cxn ang="0">
                    <a:pos x="T6" y="T7"/>
                  </a:cxn>
                  <a:cxn ang="0">
                    <a:pos x="T8" y="T9"/>
                  </a:cxn>
                </a:cxnLst>
                <a:rect l="0" t="0" r="r" b="b"/>
                <a:pathLst>
                  <a:path w="18" h="27">
                    <a:moveTo>
                      <a:pt x="4" y="25"/>
                    </a:moveTo>
                    <a:cubicBezTo>
                      <a:pt x="9" y="18"/>
                      <a:pt x="14" y="11"/>
                      <a:pt x="18" y="3"/>
                    </a:cubicBezTo>
                    <a:cubicBezTo>
                      <a:pt x="18" y="2"/>
                      <a:pt x="16" y="0"/>
                      <a:pt x="15" y="1"/>
                    </a:cubicBezTo>
                    <a:cubicBezTo>
                      <a:pt x="10" y="8"/>
                      <a:pt x="6" y="16"/>
                      <a:pt x="1" y="23"/>
                    </a:cubicBezTo>
                    <a:cubicBezTo>
                      <a:pt x="0" y="25"/>
                      <a:pt x="3" y="27"/>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8" name="Freeform 334"/>
              <p:cNvSpPr>
                <a:spLocks/>
              </p:cNvSpPr>
              <p:nvPr/>
            </p:nvSpPr>
            <p:spPr bwMode="auto">
              <a:xfrm>
                <a:off x="2046" y="1345"/>
                <a:ext cx="42" cy="51"/>
              </a:xfrm>
              <a:custGeom>
                <a:avLst/>
                <a:gdLst>
                  <a:gd name="T0" fmla="*/ 4 w 24"/>
                  <a:gd name="T1" fmla="*/ 28 h 29"/>
                  <a:gd name="T2" fmla="*/ 24 w 24"/>
                  <a:gd name="T3" fmla="*/ 3 h 29"/>
                  <a:gd name="T4" fmla="*/ 21 w 24"/>
                  <a:gd name="T5" fmla="*/ 1 h 29"/>
                  <a:gd name="T6" fmla="*/ 13 w 24"/>
                  <a:gd name="T7" fmla="*/ 14 h 29"/>
                  <a:gd name="T8" fmla="*/ 2 w 24"/>
                  <a:gd name="T9" fmla="*/ 25 h 29"/>
                  <a:gd name="T10" fmla="*/ 4 w 24"/>
                  <a:gd name="T11" fmla="*/ 28 h 29"/>
                </a:gdLst>
                <a:ahLst/>
                <a:cxnLst>
                  <a:cxn ang="0">
                    <a:pos x="T0" y="T1"/>
                  </a:cxn>
                  <a:cxn ang="0">
                    <a:pos x="T2" y="T3"/>
                  </a:cxn>
                  <a:cxn ang="0">
                    <a:pos x="T4" y="T5"/>
                  </a:cxn>
                  <a:cxn ang="0">
                    <a:pos x="T6" y="T7"/>
                  </a:cxn>
                  <a:cxn ang="0">
                    <a:pos x="T8" y="T9"/>
                  </a:cxn>
                  <a:cxn ang="0">
                    <a:pos x="T10" y="T11"/>
                  </a:cxn>
                </a:cxnLst>
                <a:rect l="0" t="0" r="r" b="b"/>
                <a:pathLst>
                  <a:path w="24" h="29">
                    <a:moveTo>
                      <a:pt x="4" y="28"/>
                    </a:moveTo>
                    <a:cubicBezTo>
                      <a:pt x="13" y="23"/>
                      <a:pt x="22" y="13"/>
                      <a:pt x="24" y="3"/>
                    </a:cubicBezTo>
                    <a:cubicBezTo>
                      <a:pt x="24" y="1"/>
                      <a:pt x="22" y="0"/>
                      <a:pt x="21" y="1"/>
                    </a:cubicBezTo>
                    <a:cubicBezTo>
                      <a:pt x="18" y="6"/>
                      <a:pt x="16" y="10"/>
                      <a:pt x="13" y="14"/>
                    </a:cubicBezTo>
                    <a:cubicBezTo>
                      <a:pt x="10" y="18"/>
                      <a:pt x="6" y="22"/>
                      <a:pt x="2" y="25"/>
                    </a:cubicBezTo>
                    <a:cubicBezTo>
                      <a:pt x="0" y="26"/>
                      <a:pt x="2" y="29"/>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9" name="Freeform 335"/>
              <p:cNvSpPr>
                <a:spLocks/>
              </p:cNvSpPr>
              <p:nvPr/>
            </p:nvSpPr>
            <p:spPr bwMode="auto">
              <a:xfrm>
                <a:off x="2085" y="1344"/>
                <a:ext cx="35" cy="45"/>
              </a:xfrm>
              <a:custGeom>
                <a:avLst/>
                <a:gdLst>
                  <a:gd name="T0" fmla="*/ 4 w 20"/>
                  <a:gd name="T1" fmla="*/ 24 h 26"/>
                  <a:gd name="T2" fmla="*/ 20 w 20"/>
                  <a:gd name="T3" fmla="*/ 2 h 26"/>
                  <a:gd name="T4" fmla="*/ 17 w 20"/>
                  <a:gd name="T5" fmla="*/ 1 h 26"/>
                  <a:gd name="T6" fmla="*/ 1 w 20"/>
                  <a:gd name="T7" fmla="*/ 22 h 26"/>
                  <a:gd name="T8" fmla="*/ 4 w 20"/>
                  <a:gd name="T9" fmla="*/ 24 h 26"/>
                </a:gdLst>
                <a:ahLst/>
                <a:cxnLst>
                  <a:cxn ang="0">
                    <a:pos x="T0" y="T1"/>
                  </a:cxn>
                  <a:cxn ang="0">
                    <a:pos x="T2" y="T3"/>
                  </a:cxn>
                  <a:cxn ang="0">
                    <a:pos x="T4" y="T5"/>
                  </a:cxn>
                  <a:cxn ang="0">
                    <a:pos x="T6" y="T7"/>
                  </a:cxn>
                  <a:cxn ang="0">
                    <a:pos x="T8" y="T9"/>
                  </a:cxn>
                </a:cxnLst>
                <a:rect l="0" t="0" r="r" b="b"/>
                <a:pathLst>
                  <a:path w="20" h="26">
                    <a:moveTo>
                      <a:pt x="4" y="24"/>
                    </a:moveTo>
                    <a:cubicBezTo>
                      <a:pt x="10" y="18"/>
                      <a:pt x="16" y="10"/>
                      <a:pt x="20" y="2"/>
                    </a:cubicBezTo>
                    <a:cubicBezTo>
                      <a:pt x="20" y="0"/>
                      <a:pt x="18" y="0"/>
                      <a:pt x="17" y="1"/>
                    </a:cubicBezTo>
                    <a:cubicBezTo>
                      <a:pt x="12" y="8"/>
                      <a:pt x="7" y="15"/>
                      <a:pt x="1" y="22"/>
                    </a:cubicBezTo>
                    <a:cubicBezTo>
                      <a:pt x="0" y="23"/>
                      <a:pt x="2" y="26"/>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0" name="Freeform 336"/>
              <p:cNvSpPr>
                <a:spLocks/>
              </p:cNvSpPr>
              <p:nvPr/>
            </p:nvSpPr>
            <p:spPr bwMode="auto">
              <a:xfrm>
                <a:off x="2111" y="1345"/>
                <a:ext cx="32" cy="51"/>
              </a:xfrm>
              <a:custGeom>
                <a:avLst/>
                <a:gdLst>
                  <a:gd name="T0" fmla="*/ 4 w 18"/>
                  <a:gd name="T1" fmla="*/ 27 h 29"/>
                  <a:gd name="T2" fmla="*/ 17 w 18"/>
                  <a:gd name="T3" fmla="*/ 2 h 29"/>
                  <a:gd name="T4" fmla="*/ 14 w 18"/>
                  <a:gd name="T5" fmla="*/ 1 h 29"/>
                  <a:gd name="T6" fmla="*/ 1 w 18"/>
                  <a:gd name="T7" fmla="*/ 26 h 29"/>
                  <a:gd name="T8" fmla="*/ 4 w 18"/>
                  <a:gd name="T9" fmla="*/ 27 h 29"/>
                </a:gdLst>
                <a:ahLst/>
                <a:cxnLst>
                  <a:cxn ang="0">
                    <a:pos x="T0" y="T1"/>
                  </a:cxn>
                  <a:cxn ang="0">
                    <a:pos x="T2" y="T3"/>
                  </a:cxn>
                  <a:cxn ang="0">
                    <a:pos x="T4" y="T5"/>
                  </a:cxn>
                  <a:cxn ang="0">
                    <a:pos x="T6" y="T7"/>
                  </a:cxn>
                  <a:cxn ang="0">
                    <a:pos x="T8" y="T9"/>
                  </a:cxn>
                </a:cxnLst>
                <a:rect l="0" t="0" r="r" b="b"/>
                <a:pathLst>
                  <a:path w="18" h="29">
                    <a:moveTo>
                      <a:pt x="4" y="27"/>
                    </a:moveTo>
                    <a:cubicBezTo>
                      <a:pt x="8" y="19"/>
                      <a:pt x="14" y="11"/>
                      <a:pt x="17" y="2"/>
                    </a:cubicBezTo>
                    <a:cubicBezTo>
                      <a:pt x="18" y="1"/>
                      <a:pt x="15" y="0"/>
                      <a:pt x="14" y="1"/>
                    </a:cubicBezTo>
                    <a:cubicBezTo>
                      <a:pt x="9" y="9"/>
                      <a:pt x="5" y="17"/>
                      <a:pt x="1" y="26"/>
                    </a:cubicBezTo>
                    <a:cubicBezTo>
                      <a:pt x="0" y="28"/>
                      <a:pt x="3" y="29"/>
                      <a:pt x="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1" name="Freeform 337"/>
              <p:cNvSpPr>
                <a:spLocks/>
              </p:cNvSpPr>
              <p:nvPr/>
            </p:nvSpPr>
            <p:spPr bwMode="auto">
              <a:xfrm>
                <a:off x="2148" y="1356"/>
                <a:ext cx="23" cy="47"/>
              </a:xfrm>
              <a:custGeom>
                <a:avLst/>
                <a:gdLst>
                  <a:gd name="T0" fmla="*/ 4 w 13"/>
                  <a:gd name="T1" fmla="*/ 25 h 27"/>
                  <a:gd name="T2" fmla="*/ 13 w 13"/>
                  <a:gd name="T3" fmla="*/ 2 h 27"/>
                  <a:gd name="T4" fmla="*/ 9 w 13"/>
                  <a:gd name="T5" fmla="*/ 1 h 27"/>
                  <a:gd name="T6" fmla="*/ 1 w 13"/>
                  <a:gd name="T7" fmla="*/ 24 h 27"/>
                  <a:gd name="T8" fmla="*/ 4 w 13"/>
                  <a:gd name="T9" fmla="*/ 25 h 27"/>
                </a:gdLst>
                <a:ahLst/>
                <a:cxnLst>
                  <a:cxn ang="0">
                    <a:pos x="T0" y="T1"/>
                  </a:cxn>
                  <a:cxn ang="0">
                    <a:pos x="T2" y="T3"/>
                  </a:cxn>
                  <a:cxn ang="0">
                    <a:pos x="T4" y="T5"/>
                  </a:cxn>
                  <a:cxn ang="0">
                    <a:pos x="T6" y="T7"/>
                  </a:cxn>
                  <a:cxn ang="0">
                    <a:pos x="T8" y="T9"/>
                  </a:cxn>
                </a:cxnLst>
                <a:rect l="0" t="0" r="r" b="b"/>
                <a:pathLst>
                  <a:path w="13" h="27">
                    <a:moveTo>
                      <a:pt x="4" y="25"/>
                    </a:moveTo>
                    <a:cubicBezTo>
                      <a:pt x="8" y="18"/>
                      <a:pt x="12" y="10"/>
                      <a:pt x="13" y="2"/>
                    </a:cubicBezTo>
                    <a:cubicBezTo>
                      <a:pt x="13" y="0"/>
                      <a:pt x="10" y="0"/>
                      <a:pt x="9" y="1"/>
                    </a:cubicBezTo>
                    <a:cubicBezTo>
                      <a:pt x="6" y="9"/>
                      <a:pt x="4" y="16"/>
                      <a:pt x="1" y="24"/>
                    </a:cubicBezTo>
                    <a:cubicBezTo>
                      <a:pt x="0" y="26"/>
                      <a:pt x="2" y="27"/>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2" name="Freeform 338"/>
              <p:cNvSpPr>
                <a:spLocks/>
              </p:cNvSpPr>
              <p:nvPr/>
            </p:nvSpPr>
            <p:spPr bwMode="auto">
              <a:xfrm>
                <a:off x="1468" y="1829"/>
                <a:ext cx="95" cy="114"/>
              </a:xfrm>
              <a:custGeom>
                <a:avLst/>
                <a:gdLst>
                  <a:gd name="T0" fmla="*/ 53 w 54"/>
                  <a:gd name="T1" fmla="*/ 61 h 65"/>
                  <a:gd name="T2" fmla="*/ 3 w 54"/>
                  <a:gd name="T3" fmla="*/ 2 h 65"/>
                  <a:gd name="T4" fmla="*/ 0 w 54"/>
                  <a:gd name="T5" fmla="*/ 3 h 65"/>
                  <a:gd name="T6" fmla="*/ 51 w 54"/>
                  <a:gd name="T7" fmla="*/ 64 h 65"/>
                  <a:gd name="T8" fmla="*/ 53 w 54"/>
                  <a:gd name="T9" fmla="*/ 61 h 65"/>
                </a:gdLst>
                <a:ahLst/>
                <a:cxnLst>
                  <a:cxn ang="0">
                    <a:pos x="T0" y="T1"/>
                  </a:cxn>
                  <a:cxn ang="0">
                    <a:pos x="T2" y="T3"/>
                  </a:cxn>
                  <a:cxn ang="0">
                    <a:pos x="T4" y="T5"/>
                  </a:cxn>
                  <a:cxn ang="0">
                    <a:pos x="T6" y="T7"/>
                  </a:cxn>
                  <a:cxn ang="0">
                    <a:pos x="T8" y="T9"/>
                  </a:cxn>
                </a:cxnLst>
                <a:rect l="0" t="0" r="r" b="b"/>
                <a:pathLst>
                  <a:path w="54" h="65">
                    <a:moveTo>
                      <a:pt x="53" y="61"/>
                    </a:moveTo>
                    <a:cubicBezTo>
                      <a:pt x="33" y="43"/>
                      <a:pt x="18" y="24"/>
                      <a:pt x="3" y="2"/>
                    </a:cubicBezTo>
                    <a:cubicBezTo>
                      <a:pt x="2" y="0"/>
                      <a:pt x="0" y="1"/>
                      <a:pt x="0" y="3"/>
                    </a:cubicBezTo>
                    <a:cubicBezTo>
                      <a:pt x="10" y="27"/>
                      <a:pt x="29" y="49"/>
                      <a:pt x="51" y="64"/>
                    </a:cubicBezTo>
                    <a:cubicBezTo>
                      <a:pt x="52" y="65"/>
                      <a:pt x="54" y="62"/>
                      <a:pt x="53" y="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3" name="Freeform 339"/>
              <p:cNvSpPr>
                <a:spLocks/>
              </p:cNvSpPr>
              <p:nvPr/>
            </p:nvSpPr>
            <p:spPr bwMode="auto">
              <a:xfrm>
                <a:off x="1498" y="1822"/>
                <a:ext cx="63" cy="77"/>
              </a:xfrm>
              <a:custGeom>
                <a:avLst/>
                <a:gdLst>
                  <a:gd name="T0" fmla="*/ 34 w 36"/>
                  <a:gd name="T1" fmla="*/ 40 h 44"/>
                  <a:gd name="T2" fmla="*/ 3 w 36"/>
                  <a:gd name="T3" fmla="*/ 2 h 44"/>
                  <a:gd name="T4" fmla="*/ 0 w 36"/>
                  <a:gd name="T5" fmla="*/ 3 h 44"/>
                  <a:gd name="T6" fmla="*/ 32 w 36"/>
                  <a:gd name="T7" fmla="*/ 43 h 44"/>
                  <a:gd name="T8" fmla="*/ 34 w 36"/>
                  <a:gd name="T9" fmla="*/ 40 h 44"/>
                </a:gdLst>
                <a:ahLst/>
                <a:cxnLst>
                  <a:cxn ang="0">
                    <a:pos x="T0" y="T1"/>
                  </a:cxn>
                  <a:cxn ang="0">
                    <a:pos x="T2" y="T3"/>
                  </a:cxn>
                  <a:cxn ang="0">
                    <a:pos x="T4" y="T5"/>
                  </a:cxn>
                  <a:cxn ang="0">
                    <a:pos x="T6" y="T7"/>
                  </a:cxn>
                  <a:cxn ang="0">
                    <a:pos x="T8" y="T9"/>
                  </a:cxn>
                </a:cxnLst>
                <a:rect l="0" t="0" r="r" b="b"/>
                <a:pathLst>
                  <a:path w="36" h="44">
                    <a:moveTo>
                      <a:pt x="34" y="40"/>
                    </a:moveTo>
                    <a:cubicBezTo>
                      <a:pt x="21" y="29"/>
                      <a:pt x="12" y="17"/>
                      <a:pt x="3" y="2"/>
                    </a:cubicBezTo>
                    <a:cubicBezTo>
                      <a:pt x="2" y="0"/>
                      <a:pt x="0" y="1"/>
                      <a:pt x="0" y="3"/>
                    </a:cubicBezTo>
                    <a:cubicBezTo>
                      <a:pt x="5" y="19"/>
                      <a:pt x="18" y="34"/>
                      <a:pt x="32" y="43"/>
                    </a:cubicBezTo>
                    <a:cubicBezTo>
                      <a:pt x="34" y="44"/>
                      <a:pt x="36" y="42"/>
                      <a:pt x="34"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4" name="Freeform 340"/>
              <p:cNvSpPr>
                <a:spLocks/>
              </p:cNvSpPr>
              <p:nvPr/>
            </p:nvSpPr>
            <p:spPr bwMode="auto">
              <a:xfrm>
                <a:off x="1513" y="1790"/>
                <a:ext cx="50" cy="72"/>
              </a:xfrm>
              <a:custGeom>
                <a:avLst/>
                <a:gdLst>
                  <a:gd name="T0" fmla="*/ 27 w 28"/>
                  <a:gd name="T1" fmla="*/ 37 h 41"/>
                  <a:gd name="T2" fmla="*/ 4 w 28"/>
                  <a:gd name="T3" fmla="*/ 1 h 41"/>
                  <a:gd name="T4" fmla="*/ 1 w 28"/>
                  <a:gd name="T5" fmla="*/ 3 h 41"/>
                  <a:gd name="T6" fmla="*/ 24 w 28"/>
                  <a:gd name="T7" fmla="*/ 39 h 41"/>
                  <a:gd name="T8" fmla="*/ 27 w 28"/>
                  <a:gd name="T9" fmla="*/ 37 h 41"/>
                </a:gdLst>
                <a:ahLst/>
                <a:cxnLst>
                  <a:cxn ang="0">
                    <a:pos x="T0" y="T1"/>
                  </a:cxn>
                  <a:cxn ang="0">
                    <a:pos x="T2" y="T3"/>
                  </a:cxn>
                  <a:cxn ang="0">
                    <a:pos x="T4" y="T5"/>
                  </a:cxn>
                  <a:cxn ang="0">
                    <a:pos x="T6" y="T7"/>
                  </a:cxn>
                  <a:cxn ang="0">
                    <a:pos x="T8" y="T9"/>
                  </a:cxn>
                </a:cxnLst>
                <a:rect l="0" t="0" r="r" b="b"/>
                <a:pathLst>
                  <a:path w="28" h="41">
                    <a:moveTo>
                      <a:pt x="27" y="37"/>
                    </a:moveTo>
                    <a:cubicBezTo>
                      <a:pt x="19" y="26"/>
                      <a:pt x="11" y="13"/>
                      <a:pt x="4" y="1"/>
                    </a:cubicBezTo>
                    <a:cubicBezTo>
                      <a:pt x="3" y="0"/>
                      <a:pt x="0" y="1"/>
                      <a:pt x="1" y="3"/>
                    </a:cubicBezTo>
                    <a:cubicBezTo>
                      <a:pt x="7" y="16"/>
                      <a:pt x="15" y="28"/>
                      <a:pt x="24" y="39"/>
                    </a:cubicBezTo>
                    <a:cubicBezTo>
                      <a:pt x="25" y="41"/>
                      <a:pt x="28" y="39"/>
                      <a:pt x="2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5" name="Freeform 341"/>
              <p:cNvSpPr>
                <a:spLocks/>
              </p:cNvSpPr>
              <p:nvPr/>
            </p:nvSpPr>
            <p:spPr bwMode="auto">
              <a:xfrm>
                <a:off x="1527" y="1759"/>
                <a:ext cx="36" cy="47"/>
              </a:xfrm>
              <a:custGeom>
                <a:avLst/>
                <a:gdLst>
                  <a:gd name="T0" fmla="*/ 19 w 20"/>
                  <a:gd name="T1" fmla="*/ 23 h 27"/>
                  <a:gd name="T2" fmla="*/ 3 w 20"/>
                  <a:gd name="T3" fmla="*/ 1 h 27"/>
                  <a:gd name="T4" fmla="*/ 0 w 20"/>
                  <a:gd name="T5" fmla="*/ 2 h 27"/>
                  <a:gd name="T6" fmla="*/ 17 w 20"/>
                  <a:gd name="T7" fmla="*/ 26 h 27"/>
                  <a:gd name="T8" fmla="*/ 19 w 20"/>
                  <a:gd name="T9" fmla="*/ 23 h 27"/>
                </a:gdLst>
                <a:ahLst/>
                <a:cxnLst>
                  <a:cxn ang="0">
                    <a:pos x="T0" y="T1"/>
                  </a:cxn>
                  <a:cxn ang="0">
                    <a:pos x="T2" y="T3"/>
                  </a:cxn>
                  <a:cxn ang="0">
                    <a:pos x="T4" y="T5"/>
                  </a:cxn>
                  <a:cxn ang="0">
                    <a:pos x="T6" y="T7"/>
                  </a:cxn>
                  <a:cxn ang="0">
                    <a:pos x="T8" y="T9"/>
                  </a:cxn>
                </a:cxnLst>
                <a:rect l="0" t="0" r="r" b="b"/>
                <a:pathLst>
                  <a:path w="20" h="27">
                    <a:moveTo>
                      <a:pt x="19" y="23"/>
                    </a:moveTo>
                    <a:cubicBezTo>
                      <a:pt x="11" y="18"/>
                      <a:pt x="6" y="10"/>
                      <a:pt x="3" y="1"/>
                    </a:cubicBezTo>
                    <a:cubicBezTo>
                      <a:pt x="3" y="0"/>
                      <a:pt x="0" y="0"/>
                      <a:pt x="0" y="2"/>
                    </a:cubicBezTo>
                    <a:cubicBezTo>
                      <a:pt x="1" y="12"/>
                      <a:pt x="8" y="22"/>
                      <a:pt x="17" y="26"/>
                    </a:cubicBezTo>
                    <a:cubicBezTo>
                      <a:pt x="19" y="27"/>
                      <a:pt x="20" y="24"/>
                      <a:pt x="19"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6" name="Freeform 342"/>
              <p:cNvSpPr>
                <a:spLocks/>
              </p:cNvSpPr>
              <p:nvPr/>
            </p:nvSpPr>
            <p:spPr bwMode="auto">
              <a:xfrm>
                <a:off x="1543" y="1730"/>
                <a:ext cx="28" cy="36"/>
              </a:xfrm>
              <a:custGeom>
                <a:avLst/>
                <a:gdLst>
                  <a:gd name="T0" fmla="*/ 14 w 16"/>
                  <a:gd name="T1" fmla="*/ 16 h 20"/>
                  <a:gd name="T2" fmla="*/ 3 w 16"/>
                  <a:gd name="T3" fmla="*/ 1 h 20"/>
                  <a:gd name="T4" fmla="*/ 0 w 16"/>
                  <a:gd name="T5" fmla="*/ 2 h 20"/>
                  <a:gd name="T6" fmla="*/ 13 w 16"/>
                  <a:gd name="T7" fmla="*/ 19 h 20"/>
                  <a:gd name="T8" fmla="*/ 14 w 16"/>
                  <a:gd name="T9" fmla="*/ 16 h 20"/>
                </a:gdLst>
                <a:ahLst/>
                <a:cxnLst>
                  <a:cxn ang="0">
                    <a:pos x="T0" y="T1"/>
                  </a:cxn>
                  <a:cxn ang="0">
                    <a:pos x="T2" y="T3"/>
                  </a:cxn>
                  <a:cxn ang="0">
                    <a:pos x="T4" y="T5"/>
                  </a:cxn>
                  <a:cxn ang="0">
                    <a:pos x="T6" y="T7"/>
                  </a:cxn>
                  <a:cxn ang="0">
                    <a:pos x="T8" y="T9"/>
                  </a:cxn>
                </a:cxnLst>
                <a:rect l="0" t="0" r="r" b="b"/>
                <a:pathLst>
                  <a:path w="16" h="20">
                    <a:moveTo>
                      <a:pt x="14" y="16"/>
                    </a:moveTo>
                    <a:cubicBezTo>
                      <a:pt x="9" y="12"/>
                      <a:pt x="6" y="7"/>
                      <a:pt x="3" y="1"/>
                    </a:cubicBezTo>
                    <a:cubicBezTo>
                      <a:pt x="2" y="0"/>
                      <a:pt x="0" y="1"/>
                      <a:pt x="0" y="2"/>
                    </a:cubicBezTo>
                    <a:cubicBezTo>
                      <a:pt x="1" y="9"/>
                      <a:pt x="7" y="15"/>
                      <a:pt x="13" y="19"/>
                    </a:cubicBezTo>
                    <a:cubicBezTo>
                      <a:pt x="15" y="20"/>
                      <a:pt x="16" y="17"/>
                      <a:pt x="1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7" name="Freeform 343"/>
              <p:cNvSpPr>
                <a:spLocks/>
              </p:cNvSpPr>
              <p:nvPr/>
            </p:nvSpPr>
            <p:spPr bwMode="auto">
              <a:xfrm>
                <a:off x="1554" y="1692"/>
                <a:ext cx="33" cy="42"/>
              </a:xfrm>
              <a:custGeom>
                <a:avLst/>
                <a:gdLst>
                  <a:gd name="T0" fmla="*/ 17 w 19"/>
                  <a:gd name="T1" fmla="*/ 20 h 24"/>
                  <a:gd name="T2" fmla="*/ 3 w 19"/>
                  <a:gd name="T3" fmla="*/ 2 h 24"/>
                  <a:gd name="T4" fmla="*/ 1 w 19"/>
                  <a:gd name="T5" fmla="*/ 3 h 24"/>
                  <a:gd name="T6" fmla="*/ 14 w 19"/>
                  <a:gd name="T7" fmla="*/ 23 h 24"/>
                  <a:gd name="T8" fmla="*/ 17 w 19"/>
                  <a:gd name="T9" fmla="*/ 20 h 24"/>
                </a:gdLst>
                <a:ahLst/>
                <a:cxnLst>
                  <a:cxn ang="0">
                    <a:pos x="T0" y="T1"/>
                  </a:cxn>
                  <a:cxn ang="0">
                    <a:pos x="T2" y="T3"/>
                  </a:cxn>
                  <a:cxn ang="0">
                    <a:pos x="T4" y="T5"/>
                  </a:cxn>
                  <a:cxn ang="0">
                    <a:pos x="T6" y="T7"/>
                  </a:cxn>
                  <a:cxn ang="0">
                    <a:pos x="T8" y="T9"/>
                  </a:cxn>
                </a:cxnLst>
                <a:rect l="0" t="0" r="r" b="b"/>
                <a:pathLst>
                  <a:path w="19" h="24">
                    <a:moveTo>
                      <a:pt x="17" y="20"/>
                    </a:moveTo>
                    <a:cubicBezTo>
                      <a:pt x="12" y="15"/>
                      <a:pt x="7" y="8"/>
                      <a:pt x="3" y="2"/>
                    </a:cubicBezTo>
                    <a:cubicBezTo>
                      <a:pt x="2" y="0"/>
                      <a:pt x="0" y="1"/>
                      <a:pt x="1" y="3"/>
                    </a:cubicBezTo>
                    <a:cubicBezTo>
                      <a:pt x="3" y="11"/>
                      <a:pt x="8" y="18"/>
                      <a:pt x="14" y="23"/>
                    </a:cubicBezTo>
                    <a:cubicBezTo>
                      <a:pt x="16" y="24"/>
                      <a:pt x="19" y="22"/>
                      <a:pt x="17"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8" name="Freeform 344"/>
              <p:cNvSpPr>
                <a:spLocks/>
              </p:cNvSpPr>
              <p:nvPr/>
            </p:nvSpPr>
            <p:spPr bwMode="auto">
              <a:xfrm>
                <a:off x="1577" y="1667"/>
                <a:ext cx="35" cy="49"/>
              </a:xfrm>
              <a:custGeom>
                <a:avLst/>
                <a:gdLst>
                  <a:gd name="T0" fmla="*/ 18 w 20"/>
                  <a:gd name="T1" fmla="*/ 24 h 28"/>
                  <a:gd name="T2" fmla="*/ 3 w 20"/>
                  <a:gd name="T3" fmla="*/ 2 h 28"/>
                  <a:gd name="T4" fmla="*/ 0 w 20"/>
                  <a:gd name="T5" fmla="*/ 3 h 28"/>
                  <a:gd name="T6" fmla="*/ 16 w 20"/>
                  <a:gd name="T7" fmla="*/ 26 h 28"/>
                  <a:gd name="T8" fmla="*/ 18 w 20"/>
                  <a:gd name="T9" fmla="*/ 24 h 28"/>
                </a:gdLst>
                <a:ahLst/>
                <a:cxnLst>
                  <a:cxn ang="0">
                    <a:pos x="T0" y="T1"/>
                  </a:cxn>
                  <a:cxn ang="0">
                    <a:pos x="T2" y="T3"/>
                  </a:cxn>
                  <a:cxn ang="0">
                    <a:pos x="T4" y="T5"/>
                  </a:cxn>
                  <a:cxn ang="0">
                    <a:pos x="T6" y="T7"/>
                  </a:cxn>
                  <a:cxn ang="0">
                    <a:pos x="T8" y="T9"/>
                  </a:cxn>
                </a:cxnLst>
                <a:rect l="0" t="0" r="r" b="b"/>
                <a:pathLst>
                  <a:path w="20" h="28">
                    <a:moveTo>
                      <a:pt x="18" y="24"/>
                    </a:moveTo>
                    <a:cubicBezTo>
                      <a:pt x="12" y="17"/>
                      <a:pt x="7" y="10"/>
                      <a:pt x="3" y="2"/>
                    </a:cubicBezTo>
                    <a:cubicBezTo>
                      <a:pt x="2" y="0"/>
                      <a:pt x="0" y="1"/>
                      <a:pt x="0" y="3"/>
                    </a:cubicBezTo>
                    <a:cubicBezTo>
                      <a:pt x="3" y="12"/>
                      <a:pt x="9" y="20"/>
                      <a:pt x="16" y="26"/>
                    </a:cubicBezTo>
                    <a:cubicBezTo>
                      <a:pt x="18" y="28"/>
                      <a:pt x="20" y="25"/>
                      <a:pt x="18"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9" name="Freeform 345"/>
              <p:cNvSpPr>
                <a:spLocks/>
              </p:cNvSpPr>
              <p:nvPr/>
            </p:nvSpPr>
            <p:spPr bwMode="auto">
              <a:xfrm>
                <a:off x="1441" y="1862"/>
                <a:ext cx="55" cy="67"/>
              </a:xfrm>
              <a:custGeom>
                <a:avLst/>
                <a:gdLst>
                  <a:gd name="T0" fmla="*/ 30 w 31"/>
                  <a:gd name="T1" fmla="*/ 34 h 38"/>
                  <a:gd name="T2" fmla="*/ 3 w 31"/>
                  <a:gd name="T3" fmla="*/ 1 h 38"/>
                  <a:gd name="T4" fmla="*/ 1 w 31"/>
                  <a:gd name="T5" fmla="*/ 3 h 38"/>
                  <a:gd name="T6" fmla="*/ 27 w 31"/>
                  <a:gd name="T7" fmla="*/ 37 h 38"/>
                  <a:gd name="T8" fmla="*/ 30 w 31"/>
                  <a:gd name="T9" fmla="*/ 34 h 38"/>
                </a:gdLst>
                <a:ahLst/>
                <a:cxnLst>
                  <a:cxn ang="0">
                    <a:pos x="T0" y="T1"/>
                  </a:cxn>
                  <a:cxn ang="0">
                    <a:pos x="T2" y="T3"/>
                  </a:cxn>
                  <a:cxn ang="0">
                    <a:pos x="T4" y="T5"/>
                  </a:cxn>
                  <a:cxn ang="0">
                    <a:pos x="T6" y="T7"/>
                  </a:cxn>
                  <a:cxn ang="0">
                    <a:pos x="T8" y="T9"/>
                  </a:cxn>
                </a:cxnLst>
                <a:rect l="0" t="0" r="r" b="b"/>
                <a:pathLst>
                  <a:path w="31" h="38">
                    <a:moveTo>
                      <a:pt x="30" y="34"/>
                    </a:moveTo>
                    <a:cubicBezTo>
                      <a:pt x="20" y="24"/>
                      <a:pt x="12" y="13"/>
                      <a:pt x="3" y="1"/>
                    </a:cubicBezTo>
                    <a:cubicBezTo>
                      <a:pt x="2" y="0"/>
                      <a:pt x="0" y="1"/>
                      <a:pt x="1" y="3"/>
                    </a:cubicBezTo>
                    <a:cubicBezTo>
                      <a:pt x="7" y="16"/>
                      <a:pt x="16" y="28"/>
                      <a:pt x="27" y="37"/>
                    </a:cubicBezTo>
                    <a:cubicBezTo>
                      <a:pt x="29" y="38"/>
                      <a:pt x="31" y="36"/>
                      <a:pt x="30"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0" name="Freeform 346"/>
              <p:cNvSpPr>
                <a:spLocks/>
              </p:cNvSpPr>
              <p:nvPr/>
            </p:nvSpPr>
            <p:spPr bwMode="auto">
              <a:xfrm>
                <a:off x="1420" y="1891"/>
                <a:ext cx="37" cy="38"/>
              </a:xfrm>
              <a:custGeom>
                <a:avLst/>
                <a:gdLst>
                  <a:gd name="T0" fmla="*/ 19 w 21"/>
                  <a:gd name="T1" fmla="*/ 17 h 22"/>
                  <a:gd name="T2" fmla="*/ 3 w 21"/>
                  <a:gd name="T3" fmla="*/ 1 h 22"/>
                  <a:gd name="T4" fmla="*/ 1 w 21"/>
                  <a:gd name="T5" fmla="*/ 2 h 22"/>
                  <a:gd name="T6" fmla="*/ 17 w 21"/>
                  <a:gd name="T7" fmla="*/ 20 h 22"/>
                  <a:gd name="T8" fmla="*/ 19 w 21"/>
                  <a:gd name="T9" fmla="*/ 17 h 22"/>
                </a:gdLst>
                <a:ahLst/>
                <a:cxnLst>
                  <a:cxn ang="0">
                    <a:pos x="T0" y="T1"/>
                  </a:cxn>
                  <a:cxn ang="0">
                    <a:pos x="T2" y="T3"/>
                  </a:cxn>
                  <a:cxn ang="0">
                    <a:pos x="T4" y="T5"/>
                  </a:cxn>
                  <a:cxn ang="0">
                    <a:pos x="T6" y="T7"/>
                  </a:cxn>
                  <a:cxn ang="0">
                    <a:pos x="T8" y="T9"/>
                  </a:cxn>
                </a:cxnLst>
                <a:rect l="0" t="0" r="r" b="b"/>
                <a:pathLst>
                  <a:path w="21" h="22">
                    <a:moveTo>
                      <a:pt x="19" y="17"/>
                    </a:moveTo>
                    <a:cubicBezTo>
                      <a:pt x="13" y="13"/>
                      <a:pt x="8" y="7"/>
                      <a:pt x="3" y="1"/>
                    </a:cubicBezTo>
                    <a:cubicBezTo>
                      <a:pt x="3" y="0"/>
                      <a:pt x="0" y="1"/>
                      <a:pt x="1" y="2"/>
                    </a:cubicBezTo>
                    <a:cubicBezTo>
                      <a:pt x="4" y="10"/>
                      <a:pt x="10" y="16"/>
                      <a:pt x="17" y="20"/>
                    </a:cubicBezTo>
                    <a:cubicBezTo>
                      <a:pt x="19" y="22"/>
                      <a:pt x="21" y="18"/>
                      <a:pt x="19"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1" name="Freeform 347"/>
              <p:cNvSpPr>
                <a:spLocks/>
              </p:cNvSpPr>
              <p:nvPr/>
            </p:nvSpPr>
            <p:spPr bwMode="auto">
              <a:xfrm>
                <a:off x="1484" y="2346"/>
                <a:ext cx="36" cy="12"/>
              </a:xfrm>
              <a:custGeom>
                <a:avLst/>
                <a:gdLst>
                  <a:gd name="T0" fmla="*/ 19 w 21"/>
                  <a:gd name="T1" fmla="*/ 3 h 7"/>
                  <a:gd name="T2" fmla="*/ 2 w 21"/>
                  <a:gd name="T3" fmla="*/ 0 h 7"/>
                  <a:gd name="T4" fmla="*/ 2 w 21"/>
                  <a:gd name="T5" fmla="*/ 3 h 7"/>
                  <a:gd name="T6" fmla="*/ 19 w 21"/>
                  <a:gd name="T7" fmla="*/ 7 h 7"/>
                  <a:gd name="T8" fmla="*/ 19 w 21"/>
                  <a:gd name="T9" fmla="*/ 3 h 7"/>
                </a:gdLst>
                <a:ahLst/>
                <a:cxnLst>
                  <a:cxn ang="0">
                    <a:pos x="T0" y="T1"/>
                  </a:cxn>
                  <a:cxn ang="0">
                    <a:pos x="T2" y="T3"/>
                  </a:cxn>
                  <a:cxn ang="0">
                    <a:pos x="T4" y="T5"/>
                  </a:cxn>
                  <a:cxn ang="0">
                    <a:pos x="T6" y="T7"/>
                  </a:cxn>
                  <a:cxn ang="0">
                    <a:pos x="T8" y="T9"/>
                  </a:cxn>
                </a:cxnLst>
                <a:rect l="0" t="0" r="r" b="b"/>
                <a:pathLst>
                  <a:path w="21" h="7">
                    <a:moveTo>
                      <a:pt x="19" y="3"/>
                    </a:moveTo>
                    <a:cubicBezTo>
                      <a:pt x="14" y="1"/>
                      <a:pt x="8" y="1"/>
                      <a:pt x="2" y="0"/>
                    </a:cubicBezTo>
                    <a:cubicBezTo>
                      <a:pt x="0" y="0"/>
                      <a:pt x="0" y="2"/>
                      <a:pt x="2" y="3"/>
                    </a:cubicBezTo>
                    <a:cubicBezTo>
                      <a:pt x="7" y="4"/>
                      <a:pt x="13" y="6"/>
                      <a:pt x="19" y="7"/>
                    </a:cubicBezTo>
                    <a:cubicBezTo>
                      <a:pt x="21" y="7"/>
                      <a:pt x="21" y="4"/>
                      <a:pt x="19"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2" name="Freeform 348"/>
              <p:cNvSpPr>
                <a:spLocks/>
              </p:cNvSpPr>
              <p:nvPr/>
            </p:nvSpPr>
            <p:spPr bwMode="auto">
              <a:xfrm>
                <a:off x="1489" y="2318"/>
                <a:ext cx="47" cy="16"/>
              </a:xfrm>
              <a:custGeom>
                <a:avLst/>
                <a:gdLst>
                  <a:gd name="T0" fmla="*/ 25 w 27"/>
                  <a:gd name="T1" fmla="*/ 5 h 9"/>
                  <a:gd name="T2" fmla="*/ 2 w 27"/>
                  <a:gd name="T3" fmla="*/ 0 h 9"/>
                  <a:gd name="T4" fmla="*/ 2 w 27"/>
                  <a:gd name="T5" fmla="*/ 3 h 9"/>
                  <a:gd name="T6" fmla="*/ 24 w 27"/>
                  <a:gd name="T7" fmla="*/ 8 h 9"/>
                  <a:gd name="T8" fmla="*/ 25 w 27"/>
                  <a:gd name="T9" fmla="*/ 5 h 9"/>
                </a:gdLst>
                <a:ahLst/>
                <a:cxnLst>
                  <a:cxn ang="0">
                    <a:pos x="T0" y="T1"/>
                  </a:cxn>
                  <a:cxn ang="0">
                    <a:pos x="T2" y="T3"/>
                  </a:cxn>
                  <a:cxn ang="0">
                    <a:pos x="T4" y="T5"/>
                  </a:cxn>
                  <a:cxn ang="0">
                    <a:pos x="T6" y="T7"/>
                  </a:cxn>
                  <a:cxn ang="0">
                    <a:pos x="T8" y="T9"/>
                  </a:cxn>
                </a:cxnLst>
                <a:rect l="0" t="0" r="r" b="b"/>
                <a:pathLst>
                  <a:path w="27" h="9">
                    <a:moveTo>
                      <a:pt x="25" y="5"/>
                    </a:moveTo>
                    <a:cubicBezTo>
                      <a:pt x="17" y="3"/>
                      <a:pt x="10" y="1"/>
                      <a:pt x="2" y="0"/>
                    </a:cubicBezTo>
                    <a:cubicBezTo>
                      <a:pt x="0" y="0"/>
                      <a:pt x="0" y="2"/>
                      <a:pt x="2" y="3"/>
                    </a:cubicBezTo>
                    <a:cubicBezTo>
                      <a:pt x="9" y="6"/>
                      <a:pt x="17" y="7"/>
                      <a:pt x="24" y="8"/>
                    </a:cubicBezTo>
                    <a:cubicBezTo>
                      <a:pt x="26" y="9"/>
                      <a:pt x="27" y="6"/>
                      <a:pt x="2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3" name="Freeform 349"/>
              <p:cNvSpPr>
                <a:spLocks/>
              </p:cNvSpPr>
              <p:nvPr/>
            </p:nvSpPr>
            <p:spPr bwMode="auto">
              <a:xfrm>
                <a:off x="1492" y="2274"/>
                <a:ext cx="69" cy="28"/>
              </a:xfrm>
              <a:custGeom>
                <a:avLst/>
                <a:gdLst>
                  <a:gd name="T0" fmla="*/ 37 w 39"/>
                  <a:gd name="T1" fmla="*/ 13 h 16"/>
                  <a:gd name="T2" fmla="*/ 3 w 39"/>
                  <a:gd name="T3" fmla="*/ 0 h 16"/>
                  <a:gd name="T4" fmla="*/ 2 w 39"/>
                  <a:gd name="T5" fmla="*/ 3 h 16"/>
                  <a:gd name="T6" fmla="*/ 36 w 39"/>
                  <a:gd name="T7" fmla="*/ 16 h 16"/>
                  <a:gd name="T8" fmla="*/ 37 w 39"/>
                  <a:gd name="T9" fmla="*/ 13 h 16"/>
                </a:gdLst>
                <a:ahLst/>
                <a:cxnLst>
                  <a:cxn ang="0">
                    <a:pos x="T0" y="T1"/>
                  </a:cxn>
                  <a:cxn ang="0">
                    <a:pos x="T2" y="T3"/>
                  </a:cxn>
                  <a:cxn ang="0">
                    <a:pos x="T4" y="T5"/>
                  </a:cxn>
                  <a:cxn ang="0">
                    <a:pos x="T6" y="T7"/>
                  </a:cxn>
                  <a:cxn ang="0">
                    <a:pos x="T8" y="T9"/>
                  </a:cxn>
                </a:cxnLst>
                <a:rect l="0" t="0" r="r" b="b"/>
                <a:pathLst>
                  <a:path w="39" h="16">
                    <a:moveTo>
                      <a:pt x="37" y="13"/>
                    </a:moveTo>
                    <a:cubicBezTo>
                      <a:pt x="26" y="8"/>
                      <a:pt x="15" y="2"/>
                      <a:pt x="3" y="0"/>
                    </a:cubicBezTo>
                    <a:cubicBezTo>
                      <a:pt x="1" y="0"/>
                      <a:pt x="0" y="2"/>
                      <a:pt x="2" y="3"/>
                    </a:cubicBezTo>
                    <a:cubicBezTo>
                      <a:pt x="12" y="9"/>
                      <a:pt x="25" y="12"/>
                      <a:pt x="36" y="16"/>
                    </a:cubicBezTo>
                    <a:cubicBezTo>
                      <a:pt x="38" y="16"/>
                      <a:pt x="39" y="14"/>
                      <a:pt x="37"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4" name="Freeform 350"/>
              <p:cNvSpPr>
                <a:spLocks/>
              </p:cNvSpPr>
              <p:nvPr/>
            </p:nvSpPr>
            <p:spPr bwMode="auto">
              <a:xfrm>
                <a:off x="1494" y="2233"/>
                <a:ext cx="88" cy="39"/>
              </a:xfrm>
              <a:custGeom>
                <a:avLst/>
                <a:gdLst>
                  <a:gd name="T0" fmla="*/ 48 w 50"/>
                  <a:gd name="T1" fmla="*/ 18 h 22"/>
                  <a:gd name="T2" fmla="*/ 4 w 50"/>
                  <a:gd name="T3" fmla="*/ 1 h 22"/>
                  <a:gd name="T4" fmla="*/ 2 w 50"/>
                  <a:gd name="T5" fmla="*/ 3 h 22"/>
                  <a:gd name="T6" fmla="*/ 47 w 50"/>
                  <a:gd name="T7" fmla="*/ 22 h 22"/>
                  <a:gd name="T8" fmla="*/ 48 w 50"/>
                  <a:gd name="T9" fmla="*/ 18 h 22"/>
                </a:gdLst>
                <a:ahLst/>
                <a:cxnLst>
                  <a:cxn ang="0">
                    <a:pos x="T0" y="T1"/>
                  </a:cxn>
                  <a:cxn ang="0">
                    <a:pos x="T2" y="T3"/>
                  </a:cxn>
                  <a:cxn ang="0">
                    <a:pos x="T4" y="T5"/>
                  </a:cxn>
                  <a:cxn ang="0">
                    <a:pos x="T6" y="T7"/>
                  </a:cxn>
                  <a:cxn ang="0">
                    <a:pos x="T8" y="T9"/>
                  </a:cxn>
                </a:cxnLst>
                <a:rect l="0" t="0" r="r" b="b"/>
                <a:pathLst>
                  <a:path w="50" h="22">
                    <a:moveTo>
                      <a:pt x="48" y="18"/>
                    </a:moveTo>
                    <a:cubicBezTo>
                      <a:pt x="32" y="14"/>
                      <a:pt x="18" y="7"/>
                      <a:pt x="4" y="1"/>
                    </a:cubicBezTo>
                    <a:cubicBezTo>
                      <a:pt x="2" y="0"/>
                      <a:pt x="0" y="2"/>
                      <a:pt x="2" y="3"/>
                    </a:cubicBezTo>
                    <a:cubicBezTo>
                      <a:pt x="14" y="14"/>
                      <a:pt x="31" y="19"/>
                      <a:pt x="47" y="22"/>
                    </a:cubicBezTo>
                    <a:cubicBezTo>
                      <a:pt x="49" y="22"/>
                      <a:pt x="50" y="19"/>
                      <a:pt x="48"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5" name="Freeform 351"/>
              <p:cNvSpPr>
                <a:spLocks/>
              </p:cNvSpPr>
              <p:nvPr/>
            </p:nvSpPr>
            <p:spPr bwMode="auto">
              <a:xfrm>
                <a:off x="1501" y="2200"/>
                <a:ext cx="120" cy="53"/>
              </a:xfrm>
              <a:custGeom>
                <a:avLst/>
                <a:gdLst>
                  <a:gd name="T0" fmla="*/ 66 w 68"/>
                  <a:gd name="T1" fmla="*/ 21 h 30"/>
                  <a:gd name="T2" fmla="*/ 1 w 68"/>
                  <a:gd name="T3" fmla="*/ 4 h 30"/>
                  <a:gd name="T4" fmla="*/ 2 w 68"/>
                  <a:gd name="T5" fmla="*/ 6 h 30"/>
                  <a:gd name="T6" fmla="*/ 66 w 68"/>
                  <a:gd name="T7" fmla="*/ 25 h 30"/>
                  <a:gd name="T8" fmla="*/ 66 w 68"/>
                  <a:gd name="T9" fmla="*/ 21 h 30"/>
                </a:gdLst>
                <a:ahLst/>
                <a:cxnLst>
                  <a:cxn ang="0">
                    <a:pos x="T0" y="T1"/>
                  </a:cxn>
                  <a:cxn ang="0">
                    <a:pos x="T2" y="T3"/>
                  </a:cxn>
                  <a:cxn ang="0">
                    <a:pos x="T4" y="T5"/>
                  </a:cxn>
                  <a:cxn ang="0">
                    <a:pos x="T6" y="T7"/>
                  </a:cxn>
                  <a:cxn ang="0">
                    <a:pos x="T8" y="T9"/>
                  </a:cxn>
                </a:cxnLst>
                <a:rect l="0" t="0" r="r" b="b"/>
                <a:pathLst>
                  <a:path w="68" h="30">
                    <a:moveTo>
                      <a:pt x="66" y="21"/>
                    </a:moveTo>
                    <a:cubicBezTo>
                      <a:pt x="42" y="23"/>
                      <a:pt x="25" y="0"/>
                      <a:pt x="1" y="4"/>
                    </a:cubicBezTo>
                    <a:cubicBezTo>
                      <a:pt x="0" y="4"/>
                      <a:pt x="0" y="6"/>
                      <a:pt x="2" y="6"/>
                    </a:cubicBezTo>
                    <a:cubicBezTo>
                      <a:pt x="24" y="8"/>
                      <a:pt x="43" y="30"/>
                      <a:pt x="66" y="25"/>
                    </a:cubicBezTo>
                    <a:cubicBezTo>
                      <a:pt x="68" y="24"/>
                      <a:pt x="68" y="21"/>
                      <a:pt x="6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6" name="Freeform 352"/>
              <p:cNvSpPr>
                <a:spLocks/>
              </p:cNvSpPr>
              <p:nvPr/>
            </p:nvSpPr>
            <p:spPr bwMode="auto">
              <a:xfrm>
                <a:off x="1531" y="2179"/>
                <a:ext cx="121" cy="51"/>
              </a:xfrm>
              <a:custGeom>
                <a:avLst/>
                <a:gdLst>
                  <a:gd name="T0" fmla="*/ 67 w 69"/>
                  <a:gd name="T1" fmla="*/ 26 h 29"/>
                  <a:gd name="T2" fmla="*/ 4 w 69"/>
                  <a:gd name="T3" fmla="*/ 1 h 29"/>
                  <a:gd name="T4" fmla="*/ 2 w 69"/>
                  <a:gd name="T5" fmla="*/ 4 h 29"/>
                  <a:gd name="T6" fmla="*/ 66 w 69"/>
                  <a:gd name="T7" fmla="*/ 29 h 29"/>
                  <a:gd name="T8" fmla="*/ 67 w 69"/>
                  <a:gd name="T9" fmla="*/ 26 h 29"/>
                </a:gdLst>
                <a:ahLst/>
                <a:cxnLst>
                  <a:cxn ang="0">
                    <a:pos x="T0" y="T1"/>
                  </a:cxn>
                  <a:cxn ang="0">
                    <a:pos x="T2" y="T3"/>
                  </a:cxn>
                  <a:cxn ang="0">
                    <a:pos x="T4" y="T5"/>
                  </a:cxn>
                  <a:cxn ang="0">
                    <a:pos x="T6" y="T7"/>
                  </a:cxn>
                  <a:cxn ang="0">
                    <a:pos x="T8" y="T9"/>
                  </a:cxn>
                </a:cxnLst>
                <a:rect l="0" t="0" r="r" b="b"/>
                <a:pathLst>
                  <a:path w="69" h="29">
                    <a:moveTo>
                      <a:pt x="67" y="26"/>
                    </a:moveTo>
                    <a:cubicBezTo>
                      <a:pt x="45" y="19"/>
                      <a:pt x="25" y="10"/>
                      <a:pt x="4" y="1"/>
                    </a:cubicBezTo>
                    <a:cubicBezTo>
                      <a:pt x="2" y="0"/>
                      <a:pt x="0" y="3"/>
                      <a:pt x="2" y="4"/>
                    </a:cubicBezTo>
                    <a:cubicBezTo>
                      <a:pt x="21" y="16"/>
                      <a:pt x="44" y="24"/>
                      <a:pt x="66" y="29"/>
                    </a:cubicBezTo>
                    <a:cubicBezTo>
                      <a:pt x="68" y="29"/>
                      <a:pt x="69" y="26"/>
                      <a:pt x="67"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7" name="Freeform 353"/>
              <p:cNvSpPr>
                <a:spLocks/>
              </p:cNvSpPr>
              <p:nvPr/>
            </p:nvSpPr>
            <p:spPr bwMode="auto">
              <a:xfrm>
                <a:off x="1524" y="2147"/>
                <a:ext cx="51" cy="32"/>
              </a:xfrm>
              <a:custGeom>
                <a:avLst/>
                <a:gdLst>
                  <a:gd name="T0" fmla="*/ 28 w 29"/>
                  <a:gd name="T1" fmla="*/ 15 h 18"/>
                  <a:gd name="T2" fmla="*/ 3 w 29"/>
                  <a:gd name="T3" fmla="*/ 1 h 18"/>
                  <a:gd name="T4" fmla="*/ 1 w 29"/>
                  <a:gd name="T5" fmla="*/ 3 h 18"/>
                  <a:gd name="T6" fmla="*/ 27 w 29"/>
                  <a:gd name="T7" fmla="*/ 18 h 18"/>
                  <a:gd name="T8" fmla="*/ 28 w 29"/>
                  <a:gd name="T9" fmla="*/ 15 h 18"/>
                </a:gdLst>
                <a:ahLst/>
                <a:cxnLst>
                  <a:cxn ang="0">
                    <a:pos x="T0" y="T1"/>
                  </a:cxn>
                  <a:cxn ang="0">
                    <a:pos x="T2" y="T3"/>
                  </a:cxn>
                  <a:cxn ang="0">
                    <a:pos x="T4" y="T5"/>
                  </a:cxn>
                  <a:cxn ang="0">
                    <a:pos x="T6" y="T7"/>
                  </a:cxn>
                  <a:cxn ang="0">
                    <a:pos x="T8" y="T9"/>
                  </a:cxn>
                </a:cxnLst>
                <a:rect l="0" t="0" r="r" b="b"/>
                <a:pathLst>
                  <a:path w="29" h="18">
                    <a:moveTo>
                      <a:pt x="28" y="15"/>
                    </a:moveTo>
                    <a:cubicBezTo>
                      <a:pt x="19" y="11"/>
                      <a:pt x="11" y="6"/>
                      <a:pt x="3" y="1"/>
                    </a:cubicBezTo>
                    <a:cubicBezTo>
                      <a:pt x="1" y="0"/>
                      <a:pt x="0" y="2"/>
                      <a:pt x="1" y="3"/>
                    </a:cubicBezTo>
                    <a:cubicBezTo>
                      <a:pt x="8" y="11"/>
                      <a:pt x="17" y="15"/>
                      <a:pt x="27" y="18"/>
                    </a:cubicBezTo>
                    <a:cubicBezTo>
                      <a:pt x="29" y="18"/>
                      <a:pt x="29" y="16"/>
                      <a:pt x="28"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8" name="Freeform 354"/>
              <p:cNvSpPr>
                <a:spLocks/>
              </p:cNvSpPr>
              <p:nvPr/>
            </p:nvSpPr>
            <p:spPr bwMode="auto">
              <a:xfrm>
                <a:off x="1512" y="2105"/>
                <a:ext cx="42" cy="30"/>
              </a:xfrm>
              <a:custGeom>
                <a:avLst/>
                <a:gdLst>
                  <a:gd name="T0" fmla="*/ 22 w 24"/>
                  <a:gd name="T1" fmla="*/ 13 h 17"/>
                  <a:gd name="T2" fmla="*/ 2 w 24"/>
                  <a:gd name="T3" fmla="*/ 1 h 17"/>
                  <a:gd name="T4" fmla="*/ 1 w 24"/>
                  <a:gd name="T5" fmla="*/ 3 h 17"/>
                  <a:gd name="T6" fmla="*/ 21 w 24"/>
                  <a:gd name="T7" fmla="*/ 16 h 17"/>
                  <a:gd name="T8" fmla="*/ 22 w 24"/>
                  <a:gd name="T9" fmla="*/ 13 h 17"/>
                </a:gdLst>
                <a:ahLst/>
                <a:cxnLst>
                  <a:cxn ang="0">
                    <a:pos x="T0" y="T1"/>
                  </a:cxn>
                  <a:cxn ang="0">
                    <a:pos x="T2" y="T3"/>
                  </a:cxn>
                  <a:cxn ang="0">
                    <a:pos x="T4" y="T5"/>
                  </a:cxn>
                  <a:cxn ang="0">
                    <a:pos x="T6" y="T7"/>
                  </a:cxn>
                  <a:cxn ang="0">
                    <a:pos x="T8" y="T9"/>
                  </a:cxn>
                </a:cxnLst>
                <a:rect l="0" t="0" r="r" b="b"/>
                <a:pathLst>
                  <a:path w="24" h="17">
                    <a:moveTo>
                      <a:pt x="22" y="13"/>
                    </a:moveTo>
                    <a:cubicBezTo>
                      <a:pt x="15" y="10"/>
                      <a:pt x="9" y="6"/>
                      <a:pt x="2" y="1"/>
                    </a:cubicBezTo>
                    <a:cubicBezTo>
                      <a:pt x="1" y="0"/>
                      <a:pt x="0" y="2"/>
                      <a:pt x="1" y="3"/>
                    </a:cubicBezTo>
                    <a:cubicBezTo>
                      <a:pt x="6" y="10"/>
                      <a:pt x="13" y="14"/>
                      <a:pt x="21" y="16"/>
                    </a:cubicBezTo>
                    <a:cubicBezTo>
                      <a:pt x="23" y="17"/>
                      <a:pt x="24" y="14"/>
                      <a:pt x="22"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9" name="Freeform 355"/>
              <p:cNvSpPr>
                <a:spLocks/>
              </p:cNvSpPr>
              <p:nvPr/>
            </p:nvSpPr>
            <p:spPr bwMode="auto">
              <a:xfrm>
                <a:off x="1584" y="2255"/>
                <a:ext cx="102" cy="68"/>
              </a:xfrm>
              <a:custGeom>
                <a:avLst/>
                <a:gdLst>
                  <a:gd name="T0" fmla="*/ 56 w 58"/>
                  <a:gd name="T1" fmla="*/ 0 h 39"/>
                  <a:gd name="T2" fmla="*/ 1 w 58"/>
                  <a:gd name="T3" fmla="*/ 36 h 39"/>
                  <a:gd name="T4" fmla="*/ 3 w 58"/>
                  <a:gd name="T5" fmla="*/ 37 h 39"/>
                  <a:gd name="T6" fmla="*/ 56 w 58"/>
                  <a:gd name="T7" fmla="*/ 3 h 39"/>
                  <a:gd name="T8" fmla="*/ 56 w 58"/>
                  <a:gd name="T9" fmla="*/ 0 h 39"/>
                </a:gdLst>
                <a:ahLst/>
                <a:cxnLst>
                  <a:cxn ang="0">
                    <a:pos x="T0" y="T1"/>
                  </a:cxn>
                  <a:cxn ang="0">
                    <a:pos x="T2" y="T3"/>
                  </a:cxn>
                  <a:cxn ang="0">
                    <a:pos x="T4" y="T5"/>
                  </a:cxn>
                  <a:cxn ang="0">
                    <a:pos x="T6" y="T7"/>
                  </a:cxn>
                  <a:cxn ang="0">
                    <a:pos x="T8" y="T9"/>
                  </a:cxn>
                </a:cxnLst>
                <a:rect l="0" t="0" r="r" b="b"/>
                <a:pathLst>
                  <a:path w="58" h="39">
                    <a:moveTo>
                      <a:pt x="56" y="0"/>
                    </a:moveTo>
                    <a:cubicBezTo>
                      <a:pt x="32" y="0"/>
                      <a:pt x="10" y="14"/>
                      <a:pt x="1" y="36"/>
                    </a:cubicBezTo>
                    <a:cubicBezTo>
                      <a:pt x="0" y="38"/>
                      <a:pt x="3" y="39"/>
                      <a:pt x="3" y="37"/>
                    </a:cubicBezTo>
                    <a:cubicBezTo>
                      <a:pt x="15" y="18"/>
                      <a:pt x="33" y="5"/>
                      <a:pt x="56" y="3"/>
                    </a:cubicBezTo>
                    <a:cubicBezTo>
                      <a:pt x="58" y="3"/>
                      <a:pt x="58" y="0"/>
                      <a:pt x="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0" name="Freeform 356"/>
              <p:cNvSpPr>
                <a:spLocks/>
              </p:cNvSpPr>
              <p:nvPr/>
            </p:nvSpPr>
            <p:spPr bwMode="auto">
              <a:xfrm>
                <a:off x="1605" y="2260"/>
                <a:ext cx="74" cy="90"/>
              </a:xfrm>
              <a:custGeom>
                <a:avLst/>
                <a:gdLst>
                  <a:gd name="T0" fmla="*/ 38 w 42"/>
                  <a:gd name="T1" fmla="*/ 1 h 51"/>
                  <a:gd name="T2" fmla="*/ 1 w 42"/>
                  <a:gd name="T3" fmla="*/ 48 h 51"/>
                  <a:gd name="T4" fmla="*/ 3 w 42"/>
                  <a:gd name="T5" fmla="*/ 50 h 51"/>
                  <a:gd name="T6" fmla="*/ 41 w 42"/>
                  <a:gd name="T7" fmla="*/ 4 h 51"/>
                  <a:gd name="T8" fmla="*/ 38 w 42"/>
                  <a:gd name="T9" fmla="*/ 1 h 51"/>
                </a:gdLst>
                <a:ahLst/>
                <a:cxnLst>
                  <a:cxn ang="0">
                    <a:pos x="T0" y="T1"/>
                  </a:cxn>
                  <a:cxn ang="0">
                    <a:pos x="T2" y="T3"/>
                  </a:cxn>
                  <a:cxn ang="0">
                    <a:pos x="T4" y="T5"/>
                  </a:cxn>
                  <a:cxn ang="0">
                    <a:pos x="T6" y="T7"/>
                  </a:cxn>
                  <a:cxn ang="0">
                    <a:pos x="T8" y="T9"/>
                  </a:cxn>
                </a:cxnLst>
                <a:rect l="0" t="0" r="r" b="b"/>
                <a:pathLst>
                  <a:path w="42" h="51">
                    <a:moveTo>
                      <a:pt x="38" y="1"/>
                    </a:moveTo>
                    <a:cubicBezTo>
                      <a:pt x="23" y="14"/>
                      <a:pt x="10" y="30"/>
                      <a:pt x="1" y="48"/>
                    </a:cubicBezTo>
                    <a:cubicBezTo>
                      <a:pt x="0" y="50"/>
                      <a:pt x="2" y="51"/>
                      <a:pt x="3" y="50"/>
                    </a:cubicBezTo>
                    <a:cubicBezTo>
                      <a:pt x="15" y="33"/>
                      <a:pt x="26" y="18"/>
                      <a:pt x="41" y="4"/>
                    </a:cubicBezTo>
                    <a:cubicBezTo>
                      <a:pt x="42" y="2"/>
                      <a:pt x="40" y="0"/>
                      <a:pt x="3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1" name="Freeform 357"/>
              <p:cNvSpPr>
                <a:spLocks/>
              </p:cNvSpPr>
              <p:nvPr/>
            </p:nvSpPr>
            <p:spPr bwMode="auto">
              <a:xfrm>
                <a:off x="1629" y="2302"/>
                <a:ext cx="43" cy="67"/>
              </a:xfrm>
              <a:custGeom>
                <a:avLst/>
                <a:gdLst>
                  <a:gd name="T0" fmla="*/ 20 w 24"/>
                  <a:gd name="T1" fmla="*/ 2 h 38"/>
                  <a:gd name="T2" fmla="*/ 0 w 24"/>
                  <a:gd name="T3" fmla="*/ 35 h 38"/>
                  <a:gd name="T4" fmla="*/ 3 w 24"/>
                  <a:gd name="T5" fmla="*/ 36 h 38"/>
                  <a:gd name="T6" fmla="*/ 23 w 24"/>
                  <a:gd name="T7" fmla="*/ 3 h 38"/>
                  <a:gd name="T8" fmla="*/ 20 w 24"/>
                  <a:gd name="T9" fmla="*/ 2 h 38"/>
                </a:gdLst>
                <a:ahLst/>
                <a:cxnLst>
                  <a:cxn ang="0">
                    <a:pos x="T0" y="T1"/>
                  </a:cxn>
                  <a:cxn ang="0">
                    <a:pos x="T2" y="T3"/>
                  </a:cxn>
                  <a:cxn ang="0">
                    <a:pos x="T4" y="T5"/>
                  </a:cxn>
                  <a:cxn ang="0">
                    <a:pos x="T6" y="T7"/>
                  </a:cxn>
                  <a:cxn ang="0">
                    <a:pos x="T8" y="T9"/>
                  </a:cxn>
                </a:cxnLst>
                <a:rect l="0" t="0" r="r" b="b"/>
                <a:pathLst>
                  <a:path w="24" h="38">
                    <a:moveTo>
                      <a:pt x="20" y="2"/>
                    </a:moveTo>
                    <a:cubicBezTo>
                      <a:pt x="12" y="12"/>
                      <a:pt x="5" y="23"/>
                      <a:pt x="0" y="35"/>
                    </a:cubicBezTo>
                    <a:cubicBezTo>
                      <a:pt x="0" y="37"/>
                      <a:pt x="2" y="38"/>
                      <a:pt x="3" y="36"/>
                    </a:cubicBezTo>
                    <a:cubicBezTo>
                      <a:pt x="10" y="25"/>
                      <a:pt x="16" y="14"/>
                      <a:pt x="23" y="3"/>
                    </a:cubicBezTo>
                    <a:cubicBezTo>
                      <a:pt x="24" y="1"/>
                      <a:pt x="21" y="0"/>
                      <a:pt x="2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2" name="Freeform 358"/>
              <p:cNvSpPr>
                <a:spLocks/>
              </p:cNvSpPr>
              <p:nvPr/>
            </p:nvSpPr>
            <p:spPr bwMode="auto">
              <a:xfrm>
                <a:off x="1659" y="2342"/>
                <a:ext cx="27" cy="43"/>
              </a:xfrm>
              <a:custGeom>
                <a:avLst/>
                <a:gdLst>
                  <a:gd name="T0" fmla="*/ 10 w 15"/>
                  <a:gd name="T1" fmla="*/ 2 h 24"/>
                  <a:gd name="T2" fmla="*/ 0 w 15"/>
                  <a:gd name="T3" fmla="*/ 22 h 24"/>
                  <a:gd name="T4" fmla="*/ 3 w 15"/>
                  <a:gd name="T5" fmla="*/ 23 h 24"/>
                  <a:gd name="T6" fmla="*/ 13 w 15"/>
                  <a:gd name="T7" fmla="*/ 5 h 24"/>
                  <a:gd name="T8" fmla="*/ 10 w 15"/>
                  <a:gd name="T9" fmla="*/ 2 h 24"/>
                </a:gdLst>
                <a:ahLst/>
                <a:cxnLst>
                  <a:cxn ang="0">
                    <a:pos x="T0" y="T1"/>
                  </a:cxn>
                  <a:cxn ang="0">
                    <a:pos x="T2" y="T3"/>
                  </a:cxn>
                  <a:cxn ang="0">
                    <a:pos x="T4" y="T5"/>
                  </a:cxn>
                  <a:cxn ang="0">
                    <a:pos x="T6" y="T7"/>
                  </a:cxn>
                  <a:cxn ang="0">
                    <a:pos x="T8" y="T9"/>
                  </a:cxn>
                </a:cxnLst>
                <a:rect l="0" t="0" r="r" b="b"/>
                <a:pathLst>
                  <a:path w="15" h="24">
                    <a:moveTo>
                      <a:pt x="10" y="2"/>
                    </a:moveTo>
                    <a:cubicBezTo>
                      <a:pt x="5" y="8"/>
                      <a:pt x="1" y="14"/>
                      <a:pt x="0" y="22"/>
                    </a:cubicBezTo>
                    <a:cubicBezTo>
                      <a:pt x="0" y="24"/>
                      <a:pt x="3" y="24"/>
                      <a:pt x="3" y="23"/>
                    </a:cubicBezTo>
                    <a:cubicBezTo>
                      <a:pt x="6" y="16"/>
                      <a:pt x="8" y="10"/>
                      <a:pt x="13" y="5"/>
                    </a:cubicBezTo>
                    <a:cubicBezTo>
                      <a:pt x="15" y="3"/>
                      <a:pt x="12" y="0"/>
                      <a:pt x="1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3" name="Freeform 359"/>
              <p:cNvSpPr>
                <a:spLocks/>
              </p:cNvSpPr>
              <p:nvPr/>
            </p:nvSpPr>
            <p:spPr bwMode="auto">
              <a:xfrm>
                <a:off x="1686" y="2392"/>
                <a:ext cx="16" cy="31"/>
              </a:xfrm>
              <a:custGeom>
                <a:avLst/>
                <a:gdLst>
                  <a:gd name="T0" fmla="*/ 5 w 9"/>
                  <a:gd name="T1" fmla="*/ 2 h 18"/>
                  <a:gd name="T2" fmla="*/ 1 w 9"/>
                  <a:gd name="T3" fmla="*/ 15 h 18"/>
                  <a:gd name="T4" fmla="*/ 4 w 9"/>
                  <a:gd name="T5" fmla="*/ 16 h 18"/>
                  <a:gd name="T6" fmla="*/ 8 w 9"/>
                  <a:gd name="T7" fmla="*/ 3 h 18"/>
                  <a:gd name="T8" fmla="*/ 5 w 9"/>
                  <a:gd name="T9" fmla="*/ 2 h 18"/>
                </a:gdLst>
                <a:ahLst/>
                <a:cxnLst>
                  <a:cxn ang="0">
                    <a:pos x="T0" y="T1"/>
                  </a:cxn>
                  <a:cxn ang="0">
                    <a:pos x="T2" y="T3"/>
                  </a:cxn>
                  <a:cxn ang="0">
                    <a:pos x="T4" y="T5"/>
                  </a:cxn>
                  <a:cxn ang="0">
                    <a:pos x="T6" y="T7"/>
                  </a:cxn>
                  <a:cxn ang="0">
                    <a:pos x="T8" y="T9"/>
                  </a:cxn>
                </a:cxnLst>
                <a:rect l="0" t="0" r="r" b="b"/>
                <a:pathLst>
                  <a:path w="9" h="18">
                    <a:moveTo>
                      <a:pt x="5" y="2"/>
                    </a:moveTo>
                    <a:cubicBezTo>
                      <a:pt x="3" y="6"/>
                      <a:pt x="1" y="11"/>
                      <a:pt x="1" y="15"/>
                    </a:cubicBezTo>
                    <a:cubicBezTo>
                      <a:pt x="0" y="17"/>
                      <a:pt x="3" y="18"/>
                      <a:pt x="4" y="16"/>
                    </a:cubicBezTo>
                    <a:cubicBezTo>
                      <a:pt x="6" y="12"/>
                      <a:pt x="7" y="7"/>
                      <a:pt x="8" y="3"/>
                    </a:cubicBezTo>
                    <a:cubicBezTo>
                      <a:pt x="9" y="1"/>
                      <a:pt x="6" y="0"/>
                      <a:pt x="5"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4" name="Freeform 360"/>
              <p:cNvSpPr>
                <a:spLocks/>
              </p:cNvSpPr>
              <p:nvPr/>
            </p:nvSpPr>
            <p:spPr bwMode="auto">
              <a:xfrm>
                <a:off x="1510" y="2401"/>
                <a:ext cx="49" cy="38"/>
              </a:xfrm>
              <a:custGeom>
                <a:avLst/>
                <a:gdLst>
                  <a:gd name="T0" fmla="*/ 24 w 28"/>
                  <a:gd name="T1" fmla="*/ 2 h 22"/>
                  <a:gd name="T2" fmla="*/ 2 w 28"/>
                  <a:gd name="T3" fmla="*/ 19 h 22"/>
                  <a:gd name="T4" fmla="*/ 3 w 28"/>
                  <a:gd name="T5" fmla="*/ 22 h 22"/>
                  <a:gd name="T6" fmla="*/ 26 w 28"/>
                  <a:gd name="T7" fmla="*/ 4 h 22"/>
                  <a:gd name="T8" fmla="*/ 24 w 28"/>
                  <a:gd name="T9" fmla="*/ 2 h 22"/>
                </a:gdLst>
                <a:ahLst/>
                <a:cxnLst>
                  <a:cxn ang="0">
                    <a:pos x="T0" y="T1"/>
                  </a:cxn>
                  <a:cxn ang="0">
                    <a:pos x="T2" y="T3"/>
                  </a:cxn>
                  <a:cxn ang="0">
                    <a:pos x="T4" y="T5"/>
                  </a:cxn>
                  <a:cxn ang="0">
                    <a:pos x="T6" y="T7"/>
                  </a:cxn>
                  <a:cxn ang="0">
                    <a:pos x="T8" y="T9"/>
                  </a:cxn>
                </a:cxnLst>
                <a:rect l="0" t="0" r="r" b="b"/>
                <a:pathLst>
                  <a:path w="28" h="22">
                    <a:moveTo>
                      <a:pt x="24" y="2"/>
                    </a:moveTo>
                    <a:cubicBezTo>
                      <a:pt x="17" y="8"/>
                      <a:pt x="10" y="14"/>
                      <a:pt x="2" y="19"/>
                    </a:cubicBezTo>
                    <a:cubicBezTo>
                      <a:pt x="0" y="20"/>
                      <a:pt x="1" y="22"/>
                      <a:pt x="3" y="22"/>
                    </a:cubicBezTo>
                    <a:cubicBezTo>
                      <a:pt x="12" y="18"/>
                      <a:pt x="20" y="12"/>
                      <a:pt x="26" y="4"/>
                    </a:cubicBezTo>
                    <a:cubicBezTo>
                      <a:pt x="28" y="2"/>
                      <a:pt x="25" y="0"/>
                      <a:pt x="2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5" name="Freeform 361"/>
              <p:cNvSpPr>
                <a:spLocks/>
              </p:cNvSpPr>
              <p:nvPr/>
            </p:nvSpPr>
            <p:spPr bwMode="auto">
              <a:xfrm>
                <a:off x="1492" y="2432"/>
                <a:ext cx="67" cy="44"/>
              </a:xfrm>
              <a:custGeom>
                <a:avLst/>
                <a:gdLst>
                  <a:gd name="T0" fmla="*/ 34 w 38"/>
                  <a:gd name="T1" fmla="*/ 1 h 25"/>
                  <a:gd name="T2" fmla="*/ 2 w 38"/>
                  <a:gd name="T3" fmla="*/ 22 h 25"/>
                  <a:gd name="T4" fmla="*/ 3 w 38"/>
                  <a:gd name="T5" fmla="*/ 25 h 25"/>
                  <a:gd name="T6" fmla="*/ 37 w 38"/>
                  <a:gd name="T7" fmla="*/ 4 h 25"/>
                  <a:gd name="T8" fmla="*/ 34 w 38"/>
                  <a:gd name="T9" fmla="*/ 1 h 25"/>
                </a:gdLst>
                <a:ahLst/>
                <a:cxnLst>
                  <a:cxn ang="0">
                    <a:pos x="T0" y="T1"/>
                  </a:cxn>
                  <a:cxn ang="0">
                    <a:pos x="T2" y="T3"/>
                  </a:cxn>
                  <a:cxn ang="0">
                    <a:pos x="T4" y="T5"/>
                  </a:cxn>
                  <a:cxn ang="0">
                    <a:pos x="T6" y="T7"/>
                  </a:cxn>
                  <a:cxn ang="0">
                    <a:pos x="T8" y="T9"/>
                  </a:cxn>
                </a:cxnLst>
                <a:rect l="0" t="0" r="r" b="b"/>
                <a:pathLst>
                  <a:path w="38" h="25">
                    <a:moveTo>
                      <a:pt x="34" y="1"/>
                    </a:moveTo>
                    <a:cubicBezTo>
                      <a:pt x="24" y="8"/>
                      <a:pt x="12" y="15"/>
                      <a:pt x="2" y="22"/>
                    </a:cubicBezTo>
                    <a:cubicBezTo>
                      <a:pt x="0" y="23"/>
                      <a:pt x="1" y="25"/>
                      <a:pt x="3" y="25"/>
                    </a:cubicBezTo>
                    <a:cubicBezTo>
                      <a:pt x="15" y="21"/>
                      <a:pt x="28" y="13"/>
                      <a:pt x="37" y="4"/>
                    </a:cubicBezTo>
                    <a:cubicBezTo>
                      <a:pt x="38" y="2"/>
                      <a:pt x="36" y="0"/>
                      <a:pt x="3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6" name="Freeform 362"/>
              <p:cNvSpPr>
                <a:spLocks/>
              </p:cNvSpPr>
              <p:nvPr/>
            </p:nvSpPr>
            <p:spPr bwMode="auto">
              <a:xfrm>
                <a:off x="1536" y="2457"/>
                <a:ext cx="32" cy="26"/>
              </a:xfrm>
              <a:custGeom>
                <a:avLst/>
                <a:gdLst>
                  <a:gd name="T0" fmla="*/ 14 w 18"/>
                  <a:gd name="T1" fmla="*/ 1 h 15"/>
                  <a:gd name="T2" fmla="*/ 1 w 18"/>
                  <a:gd name="T3" fmla="*/ 11 h 15"/>
                  <a:gd name="T4" fmla="*/ 3 w 18"/>
                  <a:gd name="T5" fmla="*/ 14 h 15"/>
                  <a:gd name="T6" fmla="*/ 16 w 18"/>
                  <a:gd name="T7" fmla="*/ 4 h 15"/>
                  <a:gd name="T8" fmla="*/ 14 w 18"/>
                  <a:gd name="T9" fmla="*/ 1 h 15"/>
                </a:gdLst>
                <a:ahLst/>
                <a:cxnLst>
                  <a:cxn ang="0">
                    <a:pos x="T0" y="T1"/>
                  </a:cxn>
                  <a:cxn ang="0">
                    <a:pos x="T2" y="T3"/>
                  </a:cxn>
                  <a:cxn ang="0">
                    <a:pos x="T4" y="T5"/>
                  </a:cxn>
                  <a:cxn ang="0">
                    <a:pos x="T6" y="T7"/>
                  </a:cxn>
                  <a:cxn ang="0">
                    <a:pos x="T8" y="T9"/>
                  </a:cxn>
                </a:cxnLst>
                <a:rect l="0" t="0" r="r" b="b"/>
                <a:pathLst>
                  <a:path w="18" h="15">
                    <a:moveTo>
                      <a:pt x="14" y="1"/>
                    </a:moveTo>
                    <a:cubicBezTo>
                      <a:pt x="9" y="4"/>
                      <a:pt x="4" y="7"/>
                      <a:pt x="1" y="11"/>
                    </a:cubicBezTo>
                    <a:cubicBezTo>
                      <a:pt x="0" y="13"/>
                      <a:pt x="1" y="15"/>
                      <a:pt x="3" y="14"/>
                    </a:cubicBezTo>
                    <a:cubicBezTo>
                      <a:pt x="8" y="12"/>
                      <a:pt x="12" y="8"/>
                      <a:pt x="16" y="4"/>
                    </a:cubicBezTo>
                    <a:cubicBezTo>
                      <a:pt x="18" y="3"/>
                      <a:pt x="16" y="0"/>
                      <a:pt x="1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7" name="Freeform 363"/>
              <p:cNvSpPr>
                <a:spLocks/>
              </p:cNvSpPr>
              <p:nvPr/>
            </p:nvSpPr>
            <p:spPr bwMode="auto">
              <a:xfrm>
                <a:off x="1554" y="2476"/>
                <a:ext cx="26" cy="28"/>
              </a:xfrm>
              <a:custGeom>
                <a:avLst/>
                <a:gdLst>
                  <a:gd name="T0" fmla="*/ 11 w 15"/>
                  <a:gd name="T1" fmla="*/ 1 h 16"/>
                  <a:gd name="T2" fmla="*/ 0 w 15"/>
                  <a:gd name="T3" fmla="*/ 14 h 16"/>
                  <a:gd name="T4" fmla="*/ 3 w 15"/>
                  <a:gd name="T5" fmla="*/ 15 h 16"/>
                  <a:gd name="T6" fmla="*/ 8 w 15"/>
                  <a:gd name="T7" fmla="*/ 10 h 16"/>
                  <a:gd name="T8" fmla="*/ 13 w 15"/>
                  <a:gd name="T9" fmla="*/ 4 h 16"/>
                  <a:gd name="T10" fmla="*/ 11 w 15"/>
                  <a:gd name="T11" fmla="*/ 1 h 16"/>
                </a:gdLst>
                <a:ahLst/>
                <a:cxnLst>
                  <a:cxn ang="0">
                    <a:pos x="T0" y="T1"/>
                  </a:cxn>
                  <a:cxn ang="0">
                    <a:pos x="T2" y="T3"/>
                  </a:cxn>
                  <a:cxn ang="0">
                    <a:pos x="T4" y="T5"/>
                  </a:cxn>
                  <a:cxn ang="0">
                    <a:pos x="T6" y="T7"/>
                  </a:cxn>
                  <a:cxn ang="0">
                    <a:pos x="T8" y="T9"/>
                  </a:cxn>
                  <a:cxn ang="0">
                    <a:pos x="T10" y="T11"/>
                  </a:cxn>
                </a:cxnLst>
                <a:rect l="0" t="0" r="r" b="b"/>
                <a:pathLst>
                  <a:path w="15" h="16">
                    <a:moveTo>
                      <a:pt x="11" y="1"/>
                    </a:moveTo>
                    <a:cubicBezTo>
                      <a:pt x="7" y="5"/>
                      <a:pt x="2" y="9"/>
                      <a:pt x="0" y="14"/>
                    </a:cubicBezTo>
                    <a:cubicBezTo>
                      <a:pt x="0" y="15"/>
                      <a:pt x="2" y="16"/>
                      <a:pt x="3" y="15"/>
                    </a:cubicBezTo>
                    <a:cubicBezTo>
                      <a:pt x="5" y="14"/>
                      <a:pt x="6" y="12"/>
                      <a:pt x="8" y="10"/>
                    </a:cubicBezTo>
                    <a:cubicBezTo>
                      <a:pt x="9" y="8"/>
                      <a:pt x="11" y="6"/>
                      <a:pt x="13" y="4"/>
                    </a:cubicBezTo>
                    <a:cubicBezTo>
                      <a:pt x="15" y="3"/>
                      <a:pt x="13" y="0"/>
                      <a:pt x="1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8" name="Freeform 364"/>
              <p:cNvSpPr>
                <a:spLocks/>
              </p:cNvSpPr>
              <p:nvPr/>
            </p:nvSpPr>
            <p:spPr bwMode="auto">
              <a:xfrm>
                <a:off x="1561" y="2495"/>
                <a:ext cx="24" cy="25"/>
              </a:xfrm>
              <a:custGeom>
                <a:avLst/>
                <a:gdLst>
                  <a:gd name="T0" fmla="*/ 9 w 14"/>
                  <a:gd name="T1" fmla="*/ 2 h 14"/>
                  <a:gd name="T2" fmla="*/ 1 w 14"/>
                  <a:gd name="T3" fmla="*/ 11 h 14"/>
                  <a:gd name="T4" fmla="*/ 3 w 14"/>
                  <a:gd name="T5" fmla="*/ 13 h 14"/>
                  <a:gd name="T6" fmla="*/ 12 w 14"/>
                  <a:gd name="T7" fmla="*/ 5 h 14"/>
                  <a:gd name="T8" fmla="*/ 9 w 14"/>
                  <a:gd name="T9" fmla="*/ 2 h 14"/>
                </a:gdLst>
                <a:ahLst/>
                <a:cxnLst>
                  <a:cxn ang="0">
                    <a:pos x="T0" y="T1"/>
                  </a:cxn>
                  <a:cxn ang="0">
                    <a:pos x="T2" y="T3"/>
                  </a:cxn>
                  <a:cxn ang="0">
                    <a:pos x="T4" y="T5"/>
                  </a:cxn>
                  <a:cxn ang="0">
                    <a:pos x="T6" y="T7"/>
                  </a:cxn>
                  <a:cxn ang="0">
                    <a:pos x="T8" y="T9"/>
                  </a:cxn>
                </a:cxnLst>
                <a:rect l="0" t="0" r="r" b="b"/>
                <a:pathLst>
                  <a:path w="14" h="14">
                    <a:moveTo>
                      <a:pt x="9" y="2"/>
                    </a:moveTo>
                    <a:cubicBezTo>
                      <a:pt x="6" y="5"/>
                      <a:pt x="3" y="8"/>
                      <a:pt x="1" y="11"/>
                    </a:cubicBezTo>
                    <a:cubicBezTo>
                      <a:pt x="0" y="13"/>
                      <a:pt x="2" y="14"/>
                      <a:pt x="3" y="13"/>
                    </a:cubicBezTo>
                    <a:cubicBezTo>
                      <a:pt x="6" y="10"/>
                      <a:pt x="9" y="7"/>
                      <a:pt x="12" y="5"/>
                    </a:cubicBezTo>
                    <a:cubicBezTo>
                      <a:pt x="14" y="3"/>
                      <a:pt x="11" y="0"/>
                      <a:pt x="9"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9" name="Freeform 365"/>
              <p:cNvSpPr>
                <a:spLocks/>
              </p:cNvSpPr>
              <p:nvPr/>
            </p:nvSpPr>
            <p:spPr bwMode="auto">
              <a:xfrm>
                <a:off x="2007" y="2369"/>
                <a:ext cx="4" cy="3"/>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1" y="0"/>
                    </a:cubicBezTo>
                    <a:cubicBezTo>
                      <a:pt x="0" y="0"/>
                      <a:pt x="0" y="2"/>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0" name="Freeform 366"/>
              <p:cNvSpPr>
                <a:spLocks/>
              </p:cNvSpPr>
              <p:nvPr/>
            </p:nvSpPr>
            <p:spPr bwMode="auto">
              <a:xfrm>
                <a:off x="1997" y="2360"/>
                <a:ext cx="98" cy="79"/>
              </a:xfrm>
              <a:custGeom>
                <a:avLst/>
                <a:gdLst>
                  <a:gd name="T0" fmla="*/ 2 w 56"/>
                  <a:gd name="T1" fmla="*/ 4 h 45"/>
                  <a:gd name="T2" fmla="*/ 53 w 56"/>
                  <a:gd name="T3" fmla="*/ 44 h 45"/>
                  <a:gd name="T4" fmla="*/ 54 w 56"/>
                  <a:gd name="T5" fmla="*/ 42 h 45"/>
                  <a:gd name="T6" fmla="*/ 5 w 56"/>
                  <a:gd name="T7" fmla="*/ 2 h 45"/>
                  <a:gd name="T8" fmla="*/ 2 w 56"/>
                  <a:gd name="T9" fmla="*/ 4 h 45"/>
                </a:gdLst>
                <a:ahLst/>
                <a:cxnLst>
                  <a:cxn ang="0">
                    <a:pos x="T0" y="T1"/>
                  </a:cxn>
                  <a:cxn ang="0">
                    <a:pos x="T2" y="T3"/>
                  </a:cxn>
                  <a:cxn ang="0">
                    <a:pos x="T4" y="T5"/>
                  </a:cxn>
                  <a:cxn ang="0">
                    <a:pos x="T6" y="T7"/>
                  </a:cxn>
                  <a:cxn ang="0">
                    <a:pos x="T8" y="T9"/>
                  </a:cxn>
                </a:cxnLst>
                <a:rect l="0" t="0" r="r" b="b"/>
                <a:pathLst>
                  <a:path w="56" h="45">
                    <a:moveTo>
                      <a:pt x="2" y="4"/>
                    </a:moveTo>
                    <a:cubicBezTo>
                      <a:pt x="14" y="21"/>
                      <a:pt x="33" y="37"/>
                      <a:pt x="53" y="44"/>
                    </a:cubicBezTo>
                    <a:cubicBezTo>
                      <a:pt x="55" y="45"/>
                      <a:pt x="56" y="42"/>
                      <a:pt x="54" y="42"/>
                    </a:cubicBezTo>
                    <a:cubicBezTo>
                      <a:pt x="36" y="29"/>
                      <a:pt x="20" y="18"/>
                      <a:pt x="5" y="2"/>
                    </a:cubicBezTo>
                    <a:cubicBezTo>
                      <a:pt x="3" y="0"/>
                      <a:pt x="0" y="2"/>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1" name="Freeform 367"/>
              <p:cNvSpPr>
                <a:spLocks/>
              </p:cNvSpPr>
              <p:nvPr/>
            </p:nvSpPr>
            <p:spPr bwMode="auto">
              <a:xfrm>
                <a:off x="2030" y="2367"/>
                <a:ext cx="88" cy="56"/>
              </a:xfrm>
              <a:custGeom>
                <a:avLst/>
                <a:gdLst>
                  <a:gd name="T0" fmla="*/ 2 w 50"/>
                  <a:gd name="T1" fmla="*/ 4 h 32"/>
                  <a:gd name="T2" fmla="*/ 47 w 50"/>
                  <a:gd name="T3" fmla="*/ 32 h 32"/>
                  <a:gd name="T4" fmla="*/ 48 w 50"/>
                  <a:gd name="T5" fmla="*/ 28 h 32"/>
                  <a:gd name="T6" fmla="*/ 3 w 50"/>
                  <a:gd name="T7" fmla="*/ 0 h 32"/>
                  <a:gd name="T8" fmla="*/ 2 w 50"/>
                  <a:gd name="T9" fmla="*/ 4 h 32"/>
                </a:gdLst>
                <a:ahLst/>
                <a:cxnLst>
                  <a:cxn ang="0">
                    <a:pos x="T0" y="T1"/>
                  </a:cxn>
                  <a:cxn ang="0">
                    <a:pos x="T2" y="T3"/>
                  </a:cxn>
                  <a:cxn ang="0">
                    <a:pos x="T4" y="T5"/>
                  </a:cxn>
                  <a:cxn ang="0">
                    <a:pos x="T6" y="T7"/>
                  </a:cxn>
                  <a:cxn ang="0">
                    <a:pos x="T8" y="T9"/>
                  </a:cxn>
                </a:cxnLst>
                <a:rect l="0" t="0" r="r" b="b"/>
                <a:pathLst>
                  <a:path w="50" h="32">
                    <a:moveTo>
                      <a:pt x="2" y="4"/>
                    </a:moveTo>
                    <a:cubicBezTo>
                      <a:pt x="18" y="10"/>
                      <a:pt x="29" y="29"/>
                      <a:pt x="47" y="32"/>
                    </a:cubicBezTo>
                    <a:cubicBezTo>
                      <a:pt x="49" y="32"/>
                      <a:pt x="50" y="29"/>
                      <a:pt x="48" y="28"/>
                    </a:cubicBezTo>
                    <a:cubicBezTo>
                      <a:pt x="31" y="22"/>
                      <a:pt x="20" y="4"/>
                      <a:pt x="3" y="0"/>
                    </a:cubicBezTo>
                    <a:cubicBezTo>
                      <a:pt x="0"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2" name="Freeform 368"/>
              <p:cNvSpPr>
                <a:spLocks/>
              </p:cNvSpPr>
              <p:nvPr/>
            </p:nvSpPr>
            <p:spPr bwMode="auto">
              <a:xfrm>
                <a:off x="2088" y="2371"/>
                <a:ext cx="37" cy="35"/>
              </a:xfrm>
              <a:custGeom>
                <a:avLst/>
                <a:gdLst>
                  <a:gd name="T0" fmla="*/ 1 w 21"/>
                  <a:gd name="T1" fmla="*/ 4 h 20"/>
                  <a:gd name="T2" fmla="*/ 18 w 21"/>
                  <a:gd name="T3" fmla="*/ 19 h 20"/>
                  <a:gd name="T4" fmla="*/ 20 w 21"/>
                  <a:gd name="T5" fmla="*/ 16 h 20"/>
                  <a:gd name="T6" fmla="*/ 3 w 21"/>
                  <a:gd name="T7" fmla="*/ 1 h 20"/>
                  <a:gd name="T8" fmla="*/ 1 w 21"/>
                  <a:gd name="T9" fmla="*/ 4 h 20"/>
                </a:gdLst>
                <a:ahLst/>
                <a:cxnLst>
                  <a:cxn ang="0">
                    <a:pos x="T0" y="T1"/>
                  </a:cxn>
                  <a:cxn ang="0">
                    <a:pos x="T2" y="T3"/>
                  </a:cxn>
                  <a:cxn ang="0">
                    <a:pos x="T4" y="T5"/>
                  </a:cxn>
                  <a:cxn ang="0">
                    <a:pos x="T6" y="T7"/>
                  </a:cxn>
                  <a:cxn ang="0">
                    <a:pos x="T8" y="T9"/>
                  </a:cxn>
                </a:cxnLst>
                <a:rect l="0" t="0" r="r" b="b"/>
                <a:pathLst>
                  <a:path w="21" h="20">
                    <a:moveTo>
                      <a:pt x="1" y="4"/>
                    </a:moveTo>
                    <a:cubicBezTo>
                      <a:pt x="6" y="9"/>
                      <a:pt x="12" y="15"/>
                      <a:pt x="18" y="19"/>
                    </a:cubicBezTo>
                    <a:cubicBezTo>
                      <a:pt x="20" y="20"/>
                      <a:pt x="21" y="17"/>
                      <a:pt x="20" y="16"/>
                    </a:cubicBezTo>
                    <a:cubicBezTo>
                      <a:pt x="15" y="11"/>
                      <a:pt x="9" y="6"/>
                      <a:pt x="3" y="1"/>
                    </a:cubicBezTo>
                    <a:cubicBezTo>
                      <a:pt x="2" y="0"/>
                      <a:pt x="0" y="3"/>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3" name="Freeform 369"/>
              <p:cNvSpPr>
                <a:spLocks/>
              </p:cNvSpPr>
              <p:nvPr/>
            </p:nvSpPr>
            <p:spPr bwMode="auto">
              <a:xfrm>
                <a:off x="2009" y="2406"/>
                <a:ext cx="44" cy="42"/>
              </a:xfrm>
              <a:custGeom>
                <a:avLst/>
                <a:gdLst>
                  <a:gd name="T0" fmla="*/ 1 w 25"/>
                  <a:gd name="T1" fmla="*/ 5 h 24"/>
                  <a:gd name="T2" fmla="*/ 22 w 25"/>
                  <a:gd name="T3" fmla="*/ 23 h 24"/>
                  <a:gd name="T4" fmla="*/ 24 w 25"/>
                  <a:gd name="T5" fmla="*/ 21 h 24"/>
                  <a:gd name="T6" fmla="*/ 4 w 25"/>
                  <a:gd name="T7" fmla="*/ 2 h 24"/>
                  <a:gd name="T8" fmla="*/ 1 w 25"/>
                  <a:gd name="T9" fmla="*/ 5 h 24"/>
                </a:gdLst>
                <a:ahLst/>
                <a:cxnLst>
                  <a:cxn ang="0">
                    <a:pos x="T0" y="T1"/>
                  </a:cxn>
                  <a:cxn ang="0">
                    <a:pos x="T2" y="T3"/>
                  </a:cxn>
                  <a:cxn ang="0">
                    <a:pos x="T4" y="T5"/>
                  </a:cxn>
                  <a:cxn ang="0">
                    <a:pos x="T6" y="T7"/>
                  </a:cxn>
                  <a:cxn ang="0">
                    <a:pos x="T8" y="T9"/>
                  </a:cxn>
                </a:cxnLst>
                <a:rect l="0" t="0" r="r" b="b"/>
                <a:pathLst>
                  <a:path w="25" h="24">
                    <a:moveTo>
                      <a:pt x="1" y="5"/>
                    </a:moveTo>
                    <a:cubicBezTo>
                      <a:pt x="8" y="11"/>
                      <a:pt x="14" y="18"/>
                      <a:pt x="22" y="23"/>
                    </a:cubicBezTo>
                    <a:cubicBezTo>
                      <a:pt x="24" y="24"/>
                      <a:pt x="25" y="22"/>
                      <a:pt x="24" y="21"/>
                    </a:cubicBezTo>
                    <a:cubicBezTo>
                      <a:pt x="18" y="14"/>
                      <a:pt x="11" y="8"/>
                      <a:pt x="4" y="2"/>
                    </a:cubicBezTo>
                    <a:cubicBezTo>
                      <a:pt x="2" y="0"/>
                      <a:pt x="0" y="3"/>
                      <a:pt x="1"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4" name="Freeform 370"/>
              <p:cNvSpPr>
                <a:spLocks/>
              </p:cNvSpPr>
              <p:nvPr/>
            </p:nvSpPr>
            <p:spPr bwMode="auto">
              <a:xfrm>
                <a:off x="1833" y="2098"/>
                <a:ext cx="58" cy="97"/>
              </a:xfrm>
              <a:custGeom>
                <a:avLst/>
                <a:gdLst>
                  <a:gd name="T0" fmla="*/ 3 w 33"/>
                  <a:gd name="T1" fmla="*/ 53 h 55"/>
                  <a:gd name="T2" fmla="*/ 32 w 33"/>
                  <a:gd name="T3" fmla="*/ 3 h 55"/>
                  <a:gd name="T4" fmla="*/ 30 w 33"/>
                  <a:gd name="T5" fmla="*/ 1 h 55"/>
                  <a:gd name="T6" fmla="*/ 0 w 33"/>
                  <a:gd name="T7" fmla="*/ 53 h 55"/>
                  <a:gd name="T8" fmla="*/ 3 w 33"/>
                  <a:gd name="T9" fmla="*/ 53 h 55"/>
                </a:gdLst>
                <a:ahLst/>
                <a:cxnLst>
                  <a:cxn ang="0">
                    <a:pos x="T0" y="T1"/>
                  </a:cxn>
                  <a:cxn ang="0">
                    <a:pos x="T2" y="T3"/>
                  </a:cxn>
                  <a:cxn ang="0">
                    <a:pos x="T4" y="T5"/>
                  </a:cxn>
                  <a:cxn ang="0">
                    <a:pos x="T6" y="T7"/>
                  </a:cxn>
                  <a:cxn ang="0">
                    <a:pos x="T8" y="T9"/>
                  </a:cxn>
                </a:cxnLst>
                <a:rect l="0" t="0" r="r" b="b"/>
                <a:pathLst>
                  <a:path w="33" h="55">
                    <a:moveTo>
                      <a:pt x="3" y="53"/>
                    </a:moveTo>
                    <a:cubicBezTo>
                      <a:pt x="10" y="34"/>
                      <a:pt x="19" y="19"/>
                      <a:pt x="32" y="3"/>
                    </a:cubicBezTo>
                    <a:cubicBezTo>
                      <a:pt x="33" y="2"/>
                      <a:pt x="31" y="0"/>
                      <a:pt x="30" y="1"/>
                    </a:cubicBezTo>
                    <a:cubicBezTo>
                      <a:pt x="15" y="14"/>
                      <a:pt x="4" y="33"/>
                      <a:pt x="0" y="53"/>
                    </a:cubicBezTo>
                    <a:cubicBezTo>
                      <a:pt x="0" y="55"/>
                      <a:pt x="2" y="55"/>
                      <a:pt x="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5" name="Freeform 371"/>
              <p:cNvSpPr>
                <a:spLocks/>
              </p:cNvSpPr>
              <p:nvPr/>
            </p:nvSpPr>
            <p:spPr bwMode="auto">
              <a:xfrm>
                <a:off x="1865" y="2137"/>
                <a:ext cx="40" cy="65"/>
              </a:xfrm>
              <a:custGeom>
                <a:avLst/>
                <a:gdLst>
                  <a:gd name="T0" fmla="*/ 3 w 23"/>
                  <a:gd name="T1" fmla="*/ 36 h 37"/>
                  <a:gd name="T2" fmla="*/ 10 w 23"/>
                  <a:gd name="T3" fmla="*/ 19 h 37"/>
                  <a:gd name="T4" fmla="*/ 22 w 23"/>
                  <a:gd name="T5" fmla="*/ 4 h 37"/>
                  <a:gd name="T6" fmla="*/ 20 w 23"/>
                  <a:gd name="T7" fmla="*/ 1 h 37"/>
                  <a:gd name="T8" fmla="*/ 0 w 23"/>
                  <a:gd name="T9" fmla="*/ 35 h 37"/>
                  <a:gd name="T10" fmla="*/ 3 w 23"/>
                  <a:gd name="T11" fmla="*/ 36 h 37"/>
                </a:gdLst>
                <a:ahLst/>
                <a:cxnLst>
                  <a:cxn ang="0">
                    <a:pos x="T0" y="T1"/>
                  </a:cxn>
                  <a:cxn ang="0">
                    <a:pos x="T2" y="T3"/>
                  </a:cxn>
                  <a:cxn ang="0">
                    <a:pos x="T4" y="T5"/>
                  </a:cxn>
                  <a:cxn ang="0">
                    <a:pos x="T6" y="T7"/>
                  </a:cxn>
                  <a:cxn ang="0">
                    <a:pos x="T8" y="T9"/>
                  </a:cxn>
                  <a:cxn ang="0">
                    <a:pos x="T10" y="T11"/>
                  </a:cxn>
                </a:cxnLst>
                <a:rect l="0" t="0" r="r" b="b"/>
                <a:pathLst>
                  <a:path w="23" h="37">
                    <a:moveTo>
                      <a:pt x="3" y="36"/>
                    </a:moveTo>
                    <a:cubicBezTo>
                      <a:pt x="6" y="30"/>
                      <a:pt x="7" y="25"/>
                      <a:pt x="10" y="19"/>
                    </a:cubicBezTo>
                    <a:cubicBezTo>
                      <a:pt x="14" y="14"/>
                      <a:pt x="18" y="9"/>
                      <a:pt x="22" y="4"/>
                    </a:cubicBezTo>
                    <a:cubicBezTo>
                      <a:pt x="23" y="2"/>
                      <a:pt x="22" y="0"/>
                      <a:pt x="20" y="1"/>
                    </a:cubicBezTo>
                    <a:cubicBezTo>
                      <a:pt x="10" y="9"/>
                      <a:pt x="1" y="23"/>
                      <a:pt x="0" y="35"/>
                    </a:cubicBezTo>
                    <a:cubicBezTo>
                      <a:pt x="0" y="37"/>
                      <a:pt x="2" y="37"/>
                      <a:pt x="3"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6" name="Freeform 372"/>
              <p:cNvSpPr>
                <a:spLocks/>
              </p:cNvSpPr>
              <p:nvPr/>
            </p:nvSpPr>
            <p:spPr bwMode="auto">
              <a:xfrm>
                <a:off x="1893" y="2175"/>
                <a:ext cx="19" cy="34"/>
              </a:xfrm>
              <a:custGeom>
                <a:avLst/>
                <a:gdLst>
                  <a:gd name="T0" fmla="*/ 4 w 11"/>
                  <a:gd name="T1" fmla="*/ 17 h 19"/>
                  <a:gd name="T2" fmla="*/ 11 w 11"/>
                  <a:gd name="T3" fmla="*/ 3 h 19"/>
                  <a:gd name="T4" fmla="*/ 8 w 11"/>
                  <a:gd name="T5" fmla="*/ 1 h 19"/>
                  <a:gd name="T6" fmla="*/ 0 w 11"/>
                  <a:gd name="T7" fmla="*/ 16 h 19"/>
                  <a:gd name="T8" fmla="*/ 4 w 11"/>
                  <a:gd name="T9" fmla="*/ 17 h 19"/>
                </a:gdLst>
                <a:ahLst/>
                <a:cxnLst>
                  <a:cxn ang="0">
                    <a:pos x="T0" y="T1"/>
                  </a:cxn>
                  <a:cxn ang="0">
                    <a:pos x="T2" y="T3"/>
                  </a:cxn>
                  <a:cxn ang="0">
                    <a:pos x="T4" y="T5"/>
                  </a:cxn>
                  <a:cxn ang="0">
                    <a:pos x="T6" y="T7"/>
                  </a:cxn>
                  <a:cxn ang="0">
                    <a:pos x="T8" y="T9"/>
                  </a:cxn>
                </a:cxnLst>
                <a:rect l="0" t="0" r="r" b="b"/>
                <a:pathLst>
                  <a:path w="11" h="19">
                    <a:moveTo>
                      <a:pt x="4" y="17"/>
                    </a:moveTo>
                    <a:cubicBezTo>
                      <a:pt x="5" y="12"/>
                      <a:pt x="8" y="7"/>
                      <a:pt x="11" y="3"/>
                    </a:cubicBezTo>
                    <a:cubicBezTo>
                      <a:pt x="11" y="1"/>
                      <a:pt x="9" y="0"/>
                      <a:pt x="8" y="1"/>
                    </a:cubicBezTo>
                    <a:cubicBezTo>
                      <a:pt x="4" y="5"/>
                      <a:pt x="1" y="10"/>
                      <a:pt x="0" y="16"/>
                    </a:cubicBezTo>
                    <a:cubicBezTo>
                      <a:pt x="0" y="18"/>
                      <a:pt x="3" y="19"/>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7" name="Freeform 373"/>
              <p:cNvSpPr>
                <a:spLocks/>
              </p:cNvSpPr>
              <p:nvPr/>
            </p:nvSpPr>
            <p:spPr bwMode="auto">
              <a:xfrm>
                <a:off x="1904" y="2191"/>
                <a:ext cx="28" cy="32"/>
              </a:xfrm>
              <a:custGeom>
                <a:avLst/>
                <a:gdLst>
                  <a:gd name="T0" fmla="*/ 4 w 16"/>
                  <a:gd name="T1" fmla="*/ 17 h 18"/>
                  <a:gd name="T2" fmla="*/ 16 w 16"/>
                  <a:gd name="T3" fmla="*/ 4 h 18"/>
                  <a:gd name="T4" fmla="*/ 14 w 16"/>
                  <a:gd name="T5" fmla="*/ 1 h 18"/>
                  <a:gd name="T6" fmla="*/ 2 w 16"/>
                  <a:gd name="T7" fmla="*/ 14 h 18"/>
                  <a:gd name="T8" fmla="*/ 4 w 16"/>
                  <a:gd name="T9" fmla="*/ 17 h 18"/>
                </a:gdLst>
                <a:ahLst/>
                <a:cxnLst>
                  <a:cxn ang="0">
                    <a:pos x="T0" y="T1"/>
                  </a:cxn>
                  <a:cxn ang="0">
                    <a:pos x="T2" y="T3"/>
                  </a:cxn>
                  <a:cxn ang="0">
                    <a:pos x="T4" y="T5"/>
                  </a:cxn>
                  <a:cxn ang="0">
                    <a:pos x="T6" y="T7"/>
                  </a:cxn>
                  <a:cxn ang="0">
                    <a:pos x="T8" y="T9"/>
                  </a:cxn>
                </a:cxnLst>
                <a:rect l="0" t="0" r="r" b="b"/>
                <a:pathLst>
                  <a:path w="16" h="18">
                    <a:moveTo>
                      <a:pt x="4" y="17"/>
                    </a:moveTo>
                    <a:cubicBezTo>
                      <a:pt x="8" y="13"/>
                      <a:pt x="13" y="8"/>
                      <a:pt x="16" y="4"/>
                    </a:cubicBezTo>
                    <a:cubicBezTo>
                      <a:pt x="16" y="2"/>
                      <a:pt x="15" y="0"/>
                      <a:pt x="14" y="1"/>
                    </a:cubicBezTo>
                    <a:cubicBezTo>
                      <a:pt x="9" y="5"/>
                      <a:pt x="5" y="10"/>
                      <a:pt x="2" y="14"/>
                    </a:cubicBezTo>
                    <a:cubicBezTo>
                      <a:pt x="0" y="16"/>
                      <a:pt x="3" y="18"/>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8" name="Freeform 374"/>
              <p:cNvSpPr>
                <a:spLocks/>
              </p:cNvSpPr>
              <p:nvPr/>
            </p:nvSpPr>
            <p:spPr bwMode="auto">
              <a:xfrm>
                <a:off x="1842" y="2073"/>
                <a:ext cx="32" cy="46"/>
              </a:xfrm>
              <a:custGeom>
                <a:avLst/>
                <a:gdLst>
                  <a:gd name="T0" fmla="*/ 4 w 18"/>
                  <a:gd name="T1" fmla="*/ 24 h 26"/>
                  <a:gd name="T2" fmla="*/ 17 w 18"/>
                  <a:gd name="T3" fmla="*/ 2 h 26"/>
                  <a:gd name="T4" fmla="*/ 15 w 18"/>
                  <a:gd name="T5" fmla="*/ 1 h 26"/>
                  <a:gd name="T6" fmla="*/ 1 w 18"/>
                  <a:gd name="T7" fmla="*/ 22 h 26"/>
                  <a:gd name="T8" fmla="*/ 4 w 18"/>
                  <a:gd name="T9" fmla="*/ 24 h 26"/>
                </a:gdLst>
                <a:ahLst/>
                <a:cxnLst>
                  <a:cxn ang="0">
                    <a:pos x="T0" y="T1"/>
                  </a:cxn>
                  <a:cxn ang="0">
                    <a:pos x="T2" y="T3"/>
                  </a:cxn>
                  <a:cxn ang="0">
                    <a:pos x="T4" y="T5"/>
                  </a:cxn>
                  <a:cxn ang="0">
                    <a:pos x="T6" y="T7"/>
                  </a:cxn>
                  <a:cxn ang="0">
                    <a:pos x="T8" y="T9"/>
                  </a:cxn>
                </a:cxnLst>
                <a:rect l="0" t="0" r="r" b="b"/>
                <a:pathLst>
                  <a:path w="18" h="26">
                    <a:moveTo>
                      <a:pt x="4" y="24"/>
                    </a:moveTo>
                    <a:cubicBezTo>
                      <a:pt x="7" y="16"/>
                      <a:pt x="12" y="9"/>
                      <a:pt x="17" y="2"/>
                    </a:cubicBezTo>
                    <a:cubicBezTo>
                      <a:pt x="18" y="1"/>
                      <a:pt x="16" y="0"/>
                      <a:pt x="15" y="1"/>
                    </a:cubicBezTo>
                    <a:cubicBezTo>
                      <a:pt x="9" y="7"/>
                      <a:pt x="4" y="14"/>
                      <a:pt x="1" y="22"/>
                    </a:cubicBezTo>
                    <a:cubicBezTo>
                      <a:pt x="0" y="24"/>
                      <a:pt x="3" y="26"/>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9" name="Freeform 375"/>
              <p:cNvSpPr>
                <a:spLocks/>
              </p:cNvSpPr>
              <p:nvPr/>
            </p:nvSpPr>
            <p:spPr bwMode="auto">
              <a:xfrm>
                <a:off x="1828" y="2044"/>
                <a:ext cx="18" cy="35"/>
              </a:xfrm>
              <a:custGeom>
                <a:avLst/>
                <a:gdLst>
                  <a:gd name="T0" fmla="*/ 4 w 10"/>
                  <a:gd name="T1" fmla="*/ 17 h 20"/>
                  <a:gd name="T2" fmla="*/ 9 w 10"/>
                  <a:gd name="T3" fmla="*/ 2 h 20"/>
                  <a:gd name="T4" fmla="*/ 7 w 10"/>
                  <a:gd name="T5" fmla="*/ 1 h 20"/>
                  <a:gd name="T6" fmla="*/ 0 w 10"/>
                  <a:gd name="T7" fmla="*/ 17 h 20"/>
                  <a:gd name="T8" fmla="*/ 4 w 10"/>
                  <a:gd name="T9" fmla="*/ 17 h 20"/>
                </a:gdLst>
                <a:ahLst/>
                <a:cxnLst>
                  <a:cxn ang="0">
                    <a:pos x="T0" y="T1"/>
                  </a:cxn>
                  <a:cxn ang="0">
                    <a:pos x="T2" y="T3"/>
                  </a:cxn>
                  <a:cxn ang="0">
                    <a:pos x="T4" y="T5"/>
                  </a:cxn>
                  <a:cxn ang="0">
                    <a:pos x="T6" y="T7"/>
                  </a:cxn>
                  <a:cxn ang="0">
                    <a:pos x="T8" y="T9"/>
                  </a:cxn>
                </a:cxnLst>
                <a:rect l="0" t="0" r="r" b="b"/>
                <a:pathLst>
                  <a:path w="10" h="20">
                    <a:moveTo>
                      <a:pt x="4" y="17"/>
                    </a:moveTo>
                    <a:cubicBezTo>
                      <a:pt x="4" y="11"/>
                      <a:pt x="6" y="7"/>
                      <a:pt x="9" y="2"/>
                    </a:cubicBezTo>
                    <a:cubicBezTo>
                      <a:pt x="10" y="1"/>
                      <a:pt x="8" y="0"/>
                      <a:pt x="7" y="1"/>
                    </a:cubicBezTo>
                    <a:cubicBezTo>
                      <a:pt x="2" y="5"/>
                      <a:pt x="0" y="11"/>
                      <a:pt x="0" y="17"/>
                    </a:cubicBezTo>
                    <a:cubicBezTo>
                      <a:pt x="0" y="20"/>
                      <a:pt x="4" y="20"/>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0" name="Freeform 376"/>
              <p:cNvSpPr>
                <a:spLocks/>
              </p:cNvSpPr>
              <p:nvPr/>
            </p:nvSpPr>
            <p:spPr bwMode="auto">
              <a:xfrm>
                <a:off x="1814" y="1991"/>
                <a:ext cx="25" cy="38"/>
              </a:xfrm>
              <a:custGeom>
                <a:avLst/>
                <a:gdLst>
                  <a:gd name="T0" fmla="*/ 4 w 14"/>
                  <a:gd name="T1" fmla="*/ 19 h 22"/>
                  <a:gd name="T2" fmla="*/ 13 w 14"/>
                  <a:gd name="T3" fmla="*/ 3 h 22"/>
                  <a:gd name="T4" fmla="*/ 11 w 14"/>
                  <a:gd name="T5" fmla="*/ 1 h 22"/>
                  <a:gd name="T6" fmla="*/ 1 w 14"/>
                  <a:gd name="T7" fmla="*/ 18 h 22"/>
                  <a:gd name="T8" fmla="*/ 4 w 14"/>
                  <a:gd name="T9" fmla="*/ 19 h 22"/>
                </a:gdLst>
                <a:ahLst/>
                <a:cxnLst>
                  <a:cxn ang="0">
                    <a:pos x="T0" y="T1"/>
                  </a:cxn>
                  <a:cxn ang="0">
                    <a:pos x="T2" y="T3"/>
                  </a:cxn>
                  <a:cxn ang="0">
                    <a:pos x="T4" y="T5"/>
                  </a:cxn>
                  <a:cxn ang="0">
                    <a:pos x="T6" y="T7"/>
                  </a:cxn>
                  <a:cxn ang="0">
                    <a:pos x="T8" y="T9"/>
                  </a:cxn>
                </a:cxnLst>
                <a:rect l="0" t="0" r="r" b="b"/>
                <a:pathLst>
                  <a:path w="14" h="22">
                    <a:moveTo>
                      <a:pt x="4" y="19"/>
                    </a:moveTo>
                    <a:cubicBezTo>
                      <a:pt x="6" y="13"/>
                      <a:pt x="9" y="8"/>
                      <a:pt x="13" y="3"/>
                    </a:cubicBezTo>
                    <a:cubicBezTo>
                      <a:pt x="14" y="1"/>
                      <a:pt x="12" y="0"/>
                      <a:pt x="11" y="1"/>
                    </a:cubicBezTo>
                    <a:cubicBezTo>
                      <a:pt x="6" y="6"/>
                      <a:pt x="3" y="12"/>
                      <a:pt x="1" y="18"/>
                    </a:cubicBezTo>
                    <a:cubicBezTo>
                      <a:pt x="0" y="21"/>
                      <a:pt x="4" y="22"/>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1" name="Freeform 377"/>
              <p:cNvSpPr>
                <a:spLocks/>
              </p:cNvSpPr>
              <p:nvPr/>
            </p:nvSpPr>
            <p:spPr bwMode="auto">
              <a:xfrm>
                <a:off x="1796" y="1938"/>
                <a:ext cx="48" cy="58"/>
              </a:xfrm>
              <a:custGeom>
                <a:avLst/>
                <a:gdLst>
                  <a:gd name="T0" fmla="*/ 4 w 27"/>
                  <a:gd name="T1" fmla="*/ 31 h 33"/>
                  <a:gd name="T2" fmla="*/ 26 w 27"/>
                  <a:gd name="T3" fmla="*/ 3 h 33"/>
                  <a:gd name="T4" fmla="*/ 24 w 27"/>
                  <a:gd name="T5" fmla="*/ 1 h 33"/>
                  <a:gd name="T6" fmla="*/ 1 w 27"/>
                  <a:gd name="T7" fmla="*/ 29 h 33"/>
                  <a:gd name="T8" fmla="*/ 4 w 27"/>
                  <a:gd name="T9" fmla="*/ 31 h 33"/>
                </a:gdLst>
                <a:ahLst/>
                <a:cxnLst>
                  <a:cxn ang="0">
                    <a:pos x="T0" y="T1"/>
                  </a:cxn>
                  <a:cxn ang="0">
                    <a:pos x="T2" y="T3"/>
                  </a:cxn>
                  <a:cxn ang="0">
                    <a:pos x="T4" y="T5"/>
                  </a:cxn>
                  <a:cxn ang="0">
                    <a:pos x="T6" y="T7"/>
                  </a:cxn>
                  <a:cxn ang="0">
                    <a:pos x="T8" y="T9"/>
                  </a:cxn>
                </a:cxnLst>
                <a:rect l="0" t="0" r="r" b="b"/>
                <a:pathLst>
                  <a:path w="27" h="33">
                    <a:moveTo>
                      <a:pt x="4" y="31"/>
                    </a:moveTo>
                    <a:cubicBezTo>
                      <a:pt x="10" y="21"/>
                      <a:pt x="17" y="12"/>
                      <a:pt x="26" y="3"/>
                    </a:cubicBezTo>
                    <a:cubicBezTo>
                      <a:pt x="27" y="2"/>
                      <a:pt x="25" y="0"/>
                      <a:pt x="24" y="1"/>
                    </a:cubicBezTo>
                    <a:cubicBezTo>
                      <a:pt x="14" y="9"/>
                      <a:pt x="6" y="18"/>
                      <a:pt x="1" y="29"/>
                    </a:cubicBezTo>
                    <a:cubicBezTo>
                      <a:pt x="0" y="31"/>
                      <a:pt x="3" y="33"/>
                      <a:pt x="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2" name="Freeform 378"/>
              <p:cNvSpPr>
                <a:spLocks/>
              </p:cNvSpPr>
              <p:nvPr/>
            </p:nvSpPr>
            <p:spPr bwMode="auto">
              <a:xfrm>
                <a:off x="1927" y="2211"/>
                <a:ext cx="26" cy="28"/>
              </a:xfrm>
              <a:custGeom>
                <a:avLst/>
                <a:gdLst>
                  <a:gd name="T0" fmla="*/ 4 w 15"/>
                  <a:gd name="T1" fmla="*/ 14 h 16"/>
                  <a:gd name="T2" fmla="*/ 14 w 15"/>
                  <a:gd name="T3" fmla="*/ 2 h 16"/>
                  <a:gd name="T4" fmla="*/ 12 w 15"/>
                  <a:gd name="T5" fmla="*/ 1 h 16"/>
                  <a:gd name="T6" fmla="*/ 1 w 15"/>
                  <a:gd name="T7" fmla="*/ 12 h 16"/>
                  <a:gd name="T8" fmla="*/ 4 w 15"/>
                  <a:gd name="T9" fmla="*/ 14 h 16"/>
                </a:gdLst>
                <a:ahLst/>
                <a:cxnLst>
                  <a:cxn ang="0">
                    <a:pos x="T0" y="T1"/>
                  </a:cxn>
                  <a:cxn ang="0">
                    <a:pos x="T2" y="T3"/>
                  </a:cxn>
                  <a:cxn ang="0">
                    <a:pos x="T4" y="T5"/>
                  </a:cxn>
                  <a:cxn ang="0">
                    <a:pos x="T6" y="T7"/>
                  </a:cxn>
                  <a:cxn ang="0">
                    <a:pos x="T8" y="T9"/>
                  </a:cxn>
                </a:cxnLst>
                <a:rect l="0" t="0" r="r" b="b"/>
                <a:pathLst>
                  <a:path w="15" h="16">
                    <a:moveTo>
                      <a:pt x="4" y="14"/>
                    </a:moveTo>
                    <a:cubicBezTo>
                      <a:pt x="8" y="11"/>
                      <a:pt x="11" y="7"/>
                      <a:pt x="14" y="2"/>
                    </a:cubicBezTo>
                    <a:cubicBezTo>
                      <a:pt x="15" y="1"/>
                      <a:pt x="13" y="0"/>
                      <a:pt x="12" y="1"/>
                    </a:cubicBezTo>
                    <a:cubicBezTo>
                      <a:pt x="8" y="4"/>
                      <a:pt x="5" y="8"/>
                      <a:pt x="1" y="12"/>
                    </a:cubicBezTo>
                    <a:cubicBezTo>
                      <a:pt x="0" y="14"/>
                      <a:pt x="3" y="16"/>
                      <a:pt x="4"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3" name="Freeform 379"/>
              <p:cNvSpPr>
                <a:spLocks/>
              </p:cNvSpPr>
              <p:nvPr/>
            </p:nvSpPr>
            <p:spPr bwMode="auto">
              <a:xfrm>
                <a:off x="1999" y="2325"/>
                <a:ext cx="17" cy="28"/>
              </a:xfrm>
              <a:custGeom>
                <a:avLst/>
                <a:gdLst>
                  <a:gd name="T0" fmla="*/ 3 w 10"/>
                  <a:gd name="T1" fmla="*/ 14 h 16"/>
                  <a:gd name="T2" fmla="*/ 9 w 10"/>
                  <a:gd name="T3" fmla="*/ 3 h 16"/>
                  <a:gd name="T4" fmla="*/ 7 w 10"/>
                  <a:gd name="T5" fmla="*/ 1 h 16"/>
                  <a:gd name="T6" fmla="*/ 0 w 10"/>
                  <a:gd name="T7" fmla="*/ 13 h 16"/>
                  <a:gd name="T8" fmla="*/ 3 w 10"/>
                  <a:gd name="T9" fmla="*/ 14 h 16"/>
                </a:gdLst>
                <a:ahLst/>
                <a:cxnLst>
                  <a:cxn ang="0">
                    <a:pos x="T0" y="T1"/>
                  </a:cxn>
                  <a:cxn ang="0">
                    <a:pos x="T2" y="T3"/>
                  </a:cxn>
                  <a:cxn ang="0">
                    <a:pos x="T4" y="T5"/>
                  </a:cxn>
                  <a:cxn ang="0">
                    <a:pos x="T6" y="T7"/>
                  </a:cxn>
                  <a:cxn ang="0">
                    <a:pos x="T8" y="T9"/>
                  </a:cxn>
                </a:cxnLst>
                <a:rect l="0" t="0" r="r" b="b"/>
                <a:pathLst>
                  <a:path w="10" h="16">
                    <a:moveTo>
                      <a:pt x="3" y="14"/>
                    </a:moveTo>
                    <a:cubicBezTo>
                      <a:pt x="5" y="11"/>
                      <a:pt x="7" y="7"/>
                      <a:pt x="9" y="3"/>
                    </a:cubicBezTo>
                    <a:cubicBezTo>
                      <a:pt x="10" y="1"/>
                      <a:pt x="8" y="0"/>
                      <a:pt x="7" y="1"/>
                    </a:cubicBezTo>
                    <a:cubicBezTo>
                      <a:pt x="3" y="4"/>
                      <a:pt x="1" y="9"/>
                      <a:pt x="0" y="13"/>
                    </a:cubicBezTo>
                    <a:cubicBezTo>
                      <a:pt x="0" y="15"/>
                      <a:pt x="2" y="16"/>
                      <a:pt x="3"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4" name="Freeform 380"/>
              <p:cNvSpPr>
                <a:spLocks/>
              </p:cNvSpPr>
              <p:nvPr/>
            </p:nvSpPr>
            <p:spPr bwMode="auto">
              <a:xfrm>
                <a:off x="1983" y="2297"/>
                <a:ext cx="17" cy="31"/>
              </a:xfrm>
              <a:custGeom>
                <a:avLst/>
                <a:gdLst>
                  <a:gd name="T0" fmla="*/ 3 w 10"/>
                  <a:gd name="T1" fmla="*/ 16 h 18"/>
                  <a:gd name="T2" fmla="*/ 7 w 10"/>
                  <a:gd name="T3" fmla="*/ 10 h 18"/>
                  <a:gd name="T4" fmla="*/ 10 w 10"/>
                  <a:gd name="T5" fmla="*/ 3 h 18"/>
                  <a:gd name="T6" fmla="*/ 7 w 10"/>
                  <a:gd name="T7" fmla="*/ 2 h 18"/>
                  <a:gd name="T8" fmla="*/ 0 w 10"/>
                  <a:gd name="T9" fmla="*/ 14 h 18"/>
                  <a:gd name="T10" fmla="*/ 3 w 10"/>
                  <a:gd name="T11" fmla="*/ 16 h 18"/>
                </a:gdLst>
                <a:ahLst/>
                <a:cxnLst>
                  <a:cxn ang="0">
                    <a:pos x="T0" y="T1"/>
                  </a:cxn>
                  <a:cxn ang="0">
                    <a:pos x="T2" y="T3"/>
                  </a:cxn>
                  <a:cxn ang="0">
                    <a:pos x="T4" y="T5"/>
                  </a:cxn>
                  <a:cxn ang="0">
                    <a:pos x="T6" y="T7"/>
                  </a:cxn>
                  <a:cxn ang="0">
                    <a:pos x="T8" y="T9"/>
                  </a:cxn>
                  <a:cxn ang="0">
                    <a:pos x="T10" y="T11"/>
                  </a:cxn>
                </a:cxnLst>
                <a:rect l="0" t="0" r="r" b="b"/>
                <a:pathLst>
                  <a:path w="10" h="18">
                    <a:moveTo>
                      <a:pt x="3" y="16"/>
                    </a:moveTo>
                    <a:cubicBezTo>
                      <a:pt x="5" y="14"/>
                      <a:pt x="6" y="12"/>
                      <a:pt x="7" y="10"/>
                    </a:cubicBezTo>
                    <a:cubicBezTo>
                      <a:pt x="8" y="8"/>
                      <a:pt x="9" y="5"/>
                      <a:pt x="10" y="3"/>
                    </a:cubicBezTo>
                    <a:cubicBezTo>
                      <a:pt x="10" y="2"/>
                      <a:pt x="8" y="0"/>
                      <a:pt x="7" y="2"/>
                    </a:cubicBezTo>
                    <a:cubicBezTo>
                      <a:pt x="4" y="5"/>
                      <a:pt x="2" y="10"/>
                      <a:pt x="0" y="14"/>
                    </a:cubicBezTo>
                    <a:cubicBezTo>
                      <a:pt x="0" y="16"/>
                      <a:pt x="2" y="18"/>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5" name="Freeform 381"/>
              <p:cNvSpPr>
                <a:spLocks/>
              </p:cNvSpPr>
              <p:nvPr/>
            </p:nvSpPr>
            <p:spPr bwMode="auto">
              <a:xfrm>
                <a:off x="1963" y="2258"/>
                <a:ext cx="20" cy="28"/>
              </a:xfrm>
              <a:custGeom>
                <a:avLst/>
                <a:gdLst>
                  <a:gd name="T0" fmla="*/ 5 w 11"/>
                  <a:gd name="T1" fmla="*/ 14 h 16"/>
                  <a:gd name="T2" fmla="*/ 11 w 11"/>
                  <a:gd name="T3" fmla="*/ 3 h 16"/>
                  <a:gd name="T4" fmla="*/ 8 w 11"/>
                  <a:gd name="T5" fmla="*/ 1 h 16"/>
                  <a:gd name="T6" fmla="*/ 1 w 11"/>
                  <a:gd name="T7" fmla="*/ 12 h 16"/>
                  <a:gd name="T8" fmla="*/ 5 w 11"/>
                  <a:gd name="T9" fmla="*/ 14 h 16"/>
                </a:gdLst>
                <a:ahLst/>
                <a:cxnLst>
                  <a:cxn ang="0">
                    <a:pos x="T0" y="T1"/>
                  </a:cxn>
                  <a:cxn ang="0">
                    <a:pos x="T2" y="T3"/>
                  </a:cxn>
                  <a:cxn ang="0">
                    <a:pos x="T4" y="T5"/>
                  </a:cxn>
                  <a:cxn ang="0">
                    <a:pos x="T6" y="T7"/>
                  </a:cxn>
                  <a:cxn ang="0">
                    <a:pos x="T8" y="T9"/>
                  </a:cxn>
                </a:cxnLst>
                <a:rect l="0" t="0" r="r" b="b"/>
                <a:pathLst>
                  <a:path w="11" h="16">
                    <a:moveTo>
                      <a:pt x="5" y="14"/>
                    </a:moveTo>
                    <a:cubicBezTo>
                      <a:pt x="7" y="10"/>
                      <a:pt x="10" y="7"/>
                      <a:pt x="11" y="3"/>
                    </a:cubicBezTo>
                    <a:cubicBezTo>
                      <a:pt x="11" y="1"/>
                      <a:pt x="9" y="0"/>
                      <a:pt x="8" y="1"/>
                    </a:cubicBezTo>
                    <a:cubicBezTo>
                      <a:pt x="5" y="4"/>
                      <a:pt x="3" y="8"/>
                      <a:pt x="1" y="12"/>
                    </a:cubicBezTo>
                    <a:cubicBezTo>
                      <a:pt x="0" y="14"/>
                      <a:pt x="3" y="16"/>
                      <a:pt x="5"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6" name="Freeform 382"/>
              <p:cNvSpPr>
                <a:spLocks/>
              </p:cNvSpPr>
              <p:nvPr/>
            </p:nvSpPr>
            <p:spPr bwMode="auto">
              <a:xfrm>
                <a:off x="1948" y="2242"/>
                <a:ext cx="17" cy="20"/>
              </a:xfrm>
              <a:custGeom>
                <a:avLst/>
                <a:gdLst>
                  <a:gd name="T0" fmla="*/ 4 w 10"/>
                  <a:gd name="T1" fmla="*/ 9 h 11"/>
                  <a:gd name="T2" fmla="*/ 9 w 10"/>
                  <a:gd name="T3" fmla="*/ 3 h 11"/>
                  <a:gd name="T4" fmla="*/ 7 w 10"/>
                  <a:gd name="T5" fmla="*/ 1 h 11"/>
                  <a:gd name="T6" fmla="*/ 1 w 10"/>
                  <a:gd name="T7" fmla="*/ 7 h 11"/>
                  <a:gd name="T8" fmla="*/ 4 w 10"/>
                  <a:gd name="T9" fmla="*/ 9 h 11"/>
                </a:gdLst>
                <a:ahLst/>
                <a:cxnLst>
                  <a:cxn ang="0">
                    <a:pos x="T0" y="T1"/>
                  </a:cxn>
                  <a:cxn ang="0">
                    <a:pos x="T2" y="T3"/>
                  </a:cxn>
                  <a:cxn ang="0">
                    <a:pos x="T4" y="T5"/>
                  </a:cxn>
                  <a:cxn ang="0">
                    <a:pos x="T6" y="T7"/>
                  </a:cxn>
                  <a:cxn ang="0">
                    <a:pos x="T8" y="T9"/>
                  </a:cxn>
                </a:cxnLst>
                <a:rect l="0" t="0" r="r" b="b"/>
                <a:pathLst>
                  <a:path w="10" h="11">
                    <a:moveTo>
                      <a:pt x="4" y="9"/>
                    </a:moveTo>
                    <a:cubicBezTo>
                      <a:pt x="6" y="7"/>
                      <a:pt x="7" y="5"/>
                      <a:pt x="9" y="3"/>
                    </a:cubicBezTo>
                    <a:cubicBezTo>
                      <a:pt x="10" y="2"/>
                      <a:pt x="9" y="0"/>
                      <a:pt x="7" y="1"/>
                    </a:cubicBezTo>
                    <a:cubicBezTo>
                      <a:pt x="5" y="3"/>
                      <a:pt x="3" y="5"/>
                      <a:pt x="1" y="7"/>
                    </a:cubicBezTo>
                    <a:cubicBezTo>
                      <a:pt x="0" y="8"/>
                      <a:pt x="2" y="11"/>
                      <a:pt x="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7" name="Freeform 383"/>
              <p:cNvSpPr>
                <a:spLocks/>
              </p:cNvSpPr>
              <p:nvPr/>
            </p:nvSpPr>
            <p:spPr bwMode="auto">
              <a:xfrm>
                <a:off x="2215" y="2518"/>
                <a:ext cx="79" cy="57"/>
              </a:xfrm>
              <a:custGeom>
                <a:avLst/>
                <a:gdLst>
                  <a:gd name="T0" fmla="*/ 41 w 45"/>
                  <a:gd name="T1" fmla="*/ 2 h 32"/>
                  <a:gd name="T2" fmla="*/ 2 w 45"/>
                  <a:gd name="T3" fmla="*/ 29 h 32"/>
                  <a:gd name="T4" fmla="*/ 3 w 45"/>
                  <a:gd name="T5" fmla="*/ 31 h 32"/>
                  <a:gd name="T6" fmla="*/ 43 w 45"/>
                  <a:gd name="T7" fmla="*/ 4 h 32"/>
                  <a:gd name="T8" fmla="*/ 41 w 45"/>
                  <a:gd name="T9" fmla="*/ 2 h 32"/>
                </a:gdLst>
                <a:ahLst/>
                <a:cxnLst>
                  <a:cxn ang="0">
                    <a:pos x="T0" y="T1"/>
                  </a:cxn>
                  <a:cxn ang="0">
                    <a:pos x="T2" y="T3"/>
                  </a:cxn>
                  <a:cxn ang="0">
                    <a:pos x="T4" y="T5"/>
                  </a:cxn>
                  <a:cxn ang="0">
                    <a:pos x="T6" y="T7"/>
                  </a:cxn>
                  <a:cxn ang="0">
                    <a:pos x="T8" y="T9"/>
                  </a:cxn>
                </a:cxnLst>
                <a:rect l="0" t="0" r="r" b="b"/>
                <a:pathLst>
                  <a:path w="45" h="32">
                    <a:moveTo>
                      <a:pt x="41" y="2"/>
                    </a:moveTo>
                    <a:cubicBezTo>
                      <a:pt x="28" y="12"/>
                      <a:pt x="16" y="21"/>
                      <a:pt x="2" y="29"/>
                    </a:cubicBezTo>
                    <a:cubicBezTo>
                      <a:pt x="0" y="29"/>
                      <a:pt x="1" y="32"/>
                      <a:pt x="3" y="31"/>
                    </a:cubicBezTo>
                    <a:cubicBezTo>
                      <a:pt x="18" y="25"/>
                      <a:pt x="32" y="16"/>
                      <a:pt x="43" y="4"/>
                    </a:cubicBezTo>
                    <a:cubicBezTo>
                      <a:pt x="45" y="2"/>
                      <a:pt x="43" y="0"/>
                      <a:pt x="4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8" name="Freeform 384"/>
              <p:cNvSpPr>
                <a:spLocks/>
              </p:cNvSpPr>
              <p:nvPr/>
            </p:nvSpPr>
            <p:spPr bwMode="auto">
              <a:xfrm>
                <a:off x="2261" y="2532"/>
                <a:ext cx="43" cy="32"/>
              </a:xfrm>
              <a:custGeom>
                <a:avLst/>
                <a:gdLst>
                  <a:gd name="T0" fmla="*/ 22 w 25"/>
                  <a:gd name="T1" fmla="*/ 0 h 18"/>
                  <a:gd name="T2" fmla="*/ 12 w 25"/>
                  <a:gd name="T3" fmla="*/ 8 h 18"/>
                  <a:gd name="T4" fmla="*/ 1 w 25"/>
                  <a:gd name="T5" fmla="*/ 15 h 18"/>
                  <a:gd name="T6" fmla="*/ 2 w 25"/>
                  <a:gd name="T7" fmla="*/ 17 h 18"/>
                  <a:gd name="T8" fmla="*/ 24 w 25"/>
                  <a:gd name="T9" fmla="*/ 3 h 18"/>
                  <a:gd name="T10" fmla="*/ 22 w 25"/>
                  <a:gd name="T11" fmla="*/ 0 h 18"/>
                </a:gdLst>
                <a:ahLst/>
                <a:cxnLst>
                  <a:cxn ang="0">
                    <a:pos x="T0" y="T1"/>
                  </a:cxn>
                  <a:cxn ang="0">
                    <a:pos x="T2" y="T3"/>
                  </a:cxn>
                  <a:cxn ang="0">
                    <a:pos x="T4" y="T5"/>
                  </a:cxn>
                  <a:cxn ang="0">
                    <a:pos x="T6" y="T7"/>
                  </a:cxn>
                  <a:cxn ang="0">
                    <a:pos x="T8" y="T9"/>
                  </a:cxn>
                  <a:cxn ang="0">
                    <a:pos x="T10" y="T11"/>
                  </a:cxn>
                </a:cxnLst>
                <a:rect l="0" t="0" r="r" b="b"/>
                <a:pathLst>
                  <a:path w="25" h="18">
                    <a:moveTo>
                      <a:pt x="22" y="0"/>
                    </a:moveTo>
                    <a:cubicBezTo>
                      <a:pt x="19" y="2"/>
                      <a:pt x="15" y="5"/>
                      <a:pt x="12" y="8"/>
                    </a:cubicBezTo>
                    <a:cubicBezTo>
                      <a:pt x="8" y="10"/>
                      <a:pt x="5" y="12"/>
                      <a:pt x="1" y="15"/>
                    </a:cubicBezTo>
                    <a:cubicBezTo>
                      <a:pt x="0" y="15"/>
                      <a:pt x="1" y="18"/>
                      <a:pt x="2" y="17"/>
                    </a:cubicBezTo>
                    <a:cubicBezTo>
                      <a:pt x="10" y="15"/>
                      <a:pt x="20" y="10"/>
                      <a:pt x="24" y="3"/>
                    </a:cubicBezTo>
                    <a:cubicBezTo>
                      <a:pt x="25" y="1"/>
                      <a:pt x="24"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9" name="Freeform 385"/>
              <p:cNvSpPr>
                <a:spLocks/>
              </p:cNvSpPr>
              <p:nvPr/>
            </p:nvSpPr>
            <p:spPr bwMode="auto">
              <a:xfrm>
                <a:off x="2287" y="2545"/>
                <a:ext cx="30" cy="28"/>
              </a:xfrm>
              <a:custGeom>
                <a:avLst/>
                <a:gdLst>
                  <a:gd name="T0" fmla="*/ 13 w 17"/>
                  <a:gd name="T1" fmla="*/ 1 h 16"/>
                  <a:gd name="T2" fmla="*/ 2 w 17"/>
                  <a:gd name="T3" fmla="*/ 13 h 16"/>
                  <a:gd name="T4" fmla="*/ 3 w 17"/>
                  <a:gd name="T5" fmla="*/ 15 h 16"/>
                  <a:gd name="T6" fmla="*/ 16 w 17"/>
                  <a:gd name="T7" fmla="*/ 3 h 16"/>
                  <a:gd name="T8" fmla="*/ 13 w 17"/>
                  <a:gd name="T9" fmla="*/ 1 h 16"/>
                </a:gdLst>
                <a:ahLst/>
                <a:cxnLst>
                  <a:cxn ang="0">
                    <a:pos x="T0" y="T1"/>
                  </a:cxn>
                  <a:cxn ang="0">
                    <a:pos x="T2" y="T3"/>
                  </a:cxn>
                  <a:cxn ang="0">
                    <a:pos x="T4" y="T5"/>
                  </a:cxn>
                  <a:cxn ang="0">
                    <a:pos x="T6" y="T7"/>
                  </a:cxn>
                  <a:cxn ang="0">
                    <a:pos x="T8" y="T9"/>
                  </a:cxn>
                </a:cxnLst>
                <a:rect l="0" t="0" r="r" b="b"/>
                <a:pathLst>
                  <a:path w="17" h="16">
                    <a:moveTo>
                      <a:pt x="13" y="1"/>
                    </a:moveTo>
                    <a:cubicBezTo>
                      <a:pt x="10" y="6"/>
                      <a:pt x="6" y="9"/>
                      <a:pt x="2" y="13"/>
                    </a:cubicBezTo>
                    <a:cubicBezTo>
                      <a:pt x="0" y="14"/>
                      <a:pt x="2" y="16"/>
                      <a:pt x="3" y="15"/>
                    </a:cubicBezTo>
                    <a:cubicBezTo>
                      <a:pt x="9" y="12"/>
                      <a:pt x="13" y="8"/>
                      <a:pt x="16" y="3"/>
                    </a:cubicBezTo>
                    <a:cubicBezTo>
                      <a:pt x="17" y="1"/>
                      <a:pt x="14" y="0"/>
                      <a:pt x="13"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0" name="Freeform 386"/>
              <p:cNvSpPr>
                <a:spLocks/>
              </p:cNvSpPr>
              <p:nvPr/>
            </p:nvSpPr>
            <p:spPr bwMode="auto">
              <a:xfrm>
                <a:off x="2206" y="2499"/>
                <a:ext cx="84" cy="19"/>
              </a:xfrm>
              <a:custGeom>
                <a:avLst/>
                <a:gdLst>
                  <a:gd name="T0" fmla="*/ 46 w 48"/>
                  <a:gd name="T1" fmla="*/ 0 h 11"/>
                  <a:gd name="T2" fmla="*/ 2 w 48"/>
                  <a:gd name="T3" fmla="*/ 4 h 11"/>
                  <a:gd name="T4" fmla="*/ 2 w 48"/>
                  <a:gd name="T5" fmla="*/ 6 h 11"/>
                  <a:gd name="T6" fmla="*/ 47 w 48"/>
                  <a:gd name="T7" fmla="*/ 3 h 11"/>
                  <a:gd name="T8" fmla="*/ 46 w 48"/>
                  <a:gd name="T9" fmla="*/ 0 h 11"/>
                </a:gdLst>
                <a:ahLst/>
                <a:cxnLst>
                  <a:cxn ang="0">
                    <a:pos x="T0" y="T1"/>
                  </a:cxn>
                  <a:cxn ang="0">
                    <a:pos x="T2" y="T3"/>
                  </a:cxn>
                  <a:cxn ang="0">
                    <a:pos x="T4" y="T5"/>
                  </a:cxn>
                  <a:cxn ang="0">
                    <a:pos x="T6" y="T7"/>
                  </a:cxn>
                  <a:cxn ang="0">
                    <a:pos x="T8" y="T9"/>
                  </a:cxn>
                </a:cxnLst>
                <a:rect l="0" t="0" r="r" b="b"/>
                <a:pathLst>
                  <a:path w="48" h="11">
                    <a:moveTo>
                      <a:pt x="46" y="0"/>
                    </a:moveTo>
                    <a:cubicBezTo>
                      <a:pt x="31" y="5"/>
                      <a:pt x="17" y="6"/>
                      <a:pt x="2" y="4"/>
                    </a:cubicBezTo>
                    <a:cubicBezTo>
                      <a:pt x="0" y="3"/>
                      <a:pt x="0" y="6"/>
                      <a:pt x="2" y="6"/>
                    </a:cubicBezTo>
                    <a:cubicBezTo>
                      <a:pt x="16" y="11"/>
                      <a:pt x="33" y="10"/>
                      <a:pt x="47" y="3"/>
                    </a:cubicBezTo>
                    <a:cubicBezTo>
                      <a:pt x="48" y="2"/>
                      <a:pt x="47" y="0"/>
                      <a:pt x="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1" name="Freeform 387"/>
              <p:cNvSpPr>
                <a:spLocks/>
              </p:cNvSpPr>
              <p:nvPr/>
            </p:nvSpPr>
            <p:spPr bwMode="auto">
              <a:xfrm>
                <a:off x="2371" y="2293"/>
                <a:ext cx="39" cy="104"/>
              </a:xfrm>
              <a:custGeom>
                <a:avLst/>
                <a:gdLst>
                  <a:gd name="T0" fmla="*/ 8 w 22"/>
                  <a:gd name="T1" fmla="*/ 57 h 59"/>
                  <a:gd name="T2" fmla="*/ 22 w 22"/>
                  <a:gd name="T3" fmla="*/ 3 h 59"/>
                  <a:gd name="T4" fmla="*/ 19 w 22"/>
                  <a:gd name="T5" fmla="*/ 1 h 59"/>
                  <a:gd name="T6" fmla="*/ 5 w 22"/>
                  <a:gd name="T7" fmla="*/ 58 h 59"/>
                  <a:gd name="T8" fmla="*/ 8 w 22"/>
                  <a:gd name="T9" fmla="*/ 57 h 59"/>
                </a:gdLst>
                <a:ahLst/>
                <a:cxnLst>
                  <a:cxn ang="0">
                    <a:pos x="T0" y="T1"/>
                  </a:cxn>
                  <a:cxn ang="0">
                    <a:pos x="T2" y="T3"/>
                  </a:cxn>
                  <a:cxn ang="0">
                    <a:pos x="T4" y="T5"/>
                  </a:cxn>
                  <a:cxn ang="0">
                    <a:pos x="T6" y="T7"/>
                  </a:cxn>
                  <a:cxn ang="0">
                    <a:pos x="T8" y="T9"/>
                  </a:cxn>
                </a:cxnLst>
                <a:rect l="0" t="0" r="r" b="b"/>
                <a:pathLst>
                  <a:path w="22" h="59">
                    <a:moveTo>
                      <a:pt x="8" y="57"/>
                    </a:moveTo>
                    <a:cubicBezTo>
                      <a:pt x="7" y="36"/>
                      <a:pt x="11" y="21"/>
                      <a:pt x="22" y="3"/>
                    </a:cubicBezTo>
                    <a:cubicBezTo>
                      <a:pt x="22" y="1"/>
                      <a:pt x="20" y="0"/>
                      <a:pt x="19" y="1"/>
                    </a:cubicBezTo>
                    <a:cubicBezTo>
                      <a:pt x="6" y="15"/>
                      <a:pt x="0" y="39"/>
                      <a:pt x="5" y="58"/>
                    </a:cubicBezTo>
                    <a:cubicBezTo>
                      <a:pt x="6" y="59"/>
                      <a:pt x="8" y="59"/>
                      <a:pt x="8"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2" name="Freeform 388"/>
              <p:cNvSpPr>
                <a:spLocks/>
              </p:cNvSpPr>
              <p:nvPr/>
            </p:nvSpPr>
            <p:spPr bwMode="auto">
              <a:xfrm>
                <a:off x="2366" y="2295"/>
                <a:ext cx="16" cy="83"/>
              </a:xfrm>
              <a:custGeom>
                <a:avLst/>
                <a:gdLst>
                  <a:gd name="T0" fmla="*/ 5 w 9"/>
                  <a:gd name="T1" fmla="*/ 45 h 47"/>
                  <a:gd name="T2" fmla="*/ 8 w 9"/>
                  <a:gd name="T3" fmla="*/ 2 h 47"/>
                  <a:gd name="T4" fmla="*/ 6 w 9"/>
                  <a:gd name="T5" fmla="*/ 1 h 47"/>
                  <a:gd name="T6" fmla="*/ 2 w 9"/>
                  <a:gd name="T7" fmla="*/ 45 h 47"/>
                  <a:gd name="T8" fmla="*/ 5 w 9"/>
                  <a:gd name="T9" fmla="*/ 45 h 47"/>
                </a:gdLst>
                <a:ahLst/>
                <a:cxnLst>
                  <a:cxn ang="0">
                    <a:pos x="T0" y="T1"/>
                  </a:cxn>
                  <a:cxn ang="0">
                    <a:pos x="T2" y="T3"/>
                  </a:cxn>
                  <a:cxn ang="0">
                    <a:pos x="T4" y="T5"/>
                  </a:cxn>
                  <a:cxn ang="0">
                    <a:pos x="T6" y="T7"/>
                  </a:cxn>
                  <a:cxn ang="0">
                    <a:pos x="T8" y="T9"/>
                  </a:cxn>
                </a:cxnLst>
                <a:rect l="0" t="0" r="r" b="b"/>
                <a:pathLst>
                  <a:path w="9" h="47">
                    <a:moveTo>
                      <a:pt x="5" y="45"/>
                    </a:moveTo>
                    <a:cubicBezTo>
                      <a:pt x="4" y="30"/>
                      <a:pt x="7" y="17"/>
                      <a:pt x="8" y="2"/>
                    </a:cubicBezTo>
                    <a:cubicBezTo>
                      <a:pt x="9" y="1"/>
                      <a:pt x="6" y="0"/>
                      <a:pt x="6" y="1"/>
                    </a:cubicBezTo>
                    <a:cubicBezTo>
                      <a:pt x="0" y="15"/>
                      <a:pt x="0" y="31"/>
                      <a:pt x="2" y="45"/>
                    </a:cubicBezTo>
                    <a:cubicBezTo>
                      <a:pt x="2" y="47"/>
                      <a:pt x="5" y="46"/>
                      <a:pt x="5"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3" name="Freeform 389"/>
              <p:cNvSpPr>
                <a:spLocks/>
              </p:cNvSpPr>
              <p:nvPr/>
            </p:nvSpPr>
            <p:spPr bwMode="auto">
              <a:xfrm>
                <a:off x="2340" y="2288"/>
                <a:ext cx="23" cy="72"/>
              </a:xfrm>
              <a:custGeom>
                <a:avLst/>
                <a:gdLst>
                  <a:gd name="T0" fmla="*/ 13 w 13"/>
                  <a:gd name="T1" fmla="*/ 38 h 41"/>
                  <a:gd name="T2" fmla="*/ 4 w 13"/>
                  <a:gd name="T3" fmla="*/ 2 h 41"/>
                  <a:gd name="T4" fmla="*/ 1 w 13"/>
                  <a:gd name="T5" fmla="*/ 2 h 41"/>
                  <a:gd name="T6" fmla="*/ 10 w 13"/>
                  <a:gd name="T7" fmla="*/ 39 h 41"/>
                  <a:gd name="T8" fmla="*/ 13 w 13"/>
                  <a:gd name="T9" fmla="*/ 38 h 41"/>
                </a:gdLst>
                <a:ahLst/>
                <a:cxnLst>
                  <a:cxn ang="0">
                    <a:pos x="T0" y="T1"/>
                  </a:cxn>
                  <a:cxn ang="0">
                    <a:pos x="T2" y="T3"/>
                  </a:cxn>
                  <a:cxn ang="0">
                    <a:pos x="T4" y="T5"/>
                  </a:cxn>
                  <a:cxn ang="0">
                    <a:pos x="T6" y="T7"/>
                  </a:cxn>
                  <a:cxn ang="0">
                    <a:pos x="T8" y="T9"/>
                  </a:cxn>
                </a:cxnLst>
                <a:rect l="0" t="0" r="r" b="b"/>
                <a:pathLst>
                  <a:path w="13" h="41">
                    <a:moveTo>
                      <a:pt x="13" y="38"/>
                    </a:moveTo>
                    <a:cubicBezTo>
                      <a:pt x="11" y="26"/>
                      <a:pt x="8" y="13"/>
                      <a:pt x="4" y="2"/>
                    </a:cubicBezTo>
                    <a:cubicBezTo>
                      <a:pt x="3" y="0"/>
                      <a:pt x="0" y="1"/>
                      <a:pt x="1" y="2"/>
                    </a:cubicBezTo>
                    <a:cubicBezTo>
                      <a:pt x="3" y="15"/>
                      <a:pt x="7" y="27"/>
                      <a:pt x="10" y="39"/>
                    </a:cubicBezTo>
                    <a:cubicBezTo>
                      <a:pt x="11" y="41"/>
                      <a:pt x="13" y="40"/>
                      <a:pt x="13"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4" name="Freeform 390"/>
              <p:cNvSpPr>
                <a:spLocks/>
              </p:cNvSpPr>
              <p:nvPr/>
            </p:nvSpPr>
            <p:spPr bwMode="auto">
              <a:xfrm>
                <a:off x="2310" y="2330"/>
                <a:ext cx="68" cy="65"/>
              </a:xfrm>
              <a:custGeom>
                <a:avLst/>
                <a:gdLst>
                  <a:gd name="T0" fmla="*/ 38 w 39"/>
                  <a:gd name="T1" fmla="*/ 33 h 37"/>
                  <a:gd name="T2" fmla="*/ 3 w 39"/>
                  <a:gd name="T3" fmla="*/ 1 h 37"/>
                  <a:gd name="T4" fmla="*/ 0 w 39"/>
                  <a:gd name="T5" fmla="*/ 3 h 37"/>
                  <a:gd name="T6" fmla="*/ 36 w 39"/>
                  <a:gd name="T7" fmla="*/ 36 h 37"/>
                  <a:gd name="T8" fmla="*/ 38 w 39"/>
                  <a:gd name="T9" fmla="*/ 33 h 37"/>
                </a:gdLst>
                <a:ahLst/>
                <a:cxnLst>
                  <a:cxn ang="0">
                    <a:pos x="T0" y="T1"/>
                  </a:cxn>
                  <a:cxn ang="0">
                    <a:pos x="T2" y="T3"/>
                  </a:cxn>
                  <a:cxn ang="0">
                    <a:pos x="T4" y="T5"/>
                  </a:cxn>
                  <a:cxn ang="0">
                    <a:pos x="T6" y="T7"/>
                  </a:cxn>
                  <a:cxn ang="0">
                    <a:pos x="T8" y="T9"/>
                  </a:cxn>
                </a:cxnLst>
                <a:rect l="0" t="0" r="r" b="b"/>
                <a:pathLst>
                  <a:path w="39" h="37">
                    <a:moveTo>
                      <a:pt x="38" y="33"/>
                    </a:moveTo>
                    <a:cubicBezTo>
                      <a:pt x="24" y="24"/>
                      <a:pt x="11" y="17"/>
                      <a:pt x="3" y="1"/>
                    </a:cubicBezTo>
                    <a:cubicBezTo>
                      <a:pt x="2" y="0"/>
                      <a:pt x="0" y="1"/>
                      <a:pt x="0" y="3"/>
                    </a:cubicBezTo>
                    <a:cubicBezTo>
                      <a:pt x="4" y="19"/>
                      <a:pt x="21" y="30"/>
                      <a:pt x="36" y="36"/>
                    </a:cubicBezTo>
                    <a:cubicBezTo>
                      <a:pt x="38" y="37"/>
                      <a:pt x="39" y="35"/>
                      <a:pt x="38"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5" name="Freeform 391"/>
              <p:cNvSpPr>
                <a:spLocks/>
              </p:cNvSpPr>
              <p:nvPr/>
            </p:nvSpPr>
            <p:spPr bwMode="auto">
              <a:xfrm>
                <a:off x="2338" y="2386"/>
                <a:ext cx="63" cy="39"/>
              </a:xfrm>
              <a:custGeom>
                <a:avLst/>
                <a:gdLst>
                  <a:gd name="T0" fmla="*/ 34 w 36"/>
                  <a:gd name="T1" fmla="*/ 19 h 22"/>
                  <a:gd name="T2" fmla="*/ 3 w 36"/>
                  <a:gd name="T3" fmla="*/ 2 h 22"/>
                  <a:gd name="T4" fmla="*/ 1 w 36"/>
                  <a:gd name="T5" fmla="*/ 3 h 22"/>
                  <a:gd name="T6" fmla="*/ 33 w 36"/>
                  <a:gd name="T7" fmla="*/ 22 h 22"/>
                  <a:gd name="T8" fmla="*/ 34 w 36"/>
                  <a:gd name="T9" fmla="*/ 19 h 22"/>
                </a:gdLst>
                <a:ahLst/>
                <a:cxnLst>
                  <a:cxn ang="0">
                    <a:pos x="T0" y="T1"/>
                  </a:cxn>
                  <a:cxn ang="0">
                    <a:pos x="T2" y="T3"/>
                  </a:cxn>
                  <a:cxn ang="0">
                    <a:pos x="T4" y="T5"/>
                  </a:cxn>
                  <a:cxn ang="0">
                    <a:pos x="T6" y="T7"/>
                  </a:cxn>
                  <a:cxn ang="0">
                    <a:pos x="T8" y="T9"/>
                  </a:cxn>
                </a:cxnLst>
                <a:rect l="0" t="0" r="r" b="b"/>
                <a:pathLst>
                  <a:path w="36" h="22">
                    <a:moveTo>
                      <a:pt x="34" y="19"/>
                    </a:moveTo>
                    <a:cubicBezTo>
                      <a:pt x="22" y="16"/>
                      <a:pt x="12" y="11"/>
                      <a:pt x="3" y="2"/>
                    </a:cubicBezTo>
                    <a:cubicBezTo>
                      <a:pt x="2" y="0"/>
                      <a:pt x="0" y="2"/>
                      <a:pt x="1" y="3"/>
                    </a:cubicBezTo>
                    <a:cubicBezTo>
                      <a:pt x="8" y="14"/>
                      <a:pt x="20" y="22"/>
                      <a:pt x="33" y="22"/>
                    </a:cubicBezTo>
                    <a:cubicBezTo>
                      <a:pt x="35" y="22"/>
                      <a:pt x="36" y="19"/>
                      <a:pt x="3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6" name="Freeform 392"/>
              <p:cNvSpPr>
                <a:spLocks/>
              </p:cNvSpPr>
              <p:nvPr/>
            </p:nvSpPr>
            <p:spPr bwMode="auto">
              <a:xfrm>
                <a:off x="2363" y="2425"/>
                <a:ext cx="47" cy="16"/>
              </a:xfrm>
              <a:custGeom>
                <a:avLst/>
                <a:gdLst>
                  <a:gd name="T0" fmla="*/ 25 w 27"/>
                  <a:gd name="T1" fmla="*/ 5 h 9"/>
                  <a:gd name="T2" fmla="*/ 3 w 27"/>
                  <a:gd name="T3" fmla="*/ 0 h 9"/>
                  <a:gd name="T4" fmla="*/ 2 w 27"/>
                  <a:gd name="T5" fmla="*/ 3 h 9"/>
                  <a:gd name="T6" fmla="*/ 25 w 27"/>
                  <a:gd name="T7" fmla="*/ 8 h 9"/>
                  <a:gd name="T8" fmla="*/ 25 w 27"/>
                  <a:gd name="T9" fmla="*/ 5 h 9"/>
                </a:gdLst>
                <a:ahLst/>
                <a:cxnLst>
                  <a:cxn ang="0">
                    <a:pos x="T0" y="T1"/>
                  </a:cxn>
                  <a:cxn ang="0">
                    <a:pos x="T2" y="T3"/>
                  </a:cxn>
                  <a:cxn ang="0">
                    <a:pos x="T4" y="T5"/>
                  </a:cxn>
                  <a:cxn ang="0">
                    <a:pos x="T6" y="T7"/>
                  </a:cxn>
                  <a:cxn ang="0">
                    <a:pos x="T8" y="T9"/>
                  </a:cxn>
                </a:cxnLst>
                <a:rect l="0" t="0" r="r" b="b"/>
                <a:pathLst>
                  <a:path w="27" h="9">
                    <a:moveTo>
                      <a:pt x="25" y="5"/>
                    </a:moveTo>
                    <a:cubicBezTo>
                      <a:pt x="17" y="4"/>
                      <a:pt x="10" y="2"/>
                      <a:pt x="3" y="0"/>
                    </a:cubicBezTo>
                    <a:cubicBezTo>
                      <a:pt x="1" y="0"/>
                      <a:pt x="0" y="2"/>
                      <a:pt x="2" y="3"/>
                    </a:cubicBezTo>
                    <a:cubicBezTo>
                      <a:pt x="9" y="7"/>
                      <a:pt x="17" y="9"/>
                      <a:pt x="25" y="8"/>
                    </a:cubicBezTo>
                    <a:cubicBezTo>
                      <a:pt x="27" y="8"/>
                      <a:pt x="27" y="5"/>
                      <a:pt x="2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7" name="Freeform 393"/>
              <p:cNvSpPr>
                <a:spLocks/>
              </p:cNvSpPr>
              <p:nvPr/>
            </p:nvSpPr>
            <p:spPr bwMode="auto">
              <a:xfrm>
                <a:off x="2452" y="2105"/>
                <a:ext cx="78" cy="18"/>
              </a:xfrm>
              <a:custGeom>
                <a:avLst/>
                <a:gdLst>
                  <a:gd name="T0" fmla="*/ 3 w 44"/>
                  <a:gd name="T1" fmla="*/ 10 h 10"/>
                  <a:gd name="T2" fmla="*/ 43 w 44"/>
                  <a:gd name="T3" fmla="*/ 3 h 10"/>
                  <a:gd name="T4" fmla="*/ 42 w 44"/>
                  <a:gd name="T5" fmla="*/ 0 h 10"/>
                  <a:gd name="T6" fmla="*/ 2 w 44"/>
                  <a:gd name="T7" fmla="*/ 7 h 10"/>
                  <a:gd name="T8" fmla="*/ 3 w 44"/>
                  <a:gd name="T9" fmla="*/ 10 h 10"/>
                </a:gdLst>
                <a:ahLst/>
                <a:cxnLst>
                  <a:cxn ang="0">
                    <a:pos x="T0" y="T1"/>
                  </a:cxn>
                  <a:cxn ang="0">
                    <a:pos x="T2" y="T3"/>
                  </a:cxn>
                  <a:cxn ang="0">
                    <a:pos x="T4" y="T5"/>
                  </a:cxn>
                  <a:cxn ang="0">
                    <a:pos x="T6" y="T7"/>
                  </a:cxn>
                  <a:cxn ang="0">
                    <a:pos x="T8" y="T9"/>
                  </a:cxn>
                </a:cxnLst>
                <a:rect l="0" t="0" r="r" b="b"/>
                <a:pathLst>
                  <a:path w="44" h="10">
                    <a:moveTo>
                      <a:pt x="3" y="10"/>
                    </a:moveTo>
                    <a:cubicBezTo>
                      <a:pt x="16" y="9"/>
                      <a:pt x="30" y="7"/>
                      <a:pt x="43" y="3"/>
                    </a:cubicBezTo>
                    <a:cubicBezTo>
                      <a:pt x="44" y="3"/>
                      <a:pt x="44" y="0"/>
                      <a:pt x="42" y="0"/>
                    </a:cubicBezTo>
                    <a:cubicBezTo>
                      <a:pt x="29" y="2"/>
                      <a:pt x="15" y="4"/>
                      <a:pt x="2" y="7"/>
                    </a:cubicBezTo>
                    <a:cubicBezTo>
                      <a:pt x="0" y="7"/>
                      <a:pt x="1"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8" name="Freeform 394"/>
              <p:cNvSpPr>
                <a:spLocks/>
              </p:cNvSpPr>
              <p:nvPr/>
            </p:nvSpPr>
            <p:spPr bwMode="auto">
              <a:xfrm>
                <a:off x="2433" y="2087"/>
                <a:ext cx="56" cy="20"/>
              </a:xfrm>
              <a:custGeom>
                <a:avLst/>
                <a:gdLst>
                  <a:gd name="T0" fmla="*/ 2 w 32"/>
                  <a:gd name="T1" fmla="*/ 9 h 11"/>
                  <a:gd name="T2" fmla="*/ 30 w 32"/>
                  <a:gd name="T3" fmla="*/ 3 h 11"/>
                  <a:gd name="T4" fmla="*/ 28 w 32"/>
                  <a:gd name="T5" fmla="*/ 1 h 11"/>
                  <a:gd name="T6" fmla="*/ 3 w 32"/>
                  <a:gd name="T7" fmla="*/ 6 h 11"/>
                  <a:gd name="T8" fmla="*/ 2 w 32"/>
                  <a:gd name="T9" fmla="*/ 9 h 11"/>
                </a:gdLst>
                <a:ahLst/>
                <a:cxnLst>
                  <a:cxn ang="0">
                    <a:pos x="T0" y="T1"/>
                  </a:cxn>
                  <a:cxn ang="0">
                    <a:pos x="T2" y="T3"/>
                  </a:cxn>
                  <a:cxn ang="0">
                    <a:pos x="T4" y="T5"/>
                  </a:cxn>
                  <a:cxn ang="0">
                    <a:pos x="T6" y="T7"/>
                  </a:cxn>
                  <a:cxn ang="0">
                    <a:pos x="T8" y="T9"/>
                  </a:cxn>
                </a:cxnLst>
                <a:rect l="0" t="0" r="r" b="b"/>
                <a:pathLst>
                  <a:path w="32" h="11">
                    <a:moveTo>
                      <a:pt x="2" y="9"/>
                    </a:moveTo>
                    <a:cubicBezTo>
                      <a:pt x="12" y="11"/>
                      <a:pt x="22" y="10"/>
                      <a:pt x="30" y="3"/>
                    </a:cubicBezTo>
                    <a:cubicBezTo>
                      <a:pt x="32" y="2"/>
                      <a:pt x="30" y="0"/>
                      <a:pt x="28" y="1"/>
                    </a:cubicBezTo>
                    <a:cubicBezTo>
                      <a:pt x="20" y="5"/>
                      <a:pt x="12" y="7"/>
                      <a:pt x="3" y="6"/>
                    </a:cubicBezTo>
                    <a:cubicBezTo>
                      <a:pt x="1" y="6"/>
                      <a:pt x="0"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9" name="Freeform 395"/>
              <p:cNvSpPr>
                <a:spLocks/>
              </p:cNvSpPr>
              <p:nvPr/>
            </p:nvSpPr>
            <p:spPr bwMode="auto">
              <a:xfrm>
                <a:off x="2415" y="2063"/>
                <a:ext cx="41" cy="17"/>
              </a:xfrm>
              <a:custGeom>
                <a:avLst/>
                <a:gdLst>
                  <a:gd name="T0" fmla="*/ 2 w 23"/>
                  <a:gd name="T1" fmla="*/ 9 h 10"/>
                  <a:gd name="T2" fmla="*/ 22 w 23"/>
                  <a:gd name="T3" fmla="*/ 3 h 10"/>
                  <a:gd name="T4" fmla="*/ 20 w 23"/>
                  <a:gd name="T5" fmla="*/ 1 h 10"/>
                  <a:gd name="T6" fmla="*/ 2 w 23"/>
                  <a:gd name="T7" fmla="*/ 6 h 10"/>
                  <a:gd name="T8" fmla="*/ 2 w 23"/>
                  <a:gd name="T9" fmla="*/ 9 h 10"/>
                </a:gdLst>
                <a:ahLst/>
                <a:cxnLst>
                  <a:cxn ang="0">
                    <a:pos x="T0" y="T1"/>
                  </a:cxn>
                  <a:cxn ang="0">
                    <a:pos x="T2" y="T3"/>
                  </a:cxn>
                  <a:cxn ang="0">
                    <a:pos x="T4" y="T5"/>
                  </a:cxn>
                  <a:cxn ang="0">
                    <a:pos x="T6" y="T7"/>
                  </a:cxn>
                  <a:cxn ang="0">
                    <a:pos x="T8" y="T9"/>
                  </a:cxn>
                </a:cxnLst>
                <a:rect l="0" t="0" r="r" b="b"/>
                <a:pathLst>
                  <a:path w="23" h="10">
                    <a:moveTo>
                      <a:pt x="2" y="9"/>
                    </a:moveTo>
                    <a:cubicBezTo>
                      <a:pt x="9" y="10"/>
                      <a:pt x="17" y="9"/>
                      <a:pt x="22" y="3"/>
                    </a:cubicBezTo>
                    <a:cubicBezTo>
                      <a:pt x="23" y="2"/>
                      <a:pt x="21" y="0"/>
                      <a:pt x="20" y="1"/>
                    </a:cubicBezTo>
                    <a:cubicBezTo>
                      <a:pt x="14" y="4"/>
                      <a:pt x="9" y="6"/>
                      <a:pt x="2" y="6"/>
                    </a:cubicBezTo>
                    <a:cubicBezTo>
                      <a:pt x="0" y="6"/>
                      <a:pt x="0"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0" name="Freeform 396"/>
              <p:cNvSpPr>
                <a:spLocks/>
              </p:cNvSpPr>
              <p:nvPr/>
            </p:nvSpPr>
            <p:spPr bwMode="auto">
              <a:xfrm>
                <a:off x="2410" y="2044"/>
                <a:ext cx="40" cy="10"/>
              </a:xfrm>
              <a:custGeom>
                <a:avLst/>
                <a:gdLst>
                  <a:gd name="T0" fmla="*/ 2 w 23"/>
                  <a:gd name="T1" fmla="*/ 5 h 6"/>
                  <a:gd name="T2" fmla="*/ 21 w 23"/>
                  <a:gd name="T3" fmla="*/ 5 h 6"/>
                  <a:gd name="T4" fmla="*/ 21 w 23"/>
                  <a:gd name="T5" fmla="*/ 1 h 6"/>
                  <a:gd name="T6" fmla="*/ 2 w 23"/>
                  <a:gd name="T7" fmla="*/ 1 h 6"/>
                  <a:gd name="T8" fmla="*/ 2 w 23"/>
                  <a:gd name="T9" fmla="*/ 5 h 6"/>
                </a:gdLst>
                <a:ahLst/>
                <a:cxnLst>
                  <a:cxn ang="0">
                    <a:pos x="T0" y="T1"/>
                  </a:cxn>
                  <a:cxn ang="0">
                    <a:pos x="T2" y="T3"/>
                  </a:cxn>
                  <a:cxn ang="0">
                    <a:pos x="T4" y="T5"/>
                  </a:cxn>
                  <a:cxn ang="0">
                    <a:pos x="T6" y="T7"/>
                  </a:cxn>
                  <a:cxn ang="0">
                    <a:pos x="T8" y="T9"/>
                  </a:cxn>
                </a:cxnLst>
                <a:rect l="0" t="0" r="r" b="b"/>
                <a:pathLst>
                  <a:path w="23" h="6">
                    <a:moveTo>
                      <a:pt x="2" y="5"/>
                    </a:moveTo>
                    <a:cubicBezTo>
                      <a:pt x="9" y="5"/>
                      <a:pt x="15" y="6"/>
                      <a:pt x="21" y="5"/>
                    </a:cubicBezTo>
                    <a:cubicBezTo>
                      <a:pt x="23" y="4"/>
                      <a:pt x="23" y="2"/>
                      <a:pt x="21" y="1"/>
                    </a:cubicBezTo>
                    <a:cubicBezTo>
                      <a:pt x="15" y="0"/>
                      <a:pt x="9" y="1"/>
                      <a:pt x="2" y="1"/>
                    </a:cubicBezTo>
                    <a:cubicBezTo>
                      <a:pt x="0" y="1"/>
                      <a:pt x="0" y="5"/>
                      <a:pt x="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1" name="Freeform 397"/>
              <p:cNvSpPr>
                <a:spLocks/>
              </p:cNvSpPr>
              <p:nvPr/>
            </p:nvSpPr>
            <p:spPr bwMode="auto">
              <a:xfrm>
                <a:off x="2450" y="2128"/>
                <a:ext cx="25" cy="14"/>
              </a:xfrm>
              <a:custGeom>
                <a:avLst/>
                <a:gdLst>
                  <a:gd name="T0" fmla="*/ 2 w 14"/>
                  <a:gd name="T1" fmla="*/ 4 h 8"/>
                  <a:gd name="T2" fmla="*/ 11 w 14"/>
                  <a:gd name="T3" fmla="*/ 8 h 8"/>
                  <a:gd name="T4" fmla="*/ 13 w 14"/>
                  <a:gd name="T5" fmla="*/ 5 h 8"/>
                  <a:gd name="T6" fmla="*/ 4 w 14"/>
                  <a:gd name="T7" fmla="*/ 1 h 8"/>
                  <a:gd name="T8" fmla="*/ 2 w 14"/>
                  <a:gd name="T9" fmla="*/ 4 h 8"/>
                </a:gdLst>
                <a:ahLst/>
                <a:cxnLst>
                  <a:cxn ang="0">
                    <a:pos x="T0" y="T1"/>
                  </a:cxn>
                  <a:cxn ang="0">
                    <a:pos x="T2" y="T3"/>
                  </a:cxn>
                  <a:cxn ang="0">
                    <a:pos x="T4" y="T5"/>
                  </a:cxn>
                  <a:cxn ang="0">
                    <a:pos x="T6" y="T7"/>
                  </a:cxn>
                  <a:cxn ang="0">
                    <a:pos x="T8" y="T9"/>
                  </a:cxn>
                </a:cxnLst>
                <a:rect l="0" t="0" r="r" b="b"/>
                <a:pathLst>
                  <a:path w="14" h="8">
                    <a:moveTo>
                      <a:pt x="2" y="4"/>
                    </a:moveTo>
                    <a:cubicBezTo>
                      <a:pt x="5" y="5"/>
                      <a:pt x="8" y="7"/>
                      <a:pt x="11" y="8"/>
                    </a:cubicBezTo>
                    <a:cubicBezTo>
                      <a:pt x="13" y="8"/>
                      <a:pt x="14" y="6"/>
                      <a:pt x="13" y="5"/>
                    </a:cubicBezTo>
                    <a:cubicBezTo>
                      <a:pt x="11" y="3"/>
                      <a:pt x="7" y="2"/>
                      <a:pt x="4" y="1"/>
                    </a:cubicBezTo>
                    <a:cubicBezTo>
                      <a:pt x="2"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2" name="Freeform 398"/>
              <p:cNvSpPr>
                <a:spLocks/>
              </p:cNvSpPr>
              <p:nvPr/>
            </p:nvSpPr>
            <p:spPr bwMode="auto">
              <a:xfrm>
                <a:off x="2435" y="2149"/>
                <a:ext cx="33" cy="12"/>
              </a:xfrm>
              <a:custGeom>
                <a:avLst/>
                <a:gdLst>
                  <a:gd name="T0" fmla="*/ 2 w 19"/>
                  <a:gd name="T1" fmla="*/ 4 h 7"/>
                  <a:gd name="T2" fmla="*/ 17 w 19"/>
                  <a:gd name="T3" fmla="*/ 7 h 7"/>
                  <a:gd name="T4" fmla="*/ 17 w 19"/>
                  <a:gd name="T5" fmla="*/ 4 h 7"/>
                  <a:gd name="T6" fmla="*/ 3 w 19"/>
                  <a:gd name="T7" fmla="*/ 1 h 7"/>
                  <a:gd name="T8" fmla="*/ 2 w 19"/>
                  <a:gd name="T9" fmla="*/ 4 h 7"/>
                </a:gdLst>
                <a:ahLst/>
                <a:cxnLst>
                  <a:cxn ang="0">
                    <a:pos x="T0" y="T1"/>
                  </a:cxn>
                  <a:cxn ang="0">
                    <a:pos x="T2" y="T3"/>
                  </a:cxn>
                  <a:cxn ang="0">
                    <a:pos x="T4" y="T5"/>
                  </a:cxn>
                  <a:cxn ang="0">
                    <a:pos x="T6" y="T7"/>
                  </a:cxn>
                  <a:cxn ang="0">
                    <a:pos x="T8" y="T9"/>
                  </a:cxn>
                </a:cxnLst>
                <a:rect l="0" t="0" r="r" b="b"/>
                <a:pathLst>
                  <a:path w="19" h="7">
                    <a:moveTo>
                      <a:pt x="2" y="4"/>
                    </a:moveTo>
                    <a:cubicBezTo>
                      <a:pt x="7" y="5"/>
                      <a:pt x="12" y="7"/>
                      <a:pt x="17" y="7"/>
                    </a:cubicBezTo>
                    <a:cubicBezTo>
                      <a:pt x="18" y="7"/>
                      <a:pt x="19" y="5"/>
                      <a:pt x="17" y="4"/>
                    </a:cubicBezTo>
                    <a:cubicBezTo>
                      <a:pt x="13" y="2"/>
                      <a:pt x="8" y="2"/>
                      <a:pt x="3" y="1"/>
                    </a:cubicBezTo>
                    <a:cubicBezTo>
                      <a:pt x="1" y="0"/>
                      <a:pt x="0" y="4"/>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3" name="Freeform 399"/>
              <p:cNvSpPr>
                <a:spLocks/>
              </p:cNvSpPr>
              <p:nvPr/>
            </p:nvSpPr>
            <p:spPr bwMode="auto">
              <a:xfrm>
                <a:off x="1853" y="1759"/>
                <a:ext cx="38" cy="72"/>
              </a:xfrm>
              <a:custGeom>
                <a:avLst/>
                <a:gdLst>
                  <a:gd name="T0" fmla="*/ 21 w 22"/>
                  <a:gd name="T1" fmla="*/ 37 h 41"/>
                  <a:gd name="T2" fmla="*/ 9 w 22"/>
                  <a:gd name="T3" fmla="*/ 19 h 41"/>
                  <a:gd name="T4" fmla="*/ 6 w 22"/>
                  <a:gd name="T5" fmla="*/ 1 h 41"/>
                  <a:gd name="T6" fmla="*/ 3 w 22"/>
                  <a:gd name="T7" fmla="*/ 1 h 41"/>
                  <a:gd name="T8" fmla="*/ 18 w 22"/>
                  <a:gd name="T9" fmla="*/ 39 h 41"/>
                  <a:gd name="T10" fmla="*/ 21 w 22"/>
                  <a:gd name="T11" fmla="*/ 37 h 41"/>
                </a:gdLst>
                <a:ahLst/>
                <a:cxnLst>
                  <a:cxn ang="0">
                    <a:pos x="T0" y="T1"/>
                  </a:cxn>
                  <a:cxn ang="0">
                    <a:pos x="T2" y="T3"/>
                  </a:cxn>
                  <a:cxn ang="0">
                    <a:pos x="T4" y="T5"/>
                  </a:cxn>
                  <a:cxn ang="0">
                    <a:pos x="T6" y="T7"/>
                  </a:cxn>
                  <a:cxn ang="0">
                    <a:pos x="T8" y="T9"/>
                  </a:cxn>
                  <a:cxn ang="0">
                    <a:pos x="T10" y="T11"/>
                  </a:cxn>
                </a:cxnLst>
                <a:rect l="0" t="0" r="r" b="b"/>
                <a:pathLst>
                  <a:path w="22" h="41">
                    <a:moveTo>
                      <a:pt x="21" y="37"/>
                    </a:moveTo>
                    <a:cubicBezTo>
                      <a:pt x="16" y="32"/>
                      <a:pt x="12" y="26"/>
                      <a:pt x="9" y="19"/>
                    </a:cubicBezTo>
                    <a:cubicBezTo>
                      <a:pt x="7" y="13"/>
                      <a:pt x="7" y="7"/>
                      <a:pt x="6" y="1"/>
                    </a:cubicBezTo>
                    <a:cubicBezTo>
                      <a:pt x="5" y="0"/>
                      <a:pt x="3" y="0"/>
                      <a:pt x="3" y="1"/>
                    </a:cubicBezTo>
                    <a:cubicBezTo>
                      <a:pt x="0" y="15"/>
                      <a:pt x="8" y="31"/>
                      <a:pt x="18" y="39"/>
                    </a:cubicBezTo>
                    <a:cubicBezTo>
                      <a:pt x="20" y="41"/>
                      <a:pt x="22" y="39"/>
                      <a:pt x="21"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4" name="Freeform 400"/>
              <p:cNvSpPr>
                <a:spLocks/>
              </p:cNvSpPr>
              <p:nvPr/>
            </p:nvSpPr>
            <p:spPr bwMode="auto">
              <a:xfrm>
                <a:off x="1881" y="1781"/>
                <a:ext cx="24" cy="48"/>
              </a:xfrm>
              <a:custGeom>
                <a:avLst/>
                <a:gdLst>
                  <a:gd name="T0" fmla="*/ 13 w 14"/>
                  <a:gd name="T1" fmla="*/ 23 h 27"/>
                  <a:gd name="T2" fmla="*/ 7 w 14"/>
                  <a:gd name="T3" fmla="*/ 1 h 27"/>
                  <a:gd name="T4" fmla="*/ 4 w 14"/>
                  <a:gd name="T5" fmla="*/ 1 h 27"/>
                  <a:gd name="T6" fmla="*/ 10 w 14"/>
                  <a:gd name="T7" fmla="*/ 26 h 27"/>
                  <a:gd name="T8" fmla="*/ 13 w 14"/>
                  <a:gd name="T9" fmla="*/ 23 h 27"/>
                </a:gdLst>
                <a:ahLst/>
                <a:cxnLst>
                  <a:cxn ang="0">
                    <a:pos x="T0" y="T1"/>
                  </a:cxn>
                  <a:cxn ang="0">
                    <a:pos x="T2" y="T3"/>
                  </a:cxn>
                  <a:cxn ang="0">
                    <a:pos x="T4" y="T5"/>
                  </a:cxn>
                  <a:cxn ang="0">
                    <a:pos x="T6" y="T7"/>
                  </a:cxn>
                  <a:cxn ang="0">
                    <a:pos x="T8" y="T9"/>
                  </a:cxn>
                </a:cxnLst>
                <a:rect l="0" t="0" r="r" b="b"/>
                <a:pathLst>
                  <a:path w="14" h="27">
                    <a:moveTo>
                      <a:pt x="13" y="23"/>
                    </a:moveTo>
                    <a:cubicBezTo>
                      <a:pt x="7" y="17"/>
                      <a:pt x="6" y="10"/>
                      <a:pt x="7" y="1"/>
                    </a:cubicBezTo>
                    <a:cubicBezTo>
                      <a:pt x="7" y="0"/>
                      <a:pt x="4" y="0"/>
                      <a:pt x="4" y="1"/>
                    </a:cubicBezTo>
                    <a:cubicBezTo>
                      <a:pt x="0" y="10"/>
                      <a:pt x="4" y="19"/>
                      <a:pt x="10" y="26"/>
                    </a:cubicBezTo>
                    <a:cubicBezTo>
                      <a:pt x="12" y="27"/>
                      <a:pt x="14" y="25"/>
                      <a:pt x="13"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5" name="Freeform 401"/>
              <p:cNvSpPr>
                <a:spLocks/>
              </p:cNvSpPr>
              <p:nvPr/>
            </p:nvSpPr>
            <p:spPr bwMode="auto">
              <a:xfrm>
                <a:off x="1905" y="1773"/>
                <a:ext cx="18" cy="40"/>
              </a:xfrm>
              <a:custGeom>
                <a:avLst/>
                <a:gdLst>
                  <a:gd name="T0" fmla="*/ 9 w 10"/>
                  <a:gd name="T1" fmla="*/ 20 h 23"/>
                  <a:gd name="T2" fmla="*/ 5 w 10"/>
                  <a:gd name="T3" fmla="*/ 2 h 23"/>
                  <a:gd name="T4" fmla="*/ 3 w 10"/>
                  <a:gd name="T5" fmla="*/ 1 h 23"/>
                  <a:gd name="T6" fmla="*/ 6 w 10"/>
                  <a:gd name="T7" fmla="*/ 22 h 23"/>
                  <a:gd name="T8" fmla="*/ 9 w 10"/>
                  <a:gd name="T9" fmla="*/ 20 h 23"/>
                </a:gdLst>
                <a:ahLst/>
                <a:cxnLst>
                  <a:cxn ang="0">
                    <a:pos x="T0" y="T1"/>
                  </a:cxn>
                  <a:cxn ang="0">
                    <a:pos x="T2" y="T3"/>
                  </a:cxn>
                  <a:cxn ang="0">
                    <a:pos x="T4" y="T5"/>
                  </a:cxn>
                  <a:cxn ang="0">
                    <a:pos x="T6" y="T7"/>
                  </a:cxn>
                  <a:cxn ang="0">
                    <a:pos x="T8" y="T9"/>
                  </a:cxn>
                </a:cxnLst>
                <a:rect l="0" t="0" r="r" b="b"/>
                <a:pathLst>
                  <a:path w="10" h="23">
                    <a:moveTo>
                      <a:pt x="9" y="20"/>
                    </a:moveTo>
                    <a:cubicBezTo>
                      <a:pt x="5" y="14"/>
                      <a:pt x="5" y="9"/>
                      <a:pt x="5" y="2"/>
                    </a:cubicBezTo>
                    <a:cubicBezTo>
                      <a:pt x="5" y="1"/>
                      <a:pt x="3" y="0"/>
                      <a:pt x="3" y="1"/>
                    </a:cubicBezTo>
                    <a:cubicBezTo>
                      <a:pt x="0" y="9"/>
                      <a:pt x="2" y="16"/>
                      <a:pt x="6" y="22"/>
                    </a:cubicBezTo>
                    <a:cubicBezTo>
                      <a:pt x="8" y="23"/>
                      <a:pt x="10" y="21"/>
                      <a:pt x="9"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6" name="Freeform 402"/>
              <p:cNvSpPr>
                <a:spLocks/>
              </p:cNvSpPr>
              <p:nvPr/>
            </p:nvSpPr>
            <p:spPr bwMode="auto">
              <a:xfrm>
                <a:off x="1756" y="1903"/>
                <a:ext cx="39" cy="75"/>
              </a:xfrm>
              <a:custGeom>
                <a:avLst/>
                <a:gdLst>
                  <a:gd name="T0" fmla="*/ 21 w 22"/>
                  <a:gd name="T1" fmla="*/ 40 h 43"/>
                  <a:gd name="T2" fmla="*/ 3 w 22"/>
                  <a:gd name="T3" fmla="*/ 1 h 43"/>
                  <a:gd name="T4" fmla="*/ 1 w 22"/>
                  <a:gd name="T5" fmla="*/ 3 h 43"/>
                  <a:gd name="T6" fmla="*/ 17 w 22"/>
                  <a:gd name="T7" fmla="*/ 40 h 43"/>
                  <a:gd name="T8" fmla="*/ 21 w 22"/>
                  <a:gd name="T9" fmla="*/ 40 h 43"/>
                </a:gdLst>
                <a:ahLst/>
                <a:cxnLst>
                  <a:cxn ang="0">
                    <a:pos x="T0" y="T1"/>
                  </a:cxn>
                  <a:cxn ang="0">
                    <a:pos x="T2" y="T3"/>
                  </a:cxn>
                  <a:cxn ang="0">
                    <a:pos x="T4" y="T5"/>
                  </a:cxn>
                  <a:cxn ang="0">
                    <a:pos x="T6" y="T7"/>
                  </a:cxn>
                  <a:cxn ang="0">
                    <a:pos x="T8" y="T9"/>
                  </a:cxn>
                </a:cxnLst>
                <a:rect l="0" t="0" r="r" b="b"/>
                <a:pathLst>
                  <a:path w="22" h="43">
                    <a:moveTo>
                      <a:pt x="21" y="40"/>
                    </a:moveTo>
                    <a:cubicBezTo>
                      <a:pt x="22" y="26"/>
                      <a:pt x="15" y="10"/>
                      <a:pt x="3" y="1"/>
                    </a:cubicBezTo>
                    <a:cubicBezTo>
                      <a:pt x="2" y="0"/>
                      <a:pt x="0" y="1"/>
                      <a:pt x="1" y="3"/>
                    </a:cubicBezTo>
                    <a:cubicBezTo>
                      <a:pt x="11" y="14"/>
                      <a:pt x="16" y="25"/>
                      <a:pt x="17" y="40"/>
                    </a:cubicBezTo>
                    <a:cubicBezTo>
                      <a:pt x="17" y="43"/>
                      <a:pt x="21" y="43"/>
                      <a:pt x="21"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7" name="Freeform 403"/>
              <p:cNvSpPr>
                <a:spLocks/>
              </p:cNvSpPr>
              <p:nvPr/>
            </p:nvSpPr>
            <p:spPr bwMode="auto">
              <a:xfrm>
                <a:off x="1779" y="1880"/>
                <a:ext cx="28" cy="63"/>
              </a:xfrm>
              <a:custGeom>
                <a:avLst/>
                <a:gdLst>
                  <a:gd name="T0" fmla="*/ 16 w 16"/>
                  <a:gd name="T1" fmla="*/ 33 h 36"/>
                  <a:gd name="T2" fmla="*/ 3 w 16"/>
                  <a:gd name="T3" fmla="*/ 1 h 36"/>
                  <a:gd name="T4" fmla="*/ 0 w 16"/>
                  <a:gd name="T5" fmla="*/ 3 h 36"/>
                  <a:gd name="T6" fmla="*/ 9 w 16"/>
                  <a:gd name="T7" fmla="*/ 17 h 36"/>
                  <a:gd name="T8" fmla="*/ 13 w 16"/>
                  <a:gd name="T9" fmla="*/ 34 h 36"/>
                  <a:gd name="T10" fmla="*/ 16 w 16"/>
                  <a:gd name="T11" fmla="*/ 33 h 36"/>
                </a:gdLst>
                <a:ahLst/>
                <a:cxnLst>
                  <a:cxn ang="0">
                    <a:pos x="T0" y="T1"/>
                  </a:cxn>
                  <a:cxn ang="0">
                    <a:pos x="T2" y="T3"/>
                  </a:cxn>
                  <a:cxn ang="0">
                    <a:pos x="T4" y="T5"/>
                  </a:cxn>
                  <a:cxn ang="0">
                    <a:pos x="T6" y="T7"/>
                  </a:cxn>
                  <a:cxn ang="0">
                    <a:pos x="T8" y="T9"/>
                  </a:cxn>
                  <a:cxn ang="0">
                    <a:pos x="T10" y="T11"/>
                  </a:cxn>
                </a:cxnLst>
                <a:rect l="0" t="0" r="r" b="b"/>
                <a:pathLst>
                  <a:path w="16" h="36">
                    <a:moveTo>
                      <a:pt x="16" y="33"/>
                    </a:moveTo>
                    <a:cubicBezTo>
                      <a:pt x="15" y="22"/>
                      <a:pt x="12" y="9"/>
                      <a:pt x="3" y="1"/>
                    </a:cubicBezTo>
                    <a:cubicBezTo>
                      <a:pt x="2" y="0"/>
                      <a:pt x="0" y="1"/>
                      <a:pt x="0" y="3"/>
                    </a:cubicBezTo>
                    <a:cubicBezTo>
                      <a:pt x="3" y="8"/>
                      <a:pt x="6" y="12"/>
                      <a:pt x="9" y="17"/>
                    </a:cubicBezTo>
                    <a:cubicBezTo>
                      <a:pt x="11" y="22"/>
                      <a:pt x="12" y="28"/>
                      <a:pt x="13" y="34"/>
                    </a:cubicBezTo>
                    <a:cubicBezTo>
                      <a:pt x="14" y="36"/>
                      <a:pt x="16" y="35"/>
                      <a:pt x="16"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8" name="Freeform 404"/>
              <p:cNvSpPr>
                <a:spLocks/>
              </p:cNvSpPr>
              <p:nvPr/>
            </p:nvSpPr>
            <p:spPr bwMode="auto">
              <a:xfrm>
                <a:off x="1798" y="1857"/>
                <a:ext cx="21" cy="60"/>
              </a:xfrm>
              <a:custGeom>
                <a:avLst/>
                <a:gdLst>
                  <a:gd name="T0" fmla="*/ 11 w 12"/>
                  <a:gd name="T1" fmla="*/ 32 h 34"/>
                  <a:gd name="T2" fmla="*/ 3 w 12"/>
                  <a:gd name="T3" fmla="*/ 2 h 34"/>
                  <a:gd name="T4" fmla="*/ 1 w 12"/>
                  <a:gd name="T5" fmla="*/ 3 h 34"/>
                  <a:gd name="T6" fmla="*/ 8 w 12"/>
                  <a:gd name="T7" fmla="*/ 32 h 34"/>
                  <a:gd name="T8" fmla="*/ 11 w 12"/>
                  <a:gd name="T9" fmla="*/ 32 h 34"/>
                </a:gdLst>
                <a:ahLst/>
                <a:cxnLst>
                  <a:cxn ang="0">
                    <a:pos x="T0" y="T1"/>
                  </a:cxn>
                  <a:cxn ang="0">
                    <a:pos x="T2" y="T3"/>
                  </a:cxn>
                  <a:cxn ang="0">
                    <a:pos x="T4" y="T5"/>
                  </a:cxn>
                  <a:cxn ang="0">
                    <a:pos x="T6" y="T7"/>
                  </a:cxn>
                  <a:cxn ang="0">
                    <a:pos x="T8" y="T9"/>
                  </a:cxn>
                </a:cxnLst>
                <a:rect l="0" t="0" r="r" b="b"/>
                <a:pathLst>
                  <a:path w="12" h="34">
                    <a:moveTo>
                      <a:pt x="11" y="32"/>
                    </a:moveTo>
                    <a:cubicBezTo>
                      <a:pt x="12" y="22"/>
                      <a:pt x="9" y="11"/>
                      <a:pt x="3" y="2"/>
                    </a:cubicBezTo>
                    <a:cubicBezTo>
                      <a:pt x="2" y="0"/>
                      <a:pt x="0" y="2"/>
                      <a:pt x="1" y="3"/>
                    </a:cubicBezTo>
                    <a:cubicBezTo>
                      <a:pt x="5" y="13"/>
                      <a:pt x="8" y="22"/>
                      <a:pt x="8" y="32"/>
                    </a:cubicBezTo>
                    <a:cubicBezTo>
                      <a:pt x="8" y="34"/>
                      <a:pt x="11" y="34"/>
                      <a:pt x="11"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9" name="Freeform 405"/>
              <p:cNvSpPr>
                <a:spLocks/>
              </p:cNvSpPr>
              <p:nvPr/>
            </p:nvSpPr>
            <p:spPr bwMode="auto">
              <a:xfrm>
                <a:off x="1805" y="1834"/>
                <a:ext cx="30" cy="55"/>
              </a:xfrm>
              <a:custGeom>
                <a:avLst/>
                <a:gdLst>
                  <a:gd name="T0" fmla="*/ 17 w 17"/>
                  <a:gd name="T1" fmla="*/ 28 h 31"/>
                  <a:gd name="T2" fmla="*/ 4 w 17"/>
                  <a:gd name="T3" fmla="*/ 1 h 31"/>
                  <a:gd name="T4" fmla="*/ 1 w 17"/>
                  <a:gd name="T5" fmla="*/ 3 h 31"/>
                  <a:gd name="T6" fmla="*/ 13 w 17"/>
                  <a:gd name="T7" fmla="*/ 29 h 31"/>
                  <a:gd name="T8" fmla="*/ 17 w 17"/>
                  <a:gd name="T9" fmla="*/ 28 h 31"/>
                </a:gdLst>
                <a:ahLst/>
                <a:cxnLst>
                  <a:cxn ang="0">
                    <a:pos x="T0" y="T1"/>
                  </a:cxn>
                  <a:cxn ang="0">
                    <a:pos x="T2" y="T3"/>
                  </a:cxn>
                  <a:cxn ang="0">
                    <a:pos x="T4" y="T5"/>
                  </a:cxn>
                  <a:cxn ang="0">
                    <a:pos x="T6" y="T7"/>
                  </a:cxn>
                  <a:cxn ang="0">
                    <a:pos x="T8" y="T9"/>
                  </a:cxn>
                </a:cxnLst>
                <a:rect l="0" t="0" r="r" b="b"/>
                <a:pathLst>
                  <a:path w="17" h="31">
                    <a:moveTo>
                      <a:pt x="17" y="28"/>
                    </a:moveTo>
                    <a:cubicBezTo>
                      <a:pt x="14" y="18"/>
                      <a:pt x="11" y="8"/>
                      <a:pt x="4" y="1"/>
                    </a:cubicBezTo>
                    <a:cubicBezTo>
                      <a:pt x="2" y="0"/>
                      <a:pt x="0" y="2"/>
                      <a:pt x="1" y="3"/>
                    </a:cubicBezTo>
                    <a:cubicBezTo>
                      <a:pt x="6" y="12"/>
                      <a:pt x="11" y="19"/>
                      <a:pt x="13" y="29"/>
                    </a:cubicBezTo>
                    <a:cubicBezTo>
                      <a:pt x="14" y="31"/>
                      <a:pt x="17" y="30"/>
                      <a:pt x="17"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0" name="Group 607"/>
            <p:cNvGrpSpPr>
              <a:grpSpLocks/>
            </p:cNvGrpSpPr>
            <p:nvPr/>
          </p:nvGrpSpPr>
          <p:grpSpPr bwMode="auto">
            <a:xfrm>
              <a:off x="1612" y="874"/>
              <a:ext cx="2865" cy="2228"/>
              <a:chOff x="1612" y="874"/>
              <a:chExt cx="2865" cy="2228"/>
            </a:xfrm>
            <a:grpFill/>
          </p:grpSpPr>
          <p:sp>
            <p:nvSpPr>
              <p:cNvPr id="370" name="Freeform 407"/>
              <p:cNvSpPr>
                <a:spLocks/>
              </p:cNvSpPr>
              <p:nvPr/>
            </p:nvSpPr>
            <p:spPr bwMode="auto">
              <a:xfrm>
                <a:off x="1819" y="1820"/>
                <a:ext cx="42" cy="51"/>
              </a:xfrm>
              <a:custGeom>
                <a:avLst/>
                <a:gdLst>
                  <a:gd name="T0" fmla="*/ 23 w 24"/>
                  <a:gd name="T1" fmla="*/ 25 h 29"/>
                  <a:gd name="T2" fmla="*/ 4 w 24"/>
                  <a:gd name="T3" fmla="*/ 1 h 29"/>
                  <a:gd name="T4" fmla="*/ 2 w 24"/>
                  <a:gd name="T5" fmla="*/ 3 h 29"/>
                  <a:gd name="T6" fmla="*/ 20 w 24"/>
                  <a:gd name="T7" fmla="*/ 27 h 29"/>
                  <a:gd name="T8" fmla="*/ 23 w 24"/>
                  <a:gd name="T9" fmla="*/ 25 h 29"/>
                </a:gdLst>
                <a:ahLst/>
                <a:cxnLst>
                  <a:cxn ang="0">
                    <a:pos x="T0" y="T1"/>
                  </a:cxn>
                  <a:cxn ang="0">
                    <a:pos x="T2" y="T3"/>
                  </a:cxn>
                  <a:cxn ang="0">
                    <a:pos x="T4" y="T5"/>
                  </a:cxn>
                  <a:cxn ang="0">
                    <a:pos x="T6" y="T7"/>
                  </a:cxn>
                  <a:cxn ang="0">
                    <a:pos x="T8" y="T9"/>
                  </a:cxn>
                </a:cxnLst>
                <a:rect l="0" t="0" r="r" b="b"/>
                <a:pathLst>
                  <a:path w="24" h="29">
                    <a:moveTo>
                      <a:pt x="23" y="25"/>
                    </a:moveTo>
                    <a:cubicBezTo>
                      <a:pt x="19" y="16"/>
                      <a:pt x="12" y="7"/>
                      <a:pt x="4" y="1"/>
                    </a:cubicBezTo>
                    <a:cubicBezTo>
                      <a:pt x="2" y="0"/>
                      <a:pt x="0" y="2"/>
                      <a:pt x="2" y="3"/>
                    </a:cubicBezTo>
                    <a:cubicBezTo>
                      <a:pt x="9" y="11"/>
                      <a:pt x="15" y="18"/>
                      <a:pt x="20" y="27"/>
                    </a:cubicBezTo>
                    <a:cubicBezTo>
                      <a:pt x="21" y="29"/>
                      <a:pt x="24" y="27"/>
                      <a:pt x="23"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1" name="Freeform 408"/>
              <p:cNvSpPr>
                <a:spLocks/>
              </p:cNvSpPr>
              <p:nvPr/>
            </p:nvSpPr>
            <p:spPr bwMode="auto">
              <a:xfrm>
                <a:off x="1717" y="1646"/>
                <a:ext cx="64" cy="58"/>
              </a:xfrm>
              <a:custGeom>
                <a:avLst/>
                <a:gdLst>
                  <a:gd name="T0" fmla="*/ 2 w 36"/>
                  <a:gd name="T1" fmla="*/ 32 h 33"/>
                  <a:gd name="T2" fmla="*/ 16 w 36"/>
                  <a:gd name="T3" fmla="*/ 16 h 33"/>
                  <a:gd name="T4" fmla="*/ 35 w 36"/>
                  <a:gd name="T5" fmla="*/ 3 h 33"/>
                  <a:gd name="T6" fmla="*/ 34 w 36"/>
                  <a:gd name="T7" fmla="*/ 1 h 33"/>
                  <a:gd name="T8" fmla="*/ 14 w 36"/>
                  <a:gd name="T9" fmla="*/ 12 h 33"/>
                  <a:gd name="T10" fmla="*/ 0 w 36"/>
                  <a:gd name="T11" fmla="*/ 31 h 33"/>
                  <a:gd name="T12" fmla="*/ 2 w 36"/>
                  <a:gd name="T13" fmla="*/ 32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2" y="32"/>
                    </a:moveTo>
                    <a:cubicBezTo>
                      <a:pt x="7" y="27"/>
                      <a:pt x="11" y="21"/>
                      <a:pt x="16" y="16"/>
                    </a:cubicBezTo>
                    <a:cubicBezTo>
                      <a:pt x="22" y="11"/>
                      <a:pt x="28" y="7"/>
                      <a:pt x="35" y="3"/>
                    </a:cubicBezTo>
                    <a:cubicBezTo>
                      <a:pt x="36" y="3"/>
                      <a:pt x="35" y="0"/>
                      <a:pt x="34" y="1"/>
                    </a:cubicBezTo>
                    <a:cubicBezTo>
                      <a:pt x="26" y="4"/>
                      <a:pt x="20" y="7"/>
                      <a:pt x="14" y="12"/>
                    </a:cubicBezTo>
                    <a:cubicBezTo>
                      <a:pt x="9" y="17"/>
                      <a:pt x="2" y="24"/>
                      <a:pt x="0" y="31"/>
                    </a:cubicBezTo>
                    <a:cubicBezTo>
                      <a:pt x="0" y="32"/>
                      <a:pt x="1" y="33"/>
                      <a:pt x="2"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2" name="Freeform 409"/>
              <p:cNvSpPr>
                <a:spLocks/>
              </p:cNvSpPr>
              <p:nvPr/>
            </p:nvSpPr>
            <p:spPr bwMode="auto">
              <a:xfrm>
                <a:off x="1738" y="1599"/>
                <a:ext cx="53" cy="49"/>
              </a:xfrm>
              <a:custGeom>
                <a:avLst/>
                <a:gdLst>
                  <a:gd name="T0" fmla="*/ 5 w 30"/>
                  <a:gd name="T1" fmla="*/ 26 h 28"/>
                  <a:gd name="T2" fmla="*/ 28 w 30"/>
                  <a:gd name="T3" fmla="*/ 3 h 28"/>
                  <a:gd name="T4" fmla="*/ 27 w 30"/>
                  <a:gd name="T5" fmla="*/ 0 h 28"/>
                  <a:gd name="T6" fmla="*/ 2 w 30"/>
                  <a:gd name="T7" fmla="*/ 25 h 28"/>
                  <a:gd name="T8" fmla="*/ 5 w 30"/>
                  <a:gd name="T9" fmla="*/ 26 h 28"/>
                </a:gdLst>
                <a:ahLst/>
                <a:cxnLst>
                  <a:cxn ang="0">
                    <a:pos x="T0" y="T1"/>
                  </a:cxn>
                  <a:cxn ang="0">
                    <a:pos x="T2" y="T3"/>
                  </a:cxn>
                  <a:cxn ang="0">
                    <a:pos x="T4" y="T5"/>
                  </a:cxn>
                  <a:cxn ang="0">
                    <a:pos x="T6" y="T7"/>
                  </a:cxn>
                  <a:cxn ang="0">
                    <a:pos x="T8" y="T9"/>
                  </a:cxn>
                </a:cxnLst>
                <a:rect l="0" t="0" r="r" b="b"/>
                <a:pathLst>
                  <a:path w="30" h="28">
                    <a:moveTo>
                      <a:pt x="5" y="26"/>
                    </a:moveTo>
                    <a:cubicBezTo>
                      <a:pt x="11" y="17"/>
                      <a:pt x="20" y="10"/>
                      <a:pt x="28" y="3"/>
                    </a:cubicBezTo>
                    <a:cubicBezTo>
                      <a:pt x="30" y="1"/>
                      <a:pt x="28" y="0"/>
                      <a:pt x="27" y="0"/>
                    </a:cubicBezTo>
                    <a:cubicBezTo>
                      <a:pt x="16" y="5"/>
                      <a:pt x="8" y="15"/>
                      <a:pt x="2" y="25"/>
                    </a:cubicBezTo>
                    <a:cubicBezTo>
                      <a:pt x="0" y="27"/>
                      <a:pt x="3" y="28"/>
                      <a:pt x="5"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3" name="Freeform 410"/>
              <p:cNvSpPr>
                <a:spLocks/>
              </p:cNvSpPr>
              <p:nvPr/>
            </p:nvSpPr>
            <p:spPr bwMode="auto">
              <a:xfrm>
                <a:off x="1772" y="1555"/>
                <a:ext cx="44" cy="38"/>
              </a:xfrm>
              <a:custGeom>
                <a:avLst/>
                <a:gdLst>
                  <a:gd name="T0" fmla="*/ 4 w 25"/>
                  <a:gd name="T1" fmla="*/ 20 h 22"/>
                  <a:gd name="T2" fmla="*/ 23 w 25"/>
                  <a:gd name="T3" fmla="*/ 4 h 22"/>
                  <a:gd name="T4" fmla="*/ 22 w 25"/>
                  <a:gd name="T5" fmla="*/ 1 h 22"/>
                  <a:gd name="T6" fmla="*/ 1 w 25"/>
                  <a:gd name="T7" fmla="*/ 19 h 22"/>
                  <a:gd name="T8" fmla="*/ 4 w 25"/>
                  <a:gd name="T9" fmla="*/ 20 h 22"/>
                </a:gdLst>
                <a:ahLst/>
                <a:cxnLst>
                  <a:cxn ang="0">
                    <a:pos x="T0" y="T1"/>
                  </a:cxn>
                  <a:cxn ang="0">
                    <a:pos x="T2" y="T3"/>
                  </a:cxn>
                  <a:cxn ang="0">
                    <a:pos x="T4" y="T5"/>
                  </a:cxn>
                  <a:cxn ang="0">
                    <a:pos x="T6" y="T7"/>
                  </a:cxn>
                  <a:cxn ang="0">
                    <a:pos x="T8" y="T9"/>
                  </a:cxn>
                </a:cxnLst>
                <a:rect l="0" t="0" r="r" b="b"/>
                <a:pathLst>
                  <a:path w="25" h="22">
                    <a:moveTo>
                      <a:pt x="4" y="20"/>
                    </a:moveTo>
                    <a:cubicBezTo>
                      <a:pt x="9" y="13"/>
                      <a:pt x="16" y="8"/>
                      <a:pt x="23" y="4"/>
                    </a:cubicBezTo>
                    <a:cubicBezTo>
                      <a:pt x="25" y="3"/>
                      <a:pt x="24" y="0"/>
                      <a:pt x="22" y="1"/>
                    </a:cubicBezTo>
                    <a:cubicBezTo>
                      <a:pt x="14" y="4"/>
                      <a:pt x="7" y="11"/>
                      <a:pt x="1" y="19"/>
                    </a:cubicBezTo>
                    <a:cubicBezTo>
                      <a:pt x="0" y="21"/>
                      <a:pt x="3" y="22"/>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4" name="Freeform 411"/>
              <p:cNvSpPr>
                <a:spLocks/>
              </p:cNvSpPr>
              <p:nvPr/>
            </p:nvSpPr>
            <p:spPr bwMode="auto">
              <a:xfrm>
                <a:off x="1800" y="1504"/>
                <a:ext cx="46" cy="37"/>
              </a:xfrm>
              <a:custGeom>
                <a:avLst/>
                <a:gdLst>
                  <a:gd name="T0" fmla="*/ 3 w 26"/>
                  <a:gd name="T1" fmla="*/ 20 h 21"/>
                  <a:gd name="T2" fmla="*/ 24 w 26"/>
                  <a:gd name="T3" fmla="*/ 3 h 21"/>
                  <a:gd name="T4" fmla="*/ 23 w 26"/>
                  <a:gd name="T5" fmla="*/ 0 h 21"/>
                  <a:gd name="T6" fmla="*/ 1 w 26"/>
                  <a:gd name="T7" fmla="*/ 18 h 21"/>
                  <a:gd name="T8" fmla="*/ 3 w 26"/>
                  <a:gd name="T9" fmla="*/ 20 h 21"/>
                </a:gdLst>
                <a:ahLst/>
                <a:cxnLst>
                  <a:cxn ang="0">
                    <a:pos x="T0" y="T1"/>
                  </a:cxn>
                  <a:cxn ang="0">
                    <a:pos x="T2" y="T3"/>
                  </a:cxn>
                  <a:cxn ang="0">
                    <a:pos x="T4" y="T5"/>
                  </a:cxn>
                  <a:cxn ang="0">
                    <a:pos x="T6" y="T7"/>
                  </a:cxn>
                  <a:cxn ang="0">
                    <a:pos x="T8" y="T9"/>
                  </a:cxn>
                </a:cxnLst>
                <a:rect l="0" t="0" r="r" b="b"/>
                <a:pathLst>
                  <a:path w="26" h="21">
                    <a:moveTo>
                      <a:pt x="3" y="20"/>
                    </a:moveTo>
                    <a:cubicBezTo>
                      <a:pt x="9" y="12"/>
                      <a:pt x="16" y="7"/>
                      <a:pt x="24" y="3"/>
                    </a:cubicBezTo>
                    <a:cubicBezTo>
                      <a:pt x="26" y="2"/>
                      <a:pt x="25" y="0"/>
                      <a:pt x="23" y="0"/>
                    </a:cubicBezTo>
                    <a:cubicBezTo>
                      <a:pt x="14" y="3"/>
                      <a:pt x="6" y="10"/>
                      <a:pt x="1" y="18"/>
                    </a:cubicBezTo>
                    <a:cubicBezTo>
                      <a:pt x="0" y="19"/>
                      <a:pt x="2" y="21"/>
                      <a:pt x="3"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5" name="Freeform 412"/>
              <p:cNvSpPr>
                <a:spLocks/>
              </p:cNvSpPr>
              <p:nvPr/>
            </p:nvSpPr>
            <p:spPr bwMode="auto">
              <a:xfrm>
                <a:off x="1839" y="1461"/>
                <a:ext cx="42" cy="27"/>
              </a:xfrm>
              <a:custGeom>
                <a:avLst/>
                <a:gdLst>
                  <a:gd name="T0" fmla="*/ 3 w 24"/>
                  <a:gd name="T1" fmla="*/ 14 h 15"/>
                  <a:gd name="T2" fmla="*/ 22 w 24"/>
                  <a:gd name="T3" fmla="*/ 3 h 15"/>
                  <a:gd name="T4" fmla="*/ 21 w 24"/>
                  <a:gd name="T5" fmla="*/ 0 h 15"/>
                  <a:gd name="T6" fmla="*/ 1 w 24"/>
                  <a:gd name="T7" fmla="*/ 12 h 15"/>
                  <a:gd name="T8" fmla="*/ 3 w 24"/>
                  <a:gd name="T9" fmla="*/ 14 h 15"/>
                </a:gdLst>
                <a:ahLst/>
                <a:cxnLst>
                  <a:cxn ang="0">
                    <a:pos x="T0" y="T1"/>
                  </a:cxn>
                  <a:cxn ang="0">
                    <a:pos x="T2" y="T3"/>
                  </a:cxn>
                  <a:cxn ang="0">
                    <a:pos x="T4" y="T5"/>
                  </a:cxn>
                  <a:cxn ang="0">
                    <a:pos x="T6" y="T7"/>
                  </a:cxn>
                  <a:cxn ang="0">
                    <a:pos x="T8" y="T9"/>
                  </a:cxn>
                </a:cxnLst>
                <a:rect l="0" t="0" r="r" b="b"/>
                <a:pathLst>
                  <a:path w="24" h="15">
                    <a:moveTo>
                      <a:pt x="3" y="14"/>
                    </a:moveTo>
                    <a:cubicBezTo>
                      <a:pt x="9" y="10"/>
                      <a:pt x="16" y="6"/>
                      <a:pt x="22" y="3"/>
                    </a:cubicBezTo>
                    <a:cubicBezTo>
                      <a:pt x="24" y="2"/>
                      <a:pt x="23" y="0"/>
                      <a:pt x="21" y="0"/>
                    </a:cubicBezTo>
                    <a:cubicBezTo>
                      <a:pt x="14" y="3"/>
                      <a:pt x="7" y="7"/>
                      <a:pt x="1" y="12"/>
                    </a:cubicBezTo>
                    <a:cubicBezTo>
                      <a:pt x="0" y="13"/>
                      <a:pt x="1" y="15"/>
                      <a:pt x="3"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6" name="Freeform 413"/>
              <p:cNvSpPr>
                <a:spLocks/>
              </p:cNvSpPr>
              <p:nvPr/>
            </p:nvSpPr>
            <p:spPr bwMode="auto">
              <a:xfrm>
                <a:off x="1621" y="1618"/>
                <a:ext cx="47" cy="97"/>
              </a:xfrm>
              <a:custGeom>
                <a:avLst/>
                <a:gdLst>
                  <a:gd name="T0" fmla="*/ 3 w 27"/>
                  <a:gd name="T1" fmla="*/ 54 h 55"/>
                  <a:gd name="T2" fmla="*/ 27 w 27"/>
                  <a:gd name="T3" fmla="*/ 3 h 55"/>
                  <a:gd name="T4" fmla="*/ 24 w 27"/>
                  <a:gd name="T5" fmla="*/ 2 h 55"/>
                  <a:gd name="T6" fmla="*/ 0 w 27"/>
                  <a:gd name="T7" fmla="*/ 52 h 55"/>
                  <a:gd name="T8" fmla="*/ 3 w 27"/>
                  <a:gd name="T9" fmla="*/ 54 h 55"/>
                </a:gdLst>
                <a:ahLst/>
                <a:cxnLst>
                  <a:cxn ang="0">
                    <a:pos x="T0" y="T1"/>
                  </a:cxn>
                  <a:cxn ang="0">
                    <a:pos x="T2" y="T3"/>
                  </a:cxn>
                  <a:cxn ang="0">
                    <a:pos x="T4" y="T5"/>
                  </a:cxn>
                  <a:cxn ang="0">
                    <a:pos x="T6" y="T7"/>
                  </a:cxn>
                  <a:cxn ang="0">
                    <a:pos x="T8" y="T9"/>
                  </a:cxn>
                </a:cxnLst>
                <a:rect l="0" t="0" r="r" b="b"/>
                <a:pathLst>
                  <a:path w="27" h="55">
                    <a:moveTo>
                      <a:pt x="3" y="54"/>
                    </a:moveTo>
                    <a:cubicBezTo>
                      <a:pt x="15" y="40"/>
                      <a:pt x="24" y="21"/>
                      <a:pt x="27" y="3"/>
                    </a:cubicBezTo>
                    <a:cubicBezTo>
                      <a:pt x="27" y="1"/>
                      <a:pt x="25" y="0"/>
                      <a:pt x="24" y="2"/>
                    </a:cubicBezTo>
                    <a:cubicBezTo>
                      <a:pt x="18" y="20"/>
                      <a:pt x="11" y="36"/>
                      <a:pt x="0" y="52"/>
                    </a:cubicBezTo>
                    <a:cubicBezTo>
                      <a:pt x="0" y="53"/>
                      <a:pt x="2" y="55"/>
                      <a:pt x="3"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7" name="Freeform 414"/>
              <p:cNvSpPr>
                <a:spLocks/>
              </p:cNvSpPr>
              <p:nvPr/>
            </p:nvSpPr>
            <p:spPr bwMode="auto">
              <a:xfrm>
                <a:off x="1614" y="1593"/>
                <a:ext cx="47" cy="79"/>
              </a:xfrm>
              <a:custGeom>
                <a:avLst/>
                <a:gdLst>
                  <a:gd name="T0" fmla="*/ 4 w 27"/>
                  <a:gd name="T1" fmla="*/ 43 h 45"/>
                  <a:gd name="T2" fmla="*/ 26 w 27"/>
                  <a:gd name="T3" fmla="*/ 3 h 45"/>
                  <a:gd name="T4" fmla="*/ 24 w 27"/>
                  <a:gd name="T5" fmla="*/ 1 h 45"/>
                  <a:gd name="T6" fmla="*/ 1 w 27"/>
                  <a:gd name="T7" fmla="*/ 42 h 45"/>
                  <a:gd name="T8" fmla="*/ 4 w 27"/>
                  <a:gd name="T9" fmla="*/ 43 h 45"/>
                </a:gdLst>
                <a:ahLst/>
                <a:cxnLst>
                  <a:cxn ang="0">
                    <a:pos x="T0" y="T1"/>
                  </a:cxn>
                  <a:cxn ang="0">
                    <a:pos x="T2" y="T3"/>
                  </a:cxn>
                  <a:cxn ang="0">
                    <a:pos x="T4" y="T5"/>
                  </a:cxn>
                  <a:cxn ang="0">
                    <a:pos x="T6" y="T7"/>
                  </a:cxn>
                  <a:cxn ang="0">
                    <a:pos x="T8" y="T9"/>
                  </a:cxn>
                </a:cxnLst>
                <a:rect l="0" t="0" r="r" b="b"/>
                <a:pathLst>
                  <a:path w="27" h="45">
                    <a:moveTo>
                      <a:pt x="4" y="43"/>
                    </a:moveTo>
                    <a:cubicBezTo>
                      <a:pt x="10" y="29"/>
                      <a:pt x="19" y="16"/>
                      <a:pt x="26" y="3"/>
                    </a:cubicBezTo>
                    <a:cubicBezTo>
                      <a:pt x="27" y="1"/>
                      <a:pt x="25" y="0"/>
                      <a:pt x="24" y="1"/>
                    </a:cubicBezTo>
                    <a:cubicBezTo>
                      <a:pt x="13" y="12"/>
                      <a:pt x="6" y="28"/>
                      <a:pt x="1" y="42"/>
                    </a:cubicBezTo>
                    <a:cubicBezTo>
                      <a:pt x="0" y="44"/>
                      <a:pt x="3" y="45"/>
                      <a:pt x="4"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8" name="Freeform 415"/>
              <p:cNvSpPr>
                <a:spLocks/>
              </p:cNvSpPr>
              <p:nvPr/>
            </p:nvSpPr>
            <p:spPr bwMode="auto">
              <a:xfrm>
                <a:off x="1614" y="1555"/>
                <a:ext cx="40" cy="61"/>
              </a:xfrm>
              <a:custGeom>
                <a:avLst/>
                <a:gdLst>
                  <a:gd name="T0" fmla="*/ 4 w 23"/>
                  <a:gd name="T1" fmla="*/ 33 h 35"/>
                  <a:gd name="T2" fmla="*/ 22 w 23"/>
                  <a:gd name="T3" fmla="*/ 3 h 35"/>
                  <a:gd name="T4" fmla="*/ 20 w 23"/>
                  <a:gd name="T5" fmla="*/ 2 h 35"/>
                  <a:gd name="T6" fmla="*/ 1 w 23"/>
                  <a:gd name="T7" fmla="*/ 31 h 35"/>
                  <a:gd name="T8" fmla="*/ 4 w 23"/>
                  <a:gd name="T9" fmla="*/ 33 h 35"/>
                </a:gdLst>
                <a:ahLst/>
                <a:cxnLst>
                  <a:cxn ang="0">
                    <a:pos x="T0" y="T1"/>
                  </a:cxn>
                  <a:cxn ang="0">
                    <a:pos x="T2" y="T3"/>
                  </a:cxn>
                  <a:cxn ang="0">
                    <a:pos x="T4" y="T5"/>
                  </a:cxn>
                  <a:cxn ang="0">
                    <a:pos x="T6" y="T7"/>
                  </a:cxn>
                  <a:cxn ang="0">
                    <a:pos x="T8" y="T9"/>
                  </a:cxn>
                </a:cxnLst>
                <a:rect l="0" t="0" r="r" b="b"/>
                <a:pathLst>
                  <a:path w="23" h="35">
                    <a:moveTo>
                      <a:pt x="4" y="33"/>
                    </a:moveTo>
                    <a:cubicBezTo>
                      <a:pt x="10" y="23"/>
                      <a:pt x="16" y="13"/>
                      <a:pt x="22" y="3"/>
                    </a:cubicBezTo>
                    <a:cubicBezTo>
                      <a:pt x="23" y="2"/>
                      <a:pt x="21" y="0"/>
                      <a:pt x="20" y="2"/>
                    </a:cubicBezTo>
                    <a:cubicBezTo>
                      <a:pt x="12" y="10"/>
                      <a:pt x="6" y="21"/>
                      <a:pt x="1" y="31"/>
                    </a:cubicBezTo>
                    <a:cubicBezTo>
                      <a:pt x="0" y="33"/>
                      <a:pt x="3" y="35"/>
                      <a:pt x="4"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9" name="Freeform 416"/>
              <p:cNvSpPr>
                <a:spLocks/>
              </p:cNvSpPr>
              <p:nvPr/>
            </p:nvSpPr>
            <p:spPr bwMode="auto">
              <a:xfrm>
                <a:off x="1612" y="1511"/>
                <a:ext cx="47" cy="58"/>
              </a:xfrm>
              <a:custGeom>
                <a:avLst/>
                <a:gdLst>
                  <a:gd name="T0" fmla="*/ 4 w 27"/>
                  <a:gd name="T1" fmla="*/ 31 h 33"/>
                  <a:gd name="T2" fmla="*/ 26 w 27"/>
                  <a:gd name="T3" fmla="*/ 3 h 33"/>
                  <a:gd name="T4" fmla="*/ 23 w 27"/>
                  <a:gd name="T5" fmla="*/ 1 h 33"/>
                  <a:gd name="T6" fmla="*/ 1 w 27"/>
                  <a:gd name="T7" fmla="*/ 29 h 33"/>
                  <a:gd name="T8" fmla="*/ 4 w 27"/>
                  <a:gd name="T9" fmla="*/ 31 h 33"/>
                </a:gdLst>
                <a:ahLst/>
                <a:cxnLst>
                  <a:cxn ang="0">
                    <a:pos x="T0" y="T1"/>
                  </a:cxn>
                  <a:cxn ang="0">
                    <a:pos x="T2" y="T3"/>
                  </a:cxn>
                  <a:cxn ang="0">
                    <a:pos x="T4" y="T5"/>
                  </a:cxn>
                  <a:cxn ang="0">
                    <a:pos x="T6" y="T7"/>
                  </a:cxn>
                  <a:cxn ang="0">
                    <a:pos x="T8" y="T9"/>
                  </a:cxn>
                </a:cxnLst>
                <a:rect l="0" t="0" r="r" b="b"/>
                <a:pathLst>
                  <a:path w="27" h="33">
                    <a:moveTo>
                      <a:pt x="4" y="31"/>
                    </a:moveTo>
                    <a:cubicBezTo>
                      <a:pt x="11" y="21"/>
                      <a:pt x="18" y="12"/>
                      <a:pt x="26" y="3"/>
                    </a:cubicBezTo>
                    <a:cubicBezTo>
                      <a:pt x="27" y="1"/>
                      <a:pt x="25" y="0"/>
                      <a:pt x="23" y="1"/>
                    </a:cubicBezTo>
                    <a:cubicBezTo>
                      <a:pt x="15" y="9"/>
                      <a:pt x="7" y="19"/>
                      <a:pt x="1" y="29"/>
                    </a:cubicBezTo>
                    <a:cubicBezTo>
                      <a:pt x="0" y="31"/>
                      <a:pt x="3" y="33"/>
                      <a:pt x="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0" name="Freeform 417"/>
              <p:cNvSpPr>
                <a:spLocks/>
              </p:cNvSpPr>
              <p:nvPr/>
            </p:nvSpPr>
            <p:spPr bwMode="auto">
              <a:xfrm>
                <a:off x="1798" y="1352"/>
                <a:ext cx="37" cy="64"/>
              </a:xfrm>
              <a:custGeom>
                <a:avLst/>
                <a:gdLst>
                  <a:gd name="T0" fmla="*/ 3 w 21"/>
                  <a:gd name="T1" fmla="*/ 34 h 36"/>
                  <a:gd name="T2" fmla="*/ 20 w 21"/>
                  <a:gd name="T3" fmla="*/ 3 h 36"/>
                  <a:gd name="T4" fmla="*/ 18 w 21"/>
                  <a:gd name="T5" fmla="*/ 1 h 36"/>
                  <a:gd name="T6" fmla="*/ 0 w 21"/>
                  <a:gd name="T7" fmla="*/ 33 h 36"/>
                  <a:gd name="T8" fmla="*/ 3 w 21"/>
                  <a:gd name="T9" fmla="*/ 34 h 36"/>
                </a:gdLst>
                <a:ahLst/>
                <a:cxnLst>
                  <a:cxn ang="0">
                    <a:pos x="T0" y="T1"/>
                  </a:cxn>
                  <a:cxn ang="0">
                    <a:pos x="T2" y="T3"/>
                  </a:cxn>
                  <a:cxn ang="0">
                    <a:pos x="T4" y="T5"/>
                  </a:cxn>
                  <a:cxn ang="0">
                    <a:pos x="T6" y="T7"/>
                  </a:cxn>
                  <a:cxn ang="0">
                    <a:pos x="T8" y="T9"/>
                  </a:cxn>
                </a:cxnLst>
                <a:rect l="0" t="0" r="r" b="b"/>
                <a:pathLst>
                  <a:path w="21" h="36">
                    <a:moveTo>
                      <a:pt x="3" y="34"/>
                    </a:moveTo>
                    <a:cubicBezTo>
                      <a:pt x="7" y="22"/>
                      <a:pt x="12" y="13"/>
                      <a:pt x="20" y="3"/>
                    </a:cubicBezTo>
                    <a:cubicBezTo>
                      <a:pt x="21" y="2"/>
                      <a:pt x="20" y="0"/>
                      <a:pt x="18" y="1"/>
                    </a:cubicBezTo>
                    <a:cubicBezTo>
                      <a:pt x="9" y="9"/>
                      <a:pt x="2" y="21"/>
                      <a:pt x="0" y="33"/>
                    </a:cubicBezTo>
                    <a:cubicBezTo>
                      <a:pt x="0" y="35"/>
                      <a:pt x="3" y="36"/>
                      <a:pt x="3"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1" name="Freeform 418"/>
              <p:cNvSpPr>
                <a:spLocks/>
              </p:cNvSpPr>
              <p:nvPr/>
            </p:nvSpPr>
            <p:spPr bwMode="auto">
              <a:xfrm>
                <a:off x="1786" y="1335"/>
                <a:ext cx="32" cy="54"/>
              </a:xfrm>
              <a:custGeom>
                <a:avLst/>
                <a:gdLst>
                  <a:gd name="T0" fmla="*/ 4 w 18"/>
                  <a:gd name="T1" fmla="*/ 28 h 31"/>
                  <a:gd name="T2" fmla="*/ 17 w 18"/>
                  <a:gd name="T3" fmla="*/ 3 h 31"/>
                  <a:gd name="T4" fmla="*/ 15 w 18"/>
                  <a:gd name="T5" fmla="*/ 1 h 31"/>
                  <a:gd name="T6" fmla="*/ 0 w 18"/>
                  <a:gd name="T7" fmla="*/ 27 h 31"/>
                  <a:gd name="T8" fmla="*/ 4 w 18"/>
                  <a:gd name="T9" fmla="*/ 28 h 31"/>
                </a:gdLst>
                <a:ahLst/>
                <a:cxnLst>
                  <a:cxn ang="0">
                    <a:pos x="T0" y="T1"/>
                  </a:cxn>
                  <a:cxn ang="0">
                    <a:pos x="T2" y="T3"/>
                  </a:cxn>
                  <a:cxn ang="0">
                    <a:pos x="T4" y="T5"/>
                  </a:cxn>
                  <a:cxn ang="0">
                    <a:pos x="T6" y="T7"/>
                  </a:cxn>
                  <a:cxn ang="0">
                    <a:pos x="T8" y="T9"/>
                  </a:cxn>
                </a:cxnLst>
                <a:rect l="0" t="0" r="r" b="b"/>
                <a:pathLst>
                  <a:path w="18" h="31">
                    <a:moveTo>
                      <a:pt x="4" y="28"/>
                    </a:moveTo>
                    <a:cubicBezTo>
                      <a:pt x="7" y="19"/>
                      <a:pt x="12" y="11"/>
                      <a:pt x="17" y="3"/>
                    </a:cubicBezTo>
                    <a:cubicBezTo>
                      <a:pt x="18" y="2"/>
                      <a:pt x="16" y="0"/>
                      <a:pt x="15" y="1"/>
                    </a:cubicBezTo>
                    <a:cubicBezTo>
                      <a:pt x="7" y="8"/>
                      <a:pt x="3" y="18"/>
                      <a:pt x="0" y="27"/>
                    </a:cubicBezTo>
                    <a:cubicBezTo>
                      <a:pt x="0" y="30"/>
                      <a:pt x="3" y="31"/>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2" name="Freeform 419"/>
              <p:cNvSpPr>
                <a:spLocks/>
              </p:cNvSpPr>
              <p:nvPr/>
            </p:nvSpPr>
            <p:spPr bwMode="auto">
              <a:xfrm>
                <a:off x="1978" y="1249"/>
                <a:ext cx="38" cy="14"/>
              </a:xfrm>
              <a:custGeom>
                <a:avLst/>
                <a:gdLst>
                  <a:gd name="T0" fmla="*/ 20 w 22"/>
                  <a:gd name="T1" fmla="*/ 3 h 8"/>
                  <a:gd name="T2" fmla="*/ 1 w 22"/>
                  <a:gd name="T3" fmla="*/ 5 h 8"/>
                  <a:gd name="T4" fmla="*/ 3 w 22"/>
                  <a:gd name="T5" fmla="*/ 7 h 8"/>
                  <a:gd name="T6" fmla="*/ 19 w 22"/>
                  <a:gd name="T7" fmla="*/ 6 h 8"/>
                  <a:gd name="T8" fmla="*/ 20 w 22"/>
                  <a:gd name="T9" fmla="*/ 3 h 8"/>
                </a:gdLst>
                <a:ahLst/>
                <a:cxnLst>
                  <a:cxn ang="0">
                    <a:pos x="T0" y="T1"/>
                  </a:cxn>
                  <a:cxn ang="0">
                    <a:pos x="T2" y="T3"/>
                  </a:cxn>
                  <a:cxn ang="0">
                    <a:pos x="T4" y="T5"/>
                  </a:cxn>
                  <a:cxn ang="0">
                    <a:pos x="T6" y="T7"/>
                  </a:cxn>
                  <a:cxn ang="0">
                    <a:pos x="T8" y="T9"/>
                  </a:cxn>
                </a:cxnLst>
                <a:rect l="0" t="0" r="r" b="b"/>
                <a:pathLst>
                  <a:path w="22" h="8">
                    <a:moveTo>
                      <a:pt x="20" y="3"/>
                    </a:moveTo>
                    <a:cubicBezTo>
                      <a:pt x="14" y="1"/>
                      <a:pt x="6" y="0"/>
                      <a:pt x="1" y="5"/>
                    </a:cubicBezTo>
                    <a:cubicBezTo>
                      <a:pt x="0" y="6"/>
                      <a:pt x="1" y="8"/>
                      <a:pt x="3" y="7"/>
                    </a:cubicBezTo>
                    <a:cubicBezTo>
                      <a:pt x="8" y="6"/>
                      <a:pt x="13" y="5"/>
                      <a:pt x="19" y="6"/>
                    </a:cubicBezTo>
                    <a:cubicBezTo>
                      <a:pt x="21" y="7"/>
                      <a:pt x="22" y="4"/>
                      <a:pt x="2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3" name="Freeform 420"/>
              <p:cNvSpPr>
                <a:spLocks/>
              </p:cNvSpPr>
              <p:nvPr/>
            </p:nvSpPr>
            <p:spPr bwMode="auto">
              <a:xfrm>
                <a:off x="1976" y="1222"/>
                <a:ext cx="40" cy="21"/>
              </a:xfrm>
              <a:custGeom>
                <a:avLst/>
                <a:gdLst>
                  <a:gd name="T0" fmla="*/ 21 w 23"/>
                  <a:gd name="T1" fmla="*/ 3 h 12"/>
                  <a:gd name="T2" fmla="*/ 1 w 23"/>
                  <a:gd name="T3" fmla="*/ 9 h 12"/>
                  <a:gd name="T4" fmla="*/ 3 w 23"/>
                  <a:gd name="T5" fmla="*/ 11 h 12"/>
                  <a:gd name="T6" fmla="*/ 20 w 23"/>
                  <a:gd name="T7" fmla="*/ 6 h 12"/>
                  <a:gd name="T8" fmla="*/ 21 w 23"/>
                  <a:gd name="T9" fmla="*/ 3 h 12"/>
                </a:gdLst>
                <a:ahLst/>
                <a:cxnLst>
                  <a:cxn ang="0">
                    <a:pos x="T0" y="T1"/>
                  </a:cxn>
                  <a:cxn ang="0">
                    <a:pos x="T2" y="T3"/>
                  </a:cxn>
                  <a:cxn ang="0">
                    <a:pos x="T4" y="T5"/>
                  </a:cxn>
                  <a:cxn ang="0">
                    <a:pos x="T6" y="T7"/>
                  </a:cxn>
                  <a:cxn ang="0">
                    <a:pos x="T8" y="T9"/>
                  </a:cxn>
                </a:cxnLst>
                <a:rect l="0" t="0" r="r" b="b"/>
                <a:pathLst>
                  <a:path w="23" h="12">
                    <a:moveTo>
                      <a:pt x="21" y="3"/>
                    </a:moveTo>
                    <a:cubicBezTo>
                      <a:pt x="14" y="0"/>
                      <a:pt x="4" y="2"/>
                      <a:pt x="1" y="9"/>
                    </a:cubicBezTo>
                    <a:cubicBezTo>
                      <a:pt x="0" y="10"/>
                      <a:pt x="2" y="12"/>
                      <a:pt x="3" y="11"/>
                    </a:cubicBezTo>
                    <a:cubicBezTo>
                      <a:pt x="8" y="6"/>
                      <a:pt x="13" y="4"/>
                      <a:pt x="20" y="6"/>
                    </a:cubicBezTo>
                    <a:cubicBezTo>
                      <a:pt x="22" y="6"/>
                      <a:pt x="23" y="3"/>
                      <a:pt x="2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4" name="Freeform 421"/>
              <p:cNvSpPr>
                <a:spLocks/>
              </p:cNvSpPr>
              <p:nvPr/>
            </p:nvSpPr>
            <p:spPr bwMode="auto">
              <a:xfrm>
                <a:off x="1995" y="1205"/>
                <a:ext cx="30" cy="12"/>
              </a:xfrm>
              <a:custGeom>
                <a:avLst/>
                <a:gdLst>
                  <a:gd name="T0" fmla="*/ 13 w 17"/>
                  <a:gd name="T1" fmla="*/ 0 h 7"/>
                  <a:gd name="T2" fmla="*/ 1 w 17"/>
                  <a:gd name="T3" fmla="*/ 4 h 7"/>
                  <a:gd name="T4" fmla="*/ 2 w 17"/>
                  <a:gd name="T5" fmla="*/ 7 h 7"/>
                  <a:gd name="T6" fmla="*/ 14 w 17"/>
                  <a:gd name="T7" fmla="*/ 4 h 7"/>
                  <a:gd name="T8" fmla="*/ 13 w 17"/>
                  <a:gd name="T9" fmla="*/ 0 h 7"/>
                </a:gdLst>
                <a:ahLst/>
                <a:cxnLst>
                  <a:cxn ang="0">
                    <a:pos x="T0" y="T1"/>
                  </a:cxn>
                  <a:cxn ang="0">
                    <a:pos x="T2" y="T3"/>
                  </a:cxn>
                  <a:cxn ang="0">
                    <a:pos x="T4" y="T5"/>
                  </a:cxn>
                  <a:cxn ang="0">
                    <a:pos x="T6" y="T7"/>
                  </a:cxn>
                  <a:cxn ang="0">
                    <a:pos x="T8" y="T9"/>
                  </a:cxn>
                </a:cxnLst>
                <a:rect l="0" t="0" r="r" b="b"/>
                <a:pathLst>
                  <a:path w="17" h="7">
                    <a:moveTo>
                      <a:pt x="13" y="0"/>
                    </a:moveTo>
                    <a:cubicBezTo>
                      <a:pt x="9" y="1"/>
                      <a:pt x="5" y="2"/>
                      <a:pt x="1" y="4"/>
                    </a:cubicBezTo>
                    <a:cubicBezTo>
                      <a:pt x="0" y="4"/>
                      <a:pt x="1" y="7"/>
                      <a:pt x="2" y="7"/>
                    </a:cubicBezTo>
                    <a:cubicBezTo>
                      <a:pt x="6" y="6"/>
                      <a:pt x="10" y="5"/>
                      <a:pt x="14" y="4"/>
                    </a:cubicBezTo>
                    <a:cubicBezTo>
                      <a:pt x="17" y="3"/>
                      <a:pt x="15"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5" name="Freeform 422"/>
              <p:cNvSpPr>
                <a:spLocks/>
              </p:cNvSpPr>
              <p:nvPr/>
            </p:nvSpPr>
            <p:spPr bwMode="auto">
              <a:xfrm>
                <a:off x="2410" y="1002"/>
                <a:ext cx="42" cy="57"/>
              </a:xfrm>
              <a:custGeom>
                <a:avLst/>
                <a:gdLst>
                  <a:gd name="T0" fmla="*/ 4 w 24"/>
                  <a:gd name="T1" fmla="*/ 30 h 32"/>
                  <a:gd name="T2" fmla="*/ 23 w 24"/>
                  <a:gd name="T3" fmla="*/ 3 h 32"/>
                  <a:gd name="T4" fmla="*/ 21 w 24"/>
                  <a:gd name="T5" fmla="*/ 1 h 32"/>
                  <a:gd name="T6" fmla="*/ 1 w 24"/>
                  <a:gd name="T7" fmla="*/ 29 h 32"/>
                  <a:gd name="T8" fmla="*/ 4 w 24"/>
                  <a:gd name="T9" fmla="*/ 30 h 32"/>
                </a:gdLst>
                <a:ahLst/>
                <a:cxnLst>
                  <a:cxn ang="0">
                    <a:pos x="T0" y="T1"/>
                  </a:cxn>
                  <a:cxn ang="0">
                    <a:pos x="T2" y="T3"/>
                  </a:cxn>
                  <a:cxn ang="0">
                    <a:pos x="T4" y="T5"/>
                  </a:cxn>
                  <a:cxn ang="0">
                    <a:pos x="T6" y="T7"/>
                  </a:cxn>
                  <a:cxn ang="0">
                    <a:pos x="T8" y="T9"/>
                  </a:cxn>
                </a:cxnLst>
                <a:rect l="0" t="0" r="r" b="b"/>
                <a:pathLst>
                  <a:path w="24" h="32">
                    <a:moveTo>
                      <a:pt x="4" y="30"/>
                    </a:moveTo>
                    <a:cubicBezTo>
                      <a:pt x="10" y="21"/>
                      <a:pt x="16" y="12"/>
                      <a:pt x="23" y="3"/>
                    </a:cubicBezTo>
                    <a:cubicBezTo>
                      <a:pt x="24" y="2"/>
                      <a:pt x="23" y="0"/>
                      <a:pt x="21" y="1"/>
                    </a:cubicBezTo>
                    <a:cubicBezTo>
                      <a:pt x="13" y="8"/>
                      <a:pt x="5" y="19"/>
                      <a:pt x="1" y="29"/>
                    </a:cubicBezTo>
                    <a:cubicBezTo>
                      <a:pt x="0" y="30"/>
                      <a:pt x="3" y="32"/>
                      <a:pt x="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6" name="Freeform 423"/>
              <p:cNvSpPr>
                <a:spLocks/>
              </p:cNvSpPr>
              <p:nvPr/>
            </p:nvSpPr>
            <p:spPr bwMode="auto">
              <a:xfrm>
                <a:off x="2392" y="1009"/>
                <a:ext cx="34" cy="48"/>
              </a:xfrm>
              <a:custGeom>
                <a:avLst/>
                <a:gdLst>
                  <a:gd name="T0" fmla="*/ 3 w 19"/>
                  <a:gd name="T1" fmla="*/ 25 h 27"/>
                  <a:gd name="T2" fmla="*/ 18 w 19"/>
                  <a:gd name="T3" fmla="*/ 4 h 27"/>
                  <a:gd name="T4" fmla="*/ 16 w 19"/>
                  <a:gd name="T5" fmla="*/ 2 h 27"/>
                  <a:gd name="T6" fmla="*/ 1 w 19"/>
                  <a:gd name="T7" fmla="*/ 23 h 27"/>
                  <a:gd name="T8" fmla="*/ 3 w 19"/>
                  <a:gd name="T9" fmla="*/ 25 h 27"/>
                </a:gdLst>
                <a:ahLst/>
                <a:cxnLst>
                  <a:cxn ang="0">
                    <a:pos x="T0" y="T1"/>
                  </a:cxn>
                  <a:cxn ang="0">
                    <a:pos x="T2" y="T3"/>
                  </a:cxn>
                  <a:cxn ang="0">
                    <a:pos x="T4" y="T5"/>
                  </a:cxn>
                  <a:cxn ang="0">
                    <a:pos x="T6" y="T7"/>
                  </a:cxn>
                  <a:cxn ang="0">
                    <a:pos x="T8" y="T9"/>
                  </a:cxn>
                </a:cxnLst>
                <a:rect l="0" t="0" r="r" b="b"/>
                <a:pathLst>
                  <a:path w="19" h="27">
                    <a:moveTo>
                      <a:pt x="3" y="25"/>
                    </a:moveTo>
                    <a:cubicBezTo>
                      <a:pt x="7" y="17"/>
                      <a:pt x="12" y="10"/>
                      <a:pt x="18" y="4"/>
                    </a:cubicBezTo>
                    <a:cubicBezTo>
                      <a:pt x="19" y="2"/>
                      <a:pt x="17" y="0"/>
                      <a:pt x="16" y="2"/>
                    </a:cubicBezTo>
                    <a:cubicBezTo>
                      <a:pt x="9" y="7"/>
                      <a:pt x="4" y="15"/>
                      <a:pt x="1" y="23"/>
                    </a:cubicBezTo>
                    <a:cubicBezTo>
                      <a:pt x="0" y="25"/>
                      <a:pt x="3" y="27"/>
                      <a:pt x="3"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7" name="Freeform 424"/>
              <p:cNvSpPr>
                <a:spLocks/>
              </p:cNvSpPr>
              <p:nvPr/>
            </p:nvSpPr>
            <p:spPr bwMode="auto">
              <a:xfrm>
                <a:off x="2424" y="1032"/>
                <a:ext cx="32" cy="34"/>
              </a:xfrm>
              <a:custGeom>
                <a:avLst/>
                <a:gdLst>
                  <a:gd name="T0" fmla="*/ 4 w 18"/>
                  <a:gd name="T1" fmla="*/ 18 h 19"/>
                  <a:gd name="T2" fmla="*/ 17 w 18"/>
                  <a:gd name="T3" fmla="*/ 3 h 19"/>
                  <a:gd name="T4" fmla="*/ 14 w 18"/>
                  <a:gd name="T5" fmla="*/ 1 h 19"/>
                  <a:gd name="T6" fmla="*/ 2 w 18"/>
                  <a:gd name="T7" fmla="*/ 15 h 19"/>
                  <a:gd name="T8" fmla="*/ 4 w 18"/>
                  <a:gd name="T9" fmla="*/ 18 h 19"/>
                </a:gdLst>
                <a:ahLst/>
                <a:cxnLst>
                  <a:cxn ang="0">
                    <a:pos x="T0" y="T1"/>
                  </a:cxn>
                  <a:cxn ang="0">
                    <a:pos x="T2" y="T3"/>
                  </a:cxn>
                  <a:cxn ang="0">
                    <a:pos x="T4" y="T5"/>
                  </a:cxn>
                  <a:cxn ang="0">
                    <a:pos x="T6" y="T7"/>
                  </a:cxn>
                  <a:cxn ang="0">
                    <a:pos x="T8" y="T9"/>
                  </a:cxn>
                </a:cxnLst>
                <a:rect l="0" t="0" r="r" b="b"/>
                <a:pathLst>
                  <a:path w="18" h="19">
                    <a:moveTo>
                      <a:pt x="4" y="18"/>
                    </a:moveTo>
                    <a:cubicBezTo>
                      <a:pt x="8" y="13"/>
                      <a:pt x="13" y="8"/>
                      <a:pt x="17" y="3"/>
                    </a:cubicBezTo>
                    <a:cubicBezTo>
                      <a:pt x="18" y="1"/>
                      <a:pt x="16" y="0"/>
                      <a:pt x="14" y="1"/>
                    </a:cubicBezTo>
                    <a:cubicBezTo>
                      <a:pt x="10" y="5"/>
                      <a:pt x="6" y="11"/>
                      <a:pt x="2" y="15"/>
                    </a:cubicBezTo>
                    <a:cubicBezTo>
                      <a:pt x="0" y="17"/>
                      <a:pt x="2" y="19"/>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8" name="Freeform 425"/>
              <p:cNvSpPr>
                <a:spLocks/>
              </p:cNvSpPr>
              <p:nvPr/>
            </p:nvSpPr>
            <p:spPr bwMode="auto">
              <a:xfrm>
                <a:off x="2440" y="1066"/>
                <a:ext cx="23" cy="26"/>
              </a:xfrm>
              <a:custGeom>
                <a:avLst/>
                <a:gdLst>
                  <a:gd name="T0" fmla="*/ 4 w 13"/>
                  <a:gd name="T1" fmla="*/ 13 h 15"/>
                  <a:gd name="T2" fmla="*/ 12 w 13"/>
                  <a:gd name="T3" fmla="*/ 3 h 15"/>
                  <a:gd name="T4" fmla="*/ 11 w 13"/>
                  <a:gd name="T5" fmla="*/ 0 h 15"/>
                  <a:gd name="T6" fmla="*/ 1 w 13"/>
                  <a:gd name="T7" fmla="*/ 13 h 15"/>
                  <a:gd name="T8" fmla="*/ 4 w 13"/>
                  <a:gd name="T9" fmla="*/ 13 h 15"/>
                </a:gdLst>
                <a:ahLst/>
                <a:cxnLst>
                  <a:cxn ang="0">
                    <a:pos x="T0" y="T1"/>
                  </a:cxn>
                  <a:cxn ang="0">
                    <a:pos x="T2" y="T3"/>
                  </a:cxn>
                  <a:cxn ang="0">
                    <a:pos x="T4" y="T5"/>
                  </a:cxn>
                  <a:cxn ang="0">
                    <a:pos x="T6" y="T7"/>
                  </a:cxn>
                  <a:cxn ang="0">
                    <a:pos x="T8" y="T9"/>
                  </a:cxn>
                </a:cxnLst>
                <a:rect l="0" t="0" r="r" b="b"/>
                <a:pathLst>
                  <a:path w="13" h="15">
                    <a:moveTo>
                      <a:pt x="4" y="13"/>
                    </a:moveTo>
                    <a:cubicBezTo>
                      <a:pt x="4" y="8"/>
                      <a:pt x="7" y="5"/>
                      <a:pt x="12" y="3"/>
                    </a:cubicBezTo>
                    <a:cubicBezTo>
                      <a:pt x="13" y="2"/>
                      <a:pt x="12" y="0"/>
                      <a:pt x="11" y="0"/>
                    </a:cubicBezTo>
                    <a:cubicBezTo>
                      <a:pt x="4" y="1"/>
                      <a:pt x="0" y="7"/>
                      <a:pt x="1" y="13"/>
                    </a:cubicBezTo>
                    <a:cubicBezTo>
                      <a:pt x="1" y="15"/>
                      <a:pt x="4" y="15"/>
                      <a:pt x="4"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9" name="Freeform 426"/>
              <p:cNvSpPr>
                <a:spLocks/>
              </p:cNvSpPr>
              <p:nvPr/>
            </p:nvSpPr>
            <p:spPr bwMode="auto">
              <a:xfrm>
                <a:off x="2445" y="1090"/>
                <a:ext cx="23" cy="27"/>
              </a:xfrm>
              <a:custGeom>
                <a:avLst/>
                <a:gdLst>
                  <a:gd name="T0" fmla="*/ 4 w 13"/>
                  <a:gd name="T1" fmla="*/ 12 h 15"/>
                  <a:gd name="T2" fmla="*/ 11 w 13"/>
                  <a:gd name="T3" fmla="*/ 3 h 15"/>
                  <a:gd name="T4" fmla="*/ 10 w 13"/>
                  <a:gd name="T5" fmla="*/ 1 h 15"/>
                  <a:gd name="T6" fmla="*/ 1 w 13"/>
                  <a:gd name="T7" fmla="*/ 12 h 15"/>
                  <a:gd name="T8" fmla="*/ 4 w 13"/>
                  <a:gd name="T9" fmla="*/ 12 h 15"/>
                </a:gdLst>
                <a:ahLst/>
                <a:cxnLst>
                  <a:cxn ang="0">
                    <a:pos x="T0" y="T1"/>
                  </a:cxn>
                  <a:cxn ang="0">
                    <a:pos x="T2" y="T3"/>
                  </a:cxn>
                  <a:cxn ang="0">
                    <a:pos x="T4" y="T5"/>
                  </a:cxn>
                  <a:cxn ang="0">
                    <a:pos x="T6" y="T7"/>
                  </a:cxn>
                  <a:cxn ang="0">
                    <a:pos x="T8" y="T9"/>
                  </a:cxn>
                </a:cxnLst>
                <a:rect l="0" t="0" r="r" b="b"/>
                <a:pathLst>
                  <a:path w="13" h="15">
                    <a:moveTo>
                      <a:pt x="4" y="12"/>
                    </a:moveTo>
                    <a:cubicBezTo>
                      <a:pt x="5" y="8"/>
                      <a:pt x="8" y="6"/>
                      <a:pt x="11" y="3"/>
                    </a:cubicBezTo>
                    <a:cubicBezTo>
                      <a:pt x="13" y="2"/>
                      <a:pt x="12" y="0"/>
                      <a:pt x="10" y="1"/>
                    </a:cubicBezTo>
                    <a:cubicBezTo>
                      <a:pt x="5" y="2"/>
                      <a:pt x="2" y="7"/>
                      <a:pt x="1" y="12"/>
                    </a:cubicBezTo>
                    <a:cubicBezTo>
                      <a:pt x="0" y="14"/>
                      <a:pt x="3" y="15"/>
                      <a:pt x="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0" name="Freeform 427"/>
              <p:cNvSpPr>
                <a:spLocks/>
              </p:cNvSpPr>
              <p:nvPr/>
            </p:nvSpPr>
            <p:spPr bwMode="auto">
              <a:xfrm>
                <a:off x="2338" y="1553"/>
                <a:ext cx="65" cy="72"/>
              </a:xfrm>
              <a:custGeom>
                <a:avLst/>
                <a:gdLst>
                  <a:gd name="T0" fmla="*/ 3 w 37"/>
                  <a:gd name="T1" fmla="*/ 40 h 41"/>
                  <a:gd name="T2" fmla="*/ 18 w 37"/>
                  <a:gd name="T3" fmla="*/ 19 h 41"/>
                  <a:gd name="T4" fmla="*/ 36 w 37"/>
                  <a:gd name="T5" fmla="*/ 3 h 41"/>
                  <a:gd name="T6" fmla="*/ 34 w 37"/>
                  <a:gd name="T7" fmla="*/ 1 h 41"/>
                  <a:gd name="T8" fmla="*/ 0 w 37"/>
                  <a:gd name="T9" fmla="*/ 38 h 41"/>
                  <a:gd name="T10" fmla="*/ 3 w 37"/>
                  <a:gd name="T11" fmla="*/ 40 h 41"/>
                </a:gdLst>
                <a:ahLst/>
                <a:cxnLst>
                  <a:cxn ang="0">
                    <a:pos x="T0" y="T1"/>
                  </a:cxn>
                  <a:cxn ang="0">
                    <a:pos x="T2" y="T3"/>
                  </a:cxn>
                  <a:cxn ang="0">
                    <a:pos x="T4" y="T5"/>
                  </a:cxn>
                  <a:cxn ang="0">
                    <a:pos x="T6" y="T7"/>
                  </a:cxn>
                  <a:cxn ang="0">
                    <a:pos x="T8" y="T9"/>
                  </a:cxn>
                  <a:cxn ang="0">
                    <a:pos x="T10" y="T11"/>
                  </a:cxn>
                </a:cxnLst>
                <a:rect l="0" t="0" r="r" b="b"/>
                <a:pathLst>
                  <a:path w="37" h="41">
                    <a:moveTo>
                      <a:pt x="3" y="40"/>
                    </a:moveTo>
                    <a:cubicBezTo>
                      <a:pt x="8" y="32"/>
                      <a:pt x="12" y="25"/>
                      <a:pt x="18" y="19"/>
                    </a:cubicBezTo>
                    <a:cubicBezTo>
                      <a:pt x="23" y="13"/>
                      <a:pt x="30" y="8"/>
                      <a:pt x="36" y="3"/>
                    </a:cubicBezTo>
                    <a:cubicBezTo>
                      <a:pt x="37" y="2"/>
                      <a:pt x="35" y="0"/>
                      <a:pt x="34" y="1"/>
                    </a:cubicBezTo>
                    <a:cubicBezTo>
                      <a:pt x="19" y="7"/>
                      <a:pt x="6" y="24"/>
                      <a:pt x="0" y="38"/>
                    </a:cubicBezTo>
                    <a:cubicBezTo>
                      <a:pt x="0" y="40"/>
                      <a:pt x="2" y="41"/>
                      <a:pt x="3"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1" name="Freeform 428"/>
              <p:cNvSpPr>
                <a:spLocks/>
              </p:cNvSpPr>
              <p:nvPr/>
            </p:nvSpPr>
            <p:spPr bwMode="auto">
              <a:xfrm>
                <a:off x="2345" y="1590"/>
                <a:ext cx="51" cy="53"/>
              </a:xfrm>
              <a:custGeom>
                <a:avLst/>
                <a:gdLst>
                  <a:gd name="T0" fmla="*/ 4 w 29"/>
                  <a:gd name="T1" fmla="*/ 29 h 30"/>
                  <a:gd name="T2" fmla="*/ 28 w 29"/>
                  <a:gd name="T3" fmla="*/ 3 h 30"/>
                  <a:gd name="T4" fmla="*/ 26 w 29"/>
                  <a:gd name="T5" fmla="*/ 1 h 30"/>
                  <a:gd name="T6" fmla="*/ 1 w 29"/>
                  <a:gd name="T7" fmla="*/ 27 h 30"/>
                  <a:gd name="T8" fmla="*/ 4 w 29"/>
                  <a:gd name="T9" fmla="*/ 29 h 30"/>
                </a:gdLst>
                <a:ahLst/>
                <a:cxnLst>
                  <a:cxn ang="0">
                    <a:pos x="T0" y="T1"/>
                  </a:cxn>
                  <a:cxn ang="0">
                    <a:pos x="T2" y="T3"/>
                  </a:cxn>
                  <a:cxn ang="0">
                    <a:pos x="T4" y="T5"/>
                  </a:cxn>
                  <a:cxn ang="0">
                    <a:pos x="T6" y="T7"/>
                  </a:cxn>
                  <a:cxn ang="0">
                    <a:pos x="T8" y="T9"/>
                  </a:cxn>
                </a:cxnLst>
                <a:rect l="0" t="0" r="r" b="b"/>
                <a:pathLst>
                  <a:path w="29" h="30">
                    <a:moveTo>
                      <a:pt x="4" y="29"/>
                    </a:moveTo>
                    <a:cubicBezTo>
                      <a:pt x="10" y="18"/>
                      <a:pt x="18" y="11"/>
                      <a:pt x="28" y="3"/>
                    </a:cubicBezTo>
                    <a:cubicBezTo>
                      <a:pt x="29" y="2"/>
                      <a:pt x="27" y="0"/>
                      <a:pt x="26" y="1"/>
                    </a:cubicBezTo>
                    <a:cubicBezTo>
                      <a:pt x="15" y="7"/>
                      <a:pt x="7" y="17"/>
                      <a:pt x="1" y="27"/>
                    </a:cubicBezTo>
                    <a:cubicBezTo>
                      <a:pt x="0" y="29"/>
                      <a:pt x="3" y="30"/>
                      <a:pt x="4"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2" name="Freeform 429"/>
              <p:cNvSpPr>
                <a:spLocks/>
              </p:cNvSpPr>
              <p:nvPr/>
            </p:nvSpPr>
            <p:spPr bwMode="auto">
              <a:xfrm>
                <a:off x="2363" y="1611"/>
                <a:ext cx="38" cy="46"/>
              </a:xfrm>
              <a:custGeom>
                <a:avLst/>
                <a:gdLst>
                  <a:gd name="T0" fmla="*/ 3 w 22"/>
                  <a:gd name="T1" fmla="*/ 25 h 26"/>
                  <a:gd name="T2" fmla="*/ 21 w 22"/>
                  <a:gd name="T3" fmla="*/ 3 h 26"/>
                  <a:gd name="T4" fmla="*/ 19 w 22"/>
                  <a:gd name="T5" fmla="*/ 1 h 26"/>
                  <a:gd name="T6" fmla="*/ 0 w 22"/>
                  <a:gd name="T7" fmla="*/ 24 h 26"/>
                  <a:gd name="T8" fmla="*/ 3 w 22"/>
                  <a:gd name="T9" fmla="*/ 25 h 26"/>
                </a:gdLst>
                <a:ahLst/>
                <a:cxnLst>
                  <a:cxn ang="0">
                    <a:pos x="T0" y="T1"/>
                  </a:cxn>
                  <a:cxn ang="0">
                    <a:pos x="T2" y="T3"/>
                  </a:cxn>
                  <a:cxn ang="0">
                    <a:pos x="T4" y="T5"/>
                  </a:cxn>
                  <a:cxn ang="0">
                    <a:pos x="T6" y="T7"/>
                  </a:cxn>
                  <a:cxn ang="0">
                    <a:pos x="T8" y="T9"/>
                  </a:cxn>
                </a:cxnLst>
                <a:rect l="0" t="0" r="r" b="b"/>
                <a:pathLst>
                  <a:path w="22" h="26">
                    <a:moveTo>
                      <a:pt x="3" y="25"/>
                    </a:moveTo>
                    <a:cubicBezTo>
                      <a:pt x="7" y="16"/>
                      <a:pt x="13" y="9"/>
                      <a:pt x="21" y="3"/>
                    </a:cubicBezTo>
                    <a:cubicBezTo>
                      <a:pt x="22" y="2"/>
                      <a:pt x="20" y="0"/>
                      <a:pt x="19" y="1"/>
                    </a:cubicBezTo>
                    <a:cubicBezTo>
                      <a:pt x="10" y="5"/>
                      <a:pt x="3" y="14"/>
                      <a:pt x="0" y="24"/>
                    </a:cubicBezTo>
                    <a:cubicBezTo>
                      <a:pt x="0" y="26"/>
                      <a:pt x="3" y="26"/>
                      <a:pt x="3"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3" name="Freeform 430"/>
              <p:cNvSpPr>
                <a:spLocks/>
              </p:cNvSpPr>
              <p:nvPr/>
            </p:nvSpPr>
            <p:spPr bwMode="auto">
              <a:xfrm>
                <a:off x="2371" y="1641"/>
                <a:ext cx="37" cy="42"/>
              </a:xfrm>
              <a:custGeom>
                <a:avLst/>
                <a:gdLst>
                  <a:gd name="T0" fmla="*/ 4 w 21"/>
                  <a:gd name="T1" fmla="*/ 23 h 24"/>
                  <a:gd name="T2" fmla="*/ 11 w 21"/>
                  <a:gd name="T3" fmla="*/ 11 h 24"/>
                  <a:gd name="T4" fmla="*/ 20 w 21"/>
                  <a:gd name="T5" fmla="*/ 3 h 24"/>
                  <a:gd name="T6" fmla="*/ 18 w 21"/>
                  <a:gd name="T7" fmla="*/ 1 h 24"/>
                  <a:gd name="T8" fmla="*/ 1 w 21"/>
                  <a:gd name="T9" fmla="*/ 21 h 24"/>
                  <a:gd name="T10" fmla="*/ 4 w 21"/>
                  <a:gd name="T11" fmla="*/ 23 h 24"/>
                </a:gdLst>
                <a:ahLst/>
                <a:cxnLst>
                  <a:cxn ang="0">
                    <a:pos x="T0" y="T1"/>
                  </a:cxn>
                  <a:cxn ang="0">
                    <a:pos x="T2" y="T3"/>
                  </a:cxn>
                  <a:cxn ang="0">
                    <a:pos x="T4" y="T5"/>
                  </a:cxn>
                  <a:cxn ang="0">
                    <a:pos x="T6" y="T7"/>
                  </a:cxn>
                  <a:cxn ang="0">
                    <a:pos x="T8" y="T9"/>
                  </a:cxn>
                  <a:cxn ang="0">
                    <a:pos x="T10" y="T11"/>
                  </a:cxn>
                </a:cxnLst>
                <a:rect l="0" t="0" r="r" b="b"/>
                <a:pathLst>
                  <a:path w="21" h="24">
                    <a:moveTo>
                      <a:pt x="4" y="23"/>
                    </a:moveTo>
                    <a:cubicBezTo>
                      <a:pt x="6" y="19"/>
                      <a:pt x="8" y="15"/>
                      <a:pt x="11" y="11"/>
                    </a:cubicBezTo>
                    <a:cubicBezTo>
                      <a:pt x="14" y="8"/>
                      <a:pt x="17" y="6"/>
                      <a:pt x="20" y="3"/>
                    </a:cubicBezTo>
                    <a:cubicBezTo>
                      <a:pt x="21" y="2"/>
                      <a:pt x="19" y="0"/>
                      <a:pt x="18" y="1"/>
                    </a:cubicBezTo>
                    <a:cubicBezTo>
                      <a:pt x="10" y="4"/>
                      <a:pt x="4" y="13"/>
                      <a:pt x="1" y="21"/>
                    </a:cubicBezTo>
                    <a:cubicBezTo>
                      <a:pt x="0" y="23"/>
                      <a:pt x="3" y="24"/>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4" name="Freeform 431"/>
              <p:cNvSpPr>
                <a:spLocks/>
              </p:cNvSpPr>
              <p:nvPr/>
            </p:nvSpPr>
            <p:spPr bwMode="auto">
              <a:xfrm>
                <a:off x="2389" y="1665"/>
                <a:ext cx="30" cy="36"/>
              </a:xfrm>
              <a:custGeom>
                <a:avLst/>
                <a:gdLst>
                  <a:gd name="T0" fmla="*/ 4 w 17"/>
                  <a:gd name="T1" fmla="*/ 18 h 20"/>
                  <a:gd name="T2" fmla="*/ 15 w 17"/>
                  <a:gd name="T3" fmla="*/ 3 h 20"/>
                  <a:gd name="T4" fmla="*/ 14 w 17"/>
                  <a:gd name="T5" fmla="*/ 1 h 20"/>
                  <a:gd name="T6" fmla="*/ 1 w 17"/>
                  <a:gd name="T7" fmla="*/ 17 h 20"/>
                  <a:gd name="T8" fmla="*/ 4 w 17"/>
                  <a:gd name="T9" fmla="*/ 18 h 20"/>
                </a:gdLst>
                <a:ahLst/>
                <a:cxnLst>
                  <a:cxn ang="0">
                    <a:pos x="T0" y="T1"/>
                  </a:cxn>
                  <a:cxn ang="0">
                    <a:pos x="T2" y="T3"/>
                  </a:cxn>
                  <a:cxn ang="0">
                    <a:pos x="T4" y="T5"/>
                  </a:cxn>
                  <a:cxn ang="0">
                    <a:pos x="T6" y="T7"/>
                  </a:cxn>
                  <a:cxn ang="0">
                    <a:pos x="T8" y="T9"/>
                  </a:cxn>
                </a:cxnLst>
                <a:rect l="0" t="0" r="r" b="b"/>
                <a:pathLst>
                  <a:path w="17" h="20">
                    <a:moveTo>
                      <a:pt x="4" y="18"/>
                    </a:moveTo>
                    <a:cubicBezTo>
                      <a:pt x="7" y="12"/>
                      <a:pt x="11" y="8"/>
                      <a:pt x="15" y="3"/>
                    </a:cubicBezTo>
                    <a:cubicBezTo>
                      <a:pt x="17" y="2"/>
                      <a:pt x="15" y="0"/>
                      <a:pt x="14" y="1"/>
                    </a:cubicBezTo>
                    <a:cubicBezTo>
                      <a:pt x="7" y="4"/>
                      <a:pt x="3" y="11"/>
                      <a:pt x="1" y="17"/>
                    </a:cubicBezTo>
                    <a:cubicBezTo>
                      <a:pt x="0" y="19"/>
                      <a:pt x="3"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5" name="Freeform 432"/>
              <p:cNvSpPr>
                <a:spLocks/>
              </p:cNvSpPr>
              <p:nvPr/>
            </p:nvSpPr>
            <p:spPr bwMode="auto">
              <a:xfrm>
                <a:off x="2410" y="1692"/>
                <a:ext cx="23" cy="28"/>
              </a:xfrm>
              <a:custGeom>
                <a:avLst/>
                <a:gdLst>
                  <a:gd name="T0" fmla="*/ 4 w 13"/>
                  <a:gd name="T1" fmla="*/ 14 h 16"/>
                  <a:gd name="T2" fmla="*/ 12 w 13"/>
                  <a:gd name="T3" fmla="*/ 3 h 16"/>
                  <a:gd name="T4" fmla="*/ 10 w 13"/>
                  <a:gd name="T5" fmla="*/ 1 h 16"/>
                  <a:gd name="T6" fmla="*/ 1 w 13"/>
                  <a:gd name="T7" fmla="*/ 11 h 16"/>
                  <a:gd name="T8" fmla="*/ 4 w 13"/>
                  <a:gd name="T9" fmla="*/ 14 h 16"/>
                </a:gdLst>
                <a:ahLst/>
                <a:cxnLst>
                  <a:cxn ang="0">
                    <a:pos x="T0" y="T1"/>
                  </a:cxn>
                  <a:cxn ang="0">
                    <a:pos x="T2" y="T3"/>
                  </a:cxn>
                  <a:cxn ang="0">
                    <a:pos x="T4" y="T5"/>
                  </a:cxn>
                  <a:cxn ang="0">
                    <a:pos x="T6" y="T7"/>
                  </a:cxn>
                  <a:cxn ang="0">
                    <a:pos x="T8" y="T9"/>
                  </a:cxn>
                </a:cxnLst>
                <a:rect l="0" t="0" r="r" b="b"/>
                <a:pathLst>
                  <a:path w="13" h="16">
                    <a:moveTo>
                      <a:pt x="4" y="14"/>
                    </a:moveTo>
                    <a:cubicBezTo>
                      <a:pt x="6" y="10"/>
                      <a:pt x="10" y="7"/>
                      <a:pt x="12" y="3"/>
                    </a:cubicBezTo>
                    <a:cubicBezTo>
                      <a:pt x="13" y="2"/>
                      <a:pt x="11" y="0"/>
                      <a:pt x="10" y="1"/>
                    </a:cubicBezTo>
                    <a:cubicBezTo>
                      <a:pt x="6" y="4"/>
                      <a:pt x="4" y="8"/>
                      <a:pt x="1" y="11"/>
                    </a:cubicBezTo>
                    <a:cubicBezTo>
                      <a:pt x="0" y="13"/>
                      <a:pt x="2" y="16"/>
                      <a:pt x="4"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6" name="Freeform 433"/>
              <p:cNvSpPr>
                <a:spLocks/>
              </p:cNvSpPr>
              <p:nvPr/>
            </p:nvSpPr>
            <p:spPr bwMode="auto">
              <a:xfrm>
                <a:off x="2370" y="1511"/>
                <a:ext cx="51" cy="42"/>
              </a:xfrm>
              <a:custGeom>
                <a:avLst/>
                <a:gdLst>
                  <a:gd name="T0" fmla="*/ 3 w 29"/>
                  <a:gd name="T1" fmla="*/ 23 h 24"/>
                  <a:gd name="T2" fmla="*/ 28 w 29"/>
                  <a:gd name="T3" fmla="*/ 3 h 24"/>
                  <a:gd name="T4" fmla="*/ 26 w 29"/>
                  <a:gd name="T5" fmla="*/ 1 h 24"/>
                  <a:gd name="T6" fmla="*/ 1 w 29"/>
                  <a:gd name="T7" fmla="*/ 21 h 24"/>
                  <a:gd name="T8" fmla="*/ 3 w 29"/>
                  <a:gd name="T9" fmla="*/ 23 h 24"/>
                </a:gdLst>
                <a:ahLst/>
                <a:cxnLst>
                  <a:cxn ang="0">
                    <a:pos x="T0" y="T1"/>
                  </a:cxn>
                  <a:cxn ang="0">
                    <a:pos x="T2" y="T3"/>
                  </a:cxn>
                  <a:cxn ang="0">
                    <a:pos x="T4" y="T5"/>
                  </a:cxn>
                  <a:cxn ang="0">
                    <a:pos x="T6" y="T7"/>
                  </a:cxn>
                  <a:cxn ang="0">
                    <a:pos x="T8" y="T9"/>
                  </a:cxn>
                </a:cxnLst>
                <a:rect l="0" t="0" r="r" b="b"/>
                <a:pathLst>
                  <a:path w="29" h="24">
                    <a:moveTo>
                      <a:pt x="3" y="23"/>
                    </a:moveTo>
                    <a:cubicBezTo>
                      <a:pt x="11" y="15"/>
                      <a:pt x="20" y="10"/>
                      <a:pt x="28" y="3"/>
                    </a:cubicBezTo>
                    <a:cubicBezTo>
                      <a:pt x="29" y="2"/>
                      <a:pt x="28" y="0"/>
                      <a:pt x="26" y="1"/>
                    </a:cubicBezTo>
                    <a:cubicBezTo>
                      <a:pt x="17" y="5"/>
                      <a:pt x="8" y="13"/>
                      <a:pt x="1" y="21"/>
                    </a:cubicBezTo>
                    <a:cubicBezTo>
                      <a:pt x="0" y="22"/>
                      <a:pt x="2" y="24"/>
                      <a:pt x="3"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7" name="Freeform 434"/>
              <p:cNvSpPr>
                <a:spLocks/>
              </p:cNvSpPr>
              <p:nvPr/>
            </p:nvSpPr>
            <p:spPr bwMode="auto">
              <a:xfrm>
                <a:off x="2389" y="1470"/>
                <a:ext cx="44" cy="30"/>
              </a:xfrm>
              <a:custGeom>
                <a:avLst/>
                <a:gdLst>
                  <a:gd name="T0" fmla="*/ 4 w 25"/>
                  <a:gd name="T1" fmla="*/ 16 h 17"/>
                  <a:gd name="T2" fmla="*/ 24 w 25"/>
                  <a:gd name="T3" fmla="*/ 3 h 17"/>
                  <a:gd name="T4" fmla="*/ 22 w 25"/>
                  <a:gd name="T5" fmla="*/ 1 h 17"/>
                  <a:gd name="T6" fmla="*/ 2 w 25"/>
                  <a:gd name="T7" fmla="*/ 13 h 17"/>
                  <a:gd name="T8" fmla="*/ 4 w 25"/>
                  <a:gd name="T9" fmla="*/ 16 h 17"/>
                </a:gdLst>
                <a:ahLst/>
                <a:cxnLst>
                  <a:cxn ang="0">
                    <a:pos x="T0" y="T1"/>
                  </a:cxn>
                  <a:cxn ang="0">
                    <a:pos x="T2" y="T3"/>
                  </a:cxn>
                  <a:cxn ang="0">
                    <a:pos x="T4" y="T5"/>
                  </a:cxn>
                  <a:cxn ang="0">
                    <a:pos x="T6" y="T7"/>
                  </a:cxn>
                  <a:cxn ang="0">
                    <a:pos x="T8" y="T9"/>
                  </a:cxn>
                </a:cxnLst>
                <a:rect l="0" t="0" r="r" b="b"/>
                <a:pathLst>
                  <a:path w="25" h="17">
                    <a:moveTo>
                      <a:pt x="4" y="16"/>
                    </a:moveTo>
                    <a:cubicBezTo>
                      <a:pt x="11" y="12"/>
                      <a:pt x="17" y="8"/>
                      <a:pt x="24" y="3"/>
                    </a:cubicBezTo>
                    <a:cubicBezTo>
                      <a:pt x="25" y="2"/>
                      <a:pt x="23" y="0"/>
                      <a:pt x="22" y="1"/>
                    </a:cubicBezTo>
                    <a:cubicBezTo>
                      <a:pt x="15" y="4"/>
                      <a:pt x="8" y="9"/>
                      <a:pt x="2" y="13"/>
                    </a:cubicBezTo>
                    <a:cubicBezTo>
                      <a:pt x="0" y="14"/>
                      <a:pt x="2" y="17"/>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8" name="Freeform 435"/>
              <p:cNvSpPr>
                <a:spLocks/>
              </p:cNvSpPr>
              <p:nvPr/>
            </p:nvSpPr>
            <p:spPr bwMode="auto">
              <a:xfrm>
                <a:off x="2406" y="1440"/>
                <a:ext cx="39" cy="25"/>
              </a:xfrm>
              <a:custGeom>
                <a:avLst/>
                <a:gdLst>
                  <a:gd name="T0" fmla="*/ 4 w 22"/>
                  <a:gd name="T1" fmla="*/ 13 h 14"/>
                  <a:gd name="T2" fmla="*/ 21 w 22"/>
                  <a:gd name="T3" fmla="*/ 3 h 14"/>
                  <a:gd name="T4" fmla="*/ 20 w 22"/>
                  <a:gd name="T5" fmla="*/ 1 h 14"/>
                  <a:gd name="T6" fmla="*/ 2 w 22"/>
                  <a:gd name="T7" fmla="*/ 11 h 14"/>
                  <a:gd name="T8" fmla="*/ 4 w 22"/>
                  <a:gd name="T9" fmla="*/ 13 h 14"/>
                </a:gdLst>
                <a:ahLst/>
                <a:cxnLst>
                  <a:cxn ang="0">
                    <a:pos x="T0" y="T1"/>
                  </a:cxn>
                  <a:cxn ang="0">
                    <a:pos x="T2" y="T3"/>
                  </a:cxn>
                  <a:cxn ang="0">
                    <a:pos x="T4" y="T5"/>
                  </a:cxn>
                  <a:cxn ang="0">
                    <a:pos x="T6" y="T7"/>
                  </a:cxn>
                  <a:cxn ang="0">
                    <a:pos x="T8" y="T9"/>
                  </a:cxn>
                </a:cxnLst>
                <a:rect l="0" t="0" r="r" b="b"/>
                <a:pathLst>
                  <a:path w="22" h="14">
                    <a:moveTo>
                      <a:pt x="4" y="13"/>
                    </a:moveTo>
                    <a:cubicBezTo>
                      <a:pt x="9" y="9"/>
                      <a:pt x="15" y="6"/>
                      <a:pt x="21" y="3"/>
                    </a:cubicBezTo>
                    <a:cubicBezTo>
                      <a:pt x="22" y="3"/>
                      <a:pt x="21" y="0"/>
                      <a:pt x="20" y="1"/>
                    </a:cubicBezTo>
                    <a:cubicBezTo>
                      <a:pt x="13" y="3"/>
                      <a:pt x="7" y="6"/>
                      <a:pt x="2" y="11"/>
                    </a:cubicBezTo>
                    <a:cubicBezTo>
                      <a:pt x="0" y="12"/>
                      <a:pt x="2" y="14"/>
                      <a:pt x="4"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9" name="Freeform 436"/>
              <p:cNvSpPr>
                <a:spLocks/>
              </p:cNvSpPr>
              <p:nvPr/>
            </p:nvSpPr>
            <p:spPr bwMode="auto">
              <a:xfrm>
                <a:off x="2436" y="1423"/>
                <a:ext cx="6" cy="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3" y="2"/>
                      <a:pt x="3" y="0"/>
                      <a:pt x="1" y="0"/>
                    </a:cubicBezTo>
                    <a:cubicBezTo>
                      <a:pt x="0" y="0"/>
                      <a:pt x="0" y="2"/>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0" name="Freeform 437"/>
              <p:cNvSpPr>
                <a:spLocks/>
              </p:cNvSpPr>
              <p:nvPr/>
            </p:nvSpPr>
            <p:spPr bwMode="auto">
              <a:xfrm>
                <a:off x="1976" y="1579"/>
                <a:ext cx="56" cy="81"/>
              </a:xfrm>
              <a:custGeom>
                <a:avLst/>
                <a:gdLst>
                  <a:gd name="T0" fmla="*/ 30 w 32"/>
                  <a:gd name="T1" fmla="*/ 3 h 46"/>
                  <a:gd name="T2" fmla="*/ 2 w 32"/>
                  <a:gd name="T3" fmla="*/ 44 h 46"/>
                  <a:gd name="T4" fmla="*/ 5 w 32"/>
                  <a:gd name="T5" fmla="*/ 44 h 46"/>
                  <a:gd name="T6" fmla="*/ 30 w 32"/>
                  <a:gd name="T7" fmla="*/ 6 h 46"/>
                  <a:gd name="T8" fmla="*/ 30 w 32"/>
                  <a:gd name="T9" fmla="*/ 3 h 46"/>
                </a:gdLst>
                <a:ahLst/>
                <a:cxnLst>
                  <a:cxn ang="0">
                    <a:pos x="T0" y="T1"/>
                  </a:cxn>
                  <a:cxn ang="0">
                    <a:pos x="T2" y="T3"/>
                  </a:cxn>
                  <a:cxn ang="0">
                    <a:pos x="T4" y="T5"/>
                  </a:cxn>
                  <a:cxn ang="0">
                    <a:pos x="T6" y="T7"/>
                  </a:cxn>
                  <a:cxn ang="0">
                    <a:pos x="T8" y="T9"/>
                  </a:cxn>
                </a:cxnLst>
                <a:rect l="0" t="0" r="r" b="b"/>
                <a:pathLst>
                  <a:path w="32" h="46">
                    <a:moveTo>
                      <a:pt x="30" y="3"/>
                    </a:moveTo>
                    <a:cubicBezTo>
                      <a:pt x="8" y="0"/>
                      <a:pt x="0" y="26"/>
                      <a:pt x="2" y="44"/>
                    </a:cubicBezTo>
                    <a:cubicBezTo>
                      <a:pt x="2" y="46"/>
                      <a:pt x="5" y="46"/>
                      <a:pt x="5" y="44"/>
                    </a:cubicBezTo>
                    <a:cubicBezTo>
                      <a:pt x="6" y="28"/>
                      <a:pt x="9" y="4"/>
                      <a:pt x="30" y="6"/>
                    </a:cubicBezTo>
                    <a:cubicBezTo>
                      <a:pt x="32" y="6"/>
                      <a:pt x="32" y="3"/>
                      <a:pt x="3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1" name="Freeform 438"/>
              <p:cNvSpPr>
                <a:spLocks/>
              </p:cNvSpPr>
              <p:nvPr/>
            </p:nvSpPr>
            <p:spPr bwMode="auto">
              <a:xfrm>
                <a:off x="2006" y="1597"/>
                <a:ext cx="31" cy="35"/>
              </a:xfrm>
              <a:custGeom>
                <a:avLst/>
                <a:gdLst>
                  <a:gd name="T0" fmla="*/ 16 w 18"/>
                  <a:gd name="T1" fmla="*/ 1 h 20"/>
                  <a:gd name="T2" fmla="*/ 4 w 18"/>
                  <a:gd name="T3" fmla="*/ 19 h 20"/>
                  <a:gd name="T4" fmla="*/ 7 w 18"/>
                  <a:gd name="T5" fmla="*/ 18 h 20"/>
                  <a:gd name="T6" fmla="*/ 16 w 18"/>
                  <a:gd name="T7" fmla="*/ 4 h 20"/>
                  <a:gd name="T8" fmla="*/ 16 w 18"/>
                  <a:gd name="T9" fmla="*/ 1 h 20"/>
                </a:gdLst>
                <a:ahLst/>
                <a:cxnLst>
                  <a:cxn ang="0">
                    <a:pos x="T0" y="T1"/>
                  </a:cxn>
                  <a:cxn ang="0">
                    <a:pos x="T2" y="T3"/>
                  </a:cxn>
                  <a:cxn ang="0">
                    <a:pos x="T4" y="T5"/>
                  </a:cxn>
                  <a:cxn ang="0">
                    <a:pos x="T6" y="T7"/>
                  </a:cxn>
                  <a:cxn ang="0">
                    <a:pos x="T8" y="T9"/>
                  </a:cxn>
                </a:cxnLst>
                <a:rect l="0" t="0" r="r" b="b"/>
                <a:pathLst>
                  <a:path w="18" h="20">
                    <a:moveTo>
                      <a:pt x="16" y="1"/>
                    </a:moveTo>
                    <a:cubicBezTo>
                      <a:pt x="7" y="0"/>
                      <a:pt x="0" y="10"/>
                      <a:pt x="4" y="19"/>
                    </a:cubicBezTo>
                    <a:cubicBezTo>
                      <a:pt x="5" y="20"/>
                      <a:pt x="7" y="19"/>
                      <a:pt x="7" y="18"/>
                    </a:cubicBezTo>
                    <a:cubicBezTo>
                      <a:pt x="5" y="12"/>
                      <a:pt x="10" y="4"/>
                      <a:pt x="16" y="4"/>
                    </a:cubicBezTo>
                    <a:cubicBezTo>
                      <a:pt x="18" y="4"/>
                      <a:pt x="18" y="1"/>
                      <a:pt x="1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2" name="Freeform 439"/>
              <p:cNvSpPr>
                <a:spLocks/>
              </p:cNvSpPr>
              <p:nvPr/>
            </p:nvSpPr>
            <p:spPr bwMode="auto">
              <a:xfrm>
                <a:off x="2039" y="1613"/>
                <a:ext cx="19" cy="24"/>
              </a:xfrm>
              <a:custGeom>
                <a:avLst/>
                <a:gdLst>
                  <a:gd name="T0" fmla="*/ 8 w 11"/>
                  <a:gd name="T1" fmla="*/ 1 h 14"/>
                  <a:gd name="T2" fmla="*/ 0 w 11"/>
                  <a:gd name="T3" fmla="*/ 12 h 14"/>
                  <a:gd name="T4" fmla="*/ 3 w 11"/>
                  <a:gd name="T5" fmla="*/ 13 h 14"/>
                  <a:gd name="T6" fmla="*/ 10 w 11"/>
                  <a:gd name="T7" fmla="*/ 3 h 14"/>
                  <a:gd name="T8" fmla="*/ 8 w 11"/>
                  <a:gd name="T9" fmla="*/ 1 h 14"/>
                </a:gdLst>
                <a:ahLst/>
                <a:cxnLst>
                  <a:cxn ang="0">
                    <a:pos x="T0" y="T1"/>
                  </a:cxn>
                  <a:cxn ang="0">
                    <a:pos x="T2" y="T3"/>
                  </a:cxn>
                  <a:cxn ang="0">
                    <a:pos x="T4" y="T5"/>
                  </a:cxn>
                  <a:cxn ang="0">
                    <a:pos x="T6" y="T7"/>
                  </a:cxn>
                  <a:cxn ang="0">
                    <a:pos x="T8" y="T9"/>
                  </a:cxn>
                </a:cxnLst>
                <a:rect l="0" t="0" r="r" b="b"/>
                <a:pathLst>
                  <a:path w="11" h="14">
                    <a:moveTo>
                      <a:pt x="8" y="1"/>
                    </a:moveTo>
                    <a:cubicBezTo>
                      <a:pt x="4" y="4"/>
                      <a:pt x="1" y="7"/>
                      <a:pt x="0" y="12"/>
                    </a:cubicBezTo>
                    <a:cubicBezTo>
                      <a:pt x="0" y="13"/>
                      <a:pt x="2" y="14"/>
                      <a:pt x="3" y="13"/>
                    </a:cubicBezTo>
                    <a:cubicBezTo>
                      <a:pt x="5" y="9"/>
                      <a:pt x="7" y="6"/>
                      <a:pt x="10" y="3"/>
                    </a:cubicBezTo>
                    <a:cubicBezTo>
                      <a:pt x="11" y="2"/>
                      <a:pt x="9" y="0"/>
                      <a:pt x="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3" name="Freeform 440"/>
              <p:cNvSpPr>
                <a:spLocks/>
              </p:cNvSpPr>
              <p:nvPr/>
            </p:nvSpPr>
            <p:spPr bwMode="auto">
              <a:xfrm>
                <a:off x="2065" y="1614"/>
                <a:ext cx="20" cy="23"/>
              </a:xfrm>
              <a:custGeom>
                <a:avLst/>
                <a:gdLst>
                  <a:gd name="T0" fmla="*/ 7 w 11"/>
                  <a:gd name="T1" fmla="*/ 1 h 13"/>
                  <a:gd name="T2" fmla="*/ 1 w 11"/>
                  <a:gd name="T3" fmla="*/ 11 h 13"/>
                  <a:gd name="T4" fmla="*/ 4 w 11"/>
                  <a:gd name="T5" fmla="*/ 11 h 13"/>
                  <a:gd name="T6" fmla="*/ 9 w 11"/>
                  <a:gd name="T7" fmla="*/ 4 h 13"/>
                  <a:gd name="T8" fmla="*/ 7 w 11"/>
                  <a:gd name="T9" fmla="*/ 1 h 13"/>
                </a:gdLst>
                <a:ahLst/>
                <a:cxnLst>
                  <a:cxn ang="0">
                    <a:pos x="T0" y="T1"/>
                  </a:cxn>
                  <a:cxn ang="0">
                    <a:pos x="T2" y="T3"/>
                  </a:cxn>
                  <a:cxn ang="0">
                    <a:pos x="T4" y="T5"/>
                  </a:cxn>
                  <a:cxn ang="0">
                    <a:pos x="T6" y="T7"/>
                  </a:cxn>
                  <a:cxn ang="0">
                    <a:pos x="T8" y="T9"/>
                  </a:cxn>
                </a:cxnLst>
                <a:rect l="0" t="0" r="r" b="b"/>
                <a:pathLst>
                  <a:path w="11" h="13">
                    <a:moveTo>
                      <a:pt x="7" y="1"/>
                    </a:moveTo>
                    <a:cubicBezTo>
                      <a:pt x="3" y="3"/>
                      <a:pt x="0" y="7"/>
                      <a:pt x="1" y="11"/>
                    </a:cubicBezTo>
                    <a:cubicBezTo>
                      <a:pt x="1" y="13"/>
                      <a:pt x="3" y="13"/>
                      <a:pt x="4" y="11"/>
                    </a:cubicBezTo>
                    <a:cubicBezTo>
                      <a:pt x="5" y="8"/>
                      <a:pt x="6" y="6"/>
                      <a:pt x="9" y="4"/>
                    </a:cubicBezTo>
                    <a:cubicBezTo>
                      <a:pt x="11" y="3"/>
                      <a:pt x="9" y="0"/>
                      <a:pt x="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4" name="Freeform 441"/>
              <p:cNvSpPr>
                <a:spLocks/>
              </p:cNvSpPr>
              <p:nvPr/>
            </p:nvSpPr>
            <p:spPr bwMode="auto">
              <a:xfrm>
                <a:off x="2143" y="2024"/>
                <a:ext cx="42" cy="97"/>
              </a:xfrm>
              <a:custGeom>
                <a:avLst/>
                <a:gdLst>
                  <a:gd name="T0" fmla="*/ 4 w 24"/>
                  <a:gd name="T1" fmla="*/ 53 h 55"/>
                  <a:gd name="T2" fmla="*/ 23 w 24"/>
                  <a:gd name="T3" fmla="*/ 3 h 55"/>
                  <a:gd name="T4" fmla="*/ 20 w 24"/>
                  <a:gd name="T5" fmla="*/ 2 h 55"/>
                  <a:gd name="T6" fmla="*/ 0 w 24"/>
                  <a:gd name="T7" fmla="*/ 52 h 55"/>
                  <a:gd name="T8" fmla="*/ 4 w 24"/>
                  <a:gd name="T9" fmla="*/ 53 h 55"/>
                </a:gdLst>
                <a:ahLst/>
                <a:cxnLst>
                  <a:cxn ang="0">
                    <a:pos x="T0" y="T1"/>
                  </a:cxn>
                  <a:cxn ang="0">
                    <a:pos x="T2" y="T3"/>
                  </a:cxn>
                  <a:cxn ang="0">
                    <a:pos x="T4" y="T5"/>
                  </a:cxn>
                  <a:cxn ang="0">
                    <a:pos x="T6" y="T7"/>
                  </a:cxn>
                  <a:cxn ang="0">
                    <a:pos x="T8" y="T9"/>
                  </a:cxn>
                </a:cxnLst>
                <a:rect l="0" t="0" r="r" b="b"/>
                <a:pathLst>
                  <a:path w="24" h="55">
                    <a:moveTo>
                      <a:pt x="4" y="53"/>
                    </a:moveTo>
                    <a:cubicBezTo>
                      <a:pt x="7" y="35"/>
                      <a:pt x="14" y="19"/>
                      <a:pt x="23" y="3"/>
                    </a:cubicBezTo>
                    <a:cubicBezTo>
                      <a:pt x="24" y="1"/>
                      <a:pt x="22" y="0"/>
                      <a:pt x="20" y="2"/>
                    </a:cubicBezTo>
                    <a:cubicBezTo>
                      <a:pt x="9" y="16"/>
                      <a:pt x="2" y="34"/>
                      <a:pt x="0" y="52"/>
                    </a:cubicBezTo>
                    <a:cubicBezTo>
                      <a:pt x="0" y="54"/>
                      <a:pt x="3" y="55"/>
                      <a:pt x="4"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5" name="Freeform 442"/>
              <p:cNvSpPr>
                <a:spLocks/>
              </p:cNvSpPr>
              <p:nvPr/>
            </p:nvSpPr>
            <p:spPr bwMode="auto">
              <a:xfrm>
                <a:off x="2118" y="2031"/>
                <a:ext cx="23" cy="55"/>
              </a:xfrm>
              <a:custGeom>
                <a:avLst/>
                <a:gdLst>
                  <a:gd name="T0" fmla="*/ 3 w 13"/>
                  <a:gd name="T1" fmla="*/ 29 h 31"/>
                  <a:gd name="T2" fmla="*/ 12 w 13"/>
                  <a:gd name="T3" fmla="*/ 2 h 31"/>
                  <a:gd name="T4" fmla="*/ 10 w 13"/>
                  <a:gd name="T5" fmla="*/ 1 h 31"/>
                  <a:gd name="T6" fmla="*/ 0 w 13"/>
                  <a:gd name="T7" fmla="*/ 28 h 31"/>
                  <a:gd name="T8" fmla="*/ 3 w 13"/>
                  <a:gd name="T9" fmla="*/ 29 h 31"/>
                </a:gdLst>
                <a:ahLst/>
                <a:cxnLst>
                  <a:cxn ang="0">
                    <a:pos x="T0" y="T1"/>
                  </a:cxn>
                  <a:cxn ang="0">
                    <a:pos x="T2" y="T3"/>
                  </a:cxn>
                  <a:cxn ang="0">
                    <a:pos x="T4" y="T5"/>
                  </a:cxn>
                  <a:cxn ang="0">
                    <a:pos x="T6" y="T7"/>
                  </a:cxn>
                  <a:cxn ang="0">
                    <a:pos x="T8" y="T9"/>
                  </a:cxn>
                </a:cxnLst>
                <a:rect l="0" t="0" r="r" b="b"/>
                <a:pathLst>
                  <a:path w="13" h="31">
                    <a:moveTo>
                      <a:pt x="3" y="29"/>
                    </a:moveTo>
                    <a:cubicBezTo>
                      <a:pt x="6" y="20"/>
                      <a:pt x="9" y="11"/>
                      <a:pt x="12" y="2"/>
                    </a:cubicBezTo>
                    <a:cubicBezTo>
                      <a:pt x="13" y="0"/>
                      <a:pt x="11" y="0"/>
                      <a:pt x="10" y="1"/>
                    </a:cubicBezTo>
                    <a:cubicBezTo>
                      <a:pt x="4" y="8"/>
                      <a:pt x="1" y="19"/>
                      <a:pt x="0" y="28"/>
                    </a:cubicBezTo>
                    <a:cubicBezTo>
                      <a:pt x="0" y="30"/>
                      <a:pt x="3" y="31"/>
                      <a:pt x="3"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6" name="Freeform 443"/>
              <p:cNvSpPr>
                <a:spLocks/>
              </p:cNvSpPr>
              <p:nvPr/>
            </p:nvSpPr>
            <p:spPr bwMode="auto">
              <a:xfrm>
                <a:off x="2092" y="2017"/>
                <a:ext cx="14" cy="41"/>
              </a:xfrm>
              <a:custGeom>
                <a:avLst/>
                <a:gdLst>
                  <a:gd name="T0" fmla="*/ 6 w 8"/>
                  <a:gd name="T1" fmla="*/ 20 h 23"/>
                  <a:gd name="T2" fmla="*/ 7 w 8"/>
                  <a:gd name="T3" fmla="*/ 3 h 23"/>
                  <a:gd name="T4" fmla="*/ 5 w 8"/>
                  <a:gd name="T5" fmla="*/ 1 h 23"/>
                  <a:gd name="T6" fmla="*/ 3 w 8"/>
                  <a:gd name="T7" fmla="*/ 22 h 23"/>
                  <a:gd name="T8" fmla="*/ 6 w 8"/>
                  <a:gd name="T9" fmla="*/ 20 h 23"/>
                </a:gdLst>
                <a:ahLst/>
                <a:cxnLst>
                  <a:cxn ang="0">
                    <a:pos x="T0" y="T1"/>
                  </a:cxn>
                  <a:cxn ang="0">
                    <a:pos x="T2" y="T3"/>
                  </a:cxn>
                  <a:cxn ang="0">
                    <a:pos x="T4" y="T5"/>
                  </a:cxn>
                  <a:cxn ang="0">
                    <a:pos x="T6" y="T7"/>
                  </a:cxn>
                  <a:cxn ang="0">
                    <a:pos x="T8" y="T9"/>
                  </a:cxn>
                </a:cxnLst>
                <a:rect l="0" t="0" r="r" b="b"/>
                <a:pathLst>
                  <a:path w="8" h="23">
                    <a:moveTo>
                      <a:pt x="6" y="20"/>
                    </a:moveTo>
                    <a:cubicBezTo>
                      <a:pt x="4" y="14"/>
                      <a:pt x="5" y="9"/>
                      <a:pt x="7" y="3"/>
                    </a:cubicBezTo>
                    <a:cubicBezTo>
                      <a:pt x="8" y="1"/>
                      <a:pt x="5" y="0"/>
                      <a:pt x="5" y="1"/>
                    </a:cubicBezTo>
                    <a:cubicBezTo>
                      <a:pt x="0" y="7"/>
                      <a:pt x="0" y="15"/>
                      <a:pt x="3" y="22"/>
                    </a:cubicBezTo>
                    <a:cubicBezTo>
                      <a:pt x="4" y="23"/>
                      <a:pt x="7" y="22"/>
                      <a:pt x="6"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7" name="Freeform 444"/>
              <p:cNvSpPr>
                <a:spLocks/>
              </p:cNvSpPr>
              <p:nvPr/>
            </p:nvSpPr>
            <p:spPr bwMode="auto">
              <a:xfrm>
                <a:off x="2072" y="1980"/>
                <a:ext cx="16" cy="46"/>
              </a:xfrm>
              <a:custGeom>
                <a:avLst/>
                <a:gdLst>
                  <a:gd name="T0" fmla="*/ 4 w 9"/>
                  <a:gd name="T1" fmla="*/ 24 h 26"/>
                  <a:gd name="T2" fmla="*/ 8 w 9"/>
                  <a:gd name="T3" fmla="*/ 3 h 26"/>
                  <a:gd name="T4" fmla="*/ 6 w 9"/>
                  <a:gd name="T5" fmla="*/ 2 h 26"/>
                  <a:gd name="T6" fmla="*/ 0 w 9"/>
                  <a:gd name="T7" fmla="*/ 23 h 26"/>
                  <a:gd name="T8" fmla="*/ 4 w 9"/>
                  <a:gd name="T9" fmla="*/ 24 h 26"/>
                </a:gdLst>
                <a:ahLst/>
                <a:cxnLst>
                  <a:cxn ang="0">
                    <a:pos x="T0" y="T1"/>
                  </a:cxn>
                  <a:cxn ang="0">
                    <a:pos x="T2" y="T3"/>
                  </a:cxn>
                  <a:cxn ang="0">
                    <a:pos x="T4" y="T5"/>
                  </a:cxn>
                  <a:cxn ang="0">
                    <a:pos x="T6" y="T7"/>
                  </a:cxn>
                  <a:cxn ang="0">
                    <a:pos x="T8" y="T9"/>
                  </a:cxn>
                </a:cxnLst>
                <a:rect l="0" t="0" r="r" b="b"/>
                <a:pathLst>
                  <a:path w="9" h="26">
                    <a:moveTo>
                      <a:pt x="4" y="24"/>
                    </a:moveTo>
                    <a:cubicBezTo>
                      <a:pt x="5" y="17"/>
                      <a:pt x="6" y="10"/>
                      <a:pt x="8" y="3"/>
                    </a:cubicBezTo>
                    <a:cubicBezTo>
                      <a:pt x="9" y="1"/>
                      <a:pt x="7" y="0"/>
                      <a:pt x="6" y="2"/>
                    </a:cubicBezTo>
                    <a:cubicBezTo>
                      <a:pt x="2" y="8"/>
                      <a:pt x="0" y="16"/>
                      <a:pt x="0" y="23"/>
                    </a:cubicBezTo>
                    <a:cubicBezTo>
                      <a:pt x="0" y="25"/>
                      <a:pt x="3" y="26"/>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8" name="Freeform 445"/>
              <p:cNvSpPr>
                <a:spLocks/>
              </p:cNvSpPr>
              <p:nvPr/>
            </p:nvSpPr>
            <p:spPr bwMode="auto">
              <a:xfrm>
                <a:off x="2048" y="1945"/>
                <a:ext cx="17" cy="40"/>
              </a:xfrm>
              <a:custGeom>
                <a:avLst/>
                <a:gdLst>
                  <a:gd name="T0" fmla="*/ 4 w 10"/>
                  <a:gd name="T1" fmla="*/ 21 h 23"/>
                  <a:gd name="T2" fmla="*/ 9 w 10"/>
                  <a:gd name="T3" fmla="*/ 3 h 23"/>
                  <a:gd name="T4" fmla="*/ 7 w 10"/>
                  <a:gd name="T5" fmla="*/ 1 h 23"/>
                  <a:gd name="T6" fmla="*/ 0 w 10"/>
                  <a:gd name="T7" fmla="*/ 21 h 23"/>
                  <a:gd name="T8" fmla="*/ 4 w 10"/>
                  <a:gd name="T9" fmla="*/ 21 h 23"/>
                </a:gdLst>
                <a:ahLst/>
                <a:cxnLst>
                  <a:cxn ang="0">
                    <a:pos x="T0" y="T1"/>
                  </a:cxn>
                  <a:cxn ang="0">
                    <a:pos x="T2" y="T3"/>
                  </a:cxn>
                  <a:cxn ang="0">
                    <a:pos x="T4" y="T5"/>
                  </a:cxn>
                  <a:cxn ang="0">
                    <a:pos x="T6" y="T7"/>
                  </a:cxn>
                  <a:cxn ang="0">
                    <a:pos x="T8" y="T9"/>
                  </a:cxn>
                </a:cxnLst>
                <a:rect l="0" t="0" r="r" b="b"/>
                <a:pathLst>
                  <a:path w="10" h="23">
                    <a:moveTo>
                      <a:pt x="4" y="21"/>
                    </a:moveTo>
                    <a:cubicBezTo>
                      <a:pt x="5" y="15"/>
                      <a:pt x="7" y="9"/>
                      <a:pt x="9" y="3"/>
                    </a:cubicBezTo>
                    <a:cubicBezTo>
                      <a:pt x="10" y="1"/>
                      <a:pt x="8" y="0"/>
                      <a:pt x="7" y="1"/>
                    </a:cubicBezTo>
                    <a:cubicBezTo>
                      <a:pt x="3" y="7"/>
                      <a:pt x="1" y="14"/>
                      <a:pt x="0" y="21"/>
                    </a:cubicBezTo>
                    <a:cubicBezTo>
                      <a:pt x="0" y="23"/>
                      <a:pt x="3" y="23"/>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9" name="Freeform 446"/>
              <p:cNvSpPr>
                <a:spLocks/>
              </p:cNvSpPr>
              <p:nvPr/>
            </p:nvSpPr>
            <p:spPr bwMode="auto">
              <a:xfrm>
                <a:off x="2032" y="1903"/>
                <a:ext cx="21" cy="35"/>
              </a:xfrm>
              <a:custGeom>
                <a:avLst/>
                <a:gdLst>
                  <a:gd name="T0" fmla="*/ 4 w 12"/>
                  <a:gd name="T1" fmla="*/ 18 h 20"/>
                  <a:gd name="T2" fmla="*/ 11 w 12"/>
                  <a:gd name="T3" fmla="*/ 3 h 20"/>
                  <a:gd name="T4" fmla="*/ 9 w 12"/>
                  <a:gd name="T5" fmla="*/ 1 h 20"/>
                  <a:gd name="T6" fmla="*/ 1 w 12"/>
                  <a:gd name="T7" fmla="*/ 17 h 20"/>
                  <a:gd name="T8" fmla="*/ 4 w 12"/>
                  <a:gd name="T9" fmla="*/ 18 h 20"/>
                </a:gdLst>
                <a:ahLst/>
                <a:cxnLst>
                  <a:cxn ang="0">
                    <a:pos x="T0" y="T1"/>
                  </a:cxn>
                  <a:cxn ang="0">
                    <a:pos x="T2" y="T3"/>
                  </a:cxn>
                  <a:cxn ang="0">
                    <a:pos x="T4" y="T5"/>
                  </a:cxn>
                  <a:cxn ang="0">
                    <a:pos x="T6" y="T7"/>
                  </a:cxn>
                  <a:cxn ang="0">
                    <a:pos x="T8" y="T9"/>
                  </a:cxn>
                </a:cxnLst>
                <a:rect l="0" t="0" r="r" b="b"/>
                <a:pathLst>
                  <a:path w="12" h="20">
                    <a:moveTo>
                      <a:pt x="4" y="18"/>
                    </a:moveTo>
                    <a:cubicBezTo>
                      <a:pt x="6" y="13"/>
                      <a:pt x="8" y="8"/>
                      <a:pt x="11" y="3"/>
                    </a:cubicBezTo>
                    <a:cubicBezTo>
                      <a:pt x="12" y="1"/>
                      <a:pt x="10" y="0"/>
                      <a:pt x="9" y="1"/>
                    </a:cubicBezTo>
                    <a:cubicBezTo>
                      <a:pt x="5" y="6"/>
                      <a:pt x="2" y="11"/>
                      <a:pt x="1" y="17"/>
                    </a:cubicBezTo>
                    <a:cubicBezTo>
                      <a:pt x="0" y="19"/>
                      <a:pt x="4"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0" name="Freeform 447"/>
              <p:cNvSpPr>
                <a:spLocks/>
              </p:cNvSpPr>
              <p:nvPr/>
            </p:nvSpPr>
            <p:spPr bwMode="auto">
              <a:xfrm>
                <a:off x="2162" y="2100"/>
                <a:ext cx="28" cy="70"/>
              </a:xfrm>
              <a:custGeom>
                <a:avLst/>
                <a:gdLst>
                  <a:gd name="T0" fmla="*/ 3 w 16"/>
                  <a:gd name="T1" fmla="*/ 38 h 40"/>
                  <a:gd name="T2" fmla="*/ 15 w 16"/>
                  <a:gd name="T3" fmla="*/ 3 h 40"/>
                  <a:gd name="T4" fmla="*/ 12 w 16"/>
                  <a:gd name="T5" fmla="*/ 1 h 40"/>
                  <a:gd name="T6" fmla="*/ 0 w 16"/>
                  <a:gd name="T7" fmla="*/ 38 h 40"/>
                  <a:gd name="T8" fmla="*/ 3 w 16"/>
                  <a:gd name="T9" fmla="*/ 38 h 40"/>
                </a:gdLst>
                <a:ahLst/>
                <a:cxnLst>
                  <a:cxn ang="0">
                    <a:pos x="T0" y="T1"/>
                  </a:cxn>
                  <a:cxn ang="0">
                    <a:pos x="T2" y="T3"/>
                  </a:cxn>
                  <a:cxn ang="0">
                    <a:pos x="T4" y="T5"/>
                  </a:cxn>
                  <a:cxn ang="0">
                    <a:pos x="T6" y="T7"/>
                  </a:cxn>
                  <a:cxn ang="0">
                    <a:pos x="T8" y="T9"/>
                  </a:cxn>
                </a:cxnLst>
                <a:rect l="0" t="0" r="r" b="b"/>
                <a:pathLst>
                  <a:path w="16" h="40">
                    <a:moveTo>
                      <a:pt x="3" y="38"/>
                    </a:moveTo>
                    <a:cubicBezTo>
                      <a:pt x="5" y="25"/>
                      <a:pt x="9" y="14"/>
                      <a:pt x="15" y="3"/>
                    </a:cubicBezTo>
                    <a:cubicBezTo>
                      <a:pt x="16" y="1"/>
                      <a:pt x="13" y="0"/>
                      <a:pt x="12" y="1"/>
                    </a:cubicBezTo>
                    <a:cubicBezTo>
                      <a:pt x="5" y="12"/>
                      <a:pt x="1" y="25"/>
                      <a:pt x="0" y="38"/>
                    </a:cubicBezTo>
                    <a:cubicBezTo>
                      <a:pt x="0" y="40"/>
                      <a:pt x="3" y="40"/>
                      <a:pt x="3"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1" name="Freeform 448"/>
              <p:cNvSpPr>
                <a:spLocks/>
              </p:cNvSpPr>
              <p:nvPr/>
            </p:nvSpPr>
            <p:spPr bwMode="auto">
              <a:xfrm>
                <a:off x="2173" y="2170"/>
                <a:ext cx="19" cy="60"/>
              </a:xfrm>
              <a:custGeom>
                <a:avLst/>
                <a:gdLst>
                  <a:gd name="T0" fmla="*/ 6 w 11"/>
                  <a:gd name="T1" fmla="*/ 32 h 34"/>
                  <a:gd name="T2" fmla="*/ 11 w 11"/>
                  <a:gd name="T3" fmla="*/ 3 h 34"/>
                  <a:gd name="T4" fmla="*/ 8 w 11"/>
                  <a:gd name="T5" fmla="*/ 1 h 34"/>
                  <a:gd name="T6" fmla="*/ 2 w 11"/>
                  <a:gd name="T7" fmla="*/ 32 h 34"/>
                  <a:gd name="T8" fmla="*/ 6 w 11"/>
                  <a:gd name="T9" fmla="*/ 32 h 34"/>
                </a:gdLst>
                <a:ahLst/>
                <a:cxnLst>
                  <a:cxn ang="0">
                    <a:pos x="T0" y="T1"/>
                  </a:cxn>
                  <a:cxn ang="0">
                    <a:pos x="T2" y="T3"/>
                  </a:cxn>
                  <a:cxn ang="0">
                    <a:pos x="T4" y="T5"/>
                  </a:cxn>
                  <a:cxn ang="0">
                    <a:pos x="T6" y="T7"/>
                  </a:cxn>
                  <a:cxn ang="0">
                    <a:pos x="T8" y="T9"/>
                  </a:cxn>
                </a:cxnLst>
                <a:rect l="0" t="0" r="r" b="b"/>
                <a:pathLst>
                  <a:path w="11" h="34">
                    <a:moveTo>
                      <a:pt x="6" y="32"/>
                    </a:moveTo>
                    <a:cubicBezTo>
                      <a:pt x="4" y="22"/>
                      <a:pt x="6" y="12"/>
                      <a:pt x="11" y="3"/>
                    </a:cubicBezTo>
                    <a:cubicBezTo>
                      <a:pt x="11" y="1"/>
                      <a:pt x="9" y="0"/>
                      <a:pt x="8" y="1"/>
                    </a:cubicBezTo>
                    <a:cubicBezTo>
                      <a:pt x="2" y="11"/>
                      <a:pt x="0" y="22"/>
                      <a:pt x="2" y="32"/>
                    </a:cubicBezTo>
                    <a:cubicBezTo>
                      <a:pt x="3" y="34"/>
                      <a:pt x="6" y="34"/>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2" name="Freeform 449"/>
              <p:cNvSpPr>
                <a:spLocks/>
              </p:cNvSpPr>
              <p:nvPr/>
            </p:nvSpPr>
            <p:spPr bwMode="auto">
              <a:xfrm>
                <a:off x="2185" y="2226"/>
                <a:ext cx="18" cy="43"/>
              </a:xfrm>
              <a:custGeom>
                <a:avLst/>
                <a:gdLst>
                  <a:gd name="T0" fmla="*/ 4 w 10"/>
                  <a:gd name="T1" fmla="*/ 22 h 24"/>
                  <a:gd name="T2" fmla="*/ 9 w 10"/>
                  <a:gd name="T3" fmla="*/ 3 h 24"/>
                  <a:gd name="T4" fmla="*/ 7 w 10"/>
                  <a:gd name="T5" fmla="*/ 2 h 24"/>
                  <a:gd name="T6" fmla="*/ 0 w 10"/>
                  <a:gd name="T7" fmla="*/ 21 h 24"/>
                  <a:gd name="T8" fmla="*/ 4 w 10"/>
                  <a:gd name="T9" fmla="*/ 22 h 24"/>
                </a:gdLst>
                <a:ahLst/>
                <a:cxnLst>
                  <a:cxn ang="0">
                    <a:pos x="T0" y="T1"/>
                  </a:cxn>
                  <a:cxn ang="0">
                    <a:pos x="T2" y="T3"/>
                  </a:cxn>
                  <a:cxn ang="0">
                    <a:pos x="T4" y="T5"/>
                  </a:cxn>
                  <a:cxn ang="0">
                    <a:pos x="T6" y="T7"/>
                  </a:cxn>
                  <a:cxn ang="0">
                    <a:pos x="T8" y="T9"/>
                  </a:cxn>
                </a:cxnLst>
                <a:rect l="0" t="0" r="r" b="b"/>
                <a:pathLst>
                  <a:path w="10" h="24">
                    <a:moveTo>
                      <a:pt x="4" y="22"/>
                    </a:moveTo>
                    <a:cubicBezTo>
                      <a:pt x="6" y="16"/>
                      <a:pt x="8" y="9"/>
                      <a:pt x="9" y="3"/>
                    </a:cubicBezTo>
                    <a:cubicBezTo>
                      <a:pt x="10" y="2"/>
                      <a:pt x="7" y="0"/>
                      <a:pt x="7" y="2"/>
                    </a:cubicBezTo>
                    <a:cubicBezTo>
                      <a:pt x="4" y="8"/>
                      <a:pt x="2" y="14"/>
                      <a:pt x="0" y="21"/>
                    </a:cubicBezTo>
                    <a:cubicBezTo>
                      <a:pt x="0" y="23"/>
                      <a:pt x="3" y="24"/>
                      <a:pt x="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3" name="Freeform 450"/>
              <p:cNvSpPr>
                <a:spLocks/>
              </p:cNvSpPr>
              <p:nvPr/>
            </p:nvSpPr>
            <p:spPr bwMode="auto">
              <a:xfrm>
                <a:off x="3145" y="1790"/>
                <a:ext cx="12" cy="85"/>
              </a:xfrm>
              <a:custGeom>
                <a:avLst/>
                <a:gdLst>
                  <a:gd name="T0" fmla="*/ 7 w 7"/>
                  <a:gd name="T1" fmla="*/ 46 h 48"/>
                  <a:gd name="T2" fmla="*/ 6 w 7"/>
                  <a:gd name="T3" fmla="*/ 24 h 48"/>
                  <a:gd name="T4" fmla="*/ 6 w 7"/>
                  <a:gd name="T5" fmla="*/ 2 h 48"/>
                  <a:gd name="T6" fmla="*/ 3 w 7"/>
                  <a:gd name="T7" fmla="*/ 2 h 48"/>
                  <a:gd name="T8" fmla="*/ 5 w 7"/>
                  <a:gd name="T9" fmla="*/ 47 h 48"/>
                  <a:gd name="T10" fmla="*/ 7 w 7"/>
                  <a:gd name="T11" fmla="*/ 46 h 48"/>
                </a:gdLst>
                <a:ahLst/>
                <a:cxnLst>
                  <a:cxn ang="0">
                    <a:pos x="T0" y="T1"/>
                  </a:cxn>
                  <a:cxn ang="0">
                    <a:pos x="T2" y="T3"/>
                  </a:cxn>
                  <a:cxn ang="0">
                    <a:pos x="T4" y="T5"/>
                  </a:cxn>
                  <a:cxn ang="0">
                    <a:pos x="T6" y="T7"/>
                  </a:cxn>
                  <a:cxn ang="0">
                    <a:pos x="T8" y="T9"/>
                  </a:cxn>
                  <a:cxn ang="0">
                    <a:pos x="T10" y="T11"/>
                  </a:cxn>
                </a:cxnLst>
                <a:rect l="0" t="0" r="r" b="b"/>
                <a:pathLst>
                  <a:path w="7" h="48">
                    <a:moveTo>
                      <a:pt x="7" y="46"/>
                    </a:moveTo>
                    <a:cubicBezTo>
                      <a:pt x="7" y="39"/>
                      <a:pt x="6" y="32"/>
                      <a:pt x="6" y="24"/>
                    </a:cubicBezTo>
                    <a:cubicBezTo>
                      <a:pt x="5" y="17"/>
                      <a:pt x="6" y="9"/>
                      <a:pt x="6" y="2"/>
                    </a:cubicBezTo>
                    <a:cubicBezTo>
                      <a:pt x="6" y="0"/>
                      <a:pt x="3" y="0"/>
                      <a:pt x="3" y="2"/>
                    </a:cubicBezTo>
                    <a:cubicBezTo>
                      <a:pt x="0" y="16"/>
                      <a:pt x="0" y="33"/>
                      <a:pt x="5" y="47"/>
                    </a:cubicBezTo>
                    <a:cubicBezTo>
                      <a:pt x="5" y="48"/>
                      <a:pt x="7" y="48"/>
                      <a:pt x="7"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4" name="Freeform 451"/>
              <p:cNvSpPr>
                <a:spLocks/>
              </p:cNvSpPr>
              <p:nvPr/>
            </p:nvSpPr>
            <p:spPr bwMode="auto">
              <a:xfrm>
                <a:off x="3117" y="1750"/>
                <a:ext cx="8" cy="77"/>
              </a:xfrm>
              <a:custGeom>
                <a:avLst/>
                <a:gdLst>
                  <a:gd name="T0" fmla="*/ 4 w 5"/>
                  <a:gd name="T1" fmla="*/ 42 h 44"/>
                  <a:gd name="T2" fmla="*/ 4 w 5"/>
                  <a:gd name="T3" fmla="*/ 2 h 44"/>
                  <a:gd name="T4" fmla="*/ 1 w 5"/>
                  <a:gd name="T5" fmla="*/ 2 h 44"/>
                  <a:gd name="T6" fmla="*/ 1 w 5"/>
                  <a:gd name="T7" fmla="*/ 42 h 44"/>
                  <a:gd name="T8" fmla="*/ 4 w 5"/>
                  <a:gd name="T9" fmla="*/ 42 h 44"/>
                </a:gdLst>
                <a:ahLst/>
                <a:cxnLst>
                  <a:cxn ang="0">
                    <a:pos x="T0" y="T1"/>
                  </a:cxn>
                  <a:cxn ang="0">
                    <a:pos x="T2" y="T3"/>
                  </a:cxn>
                  <a:cxn ang="0">
                    <a:pos x="T4" y="T5"/>
                  </a:cxn>
                  <a:cxn ang="0">
                    <a:pos x="T6" y="T7"/>
                  </a:cxn>
                  <a:cxn ang="0">
                    <a:pos x="T8" y="T9"/>
                  </a:cxn>
                </a:cxnLst>
                <a:rect l="0" t="0" r="r" b="b"/>
                <a:pathLst>
                  <a:path w="5" h="44">
                    <a:moveTo>
                      <a:pt x="4" y="42"/>
                    </a:moveTo>
                    <a:cubicBezTo>
                      <a:pt x="5" y="29"/>
                      <a:pt x="5" y="15"/>
                      <a:pt x="4" y="2"/>
                    </a:cubicBezTo>
                    <a:cubicBezTo>
                      <a:pt x="4" y="0"/>
                      <a:pt x="1" y="0"/>
                      <a:pt x="1" y="2"/>
                    </a:cubicBezTo>
                    <a:cubicBezTo>
                      <a:pt x="0" y="15"/>
                      <a:pt x="0" y="29"/>
                      <a:pt x="1" y="42"/>
                    </a:cubicBezTo>
                    <a:cubicBezTo>
                      <a:pt x="1" y="44"/>
                      <a:pt x="4" y="44"/>
                      <a:pt x="4"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5" name="Freeform 452"/>
              <p:cNvSpPr>
                <a:spLocks/>
              </p:cNvSpPr>
              <p:nvPr/>
            </p:nvSpPr>
            <p:spPr bwMode="auto">
              <a:xfrm>
                <a:off x="3083" y="1743"/>
                <a:ext cx="11" cy="51"/>
              </a:xfrm>
              <a:custGeom>
                <a:avLst/>
                <a:gdLst>
                  <a:gd name="T0" fmla="*/ 6 w 6"/>
                  <a:gd name="T1" fmla="*/ 26 h 29"/>
                  <a:gd name="T2" fmla="*/ 5 w 6"/>
                  <a:gd name="T3" fmla="*/ 2 h 29"/>
                  <a:gd name="T4" fmla="*/ 2 w 6"/>
                  <a:gd name="T5" fmla="*/ 2 h 29"/>
                  <a:gd name="T6" fmla="*/ 2 w 6"/>
                  <a:gd name="T7" fmla="*/ 27 h 29"/>
                  <a:gd name="T8" fmla="*/ 6 w 6"/>
                  <a:gd name="T9" fmla="*/ 26 h 29"/>
                </a:gdLst>
                <a:ahLst/>
                <a:cxnLst>
                  <a:cxn ang="0">
                    <a:pos x="T0" y="T1"/>
                  </a:cxn>
                  <a:cxn ang="0">
                    <a:pos x="T2" y="T3"/>
                  </a:cxn>
                  <a:cxn ang="0">
                    <a:pos x="T4" y="T5"/>
                  </a:cxn>
                  <a:cxn ang="0">
                    <a:pos x="T6" y="T7"/>
                  </a:cxn>
                  <a:cxn ang="0">
                    <a:pos x="T8" y="T9"/>
                  </a:cxn>
                </a:cxnLst>
                <a:rect l="0" t="0" r="r" b="b"/>
                <a:pathLst>
                  <a:path w="6" h="29">
                    <a:moveTo>
                      <a:pt x="6" y="26"/>
                    </a:moveTo>
                    <a:cubicBezTo>
                      <a:pt x="5" y="18"/>
                      <a:pt x="5" y="10"/>
                      <a:pt x="5" y="2"/>
                    </a:cubicBezTo>
                    <a:cubicBezTo>
                      <a:pt x="5" y="0"/>
                      <a:pt x="2" y="0"/>
                      <a:pt x="2" y="2"/>
                    </a:cubicBezTo>
                    <a:cubicBezTo>
                      <a:pt x="0" y="10"/>
                      <a:pt x="1" y="19"/>
                      <a:pt x="2" y="27"/>
                    </a:cubicBezTo>
                    <a:cubicBezTo>
                      <a:pt x="3" y="29"/>
                      <a:pt x="6" y="28"/>
                      <a:pt x="6"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6" name="Freeform 453"/>
              <p:cNvSpPr>
                <a:spLocks/>
              </p:cNvSpPr>
              <p:nvPr/>
            </p:nvSpPr>
            <p:spPr bwMode="auto">
              <a:xfrm>
                <a:off x="3057" y="1697"/>
                <a:ext cx="9" cy="63"/>
              </a:xfrm>
              <a:custGeom>
                <a:avLst/>
                <a:gdLst>
                  <a:gd name="T0" fmla="*/ 5 w 5"/>
                  <a:gd name="T1" fmla="*/ 34 h 36"/>
                  <a:gd name="T2" fmla="*/ 4 w 5"/>
                  <a:gd name="T3" fmla="*/ 2 h 36"/>
                  <a:gd name="T4" fmla="*/ 1 w 5"/>
                  <a:gd name="T5" fmla="*/ 2 h 36"/>
                  <a:gd name="T6" fmla="*/ 1 w 5"/>
                  <a:gd name="T7" fmla="*/ 34 h 36"/>
                  <a:gd name="T8" fmla="*/ 5 w 5"/>
                  <a:gd name="T9" fmla="*/ 34 h 36"/>
                </a:gdLst>
                <a:ahLst/>
                <a:cxnLst>
                  <a:cxn ang="0">
                    <a:pos x="T0" y="T1"/>
                  </a:cxn>
                  <a:cxn ang="0">
                    <a:pos x="T2" y="T3"/>
                  </a:cxn>
                  <a:cxn ang="0">
                    <a:pos x="T4" y="T5"/>
                  </a:cxn>
                  <a:cxn ang="0">
                    <a:pos x="T6" y="T7"/>
                  </a:cxn>
                  <a:cxn ang="0">
                    <a:pos x="T8" y="T9"/>
                  </a:cxn>
                </a:cxnLst>
                <a:rect l="0" t="0" r="r" b="b"/>
                <a:pathLst>
                  <a:path w="5" h="36">
                    <a:moveTo>
                      <a:pt x="5" y="34"/>
                    </a:moveTo>
                    <a:cubicBezTo>
                      <a:pt x="4" y="23"/>
                      <a:pt x="5" y="13"/>
                      <a:pt x="4" y="2"/>
                    </a:cubicBezTo>
                    <a:cubicBezTo>
                      <a:pt x="4" y="1"/>
                      <a:pt x="1" y="0"/>
                      <a:pt x="1" y="2"/>
                    </a:cubicBezTo>
                    <a:cubicBezTo>
                      <a:pt x="0" y="13"/>
                      <a:pt x="0" y="24"/>
                      <a:pt x="1" y="34"/>
                    </a:cubicBezTo>
                    <a:cubicBezTo>
                      <a:pt x="2" y="36"/>
                      <a:pt x="5" y="36"/>
                      <a:pt x="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7" name="Freeform 454"/>
              <p:cNvSpPr>
                <a:spLocks/>
              </p:cNvSpPr>
              <p:nvPr/>
            </p:nvSpPr>
            <p:spPr bwMode="auto">
              <a:xfrm>
                <a:off x="3247" y="1848"/>
                <a:ext cx="24" cy="72"/>
              </a:xfrm>
              <a:custGeom>
                <a:avLst/>
                <a:gdLst>
                  <a:gd name="T0" fmla="*/ 4 w 14"/>
                  <a:gd name="T1" fmla="*/ 40 h 41"/>
                  <a:gd name="T2" fmla="*/ 12 w 14"/>
                  <a:gd name="T3" fmla="*/ 2 h 41"/>
                  <a:gd name="T4" fmla="*/ 10 w 14"/>
                  <a:gd name="T5" fmla="*/ 2 h 41"/>
                  <a:gd name="T6" fmla="*/ 1 w 14"/>
                  <a:gd name="T7" fmla="*/ 38 h 41"/>
                  <a:gd name="T8" fmla="*/ 4 w 14"/>
                  <a:gd name="T9" fmla="*/ 40 h 41"/>
                </a:gdLst>
                <a:ahLst/>
                <a:cxnLst>
                  <a:cxn ang="0">
                    <a:pos x="T0" y="T1"/>
                  </a:cxn>
                  <a:cxn ang="0">
                    <a:pos x="T2" y="T3"/>
                  </a:cxn>
                  <a:cxn ang="0">
                    <a:pos x="T4" y="T5"/>
                  </a:cxn>
                  <a:cxn ang="0">
                    <a:pos x="T6" y="T7"/>
                  </a:cxn>
                  <a:cxn ang="0">
                    <a:pos x="T8" y="T9"/>
                  </a:cxn>
                </a:cxnLst>
                <a:rect l="0" t="0" r="r" b="b"/>
                <a:pathLst>
                  <a:path w="14" h="41">
                    <a:moveTo>
                      <a:pt x="4" y="40"/>
                    </a:moveTo>
                    <a:cubicBezTo>
                      <a:pt x="10" y="28"/>
                      <a:pt x="14" y="15"/>
                      <a:pt x="12" y="2"/>
                    </a:cubicBezTo>
                    <a:cubicBezTo>
                      <a:pt x="12" y="0"/>
                      <a:pt x="10" y="0"/>
                      <a:pt x="10" y="2"/>
                    </a:cubicBezTo>
                    <a:cubicBezTo>
                      <a:pt x="8" y="14"/>
                      <a:pt x="7" y="26"/>
                      <a:pt x="1" y="38"/>
                    </a:cubicBezTo>
                    <a:cubicBezTo>
                      <a:pt x="0" y="40"/>
                      <a:pt x="3" y="41"/>
                      <a:pt x="4"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8" name="Freeform 455"/>
              <p:cNvSpPr>
                <a:spLocks/>
              </p:cNvSpPr>
              <p:nvPr/>
            </p:nvSpPr>
            <p:spPr bwMode="auto">
              <a:xfrm>
                <a:off x="3292" y="1820"/>
                <a:ext cx="25" cy="83"/>
              </a:xfrm>
              <a:custGeom>
                <a:avLst/>
                <a:gdLst>
                  <a:gd name="T0" fmla="*/ 4 w 14"/>
                  <a:gd name="T1" fmla="*/ 46 h 47"/>
                  <a:gd name="T2" fmla="*/ 8 w 14"/>
                  <a:gd name="T3" fmla="*/ 1 h 47"/>
                  <a:gd name="T4" fmla="*/ 5 w 14"/>
                  <a:gd name="T5" fmla="*/ 2 h 47"/>
                  <a:gd name="T6" fmla="*/ 1 w 14"/>
                  <a:gd name="T7" fmla="*/ 44 h 47"/>
                  <a:gd name="T8" fmla="*/ 4 w 14"/>
                  <a:gd name="T9" fmla="*/ 46 h 47"/>
                </a:gdLst>
                <a:ahLst/>
                <a:cxnLst>
                  <a:cxn ang="0">
                    <a:pos x="T0" y="T1"/>
                  </a:cxn>
                  <a:cxn ang="0">
                    <a:pos x="T2" y="T3"/>
                  </a:cxn>
                  <a:cxn ang="0">
                    <a:pos x="T4" y="T5"/>
                  </a:cxn>
                  <a:cxn ang="0">
                    <a:pos x="T6" y="T7"/>
                  </a:cxn>
                  <a:cxn ang="0">
                    <a:pos x="T8" y="T9"/>
                  </a:cxn>
                </a:cxnLst>
                <a:rect l="0" t="0" r="r" b="b"/>
                <a:pathLst>
                  <a:path w="14" h="47">
                    <a:moveTo>
                      <a:pt x="4" y="46"/>
                    </a:moveTo>
                    <a:cubicBezTo>
                      <a:pt x="12" y="33"/>
                      <a:pt x="14" y="16"/>
                      <a:pt x="8" y="1"/>
                    </a:cubicBezTo>
                    <a:cubicBezTo>
                      <a:pt x="7" y="0"/>
                      <a:pt x="5" y="1"/>
                      <a:pt x="5" y="2"/>
                    </a:cubicBezTo>
                    <a:cubicBezTo>
                      <a:pt x="8" y="17"/>
                      <a:pt x="8" y="31"/>
                      <a:pt x="1" y="44"/>
                    </a:cubicBezTo>
                    <a:cubicBezTo>
                      <a:pt x="0" y="46"/>
                      <a:pt x="3" y="47"/>
                      <a:pt x="4"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9" name="Freeform 456"/>
              <p:cNvSpPr>
                <a:spLocks/>
              </p:cNvSpPr>
              <p:nvPr/>
            </p:nvSpPr>
            <p:spPr bwMode="auto">
              <a:xfrm>
                <a:off x="3333" y="1797"/>
                <a:ext cx="26" cy="85"/>
              </a:xfrm>
              <a:custGeom>
                <a:avLst/>
                <a:gdLst>
                  <a:gd name="T0" fmla="*/ 4 w 15"/>
                  <a:gd name="T1" fmla="*/ 46 h 48"/>
                  <a:gd name="T2" fmla="*/ 12 w 15"/>
                  <a:gd name="T3" fmla="*/ 2 h 48"/>
                  <a:gd name="T4" fmla="*/ 9 w 15"/>
                  <a:gd name="T5" fmla="*/ 2 h 48"/>
                  <a:gd name="T6" fmla="*/ 1 w 15"/>
                  <a:gd name="T7" fmla="*/ 44 h 48"/>
                  <a:gd name="T8" fmla="*/ 4 w 15"/>
                  <a:gd name="T9" fmla="*/ 46 h 48"/>
                </a:gdLst>
                <a:ahLst/>
                <a:cxnLst>
                  <a:cxn ang="0">
                    <a:pos x="T0" y="T1"/>
                  </a:cxn>
                  <a:cxn ang="0">
                    <a:pos x="T2" y="T3"/>
                  </a:cxn>
                  <a:cxn ang="0">
                    <a:pos x="T4" y="T5"/>
                  </a:cxn>
                  <a:cxn ang="0">
                    <a:pos x="T6" y="T7"/>
                  </a:cxn>
                  <a:cxn ang="0">
                    <a:pos x="T8" y="T9"/>
                  </a:cxn>
                </a:cxnLst>
                <a:rect l="0" t="0" r="r" b="b"/>
                <a:pathLst>
                  <a:path w="15" h="48">
                    <a:moveTo>
                      <a:pt x="4" y="46"/>
                    </a:moveTo>
                    <a:cubicBezTo>
                      <a:pt x="11" y="33"/>
                      <a:pt x="15" y="17"/>
                      <a:pt x="12" y="2"/>
                    </a:cubicBezTo>
                    <a:cubicBezTo>
                      <a:pt x="11" y="0"/>
                      <a:pt x="9" y="1"/>
                      <a:pt x="9" y="2"/>
                    </a:cubicBezTo>
                    <a:cubicBezTo>
                      <a:pt x="8" y="17"/>
                      <a:pt x="7" y="31"/>
                      <a:pt x="1" y="44"/>
                    </a:cubicBezTo>
                    <a:cubicBezTo>
                      <a:pt x="0" y="46"/>
                      <a:pt x="3" y="48"/>
                      <a:pt x="4"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0" name="Freeform 457"/>
              <p:cNvSpPr>
                <a:spLocks/>
              </p:cNvSpPr>
              <p:nvPr/>
            </p:nvSpPr>
            <p:spPr bwMode="auto">
              <a:xfrm>
                <a:off x="3386" y="1750"/>
                <a:ext cx="14" cy="93"/>
              </a:xfrm>
              <a:custGeom>
                <a:avLst/>
                <a:gdLst>
                  <a:gd name="T0" fmla="*/ 4 w 8"/>
                  <a:gd name="T1" fmla="*/ 51 h 53"/>
                  <a:gd name="T2" fmla="*/ 4 w 8"/>
                  <a:gd name="T3" fmla="*/ 2 h 53"/>
                  <a:gd name="T4" fmla="*/ 1 w 8"/>
                  <a:gd name="T5" fmla="*/ 2 h 53"/>
                  <a:gd name="T6" fmla="*/ 0 w 8"/>
                  <a:gd name="T7" fmla="*/ 50 h 53"/>
                  <a:gd name="T8" fmla="*/ 4 w 8"/>
                  <a:gd name="T9" fmla="*/ 51 h 53"/>
                </a:gdLst>
                <a:ahLst/>
                <a:cxnLst>
                  <a:cxn ang="0">
                    <a:pos x="T0" y="T1"/>
                  </a:cxn>
                  <a:cxn ang="0">
                    <a:pos x="T2" y="T3"/>
                  </a:cxn>
                  <a:cxn ang="0">
                    <a:pos x="T4" y="T5"/>
                  </a:cxn>
                  <a:cxn ang="0">
                    <a:pos x="T6" y="T7"/>
                  </a:cxn>
                  <a:cxn ang="0">
                    <a:pos x="T8" y="T9"/>
                  </a:cxn>
                </a:cxnLst>
                <a:rect l="0" t="0" r="r" b="b"/>
                <a:pathLst>
                  <a:path w="8" h="53">
                    <a:moveTo>
                      <a:pt x="4" y="51"/>
                    </a:moveTo>
                    <a:cubicBezTo>
                      <a:pt x="7" y="35"/>
                      <a:pt x="8" y="18"/>
                      <a:pt x="4" y="2"/>
                    </a:cubicBezTo>
                    <a:cubicBezTo>
                      <a:pt x="4" y="0"/>
                      <a:pt x="1" y="1"/>
                      <a:pt x="1" y="2"/>
                    </a:cubicBezTo>
                    <a:cubicBezTo>
                      <a:pt x="3" y="19"/>
                      <a:pt x="3" y="34"/>
                      <a:pt x="0" y="50"/>
                    </a:cubicBezTo>
                    <a:cubicBezTo>
                      <a:pt x="0" y="52"/>
                      <a:pt x="3" y="53"/>
                      <a:pt x="4"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1" name="Freeform 458"/>
              <p:cNvSpPr>
                <a:spLocks/>
              </p:cNvSpPr>
              <p:nvPr/>
            </p:nvSpPr>
            <p:spPr bwMode="auto">
              <a:xfrm>
                <a:off x="3426" y="1760"/>
                <a:ext cx="11" cy="64"/>
              </a:xfrm>
              <a:custGeom>
                <a:avLst/>
                <a:gdLst>
                  <a:gd name="T0" fmla="*/ 5 w 6"/>
                  <a:gd name="T1" fmla="*/ 33 h 36"/>
                  <a:gd name="T2" fmla="*/ 4 w 6"/>
                  <a:gd name="T3" fmla="*/ 2 h 36"/>
                  <a:gd name="T4" fmla="*/ 1 w 6"/>
                  <a:gd name="T5" fmla="*/ 2 h 36"/>
                  <a:gd name="T6" fmla="*/ 1 w 6"/>
                  <a:gd name="T7" fmla="*/ 33 h 36"/>
                  <a:gd name="T8" fmla="*/ 5 w 6"/>
                  <a:gd name="T9" fmla="*/ 33 h 36"/>
                </a:gdLst>
                <a:ahLst/>
                <a:cxnLst>
                  <a:cxn ang="0">
                    <a:pos x="T0" y="T1"/>
                  </a:cxn>
                  <a:cxn ang="0">
                    <a:pos x="T2" y="T3"/>
                  </a:cxn>
                  <a:cxn ang="0">
                    <a:pos x="T4" y="T5"/>
                  </a:cxn>
                  <a:cxn ang="0">
                    <a:pos x="T6" y="T7"/>
                  </a:cxn>
                  <a:cxn ang="0">
                    <a:pos x="T8" y="T9"/>
                  </a:cxn>
                </a:cxnLst>
                <a:rect l="0" t="0" r="r" b="b"/>
                <a:pathLst>
                  <a:path w="6" h="36">
                    <a:moveTo>
                      <a:pt x="5" y="33"/>
                    </a:moveTo>
                    <a:cubicBezTo>
                      <a:pt x="5" y="23"/>
                      <a:pt x="6" y="12"/>
                      <a:pt x="4" y="2"/>
                    </a:cubicBezTo>
                    <a:cubicBezTo>
                      <a:pt x="4" y="0"/>
                      <a:pt x="1" y="0"/>
                      <a:pt x="1" y="2"/>
                    </a:cubicBezTo>
                    <a:cubicBezTo>
                      <a:pt x="0" y="12"/>
                      <a:pt x="0" y="23"/>
                      <a:pt x="1" y="33"/>
                    </a:cubicBezTo>
                    <a:cubicBezTo>
                      <a:pt x="1" y="36"/>
                      <a:pt x="4" y="36"/>
                      <a:pt x="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2" name="Freeform 459"/>
              <p:cNvSpPr>
                <a:spLocks/>
              </p:cNvSpPr>
              <p:nvPr/>
            </p:nvSpPr>
            <p:spPr bwMode="auto">
              <a:xfrm>
                <a:off x="3463" y="1720"/>
                <a:ext cx="21" cy="81"/>
              </a:xfrm>
              <a:custGeom>
                <a:avLst/>
                <a:gdLst>
                  <a:gd name="T0" fmla="*/ 4 w 12"/>
                  <a:gd name="T1" fmla="*/ 45 h 46"/>
                  <a:gd name="T2" fmla="*/ 8 w 12"/>
                  <a:gd name="T3" fmla="*/ 2 h 46"/>
                  <a:gd name="T4" fmla="*/ 5 w 12"/>
                  <a:gd name="T5" fmla="*/ 2 h 46"/>
                  <a:gd name="T6" fmla="*/ 1 w 12"/>
                  <a:gd name="T7" fmla="*/ 43 h 46"/>
                  <a:gd name="T8" fmla="*/ 4 w 12"/>
                  <a:gd name="T9" fmla="*/ 45 h 46"/>
                </a:gdLst>
                <a:ahLst/>
                <a:cxnLst>
                  <a:cxn ang="0">
                    <a:pos x="T0" y="T1"/>
                  </a:cxn>
                  <a:cxn ang="0">
                    <a:pos x="T2" y="T3"/>
                  </a:cxn>
                  <a:cxn ang="0">
                    <a:pos x="T4" y="T5"/>
                  </a:cxn>
                  <a:cxn ang="0">
                    <a:pos x="T6" y="T7"/>
                  </a:cxn>
                  <a:cxn ang="0">
                    <a:pos x="T8" y="T9"/>
                  </a:cxn>
                </a:cxnLst>
                <a:rect l="0" t="0" r="r" b="b"/>
                <a:pathLst>
                  <a:path w="12" h="46">
                    <a:moveTo>
                      <a:pt x="4" y="45"/>
                    </a:moveTo>
                    <a:cubicBezTo>
                      <a:pt x="10" y="31"/>
                      <a:pt x="12" y="16"/>
                      <a:pt x="8" y="2"/>
                    </a:cubicBezTo>
                    <a:cubicBezTo>
                      <a:pt x="8" y="0"/>
                      <a:pt x="5" y="1"/>
                      <a:pt x="5" y="2"/>
                    </a:cubicBezTo>
                    <a:cubicBezTo>
                      <a:pt x="6" y="16"/>
                      <a:pt x="5" y="30"/>
                      <a:pt x="1" y="43"/>
                    </a:cubicBezTo>
                    <a:cubicBezTo>
                      <a:pt x="0" y="45"/>
                      <a:pt x="3" y="46"/>
                      <a:pt x="4"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3" name="Freeform 460"/>
              <p:cNvSpPr>
                <a:spLocks/>
              </p:cNvSpPr>
              <p:nvPr/>
            </p:nvSpPr>
            <p:spPr bwMode="auto">
              <a:xfrm>
                <a:off x="3514" y="1669"/>
                <a:ext cx="19" cy="98"/>
              </a:xfrm>
              <a:custGeom>
                <a:avLst/>
                <a:gdLst>
                  <a:gd name="T0" fmla="*/ 4 w 11"/>
                  <a:gd name="T1" fmla="*/ 54 h 56"/>
                  <a:gd name="T2" fmla="*/ 3 w 11"/>
                  <a:gd name="T3" fmla="*/ 2 h 56"/>
                  <a:gd name="T4" fmla="*/ 0 w 11"/>
                  <a:gd name="T5" fmla="*/ 3 h 56"/>
                  <a:gd name="T6" fmla="*/ 1 w 11"/>
                  <a:gd name="T7" fmla="*/ 54 h 56"/>
                  <a:gd name="T8" fmla="*/ 4 w 11"/>
                  <a:gd name="T9" fmla="*/ 54 h 56"/>
                </a:gdLst>
                <a:ahLst/>
                <a:cxnLst>
                  <a:cxn ang="0">
                    <a:pos x="T0" y="T1"/>
                  </a:cxn>
                  <a:cxn ang="0">
                    <a:pos x="T2" y="T3"/>
                  </a:cxn>
                  <a:cxn ang="0">
                    <a:pos x="T4" y="T5"/>
                  </a:cxn>
                  <a:cxn ang="0">
                    <a:pos x="T6" y="T7"/>
                  </a:cxn>
                  <a:cxn ang="0">
                    <a:pos x="T8" y="T9"/>
                  </a:cxn>
                </a:cxnLst>
                <a:rect l="0" t="0" r="r" b="b"/>
                <a:pathLst>
                  <a:path w="11" h="56">
                    <a:moveTo>
                      <a:pt x="4" y="54"/>
                    </a:moveTo>
                    <a:cubicBezTo>
                      <a:pt x="11" y="37"/>
                      <a:pt x="11" y="19"/>
                      <a:pt x="3" y="2"/>
                    </a:cubicBezTo>
                    <a:cubicBezTo>
                      <a:pt x="2" y="0"/>
                      <a:pt x="0" y="1"/>
                      <a:pt x="0" y="3"/>
                    </a:cubicBezTo>
                    <a:cubicBezTo>
                      <a:pt x="6" y="20"/>
                      <a:pt x="6" y="37"/>
                      <a:pt x="1" y="54"/>
                    </a:cubicBezTo>
                    <a:cubicBezTo>
                      <a:pt x="1" y="56"/>
                      <a:pt x="4" y="56"/>
                      <a:pt x="4"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4" name="Freeform 461"/>
              <p:cNvSpPr>
                <a:spLocks/>
              </p:cNvSpPr>
              <p:nvPr/>
            </p:nvSpPr>
            <p:spPr bwMode="auto">
              <a:xfrm>
                <a:off x="3581" y="1660"/>
                <a:ext cx="9" cy="63"/>
              </a:xfrm>
              <a:custGeom>
                <a:avLst/>
                <a:gdLst>
                  <a:gd name="T0" fmla="*/ 5 w 5"/>
                  <a:gd name="T1" fmla="*/ 33 h 36"/>
                  <a:gd name="T2" fmla="*/ 4 w 5"/>
                  <a:gd name="T3" fmla="*/ 2 h 36"/>
                  <a:gd name="T4" fmla="*/ 1 w 5"/>
                  <a:gd name="T5" fmla="*/ 2 h 36"/>
                  <a:gd name="T6" fmla="*/ 1 w 5"/>
                  <a:gd name="T7" fmla="*/ 33 h 36"/>
                  <a:gd name="T8" fmla="*/ 5 w 5"/>
                  <a:gd name="T9" fmla="*/ 33 h 36"/>
                </a:gdLst>
                <a:ahLst/>
                <a:cxnLst>
                  <a:cxn ang="0">
                    <a:pos x="T0" y="T1"/>
                  </a:cxn>
                  <a:cxn ang="0">
                    <a:pos x="T2" y="T3"/>
                  </a:cxn>
                  <a:cxn ang="0">
                    <a:pos x="T4" y="T5"/>
                  </a:cxn>
                  <a:cxn ang="0">
                    <a:pos x="T6" y="T7"/>
                  </a:cxn>
                  <a:cxn ang="0">
                    <a:pos x="T8" y="T9"/>
                  </a:cxn>
                </a:cxnLst>
                <a:rect l="0" t="0" r="r" b="b"/>
                <a:pathLst>
                  <a:path w="5" h="36">
                    <a:moveTo>
                      <a:pt x="5" y="33"/>
                    </a:moveTo>
                    <a:cubicBezTo>
                      <a:pt x="5" y="23"/>
                      <a:pt x="5" y="12"/>
                      <a:pt x="4" y="2"/>
                    </a:cubicBezTo>
                    <a:cubicBezTo>
                      <a:pt x="4" y="0"/>
                      <a:pt x="2" y="0"/>
                      <a:pt x="1" y="2"/>
                    </a:cubicBezTo>
                    <a:cubicBezTo>
                      <a:pt x="0" y="12"/>
                      <a:pt x="0" y="23"/>
                      <a:pt x="1" y="33"/>
                    </a:cubicBezTo>
                    <a:cubicBezTo>
                      <a:pt x="1" y="36"/>
                      <a:pt x="5" y="36"/>
                      <a:pt x="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5" name="Freeform 462"/>
              <p:cNvSpPr>
                <a:spLocks/>
              </p:cNvSpPr>
              <p:nvPr/>
            </p:nvSpPr>
            <p:spPr bwMode="auto">
              <a:xfrm>
                <a:off x="3616" y="1632"/>
                <a:ext cx="12" cy="58"/>
              </a:xfrm>
              <a:custGeom>
                <a:avLst/>
                <a:gdLst>
                  <a:gd name="T0" fmla="*/ 4 w 7"/>
                  <a:gd name="T1" fmla="*/ 31 h 33"/>
                  <a:gd name="T2" fmla="*/ 6 w 7"/>
                  <a:gd name="T3" fmla="*/ 2 h 33"/>
                  <a:gd name="T4" fmla="*/ 3 w 7"/>
                  <a:gd name="T5" fmla="*/ 2 h 33"/>
                  <a:gd name="T6" fmla="*/ 1 w 7"/>
                  <a:gd name="T7" fmla="*/ 31 h 33"/>
                  <a:gd name="T8" fmla="*/ 4 w 7"/>
                  <a:gd name="T9" fmla="*/ 31 h 33"/>
                </a:gdLst>
                <a:ahLst/>
                <a:cxnLst>
                  <a:cxn ang="0">
                    <a:pos x="T0" y="T1"/>
                  </a:cxn>
                  <a:cxn ang="0">
                    <a:pos x="T2" y="T3"/>
                  </a:cxn>
                  <a:cxn ang="0">
                    <a:pos x="T4" y="T5"/>
                  </a:cxn>
                  <a:cxn ang="0">
                    <a:pos x="T6" y="T7"/>
                  </a:cxn>
                  <a:cxn ang="0">
                    <a:pos x="T8" y="T9"/>
                  </a:cxn>
                </a:cxnLst>
                <a:rect l="0" t="0" r="r" b="b"/>
                <a:pathLst>
                  <a:path w="7" h="33">
                    <a:moveTo>
                      <a:pt x="4" y="31"/>
                    </a:moveTo>
                    <a:cubicBezTo>
                      <a:pt x="6" y="22"/>
                      <a:pt x="7" y="12"/>
                      <a:pt x="6" y="2"/>
                    </a:cubicBezTo>
                    <a:cubicBezTo>
                      <a:pt x="6" y="0"/>
                      <a:pt x="3" y="0"/>
                      <a:pt x="3" y="2"/>
                    </a:cubicBezTo>
                    <a:cubicBezTo>
                      <a:pt x="2" y="12"/>
                      <a:pt x="2" y="21"/>
                      <a:pt x="1" y="31"/>
                    </a:cubicBezTo>
                    <a:cubicBezTo>
                      <a:pt x="0" y="33"/>
                      <a:pt x="4" y="33"/>
                      <a:pt x="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6" name="Freeform 463"/>
              <p:cNvSpPr>
                <a:spLocks/>
              </p:cNvSpPr>
              <p:nvPr/>
            </p:nvSpPr>
            <p:spPr bwMode="auto">
              <a:xfrm>
                <a:off x="3551" y="1694"/>
                <a:ext cx="14" cy="49"/>
              </a:xfrm>
              <a:custGeom>
                <a:avLst/>
                <a:gdLst>
                  <a:gd name="T0" fmla="*/ 5 w 8"/>
                  <a:gd name="T1" fmla="*/ 26 h 28"/>
                  <a:gd name="T2" fmla="*/ 7 w 8"/>
                  <a:gd name="T3" fmla="*/ 3 h 28"/>
                  <a:gd name="T4" fmla="*/ 4 w 8"/>
                  <a:gd name="T5" fmla="*/ 2 h 28"/>
                  <a:gd name="T6" fmla="*/ 1 w 8"/>
                  <a:gd name="T7" fmla="*/ 26 h 28"/>
                  <a:gd name="T8" fmla="*/ 5 w 8"/>
                  <a:gd name="T9" fmla="*/ 26 h 28"/>
                </a:gdLst>
                <a:ahLst/>
                <a:cxnLst>
                  <a:cxn ang="0">
                    <a:pos x="T0" y="T1"/>
                  </a:cxn>
                  <a:cxn ang="0">
                    <a:pos x="T2" y="T3"/>
                  </a:cxn>
                  <a:cxn ang="0">
                    <a:pos x="T4" y="T5"/>
                  </a:cxn>
                  <a:cxn ang="0">
                    <a:pos x="T6" y="T7"/>
                  </a:cxn>
                  <a:cxn ang="0">
                    <a:pos x="T8" y="T9"/>
                  </a:cxn>
                </a:cxnLst>
                <a:rect l="0" t="0" r="r" b="b"/>
                <a:pathLst>
                  <a:path w="8" h="28">
                    <a:moveTo>
                      <a:pt x="5" y="26"/>
                    </a:moveTo>
                    <a:cubicBezTo>
                      <a:pt x="4" y="18"/>
                      <a:pt x="5" y="11"/>
                      <a:pt x="7" y="3"/>
                    </a:cubicBezTo>
                    <a:cubicBezTo>
                      <a:pt x="8" y="2"/>
                      <a:pt x="5" y="0"/>
                      <a:pt x="4" y="2"/>
                    </a:cubicBezTo>
                    <a:cubicBezTo>
                      <a:pt x="0" y="9"/>
                      <a:pt x="0" y="18"/>
                      <a:pt x="1" y="26"/>
                    </a:cubicBezTo>
                    <a:cubicBezTo>
                      <a:pt x="2" y="28"/>
                      <a:pt x="5" y="28"/>
                      <a:pt x="5"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7" name="Freeform 464"/>
              <p:cNvSpPr>
                <a:spLocks/>
              </p:cNvSpPr>
              <p:nvPr/>
            </p:nvSpPr>
            <p:spPr bwMode="auto">
              <a:xfrm>
                <a:off x="3658" y="1593"/>
                <a:ext cx="16" cy="58"/>
              </a:xfrm>
              <a:custGeom>
                <a:avLst/>
                <a:gdLst>
                  <a:gd name="T0" fmla="*/ 6 w 9"/>
                  <a:gd name="T1" fmla="*/ 31 h 33"/>
                  <a:gd name="T2" fmla="*/ 3 w 9"/>
                  <a:gd name="T3" fmla="*/ 1 h 33"/>
                  <a:gd name="T4" fmla="*/ 0 w 9"/>
                  <a:gd name="T5" fmla="*/ 2 h 33"/>
                  <a:gd name="T6" fmla="*/ 3 w 9"/>
                  <a:gd name="T7" fmla="*/ 30 h 33"/>
                  <a:gd name="T8" fmla="*/ 6 w 9"/>
                  <a:gd name="T9" fmla="*/ 31 h 33"/>
                </a:gdLst>
                <a:ahLst/>
                <a:cxnLst>
                  <a:cxn ang="0">
                    <a:pos x="T0" y="T1"/>
                  </a:cxn>
                  <a:cxn ang="0">
                    <a:pos x="T2" y="T3"/>
                  </a:cxn>
                  <a:cxn ang="0">
                    <a:pos x="T4" y="T5"/>
                  </a:cxn>
                  <a:cxn ang="0">
                    <a:pos x="T6" y="T7"/>
                  </a:cxn>
                  <a:cxn ang="0">
                    <a:pos x="T8" y="T9"/>
                  </a:cxn>
                </a:cxnLst>
                <a:rect l="0" t="0" r="r" b="b"/>
                <a:pathLst>
                  <a:path w="9" h="33">
                    <a:moveTo>
                      <a:pt x="6" y="31"/>
                    </a:moveTo>
                    <a:cubicBezTo>
                      <a:pt x="9" y="21"/>
                      <a:pt x="8" y="10"/>
                      <a:pt x="3" y="1"/>
                    </a:cubicBezTo>
                    <a:cubicBezTo>
                      <a:pt x="2" y="0"/>
                      <a:pt x="0" y="0"/>
                      <a:pt x="0" y="2"/>
                    </a:cubicBezTo>
                    <a:cubicBezTo>
                      <a:pt x="4" y="11"/>
                      <a:pt x="5" y="20"/>
                      <a:pt x="3" y="30"/>
                    </a:cubicBezTo>
                    <a:cubicBezTo>
                      <a:pt x="2" y="32"/>
                      <a:pt x="5" y="33"/>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8" name="Freeform 465"/>
              <p:cNvSpPr>
                <a:spLocks/>
              </p:cNvSpPr>
              <p:nvPr/>
            </p:nvSpPr>
            <p:spPr bwMode="auto">
              <a:xfrm>
                <a:off x="3695" y="1212"/>
                <a:ext cx="25" cy="95"/>
              </a:xfrm>
              <a:custGeom>
                <a:avLst/>
                <a:gdLst>
                  <a:gd name="T0" fmla="*/ 3 w 14"/>
                  <a:gd name="T1" fmla="*/ 52 h 54"/>
                  <a:gd name="T2" fmla="*/ 11 w 14"/>
                  <a:gd name="T3" fmla="*/ 2 h 54"/>
                  <a:gd name="T4" fmla="*/ 8 w 14"/>
                  <a:gd name="T5" fmla="*/ 3 h 54"/>
                  <a:gd name="T6" fmla="*/ 0 w 14"/>
                  <a:gd name="T7" fmla="*/ 51 h 54"/>
                  <a:gd name="T8" fmla="*/ 3 w 14"/>
                  <a:gd name="T9" fmla="*/ 52 h 54"/>
                </a:gdLst>
                <a:ahLst/>
                <a:cxnLst>
                  <a:cxn ang="0">
                    <a:pos x="T0" y="T1"/>
                  </a:cxn>
                  <a:cxn ang="0">
                    <a:pos x="T2" y="T3"/>
                  </a:cxn>
                  <a:cxn ang="0">
                    <a:pos x="T4" y="T5"/>
                  </a:cxn>
                  <a:cxn ang="0">
                    <a:pos x="T6" y="T7"/>
                  </a:cxn>
                  <a:cxn ang="0">
                    <a:pos x="T8" y="T9"/>
                  </a:cxn>
                </a:cxnLst>
                <a:rect l="0" t="0" r="r" b="b"/>
                <a:pathLst>
                  <a:path w="14" h="54">
                    <a:moveTo>
                      <a:pt x="3" y="52"/>
                    </a:moveTo>
                    <a:cubicBezTo>
                      <a:pt x="11" y="37"/>
                      <a:pt x="14" y="19"/>
                      <a:pt x="11" y="2"/>
                    </a:cubicBezTo>
                    <a:cubicBezTo>
                      <a:pt x="11" y="0"/>
                      <a:pt x="8" y="1"/>
                      <a:pt x="8" y="3"/>
                    </a:cubicBezTo>
                    <a:cubicBezTo>
                      <a:pt x="8" y="20"/>
                      <a:pt x="6" y="35"/>
                      <a:pt x="0" y="51"/>
                    </a:cubicBezTo>
                    <a:cubicBezTo>
                      <a:pt x="0" y="52"/>
                      <a:pt x="2" y="54"/>
                      <a:pt x="3"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9" name="Freeform 466"/>
              <p:cNvSpPr>
                <a:spLocks/>
              </p:cNvSpPr>
              <p:nvPr/>
            </p:nvSpPr>
            <p:spPr bwMode="auto">
              <a:xfrm>
                <a:off x="3672" y="1203"/>
                <a:ext cx="9" cy="58"/>
              </a:xfrm>
              <a:custGeom>
                <a:avLst/>
                <a:gdLst>
                  <a:gd name="T0" fmla="*/ 4 w 5"/>
                  <a:gd name="T1" fmla="*/ 30 h 33"/>
                  <a:gd name="T2" fmla="*/ 5 w 5"/>
                  <a:gd name="T3" fmla="*/ 2 h 33"/>
                  <a:gd name="T4" fmla="*/ 2 w 5"/>
                  <a:gd name="T5" fmla="*/ 2 h 33"/>
                  <a:gd name="T6" fmla="*/ 0 w 5"/>
                  <a:gd name="T7" fmla="*/ 30 h 33"/>
                  <a:gd name="T8" fmla="*/ 4 w 5"/>
                  <a:gd name="T9" fmla="*/ 30 h 33"/>
                </a:gdLst>
                <a:ahLst/>
                <a:cxnLst>
                  <a:cxn ang="0">
                    <a:pos x="T0" y="T1"/>
                  </a:cxn>
                  <a:cxn ang="0">
                    <a:pos x="T2" y="T3"/>
                  </a:cxn>
                  <a:cxn ang="0">
                    <a:pos x="T4" y="T5"/>
                  </a:cxn>
                  <a:cxn ang="0">
                    <a:pos x="T6" y="T7"/>
                  </a:cxn>
                  <a:cxn ang="0">
                    <a:pos x="T8" y="T9"/>
                  </a:cxn>
                </a:cxnLst>
                <a:rect l="0" t="0" r="r" b="b"/>
                <a:pathLst>
                  <a:path w="5" h="33">
                    <a:moveTo>
                      <a:pt x="4" y="30"/>
                    </a:moveTo>
                    <a:cubicBezTo>
                      <a:pt x="5" y="21"/>
                      <a:pt x="5" y="11"/>
                      <a:pt x="5" y="2"/>
                    </a:cubicBezTo>
                    <a:cubicBezTo>
                      <a:pt x="5" y="0"/>
                      <a:pt x="2" y="0"/>
                      <a:pt x="2" y="2"/>
                    </a:cubicBezTo>
                    <a:cubicBezTo>
                      <a:pt x="1" y="11"/>
                      <a:pt x="0" y="21"/>
                      <a:pt x="0" y="30"/>
                    </a:cubicBezTo>
                    <a:cubicBezTo>
                      <a:pt x="0" y="33"/>
                      <a:pt x="3" y="33"/>
                      <a:pt x="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0" name="Freeform 467"/>
              <p:cNvSpPr>
                <a:spLocks/>
              </p:cNvSpPr>
              <p:nvPr/>
            </p:nvSpPr>
            <p:spPr bwMode="auto">
              <a:xfrm>
                <a:off x="3642" y="1187"/>
                <a:ext cx="13" cy="53"/>
              </a:xfrm>
              <a:custGeom>
                <a:avLst/>
                <a:gdLst>
                  <a:gd name="T0" fmla="*/ 7 w 7"/>
                  <a:gd name="T1" fmla="*/ 28 h 30"/>
                  <a:gd name="T2" fmla="*/ 4 w 7"/>
                  <a:gd name="T3" fmla="*/ 2 h 30"/>
                  <a:gd name="T4" fmla="*/ 1 w 7"/>
                  <a:gd name="T5" fmla="*/ 2 h 30"/>
                  <a:gd name="T6" fmla="*/ 4 w 7"/>
                  <a:gd name="T7" fmla="*/ 28 h 30"/>
                  <a:gd name="T8" fmla="*/ 7 w 7"/>
                  <a:gd name="T9" fmla="*/ 28 h 30"/>
                </a:gdLst>
                <a:ahLst/>
                <a:cxnLst>
                  <a:cxn ang="0">
                    <a:pos x="T0" y="T1"/>
                  </a:cxn>
                  <a:cxn ang="0">
                    <a:pos x="T2" y="T3"/>
                  </a:cxn>
                  <a:cxn ang="0">
                    <a:pos x="T4" y="T5"/>
                  </a:cxn>
                  <a:cxn ang="0">
                    <a:pos x="T6" y="T7"/>
                  </a:cxn>
                  <a:cxn ang="0">
                    <a:pos x="T8" y="T9"/>
                  </a:cxn>
                </a:cxnLst>
                <a:rect l="0" t="0" r="r" b="b"/>
                <a:pathLst>
                  <a:path w="7" h="30">
                    <a:moveTo>
                      <a:pt x="7" y="28"/>
                    </a:moveTo>
                    <a:cubicBezTo>
                      <a:pt x="6" y="19"/>
                      <a:pt x="6" y="10"/>
                      <a:pt x="4" y="2"/>
                    </a:cubicBezTo>
                    <a:cubicBezTo>
                      <a:pt x="3" y="0"/>
                      <a:pt x="1" y="1"/>
                      <a:pt x="1" y="2"/>
                    </a:cubicBezTo>
                    <a:cubicBezTo>
                      <a:pt x="0" y="11"/>
                      <a:pt x="2" y="20"/>
                      <a:pt x="4" y="28"/>
                    </a:cubicBezTo>
                    <a:cubicBezTo>
                      <a:pt x="4" y="30"/>
                      <a:pt x="7" y="30"/>
                      <a:pt x="7"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1" name="Freeform 468"/>
              <p:cNvSpPr>
                <a:spLocks/>
              </p:cNvSpPr>
              <p:nvPr/>
            </p:nvSpPr>
            <p:spPr bwMode="auto">
              <a:xfrm>
                <a:off x="3611" y="1184"/>
                <a:ext cx="8" cy="38"/>
              </a:xfrm>
              <a:custGeom>
                <a:avLst/>
                <a:gdLst>
                  <a:gd name="T0" fmla="*/ 5 w 5"/>
                  <a:gd name="T1" fmla="*/ 20 h 22"/>
                  <a:gd name="T2" fmla="*/ 3 w 5"/>
                  <a:gd name="T3" fmla="*/ 1 h 22"/>
                  <a:gd name="T4" fmla="*/ 0 w 5"/>
                  <a:gd name="T5" fmla="*/ 2 h 22"/>
                  <a:gd name="T6" fmla="*/ 1 w 5"/>
                  <a:gd name="T7" fmla="*/ 20 h 22"/>
                  <a:gd name="T8" fmla="*/ 5 w 5"/>
                  <a:gd name="T9" fmla="*/ 20 h 22"/>
                </a:gdLst>
                <a:ahLst/>
                <a:cxnLst>
                  <a:cxn ang="0">
                    <a:pos x="T0" y="T1"/>
                  </a:cxn>
                  <a:cxn ang="0">
                    <a:pos x="T2" y="T3"/>
                  </a:cxn>
                  <a:cxn ang="0">
                    <a:pos x="T4" y="T5"/>
                  </a:cxn>
                  <a:cxn ang="0">
                    <a:pos x="T6" y="T7"/>
                  </a:cxn>
                  <a:cxn ang="0">
                    <a:pos x="T8" y="T9"/>
                  </a:cxn>
                </a:cxnLst>
                <a:rect l="0" t="0" r="r" b="b"/>
                <a:pathLst>
                  <a:path w="5" h="22">
                    <a:moveTo>
                      <a:pt x="5" y="20"/>
                    </a:moveTo>
                    <a:cubicBezTo>
                      <a:pt x="5" y="14"/>
                      <a:pt x="5" y="7"/>
                      <a:pt x="3" y="1"/>
                    </a:cubicBezTo>
                    <a:cubicBezTo>
                      <a:pt x="2" y="0"/>
                      <a:pt x="0" y="0"/>
                      <a:pt x="0" y="2"/>
                    </a:cubicBezTo>
                    <a:cubicBezTo>
                      <a:pt x="1" y="8"/>
                      <a:pt x="1" y="14"/>
                      <a:pt x="1" y="20"/>
                    </a:cubicBezTo>
                    <a:cubicBezTo>
                      <a:pt x="1" y="22"/>
                      <a:pt x="5" y="22"/>
                      <a:pt x="5"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2" name="Freeform 469"/>
              <p:cNvSpPr>
                <a:spLocks/>
              </p:cNvSpPr>
              <p:nvPr/>
            </p:nvSpPr>
            <p:spPr bwMode="auto">
              <a:xfrm>
                <a:off x="3699" y="1268"/>
                <a:ext cx="45" cy="81"/>
              </a:xfrm>
              <a:custGeom>
                <a:avLst/>
                <a:gdLst>
                  <a:gd name="T0" fmla="*/ 4 w 26"/>
                  <a:gd name="T1" fmla="*/ 44 h 46"/>
                  <a:gd name="T2" fmla="*/ 26 w 26"/>
                  <a:gd name="T3" fmla="*/ 2 h 46"/>
                  <a:gd name="T4" fmla="*/ 23 w 26"/>
                  <a:gd name="T5" fmla="*/ 2 h 46"/>
                  <a:gd name="T6" fmla="*/ 1 w 26"/>
                  <a:gd name="T7" fmla="*/ 42 h 46"/>
                  <a:gd name="T8" fmla="*/ 4 w 26"/>
                  <a:gd name="T9" fmla="*/ 44 h 46"/>
                </a:gdLst>
                <a:ahLst/>
                <a:cxnLst>
                  <a:cxn ang="0">
                    <a:pos x="T0" y="T1"/>
                  </a:cxn>
                  <a:cxn ang="0">
                    <a:pos x="T2" y="T3"/>
                  </a:cxn>
                  <a:cxn ang="0">
                    <a:pos x="T4" y="T5"/>
                  </a:cxn>
                  <a:cxn ang="0">
                    <a:pos x="T6" y="T7"/>
                  </a:cxn>
                  <a:cxn ang="0">
                    <a:pos x="T8" y="T9"/>
                  </a:cxn>
                </a:cxnLst>
                <a:rect l="0" t="0" r="r" b="b"/>
                <a:pathLst>
                  <a:path w="26" h="46">
                    <a:moveTo>
                      <a:pt x="4" y="44"/>
                    </a:moveTo>
                    <a:cubicBezTo>
                      <a:pt x="14" y="32"/>
                      <a:pt x="23" y="18"/>
                      <a:pt x="26" y="2"/>
                    </a:cubicBezTo>
                    <a:cubicBezTo>
                      <a:pt x="26" y="1"/>
                      <a:pt x="23" y="0"/>
                      <a:pt x="23" y="2"/>
                    </a:cubicBezTo>
                    <a:cubicBezTo>
                      <a:pt x="18" y="16"/>
                      <a:pt x="11" y="30"/>
                      <a:pt x="1" y="42"/>
                    </a:cubicBezTo>
                    <a:cubicBezTo>
                      <a:pt x="0" y="43"/>
                      <a:pt x="2" y="46"/>
                      <a:pt x="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3" name="Freeform 470"/>
              <p:cNvSpPr>
                <a:spLocks/>
              </p:cNvSpPr>
              <p:nvPr/>
            </p:nvSpPr>
            <p:spPr bwMode="auto">
              <a:xfrm>
                <a:off x="3706" y="1329"/>
                <a:ext cx="44" cy="66"/>
              </a:xfrm>
              <a:custGeom>
                <a:avLst/>
                <a:gdLst>
                  <a:gd name="T0" fmla="*/ 4 w 25"/>
                  <a:gd name="T1" fmla="*/ 35 h 37"/>
                  <a:gd name="T2" fmla="*/ 25 w 25"/>
                  <a:gd name="T3" fmla="*/ 3 h 37"/>
                  <a:gd name="T4" fmla="*/ 22 w 25"/>
                  <a:gd name="T5" fmla="*/ 2 h 37"/>
                  <a:gd name="T6" fmla="*/ 2 w 25"/>
                  <a:gd name="T7" fmla="*/ 32 h 37"/>
                  <a:gd name="T8" fmla="*/ 4 w 25"/>
                  <a:gd name="T9" fmla="*/ 35 h 37"/>
                </a:gdLst>
                <a:ahLst/>
                <a:cxnLst>
                  <a:cxn ang="0">
                    <a:pos x="T0" y="T1"/>
                  </a:cxn>
                  <a:cxn ang="0">
                    <a:pos x="T2" y="T3"/>
                  </a:cxn>
                  <a:cxn ang="0">
                    <a:pos x="T4" y="T5"/>
                  </a:cxn>
                  <a:cxn ang="0">
                    <a:pos x="T6" y="T7"/>
                  </a:cxn>
                  <a:cxn ang="0">
                    <a:pos x="T8" y="T9"/>
                  </a:cxn>
                </a:cxnLst>
                <a:rect l="0" t="0" r="r" b="b"/>
                <a:pathLst>
                  <a:path w="25" h="37">
                    <a:moveTo>
                      <a:pt x="4" y="35"/>
                    </a:moveTo>
                    <a:cubicBezTo>
                      <a:pt x="14" y="27"/>
                      <a:pt x="22" y="16"/>
                      <a:pt x="25" y="3"/>
                    </a:cubicBezTo>
                    <a:cubicBezTo>
                      <a:pt x="25" y="1"/>
                      <a:pt x="22" y="0"/>
                      <a:pt x="22" y="2"/>
                    </a:cubicBezTo>
                    <a:cubicBezTo>
                      <a:pt x="17" y="14"/>
                      <a:pt x="11" y="24"/>
                      <a:pt x="2" y="32"/>
                    </a:cubicBezTo>
                    <a:cubicBezTo>
                      <a:pt x="0" y="34"/>
                      <a:pt x="2" y="37"/>
                      <a:pt x="4"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4" name="Freeform 471"/>
              <p:cNvSpPr>
                <a:spLocks/>
              </p:cNvSpPr>
              <p:nvPr/>
            </p:nvSpPr>
            <p:spPr bwMode="auto">
              <a:xfrm>
                <a:off x="3706" y="1384"/>
                <a:ext cx="38" cy="53"/>
              </a:xfrm>
              <a:custGeom>
                <a:avLst/>
                <a:gdLst>
                  <a:gd name="T0" fmla="*/ 4 w 22"/>
                  <a:gd name="T1" fmla="*/ 28 h 30"/>
                  <a:gd name="T2" fmla="*/ 21 w 22"/>
                  <a:gd name="T3" fmla="*/ 3 h 30"/>
                  <a:gd name="T4" fmla="*/ 18 w 22"/>
                  <a:gd name="T5" fmla="*/ 2 h 30"/>
                  <a:gd name="T6" fmla="*/ 2 w 22"/>
                  <a:gd name="T7" fmla="*/ 26 h 30"/>
                  <a:gd name="T8" fmla="*/ 4 w 22"/>
                  <a:gd name="T9" fmla="*/ 28 h 30"/>
                </a:gdLst>
                <a:ahLst/>
                <a:cxnLst>
                  <a:cxn ang="0">
                    <a:pos x="T0" y="T1"/>
                  </a:cxn>
                  <a:cxn ang="0">
                    <a:pos x="T2" y="T3"/>
                  </a:cxn>
                  <a:cxn ang="0">
                    <a:pos x="T4" y="T5"/>
                  </a:cxn>
                  <a:cxn ang="0">
                    <a:pos x="T6" y="T7"/>
                  </a:cxn>
                  <a:cxn ang="0">
                    <a:pos x="T8" y="T9"/>
                  </a:cxn>
                </a:cxnLst>
                <a:rect l="0" t="0" r="r" b="b"/>
                <a:pathLst>
                  <a:path w="22" h="30">
                    <a:moveTo>
                      <a:pt x="4" y="28"/>
                    </a:moveTo>
                    <a:cubicBezTo>
                      <a:pt x="12" y="21"/>
                      <a:pt x="17" y="12"/>
                      <a:pt x="21" y="3"/>
                    </a:cubicBezTo>
                    <a:cubicBezTo>
                      <a:pt x="22" y="1"/>
                      <a:pt x="19" y="0"/>
                      <a:pt x="18" y="2"/>
                    </a:cubicBezTo>
                    <a:cubicBezTo>
                      <a:pt x="13" y="10"/>
                      <a:pt x="8" y="18"/>
                      <a:pt x="2" y="26"/>
                    </a:cubicBezTo>
                    <a:cubicBezTo>
                      <a:pt x="0" y="27"/>
                      <a:pt x="3" y="30"/>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5" name="Freeform 472"/>
              <p:cNvSpPr>
                <a:spLocks/>
              </p:cNvSpPr>
              <p:nvPr/>
            </p:nvSpPr>
            <p:spPr bwMode="auto">
              <a:xfrm>
                <a:off x="3721" y="1423"/>
                <a:ext cx="34" cy="49"/>
              </a:xfrm>
              <a:custGeom>
                <a:avLst/>
                <a:gdLst>
                  <a:gd name="T0" fmla="*/ 4 w 19"/>
                  <a:gd name="T1" fmla="*/ 26 h 28"/>
                  <a:gd name="T2" fmla="*/ 18 w 19"/>
                  <a:gd name="T3" fmla="*/ 3 h 28"/>
                  <a:gd name="T4" fmla="*/ 15 w 19"/>
                  <a:gd name="T5" fmla="*/ 1 h 28"/>
                  <a:gd name="T6" fmla="*/ 1 w 19"/>
                  <a:gd name="T7" fmla="*/ 24 h 28"/>
                  <a:gd name="T8" fmla="*/ 4 w 19"/>
                  <a:gd name="T9" fmla="*/ 26 h 28"/>
                </a:gdLst>
                <a:ahLst/>
                <a:cxnLst>
                  <a:cxn ang="0">
                    <a:pos x="T0" y="T1"/>
                  </a:cxn>
                  <a:cxn ang="0">
                    <a:pos x="T2" y="T3"/>
                  </a:cxn>
                  <a:cxn ang="0">
                    <a:pos x="T4" y="T5"/>
                  </a:cxn>
                  <a:cxn ang="0">
                    <a:pos x="T6" y="T7"/>
                  </a:cxn>
                  <a:cxn ang="0">
                    <a:pos x="T8" y="T9"/>
                  </a:cxn>
                </a:cxnLst>
                <a:rect l="0" t="0" r="r" b="b"/>
                <a:pathLst>
                  <a:path w="19" h="28">
                    <a:moveTo>
                      <a:pt x="4" y="26"/>
                    </a:moveTo>
                    <a:cubicBezTo>
                      <a:pt x="8" y="18"/>
                      <a:pt x="13" y="10"/>
                      <a:pt x="18" y="3"/>
                    </a:cubicBezTo>
                    <a:cubicBezTo>
                      <a:pt x="19" y="1"/>
                      <a:pt x="17" y="0"/>
                      <a:pt x="15" y="1"/>
                    </a:cubicBezTo>
                    <a:cubicBezTo>
                      <a:pt x="9" y="8"/>
                      <a:pt x="5" y="16"/>
                      <a:pt x="1" y="24"/>
                    </a:cubicBezTo>
                    <a:cubicBezTo>
                      <a:pt x="0" y="26"/>
                      <a:pt x="3" y="28"/>
                      <a:pt x="4"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6" name="Freeform 473"/>
              <p:cNvSpPr>
                <a:spLocks/>
              </p:cNvSpPr>
              <p:nvPr/>
            </p:nvSpPr>
            <p:spPr bwMode="auto">
              <a:xfrm>
                <a:off x="3734" y="1460"/>
                <a:ext cx="37" cy="45"/>
              </a:xfrm>
              <a:custGeom>
                <a:avLst/>
                <a:gdLst>
                  <a:gd name="T0" fmla="*/ 3 w 21"/>
                  <a:gd name="T1" fmla="*/ 25 h 26"/>
                  <a:gd name="T2" fmla="*/ 21 w 21"/>
                  <a:gd name="T3" fmla="*/ 3 h 26"/>
                  <a:gd name="T4" fmla="*/ 18 w 21"/>
                  <a:gd name="T5" fmla="*/ 2 h 26"/>
                  <a:gd name="T6" fmla="*/ 2 w 21"/>
                  <a:gd name="T7" fmla="*/ 22 h 26"/>
                  <a:gd name="T8" fmla="*/ 3 w 21"/>
                  <a:gd name="T9" fmla="*/ 25 h 26"/>
                </a:gdLst>
                <a:ahLst/>
                <a:cxnLst>
                  <a:cxn ang="0">
                    <a:pos x="T0" y="T1"/>
                  </a:cxn>
                  <a:cxn ang="0">
                    <a:pos x="T2" y="T3"/>
                  </a:cxn>
                  <a:cxn ang="0">
                    <a:pos x="T4" y="T5"/>
                  </a:cxn>
                  <a:cxn ang="0">
                    <a:pos x="T6" y="T7"/>
                  </a:cxn>
                  <a:cxn ang="0">
                    <a:pos x="T8" y="T9"/>
                  </a:cxn>
                </a:cxnLst>
                <a:rect l="0" t="0" r="r" b="b"/>
                <a:pathLst>
                  <a:path w="21" h="26">
                    <a:moveTo>
                      <a:pt x="3" y="25"/>
                    </a:moveTo>
                    <a:cubicBezTo>
                      <a:pt x="12" y="21"/>
                      <a:pt x="19" y="12"/>
                      <a:pt x="21" y="3"/>
                    </a:cubicBezTo>
                    <a:cubicBezTo>
                      <a:pt x="21" y="1"/>
                      <a:pt x="19" y="0"/>
                      <a:pt x="18" y="2"/>
                    </a:cubicBezTo>
                    <a:cubicBezTo>
                      <a:pt x="14" y="10"/>
                      <a:pt x="9" y="17"/>
                      <a:pt x="2" y="22"/>
                    </a:cubicBezTo>
                    <a:cubicBezTo>
                      <a:pt x="0" y="23"/>
                      <a:pt x="1" y="26"/>
                      <a:pt x="3"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7" name="Freeform 474"/>
              <p:cNvSpPr>
                <a:spLocks/>
              </p:cNvSpPr>
              <p:nvPr/>
            </p:nvSpPr>
            <p:spPr bwMode="auto">
              <a:xfrm>
                <a:off x="3758" y="1481"/>
                <a:ext cx="32" cy="58"/>
              </a:xfrm>
              <a:custGeom>
                <a:avLst/>
                <a:gdLst>
                  <a:gd name="T0" fmla="*/ 4 w 18"/>
                  <a:gd name="T1" fmla="*/ 31 h 33"/>
                  <a:gd name="T2" fmla="*/ 17 w 18"/>
                  <a:gd name="T3" fmla="*/ 4 h 33"/>
                  <a:gd name="T4" fmla="*/ 14 w 18"/>
                  <a:gd name="T5" fmla="*/ 2 h 33"/>
                  <a:gd name="T6" fmla="*/ 1 w 18"/>
                  <a:gd name="T7" fmla="*/ 30 h 33"/>
                  <a:gd name="T8" fmla="*/ 4 w 18"/>
                  <a:gd name="T9" fmla="*/ 31 h 33"/>
                </a:gdLst>
                <a:ahLst/>
                <a:cxnLst>
                  <a:cxn ang="0">
                    <a:pos x="T0" y="T1"/>
                  </a:cxn>
                  <a:cxn ang="0">
                    <a:pos x="T2" y="T3"/>
                  </a:cxn>
                  <a:cxn ang="0">
                    <a:pos x="T4" y="T5"/>
                  </a:cxn>
                  <a:cxn ang="0">
                    <a:pos x="T6" y="T7"/>
                  </a:cxn>
                  <a:cxn ang="0">
                    <a:pos x="T8" y="T9"/>
                  </a:cxn>
                </a:cxnLst>
                <a:rect l="0" t="0" r="r" b="b"/>
                <a:pathLst>
                  <a:path w="18" h="33">
                    <a:moveTo>
                      <a:pt x="4" y="31"/>
                    </a:moveTo>
                    <a:cubicBezTo>
                      <a:pt x="8" y="21"/>
                      <a:pt x="13" y="13"/>
                      <a:pt x="17" y="4"/>
                    </a:cubicBezTo>
                    <a:cubicBezTo>
                      <a:pt x="18" y="2"/>
                      <a:pt x="16" y="0"/>
                      <a:pt x="14" y="2"/>
                    </a:cubicBezTo>
                    <a:cubicBezTo>
                      <a:pt x="7" y="10"/>
                      <a:pt x="3" y="20"/>
                      <a:pt x="1" y="30"/>
                    </a:cubicBezTo>
                    <a:cubicBezTo>
                      <a:pt x="0" y="32"/>
                      <a:pt x="3" y="33"/>
                      <a:pt x="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8" name="Freeform 475"/>
              <p:cNvSpPr>
                <a:spLocks/>
              </p:cNvSpPr>
              <p:nvPr/>
            </p:nvSpPr>
            <p:spPr bwMode="auto">
              <a:xfrm>
                <a:off x="3783" y="1511"/>
                <a:ext cx="26" cy="52"/>
              </a:xfrm>
              <a:custGeom>
                <a:avLst/>
                <a:gdLst>
                  <a:gd name="T0" fmla="*/ 3 w 15"/>
                  <a:gd name="T1" fmla="*/ 27 h 30"/>
                  <a:gd name="T2" fmla="*/ 14 w 15"/>
                  <a:gd name="T3" fmla="*/ 3 h 30"/>
                  <a:gd name="T4" fmla="*/ 12 w 15"/>
                  <a:gd name="T5" fmla="*/ 1 h 30"/>
                  <a:gd name="T6" fmla="*/ 0 w 15"/>
                  <a:gd name="T7" fmla="*/ 27 h 30"/>
                  <a:gd name="T8" fmla="*/ 3 w 15"/>
                  <a:gd name="T9" fmla="*/ 27 h 30"/>
                </a:gdLst>
                <a:ahLst/>
                <a:cxnLst>
                  <a:cxn ang="0">
                    <a:pos x="T0" y="T1"/>
                  </a:cxn>
                  <a:cxn ang="0">
                    <a:pos x="T2" y="T3"/>
                  </a:cxn>
                  <a:cxn ang="0">
                    <a:pos x="T4" y="T5"/>
                  </a:cxn>
                  <a:cxn ang="0">
                    <a:pos x="T6" y="T7"/>
                  </a:cxn>
                  <a:cxn ang="0">
                    <a:pos x="T8" y="T9"/>
                  </a:cxn>
                </a:cxnLst>
                <a:rect l="0" t="0" r="r" b="b"/>
                <a:pathLst>
                  <a:path w="15" h="30">
                    <a:moveTo>
                      <a:pt x="3" y="27"/>
                    </a:moveTo>
                    <a:cubicBezTo>
                      <a:pt x="4" y="18"/>
                      <a:pt x="9" y="10"/>
                      <a:pt x="14" y="3"/>
                    </a:cubicBezTo>
                    <a:cubicBezTo>
                      <a:pt x="15" y="1"/>
                      <a:pt x="13" y="0"/>
                      <a:pt x="12" y="1"/>
                    </a:cubicBezTo>
                    <a:cubicBezTo>
                      <a:pt x="4" y="7"/>
                      <a:pt x="0" y="17"/>
                      <a:pt x="0" y="27"/>
                    </a:cubicBezTo>
                    <a:cubicBezTo>
                      <a:pt x="0" y="30"/>
                      <a:pt x="3" y="30"/>
                      <a:pt x="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9" name="Freeform 476"/>
              <p:cNvSpPr>
                <a:spLocks/>
              </p:cNvSpPr>
              <p:nvPr/>
            </p:nvSpPr>
            <p:spPr bwMode="auto">
              <a:xfrm>
                <a:off x="3818" y="1516"/>
                <a:ext cx="21" cy="51"/>
              </a:xfrm>
              <a:custGeom>
                <a:avLst/>
                <a:gdLst>
                  <a:gd name="T0" fmla="*/ 5 w 12"/>
                  <a:gd name="T1" fmla="*/ 26 h 29"/>
                  <a:gd name="T2" fmla="*/ 11 w 12"/>
                  <a:gd name="T3" fmla="*/ 4 h 29"/>
                  <a:gd name="T4" fmla="*/ 9 w 12"/>
                  <a:gd name="T5" fmla="*/ 2 h 29"/>
                  <a:gd name="T6" fmla="*/ 1 w 12"/>
                  <a:gd name="T7" fmla="*/ 26 h 29"/>
                  <a:gd name="T8" fmla="*/ 5 w 12"/>
                  <a:gd name="T9" fmla="*/ 26 h 29"/>
                </a:gdLst>
                <a:ahLst/>
                <a:cxnLst>
                  <a:cxn ang="0">
                    <a:pos x="T0" y="T1"/>
                  </a:cxn>
                  <a:cxn ang="0">
                    <a:pos x="T2" y="T3"/>
                  </a:cxn>
                  <a:cxn ang="0">
                    <a:pos x="T4" y="T5"/>
                  </a:cxn>
                  <a:cxn ang="0">
                    <a:pos x="T6" y="T7"/>
                  </a:cxn>
                  <a:cxn ang="0">
                    <a:pos x="T8" y="T9"/>
                  </a:cxn>
                </a:cxnLst>
                <a:rect l="0" t="0" r="r" b="b"/>
                <a:pathLst>
                  <a:path w="12" h="29">
                    <a:moveTo>
                      <a:pt x="5" y="26"/>
                    </a:moveTo>
                    <a:cubicBezTo>
                      <a:pt x="5" y="18"/>
                      <a:pt x="7" y="11"/>
                      <a:pt x="11" y="4"/>
                    </a:cubicBezTo>
                    <a:cubicBezTo>
                      <a:pt x="12" y="2"/>
                      <a:pt x="10" y="0"/>
                      <a:pt x="9" y="2"/>
                    </a:cubicBezTo>
                    <a:cubicBezTo>
                      <a:pt x="3" y="8"/>
                      <a:pt x="0" y="18"/>
                      <a:pt x="1" y="26"/>
                    </a:cubicBezTo>
                    <a:cubicBezTo>
                      <a:pt x="1" y="29"/>
                      <a:pt x="5" y="28"/>
                      <a:pt x="5"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0" name="Freeform 477"/>
              <p:cNvSpPr>
                <a:spLocks/>
              </p:cNvSpPr>
              <p:nvPr/>
            </p:nvSpPr>
            <p:spPr bwMode="auto">
              <a:xfrm>
                <a:off x="3855" y="1516"/>
                <a:ext cx="21" cy="49"/>
              </a:xfrm>
              <a:custGeom>
                <a:avLst/>
                <a:gdLst>
                  <a:gd name="T0" fmla="*/ 3 w 12"/>
                  <a:gd name="T1" fmla="*/ 26 h 28"/>
                  <a:gd name="T2" fmla="*/ 11 w 12"/>
                  <a:gd name="T3" fmla="*/ 4 h 28"/>
                  <a:gd name="T4" fmla="*/ 9 w 12"/>
                  <a:gd name="T5" fmla="*/ 2 h 28"/>
                  <a:gd name="T6" fmla="*/ 0 w 12"/>
                  <a:gd name="T7" fmla="*/ 26 h 28"/>
                  <a:gd name="T8" fmla="*/ 3 w 12"/>
                  <a:gd name="T9" fmla="*/ 26 h 28"/>
                </a:gdLst>
                <a:ahLst/>
                <a:cxnLst>
                  <a:cxn ang="0">
                    <a:pos x="T0" y="T1"/>
                  </a:cxn>
                  <a:cxn ang="0">
                    <a:pos x="T2" y="T3"/>
                  </a:cxn>
                  <a:cxn ang="0">
                    <a:pos x="T4" y="T5"/>
                  </a:cxn>
                  <a:cxn ang="0">
                    <a:pos x="T6" y="T7"/>
                  </a:cxn>
                  <a:cxn ang="0">
                    <a:pos x="T8" y="T9"/>
                  </a:cxn>
                </a:cxnLst>
                <a:rect l="0" t="0" r="r" b="b"/>
                <a:pathLst>
                  <a:path w="12" h="28">
                    <a:moveTo>
                      <a:pt x="3" y="26"/>
                    </a:moveTo>
                    <a:cubicBezTo>
                      <a:pt x="5" y="18"/>
                      <a:pt x="8" y="11"/>
                      <a:pt x="11" y="4"/>
                    </a:cubicBezTo>
                    <a:cubicBezTo>
                      <a:pt x="12" y="2"/>
                      <a:pt x="10" y="0"/>
                      <a:pt x="9" y="2"/>
                    </a:cubicBezTo>
                    <a:cubicBezTo>
                      <a:pt x="3" y="9"/>
                      <a:pt x="0" y="17"/>
                      <a:pt x="0" y="26"/>
                    </a:cubicBezTo>
                    <a:cubicBezTo>
                      <a:pt x="0" y="28"/>
                      <a:pt x="3" y="28"/>
                      <a:pt x="3"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1" name="Freeform 478"/>
              <p:cNvSpPr>
                <a:spLocks/>
              </p:cNvSpPr>
              <p:nvPr/>
            </p:nvSpPr>
            <p:spPr bwMode="auto">
              <a:xfrm>
                <a:off x="3895" y="1526"/>
                <a:ext cx="25" cy="43"/>
              </a:xfrm>
              <a:custGeom>
                <a:avLst/>
                <a:gdLst>
                  <a:gd name="T0" fmla="*/ 4 w 14"/>
                  <a:gd name="T1" fmla="*/ 22 h 24"/>
                  <a:gd name="T2" fmla="*/ 14 w 14"/>
                  <a:gd name="T3" fmla="*/ 3 h 24"/>
                  <a:gd name="T4" fmla="*/ 11 w 14"/>
                  <a:gd name="T5" fmla="*/ 2 h 24"/>
                  <a:gd name="T6" fmla="*/ 1 w 14"/>
                  <a:gd name="T7" fmla="*/ 20 h 24"/>
                  <a:gd name="T8" fmla="*/ 4 w 14"/>
                  <a:gd name="T9" fmla="*/ 22 h 24"/>
                </a:gdLst>
                <a:ahLst/>
                <a:cxnLst>
                  <a:cxn ang="0">
                    <a:pos x="T0" y="T1"/>
                  </a:cxn>
                  <a:cxn ang="0">
                    <a:pos x="T2" y="T3"/>
                  </a:cxn>
                  <a:cxn ang="0">
                    <a:pos x="T4" y="T5"/>
                  </a:cxn>
                  <a:cxn ang="0">
                    <a:pos x="T6" y="T7"/>
                  </a:cxn>
                  <a:cxn ang="0">
                    <a:pos x="T8" y="T9"/>
                  </a:cxn>
                </a:cxnLst>
                <a:rect l="0" t="0" r="r" b="b"/>
                <a:pathLst>
                  <a:path w="14" h="24">
                    <a:moveTo>
                      <a:pt x="4" y="22"/>
                    </a:moveTo>
                    <a:cubicBezTo>
                      <a:pt x="8" y="16"/>
                      <a:pt x="11" y="9"/>
                      <a:pt x="14" y="3"/>
                    </a:cubicBezTo>
                    <a:cubicBezTo>
                      <a:pt x="14" y="1"/>
                      <a:pt x="12" y="0"/>
                      <a:pt x="11" y="2"/>
                    </a:cubicBezTo>
                    <a:cubicBezTo>
                      <a:pt x="7" y="7"/>
                      <a:pt x="4" y="14"/>
                      <a:pt x="1" y="20"/>
                    </a:cubicBezTo>
                    <a:cubicBezTo>
                      <a:pt x="0" y="22"/>
                      <a:pt x="3" y="24"/>
                      <a:pt x="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2" name="Freeform 479"/>
              <p:cNvSpPr>
                <a:spLocks/>
              </p:cNvSpPr>
              <p:nvPr/>
            </p:nvSpPr>
            <p:spPr bwMode="auto">
              <a:xfrm>
                <a:off x="3924" y="1526"/>
                <a:ext cx="28" cy="43"/>
              </a:xfrm>
              <a:custGeom>
                <a:avLst/>
                <a:gdLst>
                  <a:gd name="T0" fmla="*/ 4 w 16"/>
                  <a:gd name="T1" fmla="*/ 22 h 24"/>
                  <a:gd name="T2" fmla="*/ 15 w 16"/>
                  <a:gd name="T3" fmla="*/ 3 h 24"/>
                  <a:gd name="T4" fmla="*/ 13 w 16"/>
                  <a:gd name="T5" fmla="*/ 1 h 24"/>
                  <a:gd name="T6" fmla="*/ 1 w 16"/>
                  <a:gd name="T7" fmla="*/ 21 h 24"/>
                  <a:gd name="T8" fmla="*/ 4 w 16"/>
                  <a:gd name="T9" fmla="*/ 22 h 24"/>
                </a:gdLst>
                <a:ahLst/>
                <a:cxnLst>
                  <a:cxn ang="0">
                    <a:pos x="T0" y="T1"/>
                  </a:cxn>
                  <a:cxn ang="0">
                    <a:pos x="T2" y="T3"/>
                  </a:cxn>
                  <a:cxn ang="0">
                    <a:pos x="T4" y="T5"/>
                  </a:cxn>
                  <a:cxn ang="0">
                    <a:pos x="T6" y="T7"/>
                  </a:cxn>
                  <a:cxn ang="0">
                    <a:pos x="T8" y="T9"/>
                  </a:cxn>
                </a:cxnLst>
                <a:rect l="0" t="0" r="r" b="b"/>
                <a:pathLst>
                  <a:path w="16" h="24">
                    <a:moveTo>
                      <a:pt x="4" y="22"/>
                    </a:moveTo>
                    <a:cubicBezTo>
                      <a:pt x="8" y="16"/>
                      <a:pt x="11" y="10"/>
                      <a:pt x="15" y="3"/>
                    </a:cubicBezTo>
                    <a:cubicBezTo>
                      <a:pt x="16" y="2"/>
                      <a:pt x="14" y="0"/>
                      <a:pt x="13" y="1"/>
                    </a:cubicBezTo>
                    <a:cubicBezTo>
                      <a:pt x="7" y="7"/>
                      <a:pt x="3" y="14"/>
                      <a:pt x="1" y="21"/>
                    </a:cubicBezTo>
                    <a:cubicBezTo>
                      <a:pt x="0" y="23"/>
                      <a:pt x="3" y="24"/>
                      <a:pt x="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3" name="Freeform 480"/>
              <p:cNvSpPr>
                <a:spLocks/>
              </p:cNvSpPr>
              <p:nvPr/>
            </p:nvSpPr>
            <p:spPr bwMode="auto">
              <a:xfrm>
                <a:off x="2962" y="2107"/>
                <a:ext cx="69" cy="17"/>
              </a:xfrm>
              <a:custGeom>
                <a:avLst/>
                <a:gdLst>
                  <a:gd name="T0" fmla="*/ 3 w 39"/>
                  <a:gd name="T1" fmla="*/ 7 h 10"/>
                  <a:gd name="T2" fmla="*/ 36 w 39"/>
                  <a:gd name="T3" fmla="*/ 10 h 10"/>
                  <a:gd name="T4" fmla="*/ 37 w 39"/>
                  <a:gd name="T5" fmla="*/ 7 h 10"/>
                  <a:gd name="T6" fmla="*/ 2 w 39"/>
                  <a:gd name="T7" fmla="*/ 4 h 10"/>
                  <a:gd name="T8" fmla="*/ 3 w 39"/>
                  <a:gd name="T9" fmla="*/ 7 h 10"/>
                </a:gdLst>
                <a:ahLst/>
                <a:cxnLst>
                  <a:cxn ang="0">
                    <a:pos x="T0" y="T1"/>
                  </a:cxn>
                  <a:cxn ang="0">
                    <a:pos x="T2" y="T3"/>
                  </a:cxn>
                  <a:cxn ang="0">
                    <a:pos x="T4" y="T5"/>
                  </a:cxn>
                  <a:cxn ang="0">
                    <a:pos x="T6" y="T7"/>
                  </a:cxn>
                  <a:cxn ang="0">
                    <a:pos x="T8" y="T9"/>
                  </a:cxn>
                </a:cxnLst>
                <a:rect l="0" t="0" r="r" b="b"/>
                <a:pathLst>
                  <a:path w="39" h="10">
                    <a:moveTo>
                      <a:pt x="3" y="7"/>
                    </a:moveTo>
                    <a:cubicBezTo>
                      <a:pt x="15" y="4"/>
                      <a:pt x="25" y="6"/>
                      <a:pt x="36" y="10"/>
                    </a:cubicBezTo>
                    <a:cubicBezTo>
                      <a:pt x="38" y="10"/>
                      <a:pt x="39" y="8"/>
                      <a:pt x="37" y="7"/>
                    </a:cubicBezTo>
                    <a:cubicBezTo>
                      <a:pt x="27" y="0"/>
                      <a:pt x="13" y="0"/>
                      <a:pt x="2" y="4"/>
                    </a:cubicBezTo>
                    <a:cubicBezTo>
                      <a:pt x="0" y="4"/>
                      <a:pt x="1" y="8"/>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4" name="Freeform 481"/>
              <p:cNvSpPr>
                <a:spLocks/>
              </p:cNvSpPr>
              <p:nvPr/>
            </p:nvSpPr>
            <p:spPr bwMode="auto">
              <a:xfrm>
                <a:off x="2983" y="2080"/>
                <a:ext cx="67" cy="22"/>
              </a:xfrm>
              <a:custGeom>
                <a:avLst/>
                <a:gdLst>
                  <a:gd name="T0" fmla="*/ 3 w 38"/>
                  <a:gd name="T1" fmla="*/ 12 h 12"/>
                  <a:gd name="T2" fmla="*/ 36 w 38"/>
                  <a:gd name="T3" fmla="*/ 5 h 12"/>
                  <a:gd name="T4" fmla="*/ 36 w 38"/>
                  <a:gd name="T5" fmla="*/ 2 h 12"/>
                  <a:gd name="T6" fmla="*/ 2 w 38"/>
                  <a:gd name="T7" fmla="*/ 9 h 12"/>
                  <a:gd name="T8" fmla="*/ 3 w 38"/>
                  <a:gd name="T9" fmla="*/ 12 h 12"/>
                </a:gdLst>
                <a:ahLst/>
                <a:cxnLst>
                  <a:cxn ang="0">
                    <a:pos x="T0" y="T1"/>
                  </a:cxn>
                  <a:cxn ang="0">
                    <a:pos x="T2" y="T3"/>
                  </a:cxn>
                  <a:cxn ang="0">
                    <a:pos x="T4" y="T5"/>
                  </a:cxn>
                  <a:cxn ang="0">
                    <a:pos x="T6" y="T7"/>
                  </a:cxn>
                  <a:cxn ang="0">
                    <a:pos x="T8" y="T9"/>
                  </a:cxn>
                </a:cxnLst>
                <a:rect l="0" t="0" r="r" b="b"/>
                <a:pathLst>
                  <a:path w="38" h="12">
                    <a:moveTo>
                      <a:pt x="3" y="12"/>
                    </a:moveTo>
                    <a:cubicBezTo>
                      <a:pt x="14" y="7"/>
                      <a:pt x="25" y="6"/>
                      <a:pt x="36" y="5"/>
                    </a:cubicBezTo>
                    <a:cubicBezTo>
                      <a:pt x="38" y="5"/>
                      <a:pt x="38" y="2"/>
                      <a:pt x="36" y="2"/>
                    </a:cubicBezTo>
                    <a:cubicBezTo>
                      <a:pt x="25" y="0"/>
                      <a:pt x="12" y="3"/>
                      <a:pt x="2" y="9"/>
                    </a:cubicBezTo>
                    <a:cubicBezTo>
                      <a:pt x="0" y="9"/>
                      <a:pt x="2" y="12"/>
                      <a:pt x="3"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5" name="Freeform 482"/>
              <p:cNvSpPr>
                <a:spLocks/>
              </p:cNvSpPr>
              <p:nvPr/>
            </p:nvSpPr>
            <p:spPr bwMode="auto">
              <a:xfrm>
                <a:off x="3016" y="2054"/>
                <a:ext cx="74" cy="16"/>
              </a:xfrm>
              <a:custGeom>
                <a:avLst/>
                <a:gdLst>
                  <a:gd name="T0" fmla="*/ 3 w 42"/>
                  <a:gd name="T1" fmla="*/ 8 h 9"/>
                  <a:gd name="T2" fmla="*/ 40 w 42"/>
                  <a:gd name="T3" fmla="*/ 6 h 9"/>
                  <a:gd name="T4" fmla="*/ 40 w 42"/>
                  <a:gd name="T5" fmla="*/ 3 h 9"/>
                  <a:gd name="T6" fmla="*/ 2 w 42"/>
                  <a:gd name="T7" fmla="*/ 5 h 9"/>
                  <a:gd name="T8" fmla="*/ 3 w 42"/>
                  <a:gd name="T9" fmla="*/ 8 h 9"/>
                </a:gdLst>
                <a:ahLst/>
                <a:cxnLst>
                  <a:cxn ang="0">
                    <a:pos x="T0" y="T1"/>
                  </a:cxn>
                  <a:cxn ang="0">
                    <a:pos x="T2" y="T3"/>
                  </a:cxn>
                  <a:cxn ang="0">
                    <a:pos x="T4" y="T5"/>
                  </a:cxn>
                  <a:cxn ang="0">
                    <a:pos x="T6" y="T7"/>
                  </a:cxn>
                  <a:cxn ang="0">
                    <a:pos x="T8" y="T9"/>
                  </a:cxn>
                </a:cxnLst>
                <a:rect l="0" t="0" r="r" b="b"/>
                <a:pathLst>
                  <a:path w="42" h="9">
                    <a:moveTo>
                      <a:pt x="3" y="8"/>
                    </a:moveTo>
                    <a:cubicBezTo>
                      <a:pt x="15" y="6"/>
                      <a:pt x="27" y="6"/>
                      <a:pt x="40" y="6"/>
                    </a:cubicBezTo>
                    <a:cubicBezTo>
                      <a:pt x="41" y="6"/>
                      <a:pt x="42" y="3"/>
                      <a:pt x="40" y="3"/>
                    </a:cubicBezTo>
                    <a:cubicBezTo>
                      <a:pt x="28" y="0"/>
                      <a:pt x="14" y="2"/>
                      <a:pt x="2" y="5"/>
                    </a:cubicBezTo>
                    <a:cubicBezTo>
                      <a:pt x="0" y="5"/>
                      <a:pt x="1" y="9"/>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6" name="Freeform 483"/>
              <p:cNvSpPr>
                <a:spLocks/>
              </p:cNvSpPr>
              <p:nvPr/>
            </p:nvSpPr>
            <p:spPr bwMode="auto">
              <a:xfrm>
                <a:off x="3059" y="2014"/>
                <a:ext cx="81" cy="24"/>
              </a:xfrm>
              <a:custGeom>
                <a:avLst/>
                <a:gdLst>
                  <a:gd name="T0" fmla="*/ 4 w 46"/>
                  <a:gd name="T1" fmla="*/ 13 h 14"/>
                  <a:gd name="T2" fmla="*/ 44 w 46"/>
                  <a:gd name="T3" fmla="*/ 7 h 14"/>
                  <a:gd name="T4" fmla="*/ 45 w 46"/>
                  <a:gd name="T5" fmla="*/ 4 h 14"/>
                  <a:gd name="T6" fmla="*/ 2 w 46"/>
                  <a:gd name="T7" fmla="*/ 10 h 14"/>
                  <a:gd name="T8" fmla="*/ 4 w 46"/>
                  <a:gd name="T9" fmla="*/ 13 h 14"/>
                </a:gdLst>
                <a:ahLst/>
                <a:cxnLst>
                  <a:cxn ang="0">
                    <a:pos x="T0" y="T1"/>
                  </a:cxn>
                  <a:cxn ang="0">
                    <a:pos x="T2" y="T3"/>
                  </a:cxn>
                  <a:cxn ang="0">
                    <a:pos x="T4" y="T5"/>
                  </a:cxn>
                  <a:cxn ang="0">
                    <a:pos x="T6" y="T7"/>
                  </a:cxn>
                  <a:cxn ang="0">
                    <a:pos x="T8" y="T9"/>
                  </a:cxn>
                </a:cxnLst>
                <a:rect l="0" t="0" r="r" b="b"/>
                <a:pathLst>
                  <a:path w="46" h="14">
                    <a:moveTo>
                      <a:pt x="4" y="13"/>
                    </a:moveTo>
                    <a:cubicBezTo>
                      <a:pt x="17" y="6"/>
                      <a:pt x="30" y="6"/>
                      <a:pt x="44" y="7"/>
                    </a:cubicBezTo>
                    <a:cubicBezTo>
                      <a:pt x="46" y="7"/>
                      <a:pt x="46" y="5"/>
                      <a:pt x="45" y="4"/>
                    </a:cubicBezTo>
                    <a:cubicBezTo>
                      <a:pt x="30" y="0"/>
                      <a:pt x="15" y="3"/>
                      <a:pt x="2" y="10"/>
                    </a:cubicBezTo>
                    <a:cubicBezTo>
                      <a:pt x="0" y="11"/>
                      <a:pt x="1" y="14"/>
                      <a:pt x="4"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7" name="Freeform 484"/>
              <p:cNvSpPr>
                <a:spLocks/>
              </p:cNvSpPr>
              <p:nvPr/>
            </p:nvSpPr>
            <p:spPr bwMode="auto">
              <a:xfrm>
                <a:off x="3103" y="1987"/>
                <a:ext cx="59" cy="14"/>
              </a:xfrm>
              <a:custGeom>
                <a:avLst/>
                <a:gdLst>
                  <a:gd name="T0" fmla="*/ 4 w 34"/>
                  <a:gd name="T1" fmla="*/ 8 h 8"/>
                  <a:gd name="T2" fmla="*/ 32 w 34"/>
                  <a:gd name="T3" fmla="*/ 7 h 8"/>
                  <a:gd name="T4" fmla="*/ 32 w 34"/>
                  <a:gd name="T5" fmla="*/ 3 h 8"/>
                  <a:gd name="T6" fmla="*/ 3 w 34"/>
                  <a:gd name="T7" fmla="*/ 4 h 8"/>
                  <a:gd name="T8" fmla="*/ 4 w 34"/>
                  <a:gd name="T9" fmla="*/ 8 h 8"/>
                </a:gdLst>
                <a:ahLst/>
                <a:cxnLst>
                  <a:cxn ang="0">
                    <a:pos x="T0" y="T1"/>
                  </a:cxn>
                  <a:cxn ang="0">
                    <a:pos x="T2" y="T3"/>
                  </a:cxn>
                  <a:cxn ang="0">
                    <a:pos x="T4" y="T5"/>
                  </a:cxn>
                  <a:cxn ang="0">
                    <a:pos x="T6" y="T7"/>
                  </a:cxn>
                  <a:cxn ang="0">
                    <a:pos x="T8" y="T9"/>
                  </a:cxn>
                </a:cxnLst>
                <a:rect l="0" t="0" r="r" b="b"/>
                <a:pathLst>
                  <a:path w="34" h="8">
                    <a:moveTo>
                      <a:pt x="4" y="8"/>
                    </a:moveTo>
                    <a:cubicBezTo>
                      <a:pt x="13" y="5"/>
                      <a:pt x="22" y="5"/>
                      <a:pt x="32" y="7"/>
                    </a:cubicBezTo>
                    <a:cubicBezTo>
                      <a:pt x="34" y="7"/>
                      <a:pt x="34" y="4"/>
                      <a:pt x="32" y="3"/>
                    </a:cubicBezTo>
                    <a:cubicBezTo>
                      <a:pt x="23" y="0"/>
                      <a:pt x="12" y="1"/>
                      <a:pt x="3" y="4"/>
                    </a:cubicBezTo>
                    <a:cubicBezTo>
                      <a:pt x="0" y="5"/>
                      <a:pt x="1" y="8"/>
                      <a:pt x="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8" name="Freeform 485"/>
              <p:cNvSpPr>
                <a:spLocks/>
              </p:cNvSpPr>
              <p:nvPr/>
            </p:nvSpPr>
            <p:spPr bwMode="auto">
              <a:xfrm>
                <a:off x="2491" y="2668"/>
                <a:ext cx="107" cy="46"/>
              </a:xfrm>
              <a:custGeom>
                <a:avLst/>
                <a:gdLst>
                  <a:gd name="T0" fmla="*/ 59 w 61"/>
                  <a:gd name="T1" fmla="*/ 5 h 26"/>
                  <a:gd name="T2" fmla="*/ 1 w 61"/>
                  <a:gd name="T3" fmla="*/ 22 h 26"/>
                  <a:gd name="T4" fmla="*/ 3 w 61"/>
                  <a:gd name="T5" fmla="*/ 25 h 26"/>
                  <a:gd name="T6" fmla="*/ 59 w 61"/>
                  <a:gd name="T7" fmla="*/ 8 h 26"/>
                  <a:gd name="T8" fmla="*/ 59 w 61"/>
                  <a:gd name="T9" fmla="*/ 5 h 26"/>
                </a:gdLst>
                <a:ahLst/>
                <a:cxnLst>
                  <a:cxn ang="0">
                    <a:pos x="T0" y="T1"/>
                  </a:cxn>
                  <a:cxn ang="0">
                    <a:pos x="T2" y="T3"/>
                  </a:cxn>
                  <a:cxn ang="0">
                    <a:pos x="T4" y="T5"/>
                  </a:cxn>
                  <a:cxn ang="0">
                    <a:pos x="T6" y="T7"/>
                  </a:cxn>
                  <a:cxn ang="0">
                    <a:pos x="T8" y="T9"/>
                  </a:cxn>
                </a:cxnLst>
                <a:rect l="0" t="0" r="r" b="b"/>
                <a:pathLst>
                  <a:path w="61" h="26">
                    <a:moveTo>
                      <a:pt x="59" y="5"/>
                    </a:moveTo>
                    <a:cubicBezTo>
                      <a:pt x="38" y="0"/>
                      <a:pt x="16" y="7"/>
                      <a:pt x="1" y="22"/>
                    </a:cubicBezTo>
                    <a:cubicBezTo>
                      <a:pt x="0" y="24"/>
                      <a:pt x="2" y="26"/>
                      <a:pt x="3" y="25"/>
                    </a:cubicBezTo>
                    <a:cubicBezTo>
                      <a:pt x="20" y="12"/>
                      <a:pt x="38" y="6"/>
                      <a:pt x="59" y="8"/>
                    </a:cubicBezTo>
                    <a:cubicBezTo>
                      <a:pt x="60" y="8"/>
                      <a:pt x="61" y="5"/>
                      <a:pt x="59"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9" name="Freeform 486"/>
              <p:cNvSpPr>
                <a:spLocks/>
              </p:cNvSpPr>
              <p:nvPr/>
            </p:nvSpPr>
            <p:spPr bwMode="auto">
              <a:xfrm>
                <a:off x="2515" y="2696"/>
                <a:ext cx="65" cy="32"/>
              </a:xfrm>
              <a:custGeom>
                <a:avLst/>
                <a:gdLst>
                  <a:gd name="T0" fmla="*/ 35 w 37"/>
                  <a:gd name="T1" fmla="*/ 0 h 18"/>
                  <a:gd name="T2" fmla="*/ 1 w 37"/>
                  <a:gd name="T3" fmla="*/ 15 h 18"/>
                  <a:gd name="T4" fmla="*/ 3 w 37"/>
                  <a:gd name="T5" fmla="*/ 17 h 18"/>
                  <a:gd name="T6" fmla="*/ 35 w 37"/>
                  <a:gd name="T7" fmla="*/ 3 h 18"/>
                  <a:gd name="T8" fmla="*/ 35 w 37"/>
                  <a:gd name="T9" fmla="*/ 0 h 18"/>
                </a:gdLst>
                <a:ahLst/>
                <a:cxnLst>
                  <a:cxn ang="0">
                    <a:pos x="T0" y="T1"/>
                  </a:cxn>
                  <a:cxn ang="0">
                    <a:pos x="T2" y="T3"/>
                  </a:cxn>
                  <a:cxn ang="0">
                    <a:pos x="T4" y="T5"/>
                  </a:cxn>
                  <a:cxn ang="0">
                    <a:pos x="T6" y="T7"/>
                  </a:cxn>
                  <a:cxn ang="0">
                    <a:pos x="T8" y="T9"/>
                  </a:cxn>
                </a:cxnLst>
                <a:rect l="0" t="0" r="r" b="b"/>
                <a:pathLst>
                  <a:path w="37" h="18">
                    <a:moveTo>
                      <a:pt x="35" y="0"/>
                    </a:moveTo>
                    <a:cubicBezTo>
                      <a:pt x="22" y="0"/>
                      <a:pt x="10" y="5"/>
                      <a:pt x="1" y="15"/>
                    </a:cubicBezTo>
                    <a:cubicBezTo>
                      <a:pt x="0" y="16"/>
                      <a:pt x="1" y="18"/>
                      <a:pt x="3" y="17"/>
                    </a:cubicBezTo>
                    <a:cubicBezTo>
                      <a:pt x="13" y="10"/>
                      <a:pt x="23" y="5"/>
                      <a:pt x="35" y="3"/>
                    </a:cubicBezTo>
                    <a:cubicBezTo>
                      <a:pt x="37" y="3"/>
                      <a:pt x="37" y="0"/>
                      <a:pt x="3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0" name="Freeform 487"/>
              <p:cNvSpPr>
                <a:spLocks/>
              </p:cNvSpPr>
              <p:nvPr/>
            </p:nvSpPr>
            <p:spPr bwMode="auto">
              <a:xfrm>
                <a:off x="2510" y="2728"/>
                <a:ext cx="41" cy="24"/>
              </a:xfrm>
              <a:custGeom>
                <a:avLst/>
                <a:gdLst>
                  <a:gd name="T0" fmla="*/ 20 w 23"/>
                  <a:gd name="T1" fmla="*/ 0 h 14"/>
                  <a:gd name="T2" fmla="*/ 1 w 23"/>
                  <a:gd name="T3" fmla="*/ 11 h 14"/>
                  <a:gd name="T4" fmla="*/ 3 w 23"/>
                  <a:gd name="T5" fmla="*/ 13 h 14"/>
                  <a:gd name="T6" fmla="*/ 21 w 23"/>
                  <a:gd name="T7" fmla="*/ 4 h 14"/>
                  <a:gd name="T8" fmla="*/ 20 w 23"/>
                  <a:gd name="T9" fmla="*/ 0 h 14"/>
                </a:gdLst>
                <a:ahLst/>
                <a:cxnLst>
                  <a:cxn ang="0">
                    <a:pos x="T0" y="T1"/>
                  </a:cxn>
                  <a:cxn ang="0">
                    <a:pos x="T2" y="T3"/>
                  </a:cxn>
                  <a:cxn ang="0">
                    <a:pos x="T4" y="T5"/>
                  </a:cxn>
                  <a:cxn ang="0">
                    <a:pos x="T6" y="T7"/>
                  </a:cxn>
                  <a:cxn ang="0">
                    <a:pos x="T8" y="T9"/>
                  </a:cxn>
                </a:cxnLst>
                <a:rect l="0" t="0" r="r" b="b"/>
                <a:pathLst>
                  <a:path w="23" h="14">
                    <a:moveTo>
                      <a:pt x="20" y="0"/>
                    </a:moveTo>
                    <a:cubicBezTo>
                      <a:pt x="13" y="3"/>
                      <a:pt x="7" y="6"/>
                      <a:pt x="1" y="11"/>
                    </a:cubicBezTo>
                    <a:cubicBezTo>
                      <a:pt x="0" y="12"/>
                      <a:pt x="1" y="14"/>
                      <a:pt x="3" y="13"/>
                    </a:cubicBezTo>
                    <a:cubicBezTo>
                      <a:pt x="9" y="9"/>
                      <a:pt x="15" y="6"/>
                      <a:pt x="21" y="4"/>
                    </a:cubicBezTo>
                    <a:cubicBezTo>
                      <a:pt x="23" y="3"/>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1" name="Freeform 488"/>
              <p:cNvSpPr>
                <a:spLocks/>
              </p:cNvSpPr>
              <p:nvPr/>
            </p:nvSpPr>
            <p:spPr bwMode="auto">
              <a:xfrm>
                <a:off x="2507" y="2751"/>
                <a:ext cx="42" cy="31"/>
              </a:xfrm>
              <a:custGeom>
                <a:avLst/>
                <a:gdLst>
                  <a:gd name="T0" fmla="*/ 21 w 24"/>
                  <a:gd name="T1" fmla="*/ 1 h 18"/>
                  <a:gd name="T2" fmla="*/ 1 w 24"/>
                  <a:gd name="T3" fmla="*/ 15 h 18"/>
                  <a:gd name="T4" fmla="*/ 3 w 24"/>
                  <a:gd name="T5" fmla="*/ 17 h 18"/>
                  <a:gd name="T6" fmla="*/ 22 w 24"/>
                  <a:gd name="T7" fmla="*/ 4 h 18"/>
                  <a:gd name="T8" fmla="*/ 21 w 24"/>
                  <a:gd name="T9" fmla="*/ 1 h 18"/>
                </a:gdLst>
                <a:ahLst/>
                <a:cxnLst>
                  <a:cxn ang="0">
                    <a:pos x="T0" y="T1"/>
                  </a:cxn>
                  <a:cxn ang="0">
                    <a:pos x="T2" y="T3"/>
                  </a:cxn>
                  <a:cxn ang="0">
                    <a:pos x="T4" y="T5"/>
                  </a:cxn>
                  <a:cxn ang="0">
                    <a:pos x="T6" y="T7"/>
                  </a:cxn>
                  <a:cxn ang="0">
                    <a:pos x="T8" y="T9"/>
                  </a:cxn>
                </a:cxnLst>
                <a:rect l="0" t="0" r="r" b="b"/>
                <a:pathLst>
                  <a:path w="24" h="18">
                    <a:moveTo>
                      <a:pt x="21" y="1"/>
                    </a:moveTo>
                    <a:cubicBezTo>
                      <a:pt x="13" y="3"/>
                      <a:pt x="5" y="8"/>
                      <a:pt x="1" y="15"/>
                    </a:cubicBezTo>
                    <a:cubicBezTo>
                      <a:pt x="0" y="17"/>
                      <a:pt x="2" y="18"/>
                      <a:pt x="3" y="17"/>
                    </a:cubicBezTo>
                    <a:cubicBezTo>
                      <a:pt x="9" y="12"/>
                      <a:pt x="14" y="7"/>
                      <a:pt x="22" y="4"/>
                    </a:cubicBezTo>
                    <a:cubicBezTo>
                      <a:pt x="24" y="4"/>
                      <a:pt x="23" y="0"/>
                      <a:pt x="2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2" name="Freeform 489"/>
              <p:cNvSpPr>
                <a:spLocks/>
              </p:cNvSpPr>
              <p:nvPr/>
            </p:nvSpPr>
            <p:spPr bwMode="auto">
              <a:xfrm>
                <a:off x="2512" y="2650"/>
                <a:ext cx="76" cy="18"/>
              </a:xfrm>
              <a:custGeom>
                <a:avLst/>
                <a:gdLst>
                  <a:gd name="T0" fmla="*/ 41 w 43"/>
                  <a:gd name="T1" fmla="*/ 0 h 10"/>
                  <a:gd name="T2" fmla="*/ 2 w 43"/>
                  <a:gd name="T3" fmla="*/ 7 h 10"/>
                  <a:gd name="T4" fmla="*/ 3 w 43"/>
                  <a:gd name="T5" fmla="*/ 10 h 10"/>
                  <a:gd name="T6" fmla="*/ 41 w 43"/>
                  <a:gd name="T7" fmla="*/ 4 h 10"/>
                  <a:gd name="T8" fmla="*/ 41 w 43"/>
                  <a:gd name="T9" fmla="*/ 0 h 10"/>
                </a:gdLst>
                <a:ahLst/>
                <a:cxnLst>
                  <a:cxn ang="0">
                    <a:pos x="T0" y="T1"/>
                  </a:cxn>
                  <a:cxn ang="0">
                    <a:pos x="T2" y="T3"/>
                  </a:cxn>
                  <a:cxn ang="0">
                    <a:pos x="T4" y="T5"/>
                  </a:cxn>
                  <a:cxn ang="0">
                    <a:pos x="T6" y="T7"/>
                  </a:cxn>
                  <a:cxn ang="0">
                    <a:pos x="T8" y="T9"/>
                  </a:cxn>
                </a:cxnLst>
                <a:rect l="0" t="0" r="r" b="b"/>
                <a:pathLst>
                  <a:path w="43" h="10">
                    <a:moveTo>
                      <a:pt x="41" y="0"/>
                    </a:moveTo>
                    <a:cubicBezTo>
                      <a:pt x="28" y="1"/>
                      <a:pt x="15" y="3"/>
                      <a:pt x="2" y="7"/>
                    </a:cubicBezTo>
                    <a:cubicBezTo>
                      <a:pt x="0" y="8"/>
                      <a:pt x="1" y="10"/>
                      <a:pt x="3" y="10"/>
                    </a:cubicBezTo>
                    <a:cubicBezTo>
                      <a:pt x="16" y="8"/>
                      <a:pt x="28" y="5"/>
                      <a:pt x="41" y="4"/>
                    </a:cubicBezTo>
                    <a:cubicBezTo>
                      <a:pt x="43" y="4"/>
                      <a:pt x="43"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3" name="Freeform 490"/>
              <p:cNvSpPr>
                <a:spLocks/>
              </p:cNvSpPr>
              <p:nvPr/>
            </p:nvSpPr>
            <p:spPr bwMode="auto">
              <a:xfrm>
                <a:off x="2500" y="2620"/>
                <a:ext cx="61" cy="20"/>
              </a:xfrm>
              <a:custGeom>
                <a:avLst/>
                <a:gdLst>
                  <a:gd name="T0" fmla="*/ 33 w 35"/>
                  <a:gd name="T1" fmla="*/ 2 h 11"/>
                  <a:gd name="T2" fmla="*/ 2 w 35"/>
                  <a:gd name="T3" fmla="*/ 7 h 11"/>
                  <a:gd name="T4" fmla="*/ 3 w 35"/>
                  <a:gd name="T5" fmla="*/ 10 h 11"/>
                  <a:gd name="T6" fmla="*/ 32 w 35"/>
                  <a:gd name="T7" fmla="*/ 5 h 11"/>
                  <a:gd name="T8" fmla="*/ 33 w 35"/>
                  <a:gd name="T9" fmla="*/ 2 h 11"/>
                </a:gdLst>
                <a:ahLst/>
                <a:cxnLst>
                  <a:cxn ang="0">
                    <a:pos x="T0" y="T1"/>
                  </a:cxn>
                  <a:cxn ang="0">
                    <a:pos x="T2" y="T3"/>
                  </a:cxn>
                  <a:cxn ang="0">
                    <a:pos x="T4" y="T5"/>
                  </a:cxn>
                  <a:cxn ang="0">
                    <a:pos x="T6" y="T7"/>
                  </a:cxn>
                  <a:cxn ang="0">
                    <a:pos x="T8" y="T9"/>
                  </a:cxn>
                </a:cxnLst>
                <a:rect l="0" t="0" r="r" b="b"/>
                <a:pathLst>
                  <a:path w="35" h="11">
                    <a:moveTo>
                      <a:pt x="33" y="2"/>
                    </a:moveTo>
                    <a:cubicBezTo>
                      <a:pt x="22" y="0"/>
                      <a:pt x="11" y="1"/>
                      <a:pt x="2" y="7"/>
                    </a:cubicBezTo>
                    <a:cubicBezTo>
                      <a:pt x="0" y="8"/>
                      <a:pt x="1" y="11"/>
                      <a:pt x="3" y="10"/>
                    </a:cubicBezTo>
                    <a:cubicBezTo>
                      <a:pt x="13" y="7"/>
                      <a:pt x="22" y="4"/>
                      <a:pt x="32" y="5"/>
                    </a:cubicBezTo>
                    <a:cubicBezTo>
                      <a:pt x="34" y="5"/>
                      <a:pt x="35" y="2"/>
                      <a:pt x="3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4" name="Freeform 491"/>
              <p:cNvSpPr>
                <a:spLocks/>
              </p:cNvSpPr>
              <p:nvPr/>
            </p:nvSpPr>
            <p:spPr bwMode="auto">
              <a:xfrm>
                <a:off x="2482" y="2599"/>
                <a:ext cx="46" cy="13"/>
              </a:xfrm>
              <a:custGeom>
                <a:avLst/>
                <a:gdLst>
                  <a:gd name="T0" fmla="*/ 24 w 26"/>
                  <a:gd name="T1" fmla="*/ 1 h 7"/>
                  <a:gd name="T2" fmla="*/ 2 w 26"/>
                  <a:gd name="T3" fmla="*/ 4 h 7"/>
                  <a:gd name="T4" fmla="*/ 3 w 26"/>
                  <a:gd name="T5" fmla="*/ 7 h 7"/>
                  <a:gd name="T6" fmla="*/ 24 w 26"/>
                  <a:gd name="T7" fmla="*/ 4 h 7"/>
                  <a:gd name="T8" fmla="*/ 24 w 26"/>
                  <a:gd name="T9" fmla="*/ 1 h 7"/>
                </a:gdLst>
                <a:ahLst/>
                <a:cxnLst>
                  <a:cxn ang="0">
                    <a:pos x="T0" y="T1"/>
                  </a:cxn>
                  <a:cxn ang="0">
                    <a:pos x="T2" y="T3"/>
                  </a:cxn>
                  <a:cxn ang="0">
                    <a:pos x="T4" y="T5"/>
                  </a:cxn>
                  <a:cxn ang="0">
                    <a:pos x="T6" y="T7"/>
                  </a:cxn>
                  <a:cxn ang="0">
                    <a:pos x="T8" y="T9"/>
                  </a:cxn>
                </a:cxnLst>
                <a:rect l="0" t="0" r="r" b="b"/>
                <a:pathLst>
                  <a:path w="26" h="7">
                    <a:moveTo>
                      <a:pt x="24" y="1"/>
                    </a:moveTo>
                    <a:cubicBezTo>
                      <a:pt x="17" y="0"/>
                      <a:pt x="8" y="1"/>
                      <a:pt x="2" y="4"/>
                    </a:cubicBezTo>
                    <a:cubicBezTo>
                      <a:pt x="0" y="5"/>
                      <a:pt x="1" y="7"/>
                      <a:pt x="3" y="7"/>
                    </a:cubicBezTo>
                    <a:cubicBezTo>
                      <a:pt x="10" y="7"/>
                      <a:pt x="17" y="5"/>
                      <a:pt x="24" y="4"/>
                    </a:cubicBezTo>
                    <a:cubicBezTo>
                      <a:pt x="26" y="4"/>
                      <a:pt x="26" y="1"/>
                      <a:pt x="2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5" name="Freeform 492"/>
              <p:cNvSpPr>
                <a:spLocks/>
              </p:cNvSpPr>
              <p:nvPr/>
            </p:nvSpPr>
            <p:spPr bwMode="auto">
              <a:xfrm>
                <a:off x="2486" y="2564"/>
                <a:ext cx="29" cy="16"/>
              </a:xfrm>
              <a:custGeom>
                <a:avLst/>
                <a:gdLst>
                  <a:gd name="T0" fmla="*/ 14 w 17"/>
                  <a:gd name="T1" fmla="*/ 1 h 9"/>
                  <a:gd name="T2" fmla="*/ 1 w 17"/>
                  <a:gd name="T3" fmla="*/ 5 h 9"/>
                  <a:gd name="T4" fmla="*/ 2 w 17"/>
                  <a:gd name="T5" fmla="*/ 8 h 9"/>
                  <a:gd name="T6" fmla="*/ 15 w 17"/>
                  <a:gd name="T7" fmla="*/ 4 h 9"/>
                  <a:gd name="T8" fmla="*/ 14 w 17"/>
                  <a:gd name="T9" fmla="*/ 1 h 9"/>
                </a:gdLst>
                <a:ahLst/>
                <a:cxnLst>
                  <a:cxn ang="0">
                    <a:pos x="T0" y="T1"/>
                  </a:cxn>
                  <a:cxn ang="0">
                    <a:pos x="T2" y="T3"/>
                  </a:cxn>
                  <a:cxn ang="0">
                    <a:pos x="T4" y="T5"/>
                  </a:cxn>
                  <a:cxn ang="0">
                    <a:pos x="T6" y="T7"/>
                  </a:cxn>
                  <a:cxn ang="0">
                    <a:pos x="T8" y="T9"/>
                  </a:cxn>
                </a:cxnLst>
                <a:rect l="0" t="0" r="r" b="b"/>
                <a:pathLst>
                  <a:path w="17" h="9">
                    <a:moveTo>
                      <a:pt x="14" y="1"/>
                    </a:moveTo>
                    <a:cubicBezTo>
                      <a:pt x="10" y="2"/>
                      <a:pt x="5" y="3"/>
                      <a:pt x="1" y="5"/>
                    </a:cubicBezTo>
                    <a:cubicBezTo>
                      <a:pt x="0" y="6"/>
                      <a:pt x="0" y="9"/>
                      <a:pt x="2" y="8"/>
                    </a:cubicBezTo>
                    <a:cubicBezTo>
                      <a:pt x="6" y="8"/>
                      <a:pt x="11" y="6"/>
                      <a:pt x="15" y="4"/>
                    </a:cubicBezTo>
                    <a:cubicBezTo>
                      <a:pt x="17" y="3"/>
                      <a:pt x="16" y="0"/>
                      <a:pt x="1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6" name="Freeform 493"/>
              <p:cNvSpPr>
                <a:spLocks/>
              </p:cNvSpPr>
              <p:nvPr/>
            </p:nvSpPr>
            <p:spPr bwMode="auto">
              <a:xfrm>
                <a:off x="2802" y="948"/>
                <a:ext cx="83" cy="53"/>
              </a:xfrm>
              <a:custGeom>
                <a:avLst/>
                <a:gdLst>
                  <a:gd name="T0" fmla="*/ 2 w 47"/>
                  <a:gd name="T1" fmla="*/ 28 h 30"/>
                  <a:gd name="T2" fmla="*/ 45 w 47"/>
                  <a:gd name="T3" fmla="*/ 2 h 30"/>
                  <a:gd name="T4" fmla="*/ 42 w 47"/>
                  <a:gd name="T5" fmla="*/ 2 h 30"/>
                  <a:gd name="T6" fmla="*/ 2 w 47"/>
                  <a:gd name="T7" fmla="*/ 25 h 30"/>
                  <a:gd name="T8" fmla="*/ 2 w 47"/>
                  <a:gd name="T9" fmla="*/ 28 h 30"/>
                </a:gdLst>
                <a:ahLst/>
                <a:cxnLst>
                  <a:cxn ang="0">
                    <a:pos x="T0" y="T1"/>
                  </a:cxn>
                  <a:cxn ang="0">
                    <a:pos x="T2" y="T3"/>
                  </a:cxn>
                  <a:cxn ang="0">
                    <a:pos x="T4" y="T5"/>
                  </a:cxn>
                  <a:cxn ang="0">
                    <a:pos x="T6" y="T7"/>
                  </a:cxn>
                  <a:cxn ang="0">
                    <a:pos x="T8" y="T9"/>
                  </a:cxn>
                </a:cxnLst>
                <a:rect l="0" t="0" r="r" b="b"/>
                <a:pathLst>
                  <a:path w="47" h="30">
                    <a:moveTo>
                      <a:pt x="2" y="28"/>
                    </a:moveTo>
                    <a:cubicBezTo>
                      <a:pt x="17" y="30"/>
                      <a:pt x="47" y="22"/>
                      <a:pt x="45" y="2"/>
                    </a:cubicBezTo>
                    <a:cubicBezTo>
                      <a:pt x="45" y="0"/>
                      <a:pt x="43" y="0"/>
                      <a:pt x="42" y="2"/>
                    </a:cubicBezTo>
                    <a:cubicBezTo>
                      <a:pt x="41" y="20"/>
                      <a:pt x="16" y="24"/>
                      <a:pt x="2" y="25"/>
                    </a:cubicBezTo>
                    <a:cubicBezTo>
                      <a:pt x="0" y="25"/>
                      <a:pt x="0" y="27"/>
                      <a:pt x="2"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7" name="Freeform 494"/>
              <p:cNvSpPr>
                <a:spLocks/>
              </p:cNvSpPr>
              <p:nvPr/>
            </p:nvSpPr>
            <p:spPr bwMode="auto">
              <a:xfrm>
                <a:off x="2104" y="1074"/>
                <a:ext cx="86" cy="16"/>
              </a:xfrm>
              <a:custGeom>
                <a:avLst/>
                <a:gdLst>
                  <a:gd name="T0" fmla="*/ 2 w 49"/>
                  <a:gd name="T1" fmla="*/ 9 h 9"/>
                  <a:gd name="T2" fmla="*/ 46 w 49"/>
                  <a:gd name="T3" fmla="*/ 7 h 9"/>
                  <a:gd name="T4" fmla="*/ 47 w 49"/>
                  <a:gd name="T5" fmla="*/ 5 h 9"/>
                  <a:gd name="T6" fmla="*/ 2 w 49"/>
                  <a:gd name="T7" fmla="*/ 6 h 9"/>
                  <a:gd name="T8" fmla="*/ 2 w 49"/>
                  <a:gd name="T9" fmla="*/ 9 h 9"/>
                </a:gdLst>
                <a:ahLst/>
                <a:cxnLst>
                  <a:cxn ang="0">
                    <a:pos x="T0" y="T1"/>
                  </a:cxn>
                  <a:cxn ang="0">
                    <a:pos x="T2" y="T3"/>
                  </a:cxn>
                  <a:cxn ang="0">
                    <a:pos x="T4" y="T5"/>
                  </a:cxn>
                  <a:cxn ang="0">
                    <a:pos x="T6" y="T7"/>
                  </a:cxn>
                  <a:cxn ang="0">
                    <a:pos x="T8" y="T9"/>
                  </a:cxn>
                </a:cxnLst>
                <a:rect l="0" t="0" r="r" b="b"/>
                <a:pathLst>
                  <a:path w="49" h="9">
                    <a:moveTo>
                      <a:pt x="2" y="9"/>
                    </a:moveTo>
                    <a:cubicBezTo>
                      <a:pt x="17" y="5"/>
                      <a:pt x="31" y="5"/>
                      <a:pt x="46" y="7"/>
                    </a:cubicBezTo>
                    <a:cubicBezTo>
                      <a:pt x="48" y="8"/>
                      <a:pt x="49" y="5"/>
                      <a:pt x="47" y="5"/>
                    </a:cubicBezTo>
                    <a:cubicBezTo>
                      <a:pt x="32" y="0"/>
                      <a:pt x="16" y="1"/>
                      <a:pt x="2" y="6"/>
                    </a:cubicBezTo>
                    <a:cubicBezTo>
                      <a:pt x="0" y="6"/>
                      <a:pt x="1" y="9"/>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8" name="Freeform 495"/>
              <p:cNvSpPr>
                <a:spLocks/>
              </p:cNvSpPr>
              <p:nvPr/>
            </p:nvSpPr>
            <p:spPr bwMode="auto">
              <a:xfrm>
                <a:off x="3757" y="1066"/>
                <a:ext cx="33" cy="45"/>
              </a:xfrm>
              <a:custGeom>
                <a:avLst/>
                <a:gdLst>
                  <a:gd name="T0" fmla="*/ 18 w 19"/>
                  <a:gd name="T1" fmla="*/ 23 h 26"/>
                  <a:gd name="T2" fmla="*/ 3 w 19"/>
                  <a:gd name="T3" fmla="*/ 1 h 26"/>
                  <a:gd name="T4" fmla="*/ 1 w 19"/>
                  <a:gd name="T5" fmla="*/ 3 h 26"/>
                  <a:gd name="T6" fmla="*/ 16 w 19"/>
                  <a:gd name="T7" fmla="*/ 25 h 26"/>
                  <a:gd name="T8" fmla="*/ 18 w 19"/>
                  <a:gd name="T9" fmla="*/ 23 h 26"/>
                </a:gdLst>
                <a:ahLst/>
                <a:cxnLst>
                  <a:cxn ang="0">
                    <a:pos x="T0" y="T1"/>
                  </a:cxn>
                  <a:cxn ang="0">
                    <a:pos x="T2" y="T3"/>
                  </a:cxn>
                  <a:cxn ang="0">
                    <a:pos x="T4" y="T5"/>
                  </a:cxn>
                  <a:cxn ang="0">
                    <a:pos x="T6" y="T7"/>
                  </a:cxn>
                  <a:cxn ang="0">
                    <a:pos x="T8" y="T9"/>
                  </a:cxn>
                </a:cxnLst>
                <a:rect l="0" t="0" r="r" b="b"/>
                <a:pathLst>
                  <a:path w="19" h="26">
                    <a:moveTo>
                      <a:pt x="18" y="23"/>
                    </a:moveTo>
                    <a:cubicBezTo>
                      <a:pt x="14" y="15"/>
                      <a:pt x="9" y="8"/>
                      <a:pt x="3" y="1"/>
                    </a:cubicBezTo>
                    <a:cubicBezTo>
                      <a:pt x="2" y="0"/>
                      <a:pt x="0" y="1"/>
                      <a:pt x="1" y="3"/>
                    </a:cubicBezTo>
                    <a:cubicBezTo>
                      <a:pt x="5" y="11"/>
                      <a:pt x="10" y="18"/>
                      <a:pt x="16" y="25"/>
                    </a:cubicBezTo>
                    <a:cubicBezTo>
                      <a:pt x="17" y="26"/>
                      <a:pt x="19" y="24"/>
                      <a:pt x="1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9" name="Freeform 496"/>
              <p:cNvSpPr>
                <a:spLocks/>
              </p:cNvSpPr>
              <p:nvPr/>
            </p:nvSpPr>
            <p:spPr bwMode="auto">
              <a:xfrm>
                <a:off x="3779" y="1046"/>
                <a:ext cx="32" cy="46"/>
              </a:xfrm>
              <a:custGeom>
                <a:avLst/>
                <a:gdLst>
                  <a:gd name="T0" fmla="*/ 16 w 18"/>
                  <a:gd name="T1" fmla="*/ 23 h 26"/>
                  <a:gd name="T2" fmla="*/ 3 w 18"/>
                  <a:gd name="T3" fmla="*/ 1 h 26"/>
                  <a:gd name="T4" fmla="*/ 1 w 18"/>
                  <a:gd name="T5" fmla="*/ 2 h 26"/>
                  <a:gd name="T6" fmla="*/ 13 w 18"/>
                  <a:gd name="T7" fmla="*/ 24 h 26"/>
                  <a:gd name="T8" fmla="*/ 16 w 18"/>
                  <a:gd name="T9" fmla="*/ 23 h 26"/>
                </a:gdLst>
                <a:ahLst/>
                <a:cxnLst>
                  <a:cxn ang="0">
                    <a:pos x="T0" y="T1"/>
                  </a:cxn>
                  <a:cxn ang="0">
                    <a:pos x="T2" y="T3"/>
                  </a:cxn>
                  <a:cxn ang="0">
                    <a:pos x="T4" y="T5"/>
                  </a:cxn>
                  <a:cxn ang="0">
                    <a:pos x="T6" y="T7"/>
                  </a:cxn>
                  <a:cxn ang="0">
                    <a:pos x="T8" y="T9"/>
                  </a:cxn>
                </a:cxnLst>
                <a:rect l="0" t="0" r="r" b="b"/>
                <a:pathLst>
                  <a:path w="18" h="26">
                    <a:moveTo>
                      <a:pt x="16" y="23"/>
                    </a:moveTo>
                    <a:cubicBezTo>
                      <a:pt x="12" y="15"/>
                      <a:pt x="9" y="8"/>
                      <a:pt x="3" y="1"/>
                    </a:cubicBezTo>
                    <a:cubicBezTo>
                      <a:pt x="3" y="0"/>
                      <a:pt x="0" y="1"/>
                      <a:pt x="1" y="2"/>
                    </a:cubicBezTo>
                    <a:cubicBezTo>
                      <a:pt x="4" y="10"/>
                      <a:pt x="9" y="17"/>
                      <a:pt x="13" y="24"/>
                    </a:cubicBezTo>
                    <a:cubicBezTo>
                      <a:pt x="15" y="26"/>
                      <a:pt x="18" y="25"/>
                      <a:pt x="16"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0" name="Freeform 497"/>
              <p:cNvSpPr>
                <a:spLocks/>
              </p:cNvSpPr>
              <p:nvPr/>
            </p:nvSpPr>
            <p:spPr bwMode="auto">
              <a:xfrm>
                <a:off x="3825" y="1050"/>
                <a:ext cx="23" cy="39"/>
              </a:xfrm>
              <a:custGeom>
                <a:avLst/>
                <a:gdLst>
                  <a:gd name="T0" fmla="*/ 11 w 13"/>
                  <a:gd name="T1" fmla="*/ 18 h 22"/>
                  <a:gd name="T2" fmla="*/ 6 w 13"/>
                  <a:gd name="T3" fmla="*/ 10 h 22"/>
                  <a:gd name="T4" fmla="*/ 3 w 13"/>
                  <a:gd name="T5" fmla="*/ 2 h 22"/>
                  <a:gd name="T6" fmla="*/ 0 w 13"/>
                  <a:gd name="T7" fmla="*/ 2 h 22"/>
                  <a:gd name="T8" fmla="*/ 9 w 13"/>
                  <a:gd name="T9" fmla="*/ 21 h 22"/>
                  <a:gd name="T10" fmla="*/ 11 w 13"/>
                  <a:gd name="T11" fmla="*/ 18 h 22"/>
                </a:gdLst>
                <a:ahLst/>
                <a:cxnLst>
                  <a:cxn ang="0">
                    <a:pos x="T0" y="T1"/>
                  </a:cxn>
                  <a:cxn ang="0">
                    <a:pos x="T2" y="T3"/>
                  </a:cxn>
                  <a:cxn ang="0">
                    <a:pos x="T4" y="T5"/>
                  </a:cxn>
                  <a:cxn ang="0">
                    <a:pos x="T6" y="T7"/>
                  </a:cxn>
                  <a:cxn ang="0">
                    <a:pos x="T8" y="T9"/>
                  </a:cxn>
                  <a:cxn ang="0">
                    <a:pos x="T10" y="T11"/>
                  </a:cxn>
                </a:cxnLst>
                <a:rect l="0" t="0" r="r" b="b"/>
                <a:pathLst>
                  <a:path w="13" h="22">
                    <a:moveTo>
                      <a:pt x="11" y="18"/>
                    </a:moveTo>
                    <a:cubicBezTo>
                      <a:pt x="9" y="16"/>
                      <a:pt x="8" y="13"/>
                      <a:pt x="6" y="10"/>
                    </a:cubicBezTo>
                    <a:cubicBezTo>
                      <a:pt x="5" y="8"/>
                      <a:pt x="4" y="5"/>
                      <a:pt x="3" y="2"/>
                    </a:cubicBezTo>
                    <a:cubicBezTo>
                      <a:pt x="3" y="0"/>
                      <a:pt x="0" y="0"/>
                      <a:pt x="0" y="2"/>
                    </a:cubicBezTo>
                    <a:cubicBezTo>
                      <a:pt x="1" y="9"/>
                      <a:pt x="5" y="16"/>
                      <a:pt x="9" y="21"/>
                    </a:cubicBezTo>
                    <a:cubicBezTo>
                      <a:pt x="10" y="22"/>
                      <a:pt x="13" y="20"/>
                      <a:pt x="11"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1" name="Freeform 498"/>
              <p:cNvSpPr>
                <a:spLocks/>
              </p:cNvSpPr>
              <p:nvPr/>
            </p:nvSpPr>
            <p:spPr bwMode="auto">
              <a:xfrm>
                <a:off x="3860" y="1036"/>
                <a:ext cx="18" cy="51"/>
              </a:xfrm>
              <a:custGeom>
                <a:avLst/>
                <a:gdLst>
                  <a:gd name="T0" fmla="*/ 9 w 10"/>
                  <a:gd name="T1" fmla="*/ 24 h 29"/>
                  <a:gd name="T2" fmla="*/ 3 w 10"/>
                  <a:gd name="T3" fmla="*/ 1 h 29"/>
                  <a:gd name="T4" fmla="*/ 0 w 10"/>
                  <a:gd name="T5" fmla="*/ 2 h 29"/>
                  <a:gd name="T6" fmla="*/ 6 w 10"/>
                  <a:gd name="T7" fmla="*/ 26 h 29"/>
                  <a:gd name="T8" fmla="*/ 9 w 10"/>
                  <a:gd name="T9" fmla="*/ 24 h 29"/>
                </a:gdLst>
                <a:ahLst/>
                <a:cxnLst>
                  <a:cxn ang="0">
                    <a:pos x="T0" y="T1"/>
                  </a:cxn>
                  <a:cxn ang="0">
                    <a:pos x="T2" y="T3"/>
                  </a:cxn>
                  <a:cxn ang="0">
                    <a:pos x="T4" y="T5"/>
                  </a:cxn>
                  <a:cxn ang="0">
                    <a:pos x="T6" y="T7"/>
                  </a:cxn>
                  <a:cxn ang="0">
                    <a:pos x="T8" y="T9"/>
                  </a:cxn>
                </a:cxnLst>
                <a:rect l="0" t="0" r="r" b="b"/>
                <a:pathLst>
                  <a:path w="10" h="29">
                    <a:moveTo>
                      <a:pt x="9" y="24"/>
                    </a:moveTo>
                    <a:cubicBezTo>
                      <a:pt x="6" y="17"/>
                      <a:pt x="4" y="9"/>
                      <a:pt x="3" y="1"/>
                    </a:cubicBezTo>
                    <a:cubicBezTo>
                      <a:pt x="2" y="0"/>
                      <a:pt x="0" y="0"/>
                      <a:pt x="0" y="2"/>
                    </a:cubicBezTo>
                    <a:cubicBezTo>
                      <a:pt x="0" y="10"/>
                      <a:pt x="2" y="18"/>
                      <a:pt x="6" y="26"/>
                    </a:cubicBezTo>
                    <a:cubicBezTo>
                      <a:pt x="7" y="29"/>
                      <a:pt x="10" y="27"/>
                      <a:pt x="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2" name="Freeform 499"/>
              <p:cNvSpPr>
                <a:spLocks/>
              </p:cNvSpPr>
              <p:nvPr/>
            </p:nvSpPr>
            <p:spPr bwMode="auto">
              <a:xfrm>
                <a:off x="4001" y="941"/>
                <a:ext cx="42" cy="68"/>
              </a:xfrm>
              <a:custGeom>
                <a:avLst/>
                <a:gdLst>
                  <a:gd name="T0" fmla="*/ 3 w 24"/>
                  <a:gd name="T1" fmla="*/ 37 h 39"/>
                  <a:gd name="T2" fmla="*/ 22 w 24"/>
                  <a:gd name="T3" fmla="*/ 4 h 39"/>
                  <a:gd name="T4" fmla="*/ 20 w 24"/>
                  <a:gd name="T5" fmla="*/ 1 h 39"/>
                  <a:gd name="T6" fmla="*/ 0 w 24"/>
                  <a:gd name="T7" fmla="*/ 37 h 39"/>
                  <a:gd name="T8" fmla="*/ 3 w 24"/>
                  <a:gd name="T9" fmla="*/ 37 h 39"/>
                </a:gdLst>
                <a:ahLst/>
                <a:cxnLst>
                  <a:cxn ang="0">
                    <a:pos x="T0" y="T1"/>
                  </a:cxn>
                  <a:cxn ang="0">
                    <a:pos x="T2" y="T3"/>
                  </a:cxn>
                  <a:cxn ang="0">
                    <a:pos x="T4" y="T5"/>
                  </a:cxn>
                  <a:cxn ang="0">
                    <a:pos x="T6" y="T7"/>
                  </a:cxn>
                  <a:cxn ang="0">
                    <a:pos x="T8" y="T9"/>
                  </a:cxn>
                </a:cxnLst>
                <a:rect l="0" t="0" r="r" b="b"/>
                <a:pathLst>
                  <a:path w="24" h="39">
                    <a:moveTo>
                      <a:pt x="3" y="37"/>
                    </a:moveTo>
                    <a:cubicBezTo>
                      <a:pt x="5" y="23"/>
                      <a:pt x="12" y="13"/>
                      <a:pt x="22" y="4"/>
                    </a:cubicBezTo>
                    <a:cubicBezTo>
                      <a:pt x="24" y="2"/>
                      <a:pt x="22" y="0"/>
                      <a:pt x="20" y="1"/>
                    </a:cubicBezTo>
                    <a:cubicBezTo>
                      <a:pt x="8" y="9"/>
                      <a:pt x="1" y="22"/>
                      <a:pt x="0" y="37"/>
                    </a:cubicBezTo>
                    <a:cubicBezTo>
                      <a:pt x="0" y="38"/>
                      <a:pt x="3" y="39"/>
                      <a:pt x="3"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3" name="Freeform 500"/>
              <p:cNvSpPr>
                <a:spLocks/>
              </p:cNvSpPr>
              <p:nvPr/>
            </p:nvSpPr>
            <p:spPr bwMode="auto">
              <a:xfrm>
                <a:off x="3978" y="913"/>
                <a:ext cx="35" cy="81"/>
              </a:xfrm>
              <a:custGeom>
                <a:avLst/>
                <a:gdLst>
                  <a:gd name="T0" fmla="*/ 3 w 20"/>
                  <a:gd name="T1" fmla="*/ 44 h 46"/>
                  <a:gd name="T2" fmla="*/ 19 w 20"/>
                  <a:gd name="T3" fmla="*/ 3 h 46"/>
                  <a:gd name="T4" fmla="*/ 17 w 20"/>
                  <a:gd name="T5" fmla="*/ 1 h 46"/>
                  <a:gd name="T6" fmla="*/ 0 w 20"/>
                  <a:gd name="T7" fmla="*/ 44 h 46"/>
                  <a:gd name="T8" fmla="*/ 3 w 20"/>
                  <a:gd name="T9" fmla="*/ 44 h 46"/>
                </a:gdLst>
                <a:ahLst/>
                <a:cxnLst>
                  <a:cxn ang="0">
                    <a:pos x="T0" y="T1"/>
                  </a:cxn>
                  <a:cxn ang="0">
                    <a:pos x="T2" y="T3"/>
                  </a:cxn>
                  <a:cxn ang="0">
                    <a:pos x="T4" y="T5"/>
                  </a:cxn>
                  <a:cxn ang="0">
                    <a:pos x="T6" y="T7"/>
                  </a:cxn>
                  <a:cxn ang="0">
                    <a:pos x="T8" y="T9"/>
                  </a:cxn>
                </a:cxnLst>
                <a:rect l="0" t="0" r="r" b="b"/>
                <a:pathLst>
                  <a:path w="20" h="46">
                    <a:moveTo>
                      <a:pt x="3" y="44"/>
                    </a:moveTo>
                    <a:cubicBezTo>
                      <a:pt x="5" y="29"/>
                      <a:pt x="11" y="16"/>
                      <a:pt x="19" y="3"/>
                    </a:cubicBezTo>
                    <a:cubicBezTo>
                      <a:pt x="20" y="1"/>
                      <a:pt x="18" y="0"/>
                      <a:pt x="17" y="1"/>
                    </a:cubicBezTo>
                    <a:cubicBezTo>
                      <a:pt x="7" y="13"/>
                      <a:pt x="1" y="28"/>
                      <a:pt x="0" y="44"/>
                    </a:cubicBezTo>
                    <a:cubicBezTo>
                      <a:pt x="0" y="46"/>
                      <a:pt x="3" y="46"/>
                      <a:pt x="3"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4" name="Freeform 501"/>
              <p:cNvSpPr>
                <a:spLocks/>
              </p:cNvSpPr>
              <p:nvPr/>
            </p:nvSpPr>
            <p:spPr bwMode="auto">
              <a:xfrm>
                <a:off x="3969" y="874"/>
                <a:ext cx="51" cy="63"/>
              </a:xfrm>
              <a:custGeom>
                <a:avLst/>
                <a:gdLst>
                  <a:gd name="T0" fmla="*/ 3 w 29"/>
                  <a:gd name="T1" fmla="*/ 35 h 36"/>
                  <a:gd name="T2" fmla="*/ 28 w 29"/>
                  <a:gd name="T3" fmla="*/ 3 h 36"/>
                  <a:gd name="T4" fmla="*/ 26 w 29"/>
                  <a:gd name="T5" fmla="*/ 1 h 36"/>
                  <a:gd name="T6" fmla="*/ 1 w 29"/>
                  <a:gd name="T7" fmla="*/ 33 h 36"/>
                  <a:gd name="T8" fmla="*/ 3 w 29"/>
                  <a:gd name="T9" fmla="*/ 35 h 36"/>
                </a:gdLst>
                <a:ahLst/>
                <a:cxnLst>
                  <a:cxn ang="0">
                    <a:pos x="T0" y="T1"/>
                  </a:cxn>
                  <a:cxn ang="0">
                    <a:pos x="T2" y="T3"/>
                  </a:cxn>
                  <a:cxn ang="0">
                    <a:pos x="T4" y="T5"/>
                  </a:cxn>
                  <a:cxn ang="0">
                    <a:pos x="T6" y="T7"/>
                  </a:cxn>
                  <a:cxn ang="0">
                    <a:pos x="T8" y="T9"/>
                  </a:cxn>
                </a:cxnLst>
                <a:rect l="0" t="0" r="r" b="b"/>
                <a:pathLst>
                  <a:path w="29" h="36">
                    <a:moveTo>
                      <a:pt x="3" y="35"/>
                    </a:moveTo>
                    <a:cubicBezTo>
                      <a:pt x="9" y="22"/>
                      <a:pt x="17" y="12"/>
                      <a:pt x="28" y="3"/>
                    </a:cubicBezTo>
                    <a:cubicBezTo>
                      <a:pt x="29" y="2"/>
                      <a:pt x="27" y="0"/>
                      <a:pt x="26" y="1"/>
                    </a:cubicBezTo>
                    <a:cubicBezTo>
                      <a:pt x="14" y="8"/>
                      <a:pt x="5" y="20"/>
                      <a:pt x="1" y="33"/>
                    </a:cubicBezTo>
                    <a:cubicBezTo>
                      <a:pt x="0" y="35"/>
                      <a:pt x="3" y="36"/>
                      <a:pt x="3"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5" name="Freeform 502"/>
              <p:cNvSpPr>
                <a:spLocks/>
              </p:cNvSpPr>
              <p:nvPr/>
            </p:nvSpPr>
            <p:spPr bwMode="auto">
              <a:xfrm>
                <a:off x="4029" y="957"/>
                <a:ext cx="39" cy="52"/>
              </a:xfrm>
              <a:custGeom>
                <a:avLst/>
                <a:gdLst>
                  <a:gd name="T0" fmla="*/ 4 w 22"/>
                  <a:gd name="T1" fmla="*/ 28 h 30"/>
                  <a:gd name="T2" fmla="*/ 21 w 22"/>
                  <a:gd name="T3" fmla="*/ 3 h 30"/>
                  <a:gd name="T4" fmla="*/ 19 w 22"/>
                  <a:gd name="T5" fmla="*/ 1 h 30"/>
                  <a:gd name="T6" fmla="*/ 1 w 22"/>
                  <a:gd name="T7" fmla="*/ 27 h 30"/>
                  <a:gd name="T8" fmla="*/ 4 w 22"/>
                  <a:gd name="T9" fmla="*/ 28 h 30"/>
                </a:gdLst>
                <a:ahLst/>
                <a:cxnLst>
                  <a:cxn ang="0">
                    <a:pos x="T0" y="T1"/>
                  </a:cxn>
                  <a:cxn ang="0">
                    <a:pos x="T2" y="T3"/>
                  </a:cxn>
                  <a:cxn ang="0">
                    <a:pos x="T4" y="T5"/>
                  </a:cxn>
                  <a:cxn ang="0">
                    <a:pos x="T6" y="T7"/>
                  </a:cxn>
                  <a:cxn ang="0">
                    <a:pos x="T8" y="T9"/>
                  </a:cxn>
                </a:cxnLst>
                <a:rect l="0" t="0" r="r" b="b"/>
                <a:pathLst>
                  <a:path w="22" h="30">
                    <a:moveTo>
                      <a:pt x="4" y="28"/>
                    </a:moveTo>
                    <a:cubicBezTo>
                      <a:pt x="8" y="18"/>
                      <a:pt x="14" y="11"/>
                      <a:pt x="21" y="3"/>
                    </a:cubicBezTo>
                    <a:cubicBezTo>
                      <a:pt x="22" y="2"/>
                      <a:pt x="21" y="0"/>
                      <a:pt x="19" y="1"/>
                    </a:cubicBezTo>
                    <a:cubicBezTo>
                      <a:pt x="10" y="7"/>
                      <a:pt x="4" y="17"/>
                      <a:pt x="1" y="27"/>
                    </a:cubicBezTo>
                    <a:cubicBezTo>
                      <a:pt x="0" y="29"/>
                      <a:pt x="3" y="30"/>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6" name="Freeform 503"/>
              <p:cNvSpPr>
                <a:spLocks/>
              </p:cNvSpPr>
              <p:nvPr/>
            </p:nvSpPr>
            <p:spPr bwMode="auto">
              <a:xfrm>
                <a:off x="4052" y="980"/>
                <a:ext cx="35" cy="45"/>
              </a:xfrm>
              <a:custGeom>
                <a:avLst/>
                <a:gdLst>
                  <a:gd name="T0" fmla="*/ 4 w 20"/>
                  <a:gd name="T1" fmla="*/ 24 h 26"/>
                  <a:gd name="T2" fmla="*/ 19 w 20"/>
                  <a:gd name="T3" fmla="*/ 3 h 26"/>
                  <a:gd name="T4" fmla="*/ 17 w 20"/>
                  <a:gd name="T5" fmla="*/ 1 h 26"/>
                  <a:gd name="T6" fmla="*/ 1 w 20"/>
                  <a:gd name="T7" fmla="*/ 22 h 26"/>
                  <a:gd name="T8" fmla="*/ 4 w 20"/>
                  <a:gd name="T9" fmla="*/ 24 h 26"/>
                </a:gdLst>
                <a:ahLst/>
                <a:cxnLst>
                  <a:cxn ang="0">
                    <a:pos x="T0" y="T1"/>
                  </a:cxn>
                  <a:cxn ang="0">
                    <a:pos x="T2" y="T3"/>
                  </a:cxn>
                  <a:cxn ang="0">
                    <a:pos x="T4" y="T5"/>
                  </a:cxn>
                  <a:cxn ang="0">
                    <a:pos x="T6" y="T7"/>
                  </a:cxn>
                  <a:cxn ang="0">
                    <a:pos x="T8" y="T9"/>
                  </a:cxn>
                </a:cxnLst>
                <a:rect l="0" t="0" r="r" b="b"/>
                <a:pathLst>
                  <a:path w="20" h="26">
                    <a:moveTo>
                      <a:pt x="4" y="24"/>
                    </a:moveTo>
                    <a:cubicBezTo>
                      <a:pt x="9" y="17"/>
                      <a:pt x="15" y="10"/>
                      <a:pt x="19" y="3"/>
                    </a:cubicBezTo>
                    <a:cubicBezTo>
                      <a:pt x="20" y="1"/>
                      <a:pt x="18" y="0"/>
                      <a:pt x="17" y="1"/>
                    </a:cubicBezTo>
                    <a:cubicBezTo>
                      <a:pt x="11" y="7"/>
                      <a:pt x="6" y="15"/>
                      <a:pt x="1" y="22"/>
                    </a:cubicBezTo>
                    <a:cubicBezTo>
                      <a:pt x="0" y="24"/>
                      <a:pt x="3" y="26"/>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7" name="Freeform 504"/>
              <p:cNvSpPr>
                <a:spLocks/>
              </p:cNvSpPr>
              <p:nvPr/>
            </p:nvSpPr>
            <p:spPr bwMode="auto">
              <a:xfrm>
                <a:off x="4075" y="1023"/>
                <a:ext cx="23" cy="36"/>
              </a:xfrm>
              <a:custGeom>
                <a:avLst/>
                <a:gdLst>
                  <a:gd name="T0" fmla="*/ 4 w 13"/>
                  <a:gd name="T1" fmla="*/ 18 h 20"/>
                  <a:gd name="T2" fmla="*/ 9 w 13"/>
                  <a:gd name="T3" fmla="*/ 10 h 20"/>
                  <a:gd name="T4" fmla="*/ 12 w 13"/>
                  <a:gd name="T5" fmla="*/ 3 h 20"/>
                  <a:gd name="T6" fmla="*/ 10 w 13"/>
                  <a:gd name="T7" fmla="*/ 1 h 20"/>
                  <a:gd name="T8" fmla="*/ 5 w 13"/>
                  <a:gd name="T9" fmla="*/ 8 h 20"/>
                  <a:gd name="T10" fmla="*/ 1 w 13"/>
                  <a:gd name="T11" fmla="*/ 16 h 20"/>
                  <a:gd name="T12" fmla="*/ 4 w 13"/>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13" h="20">
                    <a:moveTo>
                      <a:pt x="4" y="18"/>
                    </a:moveTo>
                    <a:cubicBezTo>
                      <a:pt x="6" y="16"/>
                      <a:pt x="7" y="13"/>
                      <a:pt x="9" y="10"/>
                    </a:cubicBezTo>
                    <a:cubicBezTo>
                      <a:pt x="10" y="8"/>
                      <a:pt x="12" y="5"/>
                      <a:pt x="12" y="3"/>
                    </a:cubicBezTo>
                    <a:cubicBezTo>
                      <a:pt x="13" y="1"/>
                      <a:pt x="11" y="0"/>
                      <a:pt x="10" y="1"/>
                    </a:cubicBezTo>
                    <a:cubicBezTo>
                      <a:pt x="8" y="3"/>
                      <a:pt x="7" y="6"/>
                      <a:pt x="5" y="8"/>
                    </a:cubicBezTo>
                    <a:cubicBezTo>
                      <a:pt x="4" y="11"/>
                      <a:pt x="2" y="14"/>
                      <a:pt x="1" y="16"/>
                    </a:cubicBezTo>
                    <a:cubicBezTo>
                      <a:pt x="0" y="18"/>
                      <a:pt x="3"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8" name="Freeform 505"/>
              <p:cNvSpPr>
                <a:spLocks/>
              </p:cNvSpPr>
              <p:nvPr/>
            </p:nvSpPr>
            <p:spPr bwMode="auto">
              <a:xfrm>
                <a:off x="4094" y="1039"/>
                <a:ext cx="26" cy="34"/>
              </a:xfrm>
              <a:custGeom>
                <a:avLst/>
                <a:gdLst>
                  <a:gd name="T0" fmla="*/ 4 w 15"/>
                  <a:gd name="T1" fmla="*/ 17 h 19"/>
                  <a:gd name="T2" fmla="*/ 14 w 15"/>
                  <a:gd name="T3" fmla="*/ 3 h 19"/>
                  <a:gd name="T4" fmla="*/ 13 w 15"/>
                  <a:gd name="T5" fmla="*/ 1 h 19"/>
                  <a:gd name="T6" fmla="*/ 1 w 15"/>
                  <a:gd name="T7" fmla="*/ 17 h 19"/>
                  <a:gd name="T8" fmla="*/ 4 w 15"/>
                  <a:gd name="T9" fmla="*/ 17 h 19"/>
                </a:gdLst>
                <a:ahLst/>
                <a:cxnLst>
                  <a:cxn ang="0">
                    <a:pos x="T0" y="T1"/>
                  </a:cxn>
                  <a:cxn ang="0">
                    <a:pos x="T2" y="T3"/>
                  </a:cxn>
                  <a:cxn ang="0">
                    <a:pos x="T4" y="T5"/>
                  </a:cxn>
                  <a:cxn ang="0">
                    <a:pos x="T6" y="T7"/>
                  </a:cxn>
                  <a:cxn ang="0">
                    <a:pos x="T8" y="T9"/>
                  </a:cxn>
                </a:cxnLst>
                <a:rect l="0" t="0" r="r" b="b"/>
                <a:pathLst>
                  <a:path w="15" h="19">
                    <a:moveTo>
                      <a:pt x="4" y="17"/>
                    </a:moveTo>
                    <a:cubicBezTo>
                      <a:pt x="5" y="11"/>
                      <a:pt x="9" y="7"/>
                      <a:pt x="14" y="3"/>
                    </a:cubicBezTo>
                    <a:cubicBezTo>
                      <a:pt x="15" y="2"/>
                      <a:pt x="14" y="0"/>
                      <a:pt x="13" y="1"/>
                    </a:cubicBezTo>
                    <a:cubicBezTo>
                      <a:pt x="6" y="3"/>
                      <a:pt x="1" y="10"/>
                      <a:pt x="1" y="17"/>
                    </a:cubicBezTo>
                    <a:cubicBezTo>
                      <a:pt x="0" y="19"/>
                      <a:pt x="4" y="19"/>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9" name="Freeform 506"/>
              <p:cNvSpPr>
                <a:spLocks/>
              </p:cNvSpPr>
              <p:nvPr/>
            </p:nvSpPr>
            <p:spPr bwMode="auto">
              <a:xfrm>
                <a:off x="4259" y="1106"/>
                <a:ext cx="57" cy="76"/>
              </a:xfrm>
              <a:custGeom>
                <a:avLst/>
                <a:gdLst>
                  <a:gd name="T0" fmla="*/ 3 w 32"/>
                  <a:gd name="T1" fmla="*/ 41 h 43"/>
                  <a:gd name="T2" fmla="*/ 30 w 32"/>
                  <a:gd name="T3" fmla="*/ 3 h 43"/>
                  <a:gd name="T4" fmla="*/ 29 w 32"/>
                  <a:gd name="T5" fmla="*/ 0 h 43"/>
                  <a:gd name="T6" fmla="*/ 0 w 32"/>
                  <a:gd name="T7" fmla="*/ 40 h 43"/>
                  <a:gd name="T8" fmla="*/ 3 w 32"/>
                  <a:gd name="T9" fmla="*/ 41 h 43"/>
                </a:gdLst>
                <a:ahLst/>
                <a:cxnLst>
                  <a:cxn ang="0">
                    <a:pos x="T0" y="T1"/>
                  </a:cxn>
                  <a:cxn ang="0">
                    <a:pos x="T2" y="T3"/>
                  </a:cxn>
                  <a:cxn ang="0">
                    <a:pos x="T4" y="T5"/>
                  </a:cxn>
                  <a:cxn ang="0">
                    <a:pos x="T6" y="T7"/>
                  </a:cxn>
                  <a:cxn ang="0">
                    <a:pos x="T8" y="T9"/>
                  </a:cxn>
                </a:cxnLst>
                <a:rect l="0" t="0" r="r" b="b"/>
                <a:pathLst>
                  <a:path w="32" h="43">
                    <a:moveTo>
                      <a:pt x="3" y="41"/>
                    </a:moveTo>
                    <a:cubicBezTo>
                      <a:pt x="7" y="25"/>
                      <a:pt x="17" y="13"/>
                      <a:pt x="30" y="3"/>
                    </a:cubicBezTo>
                    <a:cubicBezTo>
                      <a:pt x="32" y="2"/>
                      <a:pt x="30" y="0"/>
                      <a:pt x="29" y="0"/>
                    </a:cubicBezTo>
                    <a:cubicBezTo>
                      <a:pt x="13" y="8"/>
                      <a:pt x="3" y="23"/>
                      <a:pt x="0" y="40"/>
                    </a:cubicBezTo>
                    <a:cubicBezTo>
                      <a:pt x="0" y="42"/>
                      <a:pt x="2" y="43"/>
                      <a:pt x="3"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0" name="Freeform 507"/>
              <p:cNvSpPr>
                <a:spLocks/>
              </p:cNvSpPr>
              <p:nvPr/>
            </p:nvSpPr>
            <p:spPr bwMode="auto">
              <a:xfrm>
                <a:off x="4242" y="1085"/>
                <a:ext cx="56" cy="60"/>
              </a:xfrm>
              <a:custGeom>
                <a:avLst/>
                <a:gdLst>
                  <a:gd name="T0" fmla="*/ 4 w 32"/>
                  <a:gd name="T1" fmla="*/ 32 h 34"/>
                  <a:gd name="T2" fmla="*/ 30 w 32"/>
                  <a:gd name="T3" fmla="*/ 3 h 34"/>
                  <a:gd name="T4" fmla="*/ 29 w 32"/>
                  <a:gd name="T5" fmla="*/ 0 h 34"/>
                  <a:gd name="T6" fmla="*/ 1 w 32"/>
                  <a:gd name="T7" fmla="*/ 31 h 34"/>
                  <a:gd name="T8" fmla="*/ 4 w 32"/>
                  <a:gd name="T9" fmla="*/ 32 h 34"/>
                </a:gdLst>
                <a:ahLst/>
                <a:cxnLst>
                  <a:cxn ang="0">
                    <a:pos x="T0" y="T1"/>
                  </a:cxn>
                  <a:cxn ang="0">
                    <a:pos x="T2" y="T3"/>
                  </a:cxn>
                  <a:cxn ang="0">
                    <a:pos x="T4" y="T5"/>
                  </a:cxn>
                  <a:cxn ang="0">
                    <a:pos x="T6" y="T7"/>
                  </a:cxn>
                  <a:cxn ang="0">
                    <a:pos x="T8" y="T9"/>
                  </a:cxn>
                </a:cxnLst>
                <a:rect l="0" t="0" r="r" b="b"/>
                <a:pathLst>
                  <a:path w="32" h="34">
                    <a:moveTo>
                      <a:pt x="4" y="32"/>
                    </a:moveTo>
                    <a:cubicBezTo>
                      <a:pt x="9" y="19"/>
                      <a:pt x="18" y="10"/>
                      <a:pt x="30" y="3"/>
                    </a:cubicBezTo>
                    <a:cubicBezTo>
                      <a:pt x="32" y="2"/>
                      <a:pt x="31" y="0"/>
                      <a:pt x="29" y="0"/>
                    </a:cubicBezTo>
                    <a:cubicBezTo>
                      <a:pt x="15" y="5"/>
                      <a:pt x="5" y="17"/>
                      <a:pt x="1" y="31"/>
                    </a:cubicBezTo>
                    <a:cubicBezTo>
                      <a:pt x="0" y="33"/>
                      <a:pt x="4" y="34"/>
                      <a:pt x="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1" name="Freeform 508"/>
              <p:cNvSpPr>
                <a:spLocks/>
              </p:cNvSpPr>
              <p:nvPr/>
            </p:nvSpPr>
            <p:spPr bwMode="auto">
              <a:xfrm>
                <a:off x="4240" y="1050"/>
                <a:ext cx="60" cy="56"/>
              </a:xfrm>
              <a:custGeom>
                <a:avLst/>
                <a:gdLst>
                  <a:gd name="T0" fmla="*/ 3 w 34"/>
                  <a:gd name="T1" fmla="*/ 31 h 32"/>
                  <a:gd name="T2" fmla="*/ 33 w 34"/>
                  <a:gd name="T3" fmla="*/ 3 h 32"/>
                  <a:gd name="T4" fmla="*/ 32 w 34"/>
                  <a:gd name="T5" fmla="*/ 1 h 32"/>
                  <a:gd name="T6" fmla="*/ 1 w 34"/>
                  <a:gd name="T7" fmla="*/ 29 h 32"/>
                  <a:gd name="T8" fmla="*/ 3 w 34"/>
                  <a:gd name="T9" fmla="*/ 31 h 32"/>
                </a:gdLst>
                <a:ahLst/>
                <a:cxnLst>
                  <a:cxn ang="0">
                    <a:pos x="T0" y="T1"/>
                  </a:cxn>
                  <a:cxn ang="0">
                    <a:pos x="T2" y="T3"/>
                  </a:cxn>
                  <a:cxn ang="0">
                    <a:pos x="T4" y="T5"/>
                  </a:cxn>
                  <a:cxn ang="0">
                    <a:pos x="T6" y="T7"/>
                  </a:cxn>
                  <a:cxn ang="0">
                    <a:pos x="T8" y="T9"/>
                  </a:cxn>
                </a:cxnLst>
                <a:rect l="0" t="0" r="r" b="b"/>
                <a:pathLst>
                  <a:path w="34" h="32">
                    <a:moveTo>
                      <a:pt x="3" y="31"/>
                    </a:moveTo>
                    <a:cubicBezTo>
                      <a:pt x="9" y="18"/>
                      <a:pt x="20" y="9"/>
                      <a:pt x="33" y="3"/>
                    </a:cubicBezTo>
                    <a:cubicBezTo>
                      <a:pt x="34" y="3"/>
                      <a:pt x="34" y="0"/>
                      <a:pt x="32" y="1"/>
                    </a:cubicBezTo>
                    <a:cubicBezTo>
                      <a:pt x="18" y="5"/>
                      <a:pt x="7" y="15"/>
                      <a:pt x="1" y="29"/>
                    </a:cubicBezTo>
                    <a:cubicBezTo>
                      <a:pt x="0" y="31"/>
                      <a:pt x="2" y="32"/>
                      <a:pt x="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2" name="Freeform 509"/>
              <p:cNvSpPr>
                <a:spLocks/>
              </p:cNvSpPr>
              <p:nvPr/>
            </p:nvSpPr>
            <p:spPr bwMode="auto">
              <a:xfrm>
                <a:off x="4266" y="1154"/>
                <a:ext cx="57" cy="65"/>
              </a:xfrm>
              <a:custGeom>
                <a:avLst/>
                <a:gdLst>
                  <a:gd name="T0" fmla="*/ 3 w 32"/>
                  <a:gd name="T1" fmla="*/ 35 h 37"/>
                  <a:gd name="T2" fmla="*/ 31 w 32"/>
                  <a:gd name="T3" fmla="*/ 4 h 37"/>
                  <a:gd name="T4" fmla="*/ 29 w 32"/>
                  <a:gd name="T5" fmla="*/ 1 h 37"/>
                  <a:gd name="T6" fmla="*/ 0 w 32"/>
                  <a:gd name="T7" fmla="*/ 35 h 37"/>
                  <a:gd name="T8" fmla="*/ 3 w 32"/>
                  <a:gd name="T9" fmla="*/ 35 h 37"/>
                </a:gdLst>
                <a:ahLst/>
                <a:cxnLst>
                  <a:cxn ang="0">
                    <a:pos x="T0" y="T1"/>
                  </a:cxn>
                  <a:cxn ang="0">
                    <a:pos x="T2" y="T3"/>
                  </a:cxn>
                  <a:cxn ang="0">
                    <a:pos x="T4" y="T5"/>
                  </a:cxn>
                  <a:cxn ang="0">
                    <a:pos x="T6" y="T7"/>
                  </a:cxn>
                  <a:cxn ang="0">
                    <a:pos x="T8" y="T9"/>
                  </a:cxn>
                </a:cxnLst>
                <a:rect l="0" t="0" r="r" b="b"/>
                <a:pathLst>
                  <a:path w="32" h="37">
                    <a:moveTo>
                      <a:pt x="3" y="35"/>
                    </a:moveTo>
                    <a:cubicBezTo>
                      <a:pt x="8" y="21"/>
                      <a:pt x="17" y="11"/>
                      <a:pt x="31" y="4"/>
                    </a:cubicBezTo>
                    <a:cubicBezTo>
                      <a:pt x="32" y="3"/>
                      <a:pt x="31" y="0"/>
                      <a:pt x="29" y="1"/>
                    </a:cubicBezTo>
                    <a:cubicBezTo>
                      <a:pt x="14" y="5"/>
                      <a:pt x="2" y="20"/>
                      <a:pt x="0" y="35"/>
                    </a:cubicBezTo>
                    <a:cubicBezTo>
                      <a:pt x="0" y="37"/>
                      <a:pt x="3" y="37"/>
                      <a:pt x="3"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3" name="Freeform 510"/>
              <p:cNvSpPr>
                <a:spLocks/>
              </p:cNvSpPr>
              <p:nvPr/>
            </p:nvSpPr>
            <p:spPr bwMode="auto">
              <a:xfrm>
                <a:off x="4275" y="1203"/>
                <a:ext cx="44" cy="54"/>
              </a:xfrm>
              <a:custGeom>
                <a:avLst/>
                <a:gdLst>
                  <a:gd name="T0" fmla="*/ 4 w 25"/>
                  <a:gd name="T1" fmla="*/ 29 h 31"/>
                  <a:gd name="T2" fmla="*/ 12 w 25"/>
                  <a:gd name="T3" fmla="*/ 15 h 31"/>
                  <a:gd name="T4" fmla="*/ 24 w 25"/>
                  <a:gd name="T5" fmla="*/ 3 h 31"/>
                  <a:gd name="T6" fmla="*/ 22 w 25"/>
                  <a:gd name="T7" fmla="*/ 1 h 31"/>
                  <a:gd name="T8" fmla="*/ 0 w 25"/>
                  <a:gd name="T9" fmla="*/ 28 h 31"/>
                  <a:gd name="T10" fmla="*/ 4 w 25"/>
                  <a:gd name="T11" fmla="*/ 29 h 31"/>
                </a:gdLst>
                <a:ahLst/>
                <a:cxnLst>
                  <a:cxn ang="0">
                    <a:pos x="T0" y="T1"/>
                  </a:cxn>
                  <a:cxn ang="0">
                    <a:pos x="T2" y="T3"/>
                  </a:cxn>
                  <a:cxn ang="0">
                    <a:pos x="T4" y="T5"/>
                  </a:cxn>
                  <a:cxn ang="0">
                    <a:pos x="T6" y="T7"/>
                  </a:cxn>
                  <a:cxn ang="0">
                    <a:pos x="T8" y="T9"/>
                  </a:cxn>
                  <a:cxn ang="0">
                    <a:pos x="T10" y="T11"/>
                  </a:cxn>
                </a:cxnLst>
                <a:rect l="0" t="0" r="r" b="b"/>
                <a:pathLst>
                  <a:path w="25" h="31">
                    <a:moveTo>
                      <a:pt x="4" y="29"/>
                    </a:moveTo>
                    <a:cubicBezTo>
                      <a:pt x="6" y="24"/>
                      <a:pt x="9" y="19"/>
                      <a:pt x="12" y="15"/>
                    </a:cubicBezTo>
                    <a:cubicBezTo>
                      <a:pt x="16" y="11"/>
                      <a:pt x="20" y="7"/>
                      <a:pt x="24" y="3"/>
                    </a:cubicBezTo>
                    <a:cubicBezTo>
                      <a:pt x="25" y="2"/>
                      <a:pt x="23" y="0"/>
                      <a:pt x="22" y="1"/>
                    </a:cubicBezTo>
                    <a:cubicBezTo>
                      <a:pt x="12" y="6"/>
                      <a:pt x="4" y="18"/>
                      <a:pt x="0" y="28"/>
                    </a:cubicBezTo>
                    <a:cubicBezTo>
                      <a:pt x="0" y="30"/>
                      <a:pt x="3" y="31"/>
                      <a:pt x="4"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4" name="Freeform 511"/>
              <p:cNvSpPr>
                <a:spLocks/>
              </p:cNvSpPr>
              <p:nvPr/>
            </p:nvSpPr>
            <p:spPr bwMode="auto">
              <a:xfrm>
                <a:off x="4284" y="1257"/>
                <a:ext cx="42" cy="50"/>
              </a:xfrm>
              <a:custGeom>
                <a:avLst/>
                <a:gdLst>
                  <a:gd name="T0" fmla="*/ 4 w 24"/>
                  <a:gd name="T1" fmla="*/ 25 h 28"/>
                  <a:gd name="T2" fmla="*/ 11 w 24"/>
                  <a:gd name="T3" fmla="*/ 12 h 28"/>
                  <a:gd name="T4" fmla="*/ 23 w 24"/>
                  <a:gd name="T5" fmla="*/ 3 h 28"/>
                  <a:gd name="T6" fmla="*/ 22 w 24"/>
                  <a:gd name="T7" fmla="*/ 0 h 28"/>
                  <a:gd name="T8" fmla="*/ 1 w 24"/>
                  <a:gd name="T9" fmla="*/ 24 h 28"/>
                  <a:gd name="T10" fmla="*/ 4 w 24"/>
                  <a:gd name="T11" fmla="*/ 25 h 28"/>
                </a:gdLst>
                <a:ahLst/>
                <a:cxnLst>
                  <a:cxn ang="0">
                    <a:pos x="T0" y="T1"/>
                  </a:cxn>
                  <a:cxn ang="0">
                    <a:pos x="T2" y="T3"/>
                  </a:cxn>
                  <a:cxn ang="0">
                    <a:pos x="T4" y="T5"/>
                  </a:cxn>
                  <a:cxn ang="0">
                    <a:pos x="T6" y="T7"/>
                  </a:cxn>
                  <a:cxn ang="0">
                    <a:pos x="T8" y="T9"/>
                  </a:cxn>
                  <a:cxn ang="0">
                    <a:pos x="T10" y="T11"/>
                  </a:cxn>
                </a:cxnLst>
                <a:rect l="0" t="0" r="r" b="b"/>
                <a:pathLst>
                  <a:path w="24" h="28">
                    <a:moveTo>
                      <a:pt x="4" y="25"/>
                    </a:moveTo>
                    <a:cubicBezTo>
                      <a:pt x="6" y="20"/>
                      <a:pt x="8" y="16"/>
                      <a:pt x="11" y="12"/>
                    </a:cubicBezTo>
                    <a:cubicBezTo>
                      <a:pt x="15" y="8"/>
                      <a:pt x="19" y="6"/>
                      <a:pt x="23" y="3"/>
                    </a:cubicBezTo>
                    <a:cubicBezTo>
                      <a:pt x="24" y="2"/>
                      <a:pt x="24" y="0"/>
                      <a:pt x="22" y="0"/>
                    </a:cubicBezTo>
                    <a:cubicBezTo>
                      <a:pt x="11" y="2"/>
                      <a:pt x="3" y="14"/>
                      <a:pt x="1" y="24"/>
                    </a:cubicBezTo>
                    <a:cubicBezTo>
                      <a:pt x="0" y="27"/>
                      <a:pt x="4" y="28"/>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5" name="Freeform 512"/>
              <p:cNvSpPr>
                <a:spLocks/>
              </p:cNvSpPr>
              <p:nvPr/>
            </p:nvSpPr>
            <p:spPr bwMode="auto">
              <a:xfrm>
                <a:off x="4284" y="1312"/>
                <a:ext cx="51" cy="54"/>
              </a:xfrm>
              <a:custGeom>
                <a:avLst/>
                <a:gdLst>
                  <a:gd name="T0" fmla="*/ 4 w 29"/>
                  <a:gd name="T1" fmla="*/ 28 h 31"/>
                  <a:gd name="T2" fmla="*/ 27 w 29"/>
                  <a:gd name="T3" fmla="*/ 3 h 31"/>
                  <a:gd name="T4" fmla="*/ 26 w 29"/>
                  <a:gd name="T5" fmla="*/ 0 h 31"/>
                  <a:gd name="T6" fmla="*/ 1 w 29"/>
                  <a:gd name="T7" fmla="*/ 28 h 31"/>
                  <a:gd name="T8" fmla="*/ 4 w 29"/>
                  <a:gd name="T9" fmla="*/ 28 h 31"/>
                </a:gdLst>
                <a:ahLst/>
                <a:cxnLst>
                  <a:cxn ang="0">
                    <a:pos x="T0" y="T1"/>
                  </a:cxn>
                  <a:cxn ang="0">
                    <a:pos x="T2" y="T3"/>
                  </a:cxn>
                  <a:cxn ang="0">
                    <a:pos x="T4" y="T5"/>
                  </a:cxn>
                  <a:cxn ang="0">
                    <a:pos x="T6" y="T7"/>
                  </a:cxn>
                  <a:cxn ang="0">
                    <a:pos x="T8" y="T9"/>
                  </a:cxn>
                </a:cxnLst>
                <a:rect l="0" t="0" r="r" b="b"/>
                <a:pathLst>
                  <a:path w="29" h="31">
                    <a:moveTo>
                      <a:pt x="4" y="28"/>
                    </a:moveTo>
                    <a:cubicBezTo>
                      <a:pt x="8" y="16"/>
                      <a:pt x="16" y="9"/>
                      <a:pt x="27" y="3"/>
                    </a:cubicBezTo>
                    <a:cubicBezTo>
                      <a:pt x="29" y="2"/>
                      <a:pt x="27" y="0"/>
                      <a:pt x="26" y="0"/>
                    </a:cubicBezTo>
                    <a:cubicBezTo>
                      <a:pt x="13" y="3"/>
                      <a:pt x="4" y="15"/>
                      <a:pt x="1" y="28"/>
                    </a:cubicBezTo>
                    <a:cubicBezTo>
                      <a:pt x="0" y="30"/>
                      <a:pt x="4" y="31"/>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6" name="Freeform 513"/>
              <p:cNvSpPr>
                <a:spLocks/>
              </p:cNvSpPr>
              <p:nvPr/>
            </p:nvSpPr>
            <p:spPr bwMode="auto">
              <a:xfrm>
                <a:off x="4284" y="1354"/>
                <a:ext cx="58" cy="60"/>
              </a:xfrm>
              <a:custGeom>
                <a:avLst/>
                <a:gdLst>
                  <a:gd name="T0" fmla="*/ 3 w 33"/>
                  <a:gd name="T1" fmla="*/ 32 h 34"/>
                  <a:gd name="T2" fmla="*/ 17 w 33"/>
                  <a:gd name="T3" fmla="*/ 17 h 34"/>
                  <a:gd name="T4" fmla="*/ 32 w 33"/>
                  <a:gd name="T5" fmla="*/ 3 h 34"/>
                  <a:gd name="T6" fmla="*/ 30 w 33"/>
                  <a:gd name="T7" fmla="*/ 1 h 34"/>
                  <a:gd name="T8" fmla="*/ 1 w 33"/>
                  <a:gd name="T9" fmla="*/ 30 h 34"/>
                  <a:gd name="T10" fmla="*/ 3 w 33"/>
                  <a:gd name="T11" fmla="*/ 32 h 34"/>
                </a:gdLst>
                <a:ahLst/>
                <a:cxnLst>
                  <a:cxn ang="0">
                    <a:pos x="T0" y="T1"/>
                  </a:cxn>
                  <a:cxn ang="0">
                    <a:pos x="T2" y="T3"/>
                  </a:cxn>
                  <a:cxn ang="0">
                    <a:pos x="T4" y="T5"/>
                  </a:cxn>
                  <a:cxn ang="0">
                    <a:pos x="T6" y="T7"/>
                  </a:cxn>
                  <a:cxn ang="0">
                    <a:pos x="T8" y="T9"/>
                  </a:cxn>
                  <a:cxn ang="0">
                    <a:pos x="T10" y="T11"/>
                  </a:cxn>
                </a:cxnLst>
                <a:rect l="0" t="0" r="r" b="b"/>
                <a:pathLst>
                  <a:path w="33" h="34">
                    <a:moveTo>
                      <a:pt x="3" y="32"/>
                    </a:moveTo>
                    <a:cubicBezTo>
                      <a:pt x="8" y="27"/>
                      <a:pt x="12" y="22"/>
                      <a:pt x="17" y="17"/>
                    </a:cubicBezTo>
                    <a:cubicBezTo>
                      <a:pt x="22" y="12"/>
                      <a:pt x="27" y="8"/>
                      <a:pt x="32" y="3"/>
                    </a:cubicBezTo>
                    <a:cubicBezTo>
                      <a:pt x="33" y="2"/>
                      <a:pt x="32" y="0"/>
                      <a:pt x="30" y="1"/>
                    </a:cubicBezTo>
                    <a:cubicBezTo>
                      <a:pt x="18" y="7"/>
                      <a:pt x="8" y="19"/>
                      <a:pt x="1" y="30"/>
                    </a:cubicBezTo>
                    <a:cubicBezTo>
                      <a:pt x="0" y="32"/>
                      <a:pt x="2" y="34"/>
                      <a:pt x="3"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7" name="Freeform 514"/>
              <p:cNvSpPr>
                <a:spLocks/>
              </p:cNvSpPr>
              <p:nvPr/>
            </p:nvSpPr>
            <p:spPr bwMode="auto">
              <a:xfrm>
                <a:off x="4287" y="1396"/>
                <a:ext cx="55" cy="55"/>
              </a:xfrm>
              <a:custGeom>
                <a:avLst/>
                <a:gdLst>
                  <a:gd name="T0" fmla="*/ 4 w 31"/>
                  <a:gd name="T1" fmla="*/ 30 h 31"/>
                  <a:gd name="T2" fmla="*/ 30 w 31"/>
                  <a:gd name="T3" fmla="*/ 3 h 31"/>
                  <a:gd name="T4" fmla="*/ 28 w 31"/>
                  <a:gd name="T5" fmla="*/ 1 h 31"/>
                  <a:gd name="T6" fmla="*/ 1 w 31"/>
                  <a:gd name="T7" fmla="*/ 28 h 31"/>
                  <a:gd name="T8" fmla="*/ 4 w 31"/>
                  <a:gd name="T9" fmla="*/ 30 h 31"/>
                </a:gdLst>
                <a:ahLst/>
                <a:cxnLst>
                  <a:cxn ang="0">
                    <a:pos x="T0" y="T1"/>
                  </a:cxn>
                  <a:cxn ang="0">
                    <a:pos x="T2" y="T3"/>
                  </a:cxn>
                  <a:cxn ang="0">
                    <a:pos x="T4" y="T5"/>
                  </a:cxn>
                  <a:cxn ang="0">
                    <a:pos x="T6" y="T7"/>
                  </a:cxn>
                  <a:cxn ang="0">
                    <a:pos x="T8" y="T9"/>
                  </a:cxn>
                </a:cxnLst>
                <a:rect l="0" t="0" r="r" b="b"/>
                <a:pathLst>
                  <a:path w="31" h="31">
                    <a:moveTo>
                      <a:pt x="4" y="30"/>
                    </a:moveTo>
                    <a:cubicBezTo>
                      <a:pt x="11" y="19"/>
                      <a:pt x="20" y="11"/>
                      <a:pt x="30" y="3"/>
                    </a:cubicBezTo>
                    <a:cubicBezTo>
                      <a:pt x="31" y="2"/>
                      <a:pt x="30" y="0"/>
                      <a:pt x="28" y="1"/>
                    </a:cubicBezTo>
                    <a:cubicBezTo>
                      <a:pt x="17" y="7"/>
                      <a:pt x="7" y="17"/>
                      <a:pt x="1" y="28"/>
                    </a:cubicBezTo>
                    <a:cubicBezTo>
                      <a:pt x="0" y="30"/>
                      <a:pt x="3" y="31"/>
                      <a:pt x="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8" name="Freeform 515"/>
              <p:cNvSpPr>
                <a:spLocks/>
              </p:cNvSpPr>
              <p:nvPr/>
            </p:nvSpPr>
            <p:spPr bwMode="auto">
              <a:xfrm>
                <a:off x="4319" y="1428"/>
                <a:ext cx="42" cy="65"/>
              </a:xfrm>
              <a:custGeom>
                <a:avLst/>
                <a:gdLst>
                  <a:gd name="T0" fmla="*/ 4 w 24"/>
                  <a:gd name="T1" fmla="*/ 35 h 37"/>
                  <a:gd name="T2" fmla="*/ 23 w 24"/>
                  <a:gd name="T3" fmla="*/ 3 h 37"/>
                  <a:gd name="T4" fmla="*/ 20 w 24"/>
                  <a:gd name="T5" fmla="*/ 2 h 37"/>
                  <a:gd name="T6" fmla="*/ 0 w 24"/>
                  <a:gd name="T7" fmla="*/ 34 h 37"/>
                  <a:gd name="T8" fmla="*/ 4 w 24"/>
                  <a:gd name="T9" fmla="*/ 35 h 37"/>
                </a:gdLst>
                <a:ahLst/>
                <a:cxnLst>
                  <a:cxn ang="0">
                    <a:pos x="T0" y="T1"/>
                  </a:cxn>
                  <a:cxn ang="0">
                    <a:pos x="T2" y="T3"/>
                  </a:cxn>
                  <a:cxn ang="0">
                    <a:pos x="T4" y="T5"/>
                  </a:cxn>
                  <a:cxn ang="0">
                    <a:pos x="T6" y="T7"/>
                  </a:cxn>
                  <a:cxn ang="0">
                    <a:pos x="T8" y="T9"/>
                  </a:cxn>
                </a:cxnLst>
                <a:rect l="0" t="0" r="r" b="b"/>
                <a:pathLst>
                  <a:path w="24" h="37">
                    <a:moveTo>
                      <a:pt x="4" y="35"/>
                    </a:moveTo>
                    <a:cubicBezTo>
                      <a:pt x="9" y="24"/>
                      <a:pt x="16" y="14"/>
                      <a:pt x="23" y="3"/>
                    </a:cubicBezTo>
                    <a:cubicBezTo>
                      <a:pt x="24" y="2"/>
                      <a:pt x="22" y="0"/>
                      <a:pt x="20" y="2"/>
                    </a:cubicBezTo>
                    <a:cubicBezTo>
                      <a:pt x="11" y="10"/>
                      <a:pt x="5" y="22"/>
                      <a:pt x="0" y="34"/>
                    </a:cubicBezTo>
                    <a:cubicBezTo>
                      <a:pt x="0" y="36"/>
                      <a:pt x="3" y="37"/>
                      <a:pt x="4"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9" name="Freeform 516"/>
              <p:cNvSpPr>
                <a:spLocks/>
              </p:cNvSpPr>
              <p:nvPr/>
            </p:nvSpPr>
            <p:spPr bwMode="auto">
              <a:xfrm>
                <a:off x="4340" y="1472"/>
                <a:ext cx="39" cy="51"/>
              </a:xfrm>
              <a:custGeom>
                <a:avLst/>
                <a:gdLst>
                  <a:gd name="T0" fmla="*/ 4 w 22"/>
                  <a:gd name="T1" fmla="*/ 27 h 29"/>
                  <a:gd name="T2" fmla="*/ 21 w 22"/>
                  <a:gd name="T3" fmla="*/ 4 h 29"/>
                  <a:gd name="T4" fmla="*/ 18 w 22"/>
                  <a:gd name="T5" fmla="*/ 2 h 29"/>
                  <a:gd name="T6" fmla="*/ 1 w 22"/>
                  <a:gd name="T7" fmla="*/ 26 h 29"/>
                  <a:gd name="T8" fmla="*/ 4 w 22"/>
                  <a:gd name="T9" fmla="*/ 27 h 29"/>
                </a:gdLst>
                <a:ahLst/>
                <a:cxnLst>
                  <a:cxn ang="0">
                    <a:pos x="T0" y="T1"/>
                  </a:cxn>
                  <a:cxn ang="0">
                    <a:pos x="T2" y="T3"/>
                  </a:cxn>
                  <a:cxn ang="0">
                    <a:pos x="T4" y="T5"/>
                  </a:cxn>
                  <a:cxn ang="0">
                    <a:pos x="T6" y="T7"/>
                  </a:cxn>
                  <a:cxn ang="0">
                    <a:pos x="T8" y="T9"/>
                  </a:cxn>
                </a:cxnLst>
                <a:rect l="0" t="0" r="r" b="b"/>
                <a:pathLst>
                  <a:path w="22" h="29">
                    <a:moveTo>
                      <a:pt x="4" y="27"/>
                    </a:moveTo>
                    <a:cubicBezTo>
                      <a:pt x="10" y="20"/>
                      <a:pt x="17" y="12"/>
                      <a:pt x="21" y="4"/>
                    </a:cubicBezTo>
                    <a:cubicBezTo>
                      <a:pt x="22" y="2"/>
                      <a:pt x="20" y="0"/>
                      <a:pt x="18" y="2"/>
                    </a:cubicBezTo>
                    <a:cubicBezTo>
                      <a:pt x="12" y="9"/>
                      <a:pt x="7" y="18"/>
                      <a:pt x="1" y="26"/>
                    </a:cubicBezTo>
                    <a:cubicBezTo>
                      <a:pt x="0" y="28"/>
                      <a:pt x="3" y="29"/>
                      <a:pt x="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0" name="Freeform 517"/>
              <p:cNvSpPr>
                <a:spLocks/>
              </p:cNvSpPr>
              <p:nvPr/>
            </p:nvSpPr>
            <p:spPr bwMode="auto">
              <a:xfrm>
                <a:off x="4368" y="1497"/>
                <a:ext cx="23" cy="56"/>
              </a:xfrm>
              <a:custGeom>
                <a:avLst/>
                <a:gdLst>
                  <a:gd name="T0" fmla="*/ 3 w 13"/>
                  <a:gd name="T1" fmla="*/ 30 h 32"/>
                  <a:gd name="T2" fmla="*/ 12 w 13"/>
                  <a:gd name="T3" fmla="*/ 3 h 32"/>
                  <a:gd name="T4" fmla="*/ 10 w 13"/>
                  <a:gd name="T5" fmla="*/ 1 h 32"/>
                  <a:gd name="T6" fmla="*/ 0 w 13"/>
                  <a:gd name="T7" fmla="*/ 30 h 32"/>
                  <a:gd name="T8" fmla="*/ 3 w 13"/>
                  <a:gd name="T9" fmla="*/ 30 h 32"/>
                </a:gdLst>
                <a:ahLst/>
                <a:cxnLst>
                  <a:cxn ang="0">
                    <a:pos x="T0" y="T1"/>
                  </a:cxn>
                  <a:cxn ang="0">
                    <a:pos x="T2" y="T3"/>
                  </a:cxn>
                  <a:cxn ang="0">
                    <a:pos x="T4" y="T5"/>
                  </a:cxn>
                  <a:cxn ang="0">
                    <a:pos x="T6" y="T7"/>
                  </a:cxn>
                  <a:cxn ang="0">
                    <a:pos x="T8" y="T9"/>
                  </a:cxn>
                </a:cxnLst>
                <a:rect l="0" t="0" r="r" b="b"/>
                <a:pathLst>
                  <a:path w="13" h="32">
                    <a:moveTo>
                      <a:pt x="3" y="30"/>
                    </a:moveTo>
                    <a:cubicBezTo>
                      <a:pt x="4" y="20"/>
                      <a:pt x="7" y="12"/>
                      <a:pt x="12" y="3"/>
                    </a:cubicBezTo>
                    <a:cubicBezTo>
                      <a:pt x="13" y="1"/>
                      <a:pt x="11" y="0"/>
                      <a:pt x="10" y="1"/>
                    </a:cubicBezTo>
                    <a:cubicBezTo>
                      <a:pt x="3" y="9"/>
                      <a:pt x="0" y="19"/>
                      <a:pt x="0" y="30"/>
                    </a:cubicBezTo>
                    <a:cubicBezTo>
                      <a:pt x="0" y="32"/>
                      <a:pt x="3" y="32"/>
                      <a:pt x="3"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1" name="Freeform 518"/>
              <p:cNvSpPr>
                <a:spLocks/>
              </p:cNvSpPr>
              <p:nvPr/>
            </p:nvSpPr>
            <p:spPr bwMode="auto">
              <a:xfrm>
                <a:off x="4402" y="1505"/>
                <a:ext cx="35" cy="51"/>
              </a:xfrm>
              <a:custGeom>
                <a:avLst/>
                <a:gdLst>
                  <a:gd name="T0" fmla="*/ 3 w 20"/>
                  <a:gd name="T1" fmla="*/ 27 h 29"/>
                  <a:gd name="T2" fmla="*/ 18 w 20"/>
                  <a:gd name="T3" fmla="*/ 3 h 29"/>
                  <a:gd name="T4" fmla="*/ 17 w 20"/>
                  <a:gd name="T5" fmla="*/ 0 h 29"/>
                  <a:gd name="T6" fmla="*/ 0 w 20"/>
                  <a:gd name="T7" fmla="*/ 26 h 29"/>
                  <a:gd name="T8" fmla="*/ 3 w 20"/>
                  <a:gd name="T9" fmla="*/ 27 h 29"/>
                </a:gdLst>
                <a:ahLst/>
                <a:cxnLst>
                  <a:cxn ang="0">
                    <a:pos x="T0" y="T1"/>
                  </a:cxn>
                  <a:cxn ang="0">
                    <a:pos x="T2" y="T3"/>
                  </a:cxn>
                  <a:cxn ang="0">
                    <a:pos x="T4" y="T5"/>
                  </a:cxn>
                  <a:cxn ang="0">
                    <a:pos x="T6" y="T7"/>
                  </a:cxn>
                  <a:cxn ang="0">
                    <a:pos x="T8" y="T9"/>
                  </a:cxn>
                </a:cxnLst>
                <a:rect l="0" t="0" r="r" b="b"/>
                <a:pathLst>
                  <a:path w="20" h="29">
                    <a:moveTo>
                      <a:pt x="3" y="27"/>
                    </a:moveTo>
                    <a:cubicBezTo>
                      <a:pt x="6" y="17"/>
                      <a:pt x="11" y="10"/>
                      <a:pt x="18" y="3"/>
                    </a:cubicBezTo>
                    <a:cubicBezTo>
                      <a:pt x="20" y="2"/>
                      <a:pt x="18" y="0"/>
                      <a:pt x="17" y="0"/>
                    </a:cubicBezTo>
                    <a:cubicBezTo>
                      <a:pt x="7" y="6"/>
                      <a:pt x="1" y="16"/>
                      <a:pt x="0" y="26"/>
                    </a:cubicBezTo>
                    <a:cubicBezTo>
                      <a:pt x="0" y="28"/>
                      <a:pt x="3" y="29"/>
                      <a:pt x="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2" name="Freeform 519"/>
              <p:cNvSpPr>
                <a:spLocks/>
              </p:cNvSpPr>
              <p:nvPr/>
            </p:nvSpPr>
            <p:spPr bwMode="auto">
              <a:xfrm>
                <a:off x="4437" y="1500"/>
                <a:ext cx="40" cy="42"/>
              </a:xfrm>
              <a:custGeom>
                <a:avLst/>
                <a:gdLst>
                  <a:gd name="T0" fmla="*/ 4 w 23"/>
                  <a:gd name="T1" fmla="*/ 22 h 24"/>
                  <a:gd name="T2" fmla="*/ 22 w 23"/>
                  <a:gd name="T3" fmla="*/ 3 h 24"/>
                  <a:gd name="T4" fmla="*/ 20 w 23"/>
                  <a:gd name="T5" fmla="*/ 1 h 24"/>
                  <a:gd name="T6" fmla="*/ 2 w 23"/>
                  <a:gd name="T7" fmla="*/ 20 h 24"/>
                  <a:gd name="T8" fmla="*/ 4 w 23"/>
                  <a:gd name="T9" fmla="*/ 22 h 24"/>
                </a:gdLst>
                <a:ahLst/>
                <a:cxnLst>
                  <a:cxn ang="0">
                    <a:pos x="T0" y="T1"/>
                  </a:cxn>
                  <a:cxn ang="0">
                    <a:pos x="T2" y="T3"/>
                  </a:cxn>
                  <a:cxn ang="0">
                    <a:pos x="T4" y="T5"/>
                  </a:cxn>
                  <a:cxn ang="0">
                    <a:pos x="T6" y="T7"/>
                  </a:cxn>
                  <a:cxn ang="0">
                    <a:pos x="T8" y="T9"/>
                  </a:cxn>
                </a:cxnLst>
                <a:rect l="0" t="0" r="r" b="b"/>
                <a:pathLst>
                  <a:path w="23" h="24">
                    <a:moveTo>
                      <a:pt x="4" y="22"/>
                    </a:moveTo>
                    <a:cubicBezTo>
                      <a:pt x="11" y="16"/>
                      <a:pt x="17" y="10"/>
                      <a:pt x="22" y="3"/>
                    </a:cubicBezTo>
                    <a:cubicBezTo>
                      <a:pt x="23" y="2"/>
                      <a:pt x="22" y="0"/>
                      <a:pt x="20" y="1"/>
                    </a:cubicBezTo>
                    <a:cubicBezTo>
                      <a:pt x="13" y="6"/>
                      <a:pt x="8" y="13"/>
                      <a:pt x="2" y="20"/>
                    </a:cubicBezTo>
                    <a:cubicBezTo>
                      <a:pt x="0" y="22"/>
                      <a:pt x="3" y="24"/>
                      <a:pt x="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3" name="Freeform 520"/>
              <p:cNvSpPr>
                <a:spLocks/>
              </p:cNvSpPr>
              <p:nvPr/>
            </p:nvSpPr>
            <p:spPr bwMode="auto">
              <a:xfrm>
                <a:off x="4251" y="960"/>
                <a:ext cx="28" cy="83"/>
              </a:xfrm>
              <a:custGeom>
                <a:avLst/>
                <a:gdLst>
                  <a:gd name="T0" fmla="*/ 4 w 16"/>
                  <a:gd name="T1" fmla="*/ 45 h 47"/>
                  <a:gd name="T2" fmla="*/ 15 w 16"/>
                  <a:gd name="T3" fmla="*/ 3 h 47"/>
                  <a:gd name="T4" fmla="*/ 12 w 16"/>
                  <a:gd name="T5" fmla="*/ 1 h 47"/>
                  <a:gd name="T6" fmla="*/ 0 w 16"/>
                  <a:gd name="T7" fmla="*/ 45 h 47"/>
                  <a:gd name="T8" fmla="*/ 4 w 16"/>
                  <a:gd name="T9" fmla="*/ 45 h 47"/>
                </a:gdLst>
                <a:ahLst/>
                <a:cxnLst>
                  <a:cxn ang="0">
                    <a:pos x="T0" y="T1"/>
                  </a:cxn>
                  <a:cxn ang="0">
                    <a:pos x="T2" y="T3"/>
                  </a:cxn>
                  <a:cxn ang="0">
                    <a:pos x="T4" y="T5"/>
                  </a:cxn>
                  <a:cxn ang="0">
                    <a:pos x="T6" y="T7"/>
                  </a:cxn>
                  <a:cxn ang="0">
                    <a:pos x="T8" y="T9"/>
                  </a:cxn>
                </a:cxnLst>
                <a:rect l="0" t="0" r="r" b="b"/>
                <a:pathLst>
                  <a:path w="16" h="47">
                    <a:moveTo>
                      <a:pt x="4" y="45"/>
                    </a:moveTo>
                    <a:cubicBezTo>
                      <a:pt x="6" y="30"/>
                      <a:pt x="10" y="17"/>
                      <a:pt x="15" y="3"/>
                    </a:cubicBezTo>
                    <a:cubicBezTo>
                      <a:pt x="16" y="1"/>
                      <a:pt x="13" y="0"/>
                      <a:pt x="12" y="1"/>
                    </a:cubicBezTo>
                    <a:cubicBezTo>
                      <a:pt x="5" y="14"/>
                      <a:pt x="1" y="30"/>
                      <a:pt x="0" y="45"/>
                    </a:cubicBezTo>
                    <a:cubicBezTo>
                      <a:pt x="0" y="47"/>
                      <a:pt x="4" y="47"/>
                      <a:pt x="4"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4" name="Freeform 521"/>
              <p:cNvSpPr>
                <a:spLocks/>
              </p:cNvSpPr>
              <p:nvPr/>
            </p:nvSpPr>
            <p:spPr bwMode="auto">
              <a:xfrm>
                <a:off x="4222" y="967"/>
                <a:ext cx="20" cy="62"/>
              </a:xfrm>
              <a:custGeom>
                <a:avLst/>
                <a:gdLst>
                  <a:gd name="T0" fmla="*/ 8 w 11"/>
                  <a:gd name="T1" fmla="*/ 32 h 35"/>
                  <a:gd name="T2" fmla="*/ 10 w 11"/>
                  <a:gd name="T3" fmla="*/ 3 h 35"/>
                  <a:gd name="T4" fmla="*/ 7 w 11"/>
                  <a:gd name="T5" fmla="*/ 2 h 35"/>
                  <a:gd name="T6" fmla="*/ 5 w 11"/>
                  <a:gd name="T7" fmla="*/ 33 h 35"/>
                  <a:gd name="T8" fmla="*/ 8 w 11"/>
                  <a:gd name="T9" fmla="*/ 32 h 35"/>
                </a:gdLst>
                <a:ahLst/>
                <a:cxnLst>
                  <a:cxn ang="0">
                    <a:pos x="T0" y="T1"/>
                  </a:cxn>
                  <a:cxn ang="0">
                    <a:pos x="T2" y="T3"/>
                  </a:cxn>
                  <a:cxn ang="0">
                    <a:pos x="T4" y="T5"/>
                  </a:cxn>
                  <a:cxn ang="0">
                    <a:pos x="T6" y="T7"/>
                  </a:cxn>
                  <a:cxn ang="0">
                    <a:pos x="T8" y="T9"/>
                  </a:cxn>
                </a:cxnLst>
                <a:rect l="0" t="0" r="r" b="b"/>
                <a:pathLst>
                  <a:path w="11" h="35">
                    <a:moveTo>
                      <a:pt x="8" y="32"/>
                    </a:moveTo>
                    <a:cubicBezTo>
                      <a:pt x="5" y="22"/>
                      <a:pt x="5" y="13"/>
                      <a:pt x="10" y="3"/>
                    </a:cubicBezTo>
                    <a:cubicBezTo>
                      <a:pt x="11" y="2"/>
                      <a:pt x="8" y="0"/>
                      <a:pt x="7" y="2"/>
                    </a:cubicBezTo>
                    <a:cubicBezTo>
                      <a:pt x="1" y="11"/>
                      <a:pt x="0" y="23"/>
                      <a:pt x="5" y="33"/>
                    </a:cubicBezTo>
                    <a:cubicBezTo>
                      <a:pt x="6" y="35"/>
                      <a:pt x="8" y="33"/>
                      <a:pt x="8"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5" name="Freeform 522"/>
              <p:cNvSpPr>
                <a:spLocks/>
              </p:cNvSpPr>
              <p:nvPr/>
            </p:nvSpPr>
            <p:spPr bwMode="auto">
              <a:xfrm>
                <a:off x="4272" y="987"/>
                <a:ext cx="24" cy="52"/>
              </a:xfrm>
              <a:custGeom>
                <a:avLst/>
                <a:gdLst>
                  <a:gd name="T0" fmla="*/ 4 w 14"/>
                  <a:gd name="T1" fmla="*/ 28 h 30"/>
                  <a:gd name="T2" fmla="*/ 13 w 14"/>
                  <a:gd name="T3" fmla="*/ 3 h 30"/>
                  <a:gd name="T4" fmla="*/ 11 w 14"/>
                  <a:gd name="T5" fmla="*/ 1 h 30"/>
                  <a:gd name="T6" fmla="*/ 1 w 14"/>
                  <a:gd name="T7" fmla="*/ 28 h 30"/>
                  <a:gd name="T8" fmla="*/ 4 w 14"/>
                  <a:gd name="T9" fmla="*/ 28 h 30"/>
                </a:gdLst>
                <a:ahLst/>
                <a:cxnLst>
                  <a:cxn ang="0">
                    <a:pos x="T0" y="T1"/>
                  </a:cxn>
                  <a:cxn ang="0">
                    <a:pos x="T2" y="T3"/>
                  </a:cxn>
                  <a:cxn ang="0">
                    <a:pos x="T4" y="T5"/>
                  </a:cxn>
                  <a:cxn ang="0">
                    <a:pos x="T6" y="T7"/>
                  </a:cxn>
                  <a:cxn ang="0">
                    <a:pos x="T8" y="T9"/>
                  </a:cxn>
                </a:cxnLst>
                <a:rect l="0" t="0" r="r" b="b"/>
                <a:pathLst>
                  <a:path w="14" h="30">
                    <a:moveTo>
                      <a:pt x="4" y="28"/>
                    </a:moveTo>
                    <a:cubicBezTo>
                      <a:pt x="5" y="18"/>
                      <a:pt x="9" y="11"/>
                      <a:pt x="13" y="3"/>
                    </a:cubicBezTo>
                    <a:cubicBezTo>
                      <a:pt x="14" y="1"/>
                      <a:pt x="12" y="0"/>
                      <a:pt x="11" y="1"/>
                    </a:cubicBezTo>
                    <a:cubicBezTo>
                      <a:pt x="4" y="8"/>
                      <a:pt x="1" y="18"/>
                      <a:pt x="1" y="28"/>
                    </a:cubicBezTo>
                    <a:cubicBezTo>
                      <a:pt x="0" y="30"/>
                      <a:pt x="4" y="30"/>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6" name="Freeform 523"/>
              <p:cNvSpPr>
                <a:spLocks/>
              </p:cNvSpPr>
              <p:nvPr/>
            </p:nvSpPr>
            <p:spPr bwMode="auto">
              <a:xfrm>
                <a:off x="4300" y="997"/>
                <a:ext cx="28" cy="49"/>
              </a:xfrm>
              <a:custGeom>
                <a:avLst/>
                <a:gdLst>
                  <a:gd name="T0" fmla="*/ 4 w 16"/>
                  <a:gd name="T1" fmla="*/ 26 h 28"/>
                  <a:gd name="T2" fmla="*/ 14 w 16"/>
                  <a:gd name="T3" fmla="*/ 4 h 28"/>
                  <a:gd name="T4" fmla="*/ 13 w 16"/>
                  <a:gd name="T5" fmla="*/ 1 h 28"/>
                  <a:gd name="T6" fmla="*/ 1 w 16"/>
                  <a:gd name="T7" fmla="*/ 26 h 28"/>
                  <a:gd name="T8" fmla="*/ 4 w 16"/>
                  <a:gd name="T9" fmla="*/ 26 h 28"/>
                </a:gdLst>
                <a:ahLst/>
                <a:cxnLst>
                  <a:cxn ang="0">
                    <a:pos x="T0" y="T1"/>
                  </a:cxn>
                  <a:cxn ang="0">
                    <a:pos x="T2" y="T3"/>
                  </a:cxn>
                  <a:cxn ang="0">
                    <a:pos x="T4" y="T5"/>
                  </a:cxn>
                  <a:cxn ang="0">
                    <a:pos x="T6" y="T7"/>
                  </a:cxn>
                  <a:cxn ang="0">
                    <a:pos x="T8" y="T9"/>
                  </a:cxn>
                </a:cxnLst>
                <a:rect l="0" t="0" r="r" b="b"/>
                <a:pathLst>
                  <a:path w="16" h="28">
                    <a:moveTo>
                      <a:pt x="4" y="26"/>
                    </a:moveTo>
                    <a:cubicBezTo>
                      <a:pt x="5" y="17"/>
                      <a:pt x="9" y="10"/>
                      <a:pt x="14" y="4"/>
                    </a:cubicBezTo>
                    <a:cubicBezTo>
                      <a:pt x="16" y="3"/>
                      <a:pt x="14" y="0"/>
                      <a:pt x="13" y="1"/>
                    </a:cubicBezTo>
                    <a:cubicBezTo>
                      <a:pt x="5" y="7"/>
                      <a:pt x="1" y="16"/>
                      <a:pt x="1" y="26"/>
                    </a:cubicBezTo>
                    <a:cubicBezTo>
                      <a:pt x="0" y="28"/>
                      <a:pt x="4" y="28"/>
                      <a:pt x="4"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7" name="Freeform 524"/>
              <p:cNvSpPr>
                <a:spLocks/>
              </p:cNvSpPr>
              <p:nvPr/>
            </p:nvSpPr>
            <p:spPr bwMode="auto">
              <a:xfrm>
                <a:off x="4367" y="1567"/>
                <a:ext cx="65" cy="42"/>
              </a:xfrm>
              <a:custGeom>
                <a:avLst/>
                <a:gdLst>
                  <a:gd name="T0" fmla="*/ 4 w 37"/>
                  <a:gd name="T1" fmla="*/ 22 h 24"/>
                  <a:gd name="T2" fmla="*/ 35 w 37"/>
                  <a:gd name="T3" fmla="*/ 6 h 24"/>
                  <a:gd name="T4" fmla="*/ 35 w 37"/>
                  <a:gd name="T5" fmla="*/ 3 h 24"/>
                  <a:gd name="T6" fmla="*/ 1 w 37"/>
                  <a:gd name="T7" fmla="*/ 21 h 24"/>
                  <a:gd name="T8" fmla="*/ 4 w 37"/>
                  <a:gd name="T9" fmla="*/ 22 h 24"/>
                </a:gdLst>
                <a:ahLst/>
                <a:cxnLst>
                  <a:cxn ang="0">
                    <a:pos x="T0" y="T1"/>
                  </a:cxn>
                  <a:cxn ang="0">
                    <a:pos x="T2" y="T3"/>
                  </a:cxn>
                  <a:cxn ang="0">
                    <a:pos x="T4" y="T5"/>
                  </a:cxn>
                  <a:cxn ang="0">
                    <a:pos x="T6" y="T7"/>
                  </a:cxn>
                  <a:cxn ang="0">
                    <a:pos x="T8" y="T9"/>
                  </a:cxn>
                </a:cxnLst>
                <a:rect l="0" t="0" r="r" b="b"/>
                <a:pathLst>
                  <a:path w="37" h="24">
                    <a:moveTo>
                      <a:pt x="4" y="22"/>
                    </a:moveTo>
                    <a:cubicBezTo>
                      <a:pt x="12" y="12"/>
                      <a:pt x="22" y="7"/>
                      <a:pt x="35" y="6"/>
                    </a:cubicBezTo>
                    <a:cubicBezTo>
                      <a:pt x="37" y="6"/>
                      <a:pt x="37" y="3"/>
                      <a:pt x="35" y="3"/>
                    </a:cubicBezTo>
                    <a:cubicBezTo>
                      <a:pt x="22" y="0"/>
                      <a:pt x="7" y="9"/>
                      <a:pt x="1" y="21"/>
                    </a:cubicBezTo>
                    <a:cubicBezTo>
                      <a:pt x="0" y="23"/>
                      <a:pt x="3" y="24"/>
                      <a:pt x="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8" name="Freeform 525"/>
              <p:cNvSpPr>
                <a:spLocks/>
              </p:cNvSpPr>
              <p:nvPr/>
            </p:nvSpPr>
            <p:spPr bwMode="auto">
              <a:xfrm>
                <a:off x="4340" y="1620"/>
                <a:ext cx="48" cy="33"/>
              </a:xfrm>
              <a:custGeom>
                <a:avLst/>
                <a:gdLst>
                  <a:gd name="T0" fmla="*/ 3 w 27"/>
                  <a:gd name="T1" fmla="*/ 18 h 19"/>
                  <a:gd name="T2" fmla="*/ 25 w 27"/>
                  <a:gd name="T3" fmla="*/ 3 h 19"/>
                  <a:gd name="T4" fmla="*/ 24 w 27"/>
                  <a:gd name="T5" fmla="*/ 1 h 19"/>
                  <a:gd name="T6" fmla="*/ 2 w 27"/>
                  <a:gd name="T7" fmla="*/ 15 h 19"/>
                  <a:gd name="T8" fmla="*/ 3 w 27"/>
                  <a:gd name="T9" fmla="*/ 18 h 19"/>
                </a:gdLst>
                <a:ahLst/>
                <a:cxnLst>
                  <a:cxn ang="0">
                    <a:pos x="T0" y="T1"/>
                  </a:cxn>
                  <a:cxn ang="0">
                    <a:pos x="T2" y="T3"/>
                  </a:cxn>
                  <a:cxn ang="0">
                    <a:pos x="T4" y="T5"/>
                  </a:cxn>
                  <a:cxn ang="0">
                    <a:pos x="T6" y="T7"/>
                  </a:cxn>
                  <a:cxn ang="0">
                    <a:pos x="T8" y="T9"/>
                  </a:cxn>
                </a:cxnLst>
                <a:rect l="0" t="0" r="r" b="b"/>
                <a:pathLst>
                  <a:path w="27" h="19">
                    <a:moveTo>
                      <a:pt x="3" y="18"/>
                    </a:moveTo>
                    <a:cubicBezTo>
                      <a:pt x="11" y="14"/>
                      <a:pt x="18" y="9"/>
                      <a:pt x="25" y="3"/>
                    </a:cubicBezTo>
                    <a:cubicBezTo>
                      <a:pt x="27" y="2"/>
                      <a:pt x="25" y="0"/>
                      <a:pt x="24" y="1"/>
                    </a:cubicBezTo>
                    <a:cubicBezTo>
                      <a:pt x="16" y="5"/>
                      <a:pt x="9" y="10"/>
                      <a:pt x="2" y="15"/>
                    </a:cubicBezTo>
                    <a:cubicBezTo>
                      <a:pt x="0" y="17"/>
                      <a:pt x="2" y="19"/>
                      <a:pt x="3"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9" name="Freeform 526"/>
              <p:cNvSpPr>
                <a:spLocks/>
              </p:cNvSpPr>
              <p:nvPr/>
            </p:nvSpPr>
            <p:spPr bwMode="auto">
              <a:xfrm>
                <a:off x="4323" y="1669"/>
                <a:ext cx="42" cy="26"/>
              </a:xfrm>
              <a:custGeom>
                <a:avLst/>
                <a:gdLst>
                  <a:gd name="T0" fmla="*/ 4 w 24"/>
                  <a:gd name="T1" fmla="*/ 14 h 15"/>
                  <a:gd name="T2" fmla="*/ 22 w 24"/>
                  <a:gd name="T3" fmla="*/ 3 h 15"/>
                  <a:gd name="T4" fmla="*/ 21 w 24"/>
                  <a:gd name="T5" fmla="*/ 0 h 15"/>
                  <a:gd name="T6" fmla="*/ 1 w 24"/>
                  <a:gd name="T7" fmla="*/ 12 h 15"/>
                  <a:gd name="T8" fmla="*/ 4 w 24"/>
                  <a:gd name="T9" fmla="*/ 14 h 15"/>
                </a:gdLst>
                <a:ahLst/>
                <a:cxnLst>
                  <a:cxn ang="0">
                    <a:pos x="T0" y="T1"/>
                  </a:cxn>
                  <a:cxn ang="0">
                    <a:pos x="T2" y="T3"/>
                  </a:cxn>
                  <a:cxn ang="0">
                    <a:pos x="T4" y="T5"/>
                  </a:cxn>
                  <a:cxn ang="0">
                    <a:pos x="T6" y="T7"/>
                  </a:cxn>
                  <a:cxn ang="0">
                    <a:pos x="T8" y="T9"/>
                  </a:cxn>
                </a:cxnLst>
                <a:rect l="0" t="0" r="r" b="b"/>
                <a:pathLst>
                  <a:path w="24" h="15">
                    <a:moveTo>
                      <a:pt x="4" y="14"/>
                    </a:moveTo>
                    <a:cubicBezTo>
                      <a:pt x="8" y="8"/>
                      <a:pt x="15" y="5"/>
                      <a:pt x="22" y="3"/>
                    </a:cubicBezTo>
                    <a:cubicBezTo>
                      <a:pt x="24" y="3"/>
                      <a:pt x="23" y="0"/>
                      <a:pt x="21" y="0"/>
                    </a:cubicBezTo>
                    <a:cubicBezTo>
                      <a:pt x="13" y="0"/>
                      <a:pt x="5" y="5"/>
                      <a:pt x="1" y="12"/>
                    </a:cubicBezTo>
                    <a:cubicBezTo>
                      <a:pt x="0" y="14"/>
                      <a:pt x="3" y="15"/>
                      <a:pt x="4"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0" name="Freeform 527"/>
              <p:cNvSpPr>
                <a:spLocks/>
              </p:cNvSpPr>
              <p:nvPr/>
            </p:nvSpPr>
            <p:spPr bwMode="auto">
              <a:xfrm>
                <a:off x="4300" y="1713"/>
                <a:ext cx="38" cy="24"/>
              </a:xfrm>
              <a:custGeom>
                <a:avLst/>
                <a:gdLst>
                  <a:gd name="T0" fmla="*/ 4 w 22"/>
                  <a:gd name="T1" fmla="*/ 12 h 14"/>
                  <a:gd name="T2" fmla="*/ 20 w 22"/>
                  <a:gd name="T3" fmla="*/ 4 h 14"/>
                  <a:gd name="T4" fmla="*/ 20 w 22"/>
                  <a:gd name="T5" fmla="*/ 1 h 14"/>
                  <a:gd name="T6" fmla="*/ 1 w 22"/>
                  <a:gd name="T7" fmla="*/ 10 h 14"/>
                  <a:gd name="T8" fmla="*/ 4 w 22"/>
                  <a:gd name="T9" fmla="*/ 12 h 14"/>
                </a:gdLst>
                <a:ahLst/>
                <a:cxnLst>
                  <a:cxn ang="0">
                    <a:pos x="T0" y="T1"/>
                  </a:cxn>
                  <a:cxn ang="0">
                    <a:pos x="T2" y="T3"/>
                  </a:cxn>
                  <a:cxn ang="0">
                    <a:pos x="T4" y="T5"/>
                  </a:cxn>
                  <a:cxn ang="0">
                    <a:pos x="T6" y="T7"/>
                  </a:cxn>
                  <a:cxn ang="0">
                    <a:pos x="T8" y="T9"/>
                  </a:cxn>
                </a:cxnLst>
                <a:rect l="0" t="0" r="r" b="b"/>
                <a:pathLst>
                  <a:path w="22" h="14">
                    <a:moveTo>
                      <a:pt x="4" y="12"/>
                    </a:moveTo>
                    <a:cubicBezTo>
                      <a:pt x="8" y="7"/>
                      <a:pt x="14" y="5"/>
                      <a:pt x="20" y="4"/>
                    </a:cubicBezTo>
                    <a:cubicBezTo>
                      <a:pt x="21" y="4"/>
                      <a:pt x="22" y="1"/>
                      <a:pt x="20" y="1"/>
                    </a:cubicBezTo>
                    <a:cubicBezTo>
                      <a:pt x="13" y="0"/>
                      <a:pt x="5" y="4"/>
                      <a:pt x="1" y="10"/>
                    </a:cubicBezTo>
                    <a:cubicBezTo>
                      <a:pt x="0" y="12"/>
                      <a:pt x="3" y="14"/>
                      <a:pt x="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1" name="Freeform 528"/>
              <p:cNvSpPr>
                <a:spLocks/>
              </p:cNvSpPr>
              <p:nvPr/>
            </p:nvSpPr>
            <p:spPr bwMode="auto">
              <a:xfrm>
                <a:off x="4265" y="1767"/>
                <a:ext cx="51" cy="21"/>
              </a:xfrm>
              <a:custGeom>
                <a:avLst/>
                <a:gdLst>
                  <a:gd name="T0" fmla="*/ 4 w 29"/>
                  <a:gd name="T1" fmla="*/ 11 h 12"/>
                  <a:gd name="T2" fmla="*/ 27 w 29"/>
                  <a:gd name="T3" fmla="*/ 5 h 12"/>
                  <a:gd name="T4" fmla="*/ 27 w 29"/>
                  <a:gd name="T5" fmla="*/ 2 h 12"/>
                  <a:gd name="T6" fmla="*/ 2 w 29"/>
                  <a:gd name="T7" fmla="*/ 8 h 12"/>
                  <a:gd name="T8" fmla="*/ 4 w 29"/>
                  <a:gd name="T9" fmla="*/ 11 h 12"/>
                </a:gdLst>
                <a:ahLst/>
                <a:cxnLst>
                  <a:cxn ang="0">
                    <a:pos x="T0" y="T1"/>
                  </a:cxn>
                  <a:cxn ang="0">
                    <a:pos x="T2" y="T3"/>
                  </a:cxn>
                  <a:cxn ang="0">
                    <a:pos x="T4" y="T5"/>
                  </a:cxn>
                  <a:cxn ang="0">
                    <a:pos x="T6" y="T7"/>
                  </a:cxn>
                  <a:cxn ang="0">
                    <a:pos x="T8" y="T9"/>
                  </a:cxn>
                </a:cxnLst>
                <a:rect l="0" t="0" r="r" b="b"/>
                <a:pathLst>
                  <a:path w="29" h="12">
                    <a:moveTo>
                      <a:pt x="4" y="11"/>
                    </a:moveTo>
                    <a:cubicBezTo>
                      <a:pt x="11" y="7"/>
                      <a:pt x="19" y="6"/>
                      <a:pt x="27" y="5"/>
                    </a:cubicBezTo>
                    <a:cubicBezTo>
                      <a:pt x="28" y="5"/>
                      <a:pt x="29" y="3"/>
                      <a:pt x="27" y="2"/>
                    </a:cubicBezTo>
                    <a:cubicBezTo>
                      <a:pt x="19" y="0"/>
                      <a:pt x="9" y="3"/>
                      <a:pt x="2" y="8"/>
                    </a:cubicBezTo>
                    <a:cubicBezTo>
                      <a:pt x="0" y="9"/>
                      <a:pt x="2" y="12"/>
                      <a:pt x="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2" name="Freeform 529"/>
              <p:cNvSpPr>
                <a:spLocks/>
              </p:cNvSpPr>
              <p:nvPr/>
            </p:nvSpPr>
            <p:spPr bwMode="auto">
              <a:xfrm>
                <a:off x="4235" y="1803"/>
                <a:ext cx="51" cy="22"/>
              </a:xfrm>
              <a:custGeom>
                <a:avLst/>
                <a:gdLst>
                  <a:gd name="T0" fmla="*/ 4 w 29"/>
                  <a:gd name="T1" fmla="*/ 12 h 13"/>
                  <a:gd name="T2" fmla="*/ 27 w 29"/>
                  <a:gd name="T3" fmla="*/ 7 h 13"/>
                  <a:gd name="T4" fmla="*/ 27 w 29"/>
                  <a:gd name="T5" fmla="*/ 4 h 13"/>
                  <a:gd name="T6" fmla="*/ 2 w 29"/>
                  <a:gd name="T7" fmla="*/ 10 h 13"/>
                  <a:gd name="T8" fmla="*/ 4 w 29"/>
                  <a:gd name="T9" fmla="*/ 12 h 13"/>
                </a:gdLst>
                <a:ahLst/>
                <a:cxnLst>
                  <a:cxn ang="0">
                    <a:pos x="T0" y="T1"/>
                  </a:cxn>
                  <a:cxn ang="0">
                    <a:pos x="T2" y="T3"/>
                  </a:cxn>
                  <a:cxn ang="0">
                    <a:pos x="T4" y="T5"/>
                  </a:cxn>
                  <a:cxn ang="0">
                    <a:pos x="T6" y="T7"/>
                  </a:cxn>
                  <a:cxn ang="0">
                    <a:pos x="T8" y="T9"/>
                  </a:cxn>
                </a:cxnLst>
                <a:rect l="0" t="0" r="r" b="b"/>
                <a:pathLst>
                  <a:path w="29" h="13">
                    <a:moveTo>
                      <a:pt x="4" y="12"/>
                    </a:moveTo>
                    <a:cubicBezTo>
                      <a:pt x="11" y="7"/>
                      <a:pt x="18" y="7"/>
                      <a:pt x="27" y="7"/>
                    </a:cubicBezTo>
                    <a:cubicBezTo>
                      <a:pt x="28" y="7"/>
                      <a:pt x="29" y="4"/>
                      <a:pt x="27" y="4"/>
                    </a:cubicBezTo>
                    <a:cubicBezTo>
                      <a:pt x="19" y="0"/>
                      <a:pt x="8" y="4"/>
                      <a:pt x="2" y="10"/>
                    </a:cubicBezTo>
                    <a:cubicBezTo>
                      <a:pt x="0" y="11"/>
                      <a:pt x="2" y="13"/>
                      <a:pt x="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3" name="Freeform 530"/>
              <p:cNvSpPr>
                <a:spLocks/>
              </p:cNvSpPr>
              <p:nvPr/>
            </p:nvSpPr>
            <p:spPr bwMode="auto">
              <a:xfrm>
                <a:off x="4198" y="1843"/>
                <a:ext cx="54" cy="16"/>
              </a:xfrm>
              <a:custGeom>
                <a:avLst/>
                <a:gdLst>
                  <a:gd name="T0" fmla="*/ 3 w 31"/>
                  <a:gd name="T1" fmla="*/ 9 h 9"/>
                  <a:gd name="T2" fmla="*/ 29 w 31"/>
                  <a:gd name="T3" fmla="*/ 5 h 9"/>
                  <a:gd name="T4" fmla="*/ 29 w 31"/>
                  <a:gd name="T5" fmla="*/ 2 h 9"/>
                  <a:gd name="T6" fmla="*/ 2 w 31"/>
                  <a:gd name="T7" fmla="*/ 5 h 9"/>
                  <a:gd name="T8" fmla="*/ 3 w 31"/>
                  <a:gd name="T9" fmla="*/ 9 h 9"/>
                </a:gdLst>
                <a:ahLst/>
                <a:cxnLst>
                  <a:cxn ang="0">
                    <a:pos x="T0" y="T1"/>
                  </a:cxn>
                  <a:cxn ang="0">
                    <a:pos x="T2" y="T3"/>
                  </a:cxn>
                  <a:cxn ang="0">
                    <a:pos x="T4" y="T5"/>
                  </a:cxn>
                  <a:cxn ang="0">
                    <a:pos x="T6" y="T7"/>
                  </a:cxn>
                  <a:cxn ang="0">
                    <a:pos x="T8" y="T9"/>
                  </a:cxn>
                </a:cxnLst>
                <a:rect l="0" t="0" r="r" b="b"/>
                <a:pathLst>
                  <a:path w="31" h="9">
                    <a:moveTo>
                      <a:pt x="3" y="9"/>
                    </a:moveTo>
                    <a:cubicBezTo>
                      <a:pt x="12" y="6"/>
                      <a:pt x="20" y="6"/>
                      <a:pt x="29" y="5"/>
                    </a:cubicBezTo>
                    <a:cubicBezTo>
                      <a:pt x="30" y="5"/>
                      <a:pt x="31" y="2"/>
                      <a:pt x="29" y="2"/>
                    </a:cubicBezTo>
                    <a:cubicBezTo>
                      <a:pt x="20" y="0"/>
                      <a:pt x="10" y="2"/>
                      <a:pt x="2" y="5"/>
                    </a:cubicBezTo>
                    <a:cubicBezTo>
                      <a:pt x="0" y="6"/>
                      <a:pt x="1"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4" name="Freeform 531"/>
              <p:cNvSpPr>
                <a:spLocks/>
              </p:cNvSpPr>
              <p:nvPr/>
            </p:nvSpPr>
            <p:spPr bwMode="auto">
              <a:xfrm>
                <a:off x="4175" y="1876"/>
                <a:ext cx="47" cy="15"/>
              </a:xfrm>
              <a:custGeom>
                <a:avLst/>
                <a:gdLst>
                  <a:gd name="T0" fmla="*/ 4 w 27"/>
                  <a:gd name="T1" fmla="*/ 7 h 8"/>
                  <a:gd name="T2" fmla="*/ 24 w 27"/>
                  <a:gd name="T3" fmla="*/ 5 h 8"/>
                  <a:gd name="T4" fmla="*/ 25 w 27"/>
                  <a:gd name="T5" fmla="*/ 2 h 8"/>
                  <a:gd name="T6" fmla="*/ 2 w 27"/>
                  <a:gd name="T7" fmla="*/ 3 h 8"/>
                  <a:gd name="T8" fmla="*/ 4 w 27"/>
                  <a:gd name="T9" fmla="*/ 7 h 8"/>
                </a:gdLst>
                <a:ahLst/>
                <a:cxnLst>
                  <a:cxn ang="0">
                    <a:pos x="T0" y="T1"/>
                  </a:cxn>
                  <a:cxn ang="0">
                    <a:pos x="T2" y="T3"/>
                  </a:cxn>
                  <a:cxn ang="0">
                    <a:pos x="T4" y="T5"/>
                  </a:cxn>
                  <a:cxn ang="0">
                    <a:pos x="T6" y="T7"/>
                  </a:cxn>
                  <a:cxn ang="0">
                    <a:pos x="T8" y="T9"/>
                  </a:cxn>
                </a:cxnLst>
                <a:rect l="0" t="0" r="r" b="b"/>
                <a:pathLst>
                  <a:path w="27" h="8">
                    <a:moveTo>
                      <a:pt x="4" y="7"/>
                    </a:moveTo>
                    <a:cubicBezTo>
                      <a:pt x="11" y="5"/>
                      <a:pt x="17" y="5"/>
                      <a:pt x="24" y="5"/>
                    </a:cubicBezTo>
                    <a:cubicBezTo>
                      <a:pt x="26" y="5"/>
                      <a:pt x="27" y="3"/>
                      <a:pt x="25" y="2"/>
                    </a:cubicBezTo>
                    <a:cubicBezTo>
                      <a:pt x="18" y="0"/>
                      <a:pt x="10" y="1"/>
                      <a:pt x="2" y="3"/>
                    </a:cubicBezTo>
                    <a:cubicBezTo>
                      <a:pt x="0" y="4"/>
                      <a:pt x="1" y="8"/>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5" name="Freeform 532"/>
              <p:cNvSpPr>
                <a:spLocks/>
              </p:cNvSpPr>
              <p:nvPr/>
            </p:nvSpPr>
            <p:spPr bwMode="auto">
              <a:xfrm>
                <a:off x="4178" y="1898"/>
                <a:ext cx="48" cy="17"/>
              </a:xfrm>
              <a:custGeom>
                <a:avLst/>
                <a:gdLst>
                  <a:gd name="T0" fmla="*/ 4 w 27"/>
                  <a:gd name="T1" fmla="*/ 10 h 10"/>
                  <a:gd name="T2" fmla="*/ 25 w 27"/>
                  <a:gd name="T3" fmla="*/ 3 h 10"/>
                  <a:gd name="T4" fmla="*/ 24 w 27"/>
                  <a:gd name="T5" fmla="*/ 0 h 10"/>
                  <a:gd name="T6" fmla="*/ 3 w 27"/>
                  <a:gd name="T7" fmla="*/ 6 h 10"/>
                  <a:gd name="T8" fmla="*/ 4 w 27"/>
                  <a:gd name="T9" fmla="*/ 10 h 10"/>
                </a:gdLst>
                <a:ahLst/>
                <a:cxnLst>
                  <a:cxn ang="0">
                    <a:pos x="T0" y="T1"/>
                  </a:cxn>
                  <a:cxn ang="0">
                    <a:pos x="T2" y="T3"/>
                  </a:cxn>
                  <a:cxn ang="0">
                    <a:pos x="T4" y="T5"/>
                  </a:cxn>
                  <a:cxn ang="0">
                    <a:pos x="T6" y="T7"/>
                  </a:cxn>
                  <a:cxn ang="0">
                    <a:pos x="T8" y="T9"/>
                  </a:cxn>
                </a:cxnLst>
                <a:rect l="0" t="0" r="r" b="b"/>
                <a:pathLst>
                  <a:path w="27" h="10">
                    <a:moveTo>
                      <a:pt x="4" y="10"/>
                    </a:moveTo>
                    <a:cubicBezTo>
                      <a:pt x="11" y="8"/>
                      <a:pt x="18" y="6"/>
                      <a:pt x="25" y="3"/>
                    </a:cubicBezTo>
                    <a:cubicBezTo>
                      <a:pt x="27" y="2"/>
                      <a:pt x="26" y="0"/>
                      <a:pt x="24" y="0"/>
                    </a:cubicBezTo>
                    <a:cubicBezTo>
                      <a:pt x="17" y="1"/>
                      <a:pt x="10" y="4"/>
                      <a:pt x="3" y="6"/>
                    </a:cubicBezTo>
                    <a:cubicBezTo>
                      <a:pt x="0" y="7"/>
                      <a:pt x="1" y="10"/>
                      <a:pt x="4"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6" name="Freeform 533"/>
              <p:cNvSpPr>
                <a:spLocks/>
              </p:cNvSpPr>
              <p:nvPr/>
            </p:nvSpPr>
            <p:spPr bwMode="auto">
              <a:xfrm>
                <a:off x="4187" y="1929"/>
                <a:ext cx="35" cy="37"/>
              </a:xfrm>
              <a:custGeom>
                <a:avLst/>
                <a:gdLst>
                  <a:gd name="T0" fmla="*/ 4 w 20"/>
                  <a:gd name="T1" fmla="*/ 19 h 21"/>
                  <a:gd name="T2" fmla="*/ 10 w 20"/>
                  <a:gd name="T3" fmla="*/ 9 h 21"/>
                  <a:gd name="T4" fmla="*/ 19 w 20"/>
                  <a:gd name="T5" fmla="*/ 3 h 21"/>
                  <a:gd name="T6" fmla="*/ 17 w 20"/>
                  <a:gd name="T7" fmla="*/ 0 h 21"/>
                  <a:gd name="T8" fmla="*/ 0 w 20"/>
                  <a:gd name="T9" fmla="*/ 18 h 21"/>
                  <a:gd name="T10" fmla="*/ 4 w 20"/>
                  <a:gd name="T11" fmla="*/ 19 h 21"/>
                </a:gdLst>
                <a:ahLst/>
                <a:cxnLst>
                  <a:cxn ang="0">
                    <a:pos x="T0" y="T1"/>
                  </a:cxn>
                  <a:cxn ang="0">
                    <a:pos x="T2" y="T3"/>
                  </a:cxn>
                  <a:cxn ang="0">
                    <a:pos x="T4" y="T5"/>
                  </a:cxn>
                  <a:cxn ang="0">
                    <a:pos x="T6" y="T7"/>
                  </a:cxn>
                  <a:cxn ang="0">
                    <a:pos x="T8" y="T9"/>
                  </a:cxn>
                  <a:cxn ang="0">
                    <a:pos x="T10" y="T11"/>
                  </a:cxn>
                </a:cxnLst>
                <a:rect l="0" t="0" r="r" b="b"/>
                <a:pathLst>
                  <a:path w="20" h="21">
                    <a:moveTo>
                      <a:pt x="4" y="19"/>
                    </a:moveTo>
                    <a:cubicBezTo>
                      <a:pt x="5" y="16"/>
                      <a:pt x="8" y="12"/>
                      <a:pt x="10" y="9"/>
                    </a:cubicBezTo>
                    <a:cubicBezTo>
                      <a:pt x="13" y="7"/>
                      <a:pt x="16" y="5"/>
                      <a:pt x="19" y="3"/>
                    </a:cubicBezTo>
                    <a:cubicBezTo>
                      <a:pt x="20" y="2"/>
                      <a:pt x="19" y="0"/>
                      <a:pt x="17" y="0"/>
                    </a:cubicBezTo>
                    <a:cubicBezTo>
                      <a:pt x="9" y="2"/>
                      <a:pt x="3" y="10"/>
                      <a:pt x="0" y="18"/>
                    </a:cubicBezTo>
                    <a:cubicBezTo>
                      <a:pt x="0" y="20"/>
                      <a:pt x="3" y="21"/>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7" name="Freeform 534"/>
              <p:cNvSpPr>
                <a:spLocks/>
              </p:cNvSpPr>
              <p:nvPr/>
            </p:nvSpPr>
            <p:spPr bwMode="auto">
              <a:xfrm>
                <a:off x="4210" y="1950"/>
                <a:ext cx="30" cy="35"/>
              </a:xfrm>
              <a:custGeom>
                <a:avLst/>
                <a:gdLst>
                  <a:gd name="T0" fmla="*/ 4 w 17"/>
                  <a:gd name="T1" fmla="*/ 17 h 20"/>
                  <a:gd name="T2" fmla="*/ 16 w 17"/>
                  <a:gd name="T3" fmla="*/ 3 h 20"/>
                  <a:gd name="T4" fmla="*/ 15 w 17"/>
                  <a:gd name="T5" fmla="*/ 0 h 20"/>
                  <a:gd name="T6" fmla="*/ 0 w 17"/>
                  <a:gd name="T7" fmla="*/ 16 h 20"/>
                  <a:gd name="T8" fmla="*/ 4 w 17"/>
                  <a:gd name="T9" fmla="*/ 17 h 20"/>
                </a:gdLst>
                <a:ahLst/>
                <a:cxnLst>
                  <a:cxn ang="0">
                    <a:pos x="T0" y="T1"/>
                  </a:cxn>
                  <a:cxn ang="0">
                    <a:pos x="T2" y="T3"/>
                  </a:cxn>
                  <a:cxn ang="0">
                    <a:pos x="T4" y="T5"/>
                  </a:cxn>
                  <a:cxn ang="0">
                    <a:pos x="T6" y="T7"/>
                  </a:cxn>
                  <a:cxn ang="0">
                    <a:pos x="T8" y="T9"/>
                  </a:cxn>
                </a:cxnLst>
                <a:rect l="0" t="0" r="r" b="b"/>
                <a:pathLst>
                  <a:path w="17" h="20">
                    <a:moveTo>
                      <a:pt x="4" y="17"/>
                    </a:moveTo>
                    <a:cubicBezTo>
                      <a:pt x="6" y="11"/>
                      <a:pt x="10" y="7"/>
                      <a:pt x="16" y="3"/>
                    </a:cubicBezTo>
                    <a:cubicBezTo>
                      <a:pt x="17" y="2"/>
                      <a:pt x="17" y="0"/>
                      <a:pt x="15" y="0"/>
                    </a:cubicBezTo>
                    <a:cubicBezTo>
                      <a:pt x="7" y="2"/>
                      <a:pt x="2" y="9"/>
                      <a:pt x="0" y="16"/>
                    </a:cubicBezTo>
                    <a:cubicBezTo>
                      <a:pt x="0" y="19"/>
                      <a:pt x="3" y="20"/>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8" name="Freeform 535"/>
              <p:cNvSpPr>
                <a:spLocks/>
              </p:cNvSpPr>
              <p:nvPr/>
            </p:nvSpPr>
            <p:spPr bwMode="auto">
              <a:xfrm>
                <a:off x="4242" y="1968"/>
                <a:ext cx="24" cy="32"/>
              </a:xfrm>
              <a:custGeom>
                <a:avLst/>
                <a:gdLst>
                  <a:gd name="T0" fmla="*/ 4 w 14"/>
                  <a:gd name="T1" fmla="*/ 16 h 18"/>
                  <a:gd name="T2" fmla="*/ 14 w 14"/>
                  <a:gd name="T3" fmla="*/ 3 h 18"/>
                  <a:gd name="T4" fmla="*/ 11 w 14"/>
                  <a:gd name="T5" fmla="*/ 1 h 18"/>
                  <a:gd name="T6" fmla="*/ 2 w 14"/>
                  <a:gd name="T7" fmla="*/ 14 h 18"/>
                  <a:gd name="T8" fmla="*/ 4 w 14"/>
                  <a:gd name="T9" fmla="*/ 16 h 18"/>
                </a:gdLst>
                <a:ahLst/>
                <a:cxnLst>
                  <a:cxn ang="0">
                    <a:pos x="T0" y="T1"/>
                  </a:cxn>
                  <a:cxn ang="0">
                    <a:pos x="T2" y="T3"/>
                  </a:cxn>
                  <a:cxn ang="0">
                    <a:pos x="T4" y="T5"/>
                  </a:cxn>
                  <a:cxn ang="0">
                    <a:pos x="T6" y="T7"/>
                  </a:cxn>
                  <a:cxn ang="0">
                    <a:pos x="T8" y="T9"/>
                  </a:cxn>
                </a:cxnLst>
                <a:rect l="0" t="0" r="r" b="b"/>
                <a:pathLst>
                  <a:path w="14" h="18">
                    <a:moveTo>
                      <a:pt x="4" y="16"/>
                    </a:moveTo>
                    <a:cubicBezTo>
                      <a:pt x="8" y="12"/>
                      <a:pt x="11" y="8"/>
                      <a:pt x="14" y="3"/>
                    </a:cubicBezTo>
                    <a:cubicBezTo>
                      <a:pt x="14" y="2"/>
                      <a:pt x="12" y="0"/>
                      <a:pt x="11" y="1"/>
                    </a:cubicBezTo>
                    <a:cubicBezTo>
                      <a:pt x="7" y="5"/>
                      <a:pt x="4" y="10"/>
                      <a:pt x="2" y="14"/>
                    </a:cubicBezTo>
                    <a:cubicBezTo>
                      <a:pt x="0" y="16"/>
                      <a:pt x="3" y="18"/>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9" name="Freeform 536"/>
              <p:cNvSpPr>
                <a:spLocks/>
              </p:cNvSpPr>
              <p:nvPr/>
            </p:nvSpPr>
            <p:spPr bwMode="auto">
              <a:xfrm>
                <a:off x="4094" y="1862"/>
                <a:ext cx="86" cy="18"/>
              </a:xfrm>
              <a:custGeom>
                <a:avLst/>
                <a:gdLst>
                  <a:gd name="T0" fmla="*/ 47 w 49"/>
                  <a:gd name="T1" fmla="*/ 1 h 10"/>
                  <a:gd name="T2" fmla="*/ 25 w 49"/>
                  <a:gd name="T3" fmla="*/ 3 h 10"/>
                  <a:gd name="T4" fmla="*/ 2 w 49"/>
                  <a:gd name="T5" fmla="*/ 1 h 10"/>
                  <a:gd name="T6" fmla="*/ 2 w 49"/>
                  <a:gd name="T7" fmla="*/ 4 h 10"/>
                  <a:gd name="T8" fmla="*/ 48 w 49"/>
                  <a:gd name="T9" fmla="*/ 4 h 10"/>
                  <a:gd name="T10" fmla="*/ 47 w 49"/>
                  <a:gd name="T11" fmla="*/ 1 h 10"/>
                </a:gdLst>
                <a:ahLst/>
                <a:cxnLst>
                  <a:cxn ang="0">
                    <a:pos x="T0" y="T1"/>
                  </a:cxn>
                  <a:cxn ang="0">
                    <a:pos x="T2" y="T3"/>
                  </a:cxn>
                  <a:cxn ang="0">
                    <a:pos x="T4" y="T5"/>
                  </a:cxn>
                  <a:cxn ang="0">
                    <a:pos x="T6" y="T7"/>
                  </a:cxn>
                  <a:cxn ang="0">
                    <a:pos x="T8" y="T9"/>
                  </a:cxn>
                  <a:cxn ang="0">
                    <a:pos x="T10" y="T11"/>
                  </a:cxn>
                </a:cxnLst>
                <a:rect l="0" t="0" r="r" b="b"/>
                <a:pathLst>
                  <a:path w="49" h="10">
                    <a:moveTo>
                      <a:pt x="47" y="1"/>
                    </a:moveTo>
                    <a:cubicBezTo>
                      <a:pt x="39" y="2"/>
                      <a:pt x="32" y="3"/>
                      <a:pt x="25" y="3"/>
                    </a:cubicBezTo>
                    <a:cubicBezTo>
                      <a:pt x="17" y="3"/>
                      <a:pt x="10" y="1"/>
                      <a:pt x="2" y="1"/>
                    </a:cubicBezTo>
                    <a:cubicBezTo>
                      <a:pt x="1" y="0"/>
                      <a:pt x="0" y="3"/>
                      <a:pt x="2" y="4"/>
                    </a:cubicBezTo>
                    <a:cubicBezTo>
                      <a:pt x="15" y="10"/>
                      <a:pt x="34" y="10"/>
                      <a:pt x="48" y="4"/>
                    </a:cubicBezTo>
                    <a:cubicBezTo>
                      <a:pt x="49" y="3"/>
                      <a:pt x="48" y="1"/>
                      <a:pt x="4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0" name="Freeform 537"/>
              <p:cNvSpPr>
                <a:spLocks/>
              </p:cNvSpPr>
              <p:nvPr/>
            </p:nvSpPr>
            <p:spPr bwMode="auto">
              <a:xfrm>
                <a:off x="4108" y="1883"/>
                <a:ext cx="58" cy="20"/>
              </a:xfrm>
              <a:custGeom>
                <a:avLst/>
                <a:gdLst>
                  <a:gd name="T0" fmla="*/ 31 w 33"/>
                  <a:gd name="T1" fmla="*/ 7 h 11"/>
                  <a:gd name="T2" fmla="*/ 17 w 33"/>
                  <a:gd name="T3" fmla="*/ 4 h 11"/>
                  <a:gd name="T4" fmla="*/ 3 w 33"/>
                  <a:gd name="T5" fmla="*/ 0 h 11"/>
                  <a:gd name="T6" fmla="*/ 2 w 33"/>
                  <a:gd name="T7" fmla="*/ 3 h 11"/>
                  <a:gd name="T8" fmla="*/ 31 w 33"/>
                  <a:gd name="T9" fmla="*/ 10 h 11"/>
                  <a:gd name="T10" fmla="*/ 31 w 33"/>
                  <a:gd name="T11" fmla="*/ 7 h 11"/>
                </a:gdLst>
                <a:ahLst/>
                <a:cxnLst>
                  <a:cxn ang="0">
                    <a:pos x="T0" y="T1"/>
                  </a:cxn>
                  <a:cxn ang="0">
                    <a:pos x="T2" y="T3"/>
                  </a:cxn>
                  <a:cxn ang="0">
                    <a:pos x="T4" y="T5"/>
                  </a:cxn>
                  <a:cxn ang="0">
                    <a:pos x="T6" y="T7"/>
                  </a:cxn>
                  <a:cxn ang="0">
                    <a:pos x="T8" y="T9"/>
                  </a:cxn>
                  <a:cxn ang="0">
                    <a:pos x="T10" y="T11"/>
                  </a:cxn>
                </a:cxnLst>
                <a:rect l="0" t="0" r="r" b="b"/>
                <a:pathLst>
                  <a:path w="33" h="11">
                    <a:moveTo>
                      <a:pt x="31" y="7"/>
                    </a:moveTo>
                    <a:cubicBezTo>
                      <a:pt x="26" y="6"/>
                      <a:pt x="22" y="5"/>
                      <a:pt x="17" y="4"/>
                    </a:cubicBezTo>
                    <a:cubicBezTo>
                      <a:pt x="12" y="3"/>
                      <a:pt x="8" y="1"/>
                      <a:pt x="3" y="0"/>
                    </a:cubicBezTo>
                    <a:cubicBezTo>
                      <a:pt x="2" y="0"/>
                      <a:pt x="0" y="2"/>
                      <a:pt x="2" y="3"/>
                    </a:cubicBezTo>
                    <a:cubicBezTo>
                      <a:pt x="9" y="9"/>
                      <a:pt x="21" y="11"/>
                      <a:pt x="31" y="10"/>
                    </a:cubicBezTo>
                    <a:cubicBezTo>
                      <a:pt x="32" y="9"/>
                      <a:pt x="33" y="7"/>
                      <a:pt x="3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1" name="Freeform 538"/>
              <p:cNvSpPr>
                <a:spLocks/>
              </p:cNvSpPr>
              <p:nvPr/>
            </p:nvSpPr>
            <p:spPr bwMode="auto">
              <a:xfrm>
                <a:off x="4127" y="1834"/>
                <a:ext cx="62" cy="13"/>
              </a:xfrm>
              <a:custGeom>
                <a:avLst/>
                <a:gdLst>
                  <a:gd name="T0" fmla="*/ 32 w 35"/>
                  <a:gd name="T1" fmla="*/ 2 h 7"/>
                  <a:gd name="T2" fmla="*/ 2 w 35"/>
                  <a:gd name="T3" fmla="*/ 0 h 7"/>
                  <a:gd name="T4" fmla="*/ 2 w 35"/>
                  <a:gd name="T5" fmla="*/ 4 h 7"/>
                  <a:gd name="T6" fmla="*/ 33 w 35"/>
                  <a:gd name="T7" fmla="*/ 6 h 7"/>
                  <a:gd name="T8" fmla="*/ 32 w 35"/>
                  <a:gd name="T9" fmla="*/ 2 h 7"/>
                </a:gdLst>
                <a:ahLst/>
                <a:cxnLst>
                  <a:cxn ang="0">
                    <a:pos x="T0" y="T1"/>
                  </a:cxn>
                  <a:cxn ang="0">
                    <a:pos x="T2" y="T3"/>
                  </a:cxn>
                  <a:cxn ang="0">
                    <a:pos x="T4" y="T5"/>
                  </a:cxn>
                  <a:cxn ang="0">
                    <a:pos x="T6" y="T7"/>
                  </a:cxn>
                  <a:cxn ang="0">
                    <a:pos x="T8" y="T9"/>
                  </a:cxn>
                </a:cxnLst>
                <a:rect l="0" t="0" r="r" b="b"/>
                <a:pathLst>
                  <a:path w="35" h="7">
                    <a:moveTo>
                      <a:pt x="32" y="2"/>
                    </a:moveTo>
                    <a:cubicBezTo>
                      <a:pt x="22" y="2"/>
                      <a:pt x="12" y="1"/>
                      <a:pt x="2" y="0"/>
                    </a:cubicBezTo>
                    <a:cubicBezTo>
                      <a:pt x="0" y="0"/>
                      <a:pt x="0" y="3"/>
                      <a:pt x="2" y="4"/>
                    </a:cubicBezTo>
                    <a:cubicBezTo>
                      <a:pt x="12" y="7"/>
                      <a:pt x="23" y="7"/>
                      <a:pt x="33" y="6"/>
                    </a:cubicBezTo>
                    <a:cubicBezTo>
                      <a:pt x="35" y="5"/>
                      <a:pt x="34" y="2"/>
                      <a:pt x="32"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2" name="Freeform 539"/>
              <p:cNvSpPr>
                <a:spLocks/>
              </p:cNvSpPr>
              <p:nvPr/>
            </p:nvSpPr>
            <p:spPr bwMode="auto">
              <a:xfrm>
                <a:off x="3723" y="2035"/>
                <a:ext cx="99" cy="30"/>
              </a:xfrm>
              <a:custGeom>
                <a:avLst/>
                <a:gdLst>
                  <a:gd name="T0" fmla="*/ 53 w 56"/>
                  <a:gd name="T1" fmla="*/ 1 h 17"/>
                  <a:gd name="T2" fmla="*/ 2 w 56"/>
                  <a:gd name="T3" fmla="*/ 12 h 17"/>
                  <a:gd name="T4" fmla="*/ 2 w 56"/>
                  <a:gd name="T5" fmla="*/ 15 h 17"/>
                  <a:gd name="T6" fmla="*/ 54 w 56"/>
                  <a:gd name="T7" fmla="*/ 4 h 17"/>
                  <a:gd name="T8" fmla="*/ 53 w 56"/>
                  <a:gd name="T9" fmla="*/ 1 h 17"/>
                </a:gdLst>
                <a:ahLst/>
                <a:cxnLst>
                  <a:cxn ang="0">
                    <a:pos x="T0" y="T1"/>
                  </a:cxn>
                  <a:cxn ang="0">
                    <a:pos x="T2" y="T3"/>
                  </a:cxn>
                  <a:cxn ang="0">
                    <a:pos x="T4" y="T5"/>
                  </a:cxn>
                  <a:cxn ang="0">
                    <a:pos x="T6" y="T7"/>
                  </a:cxn>
                  <a:cxn ang="0">
                    <a:pos x="T8" y="T9"/>
                  </a:cxn>
                </a:cxnLst>
                <a:rect l="0" t="0" r="r" b="b"/>
                <a:pathLst>
                  <a:path w="56" h="17">
                    <a:moveTo>
                      <a:pt x="53" y="1"/>
                    </a:moveTo>
                    <a:cubicBezTo>
                      <a:pt x="36" y="7"/>
                      <a:pt x="20" y="11"/>
                      <a:pt x="2" y="12"/>
                    </a:cubicBezTo>
                    <a:cubicBezTo>
                      <a:pt x="0" y="12"/>
                      <a:pt x="0" y="15"/>
                      <a:pt x="2" y="15"/>
                    </a:cubicBezTo>
                    <a:cubicBezTo>
                      <a:pt x="20" y="17"/>
                      <a:pt x="38" y="13"/>
                      <a:pt x="54" y="4"/>
                    </a:cubicBezTo>
                    <a:cubicBezTo>
                      <a:pt x="56" y="3"/>
                      <a:pt x="55" y="0"/>
                      <a:pt x="53"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3" name="Freeform 540"/>
              <p:cNvSpPr>
                <a:spLocks/>
              </p:cNvSpPr>
              <p:nvPr/>
            </p:nvSpPr>
            <p:spPr bwMode="auto">
              <a:xfrm>
                <a:off x="3769" y="2035"/>
                <a:ext cx="68" cy="58"/>
              </a:xfrm>
              <a:custGeom>
                <a:avLst/>
                <a:gdLst>
                  <a:gd name="T0" fmla="*/ 36 w 39"/>
                  <a:gd name="T1" fmla="*/ 1 h 33"/>
                  <a:gd name="T2" fmla="*/ 1 w 39"/>
                  <a:gd name="T3" fmla="*/ 29 h 33"/>
                  <a:gd name="T4" fmla="*/ 2 w 39"/>
                  <a:gd name="T5" fmla="*/ 32 h 33"/>
                  <a:gd name="T6" fmla="*/ 38 w 39"/>
                  <a:gd name="T7" fmla="*/ 3 h 33"/>
                  <a:gd name="T8" fmla="*/ 36 w 39"/>
                  <a:gd name="T9" fmla="*/ 1 h 33"/>
                </a:gdLst>
                <a:ahLst/>
                <a:cxnLst>
                  <a:cxn ang="0">
                    <a:pos x="T0" y="T1"/>
                  </a:cxn>
                  <a:cxn ang="0">
                    <a:pos x="T2" y="T3"/>
                  </a:cxn>
                  <a:cxn ang="0">
                    <a:pos x="T4" y="T5"/>
                  </a:cxn>
                  <a:cxn ang="0">
                    <a:pos x="T6" y="T7"/>
                  </a:cxn>
                  <a:cxn ang="0">
                    <a:pos x="T8" y="T9"/>
                  </a:cxn>
                </a:cxnLst>
                <a:rect l="0" t="0" r="r" b="b"/>
                <a:pathLst>
                  <a:path w="39" h="33">
                    <a:moveTo>
                      <a:pt x="36" y="1"/>
                    </a:moveTo>
                    <a:cubicBezTo>
                      <a:pt x="25" y="13"/>
                      <a:pt x="14" y="21"/>
                      <a:pt x="1" y="29"/>
                    </a:cubicBezTo>
                    <a:cubicBezTo>
                      <a:pt x="0" y="30"/>
                      <a:pt x="1" y="33"/>
                      <a:pt x="2" y="32"/>
                    </a:cubicBezTo>
                    <a:cubicBezTo>
                      <a:pt x="17" y="27"/>
                      <a:pt x="30" y="15"/>
                      <a:pt x="38" y="3"/>
                    </a:cubicBezTo>
                    <a:cubicBezTo>
                      <a:pt x="39" y="1"/>
                      <a:pt x="37" y="0"/>
                      <a:pt x="3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4" name="Freeform 541"/>
              <p:cNvSpPr>
                <a:spLocks/>
              </p:cNvSpPr>
              <p:nvPr/>
            </p:nvSpPr>
            <p:spPr bwMode="auto">
              <a:xfrm>
                <a:off x="3767" y="2100"/>
                <a:ext cx="48" cy="31"/>
              </a:xfrm>
              <a:custGeom>
                <a:avLst/>
                <a:gdLst>
                  <a:gd name="T0" fmla="*/ 23 w 27"/>
                  <a:gd name="T1" fmla="*/ 1 h 18"/>
                  <a:gd name="T2" fmla="*/ 2 w 27"/>
                  <a:gd name="T3" fmla="*/ 14 h 18"/>
                  <a:gd name="T4" fmla="*/ 4 w 27"/>
                  <a:gd name="T5" fmla="*/ 17 h 18"/>
                  <a:gd name="T6" fmla="*/ 25 w 27"/>
                  <a:gd name="T7" fmla="*/ 4 h 18"/>
                  <a:gd name="T8" fmla="*/ 23 w 27"/>
                  <a:gd name="T9" fmla="*/ 1 h 18"/>
                </a:gdLst>
                <a:ahLst/>
                <a:cxnLst>
                  <a:cxn ang="0">
                    <a:pos x="T0" y="T1"/>
                  </a:cxn>
                  <a:cxn ang="0">
                    <a:pos x="T2" y="T3"/>
                  </a:cxn>
                  <a:cxn ang="0">
                    <a:pos x="T4" y="T5"/>
                  </a:cxn>
                  <a:cxn ang="0">
                    <a:pos x="T6" y="T7"/>
                  </a:cxn>
                  <a:cxn ang="0">
                    <a:pos x="T8" y="T9"/>
                  </a:cxn>
                </a:cxnLst>
                <a:rect l="0" t="0" r="r" b="b"/>
                <a:pathLst>
                  <a:path w="27" h="18">
                    <a:moveTo>
                      <a:pt x="23" y="1"/>
                    </a:moveTo>
                    <a:cubicBezTo>
                      <a:pt x="16" y="5"/>
                      <a:pt x="8" y="9"/>
                      <a:pt x="2" y="14"/>
                    </a:cubicBezTo>
                    <a:cubicBezTo>
                      <a:pt x="0" y="16"/>
                      <a:pt x="2" y="18"/>
                      <a:pt x="4" y="17"/>
                    </a:cubicBezTo>
                    <a:cubicBezTo>
                      <a:pt x="11" y="14"/>
                      <a:pt x="18" y="8"/>
                      <a:pt x="25" y="4"/>
                    </a:cubicBezTo>
                    <a:cubicBezTo>
                      <a:pt x="27" y="3"/>
                      <a:pt x="25" y="0"/>
                      <a:pt x="23"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5" name="Freeform 542"/>
              <p:cNvSpPr>
                <a:spLocks/>
              </p:cNvSpPr>
              <p:nvPr/>
            </p:nvSpPr>
            <p:spPr bwMode="auto">
              <a:xfrm>
                <a:off x="3732" y="2017"/>
                <a:ext cx="54" cy="16"/>
              </a:xfrm>
              <a:custGeom>
                <a:avLst/>
                <a:gdLst>
                  <a:gd name="T0" fmla="*/ 29 w 31"/>
                  <a:gd name="T1" fmla="*/ 0 h 9"/>
                  <a:gd name="T2" fmla="*/ 15 w 31"/>
                  <a:gd name="T3" fmla="*/ 2 h 9"/>
                  <a:gd name="T4" fmla="*/ 1 w 31"/>
                  <a:gd name="T5" fmla="*/ 6 h 9"/>
                  <a:gd name="T6" fmla="*/ 2 w 31"/>
                  <a:gd name="T7" fmla="*/ 9 h 9"/>
                  <a:gd name="T8" fmla="*/ 15 w 31"/>
                  <a:gd name="T9" fmla="*/ 7 h 9"/>
                  <a:gd name="T10" fmla="*/ 29 w 31"/>
                  <a:gd name="T11" fmla="*/ 2 h 9"/>
                  <a:gd name="T12" fmla="*/ 29 w 3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1" h="9">
                    <a:moveTo>
                      <a:pt x="29" y="0"/>
                    </a:moveTo>
                    <a:cubicBezTo>
                      <a:pt x="24" y="1"/>
                      <a:pt x="19" y="1"/>
                      <a:pt x="15" y="2"/>
                    </a:cubicBezTo>
                    <a:cubicBezTo>
                      <a:pt x="10" y="3"/>
                      <a:pt x="6" y="4"/>
                      <a:pt x="1" y="6"/>
                    </a:cubicBezTo>
                    <a:cubicBezTo>
                      <a:pt x="0" y="7"/>
                      <a:pt x="0" y="9"/>
                      <a:pt x="2" y="9"/>
                    </a:cubicBezTo>
                    <a:cubicBezTo>
                      <a:pt x="6" y="9"/>
                      <a:pt x="10" y="8"/>
                      <a:pt x="15" y="7"/>
                    </a:cubicBezTo>
                    <a:cubicBezTo>
                      <a:pt x="20" y="5"/>
                      <a:pt x="24" y="3"/>
                      <a:pt x="29" y="2"/>
                    </a:cubicBezTo>
                    <a:cubicBezTo>
                      <a:pt x="31" y="2"/>
                      <a:pt x="30"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6" name="Freeform 543"/>
              <p:cNvSpPr>
                <a:spLocks/>
              </p:cNvSpPr>
              <p:nvPr/>
            </p:nvSpPr>
            <p:spPr bwMode="auto">
              <a:xfrm>
                <a:off x="3704" y="1987"/>
                <a:ext cx="54" cy="16"/>
              </a:xfrm>
              <a:custGeom>
                <a:avLst/>
                <a:gdLst>
                  <a:gd name="T0" fmla="*/ 28 w 31"/>
                  <a:gd name="T1" fmla="*/ 0 h 9"/>
                  <a:gd name="T2" fmla="*/ 2 w 31"/>
                  <a:gd name="T3" fmla="*/ 5 h 9"/>
                  <a:gd name="T4" fmla="*/ 3 w 31"/>
                  <a:gd name="T5" fmla="*/ 8 h 9"/>
                  <a:gd name="T6" fmla="*/ 28 w 31"/>
                  <a:gd name="T7" fmla="*/ 3 h 9"/>
                  <a:gd name="T8" fmla="*/ 28 w 31"/>
                  <a:gd name="T9" fmla="*/ 0 h 9"/>
                </a:gdLst>
                <a:ahLst/>
                <a:cxnLst>
                  <a:cxn ang="0">
                    <a:pos x="T0" y="T1"/>
                  </a:cxn>
                  <a:cxn ang="0">
                    <a:pos x="T2" y="T3"/>
                  </a:cxn>
                  <a:cxn ang="0">
                    <a:pos x="T4" y="T5"/>
                  </a:cxn>
                  <a:cxn ang="0">
                    <a:pos x="T6" y="T7"/>
                  </a:cxn>
                  <a:cxn ang="0">
                    <a:pos x="T8" y="T9"/>
                  </a:cxn>
                </a:cxnLst>
                <a:rect l="0" t="0" r="r" b="b"/>
                <a:pathLst>
                  <a:path w="31" h="9">
                    <a:moveTo>
                      <a:pt x="28" y="0"/>
                    </a:moveTo>
                    <a:cubicBezTo>
                      <a:pt x="19" y="1"/>
                      <a:pt x="10" y="2"/>
                      <a:pt x="2" y="5"/>
                    </a:cubicBezTo>
                    <a:cubicBezTo>
                      <a:pt x="0" y="6"/>
                      <a:pt x="1" y="9"/>
                      <a:pt x="3" y="8"/>
                    </a:cubicBezTo>
                    <a:cubicBezTo>
                      <a:pt x="11" y="8"/>
                      <a:pt x="20" y="5"/>
                      <a:pt x="28" y="3"/>
                    </a:cubicBezTo>
                    <a:cubicBezTo>
                      <a:pt x="31" y="3"/>
                      <a:pt x="30"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7" name="Freeform 544"/>
              <p:cNvSpPr>
                <a:spLocks/>
              </p:cNvSpPr>
              <p:nvPr/>
            </p:nvSpPr>
            <p:spPr bwMode="auto">
              <a:xfrm>
                <a:off x="3820" y="2045"/>
                <a:ext cx="82" cy="28"/>
              </a:xfrm>
              <a:custGeom>
                <a:avLst/>
                <a:gdLst>
                  <a:gd name="T0" fmla="*/ 2 w 47"/>
                  <a:gd name="T1" fmla="*/ 5 h 16"/>
                  <a:gd name="T2" fmla="*/ 46 w 47"/>
                  <a:gd name="T3" fmla="*/ 13 h 16"/>
                  <a:gd name="T4" fmla="*/ 45 w 47"/>
                  <a:gd name="T5" fmla="*/ 10 h 16"/>
                  <a:gd name="T6" fmla="*/ 4 w 47"/>
                  <a:gd name="T7" fmla="*/ 1 h 16"/>
                  <a:gd name="T8" fmla="*/ 2 w 47"/>
                  <a:gd name="T9" fmla="*/ 5 h 16"/>
                </a:gdLst>
                <a:ahLst/>
                <a:cxnLst>
                  <a:cxn ang="0">
                    <a:pos x="T0" y="T1"/>
                  </a:cxn>
                  <a:cxn ang="0">
                    <a:pos x="T2" y="T3"/>
                  </a:cxn>
                  <a:cxn ang="0">
                    <a:pos x="T4" y="T5"/>
                  </a:cxn>
                  <a:cxn ang="0">
                    <a:pos x="T6" y="T7"/>
                  </a:cxn>
                  <a:cxn ang="0">
                    <a:pos x="T8" y="T9"/>
                  </a:cxn>
                </a:cxnLst>
                <a:rect l="0" t="0" r="r" b="b"/>
                <a:pathLst>
                  <a:path w="47" h="16">
                    <a:moveTo>
                      <a:pt x="2" y="5"/>
                    </a:moveTo>
                    <a:cubicBezTo>
                      <a:pt x="15" y="13"/>
                      <a:pt x="31" y="16"/>
                      <a:pt x="46" y="13"/>
                    </a:cubicBezTo>
                    <a:cubicBezTo>
                      <a:pt x="47" y="13"/>
                      <a:pt x="47" y="10"/>
                      <a:pt x="45" y="10"/>
                    </a:cubicBezTo>
                    <a:cubicBezTo>
                      <a:pt x="30" y="10"/>
                      <a:pt x="17" y="8"/>
                      <a:pt x="4" y="1"/>
                    </a:cubicBezTo>
                    <a:cubicBezTo>
                      <a:pt x="2" y="0"/>
                      <a:pt x="0" y="3"/>
                      <a:pt x="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8" name="Freeform 545"/>
              <p:cNvSpPr>
                <a:spLocks/>
              </p:cNvSpPr>
              <p:nvPr/>
            </p:nvSpPr>
            <p:spPr bwMode="auto">
              <a:xfrm>
                <a:off x="3816" y="2080"/>
                <a:ext cx="53" cy="30"/>
              </a:xfrm>
              <a:custGeom>
                <a:avLst/>
                <a:gdLst>
                  <a:gd name="T0" fmla="*/ 1 w 30"/>
                  <a:gd name="T1" fmla="*/ 4 h 17"/>
                  <a:gd name="T2" fmla="*/ 28 w 30"/>
                  <a:gd name="T3" fmla="*/ 17 h 17"/>
                  <a:gd name="T4" fmla="*/ 29 w 30"/>
                  <a:gd name="T5" fmla="*/ 14 h 17"/>
                  <a:gd name="T6" fmla="*/ 4 w 30"/>
                  <a:gd name="T7" fmla="*/ 2 h 17"/>
                  <a:gd name="T8" fmla="*/ 1 w 30"/>
                  <a:gd name="T9" fmla="*/ 4 h 17"/>
                </a:gdLst>
                <a:ahLst/>
                <a:cxnLst>
                  <a:cxn ang="0">
                    <a:pos x="T0" y="T1"/>
                  </a:cxn>
                  <a:cxn ang="0">
                    <a:pos x="T2" y="T3"/>
                  </a:cxn>
                  <a:cxn ang="0">
                    <a:pos x="T4" y="T5"/>
                  </a:cxn>
                  <a:cxn ang="0">
                    <a:pos x="T6" y="T7"/>
                  </a:cxn>
                  <a:cxn ang="0">
                    <a:pos x="T8" y="T9"/>
                  </a:cxn>
                </a:cxnLst>
                <a:rect l="0" t="0" r="r" b="b"/>
                <a:pathLst>
                  <a:path w="30" h="17">
                    <a:moveTo>
                      <a:pt x="1" y="4"/>
                    </a:moveTo>
                    <a:cubicBezTo>
                      <a:pt x="8" y="11"/>
                      <a:pt x="18" y="17"/>
                      <a:pt x="28" y="17"/>
                    </a:cubicBezTo>
                    <a:cubicBezTo>
                      <a:pt x="30" y="17"/>
                      <a:pt x="30" y="14"/>
                      <a:pt x="29" y="14"/>
                    </a:cubicBezTo>
                    <a:cubicBezTo>
                      <a:pt x="19" y="11"/>
                      <a:pt x="11" y="8"/>
                      <a:pt x="4" y="2"/>
                    </a:cubicBezTo>
                    <a:cubicBezTo>
                      <a:pt x="2" y="0"/>
                      <a:pt x="0" y="2"/>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9" name="Freeform 546"/>
              <p:cNvSpPr>
                <a:spLocks/>
              </p:cNvSpPr>
              <p:nvPr/>
            </p:nvSpPr>
            <p:spPr bwMode="auto">
              <a:xfrm>
                <a:off x="3797" y="2114"/>
                <a:ext cx="44" cy="23"/>
              </a:xfrm>
              <a:custGeom>
                <a:avLst/>
                <a:gdLst>
                  <a:gd name="T0" fmla="*/ 2 w 25"/>
                  <a:gd name="T1" fmla="*/ 4 h 13"/>
                  <a:gd name="T2" fmla="*/ 22 w 25"/>
                  <a:gd name="T3" fmla="*/ 13 h 13"/>
                  <a:gd name="T4" fmla="*/ 23 w 25"/>
                  <a:gd name="T5" fmla="*/ 10 h 13"/>
                  <a:gd name="T6" fmla="*/ 4 w 25"/>
                  <a:gd name="T7" fmla="*/ 1 h 13"/>
                  <a:gd name="T8" fmla="*/ 2 w 25"/>
                  <a:gd name="T9" fmla="*/ 4 h 13"/>
                </a:gdLst>
                <a:ahLst/>
                <a:cxnLst>
                  <a:cxn ang="0">
                    <a:pos x="T0" y="T1"/>
                  </a:cxn>
                  <a:cxn ang="0">
                    <a:pos x="T2" y="T3"/>
                  </a:cxn>
                  <a:cxn ang="0">
                    <a:pos x="T4" y="T5"/>
                  </a:cxn>
                  <a:cxn ang="0">
                    <a:pos x="T6" y="T7"/>
                  </a:cxn>
                  <a:cxn ang="0">
                    <a:pos x="T8" y="T9"/>
                  </a:cxn>
                </a:cxnLst>
                <a:rect l="0" t="0" r="r" b="b"/>
                <a:pathLst>
                  <a:path w="25" h="13">
                    <a:moveTo>
                      <a:pt x="2" y="4"/>
                    </a:moveTo>
                    <a:cubicBezTo>
                      <a:pt x="8" y="8"/>
                      <a:pt x="15" y="11"/>
                      <a:pt x="22" y="13"/>
                    </a:cubicBezTo>
                    <a:cubicBezTo>
                      <a:pt x="23" y="13"/>
                      <a:pt x="25" y="11"/>
                      <a:pt x="23" y="10"/>
                    </a:cubicBezTo>
                    <a:cubicBezTo>
                      <a:pt x="17" y="7"/>
                      <a:pt x="10" y="5"/>
                      <a:pt x="4" y="1"/>
                    </a:cubicBezTo>
                    <a:cubicBezTo>
                      <a:pt x="2"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0" name="Freeform 547"/>
              <p:cNvSpPr>
                <a:spLocks/>
              </p:cNvSpPr>
              <p:nvPr/>
            </p:nvSpPr>
            <p:spPr bwMode="auto">
              <a:xfrm>
                <a:off x="3533" y="2098"/>
                <a:ext cx="48" cy="100"/>
              </a:xfrm>
              <a:custGeom>
                <a:avLst/>
                <a:gdLst>
                  <a:gd name="T0" fmla="*/ 4 w 27"/>
                  <a:gd name="T1" fmla="*/ 55 h 57"/>
                  <a:gd name="T2" fmla="*/ 26 w 27"/>
                  <a:gd name="T3" fmla="*/ 4 h 57"/>
                  <a:gd name="T4" fmla="*/ 23 w 27"/>
                  <a:gd name="T5" fmla="*/ 2 h 57"/>
                  <a:gd name="T6" fmla="*/ 0 w 27"/>
                  <a:gd name="T7" fmla="*/ 54 h 57"/>
                  <a:gd name="T8" fmla="*/ 4 w 27"/>
                  <a:gd name="T9" fmla="*/ 55 h 57"/>
                </a:gdLst>
                <a:ahLst/>
                <a:cxnLst>
                  <a:cxn ang="0">
                    <a:pos x="T0" y="T1"/>
                  </a:cxn>
                  <a:cxn ang="0">
                    <a:pos x="T2" y="T3"/>
                  </a:cxn>
                  <a:cxn ang="0">
                    <a:pos x="T4" y="T5"/>
                  </a:cxn>
                  <a:cxn ang="0">
                    <a:pos x="T6" y="T7"/>
                  </a:cxn>
                  <a:cxn ang="0">
                    <a:pos x="T8" y="T9"/>
                  </a:cxn>
                </a:cxnLst>
                <a:rect l="0" t="0" r="r" b="b"/>
                <a:pathLst>
                  <a:path w="27" h="57">
                    <a:moveTo>
                      <a:pt x="4" y="55"/>
                    </a:moveTo>
                    <a:cubicBezTo>
                      <a:pt x="8" y="36"/>
                      <a:pt x="16" y="20"/>
                      <a:pt x="26" y="4"/>
                    </a:cubicBezTo>
                    <a:cubicBezTo>
                      <a:pt x="27" y="2"/>
                      <a:pt x="24" y="0"/>
                      <a:pt x="23" y="2"/>
                    </a:cubicBezTo>
                    <a:cubicBezTo>
                      <a:pt x="11" y="16"/>
                      <a:pt x="3" y="35"/>
                      <a:pt x="0" y="54"/>
                    </a:cubicBezTo>
                    <a:cubicBezTo>
                      <a:pt x="0" y="56"/>
                      <a:pt x="3" y="57"/>
                      <a:pt x="4"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1" name="Freeform 548"/>
              <p:cNvSpPr>
                <a:spLocks/>
              </p:cNvSpPr>
              <p:nvPr/>
            </p:nvSpPr>
            <p:spPr bwMode="auto">
              <a:xfrm>
                <a:off x="3570" y="2123"/>
                <a:ext cx="49" cy="77"/>
              </a:xfrm>
              <a:custGeom>
                <a:avLst/>
                <a:gdLst>
                  <a:gd name="T0" fmla="*/ 4 w 28"/>
                  <a:gd name="T1" fmla="*/ 43 h 44"/>
                  <a:gd name="T2" fmla="*/ 27 w 28"/>
                  <a:gd name="T3" fmla="*/ 3 h 44"/>
                  <a:gd name="T4" fmla="*/ 25 w 28"/>
                  <a:gd name="T5" fmla="*/ 1 h 44"/>
                  <a:gd name="T6" fmla="*/ 1 w 28"/>
                  <a:gd name="T7" fmla="*/ 42 h 44"/>
                  <a:gd name="T8" fmla="*/ 4 w 28"/>
                  <a:gd name="T9" fmla="*/ 43 h 44"/>
                </a:gdLst>
                <a:ahLst/>
                <a:cxnLst>
                  <a:cxn ang="0">
                    <a:pos x="T0" y="T1"/>
                  </a:cxn>
                  <a:cxn ang="0">
                    <a:pos x="T2" y="T3"/>
                  </a:cxn>
                  <a:cxn ang="0">
                    <a:pos x="T4" y="T5"/>
                  </a:cxn>
                  <a:cxn ang="0">
                    <a:pos x="T6" y="T7"/>
                  </a:cxn>
                  <a:cxn ang="0">
                    <a:pos x="T8" y="T9"/>
                  </a:cxn>
                </a:cxnLst>
                <a:rect l="0" t="0" r="r" b="b"/>
                <a:pathLst>
                  <a:path w="28" h="44">
                    <a:moveTo>
                      <a:pt x="4" y="43"/>
                    </a:moveTo>
                    <a:cubicBezTo>
                      <a:pt x="11" y="29"/>
                      <a:pt x="18" y="16"/>
                      <a:pt x="27" y="3"/>
                    </a:cubicBezTo>
                    <a:cubicBezTo>
                      <a:pt x="28" y="2"/>
                      <a:pt x="26" y="0"/>
                      <a:pt x="25" y="1"/>
                    </a:cubicBezTo>
                    <a:cubicBezTo>
                      <a:pt x="14" y="12"/>
                      <a:pt x="5" y="27"/>
                      <a:pt x="1" y="42"/>
                    </a:cubicBezTo>
                    <a:cubicBezTo>
                      <a:pt x="0" y="43"/>
                      <a:pt x="3" y="44"/>
                      <a:pt x="4"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2" name="Freeform 549"/>
              <p:cNvSpPr>
                <a:spLocks/>
              </p:cNvSpPr>
              <p:nvPr/>
            </p:nvSpPr>
            <p:spPr bwMode="auto">
              <a:xfrm>
                <a:off x="3605" y="2149"/>
                <a:ext cx="37" cy="60"/>
              </a:xfrm>
              <a:custGeom>
                <a:avLst/>
                <a:gdLst>
                  <a:gd name="T0" fmla="*/ 4 w 21"/>
                  <a:gd name="T1" fmla="*/ 32 h 34"/>
                  <a:gd name="T2" fmla="*/ 20 w 21"/>
                  <a:gd name="T3" fmla="*/ 3 h 34"/>
                  <a:gd name="T4" fmla="*/ 17 w 21"/>
                  <a:gd name="T5" fmla="*/ 1 h 34"/>
                  <a:gd name="T6" fmla="*/ 1 w 21"/>
                  <a:gd name="T7" fmla="*/ 31 h 34"/>
                  <a:gd name="T8" fmla="*/ 4 w 21"/>
                  <a:gd name="T9" fmla="*/ 32 h 34"/>
                </a:gdLst>
                <a:ahLst/>
                <a:cxnLst>
                  <a:cxn ang="0">
                    <a:pos x="T0" y="T1"/>
                  </a:cxn>
                  <a:cxn ang="0">
                    <a:pos x="T2" y="T3"/>
                  </a:cxn>
                  <a:cxn ang="0">
                    <a:pos x="T4" y="T5"/>
                  </a:cxn>
                  <a:cxn ang="0">
                    <a:pos x="T6" y="T7"/>
                  </a:cxn>
                  <a:cxn ang="0">
                    <a:pos x="T8" y="T9"/>
                  </a:cxn>
                </a:cxnLst>
                <a:rect l="0" t="0" r="r" b="b"/>
                <a:pathLst>
                  <a:path w="21" h="34">
                    <a:moveTo>
                      <a:pt x="4" y="32"/>
                    </a:moveTo>
                    <a:cubicBezTo>
                      <a:pt x="8" y="21"/>
                      <a:pt x="13" y="12"/>
                      <a:pt x="20" y="3"/>
                    </a:cubicBezTo>
                    <a:cubicBezTo>
                      <a:pt x="21" y="2"/>
                      <a:pt x="19" y="0"/>
                      <a:pt x="17" y="1"/>
                    </a:cubicBezTo>
                    <a:cubicBezTo>
                      <a:pt x="9" y="9"/>
                      <a:pt x="3" y="20"/>
                      <a:pt x="1" y="31"/>
                    </a:cubicBezTo>
                    <a:cubicBezTo>
                      <a:pt x="0" y="33"/>
                      <a:pt x="3" y="34"/>
                      <a:pt x="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3" name="Freeform 550"/>
              <p:cNvSpPr>
                <a:spLocks/>
              </p:cNvSpPr>
              <p:nvPr/>
            </p:nvSpPr>
            <p:spPr bwMode="auto">
              <a:xfrm>
                <a:off x="3649" y="2172"/>
                <a:ext cx="27" cy="47"/>
              </a:xfrm>
              <a:custGeom>
                <a:avLst/>
                <a:gdLst>
                  <a:gd name="T0" fmla="*/ 3 w 15"/>
                  <a:gd name="T1" fmla="*/ 26 h 27"/>
                  <a:gd name="T2" fmla="*/ 13 w 15"/>
                  <a:gd name="T3" fmla="*/ 3 h 27"/>
                  <a:gd name="T4" fmla="*/ 11 w 15"/>
                  <a:gd name="T5" fmla="*/ 1 h 27"/>
                  <a:gd name="T6" fmla="*/ 0 w 15"/>
                  <a:gd name="T7" fmla="*/ 25 h 27"/>
                  <a:gd name="T8" fmla="*/ 3 w 15"/>
                  <a:gd name="T9" fmla="*/ 26 h 27"/>
                </a:gdLst>
                <a:ahLst/>
                <a:cxnLst>
                  <a:cxn ang="0">
                    <a:pos x="T0" y="T1"/>
                  </a:cxn>
                  <a:cxn ang="0">
                    <a:pos x="T2" y="T3"/>
                  </a:cxn>
                  <a:cxn ang="0">
                    <a:pos x="T4" y="T5"/>
                  </a:cxn>
                  <a:cxn ang="0">
                    <a:pos x="T6" y="T7"/>
                  </a:cxn>
                  <a:cxn ang="0">
                    <a:pos x="T8" y="T9"/>
                  </a:cxn>
                </a:cxnLst>
                <a:rect l="0" t="0" r="r" b="b"/>
                <a:pathLst>
                  <a:path w="15" h="27">
                    <a:moveTo>
                      <a:pt x="3" y="26"/>
                    </a:moveTo>
                    <a:cubicBezTo>
                      <a:pt x="4" y="17"/>
                      <a:pt x="8" y="10"/>
                      <a:pt x="13" y="3"/>
                    </a:cubicBezTo>
                    <a:cubicBezTo>
                      <a:pt x="15" y="1"/>
                      <a:pt x="13" y="0"/>
                      <a:pt x="11" y="1"/>
                    </a:cubicBezTo>
                    <a:cubicBezTo>
                      <a:pt x="4" y="7"/>
                      <a:pt x="0" y="16"/>
                      <a:pt x="0" y="25"/>
                    </a:cubicBezTo>
                    <a:cubicBezTo>
                      <a:pt x="0" y="27"/>
                      <a:pt x="2" y="27"/>
                      <a:pt x="3"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4" name="Freeform 551"/>
              <p:cNvSpPr>
                <a:spLocks/>
              </p:cNvSpPr>
              <p:nvPr/>
            </p:nvSpPr>
            <p:spPr bwMode="auto">
              <a:xfrm>
                <a:off x="3670" y="2186"/>
                <a:ext cx="20" cy="39"/>
              </a:xfrm>
              <a:custGeom>
                <a:avLst/>
                <a:gdLst>
                  <a:gd name="T0" fmla="*/ 4 w 11"/>
                  <a:gd name="T1" fmla="*/ 19 h 22"/>
                  <a:gd name="T2" fmla="*/ 11 w 11"/>
                  <a:gd name="T3" fmla="*/ 4 h 22"/>
                  <a:gd name="T4" fmla="*/ 8 w 11"/>
                  <a:gd name="T5" fmla="*/ 1 h 22"/>
                  <a:gd name="T6" fmla="*/ 0 w 11"/>
                  <a:gd name="T7" fmla="*/ 19 h 22"/>
                  <a:gd name="T8" fmla="*/ 4 w 11"/>
                  <a:gd name="T9" fmla="*/ 19 h 22"/>
                </a:gdLst>
                <a:ahLst/>
                <a:cxnLst>
                  <a:cxn ang="0">
                    <a:pos x="T0" y="T1"/>
                  </a:cxn>
                  <a:cxn ang="0">
                    <a:pos x="T2" y="T3"/>
                  </a:cxn>
                  <a:cxn ang="0">
                    <a:pos x="T4" y="T5"/>
                  </a:cxn>
                  <a:cxn ang="0">
                    <a:pos x="T6" y="T7"/>
                  </a:cxn>
                  <a:cxn ang="0">
                    <a:pos x="T8" y="T9"/>
                  </a:cxn>
                </a:cxnLst>
                <a:rect l="0" t="0" r="r" b="b"/>
                <a:pathLst>
                  <a:path w="11" h="22">
                    <a:moveTo>
                      <a:pt x="4" y="19"/>
                    </a:moveTo>
                    <a:cubicBezTo>
                      <a:pt x="5" y="13"/>
                      <a:pt x="7" y="8"/>
                      <a:pt x="11" y="4"/>
                    </a:cubicBezTo>
                    <a:cubicBezTo>
                      <a:pt x="11" y="2"/>
                      <a:pt x="10" y="0"/>
                      <a:pt x="8" y="1"/>
                    </a:cubicBezTo>
                    <a:cubicBezTo>
                      <a:pt x="3" y="6"/>
                      <a:pt x="0" y="12"/>
                      <a:pt x="0" y="19"/>
                    </a:cubicBezTo>
                    <a:cubicBezTo>
                      <a:pt x="0" y="22"/>
                      <a:pt x="4" y="22"/>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5" name="Freeform 552"/>
              <p:cNvSpPr>
                <a:spLocks/>
              </p:cNvSpPr>
              <p:nvPr/>
            </p:nvSpPr>
            <p:spPr bwMode="auto">
              <a:xfrm>
                <a:off x="3699" y="2186"/>
                <a:ext cx="24" cy="42"/>
              </a:xfrm>
              <a:custGeom>
                <a:avLst/>
                <a:gdLst>
                  <a:gd name="T0" fmla="*/ 5 w 14"/>
                  <a:gd name="T1" fmla="*/ 22 h 24"/>
                  <a:gd name="T2" fmla="*/ 14 w 14"/>
                  <a:gd name="T3" fmla="*/ 3 h 24"/>
                  <a:gd name="T4" fmla="*/ 11 w 14"/>
                  <a:gd name="T5" fmla="*/ 2 h 24"/>
                  <a:gd name="T6" fmla="*/ 1 w 14"/>
                  <a:gd name="T7" fmla="*/ 21 h 24"/>
                  <a:gd name="T8" fmla="*/ 5 w 14"/>
                  <a:gd name="T9" fmla="*/ 22 h 24"/>
                </a:gdLst>
                <a:ahLst/>
                <a:cxnLst>
                  <a:cxn ang="0">
                    <a:pos x="T0" y="T1"/>
                  </a:cxn>
                  <a:cxn ang="0">
                    <a:pos x="T2" y="T3"/>
                  </a:cxn>
                  <a:cxn ang="0">
                    <a:pos x="T4" y="T5"/>
                  </a:cxn>
                  <a:cxn ang="0">
                    <a:pos x="T6" y="T7"/>
                  </a:cxn>
                  <a:cxn ang="0">
                    <a:pos x="T8" y="T9"/>
                  </a:cxn>
                </a:cxnLst>
                <a:rect l="0" t="0" r="r" b="b"/>
                <a:pathLst>
                  <a:path w="14" h="24">
                    <a:moveTo>
                      <a:pt x="5" y="22"/>
                    </a:moveTo>
                    <a:cubicBezTo>
                      <a:pt x="8" y="16"/>
                      <a:pt x="12" y="10"/>
                      <a:pt x="14" y="3"/>
                    </a:cubicBezTo>
                    <a:cubicBezTo>
                      <a:pt x="14" y="1"/>
                      <a:pt x="12" y="0"/>
                      <a:pt x="11" y="2"/>
                    </a:cubicBezTo>
                    <a:cubicBezTo>
                      <a:pt x="7" y="8"/>
                      <a:pt x="4" y="14"/>
                      <a:pt x="1" y="21"/>
                    </a:cubicBezTo>
                    <a:cubicBezTo>
                      <a:pt x="0" y="23"/>
                      <a:pt x="4" y="24"/>
                      <a:pt x="5"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6" name="Freeform 553"/>
              <p:cNvSpPr>
                <a:spLocks/>
              </p:cNvSpPr>
              <p:nvPr/>
            </p:nvSpPr>
            <p:spPr bwMode="auto">
              <a:xfrm>
                <a:off x="3512" y="2080"/>
                <a:ext cx="46" cy="81"/>
              </a:xfrm>
              <a:custGeom>
                <a:avLst/>
                <a:gdLst>
                  <a:gd name="T0" fmla="*/ 5 w 26"/>
                  <a:gd name="T1" fmla="*/ 44 h 46"/>
                  <a:gd name="T2" fmla="*/ 26 w 26"/>
                  <a:gd name="T3" fmla="*/ 3 h 46"/>
                  <a:gd name="T4" fmla="*/ 23 w 26"/>
                  <a:gd name="T5" fmla="*/ 2 h 46"/>
                  <a:gd name="T6" fmla="*/ 1 w 26"/>
                  <a:gd name="T7" fmla="*/ 43 h 46"/>
                  <a:gd name="T8" fmla="*/ 5 w 26"/>
                  <a:gd name="T9" fmla="*/ 44 h 46"/>
                </a:gdLst>
                <a:ahLst/>
                <a:cxnLst>
                  <a:cxn ang="0">
                    <a:pos x="T0" y="T1"/>
                  </a:cxn>
                  <a:cxn ang="0">
                    <a:pos x="T2" y="T3"/>
                  </a:cxn>
                  <a:cxn ang="0">
                    <a:pos x="T4" y="T5"/>
                  </a:cxn>
                  <a:cxn ang="0">
                    <a:pos x="T6" y="T7"/>
                  </a:cxn>
                  <a:cxn ang="0">
                    <a:pos x="T8" y="T9"/>
                  </a:cxn>
                </a:cxnLst>
                <a:rect l="0" t="0" r="r" b="b"/>
                <a:pathLst>
                  <a:path w="26" h="46">
                    <a:moveTo>
                      <a:pt x="5" y="44"/>
                    </a:moveTo>
                    <a:cubicBezTo>
                      <a:pt x="10" y="29"/>
                      <a:pt x="17" y="16"/>
                      <a:pt x="26" y="3"/>
                    </a:cubicBezTo>
                    <a:cubicBezTo>
                      <a:pt x="26" y="2"/>
                      <a:pt x="24" y="0"/>
                      <a:pt x="23" y="2"/>
                    </a:cubicBezTo>
                    <a:cubicBezTo>
                      <a:pt x="13" y="13"/>
                      <a:pt x="5" y="28"/>
                      <a:pt x="1" y="43"/>
                    </a:cubicBezTo>
                    <a:cubicBezTo>
                      <a:pt x="0" y="45"/>
                      <a:pt x="4" y="46"/>
                      <a:pt x="5"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7" name="Freeform 554"/>
              <p:cNvSpPr>
                <a:spLocks/>
              </p:cNvSpPr>
              <p:nvPr/>
            </p:nvSpPr>
            <p:spPr bwMode="auto">
              <a:xfrm>
                <a:off x="3498" y="2066"/>
                <a:ext cx="19" cy="46"/>
              </a:xfrm>
              <a:custGeom>
                <a:avLst/>
                <a:gdLst>
                  <a:gd name="T0" fmla="*/ 4 w 11"/>
                  <a:gd name="T1" fmla="*/ 24 h 26"/>
                  <a:gd name="T2" fmla="*/ 10 w 11"/>
                  <a:gd name="T3" fmla="*/ 3 h 26"/>
                  <a:gd name="T4" fmla="*/ 7 w 11"/>
                  <a:gd name="T5" fmla="*/ 1 h 26"/>
                  <a:gd name="T6" fmla="*/ 0 w 11"/>
                  <a:gd name="T7" fmla="*/ 23 h 26"/>
                  <a:gd name="T8" fmla="*/ 4 w 11"/>
                  <a:gd name="T9" fmla="*/ 24 h 26"/>
                </a:gdLst>
                <a:ahLst/>
                <a:cxnLst>
                  <a:cxn ang="0">
                    <a:pos x="T0" y="T1"/>
                  </a:cxn>
                  <a:cxn ang="0">
                    <a:pos x="T2" y="T3"/>
                  </a:cxn>
                  <a:cxn ang="0">
                    <a:pos x="T4" y="T5"/>
                  </a:cxn>
                  <a:cxn ang="0">
                    <a:pos x="T6" y="T7"/>
                  </a:cxn>
                  <a:cxn ang="0">
                    <a:pos x="T8" y="T9"/>
                  </a:cxn>
                </a:cxnLst>
                <a:rect l="0" t="0" r="r" b="b"/>
                <a:pathLst>
                  <a:path w="11" h="26">
                    <a:moveTo>
                      <a:pt x="4" y="24"/>
                    </a:moveTo>
                    <a:cubicBezTo>
                      <a:pt x="5" y="16"/>
                      <a:pt x="8" y="10"/>
                      <a:pt x="10" y="3"/>
                    </a:cubicBezTo>
                    <a:cubicBezTo>
                      <a:pt x="11" y="1"/>
                      <a:pt x="8" y="0"/>
                      <a:pt x="7" y="1"/>
                    </a:cubicBezTo>
                    <a:cubicBezTo>
                      <a:pt x="3" y="8"/>
                      <a:pt x="2" y="16"/>
                      <a:pt x="0" y="23"/>
                    </a:cubicBezTo>
                    <a:cubicBezTo>
                      <a:pt x="0" y="25"/>
                      <a:pt x="3" y="26"/>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8" name="Freeform 555"/>
              <p:cNvSpPr>
                <a:spLocks/>
              </p:cNvSpPr>
              <p:nvPr/>
            </p:nvSpPr>
            <p:spPr bwMode="auto">
              <a:xfrm>
                <a:off x="3482" y="2029"/>
                <a:ext cx="35" cy="37"/>
              </a:xfrm>
              <a:custGeom>
                <a:avLst/>
                <a:gdLst>
                  <a:gd name="T0" fmla="*/ 4 w 20"/>
                  <a:gd name="T1" fmla="*/ 20 h 21"/>
                  <a:gd name="T2" fmla="*/ 18 w 20"/>
                  <a:gd name="T3" fmla="*/ 3 h 21"/>
                  <a:gd name="T4" fmla="*/ 17 w 20"/>
                  <a:gd name="T5" fmla="*/ 0 h 21"/>
                  <a:gd name="T6" fmla="*/ 1 w 20"/>
                  <a:gd name="T7" fmla="*/ 18 h 21"/>
                  <a:gd name="T8" fmla="*/ 4 w 20"/>
                  <a:gd name="T9" fmla="*/ 20 h 21"/>
                </a:gdLst>
                <a:ahLst/>
                <a:cxnLst>
                  <a:cxn ang="0">
                    <a:pos x="T0" y="T1"/>
                  </a:cxn>
                  <a:cxn ang="0">
                    <a:pos x="T2" y="T3"/>
                  </a:cxn>
                  <a:cxn ang="0">
                    <a:pos x="T4" y="T5"/>
                  </a:cxn>
                  <a:cxn ang="0">
                    <a:pos x="T6" y="T7"/>
                  </a:cxn>
                  <a:cxn ang="0">
                    <a:pos x="T8" y="T9"/>
                  </a:cxn>
                </a:cxnLst>
                <a:rect l="0" t="0" r="r" b="b"/>
                <a:pathLst>
                  <a:path w="20" h="21">
                    <a:moveTo>
                      <a:pt x="4" y="20"/>
                    </a:moveTo>
                    <a:cubicBezTo>
                      <a:pt x="7" y="13"/>
                      <a:pt x="12" y="8"/>
                      <a:pt x="18" y="3"/>
                    </a:cubicBezTo>
                    <a:cubicBezTo>
                      <a:pt x="20" y="2"/>
                      <a:pt x="19" y="0"/>
                      <a:pt x="17" y="0"/>
                    </a:cubicBezTo>
                    <a:cubicBezTo>
                      <a:pt x="9" y="4"/>
                      <a:pt x="4" y="11"/>
                      <a:pt x="1" y="18"/>
                    </a:cubicBezTo>
                    <a:cubicBezTo>
                      <a:pt x="0" y="20"/>
                      <a:pt x="3" y="21"/>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9" name="Freeform 556"/>
              <p:cNvSpPr>
                <a:spLocks/>
              </p:cNvSpPr>
              <p:nvPr/>
            </p:nvSpPr>
            <p:spPr bwMode="auto">
              <a:xfrm>
                <a:off x="3252" y="2369"/>
                <a:ext cx="104" cy="109"/>
              </a:xfrm>
              <a:custGeom>
                <a:avLst/>
                <a:gdLst>
                  <a:gd name="T0" fmla="*/ 4 w 59"/>
                  <a:gd name="T1" fmla="*/ 60 h 62"/>
                  <a:gd name="T2" fmla="*/ 58 w 59"/>
                  <a:gd name="T3" fmla="*/ 4 h 62"/>
                  <a:gd name="T4" fmla="*/ 56 w 59"/>
                  <a:gd name="T5" fmla="*/ 1 h 62"/>
                  <a:gd name="T6" fmla="*/ 1 w 59"/>
                  <a:gd name="T7" fmla="*/ 59 h 62"/>
                  <a:gd name="T8" fmla="*/ 4 w 59"/>
                  <a:gd name="T9" fmla="*/ 60 h 62"/>
                </a:gdLst>
                <a:ahLst/>
                <a:cxnLst>
                  <a:cxn ang="0">
                    <a:pos x="T0" y="T1"/>
                  </a:cxn>
                  <a:cxn ang="0">
                    <a:pos x="T2" y="T3"/>
                  </a:cxn>
                  <a:cxn ang="0">
                    <a:pos x="T4" y="T5"/>
                  </a:cxn>
                  <a:cxn ang="0">
                    <a:pos x="T6" y="T7"/>
                  </a:cxn>
                  <a:cxn ang="0">
                    <a:pos x="T8" y="T9"/>
                  </a:cxn>
                </a:cxnLst>
                <a:rect l="0" t="0" r="r" b="b"/>
                <a:pathLst>
                  <a:path w="59" h="62">
                    <a:moveTo>
                      <a:pt x="4" y="60"/>
                    </a:moveTo>
                    <a:cubicBezTo>
                      <a:pt x="21" y="40"/>
                      <a:pt x="40" y="23"/>
                      <a:pt x="58" y="4"/>
                    </a:cubicBezTo>
                    <a:cubicBezTo>
                      <a:pt x="59" y="2"/>
                      <a:pt x="58" y="0"/>
                      <a:pt x="56" y="1"/>
                    </a:cubicBezTo>
                    <a:cubicBezTo>
                      <a:pt x="34" y="15"/>
                      <a:pt x="15" y="37"/>
                      <a:pt x="1" y="59"/>
                    </a:cubicBezTo>
                    <a:cubicBezTo>
                      <a:pt x="0" y="60"/>
                      <a:pt x="2" y="62"/>
                      <a:pt x="4" y="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0" name="Freeform 557"/>
              <p:cNvSpPr>
                <a:spLocks/>
              </p:cNvSpPr>
              <p:nvPr/>
            </p:nvSpPr>
            <p:spPr bwMode="auto">
              <a:xfrm>
                <a:off x="3289" y="2399"/>
                <a:ext cx="74" cy="81"/>
              </a:xfrm>
              <a:custGeom>
                <a:avLst/>
                <a:gdLst>
                  <a:gd name="T0" fmla="*/ 4 w 42"/>
                  <a:gd name="T1" fmla="*/ 44 h 46"/>
                  <a:gd name="T2" fmla="*/ 41 w 42"/>
                  <a:gd name="T3" fmla="*/ 3 h 46"/>
                  <a:gd name="T4" fmla="*/ 39 w 42"/>
                  <a:gd name="T5" fmla="*/ 1 h 46"/>
                  <a:gd name="T6" fmla="*/ 1 w 42"/>
                  <a:gd name="T7" fmla="*/ 43 h 46"/>
                  <a:gd name="T8" fmla="*/ 4 w 42"/>
                  <a:gd name="T9" fmla="*/ 44 h 46"/>
                </a:gdLst>
                <a:ahLst/>
                <a:cxnLst>
                  <a:cxn ang="0">
                    <a:pos x="T0" y="T1"/>
                  </a:cxn>
                  <a:cxn ang="0">
                    <a:pos x="T2" y="T3"/>
                  </a:cxn>
                  <a:cxn ang="0">
                    <a:pos x="T4" y="T5"/>
                  </a:cxn>
                  <a:cxn ang="0">
                    <a:pos x="T6" y="T7"/>
                  </a:cxn>
                  <a:cxn ang="0">
                    <a:pos x="T8" y="T9"/>
                  </a:cxn>
                </a:cxnLst>
                <a:rect l="0" t="0" r="r" b="b"/>
                <a:pathLst>
                  <a:path w="42" h="46">
                    <a:moveTo>
                      <a:pt x="4" y="44"/>
                    </a:moveTo>
                    <a:cubicBezTo>
                      <a:pt x="13" y="27"/>
                      <a:pt x="26" y="15"/>
                      <a:pt x="41" y="3"/>
                    </a:cubicBezTo>
                    <a:cubicBezTo>
                      <a:pt x="42" y="2"/>
                      <a:pt x="41" y="0"/>
                      <a:pt x="39" y="1"/>
                    </a:cubicBezTo>
                    <a:cubicBezTo>
                      <a:pt x="22" y="9"/>
                      <a:pt x="8" y="25"/>
                      <a:pt x="1" y="43"/>
                    </a:cubicBezTo>
                    <a:cubicBezTo>
                      <a:pt x="0" y="44"/>
                      <a:pt x="3" y="46"/>
                      <a:pt x="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1" name="Freeform 558"/>
              <p:cNvSpPr>
                <a:spLocks/>
              </p:cNvSpPr>
              <p:nvPr/>
            </p:nvSpPr>
            <p:spPr bwMode="auto">
              <a:xfrm>
                <a:off x="3333" y="2430"/>
                <a:ext cx="39" cy="46"/>
              </a:xfrm>
              <a:custGeom>
                <a:avLst/>
                <a:gdLst>
                  <a:gd name="T0" fmla="*/ 4 w 22"/>
                  <a:gd name="T1" fmla="*/ 24 h 26"/>
                  <a:gd name="T2" fmla="*/ 21 w 22"/>
                  <a:gd name="T3" fmla="*/ 3 h 26"/>
                  <a:gd name="T4" fmla="*/ 19 w 22"/>
                  <a:gd name="T5" fmla="*/ 1 h 26"/>
                  <a:gd name="T6" fmla="*/ 1 w 22"/>
                  <a:gd name="T7" fmla="*/ 22 h 26"/>
                  <a:gd name="T8" fmla="*/ 4 w 22"/>
                  <a:gd name="T9" fmla="*/ 24 h 26"/>
                </a:gdLst>
                <a:ahLst/>
                <a:cxnLst>
                  <a:cxn ang="0">
                    <a:pos x="T0" y="T1"/>
                  </a:cxn>
                  <a:cxn ang="0">
                    <a:pos x="T2" y="T3"/>
                  </a:cxn>
                  <a:cxn ang="0">
                    <a:pos x="T4" y="T5"/>
                  </a:cxn>
                  <a:cxn ang="0">
                    <a:pos x="T6" y="T7"/>
                  </a:cxn>
                  <a:cxn ang="0">
                    <a:pos x="T8" y="T9"/>
                  </a:cxn>
                </a:cxnLst>
                <a:rect l="0" t="0" r="r" b="b"/>
                <a:pathLst>
                  <a:path w="22" h="26">
                    <a:moveTo>
                      <a:pt x="4" y="24"/>
                    </a:moveTo>
                    <a:cubicBezTo>
                      <a:pt x="8" y="16"/>
                      <a:pt x="14" y="9"/>
                      <a:pt x="21" y="3"/>
                    </a:cubicBezTo>
                    <a:cubicBezTo>
                      <a:pt x="22" y="2"/>
                      <a:pt x="20" y="0"/>
                      <a:pt x="19" y="1"/>
                    </a:cubicBezTo>
                    <a:cubicBezTo>
                      <a:pt x="11" y="6"/>
                      <a:pt x="5" y="14"/>
                      <a:pt x="1" y="22"/>
                    </a:cubicBezTo>
                    <a:cubicBezTo>
                      <a:pt x="0" y="24"/>
                      <a:pt x="3" y="26"/>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2" name="Freeform 559"/>
              <p:cNvSpPr>
                <a:spLocks/>
              </p:cNvSpPr>
              <p:nvPr/>
            </p:nvSpPr>
            <p:spPr bwMode="auto">
              <a:xfrm>
                <a:off x="3285" y="2342"/>
                <a:ext cx="69" cy="50"/>
              </a:xfrm>
              <a:custGeom>
                <a:avLst/>
                <a:gdLst>
                  <a:gd name="T0" fmla="*/ 4 w 39"/>
                  <a:gd name="T1" fmla="*/ 27 h 28"/>
                  <a:gd name="T2" fmla="*/ 37 w 39"/>
                  <a:gd name="T3" fmla="*/ 3 h 28"/>
                  <a:gd name="T4" fmla="*/ 36 w 39"/>
                  <a:gd name="T5" fmla="*/ 0 h 28"/>
                  <a:gd name="T6" fmla="*/ 1 w 39"/>
                  <a:gd name="T7" fmla="*/ 24 h 28"/>
                  <a:gd name="T8" fmla="*/ 4 w 39"/>
                  <a:gd name="T9" fmla="*/ 27 h 28"/>
                </a:gdLst>
                <a:ahLst/>
                <a:cxnLst>
                  <a:cxn ang="0">
                    <a:pos x="T0" y="T1"/>
                  </a:cxn>
                  <a:cxn ang="0">
                    <a:pos x="T2" y="T3"/>
                  </a:cxn>
                  <a:cxn ang="0">
                    <a:pos x="T4" y="T5"/>
                  </a:cxn>
                  <a:cxn ang="0">
                    <a:pos x="T6" y="T7"/>
                  </a:cxn>
                  <a:cxn ang="0">
                    <a:pos x="T8" y="T9"/>
                  </a:cxn>
                </a:cxnLst>
                <a:rect l="0" t="0" r="r" b="b"/>
                <a:pathLst>
                  <a:path w="39" h="28">
                    <a:moveTo>
                      <a:pt x="4" y="27"/>
                    </a:moveTo>
                    <a:cubicBezTo>
                      <a:pt x="15" y="18"/>
                      <a:pt x="25" y="10"/>
                      <a:pt x="37" y="3"/>
                    </a:cubicBezTo>
                    <a:cubicBezTo>
                      <a:pt x="39" y="2"/>
                      <a:pt x="37" y="0"/>
                      <a:pt x="36" y="0"/>
                    </a:cubicBezTo>
                    <a:cubicBezTo>
                      <a:pt x="23" y="6"/>
                      <a:pt x="11" y="14"/>
                      <a:pt x="1" y="24"/>
                    </a:cubicBezTo>
                    <a:cubicBezTo>
                      <a:pt x="0" y="26"/>
                      <a:pt x="2" y="28"/>
                      <a:pt x="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3" name="Freeform 560"/>
              <p:cNvSpPr>
                <a:spLocks/>
              </p:cNvSpPr>
              <p:nvPr/>
            </p:nvSpPr>
            <p:spPr bwMode="auto">
              <a:xfrm>
                <a:off x="4026" y="1905"/>
                <a:ext cx="86" cy="54"/>
              </a:xfrm>
              <a:custGeom>
                <a:avLst/>
                <a:gdLst>
                  <a:gd name="T0" fmla="*/ 47 w 49"/>
                  <a:gd name="T1" fmla="*/ 28 h 31"/>
                  <a:gd name="T2" fmla="*/ 18 w 49"/>
                  <a:gd name="T3" fmla="*/ 18 h 31"/>
                  <a:gd name="T4" fmla="*/ 3 w 49"/>
                  <a:gd name="T5" fmla="*/ 1 h 31"/>
                  <a:gd name="T6" fmla="*/ 1 w 49"/>
                  <a:gd name="T7" fmla="*/ 3 h 31"/>
                  <a:gd name="T8" fmla="*/ 19 w 49"/>
                  <a:gd name="T9" fmla="*/ 24 h 31"/>
                  <a:gd name="T10" fmla="*/ 47 w 49"/>
                  <a:gd name="T11" fmla="*/ 31 h 31"/>
                  <a:gd name="T12" fmla="*/ 47 w 49"/>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49" h="31">
                    <a:moveTo>
                      <a:pt x="47" y="28"/>
                    </a:moveTo>
                    <a:cubicBezTo>
                      <a:pt x="36" y="27"/>
                      <a:pt x="27" y="25"/>
                      <a:pt x="18" y="18"/>
                    </a:cubicBezTo>
                    <a:cubicBezTo>
                      <a:pt x="13" y="13"/>
                      <a:pt x="8" y="7"/>
                      <a:pt x="3" y="1"/>
                    </a:cubicBezTo>
                    <a:cubicBezTo>
                      <a:pt x="2" y="0"/>
                      <a:pt x="0" y="1"/>
                      <a:pt x="1" y="3"/>
                    </a:cubicBezTo>
                    <a:cubicBezTo>
                      <a:pt x="6" y="11"/>
                      <a:pt x="11" y="18"/>
                      <a:pt x="19" y="24"/>
                    </a:cubicBezTo>
                    <a:cubicBezTo>
                      <a:pt x="27" y="30"/>
                      <a:pt x="37" y="31"/>
                      <a:pt x="47" y="31"/>
                    </a:cubicBezTo>
                    <a:cubicBezTo>
                      <a:pt x="49" y="31"/>
                      <a:pt x="49" y="29"/>
                      <a:pt x="47"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4" name="Freeform 561"/>
              <p:cNvSpPr>
                <a:spLocks/>
              </p:cNvSpPr>
              <p:nvPr/>
            </p:nvSpPr>
            <p:spPr bwMode="auto">
              <a:xfrm>
                <a:off x="3982" y="1917"/>
                <a:ext cx="86" cy="65"/>
              </a:xfrm>
              <a:custGeom>
                <a:avLst/>
                <a:gdLst>
                  <a:gd name="T0" fmla="*/ 47 w 49"/>
                  <a:gd name="T1" fmla="*/ 34 h 37"/>
                  <a:gd name="T2" fmla="*/ 4 w 49"/>
                  <a:gd name="T3" fmla="*/ 1 h 37"/>
                  <a:gd name="T4" fmla="*/ 1 w 49"/>
                  <a:gd name="T5" fmla="*/ 3 h 37"/>
                  <a:gd name="T6" fmla="*/ 46 w 49"/>
                  <a:gd name="T7" fmla="*/ 37 h 37"/>
                  <a:gd name="T8" fmla="*/ 47 w 49"/>
                  <a:gd name="T9" fmla="*/ 34 h 37"/>
                </a:gdLst>
                <a:ahLst/>
                <a:cxnLst>
                  <a:cxn ang="0">
                    <a:pos x="T0" y="T1"/>
                  </a:cxn>
                  <a:cxn ang="0">
                    <a:pos x="T2" y="T3"/>
                  </a:cxn>
                  <a:cxn ang="0">
                    <a:pos x="T4" y="T5"/>
                  </a:cxn>
                  <a:cxn ang="0">
                    <a:pos x="T6" y="T7"/>
                  </a:cxn>
                  <a:cxn ang="0">
                    <a:pos x="T8" y="T9"/>
                  </a:cxn>
                </a:cxnLst>
                <a:rect l="0" t="0" r="r" b="b"/>
                <a:pathLst>
                  <a:path w="49" h="37">
                    <a:moveTo>
                      <a:pt x="47" y="34"/>
                    </a:moveTo>
                    <a:cubicBezTo>
                      <a:pt x="30" y="26"/>
                      <a:pt x="16" y="15"/>
                      <a:pt x="4" y="1"/>
                    </a:cubicBezTo>
                    <a:cubicBezTo>
                      <a:pt x="3" y="0"/>
                      <a:pt x="0" y="2"/>
                      <a:pt x="1" y="3"/>
                    </a:cubicBezTo>
                    <a:cubicBezTo>
                      <a:pt x="12" y="19"/>
                      <a:pt x="28" y="30"/>
                      <a:pt x="46" y="37"/>
                    </a:cubicBezTo>
                    <a:cubicBezTo>
                      <a:pt x="48" y="37"/>
                      <a:pt x="49" y="34"/>
                      <a:pt x="47"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5" name="Freeform 562"/>
              <p:cNvSpPr>
                <a:spLocks/>
              </p:cNvSpPr>
              <p:nvPr/>
            </p:nvSpPr>
            <p:spPr bwMode="auto">
              <a:xfrm>
                <a:off x="4071" y="1906"/>
                <a:ext cx="69" cy="39"/>
              </a:xfrm>
              <a:custGeom>
                <a:avLst/>
                <a:gdLst>
                  <a:gd name="T0" fmla="*/ 37 w 39"/>
                  <a:gd name="T1" fmla="*/ 17 h 22"/>
                  <a:gd name="T2" fmla="*/ 4 w 39"/>
                  <a:gd name="T3" fmla="*/ 1 h 22"/>
                  <a:gd name="T4" fmla="*/ 1 w 39"/>
                  <a:gd name="T5" fmla="*/ 3 h 22"/>
                  <a:gd name="T6" fmla="*/ 37 w 39"/>
                  <a:gd name="T7" fmla="*/ 21 h 22"/>
                  <a:gd name="T8" fmla="*/ 37 w 39"/>
                  <a:gd name="T9" fmla="*/ 17 h 22"/>
                </a:gdLst>
                <a:ahLst/>
                <a:cxnLst>
                  <a:cxn ang="0">
                    <a:pos x="T0" y="T1"/>
                  </a:cxn>
                  <a:cxn ang="0">
                    <a:pos x="T2" y="T3"/>
                  </a:cxn>
                  <a:cxn ang="0">
                    <a:pos x="T4" y="T5"/>
                  </a:cxn>
                  <a:cxn ang="0">
                    <a:pos x="T6" y="T7"/>
                  </a:cxn>
                  <a:cxn ang="0">
                    <a:pos x="T8" y="T9"/>
                  </a:cxn>
                </a:cxnLst>
                <a:rect l="0" t="0" r="r" b="b"/>
                <a:pathLst>
                  <a:path w="39" h="22">
                    <a:moveTo>
                      <a:pt x="37" y="17"/>
                    </a:moveTo>
                    <a:cubicBezTo>
                      <a:pt x="23" y="15"/>
                      <a:pt x="14" y="10"/>
                      <a:pt x="4" y="1"/>
                    </a:cubicBezTo>
                    <a:cubicBezTo>
                      <a:pt x="3" y="0"/>
                      <a:pt x="0" y="2"/>
                      <a:pt x="1" y="3"/>
                    </a:cubicBezTo>
                    <a:cubicBezTo>
                      <a:pt x="9" y="15"/>
                      <a:pt x="23" y="22"/>
                      <a:pt x="37" y="21"/>
                    </a:cubicBezTo>
                    <a:cubicBezTo>
                      <a:pt x="39" y="20"/>
                      <a:pt x="39" y="17"/>
                      <a:pt x="37"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6" name="Freeform 563"/>
              <p:cNvSpPr>
                <a:spLocks/>
              </p:cNvSpPr>
              <p:nvPr/>
            </p:nvSpPr>
            <p:spPr bwMode="auto">
              <a:xfrm>
                <a:off x="3774" y="1956"/>
                <a:ext cx="30" cy="63"/>
              </a:xfrm>
              <a:custGeom>
                <a:avLst/>
                <a:gdLst>
                  <a:gd name="T0" fmla="*/ 16 w 17"/>
                  <a:gd name="T1" fmla="*/ 33 h 36"/>
                  <a:gd name="T2" fmla="*/ 4 w 17"/>
                  <a:gd name="T3" fmla="*/ 1 h 36"/>
                  <a:gd name="T4" fmla="*/ 1 w 17"/>
                  <a:gd name="T5" fmla="*/ 2 h 36"/>
                  <a:gd name="T6" fmla="*/ 13 w 17"/>
                  <a:gd name="T7" fmla="*/ 35 h 36"/>
                  <a:gd name="T8" fmla="*/ 16 w 17"/>
                  <a:gd name="T9" fmla="*/ 33 h 36"/>
                </a:gdLst>
                <a:ahLst/>
                <a:cxnLst>
                  <a:cxn ang="0">
                    <a:pos x="T0" y="T1"/>
                  </a:cxn>
                  <a:cxn ang="0">
                    <a:pos x="T2" y="T3"/>
                  </a:cxn>
                  <a:cxn ang="0">
                    <a:pos x="T4" y="T5"/>
                  </a:cxn>
                  <a:cxn ang="0">
                    <a:pos x="T6" y="T7"/>
                  </a:cxn>
                  <a:cxn ang="0">
                    <a:pos x="T8" y="T9"/>
                  </a:cxn>
                </a:cxnLst>
                <a:rect l="0" t="0" r="r" b="b"/>
                <a:pathLst>
                  <a:path w="17" h="36">
                    <a:moveTo>
                      <a:pt x="16" y="33"/>
                    </a:moveTo>
                    <a:cubicBezTo>
                      <a:pt x="9" y="23"/>
                      <a:pt x="6" y="13"/>
                      <a:pt x="4" y="1"/>
                    </a:cubicBezTo>
                    <a:cubicBezTo>
                      <a:pt x="4" y="0"/>
                      <a:pt x="1" y="0"/>
                      <a:pt x="1" y="2"/>
                    </a:cubicBezTo>
                    <a:cubicBezTo>
                      <a:pt x="0" y="14"/>
                      <a:pt x="6" y="26"/>
                      <a:pt x="13" y="35"/>
                    </a:cubicBezTo>
                    <a:cubicBezTo>
                      <a:pt x="15" y="36"/>
                      <a:pt x="17" y="34"/>
                      <a:pt x="16"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7" name="Freeform 564"/>
              <p:cNvSpPr>
                <a:spLocks/>
              </p:cNvSpPr>
              <p:nvPr/>
            </p:nvSpPr>
            <p:spPr bwMode="auto">
              <a:xfrm>
                <a:off x="3813" y="1973"/>
                <a:ext cx="44" cy="55"/>
              </a:xfrm>
              <a:custGeom>
                <a:avLst/>
                <a:gdLst>
                  <a:gd name="T0" fmla="*/ 23 w 25"/>
                  <a:gd name="T1" fmla="*/ 27 h 31"/>
                  <a:gd name="T2" fmla="*/ 6 w 25"/>
                  <a:gd name="T3" fmla="*/ 2 h 31"/>
                  <a:gd name="T4" fmla="*/ 3 w 25"/>
                  <a:gd name="T5" fmla="*/ 1 h 31"/>
                  <a:gd name="T6" fmla="*/ 23 w 25"/>
                  <a:gd name="T7" fmla="*/ 30 h 31"/>
                  <a:gd name="T8" fmla="*/ 23 w 25"/>
                  <a:gd name="T9" fmla="*/ 27 h 31"/>
                </a:gdLst>
                <a:ahLst/>
                <a:cxnLst>
                  <a:cxn ang="0">
                    <a:pos x="T0" y="T1"/>
                  </a:cxn>
                  <a:cxn ang="0">
                    <a:pos x="T2" y="T3"/>
                  </a:cxn>
                  <a:cxn ang="0">
                    <a:pos x="T4" y="T5"/>
                  </a:cxn>
                  <a:cxn ang="0">
                    <a:pos x="T6" y="T7"/>
                  </a:cxn>
                  <a:cxn ang="0">
                    <a:pos x="T8" y="T9"/>
                  </a:cxn>
                </a:cxnLst>
                <a:rect l="0" t="0" r="r" b="b"/>
                <a:pathLst>
                  <a:path w="25" h="31">
                    <a:moveTo>
                      <a:pt x="23" y="27"/>
                    </a:moveTo>
                    <a:cubicBezTo>
                      <a:pt x="12" y="23"/>
                      <a:pt x="7" y="13"/>
                      <a:pt x="6" y="2"/>
                    </a:cubicBezTo>
                    <a:cubicBezTo>
                      <a:pt x="6" y="0"/>
                      <a:pt x="3" y="0"/>
                      <a:pt x="3" y="1"/>
                    </a:cubicBezTo>
                    <a:cubicBezTo>
                      <a:pt x="0" y="14"/>
                      <a:pt x="10" y="27"/>
                      <a:pt x="23" y="30"/>
                    </a:cubicBezTo>
                    <a:cubicBezTo>
                      <a:pt x="24" y="31"/>
                      <a:pt x="25" y="28"/>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8" name="Freeform 565"/>
              <p:cNvSpPr>
                <a:spLocks/>
              </p:cNvSpPr>
              <p:nvPr/>
            </p:nvSpPr>
            <p:spPr bwMode="auto">
              <a:xfrm>
                <a:off x="3853" y="1963"/>
                <a:ext cx="41" cy="58"/>
              </a:xfrm>
              <a:custGeom>
                <a:avLst/>
                <a:gdLst>
                  <a:gd name="T0" fmla="*/ 22 w 23"/>
                  <a:gd name="T1" fmla="*/ 29 h 33"/>
                  <a:gd name="T2" fmla="*/ 11 w 23"/>
                  <a:gd name="T3" fmla="*/ 15 h 33"/>
                  <a:gd name="T4" fmla="*/ 4 w 23"/>
                  <a:gd name="T5" fmla="*/ 1 h 33"/>
                  <a:gd name="T6" fmla="*/ 1 w 23"/>
                  <a:gd name="T7" fmla="*/ 3 h 33"/>
                  <a:gd name="T8" fmla="*/ 19 w 23"/>
                  <a:gd name="T9" fmla="*/ 31 h 33"/>
                  <a:gd name="T10" fmla="*/ 22 w 23"/>
                  <a:gd name="T11" fmla="*/ 29 h 33"/>
                </a:gdLst>
                <a:ahLst/>
                <a:cxnLst>
                  <a:cxn ang="0">
                    <a:pos x="T0" y="T1"/>
                  </a:cxn>
                  <a:cxn ang="0">
                    <a:pos x="T2" y="T3"/>
                  </a:cxn>
                  <a:cxn ang="0">
                    <a:pos x="T4" y="T5"/>
                  </a:cxn>
                  <a:cxn ang="0">
                    <a:pos x="T6" y="T7"/>
                  </a:cxn>
                  <a:cxn ang="0">
                    <a:pos x="T8" y="T9"/>
                  </a:cxn>
                  <a:cxn ang="0">
                    <a:pos x="T10" y="T11"/>
                  </a:cxn>
                </a:cxnLst>
                <a:rect l="0" t="0" r="r" b="b"/>
                <a:pathLst>
                  <a:path w="23" h="33">
                    <a:moveTo>
                      <a:pt x="22" y="29"/>
                    </a:moveTo>
                    <a:cubicBezTo>
                      <a:pt x="18" y="25"/>
                      <a:pt x="14" y="20"/>
                      <a:pt x="11" y="15"/>
                    </a:cubicBezTo>
                    <a:cubicBezTo>
                      <a:pt x="8" y="11"/>
                      <a:pt x="6" y="6"/>
                      <a:pt x="4" y="1"/>
                    </a:cubicBezTo>
                    <a:cubicBezTo>
                      <a:pt x="3" y="0"/>
                      <a:pt x="0" y="1"/>
                      <a:pt x="1" y="3"/>
                    </a:cubicBezTo>
                    <a:cubicBezTo>
                      <a:pt x="2" y="14"/>
                      <a:pt x="11" y="24"/>
                      <a:pt x="19" y="31"/>
                    </a:cubicBezTo>
                    <a:cubicBezTo>
                      <a:pt x="21" y="33"/>
                      <a:pt x="23" y="30"/>
                      <a:pt x="22"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9" name="Freeform 566"/>
              <p:cNvSpPr>
                <a:spLocks/>
              </p:cNvSpPr>
              <p:nvPr/>
            </p:nvSpPr>
            <p:spPr bwMode="auto">
              <a:xfrm>
                <a:off x="3883" y="1966"/>
                <a:ext cx="49" cy="39"/>
              </a:xfrm>
              <a:custGeom>
                <a:avLst/>
                <a:gdLst>
                  <a:gd name="T0" fmla="*/ 26 w 28"/>
                  <a:gd name="T1" fmla="*/ 18 h 22"/>
                  <a:gd name="T2" fmla="*/ 14 w 28"/>
                  <a:gd name="T3" fmla="*/ 10 h 22"/>
                  <a:gd name="T4" fmla="*/ 4 w 28"/>
                  <a:gd name="T5" fmla="*/ 1 h 22"/>
                  <a:gd name="T6" fmla="*/ 1 w 28"/>
                  <a:gd name="T7" fmla="*/ 2 h 22"/>
                  <a:gd name="T8" fmla="*/ 25 w 28"/>
                  <a:gd name="T9" fmla="*/ 21 h 22"/>
                  <a:gd name="T10" fmla="*/ 26 w 28"/>
                  <a:gd name="T11" fmla="*/ 18 h 22"/>
                </a:gdLst>
                <a:ahLst/>
                <a:cxnLst>
                  <a:cxn ang="0">
                    <a:pos x="T0" y="T1"/>
                  </a:cxn>
                  <a:cxn ang="0">
                    <a:pos x="T2" y="T3"/>
                  </a:cxn>
                  <a:cxn ang="0">
                    <a:pos x="T4" y="T5"/>
                  </a:cxn>
                  <a:cxn ang="0">
                    <a:pos x="T6" y="T7"/>
                  </a:cxn>
                  <a:cxn ang="0">
                    <a:pos x="T8" y="T9"/>
                  </a:cxn>
                  <a:cxn ang="0">
                    <a:pos x="T10" y="T11"/>
                  </a:cxn>
                </a:cxnLst>
                <a:rect l="0" t="0" r="r" b="b"/>
                <a:pathLst>
                  <a:path w="28" h="22">
                    <a:moveTo>
                      <a:pt x="26" y="18"/>
                    </a:moveTo>
                    <a:cubicBezTo>
                      <a:pt x="22" y="16"/>
                      <a:pt x="17" y="13"/>
                      <a:pt x="14" y="10"/>
                    </a:cubicBezTo>
                    <a:cubicBezTo>
                      <a:pt x="10" y="7"/>
                      <a:pt x="7" y="4"/>
                      <a:pt x="4" y="1"/>
                    </a:cubicBezTo>
                    <a:cubicBezTo>
                      <a:pt x="3" y="0"/>
                      <a:pt x="0" y="1"/>
                      <a:pt x="1" y="2"/>
                    </a:cubicBezTo>
                    <a:cubicBezTo>
                      <a:pt x="5" y="12"/>
                      <a:pt x="16" y="18"/>
                      <a:pt x="25" y="21"/>
                    </a:cubicBezTo>
                    <a:cubicBezTo>
                      <a:pt x="28" y="22"/>
                      <a:pt x="28" y="18"/>
                      <a:pt x="26"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0" name="Freeform 567"/>
              <p:cNvSpPr>
                <a:spLocks/>
              </p:cNvSpPr>
              <p:nvPr/>
            </p:nvSpPr>
            <p:spPr bwMode="auto">
              <a:xfrm>
                <a:off x="2948" y="2561"/>
                <a:ext cx="54" cy="65"/>
              </a:xfrm>
              <a:custGeom>
                <a:avLst/>
                <a:gdLst>
                  <a:gd name="T0" fmla="*/ 0 w 31"/>
                  <a:gd name="T1" fmla="*/ 3 h 37"/>
                  <a:gd name="T2" fmla="*/ 28 w 31"/>
                  <a:gd name="T3" fmla="*/ 36 h 37"/>
                  <a:gd name="T4" fmla="*/ 30 w 31"/>
                  <a:gd name="T5" fmla="*/ 33 h 37"/>
                  <a:gd name="T6" fmla="*/ 4 w 31"/>
                  <a:gd name="T7" fmla="*/ 2 h 37"/>
                  <a:gd name="T8" fmla="*/ 0 w 31"/>
                  <a:gd name="T9" fmla="*/ 3 h 37"/>
                </a:gdLst>
                <a:ahLst/>
                <a:cxnLst>
                  <a:cxn ang="0">
                    <a:pos x="T0" y="T1"/>
                  </a:cxn>
                  <a:cxn ang="0">
                    <a:pos x="T2" y="T3"/>
                  </a:cxn>
                  <a:cxn ang="0">
                    <a:pos x="T4" y="T5"/>
                  </a:cxn>
                  <a:cxn ang="0">
                    <a:pos x="T6" y="T7"/>
                  </a:cxn>
                  <a:cxn ang="0">
                    <a:pos x="T8" y="T9"/>
                  </a:cxn>
                </a:cxnLst>
                <a:rect l="0" t="0" r="r" b="b"/>
                <a:pathLst>
                  <a:path w="31" h="37">
                    <a:moveTo>
                      <a:pt x="0" y="3"/>
                    </a:moveTo>
                    <a:cubicBezTo>
                      <a:pt x="4" y="17"/>
                      <a:pt x="14" y="31"/>
                      <a:pt x="28" y="36"/>
                    </a:cubicBezTo>
                    <a:cubicBezTo>
                      <a:pt x="30" y="37"/>
                      <a:pt x="31" y="34"/>
                      <a:pt x="30" y="33"/>
                    </a:cubicBezTo>
                    <a:cubicBezTo>
                      <a:pt x="18" y="25"/>
                      <a:pt x="9" y="16"/>
                      <a:pt x="4" y="2"/>
                    </a:cubicBezTo>
                    <a:cubicBezTo>
                      <a:pt x="3" y="0"/>
                      <a:pt x="0"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1" name="Freeform 568"/>
              <p:cNvSpPr>
                <a:spLocks/>
              </p:cNvSpPr>
              <p:nvPr/>
            </p:nvSpPr>
            <p:spPr bwMode="auto">
              <a:xfrm>
                <a:off x="2929" y="2585"/>
                <a:ext cx="44" cy="58"/>
              </a:xfrm>
              <a:custGeom>
                <a:avLst/>
                <a:gdLst>
                  <a:gd name="T0" fmla="*/ 1 w 25"/>
                  <a:gd name="T1" fmla="*/ 3 h 33"/>
                  <a:gd name="T2" fmla="*/ 22 w 25"/>
                  <a:gd name="T3" fmla="*/ 32 h 33"/>
                  <a:gd name="T4" fmla="*/ 24 w 25"/>
                  <a:gd name="T5" fmla="*/ 30 h 33"/>
                  <a:gd name="T6" fmla="*/ 13 w 25"/>
                  <a:gd name="T7" fmla="*/ 16 h 33"/>
                  <a:gd name="T8" fmla="*/ 4 w 25"/>
                  <a:gd name="T9" fmla="*/ 2 h 33"/>
                  <a:gd name="T10" fmla="*/ 1 w 25"/>
                  <a:gd name="T11" fmla="*/ 3 h 33"/>
                </a:gdLst>
                <a:ahLst/>
                <a:cxnLst>
                  <a:cxn ang="0">
                    <a:pos x="T0" y="T1"/>
                  </a:cxn>
                  <a:cxn ang="0">
                    <a:pos x="T2" y="T3"/>
                  </a:cxn>
                  <a:cxn ang="0">
                    <a:pos x="T4" y="T5"/>
                  </a:cxn>
                  <a:cxn ang="0">
                    <a:pos x="T6" y="T7"/>
                  </a:cxn>
                  <a:cxn ang="0">
                    <a:pos x="T8" y="T9"/>
                  </a:cxn>
                  <a:cxn ang="0">
                    <a:pos x="T10" y="T11"/>
                  </a:cxn>
                </a:cxnLst>
                <a:rect l="0" t="0" r="r" b="b"/>
                <a:pathLst>
                  <a:path w="25" h="33">
                    <a:moveTo>
                      <a:pt x="1" y="3"/>
                    </a:moveTo>
                    <a:cubicBezTo>
                      <a:pt x="5" y="14"/>
                      <a:pt x="12" y="25"/>
                      <a:pt x="22" y="32"/>
                    </a:cubicBezTo>
                    <a:cubicBezTo>
                      <a:pt x="23" y="33"/>
                      <a:pt x="25" y="31"/>
                      <a:pt x="24" y="30"/>
                    </a:cubicBezTo>
                    <a:cubicBezTo>
                      <a:pt x="20" y="25"/>
                      <a:pt x="17" y="21"/>
                      <a:pt x="13" y="16"/>
                    </a:cubicBezTo>
                    <a:cubicBezTo>
                      <a:pt x="10" y="11"/>
                      <a:pt x="7" y="6"/>
                      <a:pt x="4" y="2"/>
                    </a:cubicBezTo>
                    <a:cubicBezTo>
                      <a:pt x="3" y="0"/>
                      <a:pt x="0" y="1"/>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2" name="Freeform 569"/>
              <p:cNvSpPr>
                <a:spLocks/>
              </p:cNvSpPr>
              <p:nvPr/>
            </p:nvSpPr>
            <p:spPr bwMode="auto">
              <a:xfrm>
                <a:off x="2927" y="2627"/>
                <a:ext cx="38" cy="51"/>
              </a:xfrm>
              <a:custGeom>
                <a:avLst/>
                <a:gdLst>
                  <a:gd name="T0" fmla="*/ 1 w 22"/>
                  <a:gd name="T1" fmla="*/ 3 h 29"/>
                  <a:gd name="T2" fmla="*/ 19 w 22"/>
                  <a:gd name="T3" fmla="*/ 29 h 29"/>
                  <a:gd name="T4" fmla="*/ 21 w 22"/>
                  <a:gd name="T5" fmla="*/ 26 h 29"/>
                  <a:gd name="T6" fmla="*/ 11 w 22"/>
                  <a:gd name="T7" fmla="*/ 16 h 29"/>
                  <a:gd name="T8" fmla="*/ 4 w 22"/>
                  <a:gd name="T9" fmla="*/ 2 h 29"/>
                  <a:gd name="T10" fmla="*/ 1 w 22"/>
                  <a:gd name="T11" fmla="*/ 3 h 29"/>
                </a:gdLst>
                <a:ahLst/>
                <a:cxnLst>
                  <a:cxn ang="0">
                    <a:pos x="T0" y="T1"/>
                  </a:cxn>
                  <a:cxn ang="0">
                    <a:pos x="T2" y="T3"/>
                  </a:cxn>
                  <a:cxn ang="0">
                    <a:pos x="T4" y="T5"/>
                  </a:cxn>
                  <a:cxn ang="0">
                    <a:pos x="T6" y="T7"/>
                  </a:cxn>
                  <a:cxn ang="0">
                    <a:pos x="T8" y="T9"/>
                  </a:cxn>
                  <a:cxn ang="0">
                    <a:pos x="T10" y="T11"/>
                  </a:cxn>
                </a:cxnLst>
                <a:rect l="0" t="0" r="r" b="b"/>
                <a:pathLst>
                  <a:path w="22" h="29">
                    <a:moveTo>
                      <a:pt x="1" y="3"/>
                    </a:moveTo>
                    <a:cubicBezTo>
                      <a:pt x="2" y="13"/>
                      <a:pt x="9" y="25"/>
                      <a:pt x="19" y="29"/>
                    </a:cubicBezTo>
                    <a:cubicBezTo>
                      <a:pt x="21" y="29"/>
                      <a:pt x="22" y="27"/>
                      <a:pt x="21" y="26"/>
                    </a:cubicBezTo>
                    <a:cubicBezTo>
                      <a:pt x="18" y="23"/>
                      <a:pt x="14" y="20"/>
                      <a:pt x="11" y="16"/>
                    </a:cubicBezTo>
                    <a:cubicBezTo>
                      <a:pt x="7" y="12"/>
                      <a:pt x="5" y="7"/>
                      <a:pt x="4" y="2"/>
                    </a:cubicBezTo>
                    <a:cubicBezTo>
                      <a:pt x="3" y="0"/>
                      <a:pt x="0" y="1"/>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3" name="Freeform 570"/>
              <p:cNvSpPr>
                <a:spLocks/>
              </p:cNvSpPr>
              <p:nvPr/>
            </p:nvSpPr>
            <p:spPr bwMode="auto">
              <a:xfrm>
                <a:off x="2927" y="2680"/>
                <a:ext cx="38" cy="48"/>
              </a:xfrm>
              <a:custGeom>
                <a:avLst/>
                <a:gdLst>
                  <a:gd name="T0" fmla="*/ 1 w 22"/>
                  <a:gd name="T1" fmla="*/ 3 h 27"/>
                  <a:gd name="T2" fmla="*/ 19 w 22"/>
                  <a:gd name="T3" fmla="*/ 26 h 27"/>
                  <a:gd name="T4" fmla="*/ 21 w 22"/>
                  <a:gd name="T5" fmla="*/ 24 h 27"/>
                  <a:gd name="T6" fmla="*/ 11 w 22"/>
                  <a:gd name="T7" fmla="*/ 13 h 27"/>
                  <a:gd name="T8" fmla="*/ 4 w 22"/>
                  <a:gd name="T9" fmla="*/ 1 h 27"/>
                  <a:gd name="T10" fmla="*/ 1 w 22"/>
                  <a:gd name="T11" fmla="*/ 3 h 27"/>
                </a:gdLst>
                <a:ahLst/>
                <a:cxnLst>
                  <a:cxn ang="0">
                    <a:pos x="T0" y="T1"/>
                  </a:cxn>
                  <a:cxn ang="0">
                    <a:pos x="T2" y="T3"/>
                  </a:cxn>
                  <a:cxn ang="0">
                    <a:pos x="T4" y="T5"/>
                  </a:cxn>
                  <a:cxn ang="0">
                    <a:pos x="T6" y="T7"/>
                  </a:cxn>
                  <a:cxn ang="0">
                    <a:pos x="T8" y="T9"/>
                  </a:cxn>
                  <a:cxn ang="0">
                    <a:pos x="T10" y="T11"/>
                  </a:cxn>
                </a:cxnLst>
                <a:rect l="0" t="0" r="r" b="b"/>
                <a:pathLst>
                  <a:path w="22" h="27">
                    <a:moveTo>
                      <a:pt x="1" y="3"/>
                    </a:moveTo>
                    <a:cubicBezTo>
                      <a:pt x="4" y="11"/>
                      <a:pt x="10" y="22"/>
                      <a:pt x="19" y="26"/>
                    </a:cubicBezTo>
                    <a:cubicBezTo>
                      <a:pt x="21" y="27"/>
                      <a:pt x="22" y="25"/>
                      <a:pt x="21" y="24"/>
                    </a:cubicBezTo>
                    <a:cubicBezTo>
                      <a:pt x="18" y="20"/>
                      <a:pt x="14" y="17"/>
                      <a:pt x="11" y="13"/>
                    </a:cubicBezTo>
                    <a:cubicBezTo>
                      <a:pt x="8" y="9"/>
                      <a:pt x="6" y="5"/>
                      <a:pt x="4" y="1"/>
                    </a:cubicBezTo>
                    <a:cubicBezTo>
                      <a:pt x="3" y="0"/>
                      <a:pt x="0" y="1"/>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4" name="Freeform 571"/>
              <p:cNvSpPr>
                <a:spLocks/>
              </p:cNvSpPr>
              <p:nvPr/>
            </p:nvSpPr>
            <p:spPr bwMode="auto">
              <a:xfrm>
                <a:off x="2939" y="2731"/>
                <a:ext cx="41" cy="32"/>
              </a:xfrm>
              <a:custGeom>
                <a:avLst/>
                <a:gdLst>
                  <a:gd name="T0" fmla="*/ 2 w 23"/>
                  <a:gd name="T1" fmla="*/ 4 h 18"/>
                  <a:gd name="T2" fmla="*/ 21 w 23"/>
                  <a:gd name="T3" fmla="*/ 17 h 18"/>
                  <a:gd name="T4" fmla="*/ 22 w 23"/>
                  <a:gd name="T5" fmla="*/ 15 h 18"/>
                  <a:gd name="T6" fmla="*/ 4 w 23"/>
                  <a:gd name="T7" fmla="*/ 2 h 18"/>
                  <a:gd name="T8" fmla="*/ 2 w 23"/>
                  <a:gd name="T9" fmla="*/ 4 h 18"/>
                </a:gdLst>
                <a:ahLst/>
                <a:cxnLst>
                  <a:cxn ang="0">
                    <a:pos x="T0" y="T1"/>
                  </a:cxn>
                  <a:cxn ang="0">
                    <a:pos x="T2" y="T3"/>
                  </a:cxn>
                  <a:cxn ang="0">
                    <a:pos x="T4" y="T5"/>
                  </a:cxn>
                  <a:cxn ang="0">
                    <a:pos x="T6" y="T7"/>
                  </a:cxn>
                  <a:cxn ang="0">
                    <a:pos x="T8" y="T9"/>
                  </a:cxn>
                </a:cxnLst>
                <a:rect l="0" t="0" r="r" b="b"/>
                <a:pathLst>
                  <a:path w="23" h="18">
                    <a:moveTo>
                      <a:pt x="2" y="4"/>
                    </a:moveTo>
                    <a:cubicBezTo>
                      <a:pt x="6" y="10"/>
                      <a:pt x="13" y="15"/>
                      <a:pt x="21" y="17"/>
                    </a:cubicBezTo>
                    <a:cubicBezTo>
                      <a:pt x="22" y="18"/>
                      <a:pt x="23" y="15"/>
                      <a:pt x="22" y="15"/>
                    </a:cubicBezTo>
                    <a:cubicBezTo>
                      <a:pt x="15" y="11"/>
                      <a:pt x="9" y="7"/>
                      <a:pt x="4" y="2"/>
                    </a:cubicBezTo>
                    <a:cubicBezTo>
                      <a:pt x="2"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5" name="Freeform 572"/>
              <p:cNvSpPr>
                <a:spLocks/>
              </p:cNvSpPr>
              <p:nvPr/>
            </p:nvSpPr>
            <p:spPr bwMode="auto">
              <a:xfrm>
                <a:off x="2976" y="2545"/>
                <a:ext cx="46" cy="47"/>
              </a:xfrm>
              <a:custGeom>
                <a:avLst/>
                <a:gdLst>
                  <a:gd name="T0" fmla="*/ 1 w 26"/>
                  <a:gd name="T1" fmla="*/ 3 h 27"/>
                  <a:gd name="T2" fmla="*/ 24 w 26"/>
                  <a:gd name="T3" fmla="*/ 27 h 27"/>
                  <a:gd name="T4" fmla="*/ 25 w 26"/>
                  <a:gd name="T5" fmla="*/ 24 h 27"/>
                  <a:gd name="T6" fmla="*/ 4 w 26"/>
                  <a:gd name="T7" fmla="*/ 1 h 27"/>
                  <a:gd name="T8" fmla="*/ 1 w 26"/>
                  <a:gd name="T9" fmla="*/ 3 h 27"/>
                </a:gdLst>
                <a:ahLst/>
                <a:cxnLst>
                  <a:cxn ang="0">
                    <a:pos x="T0" y="T1"/>
                  </a:cxn>
                  <a:cxn ang="0">
                    <a:pos x="T2" y="T3"/>
                  </a:cxn>
                  <a:cxn ang="0">
                    <a:pos x="T4" y="T5"/>
                  </a:cxn>
                  <a:cxn ang="0">
                    <a:pos x="T6" y="T7"/>
                  </a:cxn>
                  <a:cxn ang="0">
                    <a:pos x="T8" y="T9"/>
                  </a:cxn>
                </a:cxnLst>
                <a:rect l="0" t="0" r="r" b="b"/>
                <a:pathLst>
                  <a:path w="26" h="27">
                    <a:moveTo>
                      <a:pt x="1" y="3"/>
                    </a:moveTo>
                    <a:cubicBezTo>
                      <a:pt x="5" y="13"/>
                      <a:pt x="13" y="23"/>
                      <a:pt x="24" y="27"/>
                    </a:cubicBezTo>
                    <a:cubicBezTo>
                      <a:pt x="26" y="27"/>
                      <a:pt x="26" y="25"/>
                      <a:pt x="25" y="24"/>
                    </a:cubicBezTo>
                    <a:cubicBezTo>
                      <a:pt x="16" y="18"/>
                      <a:pt x="9" y="11"/>
                      <a:pt x="4" y="1"/>
                    </a:cubicBezTo>
                    <a:cubicBezTo>
                      <a:pt x="3" y="0"/>
                      <a:pt x="0" y="1"/>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6" name="Freeform 573"/>
              <p:cNvSpPr>
                <a:spLocks/>
              </p:cNvSpPr>
              <p:nvPr/>
            </p:nvSpPr>
            <p:spPr bwMode="auto">
              <a:xfrm>
                <a:off x="3011" y="2531"/>
                <a:ext cx="34" cy="38"/>
              </a:xfrm>
              <a:custGeom>
                <a:avLst/>
                <a:gdLst>
                  <a:gd name="T0" fmla="*/ 1 w 19"/>
                  <a:gd name="T1" fmla="*/ 4 h 22"/>
                  <a:gd name="T2" fmla="*/ 16 w 19"/>
                  <a:gd name="T3" fmla="*/ 22 h 22"/>
                  <a:gd name="T4" fmla="*/ 18 w 19"/>
                  <a:gd name="T5" fmla="*/ 19 h 22"/>
                  <a:gd name="T6" fmla="*/ 4 w 19"/>
                  <a:gd name="T7" fmla="*/ 2 h 22"/>
                  <a:gd name="T8" fmla="*/ 1 w 19"/>
                  <a:gd name="T9" fmla="*/ 4 h 22"/>
                </a:gdLst>
                <a:ahLst/>
                <a:cxnLst>
                  <a:cxn ang="0">
                    <a:pos x="T0" y="T1"/>
                  </a:cxn>
                  <a:cxn ang="0">
                    <a:pos x="T2" y="T3"/>
                  </a:cxn>
                  <a:cxn ang="0">
                    <a:pos x="T4" y="T5"/>
                  </a:cxn>
                  <a:cxn ang="0">
                    <a:pos x="T6" y="T7"/>
                  </a:cxn>
                  <a:cxn ang="0">
                    <a:pos x="T8" y="T9"/>
                  </a:cxn>
                </a:cxnLst>
                <a:rect l="0" t="0" r="r" b="b"/>
                <a:pathLst>
                  <a:path w="19" h="22">
                    <a:moveTo>
                      <a:pt x="1" y="4"/>
                    </a:moveTo>
                    <a:cubicBezTo>
                      <a:pt x="3" y="11"/>
                      <a:pt x="9" y="18"/>
                      <a:pt x="16" y="22"/>
                    </a:cubicBezTo>
                    <a:cubicBezTo>
                      <a:pt x="18" y="22"/>
                      <a:pt x="19" y="21"/>
                      <a:pt x="18" y="19"/>
                    </a:cubicBezTo>
                    <a:cubicBezTo>
                      <a:pt x="12" y="14"/>
                      <a:pt x="8" y="9"/>
                      <a:pt x="4" y="2"/>
                    </a:cubicBezTo>
                    <a:cubicBezTo>
                      <a:pt x="4" y="0"/>
                      <a:pt x="0" y="2"/>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7" name="Freeform 574"/>
              <p:cNvSpPr>
                <a:spLocks/>
              </p:cNvSpPr>
              <p:nvPr/>
            </p:nvSpPr>
            <p:spPr bwMode="auto">
              <a:xfrm>
                <a:off x="3046" y="2531"/>
                <a:ext cx="28" cy="23"/>
              </a:xfrm>
              <a:custGeom>
                <a:avLst/>
                <a:gdLst>
                  <a:gd name="T0" fmla="*/ 2 w 16"/>
                  <a:gd name="T1" fmla="*/ 5 h 13"/>
                  <a:gd name="T2" fmla="*/ 13 w 16"/>
                  <a:gd name="T3" fmla="*/ 12 h 13"/>
                  <a:gd name="T4" fmla="*/ 15 w 16"/>
                  <a:gd name="T5" fmla="*/ 10 h 13"/>
                  <a:gd name="T6" fmla="*/ 4 w 16"/>
                  <a:gd name="T7" fmla="*/ 1 h 13"/>
                  <a:gd name="T8" fmla="*/ 2 w 16"/>
                  <a:gd name="T9" fmla="*/ 5 h 13"/>
                </a:gdLst>
                <a:ahLst/>
                <a:cxnLst>
                  <a:cxn ang="0">
                    <a:pos x="T0" y="T1"/>
                  </a:cxn>
                  <a:cxn ang="0">
                    <a:pos x="T2" y="T3"/>
                  </a:cxn>
                  <a:cxn ang="0">
                    <a:pos x="T4" y="T5"/>
                  </a:cxn>
                  <a:cxn ang="0">
                    <a:pos x="T6" y="T7"/>
                  </a:cxn>
                  <a:cxn ang="0">
                    <a:pos x="T8" y="T9"/>
                  </a:cxn>
                </a:cxnLst>
                <a:rect l="0" t="0" r="r" b="b"/>
                <a:pathLst>
                  <a:path w="16" h="13">
                    <a:moveTo>
                      <a:pt x="2" y="5"/>
                    </a:moveTo>
                    <a:cubicBezTo>
                      <a:pt x="5" y="7"/>
                      <a:pt x="9" y="10"/>
                      <a:pt x="13" y="12"/>
                    </a:cubicBezTo>
                    <a:cubicBezTo>
                      <a:pt x="15" y="13"/>
                      <a:pt x="16" y="11"/>
                      <a:pt x="15" y="10"/>
                    </a:cubicBezTo>
                    <a:cubicBezTo>
                      <a:pt x="12" y="6"/>
                      <a:pt x="8" y="4"/>
                      <a:pt x="4" y="1"/>
                    </a:cubicBezTo>
                    <a:cubicBezTo>
                      <a:pt x="2" y="0"/>
                      <a:pt x="0" y="3"/>
                      <a:pt x="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8" name="Freeform 575"/>
              <p:cNvSpPr>
                <a:spLocks/>
              </p:cNvSpPr>
              <p:nvPr/>
            </p:nvSpPr>
            <p:spPr bwMode="auto">
              <a:xfrm>
                <a:off x="3085" y="2522"/>
                <a:ext cx="25" cy="24"/>
              </a:xfrm>
              <a:custGeom>
                <a:avLst/>
                <a:gdLst>
                  <a:gd name="T0" fmla="*/ 1 w 14"/>
                  <a:gd name="T1" fmla="*/ 3 h 14"/>
                  <a:gd name="T2" fmla="*/ 12 w 14"/>
                  <a:gd name="T3" fmla="*/ 14 h 14"/>
                  <a:gd name="T4" fmla="*/ 13 w 14"/>
                  <a:gd name="T5" fmla="*/ 12 h 14"/>
                  <a:gd name="T6" fmla="*/ 4 w 14"/>
                  <a:gd name="T7" fmla="*/ 2 h 14"/>
                  <a:gd name="T8" fmla="*/ 1 w 14"/>
                  <a:gd name="T9" fmla="*/ 3 h 14"/>
                </a:gdLst>
                <a:ahLst/>
                <a:cxnLst>
                  <a:cxn ang="0">
                    <a:pos x="T0" y="T1"/>
                  </a:cxn>
                  <a:cxn ang="0">
                    <a:pos x="T2" y="T3"/>
                  </a:cxn>
                  <a:cxn ang="0">
                    <a:pos x="T4" y="T5"/>
                  </a:cxn>
                  <a:cxn ang="0">
                    <a:pos x="T6" y="T7"/>
                  </a:cxn>
                  <a:cxn ang="0">
                    <a:pos x="T8" y="T9"/>
                  </a:cxn>
                </a:cxnLst>
                <a:rect l="0" t="0" r="r" b="b"/>
                <a:pathLst>
                  <a:path w="14" h="14">
                    <a:moveTo>
                      <a:pt x="1" y="3"/>
                    </a:moveTo>
                    <a:cubicBezTo>
                      <a:pt x="3" y="8"/>
                      <a:pt x="7" y="12"/>
                      <a:pt x="12" y="14"/>
                    </a:cubicBezTo>
                    <a:cubicBezTo>
                      <a:pt x="13" y="14"/>
                      <a:pt x="14" y="12"/>
                      <a:pt x="13" y="12"/>
                    </a:cubicBezTo>
                    <a:cubicBezTo>
                      <a:pt x="9" y="9"/>
                      <a:pt x="6" y="6"/>
                      <a:pt x="4" y="2"/>
                    </a:cubicBezTo>
                    <a:cubicBezTo>
                      <a:pt x="2" y="0"/>
                      <a:pt x="0" y="1"/>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9" name="Freeform 576"/>
              <p:cNvSpPr>
                <a:spLocks/>
              </p:cNvSpPr>
              <p:nvPr/>
            </p:nvSpPr>
            <p:spPr bwMode="auto">
              <a:xfrm>
                <a:off x="2763" y="2437"/>
                <a:ext cx="46" cy="51"/>
              </a:xfrm>
              <a:custGeom>
                <a:avLst/>
                <a:gdLst>
                  <a:gd name="T0" fmla="*/ 23 w 26"/>
                  <a:gd name="T1" fmla="*/ 25 h 29"/>
                  <a:gd name="T2" fmla="*/ 3 w 26"/>
                  <a:gd name="T3" fmla="*/ 2 h 29"/>
                  <a:gd name="T4" fmla="*/ 0 w 26"/>
                  <a:gd name="T5" fmla="*/ 2 h 29"/>
                  <a:gd name="T6" fmla="*/ 23 w 26"/>
                  <a:gd name="T7" fmla="*/ 28 h 29"/>
                  <a:gd name="T8" fmla="*/ 23 w 26"/>
                  <a:gd name="T9" fmla="*/ 25 h 29"/>
                </a:gdLst>
                <a:ahLst/>
                <a:cxnLst>
                  <a:cxn ang="0">
                    <a:pos x="T0" y="T1"/>
                  </a:cxn>
                  <a:cxn ang="0">
                    <a:pos x="T2" y="T3"/>
                  </a:cxn>
                  <a:cxn ang="0">
                    <a:pos x="T4" y="T5"/>
                  </a:cxn>
                  <a:cxn ang="0">
                    <a:pos x="T6" y="T7"/>
                  </a:cxn>
                  <a:cxn ang="0">
                    <a:pos x="T8" y="T9"/>
                  </a:cxn>
                </a:cxnLst>
                <a:rect l="0" t="0" r="r" b="b"/>
                <a:pathLst>
                  <a:path w="26" h="29">
                    <a:moveTo>
                      <a:pt x="23" y="25"/>
                    </a:moveTo>
                    <a:cubicBezTo>
                      <a:pt x="13" y="21"/>
                      <a:pt x="6" y="12"/>
                      <a:pt x="3" y="2"/>
                    </a:cubicBezTo>
                    <a:cubicBezTo>
                      <a:pt x="2" y="0"/>
                      <a:pt x="0" y="0"/>
                      <a:pt x="0" y="2"/>
                    </a:cubicBezTo>
                    <a:cubicBezTo>
                      <a:pt x="1" y="15"/>
                      <a:pt x="10" y="25"/>
                      <a:pt x="23" y="28"/>
                    </a:cubicBezTo>
                    <a:cubicBezTo>
                      <a:pt x="25" y="29"/>
                      <a:pt x="26" y="25"/>
                      <a:pt x="23"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0" name="Freeform 577"/>
              <p:cNvSpPr>
                <a:spLocks/>
              </p:cNvSpPr>
              <p:nvPr/>
            </p:nvSpPr>
            <p:spPr bwMode="auto">
              <a:xfrm>
                <a:off x="2728" y="2444"/>
                <a:ext cx="39" cy="48"/>
              </a:xfrm>
              <a:custGeom>
                <a:avLst/>
                <a:gdLst>
                  <a:gd name="T0" fmla="*/ 20 w 22"/>
                  <a:gd name="T1" fmla="*/ 23 h 27"/>
                  <a:gd name="T2" fmla="*/ 3 w 22"/>
                  <a:gd name="T3" fmla="*/ 2 h 27"/>
                  <a:gd name="T4" fmla="*/ 0 w 22"/>
                  <a:gd name="T5" fmla="*/ 2 h 27"/>
                  <a:gd name="T6" fmla="*/ 19 w 22"/>
                  <a:gd name="T7" fmla="*/ 27 h 27"/>
                  <a:gd name="T8" fmla="*/ 20 w 22"/>
                  <a:gd name="T9" fmla="*/ 23 h 27"/>
                </a:gdLst>
                <a:ahLst/>
                <a:cxnLst>
                  <a:cxn ang="0">
                    <a:pos x="T0" y="T1"/>
                  </a:cxn>
                  <a:cxn ang="0">
                    <a:pos x="T2" y="T3"/>
                  </a:cxn>
                  <a:cxn ang="0">
                    <a:pos x="T4" y="T5"/>
                  </a:cxn>
                  <a:cxn ang="0">
                    <a:pos x="T6" y="T7"/>
                  </a:cxn>
                  <a:cxn ang="0">
                    <a:pos x="T8" y="T9"/>
                  </a:cxn>
                </a:cxnLst>
                <a:rect l="0" t="0" r="r" b="b"/>
                <a:pathLst>
                  <a:path w="22" h="27">
                    <a:moveTo>
                      <a:pt x="20" y="23"/>
                    </a:moveTo>
                    <a:cubicBezTo>
                      <a:pt x="10" y="20"/>
                      <a:pt x="5" y="11"/>
                      <a:pt x="3" y="2"/>
                    </a:cubicBezTo>
                    <a:cubicBezTo>
                      <a:pt x="3" y="0"/>
                      <a:pt x="0" y="1"/>
                      <a:pt x="0" y="2"/>
                    </a:cubicBezTo>
                    <a:cubicBezTo>
                      <a:pt x="0" y="14"/>
                      <a:pt x="8" y="23"/>
                      <a:pt x="19" y="27"/>
                    </a:cubicBezTo>
                    <a:cubicBezTo>
                      <a:pt x="21" y="27"/>
                      <a:pt x="22" y="24"/>
                      <a:pt x="20"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1" name="Freeform 578"/>
              <p:cNvSpPr>
                <a:spLocks/>
              </p:cNvSpPr>
              <p:nvPr/>
            </p:nvSpPr>
            <p:spPr bwMode="auto">
              <a:xfrm>
                <a:off x="2797" y="2425"/>
                <a:ext cx="35" cy="62"/>
              </a:xfrm>
              <a:custGeom>
                <a:avLst/>
                <a:gdLst>
                  <a:gd name="T0" fmla="*/ 18 w 20"/>
                  <a:gd name="T1" fmla="*/ 30 h 35"/>
                  <a:gd name="T2" fmla="*/ 4 w 20"/>
                  <a:gd name="T3" fmla="*/ 2 h 35"/>
                  <a:gd name="T4" fmla="*/ 0 w 20"/>
                  <a:gd name="T5" fmla="*/ 2 h 35"/>
                  <a:gd name="T6" fmla="*/ 16 w 20"/>
                  <a:gd name="T7" fmla="*/ 33 h 35"/>
                  <a:gd name="T8" fmla="*/ 18 w 20"/>
                  <a:gd name="T9" fmla="*/ 30 h 35"/>
                </a:gdLst>
                <a:ahLst/>
                <a:cxnLst>
                  <a:cxn ang="0">
                    <a:pos x="T0" y="T1"/>
                  </a:cxn>
                  <a:cxn ang="0">
                    <a:pos x="T2" y="T3"/>
                  </a:cxn>
                  <a:cxn ang="0">
                    <a:pos x="T4" y="T5"/>
                  </a:cxn>
                  <a:cxn ang="0">
                    <a:pos x="T6" y="T7"/>
                  </a:cxn>
                  <a:cxn ang="0">
                    <a:pos x="T8" y="T9"/>
                  </a:cxn>
                </a:cxnLst>
                <a:rect l="0" t="0" r="r" b="b"/>
                <a:pathLst>
                  <a:path w="20" h="35">
                    <a:moveTo>
                      <a:pt x="18" y="30"/>
                    </a:moveTo>
                    <a:cubicBezTo>
                      <a:pt x="10" y="22"/>
                      <a:pt x="6" y="13"/>
                      <a:pt x="4" y="2"/>
                    </a:cubicBezTo>
                    <a:cubicBezTo>
                      <a:pt x="3" y="0"/>
                      <a:pt x="1" y="0"/>
                      <a:pt x="0" y="2"/>
                    </a:cubicBezTo>
                    <a:cubicBezTo>
                      <a:pt x="0" y="14"/>
                      <a:pt x="7" y="25"/>
                      <a:pt x="16" y="33"/>
                    </a:cubicBezTo>
                    <a:cubicBezTo>
                      <a:pt x="18" y="35"/>
                      <a:pt x="20" y="32"/>
                      <a:pt x="18"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2" name="Freeform 579"/>
              <p:cNvSpPr>
                <a:spLocks/>
              </p:cNvSpPr>
              <p:nvPr/>
            </p:nvSpPr>
            <p:spPr bwMode="auto">
              <a:xfrm>
                <a:off x="2837" y="2450"/>
                <a:ext cx="28" cy="51"/>
              </a:xfrm>
              <a:custGeom>
                <a:avLst/>
                <a:gdLst>
                  <a:gd name="T0" fmla="*/ 15 w 16"/>
                  <a:gd name="T1" fmla="*/ 25 h 29"/>
                  <a:gd name="T2" fmla="*/ 4 w 16"/>
                  <a:gd name="T3" fmla="*/ 2 h 29"/>
                  <a:gd name="T4" fmla="*/ 1 w 16"/>
                  <a:gd name="T5" fmla="*/ 2 h 29"/>
                  <a:gd name="T6" fmla="*/ 12 w 16"/>
                  <a:gd name="T7" fmla="*/ 28 h 29"/>
                  <a:gd name="T8" fmla="*/ 15 w 16"/>
                  <a:gd name="T9" fmla="*/ 25 h 29"/>
                </a:gdLst>
                <a:ahLst/>
                <a:cxnLst>
                  <a:cxn ang="0">
                    <a:pos x="T0" y="T1"/>
                  </a:cxn>
                  <a:cxn ang="0">
                    <a:pos x="T2" y="T3"/>
                  </a:cxn>
                  <a:cxn ang="0">
                    <a:pos x="T4" y="T5"/>
                  </a:cxn>
                  <a:cxn ang="0">
                    <a:pos x="T6" y="T7"/>
                  </a:cxn>
                  <a:cxn ang="0">
                    <a:pos x="T8" y="T9"/>
                  </a:cxn>
                </a:cxnLst>
                <a:rect l="0" t="0" r="r" b="b"/>
                <a:pathLst>
                  <a:path w="16" h="29">
                    <a:moveTo>
                      <a:pt x="15" y="25"/>
                    </a:moveTo>
                    <a:cubicBezTo>
                      <a:pt x="9" y="18"/>
                      <a:pt x="6" y="10"/>
                      <a:pt x="4" y="2"/>
                    </a:cubicBezTo>
                    <a:cubicBezTo>
                      <a:pt x="3" y="0"/>
                      <a:pt x="1" y="1"/>
                      <a:pt x="1" y="2"/>
                    </a:cubicBezTo>
                    <a:cubicBezTo>
                      <a:pt x="0" y="12"/>
                      <a:pt x="6" y="21"/>
                      <a:pt x="12" y="28"/>
                    </a:cubicBezTo>
                    <a:cubicBezTo>
                      <a:pt x="14" y="29"/>
                      <a:pt x="16" y="27"/>
                      <a:pt x="15"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3" name="Freeform 580"/>
              <p:cNvSpPr>
                <a:spLocks/>
              </p:cNvSpPr>
              <p:nvPr/>
            </p:nvSpPr>
            <p:spPr bwMode="auto">
              <a:xfrm>
                <a:off x="2858" y="2457"/>
                <a:ext cx="28" cy="63"/>
              </a:xfrm>
              <a:custGeom>
                <a:avLst/>
                <a:gdLst>
                  <a:gd name="T0" fmla="*/ 15 w 16"/>
                  <a:gd name="T1" fmla="*/ 32 h 36"/>
                  <a:gd name="T2" fmla="*/ 6 w 16"/>
                  <a:gd name="T3" fmla="*/ 3 h 36"/>
                  <a:gd name="T4" fmla="*/ 3 w 16"/>
                  <a:gd name="T5" fmla="*/ 2 h 36"/>
                  <a:gd name="T6" fmla="*/ 12 w 16"/>
                  <a:gd name="T7" fmla="*/ 35 h 36"/>
                  <a:gd name="T8" fmla="*/ 15 w 16"/>
                  <a:gd name="T9" fmla="*/ 32 h 36"/>
                </a:gdLst>
                <a:ahLst/>
                <a:cxnLst>
                  <a:cxn ang="0">
                    <a:pos x="T0" y="T1"/>
                  </a:cxn>
                  <a:cxn ang="0">
                    <a:pos x="T2" y="T3"/>
                  </a:cxn>
                  <a:cxn ang="0">
                    <a:pos x="T4" y="T5"/>
                  </a:cxn>
                  <a:cxn ang="0">
                    <a:pos x="T6" y="T7"/>
                  </a:cxn>
                  <a:cxn ang="0">
                    <a:pos x="T8" y="T9"/>
                  </a:cxn>
                </a:cxnLst>
                <a:rect l="0" t="0" r="r" b="b"/>
                <a:pathLst>
                  <a:path w="16" h="36">
                    <a:moveTo>
                      <a:pt x="15" y="32"/>
                    </a:moveTo>
                    <a:cubicBezTo>
                      <a:pt x="9" y="23"/>
                      <a:pt x="7" y="13"/>
                      <a:pt x="6" y="3"/>
                    </a:cubicBezTo>
                    <a:cubicBezTo>
                      <a:pt x="6" y="1"/>
                      <a:pt x="3" y="0"/>
                      <a:pt x="3" y="2"/>
                    </a:cubicBezTo>
                    <a:cubicBezTo>
                      <a:pt x="0" y="14"/>
                      <a:pt x="5" y="26"/>
                      <a:pt x="12" y="35"/>
                    </a:cubicBezTo>
                    <a:cubicBezTo>
                      <a:pt x="14" y="36"/>
                      <a:pt x="16" y="34"/>
                      <a:pt x="15"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4" name="Freeform 581"/>
              <p:cNvSpPr>
                <a:spLocks/>
              </p:cNvSpPr>
              <p:nvPr/>
            </p:nvSpPr>
            <p:spPr bwMode="auto">
              <a:xfrm>
                <a:off x="2893" y="2490"/>
                <a:ext cx="29" cy="62"/>
              </a:xfrm>
              <a:custGeom>
                <a:avLst/>
                <a:gdLst>
                  <a:gd name="T0" fmla="*/ 15 w 16"/>
                  <a:gd name="T1" fmla="*/ 31 h 35"/>
                  <a:gd name="T2" fmla="*/ 6 w 16"/>
                  <a:gd name="T3" fmla="*/ 2 h 35"/>
                  <a:gd name="T4" fmla="*/ 3 w 16"/>
                  <a:gd name="T5" fmla="*/ 2 h 35"/>
                  <a:gd name="T6" fmla="*/ 11 w 16"/>
                  <a:gd name="T7" fmla="*/ 33 h 35"/>
                  <a:gd name="T8" fmla="*/ 15 w 16"/>
                  <a:gd name="T9" fmla="*/ 31 h 35"/>
                </a:gdLst>
                <a:ahLst/>
                <a:cxnLst>
                  <a:cxn ang="0">
                    <a:pos x="T0" y="T1"/>
                  </a:cxn>
                  <a:cxn ang="0">
                    <a:pos x="T2" y="T3"/>
                  </a:cxn>
                  <a:cxn ang="0">
                    <a:pos x="T4" y="T5"/>
                  </a:cxn>
                  <a:cxn ang="0">
                    <a:pos x="T6" y="T7"/>
                  </a:cxn>
                  <a:cxn ang="0">
                    <a:pos x="T8" y="T9"/>
                  </a:cxn>
                </a:cxnLst>
                <a:rect l="0" t="0" r="r" b="b"/>
                <a:pathLst>
                  <a:path w="16" h="35">
                    <a:moveTo>
                      <a:pt x="15" y="31"/>
                    </a:moveTo>
                    <a:cubicBezTo>
                      <a:pt x="8" y="22"/>
                      <a:pt x="6" y="13"/>
                      <a:pt x="6" y="2"/>
                    </a:cubicBezTo>
                    <a:cubicBezTo>
                      <a:pt x="6" y="0"/>
                      <a:pt x="3" y="0"/>
                      <a:pt x="3" y="2"/>
                    </a:cubicBezTo>
                    <a:cubicBezTo>
                      <a:pt x="0" y="13"/>
                      <a:pt x="4" y="25"/>
                      <a:pt x="11" y="33"/>
                    </a:cubicBezTo>
                    <a:cubicBezTo>
                      <a:pt x="13" y="35"/>
                      <a:pt x="16" y="33"/>
                      <a:pt x="15"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5" name="Freeform 582"/>
              <p:cNvSpPr>
                <a:spLocks/>
              </p:cNvSpPr>
              <p:nvPr/>
            </p:nvSpPr>
            <p:spPr bwMode="auto">
              <a:xfrm>
                <a:off x="2920" y="2499"/>
                <a:ext cx="30" cy="58"/>
              </a:xfrm>
              <a:custGeom>
                <a:avLst/>
                <a:gdLst>
                  <a:gd name="T0" fmla="*/ 15 w 17"/>
                  <a:gd name="T1" fmla="*/ 29 h 33"/>
                  <a:gd name="T2" fmla="*/ 4 w 17"/>
                  <a:gd name="T3" fmla="*/ 2 h 33"/>
                  <a:gd name="T4" fmla="*/ 0 w 17"/>
                  <a:gd name="T5" fmla="*/ 3 h 33"/>
                  <a:gd name="T6" fmla="*/ 12 w 17"/>
                  <a:gd name="T7" fmla="*/ 31 h 33"/>
                  <a:gd name="T8" fmla="*/ 15 w 17"/>
                  <a:gd name="T9" fmla="*/ 29 h 33"/>
                </a:gdLst>
                <a:ahLst/>
                <a:cxnLst>
                  <a:cxn ang="0">
                    <a:pos x="T0" y="T1"/>
                  </a:cxn>
                  <a:cxn ang="0">
                    <a:pos x="T2" y="T3"/>
                  </a:cxn>
                  <a:cxn ang="0">
                    <a:pos x="T4" y="T5"/>
                  </a:cxn>
                  <a:cxn ang="0">
                    <a:pos x="T6" y="T7"/>
                  </a:cxn>
                  <a:cxn ang="0">
                    <a:pos x="T8" y="T9"/>
                  </a:cxn>
                </a:cxnLst>
                <a:rect l="0" t="0" r="r" b="b"/>
                <a:pathLst>
                  <a:path w="17" h="33">
                    <a:moveTo>
                      <a:pt x="15" y="29"/>
                    </a:moveTo>
                    <a:cubicBezTo>
                      <a:pt x="9" y="21"/>
                      <a:pt x="6" y="12"/>
                      <a:pt x="4" y="2"/>
                    </a:cubicBezTo>
                    <a:cubicBezTo>
                      <a:pt x="3" y="0"/>
                      <a:pt x="0" y="1"/>
                      <a:pt x="0" y="3"/>
                    </a:cubicBezTo>
                    <a:cubicBezTo>
                      <a:pt x="0" y="13"/>
                      <a:pt x="5" y="23"/>
                      <a:pt x="12" y="31"/>
                    </a:cubicBezTo>
                    <a:cubicBezTo>
                      <a:pt x="14" y="33"/>
                      <a:pt x="17" y="30"/>
                      <a:pt x="15"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6" name="Freeform 583"/>
              <p:cNvSpPr>
                <a:spLocks/>
              </p:cNvSpPr>
              <p:nvPr/>
            </p:nvSpPr>
            <p:spPr bwMode="auto">
              <a:xfrm>
                <a:off x="2960" y="2490"/>
                <a:ext cx="27" cy="55"/>
              </a:xfrm>
              <a:custGeom>
                <a:avLst/>
                <a:gdLst>
                  <a:gd name="T0" fmla="*/ 14 w 15"/>
                  <a:gd name="T1" fmla="*/ 26 h 31"/>
                  <a:gd name="T2" fmla="*/ 3 w 15"/>
                  <a:gd name="T3" fmla="*/ 2 h 31"/>
                  <a:gd name="T4" fmla="*/ 0 w 15"/>
                  <a:gd name="T5" fmla="*/ 2 h 31"/>
                  <a:gd name="T6" fmla="*/ 11 w 15"/>
                  <a:gd name="T7" fmla="*/ 29 h 31"/>
                  <a:gd name="T8" fmla="*/ 14 w 15"/>
                  <a:gd name="T9" fmla="*/ 26 h 31"/>
                </a:gdLst>
                <a:ahLst/>
                <a:cxnLst>
                  <a:cxn ang="0">
                    <a:pos x="T0" y="T1"/>
                  </a:cxn>
                  <a:cxn ang="0">
                    <a:pos x="T2" y="T3"/>
                  </a:cxn>
                  <a:cxn ang="0">
                    <a:pos x="T4" y="T5"/>
                  </a:cxn>
                  <a:cxn ang="0">
                    <a:pos x="T6" y="T7"/>
                  </a:cxn>
                  <a:cxn ang="0">
                    <a:pos x="T8" y="T9"/>
                  </a:cxn>
                </a:cxnLst>
                <a:rect l="0" t="0" r="r" b="b"/>
                <a:pathLst>
                  <a:path w="15" h="31">
                    <a:moveTo>
                      <a:pt x="14" y="26"/>
                    </a:moveTo>
                    <a:cubicBezTo>
                      <a:pt x="8" y="19"/>
                      <a:pt x="5" y="11"/>
                      <a:pt x="3" y="2"/>
                    </a:cubicBezTo>
                    <a:cubicBezTo>
                      <a:pt x="3" y="0"/>
                      <a:pt x="0" y="0"/>
                      <a:pt x="0" y="2"/>
                    </a:cubicBezTo>
                    <a:cubicBezTo>
                      <a:pt x="0" y="12"/>
                      <a:pt x="4" y="22"/>
                      <a:pt x="11" y="29"/>
                    </a:cubicBezTo>
                    <a:cubicBezTo>
                      <a:pt x="13" y="31"/>
                      <a:pt x="15" y="28"/>
                      <a:pt x="14"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7" name="Freeform 584"/>
              <p:cNvSpPr>
                <a:spLocks/>
              </p:cNvSpPr>
              <p:nvPr/>
            </p:nvSpPr>
            <p:spPr bwMode="auto">
              <a:xfrm>
                <a:off x="2999" y="2487"/>
                <a:ext cx="24" cy="47"/>
              </a:xfrm>
              <a:custGeom>
                <a:avLst/>
                <a:gdLst>
                  <a:gd name="T0" fmla="*/ 13 w 14"/>
                  <a:gd name="T1" fmla="*/ 23 h 27"/>
                  <a:gd name="T2" fmla="*/ 4 w 14"/>
                  <a:gd name="T3" fmla="*/ 2 h 27"/>
                  <a:gd name="T4" fmla="*/ 1 w 14"/>
                  <a:gd name="T5" fmla="*/ 3 h 27"/>
                  <a:gd name="T6" fmla="*/ 10 w 14"/>
                  <a:gd name="T7" fmla="*/ 25 h 27"/>
                  <a:gd name="T8" fmla="*/ 13 w 14"/>
                  <a:gd name="T9" fmla="*/ 23 h 27"/>
                </a:gdLst>
                <a:ahLst/>
                <a:cxnLst>
                  <a:cxn ang="0">
                    <a:pos x="T0" y="T1"/>
                  </a:cxn>
                  <a:cxn ang="0">
                    <a:pos x="T2" y="T3"/>
                  </a:cxn>
                  <a:cxn ang="0">
                    <a:pos x="T4" y="T5"/>
                  </a:cxn>
                  <a:cxn ang="0">
                    <a:pos x="T6" y="T7"/>
                  </a:cxn>
                  <a:cxn ang="0">
                    <a:pos x="T8" y="T9"/>
                  </a:cxn>
                </a:cxnLst>
                <a:rect l="0" t="0" r="r" b="b"/>
                <a:pathLst>
                  <a:path w="14" h="27">
                    <a:moveTo>
                      <a:pt x="13" y="23"/>
                    </a:moveTo>
                    <a:cubicBezTo>
                      <a:pt x="8" y="16"/>
                      <a:pt x="6" y="10"/>
                      <a:pt x="4" y="2"/>
                    </a:cubicBezTo>
                    <a:cubicBezTo>
                      <a:pt x="4" y="0"/>
                      <a:pt x="1" y="1"/>
                      <a:pt x="1" y="3"/>
                    </a:cubicBezTo>
                    <a:cubicBezTo>
                      <a:pt x="0" y="11"/>
                      <a:pt x="5" y="19"/>
                      <a:pt x="10" y="25"/>
                    </a:cubicBezTo>
                    <a:cubicBezTo>
                      <a:pt x="12" y="27"/>
                      <a:pt x="14" y="25"/>
                      <a:pt x="13"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8" name="Freeform 585"/>
              <p:cNvSpPr>
                <a:spLocks/>
              </p:cNvSpPr>
              <p:nvPr/>
            </p:nvSpPr>
            <p:spPr bwMode="auto">
              <a:xfrm>
                <a:off x="3041" y="2487"/>
                <a:ext cx="21" cy="44"/>
              </a:xfrm>
              <a:custGeom>
                <a:avLst/>
                <a:gdLst>
                  <a:gd name="T0" fmla="*/ 11 w 12"/>
                  <a:gd name="T1" fmla="*/ 21 h 25"/>
                  <a:gd name="T2" fmla="*/ 4 w 12"/>
                  <a:gd name="T3" fmla="*/ 2 h 25"/>
                  <a:gd name="T4" fmla="*/ 1 w 12"/>
                  <a:gd name="T5" fmla="*/ 2 h 25"/>
                  <a:gd name="T6" fmla="*/ 7 w 12"/>
                  <a:gd name="T7" fmla="*/ 23 h 25"/>
                  <a:gd name="T8" fmla="*/ 11 w 12"/>
                  <a:gd name="T9" fmla="*/ 21 h 25"/>
                </a:gdLst>
                <a:ahLst/>
                <a:cxnLst>
                  <a:cxn ang="0">
                    <a:pos x="T0" y="T1"/>
                  </a:cxn>
                  <a:cxn ang="0">
                    <a:pos x="T2" y="T3"/>
                  </a:cxn>
                  <a:cxn ang="0">
                    <a:pos x="T4" y="T5"/>
                  </a:cxn>
                  <a:cxn ang="0">
                    <a:pos x="T6" y="T7"/>
                  </a:cxn>
                  <a:cxn ang="0">
                    <a:pos x="T8" y="T9"/>
                  </a:cxn>
                </a:cxnLst>
                <a:rect l="0" t="0" r="r" b="b"/>
                <a:pathLst>
                  <a:path w="12" h="25">
                    <a:moveTo>
                      <a:pt x="11" y="21"/>
                    </a:moveTo>
                    <a:cubicBezTo>
                      <a:pt x="8" y="15"/>
                      <a:pt x="6" y="9"/>
                      <a:pt x="4" y="2"/>
                    </a:cubicBezTo>
                    <a:cubicBezTo>
                      <a:pt x="4" y="1"/>
                      <a:pt x="1" y="0"/>
                      <a:pt x="1" y="2"/>
                    </a:cubicBezTo>
                    <a:cubicBezTo>
                      <a:pt x="0" y="9"/>
                      <a:pt x="3" y="17"/>
                      <a:pt x="7" y="23"/>
                    </a:cubicBezTo>
                    <a:cubicBezTo>
                      <a:pt x="9" y="25"/>
                      <a:pt x="12" y="23"/>
                      <a:pt x="1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9" name="Freeform 586"/>
              <p:cNvSpPr>
                <a:spLocks/>
              </p:cNvSpPr>
              <p:nvPr/>
            </p:nvSpPr>
            <p:spPr bwMode="auto">
              <a:xfrm>
                <a:off x="3076" y="2487"/>
                <a:ext cx="18" cy="35"/>
              </a:xfrm>
              <a:custGeom>
                <a:avLst/>
                <a:gdLst>
                  <a:gd name="T0" fmla="*/ 9 w 10"/>
                  <a:gd name="T1" fmla="*/ 16 h 20"/>
                  <a:gd name="T2" fmla="*/ 5 w 10"/>
                  <a:gd name="T3" fmla="*/ 3 h 20"/>
                  <a:gd name="T4" fmla="*/ 1 w 10"/>
                  <a:gd name="T5" fmla="*/ 2 h 20"/>
                  <a:gd name="T6" fmla="*/ 6 w 10"/>
                  <a:gd name="T7" fmla="*/ 18 h 20"/>
                  <a:gd name="T8" fmla="*/ 9 w 10"/>
                  <a:gd name="T9" fmla="*/ 16 h 20"/>
                </a:gdLst>
                <a:ahLst/>
                <a:cxnLst>
                  <a:cxn ang="0">
                    <a:pos x="T0" y="T1"/>
                  </a:cxn>
                  <a:cxn ang="0">
                    <a:pos x="T2" y="T3"/>
                  </a:cxn>
                  <a:cxn ang="0">
                    <a:pos x="T4" y="T5"/>
                  </a:cxn>
                  <a:cxn ang="0">
                    <a:pos x="T6" y="T7"/>
                  </a:cxn>
                  <a:cxn ang="0">
                    <a:pos x="T8" y="T9"/>
                  </a:cxn>
                </a:cxnLst>
                <a:rect l="0" t="0" r="r" b="b"/>
                <a:pathLst>
                  <a:path w="10" h="20">
                    <a:moveTo>
                      <a:pt x="9" y="16"/>
                    </a:moveTo>
                    <a:cubicBezTo>
                      <a:pt x="6" y="12"/>
                      <a:pt x="5" y="7"/>
                      <a:pt x="5" y="3"/>
                    </a:cubicBezTo>
                    <a:cubicBezTo>
                      <a:pt x="4" y="1"/>
                      <a:pt x="2" y="0"/>
                      <a:pt x="1" y="2"/>
                    </a:cubicBezTo>
                    <a:cubicBezTo>
                      <a:pt x="0" y="8"/>
                      <a:pt x="2" y="14"/>
                      <a:pt x="6" y="18"/>
                    </a:cubicBezTo>
                    <a:cubicBezTo>
                      <a:pt x="7" y="20"/>
                      <a:pt x="10" y="18"/>
                      <a:pt x="9"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0" name="Freeform 587"/>
              <p:cNvSpPr>
                <a:spLocks/>
              </p:cNvSpPr>
              <p:nvPr/>
            </p:nvSpPr>
            <p:spPr bwMode="auto">
              <a:xfrm>
                <a:off x="2702" y="2935"/>
                <a:ext cx="56" cy="49"/>
              </a:xfrm>
              <a:custGeom>
                <a:avLst/>
                <a:gdLst>
                  <a:gd name="T0" fmla="*/ 1 w 32"/>
                  <a:gd name="T1" fmla="*/ 2 h 28"/>
                  <a:gd name="T2" fmla="*/ 30 w 32"/>
                  <a:gd name="T3" fmla="*/ 28 h 28"/>
                  <a:gd name="T4" fmla="*/ 30 w 32"/>
                  <a:gd name="T5" fmla="*/ 25 h 28"/>
                  <a:gd name="T6" fmla="*/ 4 w 32"/>
                  <a:gd name="T7" fmla="*/ 2 h 28"/>
                  <a:gd name="T8" fmla="*/ 1 w 32"/>
                  <a:gd name="T9" fmla="*/ 2 h 28"/>
                </a:gdLst>
                <a:ahLst/>
                <a:cxnLst>
                  <a:cxn ang="0">
                    <a:pos x="T0" y="T1"/>
                  </a:cxn>
                  <a:cxn ang="0">
                    <a:pos x="T2" y="T3"/>
                  </a:cxn>
                  <a:cxn ang="0">
                    <a:pos x="T4" y="T5"/>
                  </a:cxn>
                  <a:cxn ang="0">
                    <a:pos x="T6" y="T7"/>
                  </a:cxn>
                  <a:cxn ang="0">
                    <a:pos x="T8" y="T9"/>
                  </a:cxn>
                </a:cxnLst>
                <a:rect l="0" t="0" r="r" b="b"/>
                <a:pathLst>
                  <a:path w="32" h="28">
                    <a:moveTo>
                      <a:pt x="1" y="2"/>
                    </a:moveTo>
                    <a:cubicBezTo>
                      <a:pt x="3" y="16"/>
                      <a:pt x="16" y="28"/>
                      <a:pt x="30" y="28"/>
                    </a:cubicBezTo>
                    <a:cubicBezTo>
                      <a:pt x="31" y="28"/>
                      <a:pt x="32" y="25"/>
                      <a:pt x="30" y="25"/>
                    </a:cubicBezTo>
                    <a:cubicBezTo>
                      <a:pt x="17" y="22"/>
                      <a:pt x="8" y="14"/>
                      <a:pt x="4" y="2"/>
                    </a:cubicBezTo>
                    <a:cubicBezTo>
                      <a:pt x="3" y="0"/>
                      <a:pt x="0" y="0"/>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1" name="Freeform 588"/>
              <p:cNvSpPr>
                <a:spLocks/>
              </p:cNvSpPr>
              <p:nvPr/>
            </p:nvSpPr>
            <p:spPr bwMode="auto">
              <a:xfrm>
                <a:off x="2948" y="2814"/>
                <a:ext cx="77" cy="121"/>
              </a:xfrm>
              <a:custGeom>
                <a:avLst/>
                <a:gdLst>
                  <a:gd name="T0" fmla="*/ 0 w 44"/>
                  <a:gd name="T1" fmla="*/ 3 h 69"/>
                  <a:gd name="T2" fmla="*/ 41 w 44"/>
                  <a:gd name="T3" fmla="*/ 68 h 69"/>
                  <a:gd name="T4" fmla="*/ 43 w 44"/>
                  <a:gd name="T5" fmla="*/ 65 h 69"/>
                  <a:gd name="T6" fmla="*/ 3 w 44"/>
                  <a:gd name="T7" fmla="*/ 2 h 69"/>
                  <a:gd name="T8" fmla="*/ 0 w 44"/>
                  <a:gd name="T9" fmla="*/ 3 h 69"/>
                </a:gdLst>
                <a:ahLst/>
                <a:cxnLst>
                  <a:cxn ang="0">
                    <a:pos x="T0" y="T1"/>
                  </a:cxn>
                  <a:cxn ang="0">
                    <a:pos x="T2" y="T3"/>
                  </a:cxn>
                  <a:cxn ang="0">
                    <a:pos x="T4" y="T5"/>
                  </a:cxn>
                  <a:cxn ang="0">
                    <a:pos x="T6" y="T7"/>
                  </a:cxn>
                  <a:cxn ang="0">
                    <a:pos x="T8" y="T9"/>
                  </a:cxn>
                </a:cxnLst>
                <a:rect l="0" t="0" r="r" b="b"/>
                <a:pathLst>
                  <a:path w="44" h="69">
                    <a:moveTo>
                      <a:pt x="0" y="3"/>
                    </a:moveTo>
                    <a:cubicBezTo>
                      <a:pt x="4" y="29"/>
                      <a:pt x="19" y="54"/>
                      <a:pt x="41" y="68"/>
                    </a:cubicBezTo>
                    <a:cubicBezTo>
                      <a:pt x="43" y="69"/>
                      <a:pt x="44" y="67"/>
                      <a:pt x="43" y="65"/>
                    </a:cubicBezTo>
                    <a:cubicBezTo>
                      <a:pt x="23" y="47"/>
                      <a:pt x="11" y="28"/>
                      <a:pt x="3" y="2"/>
                    </a:cubicBezTo>
                    <a:cubicBezTo>
                      <a:pt x="3" y="0"/>
                      <a:pt x="0"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2" name="Freeform 589"/>
              <p:cNvSpPr>
                <a:spLocks/>
              </p:cNvSpPr>
              <p:nvPr/>
            </p:nvSpPr>
            <p:spPr bwMode="auto">
              <a:xfrm>
                <a:off x="3333" y="2896"/>
                <a:ext cx="39" cy="111"/>
              </a:xfrm>
              <a:custGeom>
                <a:avLst/>
                <a:gdLst>
                  <a:gd name="T0" fmla="*/ 1 w 22"/>
                  <a:gd name="T1" fmla="*/ 3 h 63"/>
                  <a:gd name="T2" fmla="*/ 18 w 22"/>
                  <a:gd name="T3" fmla="*/ 61 h 63"/>
                  <a:gd name="T4" fmla="*/ 21 w 22"/>
                  <a:gd name="T5" fmla="*/ 61 h 63"/>
                  <a:gd name="T6" fmla="*/ 4 w 22"/>
                  <a:gd name="T7" fmla="*/ 2 h 63"/>
                  <a:gd name="T8" fmla="*/ 1 w 22"/>
                  <a:gd name="T9" fmla="*/ 3 h 63"/>
                </a:gdLst>
                <a:ahLst/>
                <a:cxnLst>
                  <a:cxn ang="0">
                    <a:pos x="T0" y="T1"/>
                  </a:cxn>
                  <a:cxn ang="0">
                    <a:pos x="T2" y="T3"/>
                  </a:cxn>
                  <a:cxn ang="0">
                    <a:pos x="T4" y="T5"/>
                  </a:cxn>
                  <a:cxn ang="0">
                    <a:pos x="T6" y="T7"/>
                  </a:cxn>
                  <a:cxn ang="0">
                    <a:pos x="T8" y="T9"/>
                  </a:cxn>
                </a:cxnLst>
                <a:rect l="0" t="0" r="r" b="b"/>
                <a:pathLst>
                  <a:path w="22" h="63">
                    <a:moveTo>
                      <a:pt x="1" y="3"/>
                    </a:moveTo>
                    <a:cubicBezTo>
                      <a:pt x="8" y="23"/>
                      <a:pt x="13" y="41"/>
                      <a:pt x="18" y="61"/>
                    </a:cubicBezTo>
                    <a:cubicBezTo>
                      <a:pt x="19" y="63"/>
                      <a:pt x="21" y="63"/>
                      <a:pt x="21" y="61"/>
                    </a:cubicBezTo>
                    <a:cubicBezTo>
                      <a:pt x="22" y="41"/>
                      <a:pt x="14" y="19"/>
                      <a:pt x="4" y="2"/>
                    </a:cubicBezTo>
                    <a:cubicBezTo>
                      <a:pt x="3" y="0"/>
                      <a:pt x="0" y="2"/>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3" name="Freeform 590"/>
              <p:cNvSpPr>
                <a:spLocks/>
              </p:cNvSpPr>
              <p:nvPr/>
            </p:nvSpPr>
            <p:spPr bwMode="auto">
              <a:xfrm>
                <a:off x="3314" y="2939"/>
                <a:ext cx="19" cy="70"/>
              </a:xfrm>
              <a:custGeom>
                <a:avLst/>
                <a:gdLst>
                  <a:gd name="T0" fmla="*/ 0 w 11"/>
                  <a:gd name="T1" fmla="*/ 4 h 40"/>
                  <a:gd name="T2" fmla="*/ 8 w 11"/>
                  <a:gd name="T3" fmla="*/ 39 h 40"/>
                  <a:gd name="T4" fmla="*/ 11 w 11"/>
                  <a:gd name="T5" fmla="*/ 38 h 40"/>
                  <a:gd name="T6" fmla="*/ 4 w 11"/>
                  <a:gd name="T7" fmla="*/ 3 h 40"/>
                  <a:gd name="T8" fmla="*/ 0 w 11"/>
                  <a:gd name="T9" fmla="*/ 4 h 40"/>
                </a:gdLst>
                <a:ahLst/>
                <a:cxnLst>
                  <a:cxn ang="0">
                    <a:pos x="T0" y="T1"/>
                  </a:cxn>
                  <a:cxn ang="0">
                    <a:pos x="T2" y="T3"/>
                  </a:cxn>
                  <a:cxn ang="0">
                    <a:pos x="T4" y="T5"/>
                  </a:cxn>
                  <a:cxn ang="0">
                    <a:pos x="T6" y="T7"/>
                  </a:cxn>
                  <a:cxn ang="0">
                    <a:pos x="T8" y="T9"/>
                  </a:cxn>
                </a:cxnLst>
                <a:rect l="0" t="0" r="r" b="b"/>
                <a:pathLst>
                  <a:path w="11" h="40">
                    <a:moveTo>
                      <a:pt x="0" y="4"/>
                    </a:moveTo>
                    <a:cubicBezTo>
                      <a:pt x="3" y="15"/>
                      <a:pt x="5" y="27"/>
                      <a:pt x="8" y="39"/>
                    </a:cubicBezTo>
                    <a:cubicBezTo>
                      <a:pt x="8" y="40"/>
                      <a:pt x="11" y="40"/>
                      <a:pt x="11" y="38"/>
                    </a:cubicBezTo>
                    <a:cubicBezTo>
                      <a:pt x="11" y="26"/>
                      <a:pt x="8" y="14"/>
                      <a:pt x="4" y="3"/>
                    </a:cubicBezTo>
                    <a:cubicBezTo>
                      <a:pt x="3" y="0"/>
                      <a:pt x="0" y="1"/>
                      <a:pt x="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4" name="Freeform 591"/>
              <p:cNvSpPr>
                <a:spLocks/>
              </p:cNvSpPr>
              <p:nvPr/>
            </p:nvSpPr>
            <p:spPr bwMode="auto">
              <a:xfrm>
                <a:off x="3284" y="2986"/>
                <a:ext cx="12" cy="49"/>
              </a:xfrm>
              <a:custGeom>
                <a:avLst/>
                <a:gdLst>
                  <a:gd name="T0" fmla="*/ 1 w 7"/>
                  <a:gd name="T1" fmla="*/ 3 h 28"/>
                  <a:gd name="T2" fmla="*/ 4 w 7"/>
                  <a:gd name="T3" fmla="*/ 26 h 28"/>
                  <a:gd name="T4" fmla="*/ 7 w 7"/>
                  <a:gd name="T5" fmla="*/ 26 h 28"/>
                  <a:gd name="T6" fmla="*/ 4 w 7"/>
                  <a:gd name="T7" fmla="*/ 2 h 28"/>
                  <a:gd name="T8" fmla="*/ 1 w 7"/>
                  <a:gd name="T9" fmla="*/ 3 h 28"/>
                </a:gdLst>
                <a:ahLst/>
                <a:cxnLst>
                  <a:cxn ang="0">
                    <a:pos x="T0" y="T1"/>
                  </a:cxn>
                  <a:cxn ang="0">
                    <a:pos x="T2" y="T3"/>
                  </a:cxn>
                  <a:cxn ang="0">
                    <a:pos x="T4" y="T5"/>
                  </a:cxn>
                  <a:cxn ang="0">
                    <a:pos x="T6" y="T7"/>
                  </a:cxn>
                  <a:cxn ang="0">
                    <a:pos x="T8" y="T9"/>
                  </a:cxn>
                </a:cxnLst>
                <a:rect l="0" t="0" r="r" b="b"/>
                <a:pathLst>
                  <a:path w="7" h="28">
                    <a:moveTo>
                      <a:pt x="1" y="3"/>
                    </a:moveTo>
                    <a:cubicBezTo>
                      <a:pt x="2" y="10"/>
                      <a:pt x="2" y="19"/>
                      <a:pt x="4" y="26"/>
                    </a:cubicBezTo>
                    <a:cubicBezTo>
                      <a:pt x="5" y="28"/>
                      <a:pt x="7" y="27"/>
                      <a:pt x="7" y="26"/>
                    </a:cubicBezTo>
                    <a:cubicBezTo>
                      <a:pt x="7" y="18"/>
                      <a:pt x="6" y="10"/>
                      <a:pt x="4" y="2"/>
                    </a:cubicBezTo>
                    <a:cubicBezTo>
                      <a:pt x="4" y="0"/>
                      <a:pt x="0" y="1"/>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5" name="Freeform 592"/>
              <p:cNvSpPr>
                <a:spLocks/>
              </p:cNvSpPr>
              <p:nvPr/>
            </p:nvSpPr>
            <p:spPr bwMode="auto">
              <a:xfrm>
                <a:off x="3254" y="3016"/>
                <a:ext cx="10" cy="39"/>
              </a:xfrm>
              <a:custGeom>
                <a:avLst/>
                <a:gdLst>
                  <a:gd name="T0" fmla="*/ 0 w 6"/>
                  <a:gd name="T1" fmla="*/ 3 h 22"/>
                  <a:gd name="T2" fmla="*/ 3 w 6"/>
                  <a:gd name="T3" fmla="*/ 20 h 22"/>
                  <a:gd name="T4" fmla="*/ 6 w 6"/>
                  <a:gd name="T5" fmla="*/ 20 h 22"/>
                  <a:gd name="T6" fmla="*/ 3 w 6"/>
                  <a:gd name="T7" fmla="*/ 2 h 22"/>
                  <a:gd name="T8" fmla="*/ 0 w 6"/>
                  <a:gd name="T9" fmla="*/ 3 h 22"/>
                </a:gdLst>
                <a:ahLst/>
                <a:cxnLst>
                  <a:cxn ang="0">
                    <a:pos x="T0" y="T1"/>
                  </a:cxn>
                  <a:cxn ang="0">
                    <a:pos x="T2" y="T3"/>
                  </a:cxn>
                  <a:cxn ang="0">
                    <a:pos x="T4" y="T5"/>
                  </a:cxn>
                  <a:cxn ang="0">
                    <a:pos x="T6" y="T7"/>
                  </a:cxn>
                  <a:cxn ang="0">
                    <a:pos x="T8" y="T9"/>
                  </a:cxn>
                </a:cxnLst>
                <a:rect l="0" t="0" r="r" b="b"/>
                <a:pathLst>
                  <a:path w="6" h="22">
                    <a:moveTo>
                      <a:pt x="0" y="3"/>
                    </a:moveTo>
                    <a:cubicBezTo>
                      <a:pt x="1" y="9"/>
                      <a:pt x="1" y="15"/>
                      <a:pt x="3" y="20"/>
                    </a:cubicBezTo>
                    <a:cubicBezTo>
                      <a:pt x="4" y="22"/>
                      <a:pt x="6" y="22"/>
                      <a:pt x="6" y="20"/>
                    </a:cubicBezTo>
                    <a:cubicBezTo>
                      <a:pt x="6" y="14"/>
                      <a:pt x="4" y="8"/>
                      <a:pt x="3" y="2"/>
                    </a:cubicBezTo>
                    <a:cubicBezTo>
                      <a:pt x="3" y="0"/>
                      <a:pt x="0"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6" name="Freeform 593"/>
              <p:cNvSpPr>
                <a:spLocks/>
              </p:cNvSpPr>
              <p:nvPr/>
            </p:nvSpPr>
            <p:spPr bwMode="auto">
              <a:xfrm>
                <a:off x="3210" y="3041"/>
                <a:ext cx="12" cy="31"/>
              </a:xfrm>
              <a:custGeom>
                <a:avLst/>
                <a:gdLst>
                  <a:gd name="T0" fmla="*/ 1 w 7"/>
                  <a:gd name="T1" fmla="*/ 4 h 18"/>
                  <a:gd name="T2" fmla="*/ 4 w 7"/>
                  <a:gd name="T3" fmla="*/ 17 h 18"/>
                  <a:gd name="T4" fmla="*/ 7 w 7"/>
                  <a:gd name="T5" fmla="*/ 16 h 18"/>
                  <a:gd name="T6" fmla="*/ 4 w 7"/>
                  <a:gd name="T7" fmla="*/ 3 h 18"/>
                  <a:gd name="T8" fmla="*/ 1 w 7"/>
                  <a:gd name="T9" fmla="*/ 4 h 18"/>
                </a:gdLst>
                <a:ahLst/>
                <a:cxnLst>
                  <a:cxn ang="0">
                    <a:pos x="T0" y="T1"/>
                  </a:cxn>
                  <a:cxn ang="0">
                    <a:pos x="T2" y="T3"/>
                  </a:cxn>
                  <a:cxn ang="0">
                    <a:pos x="T4" y="T5"/>
                  </a:cxn>
                  <a:cxn ang="0">
                    <a:pos x="T6" y="T7"/>
                  </a:cxn>
                  <a:cxn ang="0">
                    <a:pos x="T8" y="T9"/>
                  </a:cxn>
                </a:cxnLst>
                <a:rect l="0" t="0" r="r" b="b"/>
                <a:pathLst>
                  <a:path w="7" h="18">
                    <a:moveTo>
                      <a:pt x="1" y="4"/>
                    </a:moveTo>
                    <a:cubicBezTo>
                      <a:pt x="2" y="8"/>
                      <a:pt x="2" y="13"/>
                      <a:pt x="4" y="17"/>
                    </a:cubicBezTo>
                    <a:cubicBezTo>
                      <a:pt x="5" y="18"/>
                      <a:pt x="7" y="17"/>
                      <a:pt x="7" y="16"/>
                    </a:cubicBezTo>
                    <a:cubicBezTo>
                      <a:pt x="7" y="11"/>
                      <a:pt x="5" y="7"/>
                      <a:pt x="4" y="3"/>
                    </a:cubicBezTo>
                    <a:cubicBezTo>
                      <a:pt x="3" y="0"/>
                      <a:pt x="0" y="1"/>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7" name="Freeform 594"/>
              <p:cNvSpPr>
                <a:spLocks/>
              </p:cNvSpPr>
              <p:nvPr/>
            </p:nvSpPr>
            <p:spPr bwMode="auto">
              <a:xfrm>
                <a:off x="3155" y="3065"/>
                <a:ext cx="9" cy="35"/>
              </a:xfrm>
              <a:custGeom>
                <a:avLst/>
                <a:gdLst>
                  <a:gd name="T0" fmla="*/ 0 w 5"/>
                  <a:gd name="T1" fmla="*/ 2 h 20"/>
                  <a:gd name="T2" fmla="*/ 2 w 5"/>
                  <a:gd name="T3" fmla="*/ 18 h 20"/>
                  <a:gd name="T4" fmla="*/ 5 w 5"/>
                  <a:gd name="T5" fmla="*/ 18 h 20"/>
                  <a:gd name="T6" fmla="*/ 4 w 5"/>
                  <a:gd name="T7" fmla="*/ 2 h 20"/>
                  <a:gd name="T8" fmla="*/ 0 w 5"/>
                  <a:gd name="T9" fmla="*/ 2 h 20"/>
                </a:gdLst>
                <a:ahLst/>
                <a:cxnLst>
                  <a:cxn ang="0">
                    <a:pos x="T0" y="T1"/>
                  </a:cxn>
                  <a:cxn ang="0">
                    <a:pos x="T2" y="T3"/>
                  </a:cxn>
                  <a:cxn ang="0">
                    <a:pos x="T4" y="T5"/>
                  </a:cxn>
                  <a:cxn ang="0">
                    <a:pos x="T6" y="T7"/>
                  </a:cxn>
                  <a:cxn ang="0">
                    <a:pos x="T8" y="T9"/>
                  </a:cxn>
                </a:cxnLst>
                <a:rect l="0" t="0" r="r" b="b"/>
                <a:pathLst>
                  <a:path w="5" h="20">
                    <a:moveTo>
                      <a:pt x="0" y="2"/>
                    </a:moveTo>
                    <a:cubicBezTo>
                      <a:pt x="1" y="7"/>
                      <a:pt x="1" y="13"/>
                      <a:pt x="2" y="18"/>
                    </a:cubicBezTo>
                    <a:cubicBezTo>
                      <a:pt x="3" y="20"/>
                      <a:pt x="5" y="19"/>
                      <a:pt x="5" y="18"/>
                    </a:cubicBezTo>
                    <a:cubicBezTo>
                      <a:pt x="5" y="12"/>
                      <a:pt x="5" y="7"/>
                      <a:pt x="4" y="2"/>
                    </a:cubicBezTo>
                    <a:cubicBezTo>
                      <a:pt x="4" y="0"/>
                      <a:pt x="0"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8" name="Freeform 595"/>
              <p:cNvSpPr>
                <a:spLocks/>
              </p:cNvSpPr>
              <p:nvPr/>
            </p:nvSpPr>
            <p:spPr bwMode="auto">
              <a:xfrm>
                <a:off x="3097" y="3072"/>
                <a:ext cx="13" cy="30"/>
              </a:xfrm>
              <a:custGeom>
                <a:avLst/>
                <a:gdLst>
                  <a:gd name="T0" fmla="*/ 0 w 7"/>
                  <a:gd name="T1" fmla="*/ 2 h 17"/>
                  <a:gd name="T2" fmla="*/ 4 w 7"/>
                  <a:gd name="T3" fmla="*/ 16 h 17"/>
                  <a:gd name="T4" fmla="*/ 7 w 7"/>
                  <a:gd name="T5" fmla="*/ 15 h 17"/>
                  <a:gd name="T6" fmla="*/ 4 w 7"/>
                  <a:gd name="T7" fmla="*/ 2 h 17"/>
                  <a:gd name="T8" fmla="*/ 0 w 7"/>
                  <a:gd name="T9" fmla="*/ 2 h 17"/>
                </a:gdLst>
                <a:ahLst/>
                <a:cxnLst>
                  <a:cxn ang="0">
                    <a:pos x="T0" y="T1"/>
                  </a:cxn>
                  <a:cxn ang="0">
                    <a:pos x="T2" y="T3"/>
                  </a:cxn>
                  <a:cxn ang="0">
                    <a:pos x="T4" y="T5"/>
                  </a:cxn>
                  <a:cxn ang="0">
                    <a:pos x="T6" y="T7"/>
                  </a:cxn>
                  <a:cxn ang="0">
                    <a:pos x="T8" y="T9"/>
                  </a:cxn>
                </a:cxnLst>
                <a:rect l="0" t="0" r="r" b="b"/>
                <a:pathLst>
                  <a:path w="7" h="17">
                    <a:moveTo>
                      <a:pt x="0" y="2"/>
                    </a:moveTo>
                    <a:cubicBezTo>
                      <a:pt x="0" y="7"/>
                      <a:pt x="1" y="12"/>
                      <a:pt x="4" y="16"/>
                    </a:cubicBezTo>
                    <a:cubicBezTo>
                      <a:pt x="5" y="17"/>
                      <a:pt x="7" y="16"/>
                      <a:pt x="7" y="15"/>
                    </a:cubicBezTo>
                    <a:cubicBezTo>
                      <a:pt x="5" y="10"/>
                      <a:pt x="4" y="7"/>
                      <a:pt x="4" y="2"/>
                    </a:cubicBezTo>
                    <a:cubicBezTo>
                      <a:pt x="4" y="0"/>
                      <a:pt x="0"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9" name="Freeform 596"/>
              <p:cNvSpPr>
                <a:spLocks/>
              </p:cNvSpPr>
              <p:nvPr/>
            </p:nvSpPr>
            <p:spPr bwMode="auto">
              <a:xfrm>
                <a:off x="3386" y="2912"/>
                <a:ext cx="31" cy="67"/>
              </a:xfrm>
              <a:custGeom>
                <a:avLst/>
                <a:gdLst>
                  <a:gd name="T0" fmla="*/ 0 w 18"/>
                  <a:gd name="T1" fmla="*/ 3 h 38"/>
                  <a:gd name="T2" fmla="*/ 14 w 18"/>
                  <a:gd name="T3" fmla="*/ 36 h 38"/>
                  <a:gd name="T4" fmla="*/ 17 w 18"/>
                  <a:gd name="T5" fmla="*/ 35 h 38"/>
                  <a:gd name="T6" fmla="*/ 3 w 18"/>
                  <a:gd name="T7" fmla="*/ 2 h 38"/>
                  <a:gd name="T8" fmla="*/ 0 w 18"/>
                  <a:gd name="T9" fmla="*/ 3 h 38"/>
                </a:gdLst>
                <a:ahLst/>
                <a:cxnLst>
                  <a:cxn ang="0">
                    <a:pos x="T0" y="T1"/>
                  </a:cxn>
                  <a:cxn ang="0">
                    <a:pos x="T2" y="T3"/>
                  </a:cxn>
                  <a:cxn ang="0">
                    <a:pos x="T4" y="T5"/>
                  </a:cxn>
                  <a:cxn ang="0">
                    <a:pos x="T6" y="T7"/>
                  </a:cxn>
                  <a:cxn ang="0">
                    <a:pos x="T8" y="T9"/>
                  </a:cxn>
                </a:cxnLst>
                <a:rect l="0" t="0" r="r" b="b"/>
                <a:pathLst>
                  <a:path w="18" h="38">
                    <a:moveTo>
                      <a:pt x="0" y="3"/>
                    </a:moveTo>
                    <a:cubicBezTo>
                      <a:pt x="2" y="14"/>
                      <a:pt x="7" y="27"/>
                      <a:pt x="14" y="36"/>
                    </a:cubicBezTo>
                    <a:cubicBezTo>
                      <a:pt x="15" y="38"/>
                      <a:pt x="18" y="36"/>
                      <a:pt x="17" y="35"/>
                    </a:cubicBezTo>
                    <a:cubicBezTo>
                      <a:pt x="13" y="24"/>
                      <a:pt x="8" y="13"/>
                      <a:pt x="3" y="2"/>
                    </a:cubicBezTo>
                    <a:cubicBezTo>
                      <a:pt x="3" y="0"/>
                      <a:pt x="0" y="0"/>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0" name="Freeform 597"/>
              <p:cNvSpPr>
                <a:spLocks/>
              </p:cNvSpPr>
              <p:nvPr/>
            </p:nvSpPr>
            <p:spPr bwMode="auto">
              <a:xfrm>
                <a:off x="3435" y="2918"/>
                <a:ext cx="14" cy="42"/>
              </a:xfrm>
              <a:custGeom>
                <a:avLst/>
                <a:gdLst>
                  <a:gd name="T0" fmla="*/ 0 w 8"/>
                  <a:gd name="T1" fmla="*/ 2 h 24"/>
                  <a:gd name="T2" fmla="*/ 5 w 8"/>
                  <a:gd name="T3" fmla="*/ 22 h 24"/>
                  <a:gd name="T4" fmla="*/ 8 w 8"/>
                  <a:gd name="T5" fmla="*/ 22 h 24"/>
                  <a:gd name="T6" fmla="*/ 4 w 8"/>
                  <a:gd name="T7" fmla="*/ 2 h 24"/>
                  <a:gd name="T8" fmla="*/ 0 w 8"/>
                  <a:gd name="T9" fmla="*/ 2 h 24"/>
                </a:gdLst>
                <a:ahLst/>
                <a:cxnLst>
                  <a:cxn ang="0">
                    <a:pos x="T0" y="T1"/>
                  </a:cxn>
                  <a:cxn ang="0">
                    <a:pos x="T2" y="T3"/>
                  </a:cxn>
                  <a:cxn ang="0">
                    <a:pos x="T4" y="T5"/>
                  </a:cxn>
                  <a:cxn ang="0">
                    <a:pos x="T6" y="T7"/>
                  </a:cxn>
                  <a:cxn ang="0">
                    <a:pos x="T8" y="T9"/>
                  </a:cxn>
                </a:cxnLst>
                <a:rect l="0" t="0" r="r" b="b"/>
                <a:pathLst>
                  <a:path w="8" h="24">
                    <a:moveTo>
                      <a:pt x="0" y="2"/>
                    </a:moveTo>
                    <a:cubicBezTo>
                      <a:pt x="1" y="9"/>
                      <a:pt x="2" y="16"/>
                      <a:pt x="5" y="22"/>
                    </a:cubicBezTo>
                    <a:cubicBezTo>
                      <a:pt x="5" y="24"/>
                      <a:pt x="8" y="24"/>
                      <a:pt x="8" y="22"/>
                    </a:cubicBezTo>
                    <a:cubicBezTo>
                      <a:pt x="7" y="15"/>
                      <a:pt x="6" y="8"/>
                      <a:pt x="4" y="2"/>
                    </a:cubicBezTo>
                    <a:cubicBezTo>
                      <a:pt x="3" y="0"/>
                      <a:pt x="0"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1" name="Freeform 598"/>
              <p:cNvSpPr>
                <a:spLocks/>
              </p:cNvSpPr>
              <p:nvPr/>
            </p:nvSpPr>
            <p:spPr bwMode="auto">
              <a:xfrm>
                <a:off x="3474" y="2911"/>
                <a:ext cx="12" cy="31"/>
              </a:xfrm>
              <a:custGeom>
                <a:avLst/>
                <a:gdLst>
                  <a:gd name="T0" fmla="*/ 1 w 7"/>
                  <a:gd name="T1" fmla="*/ 4 h 18"/>
                  <a:gd name="T2" fmla="*/ 4 w 7"/>
                  <a:gd name="T3" fmla="*/ 17 h 18"/>
                  <a:gd name="T4" fmla="*/ 7 w 7"/>
                  <a:gd name="T5" fmla="*/ 16 h 18"/>
                  <a:gd name="T6" fmla="*/ 4 w 7"/>
                  <a:gd name="T7" fmla="*/ 3 h 18"/>
                  <a:gd name="T8" fmla="*/ 1 w 7"/>
                  <a:gd name="T9" fmla="*/ 4 h 18"/>
                </a:gdLst>
                <a:ahLst/>
                <a:cxnLst>
                  <a:cxn ang="0">
                    <a:pos x="T0" y="T1"/>
                  </a:cxn>
                  <a:cxn ang="0">
                    <a:pos x="T2" y="T3"/>
                  </a:cxn>
                  <a:cxn ang="0">
                    <a:pos x="T4" y="T5"/>
                  </a:cxn>
                  <a:cxn ang="0">
                    <a:pos x="T6" y="T7"/>
                  </a:cxn>
                  <a:cxn ang="0">
                    <a:pos x="T8" y="T9"/>
                  </a:cxn>
                </a:cxnLst>
                <a:rect l="0" t="0" r="r" b="b"/>
                <a:pathLst>
                  <a:path w="7" h="18">
                    <a:moveTo>
                      <a:pt x="1" y="4"/>
                    </a:moveTo>
                    <a:cubicBezTo>
                      <a:pt x="1" y="8"/>
                      <a:pt x="2" y="13"/>
                      <a:pt x="4" y="17"/>
                    </a:cubicBezTo>
                    <a:cubicBezTo>
                      <a:pt x="5" y="18"/>
                      <a:pt x="7" y="18"/>
                      <a:pt x="7" y="16"/>
                    </a:cubicBezTo>
                    <a:cubicBezTo>
                      <a:pt x="7" y="12"/>
                      <a:pt x="5" y="7"/>
                      <a:pt x="4" y="3"/>
                    </a:cubicBezTo>
                    <a:cubicBezTo>
                      <a:pt x="4" y="0"/>
                      <a:pt x="0" y="1"/>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2" name="Freeform 599"/>
              <p:cNvSpPr>
                <a:spLocks/>
              </p:cNvSpPr>
              <p:nvPr/>
            </p:nvSpPr>
            <p:spPr bwMode="auto">
              <a:xfrm>
                <a:off x="3505" y="2911"/>
                <a:ext cx="21" cy="24"/>
              </a:xfrm>
              <a:custGeom>
                <a:avLst/>
                <a:gdLst>
                  <a:gd name="T0" fmla="*/ 2 w 12"/>
                  <a:gd name="T1" fmla="*/ 4 h 14"/>
                  <a:gd name="T2" fmla="*/ 10 w 12"/>
                  <a:gd name="T3" fmla="*/ 13 h 14"/>
                  <a:gd name="T4" fmla="*/ 12 w 12"/>
                  <a:gd name="T5" fmla="*/ 11 h 14"/>
                  <a:gd name="T6" fmla="*/ 5 w 12"/>
                  <a:gd name="T7" fmla="*/ 2 h 14"/>
                  <a:gd name="T8" fmla="*/ 2 w 12"/>
                  <a:gd name="T9" fmla="*/ 4 h 14"/>
                </a:gdLst>
                <a:ahLst/>
                <a:cxnLst>
                  <a:cxn ang="0">
                    <a:pos x="T0" y="T1"/>
                  </a:cxn>
                  <a:cxn ang="0">
                    <a:pos x="T2" y="T3"/>
                  </a:cxn>
                  <a:cxn ang="0">
                    <a:pos x="T4" y="T5"/>
                  </a:cxn>
                  <a:cxn ang="0">
                    <a:pos x="T6" y="T7"/>
                  </a:cxn>
                  <a:cxn ang="0">
                    <a:pos x="T8" y="T9"/>
                  </a:cxn>
                </a:cxnLst>
                <a:rect l="0" t="0" r="r" b="b"/>
                <a:pathLst>
                  <a:path w="12" h="14">
                    <a:moveTo>
                      <a:pt x="2" y="4"/>
                    </a:moveTo>
                    <a:cubicBezTo>
                      <a:pt x="4" y="7"/>
                      <a:pt x="6" y="11"/>
                      <a:pt x="10" y="13"/>
                    </a:cubicBezTo>
                    <a:cubicBezTo>
                      <a:pt x="11" y="14"/>
                      <a:pt x="12" y="12"/>
                      <a:pt x="12" y="11"/>
                    </a:cubicBezTo>
                    <a:cubicBezTo>
                      <a:pt x="10" y="7"/>
                      <a:pt x="7" y="5"/>
                      <a:pt x="5" y="2"/>
                    </a:cubicBezTo>
                    <a:cubicBezTo>
                      <a:pt x="3" y="0"/>
                      <a:pt x="0" y="2"/>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3" name="Freeform 600"/>
              <p:cNvSpPr>
                <a:spLocks/>
              </p:cNvSpPr>
              <p:nvPr/>
            </p:nvSpPr>
            <p:spPr bwMode="auto">
              <a:xfrm>
                <a:off x="3523" y="2671"/>
                <a:ext cx="24" cy="88"/>
              </a:xfrm>
              <a:custGeom>
                <a:avLst/>
                <a:gdLst>
                  <a:gd name="T0" fmla="*/ 5 w 14"/>
                  <a:gd name="T1" fmla="*/ 48 h 50"/>
                  <a:gd name="T2" fmla="*/ 13 w 14"/>
                  <a:gd name="T3" fmla="*/ 3 h 50"/>
                  <a:gd name="T4" fmla="*/ 10 w 14"/>
                  <a:gd name="T5" fmla="*/ 2 h 50"/>
                  <a:gd name="T6" fmla="*/ 2 w 14"/>
                  <a:gd name="T7" fmla="*/ 48 h 50"/>
                  <a:gd name="T8" fmla="*/ 5 w 14"/>
                  <a:gd name="T9" fmla="*/ 48 h 50"/>
                </a:gdLst>
                <a:ahLst/>
                <a:cxnLst>
                  <a:cxn ang="0">
                    <a:pos x="T0" y="T1"/>
                  </a:cxn>
                  <a:cxn ang="0">
                    <a:pos x="T2" y="T3"/>
                  </a:cxn>
                  <a:cxn ang="0">
                    <a:pos x="T4" y="T5"/>
                  </a:cxn>
                  <a:cxn ang="0">
                    <a:pos x="T6" y="T7"/>
                  </a:cxn>
                  <a:cxn ang="0">
                    <a:pos x="T8" y="T9"/>
                  </a:cxn>
                </a:cxnLst>
                <a:rect l="0" t="0" r="r" b="b"/>
                <a:pathLst>
                  <a:path w="14" h="50">
                    <a:moveTo>
                      <a:pt x="5" y="48"/>
                    </a:moveTo>
                    <a:cubicBezTo>
                      <a:pt x="6" y="33"/>
                      <a:pt x="9" y="18"/>
                      <a:pt x="13" y="3"/>
                    </a:cubicBezTo>
                    <a:cubicBezTo>
                      <a:pt x="14" y="1"/>
                      <a:pt x="11" y="0"/>
                      <a:pt x="10" y="2"/>
                    </a:cubicBezTo>
                    <a:cubicBezTo>
                      <a:pt x="4" y="16"/>
                      <a:pt x="0" y="33"/>
                      <a:pt x="2" y="48"/>
                    </a:cubicBezTo>
                    <a:cubicBezTo>
                      <a:pt x="2" y="50"/>
                      <a:pt x="5" y="50"/>
                      <a:pt x="5"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4" name="Freeform 601"/>
              <p:cNvSpPr>
                <a:spLocks/>
              </p:cNvSpPr>
              <p:nvPr/>
            </p:nvSpPr>
            <p:spPr bwMode="auto">
              <a:xfrm>
                <a:off x="3560" y="2687"/>
                <a:ext cx="17" cy="49"/>
              </a:xfrm>
              <a:custGeom>
                <a:avLst/>
                <a:gdLst>
                  <a:gd name="T0" fmla="*/ 4 w 10"/>
                  <a:gd name="T1" fmla="*/ 26 h 28"/>
                  <a:gd name="T2" fmla="*/ 9 w 10"/>
                  <a:gd name="T3" fmla="*/ 3 h 28"/>
                  <a:gd name="T4" fmla="*/ 6 w 10"/>
                  <a:gd name="T5" fmla="*/ 1 h 28"/>
                  <a:gd name="T6" fmla="*/ 1 w 10"/>
                  <a:gd name="T7" fmla="*/ 26 h 28"/>
                  <a:gd name="T8" fmla="*/ 4 w 10"/>
                  <a:gd name="T9" fmla="*/ 26 h 28"/>
                </a:gdLst>
                <a:ahLst/>
                <a:cxnLst>
                  <a:cxn ang="0">
                    <a:pos x="T0" y="T1"/>
                  </a:cxn>
                  <a:cxn ang="0">
                    <a:pos x="T2" y="T3"/>
                  </a:cxn>
                  <a:cxn ang="0">
                    <a:pos x="T4" y="T5"/>
                  </a:cxn>
                  <a:cxn ang="0">
                    <a:pos x="T6" y="T7"/>
                  </a:cxn>
                  <a:cxn ang="0">
                    <a:pos x="T8" y="T9"/>
                  </a:cxn>
                </a:cxnLst>
                <a:rect l="0" t="0" r="r" b="b"/>
                <a:pathLst>
                  <a:path w="10" h="28">
                    <a:moveTo>
                      <a:pt x="4" y="26"/>
                    </a:moveTo>
                    <a:cubicBezTo>
                      <a:pt x="5" y="18"/>
                      <a:pt x="7" y="11"/>
                      <a:pt x="9" y="3"/>
                    </a:cubicBezTo>
                    <a:cubicBezTo>
                      <a:pt x="10" y="1"/>
                      <a:pt x="7" y="0"/>
                      <a:pt x="6" y="1"/>
                    </a:cubicBezTo>
                    <a:cubicBezTo>
                      <a:pt x="2" y="9"/>
                      <a:pt x="0" y="18"/>
                      <a:pt x="1" y="26"/>
                    </a:cubicBezTo>
                    <a:cubicBezTo>
                      <a:pt x="1" y="28"/>
                      <a:pt x="3" y="28"/>
                      <a:pt x="4"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5" name="Freeform 602"/>
              <p:cNvSpPr>
                <a:spLocks/>
              </p:cNvSpPr>
              <p:nvPr/>
            </p:nvSpPr>
            <p:spPr bwMode="auto">
              <a:xfrm>
                <a:off x="3598" y="2692"/>
                <a:ext cx="14" cy="41"/>
              </a:xfrm>
              <a:custGeom>
                <a:avLst/>
                <a:gdLst>
                  <a:gd name="T0" fmla="*/ 5 w 8"/>
                  <a:gd name="T1" fmla="*/ 21 h 23"/>
                  <a:gd name="T2" fmla="*/ 7 w 8"/>
                  <a:gd name="T3" fmla="*/ 3 h 23"/>
                  <a:gd name="T4" fmla="*/ 4 w 8"/>
                  <a:gd name="T5" fmla="*/ 1 h 23"/>
                  <a:gd name="T6" fmla="*/ 1 w 8"/>
                  <a:gd name="T7" fmla="*/ 21 h 23"/>
                  <a:gd name="T8" fmla="*/ 5 w 8"/>
                  <a:gd name="T9" fmla="*/ 21 h 23"/>
                </a:gdLst>
                <a:ahLst/>
                <a:cxnLst>
                  <a:cxn ang="0">
                    <a:pos x="T0" y="T1"/>
                  </a:cxn>
                  <a:cxn ang="0">
                    <a:pos x="T2" y="T3"/>
                  </a:cxn>
                  <a:cxn ang="0">
                    <a:pos x="T4" y="T5"/>
                  </a:cxn>
                  <a:cxn ang="0">
                    <a:pos x="T6" y="T7"/>
                  </a:cxn>
                  <a:cxn ang="0">
                    <a:pos x="T8" y="T9"/>
                  </a:cxn>
                </a:cxnLst>
                <a:rect l="0" t="0" r="r" b="b"/>
                <a:pathLst>
                  <a:path w="8" h="23">
                    <a:moveTo>
                      <a:pt x="5" y="21"/>
                    </a:moveTo>
                    <a:cubicBezTo>
                      <a:pt x="4" y="14"/>
                      <a:pt x="6" y="9"/>
                      <a:pt x="7" y="3"/>
                    </a:cubicBezTo>
                    <a:cubicBezTo>
                      <a:pt x="8" y="1"/>
                      <a:pt x="5" y="0"/>
                      <a:pt x="4" y="1"/>
                    </a:cubicBezTo>
                    <a:cubicBezTo>
                      <a:pt x="1" y="7"/>
                      <a:pt x="0" y="14"/>
                      <a:pt x="1" y="21"/>
                    </a:cubicBezTo>
                    <a:cubicBezTo>
                      <a:pt x="1" y="23"/>
                      <a:pt x="5" y="23"/>
                      <a:pt x="5"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6" name="Freeform 603"/>
              <p:cNvSpPr>
                <a:spLocks/>
              </p:cNvSpPr>
              <p:nvPr/>
            </p:nvSpPr>
            <p:spPr bwMode="auto">
              <a:xfrm>
                <a:off x="3626" y="2696"/>
                <a:ext cx="18" cy="42"/>
              </a:xfrm>
              <a:custGeom>
                <a:avLst/>
                <a:gdLst>
                  <a:gd name="T0" fmla="*/ 4 w 10"/>
                  <a:gd name="T1" fmla="*/ 21 h 24"/>
                  <a:gd name="T2" fmla="*/ 10 w 10"/>
                  <a:gd name="T3" fmla="*/ 2 h 24"/>
                  <a:gd name="T4" fmla="*/ 7 w 10"/>
                  <a:gd name="T5" fmla="*/ 1 h 24"/>
                  <a:gd name="T6" fmla="*/ 0 w 10"/>
                  <a:gd name="T7" fmla="*/ 21 h 24"/>
                  <a:gd name="T8" fmla="*/ 4 w 10"/>
                  <a:gd name="T9" fmla="*/ 21 h 24"/>
                </a:gdLst>
                <a:ahLst/>
                <a:cxnLst>
                  <a:cxn ang="0">
                    <a:pos x="T0" y="T1"/>
                  </a:cxn>
                  <a:cxn ang="0">
                    <a:pos x="T2" y="T3"/>
                  </a:cxn>
                  <a:cxn ang="0">
                    <a:pos x="T4" y="T5"/>
                  </a:cxn>
                  <a:cxn ang="0">
                    <a:pos x="T6" y="T7"/>
                  </a:cxn>
                  <a:cxn ang="0">
                    <a:pos x="T8" y="T9"/>
                  </a:cxn>
                </a:cxnLst>
                <a:rect l="0" t="0" r="r" b="b"/>
                <a:pathLst>
                  <a:path w="10" h="24">
                    <a:moveTo>
                      <a:pt x="4" y="21"/>
                    </a:moveTo>
                    <a:cubicBezTo>
                      <a:pt x="5" y="15"/>
                      <a:pt x="7" y="8"/>
                      <a:pt x="10" y="2"/>
                    </a:cubicBezTo>
                    <a:cubicBezTo>
                      <a:pt x="10" y="0"/>
                      <a:pt x="8" y="0"/>
                      <a:pt x="7" y="1"/>
                    </a:cubicBezTo>
                    <a:cubicBezTo>
                      <a:pt x="3" y="7"/>
                      <a:pt x="1" y="14"/>
                      <a:pt x="0" y="21"/>
                    </a:cubicBezTo>
                    <a:cubicBezTo>
                      <a:pt x="0" y="24"/>
                      <a:pt x="4" y="24"/>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7" name="Freeform 604"/>
              <p:cNvSpPr>
                <a:spLocks/>
              </p:cNvSpPr>
              <p:nvPr/>
            </p:nvSpPr>
            <p:spPr bwMode="auto">
              <a:xfrm>
                <a:off x="3669" y="2684"/>
                <a:ext cx="15" cy="47"/>
              </a:xfrm>
              <a:custGeom>
                <a:avLst/>
                <a:gdLst>
                  <a:gd name="T0" fmla="*/ 4 w 9"/>
                  <a:gd name="T1" fmla="*/ 25 h 27"/>
                  <a:gd name="T2" fmla="*/ 9 w 9"/>
                  <a:gd name="T3" fmla="*/ 1 h 27"/>
                  <a:gd name="T4" fmla="*/ 6 w 9"/>
                  <a:gd name="T5" fmla="*/ 1 h 27"/>
                  <a:gd name="T6" fmla="*/ 1 w 9"/>
                  <a:gd name="T7" fmla="*/ 24 h 27"/>
                  <a:gd name="T8" fmla="*/ 4 w 9"/>
                  <a:gd name="T9" fmla="*/ 25 h 27"/>
                </a:gdLst>
                <a:ahLst/>
                <a:cxnLst>
                  <a:cxn ang="0">
                    <a:pos x="T0" y="T1"/>
                  </a:cxn>
                  <a:cxn ang="0">
                    <a:pos x="T2" y="T3"/>
                  </a:cxn>
                  <a:cxn ang="0">
                    <a:pos x="T4" y="T5"/>
                  </a:cxn>
                  <a:cxn ang="0">
                    <a:pos x="T6" y="T7"/>
                  </a:cxn>
                  <a:cxn ang="0">
                    <a:pos x="T8" y="T9"/>
                  </a:cxn>
                </a:cxnLst>
                <a:rect l="0" t="0" r="r" b="b"/>
                <a:pathLst>
                  <a:path w="9" h="27">
                    <a:moveTo>
                      <a:pt x="4" y="25"/>
                    </a:moveTo>
                    <a:cubicBezTo>
                      <a:pt x="6" y="17"/>
                      <a:pt x="8" y="9"/>
                      <a:pt x="9" y="1"/>
                    </a:cubicBezTo>
                    <a:cubicBezTo>
                      <a:pt x="9" y="0"/>
                      <a:pt x="6" y="0"/>
                      <a:pt x="6" y="1"/>
                    </a:cubicBezTo>
                    <a:cubicBezTo>
                      <a:pt x="3" y="8"/>
                      <a:pt x="2" y="16"/>
                      <a:pt x="1" y="24"/>
                    </a:cubicBezTo>
                    <a:cubicBezTo>
                      <a:pt x="0" y="26"/>
                      <a:pt x="4" y="27"/>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8" name="Freeform 605"/>
              <p:cNvSpPr>
                <a:spLocks/>
              </p:cNvSpPr>
              <p:nvPr/>
            </p:nvSpPr>
            <p:spPr bwMode="auto">
              <a:xfrm>
                <a:off x="3716" y="2682"/>
                <a:ext cx="14" cy="28"/>
              </a:xfrm>
              <a:custGeom>
                <a:avLst/>
                <a:gdLst>
                  <a:gd name="T0" fmla="*/ 4 w 8"/>
                  <a:gd name="T1" fmla="*/ 14 h 16"/>
                  <a:gd name="T2" fmla="*/ 8 w 8"/>
                  <a:gd name="T3" fmla="*/ 2 h 16"/>
                  <a:gd name="T4" fmla="*/ 5 w 8"/>
                  <a:gd name="T5" fmla="*/ 1 h 16"/>
                  <a:gd name="T6" fmla="*/ 0 w 8"/>
                  <a:gd name="T7" fmla="*/ 13 h 16"/>
                  <a:gd name="T8" fmla="*/ 4 w 8"/>
                  <a:gd name="T9" fmla="*/ 14 h 16"/>
                </a:gdLst>
                <a:ahLst/>
                <a:cxnLst>
                  <a:cxn ang="0">
                    <a:pos x="T0" y="T1"/>
                  </a:cxn>
                  <a:cxn ang="0">
                    <a:pos x="T2" y="T3"/>
                  </a:cxn>
                  <a:cxn ang="0">
                    <a:pos x="T4" y="T5"/>
                  </a:cxn>
                  <a:cxn ang="0">
                    <a:pos x="T6" y="T7"/>
                  </a:cxn>
                  <a:cxn ang="0">
                    <a:pos x="T8" y="T9"/>
                  </a:cxn>
                </a:cxnLst>
                <a:rect l="0" t="0" r="r" b="b"/>
                <a:pathLst>
                  <a:path w="8" h="16">
                    <a:moveTo>
                      <a:pt x="4" y="14"/>
                    </a:moveTo>
                    <a:cubicBezTo>
                      <a:pt x="6" y="10"/>
                      <a:pt x="8" y="6"/>
                      <a:pt x="8" y="2"/>
                    </a:cubicBezTo>
                    <a:cubicBezTo>
                      <a:pt x="8" y="1"/>
                      <a:pt x="6" y="0"/>
                      <a:pt x="5" y="1"/>
                    </a:cubicBezTo>
                    <a:cubicBezTo>
                      <a:pt x="3" y="5"/>
                      <a:pt x="2" y="9"/>
                      <a:pt x="0" y="13"/>
                    </a:cubicBezTo>
                    <a:cubicBezTo>
                      <a:pt x="0" y="16"/>
                      <a:pt x="3" y="16"/>
                      <a:pt x="4"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9" name="Freeform 606"/>
              <p:cNvSpPr>
                <a:spLocks/>
              </p:cNvSpPr>
              <p:nvPr/>
            </p:nvSpPr>
            <p:spPr bwMode="auto">
              <a:xfrm>
                <a:off x="3762" y="2668"/>
                <a:ext cx="19" cy="31"/>
              </a:xfrm>
              <a:custGeom>
                <a:avLst/>
                <a:gdLst>
                  <a:gd name="T0" fmla="*/ 5 w 11"/>
                  <a:gd name="T1" fmla="*/ 16 h 18"/>
                  <a:gd name="T2" fmla="*/ 10 w 11"/>
                  <a:gd name="T3" fmla="*/ 1 h 18"/>
                  <a:gd name="T4" fmla="*/ 7 w 11"/>
                  <a:gd name="T5" fmla="*/ 1 h 18"/>
                  <a:gd name="T6" fmla="*/ 2 w 11"/>
                  <a:gd name="T7" fmla="*/ 14 h 18"/>
                  <a:gd name="T8" fmla="*/ 5 w 11"/>
                  <a:gd name="T9" fmla="*/ 16 h 18"/>
                </a:gdLst>
                <a:ahLst/>
                <a:cxnLst>
                  <a:cxn ang="0">
                    <a:pos x="T0" y="T1"/>
                  </a:cxn>
                  <a:cxn ang="0">
                    <a:pos x="T2" y="T3"/>
                  </a:cxn>
                  <a:cxn ang="0">
                    <a:pos x="T4" y="T5"/>
                  </a:cxn>
                  <a:cxn ang="0">
                    <a:pos x="T6" y="T7"/>
                  </a:cxn>
                  <a:cxn ang="0">
                    <a:pos x="T8" y="T9"/>
                  </a:cxn>
                </a:cxnLst>
                <a:rect l="0" t="0" r="r" b="b"/>
                <a:pathLst>
                  <a:path w="11" h="18">
                    <a:moveTo>
                      <a:pt x="5" y="16"/>
                    </a:moveTo>
                    <a:cubicBezTo>
                      <a:pt x="8" y="12"/>
                      <a:pt x="11" y="7"/>
                      <a:pt x="10" y="1"/>
                    </a:cubicBezTo>
                    <a:cubicBezTo>
                      <a:pt x="9" y="0"/>
                      <a:pt x="7" y="0"/>
                      <a:pt x="7" y="1"/>
                    </a:cubicBezTo>
                    <a:cubicBezTo>
                      <a:pt x="5" y="6"/>
                      <a:pt x="4" y="10"/>
                      <a:pt x="2" y="14"/>
                    </a:cubicBezTo>
                    <a:cubicBezTo>
                      <a:pt x="0" y="15"/>
                      <a:pt x="3" y="18"/>
                      <a:pt x="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1" name="Group 808"/>
            <p:cNvGrpSpPr>
              <a:grpSpLocks/>
            </p:cNvGrpSpPr>
            <p:nvPr/>
          </p:nvGrpSpPr>
          <p:grpSpPr bwMode="auto">
            <a:xfrm>
              <a:off x="1322" y="566"/>
              <a:ext cx="4477" cy="2742"/>
              <a:chOff x="1322" y="566"/>
              <a:chExt cx="4477" cy="2742"/>
            </a:xfrm>
            <a:grpFill/>
          </p:grpSpPr>
          <p:sp>
            <p:nvSpPr>
              <p:cNvPr id="170" name="Freeform 608"/>
              <p:cNvSpPr>
                <a:spLocks/>
              </p:cNvSpPr>
              <p:nvPr/>
            </p:nvSpPr>
            <p:spPr bwMode="auto">
              <a:xfrm>
                <a:off x="3484" y="2654"/>
                <a:ext cx="14" cy="49"/>
              </a:xfrm>
              <a:custGeom>
                <a:avLst/>
                <a:gdLst>
                  <a:gd name="T0" fmla="*/ 6 w 8"/>
                  <a:gd name="T1" fmla="*/ 26 h 28"/>
                  <a:gd name="T2" fmla="*/ 8 w 8"/>
                  <a:gd name="T3" fmla="*/ 3 h 28"/>
                  <a:gd name="T4" fmla="*/ 5 w 8"/>
                  <a:gd name="T5" fmla="*/ 2 h 28"/>
                  <a:gd name="T6" fmla="*/ 2 w 8"/>
                  <a:gd name="T7" fmla="*/ 26 h 28"/>
                  <a:gd name="T8" fmla="*/ 6 w 8"/>
                  <a:gd name="T9" fmla="*/ 26 h 28"/>
                </a:gdLst>
                <a:ahLst/>
                <a:cxnLst>
                  <a:cxn ang="0">
                    <a:pos x="T0" y="T1"/>
                  </a:cxn>
                  <a:cxn ang="0">
                    <a:pos x="T2" y="T3"/>
                  </a:cxn>
                  <a:cxn ang="0">
                    <a:pos x="T4" y="T5"/>
                  </a:cxn>
                  <a:cxn ang="0">
                    <a:pos x="T6" y="T7"/>
                  </a:cxn>
                  <a:cxn ang="0">
                    <a:pos x="T8" y="T9"/>
                  </a:cxn>
                </a:cxnLst>
                <a:rect l="0" t="0" r="r" b="b"/>
                <a:pathLst>
                  <a:path w="8" h="28">
                    <a:moveTo>
                      <a:pt x="6" y="26"/>
                    </a:moveTo>
                    <a:cubicBezTo>
                      <a:pt x="6" y="18"/>
                      <a:pt x="6" y="11"/>
                      <a:pt x="8" y="3"/>
                    </a:cubicBezTo>
                    <a:cubicBezTo>
                      <a:pt x="8" y="1"/>
                      <a:pt x="6" y="0"/>
                      <a:pt x="5" y="2"/>
                    </a:cubicBezTo>
                    <a:cubicBezTo>
                      <a:pt x="2" y="9"/>
                      <a:pt x="0" y="18"/>
                      <a:pt x="2" y="26"/>
                    </a:cubicBezTo>
                    <a:cubicBezTo>
                      <a:pt x="3" y="28"/>
                      <a:pt x="6" y="27"/>
                      <a:pt x="6"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1" name="Freeform 609"/>
              <p:cNvSpPr>
                <a:spLocks/>
              </p:cNvSpPr>
              <p:nvPr/>
            </p:nvSpPr>
            <p:spPr bwMode="auto">
              <a:xfrm>
                <a:off x="3437" y="2627"/>
                <a:ext cx="8" cy="39"/>
              </a:xfrm>
              <a:custGeom>
                <a:avLst/>
                <a:gdLst>
                  <a:gd name="T0" fmla="*/ 4 w 5"/>
                  <a:gd name="T1" fmla="*/ 20 h 22"/>
                  <a:gd name="T2" fmla="*/ 3 w 5"/>
                  <a:gd name="T3" fmla="*/ 2 h 22"/>
                  <a:gd name="T4" fmla="*/ 0 w 5"/>
                  <a:gd name="T5" fmla="*/ 2 h 22"/>
                  <a:gd name="T6" fmla="*/ 0 w 5"/>
                  <a:gd name="T7" fmla="*/ 19 h 22"/>
                  <a:gd name="T8" fmla="*/ 4 w 5"/>
                  <a:gd name="T9" fmla="*/ 20 h 22"/>
                </a:gdLst>
                <a:ahLst/>
                <a:cxnLst>
                  <a:cxn ang="0">
                    <a:pos x="T0" y="T1"/>
                  </a:cxn>
                  <a:cxn ang="0">
                    <a:pos x="T2" y="T3"/>
                  </a:cxn>
                  <a:cxn ang="0">
                    <a:pos x="T4" y="T5"/>
                  </a:cxn>
                  <a:cxn ang="0">
                    <a:pos x="T6" y="T7"/>
                  </a:cxn>
                  <a:cxn ang="0">
                    <a:pos x="T8" y="T9"/>
                  </a:cxn>
                </a:cxnLst>
                <a:rect l="0" t="0" r="r" b="b"/>
                <a:pathLst>
                  <a:path w="5" h="22">
                    <a:moveTo>
                      <a:pt x="4" y="20"/>
                    </a:moveTo>
                    <a:cubicBezTo>
                      <a:pt x="5" y="14"/>
                      <a:pt x="5" y="8"/>
                      <a:pt x="3" y="2"/>
                    </a:cubicBezTo>
                    <a:cubicBezTo>
                      <a:pt x="2" y="0"/>
                      <a:pt x="0" y="1"/>
                      <a:pt x="0" y="2"/>
                    </a:cubicBezTo>
                    <a:cubicBezTo>
                      <a:pt x="1" y="8"/>
                      <a:pt x="1" y="14"/>
                      <a:pt x="0" y="19"/>
                    </a:cubicBezTo>
                    <a:cubicBezTo>
                      <a:pt x="0" y="21"/>
                      <a:pt x="4" y="22"/>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2" name="Freeform 610"/>
              <p:cNvSpPr>
                <a:spLocks/>
              </p:cNvSpPr>
              <p:nvPr/>
            </p:nvSpPr>
            <p:spPr bwMode="auto">
              <a:xfrm>
                <a:off x="3387" y="2612"/>
                <a:ext cx="13" cy="33"/>
              </a:xfrm>
              <a:custGeom>
                <a:avLst/>
                <a:gdLst>
                  <a:gd name="T0" fmla="*/ 6 w 7"/>
                  <a:gd name="T1" fmla="*/ 15 h 19"/>
                  <a:gd name="T2" fmla="*/ 6 w 7"/>
                  <a:gd name="T3" fmla="*/ 3 h 19"/>
                  <a:gd name="T4" fmla="*/ 3 w 7"/>
                  <a:gd name="T5" fmla="*/ 2 h 19"/>
                  <a:gd name="T6" fmla="*/ 3 w 7"/>
                  <a:gd name="T7" fmla="*/ 16 h 19"/>
                  <a:gd name="T8" fmla="*/ 6 w 7"/>
                  <a:gd name="T9" fmla="*/ 15 h 19"/>
                </a:gdLst>
                <a:ahLst/>
                <a:cxnLst>
                  <a:cxn ang="0">
                    <a:pos x="T0" y="T1"/>
                  </a:cxn>
                  <a:cxn ang="0">
                    <a:pos x="T2" y="T3"/>
                  </a:cxn>
                  <a:cxn ang="0">
                    <a:pos x="T4" y="T5"/>
                  </a:cxn>
                  <a:cxn ang="0">
                    <a:pos x="T6" y="T7"/>
                  </a:cxn>
                  <a:cxn ang="0">
                    <a:pos x="T8" y="T9"/>
                  </a:cxn>
                </a:cxnLst>
                <a:rect l="0" t="0" r="r" b="b"/>
                <a:pathLst>
                  <a:path w="7" h="19">
                    <a:moveTo>
                      <a:pt x="6" y="15"/>
                    </a:moveTo>
                    <a:cubicBezTo>
                      <a:pt x="5" y="11"/>
                      <a:pt x="5" y="7"/>
                      <a:pt x="6" y="3"/>
                    </a:cubicBezTo>
                    <a:cubicBezTo>
                      <a:pt x="7" y="1"/>
                      <a:pt x="4" y="0"/>
                      <a:pt x="3" y="2"/>
                    </a:cubicBezTo>
                    <a:cubicBezTo>
                      <a:pt x="0" y="6"/>
                      <a:pt x="1" y="12"/>
                      <a:pt x="3" y="16"/>
                    </a:cubicBezTo>
                    <a:cubicBezTo>
                      <a:pt x="4" y="19"/>
                      <a:pt x="7" y="17"/>
                      <a:pt x="6"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3" name="Freeform 611"/>
              <p:cNvSpPr>
                <a:spLocks/>
              </p:cNvSpPr>
              <p:nvPr/>
            </p:nvSpPr>
            <p:spPr bwMode="auto">
              <a:xfrm>
                <a:off x="3860" y="2520"/>
                <a:ext cx="57" cy="48"/>
              </a:xfrm>
              <a:custGeom>
                <a:avLst/>
                <a:gdLst>
                  <a:gd name="T0" fmla="*/ 4 w 32"/>
                  <a:gd name="T1" fmla="*/ 25 h 27"/>
                  <a:gd name="T2" fmla="*/ 17 w 32"/>
                  <a:gd name="T3" fmla="*/ 12 h 27"/>
                  <a:gd name="T4" fmla="*/ 31 w 32"/>
                  <a:gd name="T5" fmla="*/ 3 h 27"/>
                  <a:gd name="T6" fmla="*/ 30 w 32"/>
                  <a:gd name="T7" fmla="*/ 1 h 27"/>
                  <a:gd name="T8" fmla="*/ 1 w 32"/>
                  <a:gd name="T9" fmla="*/ 24 h 27"/>
                  <a:gd name="T10" fmla="*/ 4 w 32"/>
                  <a:gd name="T11" fmla="*/ 25 h 27"/>
                </a:gdLst>
                <a:ahLst/>
                <a:cxnLst>
                  <a:cxn ang="0">
                    <a:pos x="T0" y="T1"/>
                  </a:cxn>
                  <a:cxn ang="0">
                    <a:pos x="T2" y="T3"/>
                  </a:cxn>
                  <a:cxn ang="0">
                    <a:pos x="T4" y="T5"/>
                  </a:cxn>
                  <a:cxn ang="0">
                    <a:pos x="T6" y="T7"/>
                  </a:cxn>
                  <a:cxn ang="0">
                    <a:pos x="T8" y="T9"/>
                  </a:cxn>
                  <a:cxn ang="0">
                    <a:pos x="T10" y="T11"/>
                  </a:cxn>
                </a:cxnLst>
                <a:rect l="0" t="0" r="r" b="b"/>
                <a:pathLst>
                  <a:path w="32" h="27">
                    <a:moveTo>
                      <a:pt x="4" y="25"/>
                    </a:moveTo>
                    <a:cubicBezTo>
                      <a:pt x="8" y="20"/>
                      <a:pt x="12" y="16"/>
                      <a:pt x="17" y="12"/>
                    </a:cubicBezTo>
                    <a:cubicBezTo>
                      <a:pt x="21" y="9"/>
                      <a:pt x="26" y="6"/>
                      <a:pt x="31" y="3"/>
                    </a:cubicBezTo>
                    <a:cubicBezTo>
                      <a:pt x="32" y="3"/>
                      <a:pt x="31" y="0"/>
                      <a:pt x="30" y="1"/>
                    </a:cubicBezTo>
                    <a:cubicBezTo>
                      <a:pt x="18" y="3"/>
                      <a:pt x="7" y="13"/>
                      <a:pt x="1" y="24"/>
                    </a:cubicBezTo>
                    <a:cubicBezTo>
                      <a:pt x="0" y="25"/>
                      <a:pt x="3" y="27"/>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4" name="Freeform 612"/>
              <p:cNvSpPr>
                <a:spLocks/>
              </p:cNvSpPr>
              <p:nvPr/>
            </p:nvSpPr>
            <p:spPr bwMode="auto">
              <a:xfrm>
                <a:off x="3855" y="2555"/>
                <a:ext cx="55" cy="46"/>
              </a:xfrm>
              <a:custGeom>
                <a:avLst/>
                <a:gdLst>
                  <a:gd name="T0" fmla="*/ 5 w 31"/>
                  <a:gd name="T1" fmla="*/ 25 h 26"/>
                  <a:gd name="T2" fmla="*/ 30 w 31"/>
                  <a:gd name="T3" fmla="*/ 3 h 26"/>
                  <a:gd name="T4" fmla="*/ 28 w 31"/>
                  <a:gd name="T5" fmla="*/ 1 h 26"/>
                  <a:gd name="T6" fmla="*/ 2 w 31"/>
                  <a:gd name="T7" fmla="*/ 22 h 26"/>
                  <a:gd name="T8" fmla="*/ 5 w 31"/>
                  <a:gd name="T9" fmla="*/ 25 h 26"/>
                </a:gdLst>
                <a:ahLst/>
                <a:cxnLst>
                  <a:cxn ang="0">
                    <a:pos x="T0" y="T1"/>
                  </a:cxn>
                  <a:cxn ang="0">
                    <a:pos x="T2" y="T3"/>
                  </a:cxn>
                  <a:cxn ang="0">
                    <a:pos x="T4" y="T5"/>
                  </a:cxn>
                  <a:cxn ang="0">
                    <a:pos x="T6" y="T7"/>
                  </a:cxn>
                  <a:cxn ang="0">
                    <a:pos x="T8" y="T9"/>
                  </a:cxn>
                </a:cxnLst>
                <a:rect l="0" t="0" r="r" b="b"/>
                <a:pathLst>
                  <a:path w="31" h="26">
                    <a:moveTo>
                      <a:pt x="5" y="25"/>
                    </a:moveTo>
                    <a:cubicBezTo>
                      <a:pt x="12" y="16"/>
                      <a:pt x="21" y="10"/>
                      <a:pt x="30" y="3"/>
                    </a:cubicBezTo>
                    <a:cubicBezTo>
                      <a:pt x="31" y="2"/>
                      <a:pt x="30" y="0"/>
                      <a:pt x="28" y="1"/>
                    </a:cubicBezTo>
                    <a:cubicBezTo>
                      <a:pt x="18" y="4"/>
                      <a:pt x="8" y="13"/>
                      <a:pt x="2" y="22"/>
                    </a:cubicBezTo>
                    <a:cubicBezTo>
                      <a:pt x="0" y="24"/>
                      <a:pt x="3" y="26"/>
                      <a:pt x="5"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5" name="Freeform 613"/>
              <p:cNvSpPr>
                <a:spLocks/>
              </p:cNvSpPr>
              <p:nvPr/>
            </p:nvSpPr>
            <p:spPr bwMode="auto">
              <a:xfrm>
                <a:off x="3859" y="2592"/>
                <a:ext cx="43" cy="41"/>
              </a:xfrm>
              <a:custGeom>
                <a:avLst/>
                <a:gdLst>
                  <a:gd name="T0" fmla="*/ 4 w 25"/>
                  <a:gd name="T1" fmla="*/ 22 h 23"/>
                  <a:gd name="T2" fmla="*/ 23 w 25"/>
                  <a:gd name="T3" fmla="*/ 3 h 23"/>
                  <a:gd name="T4" fmla="*/ 22 w 25"/>
                  <a:gd name="T5" fmla="*/ 1 h 23"/>
                  <a:gd name="T6" fmla="*/ 1 w 25"/>
                  <a:gd name="T7" fmla="*/ 19 h 23"/>
                  <a:gd name="T8" fmla="*/ 4 w 25"/>
                  <a:gd name="T9" fmla="*/ 22 h 23"/>
                </a:gdLst>
                <a:ahLst/>
                <a:cxnLst>
                  <a:cxn ang="0">
                    <a:pos x="T0" y="T1"/>
                  </a:cxn>
                  <a:cxn ang="0">
                    <a:pos x="T2" y="T3"/>
                  </a:cxn>
                  <a:cxn ang="0">
                    <a:pos x="T4" y="T5"/>
                  </a:cxn>
                  <a:cxn ang="0">
                    <a:pos x="T6" y="T7"/>
                  </a:cxn>
                  <a:cxn ang="0">
                    <a:pos x="T8" y="T9"/>
                  </a:cxn>
                </a:cxnLst>
                <a:rect l="0" t="0" r="r" b="b"/>
                <a:pathLst>
                  <a:path w="25" h="23">
                    <a:moveTo>
                      <a:pt x="4" y="22"/>
                    </a:moveTo>
                    <a:cubicBezTo>
                      <a:pt x="10" y="15"/>
                      <a:pt x="17" y="9"/>
                      <a:pt x="23" y="3"/>
                    </a:cubicBezTo>
                    <a:cubicBezTo>
                      <a:pt x="25" y="2"/>
                      <a:pt x="23" y="0"/>
                      <a:pt x="22" y="1"/>
                    </a:cubicBezTo>
                    <a:cubicBezTo>
                      <a:pt x="14" y="5"/>
                      <a:pt x="7" y="12"/>
                      <a:pt x="1" y="19"/>
                    </a:cubicBezTo>
                    <a:cubicBezTo>
                      <a:pt x="0" y="21"/>
                      <a:pt x="2" y="23"/>
                      <a:pt x="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6" name="Freeform 614"/>
              <p:cNvSpPr>
                <a:spLocks/>
              </p:cNvSpPr>
              <p:nvPr/>
            </p:nvSpPr>
            <p:spPr bwMode="auto">
              <a:xfrm>
                <a:off x="3895" y="2631"/>
                <a:ext cx="27" cy="28"/>
              </a:xfrm>
              <a:custGeom>
                <a:avLst/>
                <a:gdLst>
                  <a:gd name="T0" fmla="*/ 4 w 15"/>
                  <a:gd name="T1" fmla="*/ 13 h 16"/>
                  <a:gd name="T2" fmla="*/ 14 w 15"/>
                  <a:gd name="T3" fmla="*/ 3 h 16"/>
                  <a:gd name="T4" fmla="*/ 13 w 15"/>
                  <a:gd name="T5" fmla="*/ 0 h 16"/>
                  <a:gd name="T6" fmla="*/ 1 w 15"/>
                  <a:gd name="T7" fmla="*/ 12 h 16"/>
                  <a:gd name="T8" fmla="*/ 4 w 15"/>
                  <a:gd name="T9" fmla="*/ 13 h 16"/>
                </a:gdLst>
                <a:ahLst/>
                <a:cxnLst>
                  <a:cxn ang="0">
                    <a:pos x="T0" y="T1"/>
                  </a:cxn>
                  <a:cxn ang="0">
                    <a:pos x="T2" y="T3"/>
                  </a:cxn>
                  <a:cxn ang="0">
                    <a:pos x="T4" y="T5"/>
                  </a:cxn>
                  <a:cxn ang="0">
                    <a:pos x="T6" y="T7"/>
                  </a:cxn>
                  <a:cxn ang="0">
                    <a:pos x="T8" y="T9"/>
                  </a:cxn>
                </a:cxnLst>
                <a:rect l="0" t="0" r="r" b="b"/>
                <a:pathLst>
                  <a:path w="15" h="16">
                    <a:moveTo>
                      <a:pt x="4" y="13"/>
                    </a:moveTo>
                    <a:cubicBezTo>
                      <a:pt x="6" y="9"/>
                      <a:pt x="10" y="6"/>
                      <a:pt x="14" y="3"/>
                    </a:cubicBezTo>
                    <a:cubicBezTo>
                      <a:pt x="15" y="2"/>
                      <a:pt x="14" y="0"/>
                      <a:pt x="13" y="0"/>
                    </a:cubicBezTo>
                    <a:cubicBezTo>
                      <a:pt x="7" y="1"/>
                      <a:pt x="2" y="7"/>
                      <a:pt x="1" y="12"/>
                    </a:cubicBezTo>
                    <a:cubicBezTo>
                      <a:pt x="0" y="15"/>
                      <a:pt x="4" y="16"/>
                      <a:pt x="4"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7" name="Freeform 615"/>
              <p:cNvSpPr>
                <a:spLocks/>
              </p:cNvSpPr>
              <p:nvPr/>
            </p:nvSpPr>
            <p:spPr bwMode="auto">
              <a:xfrm>
                <a:off x="3931" y="2652"/>
                <a:ext cx="24" cy="25"/>
              </a:xfrm>
              <a:custGeom>
                <a:avLst/>
                <a:gdLst>
                  <a:gd name="T0" fmla="*/ 4 w 14"/>
                  <a:gd name="T1" fmla="*/ 12 h 14"/>
                  <a:gd name="T2" fmla="*/ 13 w 14"/>
                  <a:gd name="T3" fmla="*/ 3 h 14"/>
                  <a:gd name="T4" fmla="*/ 11 w 14"/>
                  <a:gd name="T5" fmla="*/ 1 h 14"/>
                  <a:gd name="T6" fmla="*/ 1 w 14"/>
                  <a:gd name="T7" fmla="*/ 9 h 14"/>
                  <a:gd name="T8" fmla="*/ 4 w 14"/>
                  <a:gd name="T9" fmla="*/ 12 h 14"/>
                </a:gdLst>
                <a:ahLst/>
                <a:cxnLst>
                  <a:cxn ang="0">
                    <a:pos x="T0" y="T1"/>
                  </a:cxn>
                  <a:cxn ang="0">
                    <a:pos x="T2" y="T3"/>
                  </a:cxn>
                  <a:cxn ang="0">
                    <a:pos x="T4" y="T5"/>
                  </a:cxn>
                  <a:cxn ang="0">
                    <a:pos x="T6" y="T7"/>
                  </a:cxn>
                  <a:cxn ang="0">
                    <a:pos x="T8" y="T9"/>
                  </a:cxn>
                </a:cxnLst>
                <a:rect l="0" t="0" r="r" b="b"/>
                <a:pathLst>
                  <a:path w="14" h="14">
                    <a:moveTo>
                      <a:pt x="4" y="12"/>
                    </a:moveTo>
                    <a:cubicBezTo>
                      <a:pt x="7" y="9"/>
                      <a:pt x="10" y="6"/>
                      <a:pt x="13" y="3"/>
                    </a:cubicBezTo>
                    <a:cubicBezTo>
                      <a:pt x="14" y="2"/>
                      <a:pt x="12" y="0"/>
                      <a:pt x="11" y="1"/>
                    </a:cubicBezTo>
                    <a:cubicBezTo>
                      <a:pt x="7" y="3"/>
                      <a:pt x="4" y="6"/>
                      <a:pt x="1" y="9"/>
                    </a:cubicBezTo>
                    <a:cubicBezTo>
                      <a:pt x="0" y="11"/>
                      <a:pt x="2" y="14"/>
                      <a:pt x="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8" name="Freeform 616"/>
              <p:cNvSpPr>
                <a:spLocks/>
              </p:cNvSpPr>
              <p:nvPr/>
            </p:nvSpPr>
            <p:spPr bwMode="auto">
              <a:xfrm>
                <a:off x="3843" y="2453"/>
                <a:ext cx="42" cy="55"/>
              </a:xfrm>
              <a:custGeom>
                <a:avLst/>
                <a:gdLst>
                  <a:gd name="T0" fmla="*/ 4 w 24"/>
                  <a:gd name="T1" fmla="*/ 29 h 31"/>
                  <a:gd name="T2" fmla="*/ 12 w 24"/>
                  <a:gd name="T3" fmla="*/ 16 h 31"/>
                  <a:gd name="T4" fmla="*/ 23 w 24"/>
                  <a:gd name="T5" fmla="*/ 3 h 31"/>
                  <a:gd name="T6" fmla="*/ 21 w 24"/>
                  <a:gd name="T7" fmla="*/ 1 h 31"/>
                  <a:gd name="T8" fmla="*/ 0 w 24"/>
                  <a:gd name="T9" fmla="*/ 28 h 31"/>
                  <a:gd name="T10" fmla="*/ 4 w 24"/>
                  <a:gd name="T11" fmla="*/ 29 h 31"/>
                </a:gdLst>
                <a:ahLst/>
                <a:cxnLst>
                  <a:cxn ang="0">
                    <a:pos x="T0" y="T1"/>
                  </a:cxn>
                  <a:cxn ang="0">
                    <a:pos x="T2" y="T3"/>
                  </a:cxn>
                  <a:cxn ang="0">
                    <a:pos x="T4" y="T5"/>
                  </a:cxn>
                  <a:cxn ang="0">
                    <a:pos x="T6" y="T7"/>
                  </a:cxn>
                  <a:cxn ang="0">
                    <a:pos x="T8" y="T9"/>
                  </a:cxn>
                  <a:cxn ang="0">
                    <a:pos x="T10" y="T11"/>
                  </a:cxn>
                </a:cxnLst>
                <a:rect l="0" t="0" r="r" b="b"/>
                <a:pathLst>
                  <a:path w="24" h="31">
                    <a:moveTo>
                      <a:pt x="4" y="29"/>
                    </a:moveTo>
                    <a:cubicBezTo>
                      <a:pt x="7" y="25"/>
                      <a:pt x="9" y="20"/>
                      <a:pt x="12" y="16"/>
                    </a:cubicBezTo>
                    <a:cubicBezTo>
                      <a:pt x="16" y="12"/>
                      <a:pt x="20" y="8"/>
                      <a:pt x="23" y="3"/>
                    </a:cubicBezTo>
                    <a:cubicBezTo>
                      <a:pt x="24" y="2"/>
                      <a:pt x="23" y="0"/>
                      <a:pt x="21" y="1"/>
                    </a:cubicBezTo>
                    <a:cubicBezTo>
                      <a:pt x="12" y="7"/>
                      <a:pt x="4" y="17"/>
                      <a:pt x="0" y="28"/>
                    </a:cubicBezTo>
                    <a:cubicBezTo>
                      <a:pt x="0" y="30"/>
                      <a:pt x="3" y="31"/>
                      <a:pt x="4"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9" name="Freeform 617"/>
              <p:cNvSpPr>
                <a:spLocks/>
              </p:cNvSpPr>
              <p:nvPr/>
            </p:nvSpPr>
            <p:spPr bwMode="auto">
              <a:xfrm>
                <a:off x="3808" y="2437"/>
                <a:ext cx="33" cy="43"/>
              </a:xfrm>
              <a:custGeom>
                <a:avLst/>
                <a:gdLst>
                  <a:gd name="T0" fmla="*/ 3 w 19"/>
                  <a:gd name="T1" fmla="*/ 23 h 24"/>
                  <a:gd name="T2" fmla="*/ 10 w 19"/>
                  <a:gd name="T3" fmla="*/ 12 h 24"/>
                  <a:gd name="T4" fmla="*/ 18 w 19"/>
                  <a:gd name="T5" fmla="*/ 3 h 24"/>
                  <a:gd name="T6" fmla="*/ 16 w 19"/>
                  <a:gd name="T7" fmla="*/ 1 h 24"/>
                  <a:gd name="T8" fmla="*/ 0 w 19"/>
                  <a:gd name="T9" fmla="*/ 22 h 24"/>
                  <a:gd name="T10" fmla="*/ 3 w 19"/>
                  <a:gd name="T11" fmla="*/ 23 h 24"/>
                </a:gdLst>
                <a:ahLst/>
                <a:cxnLst>
                  <a:cxn ang="0">
                    <a:pos x="T0" y="T1"/>
                  </a:cxn>
                  <a:cxn ang="0">
                    <a:pos x="T2" y="T3"/>
                  </a:cxn>
                  <a:cxn ang="0">
                    <a:pos x="T4" y="T5"/>
                  </a:cxn>
                  <a:cxn ang="0">
                    <a:pos x="T6" y="T7"/>
                  </a:cxn>
                  <a:cxn ang="0">
                    <a:pos x="T8" y="T9"/>
                  </a:cxn>
                  <a:cxn ang="0">
                    <a:pos x="T10" y="T11"/>
                  </a:cxn>
                </a:cxnLst>
                <a:rect l="0" t="0" r="r" b="b"/>
                <a:pathLst>
                  <a:path w="19" h="24">
                    <a:moveTo>
                      <a:pt x="3" y="23"/>
                    </a:moveTo>
                    <a:cubicBezTo>
                      <a:pt x="5" y="19"/>
                      <a:pt x="8" y="15"/>
                      <a:pt x="10" y="12"/>
                    </a:cubicBezTo>
                    <a:cubicBezTo>
                      <a:pt x="13" y="9"/>
                      <a:pt x="15" y="6"/>
                      <a:pt x="18" y="3"/>
                    </a:cubicBezTo>
                    <a:cubicBezTo>
                      <a:pt x="19" y="2"/>
                      <a:pt x="17" y="0"/>
                      <a:pt x="16" y="1"/>
                    </a:cubicBezTo>
                    <a:cubicBezTo>
                      <a:pt x="8" y="6"/>
                      <a:pt x="3" y="14"/>
                      <a:pt x="0" y="22"/>
                    </a:cubicBezTo>
                    <a:cubicBezTo>
                      <a:pt x="0" y="23"/>
                      <a:pt x="2" y="24"/>
                      <a:pt x="3"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0" name="Freeform 618"/>
              <p:cNvSpPr>
                <a:spLocks/>
              </p:cNvSpPr>
              <p:nvPr/>
            </p:nvSpPr>
            <p:spPr bwMode="auto">
              <a:xfrm>
                <a:off x="3771" y="2420"/>
                <a:ext cx="24" cy="39"/>
              </a:xfrm>
              <a:custGeom>
                <a:avLst/>
                <a:gdLst>
                  <a:gd name="T0" fmla="*/ 4 w 14"/>
                  <a:gd name="T1" fmla="*/ 20 h 22"/>
                  <a:gd name="T2" fmla="*/ 13 w 14"/>
                  <a:gd name="T3" fmla="*/ 3 h 22"/>
                  <a:gd name="T4" fmla="*/ 11 w 14"/>
                  <a:gd name="T5" fmla="*/ 1 h 22"/>
                  <a:gd name="T6" fmla="*/ 1 w 14"/>
                  <a:gd name="T7" fmla="*/ 19 h 22"/>
                  <a:gd name="T8" fmla="*/ 4 w 14"/>
                  <a:gd name="T9" fmla="*/ 20 h 22"/>
                </a:gdLst>
                <a:ahLst/>
                <a:cxnLst>
                  <a:cxn ang="0">
                    <a:pos x="T0" y="T1"/>
                  </a:cxn>
                  <a:cxn ang="0">
                    <a:pos x="T2" y="T3"/>
                  </a:cxn>
                  <a:cxn ang="0">
                    <a:pos x="T4" y="T5"/>
                  </a:cxn>
                  <a:cxn ang="0">
                    <a:pos x="T6" y="T7"/>
                  </a:cxn>
                  <a:cxn ang="0">
                    <a:pos x="T8" y="T9"/>
                  </a:cxn>
                </a:cxnLst>
                <a:rect l="0" t="0" r="r" b="b"/>
                <a:pathLst>
                  <a:path w="14" h="22">
                    <a:moveTo>
                      <a:pt x="4" y="20"/>
                    </a:moveTo>
                    <a:cubicBezTo>
                      <a:pt x="6" y="14"/>
                      <a:pt x="9" y="8"/>
                      <a:pt x="13" y="3"/>
                    </a:cubicBezTo>
                    <a:cubicBezTo>
                      <a:pt x="14" y="2"/>
                      <a:pt x="12" y="0"/>
                      <a:pt x="11" y="1"/>
                    </a:cubicBezTo>
                    <a:cubicBezTo>
                      <a:pt x="5" y="5"/>
                      <a:pt x="2" y="12"/>
                      <a:pt x="1" y="19"/>
                    </a:cubicBezTo>
                    <a:cubicBezTo>
                      <a:pt x="0" y="21"/>
                      <a:pt x="3" y="22"/>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1" name="Freeform 619"/>
              <p:cNvSpPr>
                <a:spLocks/>
              </p:cNvSpPr>
              <p:nvPr/>
            </p:nvSpPr>
            <p:spPr bwMode="auto">
              <a:xfrm>
                <a:off x="3727" y="2401"/>
                <a:ext cx="23" cy="33"/>
              </a:xfrm>
              <a:custGeom>
                <a:avLst/>
                <a:gdLst>
                  <a:gd name="T0" fmla="*/ 4 w 13"/>
                  <a:gd name="T1" fmla="*/ 16 h 19"/>
                  <a:gd name="T2" fmla="*/ 12 w 13"/>
                  <a:gd name="T3" fmla="*/ 3 h 19"/>
                  <a:gd name="T4" fmla="*/ 10 w 13"/>
                  <a:gd name="T5" fmla="*/ 1 h 19"/>
                  <a:gd name="T6" fmla="*/ 0 w 13"/>
                  <a:gd name="T7" fmla="*/ 15 h 19"/>
                  <a:gd name="T8" fmla="*/ 4 w 13"/>
                  <a:gd name="T9" fmla="*/ 16 h 19"/>
                </a:gdLst>
                <a:ahLst/>
                <a:cxnLst>
                  <a:cxn ang="0">
                    <a:pos x="T0" y="T1"/>
                  </a:cxn>
                  <a:cxn ang="0">
                    <a:pos x="T2" y="T3"/>
                  </a:cxn>
                  <a:cxn ang="0">
                    <a:pos x="T4" y="T5"/>
                  </a:cxn>
                  <a:cxn ang="0">
                    <a:pos x="T6" y="T7"/>
                  </a:cxn>
                  <a:cxn ang="0">
                    <a:pos x="T8" y="T9"/>
                  </a:cxn>
                </a:cxnLst>
                <a:rect l="0" t="0" r="r" b="b"/>
                <a:pathLst>
                  <a:path w="13" h="19">
                    <a:moveTo>
                      <a:pt x="4" y="16"/>
                    </a:moveTo>
                    <a:cubicBezTo>
                      <a:pt x="6" y="11"/>
                      <a:pt x="9" y="7"/>
                      <a:pt x="12" y="3"/>
                    </a:cubicBezTo>
                    <a:cubicBezTo>
                      <a:pt x="13" y="2"/>
                      <a:pt x="12" y="0"/>
                      <a:pt x="10" y="1"/>
                    </a:cubicBezTo>
                    <a:cubicBezTo>
                      <a:pt x="5" y="4"/>
                      <a:pt x="2" y="9"/>
                      <a:pt x="0" y="15"/>
                    </a:cubicBezTo>
                    <a:cubicBezTo>
                      <a:pt x="0" y="18"/>
                      <a:pt x="3" y="19"/>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2" name="Freeform 620"/>
              <p:cNvSpPr>
                <a:spLocks/>
              </p:cNvSpPr>
              <p:nvPr/>
            </p:nvSpPr>
            <p:spPr bwMode="auto">
              <a:xfrm>
                <a:off x="4323" y="2249"/>
                <a:ext cx="5" cy="4"/>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2"/>
                      <a:pt x="3" y="0"/>
                      <a:pt x="2" y="0"/>
                    </a:cubicBezTo>
                    <a:cubicBezTo>
                      <a:pt x="0" y="0"/>
                      <a:pt x="0" y="2"/>
                      <a:pt x="2"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3" name="Freeform 621"/>
              <p:cNvSpPr>
                <a:spLocks/>
              </p:cNvSpPr>
              <p:nvPr/>
            </p:nvSpPr>
            <p:spPr bwMode="auto">
              <a:xfrm>
                <a:off x="4298" y="2235"/>
                <a:ext cx="77" cy="32"/>
              </a:xfrm>
              <a:custGeom>
                <a:avLst/>
                <a:gdLst>
                  <a:gd name="T0" fmla="*/ 2 w 44"/>
                  <a:gd name="T1" fmla="*/ 4 h 18"/>
                  <a:gd name="T2" fmla="*/ 41 w 44"/>
                  <a:gd name="T3" fmla="*/ 17 h 18"/>
                  <a:gd name="T4" fmla="*/ 42 w 44"/>
                  <a:gd name="T5" fmla="*/ 14 h 18"/>
                  <a:gd name="T6" fmla="*/ 3 w 44"/>
                  <a:gd name="T7" fmla="*/ 0 h 18"/>
                  <a:gd name="T8" fmla="*/ 2 w 44"/>
                  <a:gd name="T9" fmla="*/ 4 h 18"/>
                </a:gdLst>
                <a:ahLst/>
                <a:cxnLst>
                  <a:cxn ang="0">
                    <a:pos x="T0" y="T1"/>
                  </a:cxn>
                  <a:cxn ang="0">
                    <a:pos x="T2" y="T3"/>
                  </a:cxn>
                  <a:cxn ang="0">
                    <a:pos x="T4" y="T5"/>
                  </a:cxn>
                  <a:cxn ang="0">
                    <a:pos x="T6" y="T7"/>
                  </a:cxn>
                  <a:cxn ang="0">
                    <a:pos x="T8" y="T9"/>
                  </a:cxn>
                </a:cxnLst>
                <a:rect l="0" t="0" r="r" b="b"/>
                <a:pathLst>
                  <a:path w="44" h="18">
                    <a:moveTo>
                      <a:pt x="2" y="4"/>
                    </a:moveTo>
                    <a:cubicBezTo>
                      <a:pt x="15" y="8"/>
                      <a:pt x="28" y="12"/>
                      <a:pt x="41" y="17"/>
                    </a:cubicBezTo>
                    <a:cubicBezTo>
                      <a:pt x="43" y="18"/>
                      <a:pt x="44" y="15"/>
                      <a:pt x="42" y="14"/>
                    </a:cubicBezTo>
                    <a:cubicBezTo>
                      <a:pt x="31" y="7"/>
                      <a:pt x="17" y="2"/>
                      <a:pt x="3" y="0"/>
                    </a:cubicBezTo>
                    <a:cubicBezTo>
                      <a:pt x="1" y="0"/>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4" name="Freeform 622"/>
              <p:cNvSpPr>
                <a:spLocks/>
              </p:cNvSpPr>
              <p:nvPr/>
            </p:nvSpPr>
            <p:spPr bwMode="auto">
              <a:xfrm>
                <a:off x="4282" y="2277"/>
                <a:ext cx="35" cy="16"/>
              </a:xfrm>
              <a:custGeom>
                <a:avLst/>
                <a:gdLst>
                  <a:gd name="T0" fmla="*/ 2 w 20"/>
                  <a:gd name="T1" fmla="*/ 4 h 9"/>
                  <a:gd name="T2" fmla="*/ 17 w 20"/>
                  <a:gd name="T3" fmla="*/ 8 h 9"/>
                  <a:gd name="T4" fmla="*/ 19 w 20"/>
                  <a:gd name="T5" fmla="*/ 5 h 9"/>
                  <a:gd name="T6" fmla="*/ 2 w 20"/>
                  <a:gd name="T7" fmla="*/ 1 h 9"/>
                  <a:gd name="T8" fmla="*/ 2 w 20"/>
                  <a:gd name="T9" fmla="*/ 4 h 9"/>
                </a:gdLst>
                <a:ahLst/>
                <a:cxnLst>
                  <a:cxn ang="0">
                    <a:pos x="T0" y="T1"/>
                  </a:cxn>
                  <a:cxn ang="0">
                    <a:pos x="T2" y="T3"/>
                  </a:cxn>
                  <a:cxn ang="0">
                    <a:pos x="T4" y="T5"/>
                  </a:cxn>
                  <a:cxn ang="0">
                    <a:pos x="T6" y="T7"/>
                  </a:cxn>
                  <a:cxn ang="0">
                    <a:pos x="T8" y="T9"/>
                  </a:cxn>
                </a:cxnLst>
                <a:rect l="0" t="0" r="r" b="b"/>
                <a:pathLst>
                  <a:path w="20" h="9">
                    <a:moveTo>
                      <a:pt x="2" y="4"/>
                    </a:moveTo>
                    <a:cubicBezTo>
                      <a:pt x="7" y="4"/>
                      <a:pt x="12" y="6"/>
                      <a:pt x="17" y="8"/>
                    </a:cubicBezTo>
                    <a:cubicBezTo>
                      <a:pt x="18" y="9"/>
                      <a:pt x="20" y="6"/>
                      <a:pt x="19" y="5"/>
                    </a:cubicBezTo>
                    <a:cubicBezTo>
                      <a:pt x="14" y="2"/>
                      <a:pt x="8" y="0"/>
                      <a:pt x="2" y="1"/>
                    </a:cubicBezTo>
                    <a:cubicBezTo>
                      <a:pt x="0" y="1"/>
                      <a:pt x="0" y="3"/>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5" name="Freeform 623"/>
              <p:cNvSpPr>
                <a:spLocks/>
              </p:cNvSpPr>
              <p:nvPr/>
            </p:nvSpPr>
            <p:spPr bwMode="auto">
              <a:xfrm>
                <a:off x="4259" y="2306"/>
                <a:ext cx="37" cy="14"/>
              </a:xfrm>
              <a:custGeom>
                <a:avLst/>
                <a:gdLst>
                  <a:gd name="T0" fmla="*/ 2 w 21"/>
                  <a:gd name="T1" fmla="*/ 5 h 8"/>
                  <a:gd name="T2" fmla="*/ 19 w 21"/>
                  <a:gd name="T3" fmla="*/ 7 h 8"/>
                  <a:gd name="T4" fmla="*/ 20 w 21"/>
                  <a:gd name="T5" fmla="*/ 5 h 8"/>
                  <a:gd name="T6" fmla="*/ 2 w 21"/>
                  <a:gd name="T7" fmla="*/ 2 h 8"/>
                  <a:gd name="T8" fmla="*/ 2 w 21"/>
                  <a:gd name="T9" fmla="*/ 5 h 8"/>
                </a:gdLst>
                <a:ahLst/>
                <a:cxnLst>
                  <a:cxn ang="0">
                    <a:pos x="T0" y="T1"/>
                  </a:cxn>
                  <a:cxn ang="0">
                    <a:pos x="T2" y="T3"/>
                  </a:cxn>
                  <a:cxn ang="0">
                    <a:pos x="T4" y="T5"/>
                  </a:cxn>
                  <a:cxn ang="0">
                    <a:pos x="T6" y="T7"/>
                  </a:cxn>
                  <a:cxn ang="0">
                    <a:pos x="T8" y="T9"/>
                  </a:cxn>
                </a:cxnLst>
                <a:rect l="0" t="0" r="r" b="b"/>
                <a:pathLst>
                  <a:path w="21" h="8">
                    <a:moveTo>
                      <a:pt x="2" y="5"/>
                    </a:moveTo>
                    <a:cubicBezTo>
                      <a:pt x="8" y="4"/>
                      <a:pt x="13" y="6"/>
                      <a:pt x="19" y="7"/>
                    </a:cubicBezTo>
                    <a:cubicBezTo>
                      <a:pt x="20" y="8"/>
                      <a:pt x="21" y="6"/>
                      <a:pt x="20" y="5"/>
                    </a:cubicBezTo>
                    <a:cubicBezTo>
                      <a:pt x="15" y="1"/>
                      <a:pt x="8" y="0"/>
                      <a:pt x="2" y="2"/>
                    </a:cubicBezTo>
                    <a:cubicBezTo>
                      <a:pt x="0" y="2"/>
                      <a:pt x="0" y="5"/>
                      <a:pt x="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6" name="Freeform 624"/>
              <p:cNvSpPr>
                <a:spLocks/>
              </p:cNvSpPr>
              <p:nvPr/>
            </p:nvSpPr>
            <p:spPr bwMode="auto">
              <a:xfrm>
                <a:off x="4249" y="2337"/>
                <a:ext cx="14" cy="7"/>
              </a:xfrm>
              <a:custGeom>
                <a:avLst/>
                <a:gdLst>
                  <a:gd name="T0" fmla="*/ 2 w 8"/>
                  <a:gd name="T1" fmla="*/ 4 h 4"/>
                  <a:gd name="T2" fmla="*/ 7 w 8"/>
                  <a:gd name="T3" fmla="*/ 4 h 4"/>
                  <a:gd name="T4" fmla="*/ 7 w 8"/>
                  <a:gd name="T5" fmla="*/ 1 h 4"/>
                  <a:gd name="T6" fmla="*/ 2 w 8"/>
                  <a:gd name="T7" fmla="*/ 0 h 4"/>
                  <a:gd name="T8" fmla="*/ 2 w 8"/>
                  <a:gd name="T9" fmla="*/ 4 h 4"/>
                </a:gdLst>
                <a:ahLst/>
                <a:cxnLst>
                  <a:cxn ang="0">
                    <a:pos x="T0" y="T1"/>
                  </a:cxn>
                  <a:cxn ang="0">
                    <a:pos x="T2" y="T3"/>
                  </a:cxn>
                  <a:cxn ang="0">
                    <a:pos x="T4" y="T5"/>
                  </a:cxn>
                  <a:cxn ang="0">
                    <a:pos x="T6" y="T7"/>
                  </a:cxn>
                  <a:cxn ang="0">
                    <a:pos x="T8" y="T9"/>
                  </a:cxn>
                </a:cxnLst>
                <a:rect l="0" t="0" r="r" b="b"/>
                <a:pathLst>
                  <a:path w="8" h="4">
                    <a:moveTo>
                      <a:pt x="2" y="4"/>
                    </a:moveTo>
                    <a:cubicBezTo>
                      <a:pt x="4" y="4"/>
                      <a:pt x="6" y="4"/>
                      <a:pt x="7" y="4"/>
                    </a:cubicBezTo>
                    <a:cubicBezTo>
                      <a:pt x="8" y="3"/>
                      <a:pt x="8" y="1"/>
                      <a:pt x="7" y="1"/>
                    </a:cubicBezTo>
                    <a:cubicBezTo>
                      <a:pt x="6" y="0"/>
                      <a:pt x="4" y="0"/>
                      <a:pt x="2" y="0"/>
                    </a:cubicBezTo>
                    <a:cubicBezTo>
                      <a:pt x="0" y="0"/>
                      <a:pt x="0" y="4"/>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7" name="Freeform 625"/>
              <p:cNvSpPr>
                <a:spLocks/>
              </p:cNvSpPr>
              <p:nvPr/>
            </p:nvSpPr>
            <p:spPr bwMode="auto">
              <a:xfrm>
                <a:off x="4483" y="2444"/>
                <a:ext cx="66" cy="60"/>
              </a:xfrm>
              <a:custGeom>
                <a:avLst/>
                <a:gdLst>
                  <a:gd name="T0" fmla="*/ 3 w 38"/>
                  <a:gd name="T1" fmla="*/ 33 h 34"/>
                  <a:gd name="T2" fmla="*/ 37 w 38"/>
                  <a:gd name="T3" fmla="*/ 4 h 34"/>
                  <a:gd name="T4" fmla="*/ 35 w 38"/>
                  <a:gd name="T5" fmla="*/ 1 h 34"/>
                  <a:gd name="T6" fmla="*/ 1 w 38"/>
                  <a:gd name="T7" fmla="*/ 31 h 34"/>
                  <a:gd name="T8" fmla="*/ 3 w 38"/>
                  <a:gd name="T9" fmla="*/ 33 h 34"/>
                </a:gdLst>
                <a:ahLst/>
                <a:cxnLst>
                  <a:cxn ang="0">
                    <a:pos x="T0" y="T1"/>
                  </a:cxn>
                  <a:cxn ang="0">
                    <a:pos x="T2" y="T3"/>
                  </a:cxn>
                  <a:cxn ang="0">
                    <a:pos x="T4" y="T5"/>
                  </a:cxn>
                  <a:cxn ang="0">
                    <a:pos x="T6" y="T7"/>
                  </a:cxn>
                  <a:cxn ang="0">
                    <a:pos x="T8" y="T9"/>
                  </a:cxn>
                </a:cxnLst>
                <a:rect l="0" t="0" r="r" b="b"/>
                <a:pathLst>
                  <a:path w="38" h="34">
                    <a:moveTo>
                      <a:pt x="3" y="33"/>
                    </a:moveTo>
                    <a:cubicBezTo>
                      <a:pt x="14" y="22"/>
                      <a:pt x="26" y="13"/>
                      <a:pt x="37" y="4"/>
                    </a:cubicBezTo>
                    <a:cubicBezTo>
                      <a:pt x="38" y="3"/>
                      <a:pt x="37" y="0"/>
                      <a:pt x="35" y="1"/>
                    </a:cubicBezTo>
                    <a:cubicBezTo>
                      <a:pt x="22" y="8"/>
                      <a:pt x="10" y="19"/>
                      <a:pt x="1" y="31"/>
                    </a:cubicBezTo>
                    <a:cubicBezTo>
                      <a:pt x="0" y="32"/>
                      <a:pt x="2" y="34"/>
                      <a:pt x="3"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8" name="Freeform 626"/>
              <p:cNvSpPr>
                <a:spLocks/>
              </p:cNvSpPr>
              <p:nvPr/>
            </p:nvSpPr>
            <p:spPr bwMode="auto">
              <a:xfrm>
                <a:off x="4539" y="2471"/>
                <a:ext cx="40" cy="47"/>
              </a:xfrm>
              <a:custGeom>
                <a:avLst/>
                <a:gdLst>
                  <a:gd name="T0" fmla="*/ 3 w 23"/>
                  <a:gd name="T1" fmla="*/ 25 h 27"/>
                  <a:gd name="T2" fmla="*/ 22 w 23"/>
                  <a:gd name="T3" fmla="*/ 3 h 27"/>
                  <a:gd name="T4" fmla="*/ 20 w 23"/>
                  <a:gd name="T5" fmla="*/ 0 h 27"/>
                  <a:gd name="T6" fmla="*/ 0 w 23"/>
                  <a:gd name="T7" fmla="*/ 24 h 27"/>
                  <a:gd name="T8" fmla="*/ 3 w 23"/>
                  <a:gd name="T9" fmla="*/ 25 h 27"/>
                </a:gdLst>
                <a:ahLst/>
                <a:cxnLst>
                  <a:cxn ang="0">
                    <a:pos x="T0" y="T1"/>
                  </a:cxn>
                  <a:cxn ang="0">
                    <a:pos x="T2" y="T3"/>
                  </a:cxn>
                  <a:cxn ang="0">
                    <a:pos x="T4" y="T5"/>
                  </a:cxn>
                  <a:cxn ang="0">
                    <a:pos x="T6" y="T7"/>
                  </a:cxn>
                  <a:cxn ang="0">
                    <a:pos x="T8" y="T9"/>
                  </a:cxn>
                </a:cxnLst>
                <a:rect l="0" t="0" r="r" b="b"/>
                <a:pathLst>
                  <a:path w="23" h="27">
                    <a:moveTo>
                      <a:pt x="3" y="25"/>
                    </a:moveTo>
                    <a:cubicBezTo>
                      <a:pt x="7" y="16"/>
                      <a:pt x="14" y="9"/>
                      <a:pt x="22" y="3"/>
                    </a:cubicBezTo>
                    <a:cubicBezTo>
                      <a:pt x="23" y="2"/>
                      <a:pt x="22" y="0"/>
                      <a:pt x="20" y="0"/>
                    </a:cubicBezTo>
                    <a:cubicBezTo>
                      <a:pt x="10" y="4"/>
                      <a:pt x="3" y="14"/>
                      <a:pt x="0" y="24"/>
                    </a:cubicBezTo>
                    <a:cubicBezTo>
                      <a:pt x="0" y="25"/>
                      <a:pt x="2" y="27"/>
                      <a:pt x="3"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9" name="Freeform 627"/>
              <p:cNvSpPr>
                <a:spLocks/>
              </p:cNvSpPr>
              <p:nvPr/>
            </p:nvSpPr>
            <p:spPr bwMode="auto">
              <a:xfrm>
                <a:off x="4570" y="2495"/>
                <a:ext cx="32" cy="36"/>
              </a:xfrm>
              <a:custGeom>
                <a:avLst/>
                <a:gdLst>
                  <a:gd name="T0" fmla="*/ 4 w 18"/>
                  <a:gd name="T1" fmla="*/ 18 h 20"/>
                  <a:gd name="T2" fmla="*/ 17 w 18"/>
                  <a:gd name="T3" fmla="*/ 3 h 20"/>
                  <a:gd name="T4" fmla="*/ 15 w 18"/>
                  <a:gd name="T5" fmla="*/ 1 h 20"/>
                  <a:gd name="T6" fmla="*/ 1 w 18"/>
                  <a:gd name="T7" fmla="*/ 16 h 20"/>
                  <a:gd name="T8" fmla="*/ 4 w 18"/>
                  <a:gd name="T9" fmla="*/ 18 h 20"/>
                </a:gdLst>
                <a:ahLst/>
                <a:cxnLst>
                  <a:cxn ang="0">
                    <a:pos x="T0" y="T1"/>
                  </a:cxn>
                  <a:cxn ang="0">
                    <a:pos x="T2" y="T3"/>
                  </a:cxn>
                  <a:cxn ang="0">
                    <a:pos x="T4" y="T5"/>
                  </a:cxn>
                  <a:cxn ang="0">
                    <a:pos x="T6" y="T7"/>
                  </a:cxn>
                  <a:cxn ang="0">
                    <a:pos x="T8" y="T9"/>
                  </a:cxn>
                </a:cxnLst>
                <a:rect l="0" t="0" r="r" b="b"/>
                <a:pathLst>
                  <a:path w="18" h="20">
                    <a:moveTo>
                      <a:pt x="4" y="18"/>
                    </a:moveTo>
                    <a:cubicBezTo>
                      <a:pt x="8" y="13"/>
                      <a:pt x="12" y="8"/>
                      <a:pt x="17" y="3"/>
                    </a:cubicBezTo>
                    <a:cubicBezTo>
                      <a:pt x="18" y="2"/>
                      <a:pt x="16" y="0"/>
                      <a:pt x="15" y="1"/>
                    </a:cubicBezTo>
                    <a:cubicBezTo>
                      <a:pt x="9" y="4"/>
                      <a:pt x="4" y="10"/>
                      <a:pt x="1" y="16"/>
                    </a:cubicBezTo>
                    <a:cubicBezTo>
                      <a:pt x="0" y="18"/>
                      <a:pt x="3"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0" name="Freeform 628"/>
              <p:cNvSpPr>
                <a:spLocks/>
              </p:cNvSpPr>
              <p:nvPr/>
            </p:nvSpPr>
            <p:spPr bwMode="auto">
              <a:xfrm>
                <a:off x="4627" y="2515"/>
                <a:ext cx="23" cy="28"/>
              </a:xfrm>
              <a:custGeom>
                <a:avLst/>
                <a:gdLst>
                  <a:gd name="T0" fmla="*/ 5 w 13"/>
                  <a:gd name="T1" fmla="*/ 14 h 16"/>
                  <a:gd name="T2" fmla="*/ 12 w 13"/>
                  <a:gd name="T3" fmla="*/ 3 h 16"/>
                  <a:gd name="T4" fmla="*/ 9 w 13"/>
                  <a:gd name="T5" fmla="*/ 1 h 16"/>
                  <a:gd name="T6" fmla="*/ 1 w 13"/>
                  <a:gd name="T7" fmla="*/ 12 h 16"/>
                  <a:gd name="T8" fmla="*/ 5 w 13"/>
                  <a:gd name="T9" fmla="*/ 14 h 16"/>
                </a:gdLst>
                <a:ahLst/>
                <a:cxnLst>
                  <a:cxn ang="0">
                    <a:pos x="T0" y="T1"/>
                  </a:cxn>
                  <a:cxn ang="0">
                    <a:pos x="T2" y="T3"/>
                  </a:cxn>
                  <a:cxn ang="0">
                    <a:pos x="T4" y="T5"/>
                  </a:cxn>
                  <a:cxn ang="0">
                    <a:pos x="T6" y="T7"/>
                  </a:cxn>
                  <a:cxn ang="0">
                    <a:pos x="T8" y="T9"/>
                  </a:cxn>
                </a:cxnLst>
                <a:rect l="0" t="0" r="r" b="b"/>
                <a:pathLst>
                  <a:path w="13" h="16">
                    <a:moveTo>
                      <a:pt x="5" y="14"/>
                    </a:moveTo>
                    <a:cubicBezTo>
                      <a:pt x="7" y="11"/>
                      <a:pt x="11" y="7"/>
                      <a:pt x="12" y="3"/>
                    </a:cubicBezTo>
                    <a:cubicBezTo>
                      <a:pt x="13" y="1"/>
                      <a:pt x="11" y="0"/>
                      <a:pt x="9" y="1"/>
                    </a:cubicBezTo>
                    <a:cubicBezTo>
                      <a:pt x="6" y="4"/>
                      <a:pt x="4" y="9"/>
                      <a:pt x="1" y="12"/>
                    </a:cubicBezTo>
                    <a:cubicBezTo>
                      <a:pt x="0" y="14"/>
                      <a:pt x="3" y="16"/>
                      <a:pt x="5"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1" name="Freeform 629"/>
              <p:cNvSpPr>
                <a:spLocks/>
              </p:cNvSpPr>
              <p:nvPr/>
            </p:nvSpPr>
            <p:spPr bwMode="auto">
              <a:xfrm>
                <a:off x="4667" y="2524"/>
                <a:ext cx="32" cy="38"/>
              </a:xfrm>
              <a:custGeom>
                <a:avLst/>
                <a:gdLst>
                  <a:gd name="T0" fmla="*/ 5 w 18"/>
                  <a:gd name="T1" fmla="*/ 20 h 22"/>
                  <a:gd name="T2" fmla="*/ 17 w 18"/>
                  <a:gd name="T3" fmla="*/ 3 h 22"/>
                  <a:gd name="T4" fmla="*/ 15 w 18"/>
                  <a:gd name="T5" fmla="*/ 2 h 22"/>
                  <a:gd name="T6" fmla="*/ 1 w 18"/>
                  <a:gd name="T7" fmla="*/ 17 h 22"/>
                  <a:gd name="T8" fmla="*/ 5 w 18"/>
                  <a:gd name="T9" fmla="*/ 20 h 22"/>
                </a:gdLst>
                <a:ahLst/>
                <a:cxnLst>
                  <a:cxn ang="0">
                    <a:pos x="T0" y="T1"/>
                  </a:cxn>
                  <a:cxn ang="0">
                    <a:pos x="T2" y="T3"/>
                  </a:cxn>
                  <a:cxn ang="0">
                    <a:pos x="T4" y="T5"/>
                  </a:cxn>
                  <a:cxn ang="0">
                    <a:pos x="T6" y="T7"/>
                  </a:cxn>
                  <a:cxn ang="0">
                    <a:pos x="T8" y="T9"/>
                  </a:cxn>
                </a:cxnLst>
                <a:rect l="0" t="0" r="r" b="b"/>
                <a:pathLst>
                  <a:path w="18" h="22">
                    <a:moveTo>
                      <a:pt x="5" y="20"/>
                    </a:moveTo>
                    <a:cubicBezTo>
                      <a:pt x="9" y="15"/>
                      <a:pt x="14" y="9"/>
                      <a:pt x="17" y="3"/>
                    </a:cubicBezTo>
                    <a:cubicBezTo>
                      <a:pt x="18" y="2"/>
                      <a:pt x="16" y="0"/>
                      <a:pt x="15" y="2"/>
                    </a:cubicBezTo>
                    <a:cubicBezTo>
                      <a:pt x="9" y="6"/>
                      <a:pt x="5" y="12"/>
                      <a:pt x="1" y="17"/>
                    </a:cubicBezTo>
                    <a:cubicBezTo>
                      <a:pt x="0" y="19"/>
                      <a:pt x="3" y="22"/>
                      <a:pt x="5"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2" name="Freeform 630"/>
              <p:cNvSpPr>
                <a:spLocks/>
              </p:cNvSpPr>
              <p:nvPr/>
            </p:nvSpPr>
            <p:spPr bwMode="auto">
              <a:xfrm>
                <a:off x="4715" y="2555"/>
                <a:ext cx="22" cy="25"/>
              </a:xfrm>
              <a:custGeom>
                <a:avLst/>
                <a:gdLst>
                  <a:gd name="T0" fmla="*/ 5 w 13"/>
                  <a:gd name="T1" fmla="*/ 12 h 14"/>
                  <a:gd name="T2" fmla="*/ 12 w 13"/>
                  <a:gd name="T3" fmla="*/ 3 h 14"/>
                  <a:gd name="T4" fmla="*/ 9 w 13"/>
                  <a:gd name="T5" fmla="*/ 1 h 14"/>
                  <a:gd name="T6" fmla="*/ 2 w 13"/>
                  <a:gd name="T7" fmla="*/ 9 h 14"/>
                  <a:gd name="T8" fmla="*/ 5 w 13"/>
                  <a:gd name="T9" fmla="*/ 12 h 14"/>
                </a:gdLst>
                <a:ahLst/>
                <a:cxnLst>
                  <a:cxn ang="0">
                    <a:pos x="T0" y="T1"/>
                  </a:cxn>
                  <a:cxn ang="0">
                    <a:pos x="T2" y="T3"/>
                  </a:cxn>
                  <a:cxn ang="0">
                    <a:pos x="T4" y="T5"/>
                  </a:cxn>
                  <a:cxn ang="0">
                    <a:pos x="T6" y="T7"/>
                  </a:cxn>
                  <a:cxn ang="0">
                    <a:pos x="T8" y="T9"/>
                  </a:cxn>
                </a:cxnLst>
                <a:rect l="0" t="0" r="r" b="b"/>
                <a:pathLst>
                  <a:path w="13" h="14">
                    <a:moveTo>
                      <a:pt x="5" y="12"/>
                    </a:moveTo>
                    <a:cubicBezTo>
                      <a:pt x="7" y="9"/>
                      <a:pt x="10" y="6"/>
                      <a:pt x="12" y="3"/>
                    </a:cubicBezTo>
                    <a:cubicBezTo>
                      <a:pt x="13" y="1"/>
                      <a:pt x="11" y="0"/>
                      <a:pt x="9" y="1"/>
                    </a:cubicBezTo>
                    <a:cubicBezTo>
                      <a:pt x="6" y="3"/>
                      <a:pt x="4" y="6"/>
                      <a:pt x="2" y="9"/>
                    </a:cubicBezTo>
                    <a:cubicBezTo>
                      <a:pt x="0" y="11"/>
                      <a:pt x="3" y="14"/>
                      <a:pt x="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3" name="Freeform 631"/>
              <p:cNvSpPr>
                <a:spLocks/>
              </p:cNvSpPr>
              <p:nvPr/>
            </p:nvSpPr>
            <p:spPr bwMode="auto">
              <a:xfrm>
                <a:off x="5108" y="2300"/>
                <a:ext cx="25" cy="101"/>
              </a:xfrm>
              <a:custGeom>
                <a:avLst/>
                <a:gdLst>
                  <a:gd name="T0" fmla="*/ 4 w 14"/>
                  <a:gd name="T1" fmla="*/ 55 h 57"/>
                  <a:gd name="T2" fmla="*/ 14 w 14"/>
                  <a:gd name="T3" fmla="*/ 2 h 57"/>
                  <a:gd name="T4" fmla="*/ 11 w 14"/>
                  <a:gd name="T5" fmla="*/ 1 h 57"/>
                  <a:gd name="T6" fmla="*/ 0 w 14"/>
                  <a:gd name="T7" fmla="*/ 54 h 57"/>
                  <a:gd name="T8" fmla="*/ 4 w 14"/>
                  <a:gd name="T9" fmla="*/ 55 h 57"/>
                </a:gdLst>
                <a:ahLst/>
                <a:cxnLst>
                  <a:cxn ang="0">
                    <a:pos x="T0" y="T1"/>
                  </a:cxn>
                  <a:cxn ang="0">
                    <a:pos x="T2" y="T3"/>
                  </a:cxn>
                  <a:cxn ang="0">
                    <a:pos x="T4" y="T5"/>
                  </a:cxn>
                  <a:cxn ang="0">
                    <a:pos x="T6" y="T7"/>
                  </a:cxn>
                  <a:cxn ang="0">
                    <a:pos x="T8" y="T9"/>
                  </a:cxn>
                </a:cxnLst>
                <a:rect l="0" t="0" r="r" b="b"/>
                <a:pathLst>
                  <a:path w="14" h="57">
                    <a:moveTo>
                      <a:pt x="4" y="55"/>
                    </a:moveTo>
                    <a:cubicBezTo>
                      <a:pt x="6" y="37"/>
                      <a:pt x="10" y="20"/>
                      <a:pt x="14" y="2"/>
                    </a:cubicBezTo>
                    <a:cubicBezTo>
                      <a:pt x="14" y="1"/>
                      <a:pt x="12" y="0"/>
                      <a:pt x="11" y="1"/>
                    </a:cubicBezTo>
                    <a:cubicBezTo>
                      <a:pt x="4" y="18"/>
                      <a:pt x="1" y="37"/>
                      <a:pt x="0" y="54"/>
                    </a:cubicBezTo>
                    <a:cubicBezTo>
                      <a:pt x="0" y="56"/>
                      <a:pt x="4" y="57"/>
                      <a:pt x="4"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4" name="Freeform 632"/>
              <p:cNvSpPr>
                <a:spLocks/>
              </p:cNvSpPr>
              <p:nvPr/>
            </p:nvSpPr>
            <p:spPr bwMode="auto">
              <a:xfrm>
                <a:off x="5137" y="2295"/>
                <a:ext cx="26" cy="83"/>
              </a:xfrm>
              <a:custGeom>
                <a:avLst/>
                <a:gdLst>
                  <a:gd name="T0" fmla="*/ 4 w 15"/>
                  <a:gd name="T1" fmla="*/ 45 h 47"/>
                  <a:gd name="T2" fmla="*/ 14 w 15"/>
                  <a:gd name="T3" fmla="*/ 3 h 47"/>
                  <a:gd name="T4" fmla="*/ 12 w 15"/>
                  <a:gd name="T5" fmla="*/ 1 h 47"/>
                  <a:gd name="T6" fmla="*/ 1 w 15"/>
                  <a:gd name="T7" fmla="*/ 45 h 47"/>
                  <a:gd name="T8" fmla="*/ 4 w 15"/>
                  <a:gd name="T9" fmla="*/ 45 h 47"/>
                </a:gdLst>
                <a:ahLst/>
                <a:cxnLst>
                  <a:cxn ang="0">
                    <a:pos x="T0" y="T1"/>
                  </a:cxn>
                  <a:cxn ang="0">
                    <a:pos x="T2" y="T3"/>
                  </a:cxn>
                  <a:cxn ang="0">
                    <a:pos x="T4" y="T5"/>
                  </a:cxn>
                  <a:cxn ang="0">
                    <a:pos x="T6" y="T7"/>
                  </a:cxn>
                  <a:cxn ang="0">
                    <a:pos x="T8" y="T9"/>
                  </a:cxn>
                </a:cxnLst>
                <a:rect l="0" t="0" r="r" b="b"/>
                <a:pathLst>
                  <a:path w="15" h="47">
                    <a:moveTo>
                      <a:pt x="4" y="45"/>
                    </a:moveTo>
                    <a:cubicBezTo>
                      <a:pt x="4" y="30"/>
                      <a:pt x="8" y="16"/>
                      <a:pt x="14" y="3"/>
                    </a:cubicBezTo>
                    <a:cubicBezTo>
                      <a:pt x="15" y="1"/>
                      <a:pt x="13" y="0"/>
                      <a:pt x="12" y="1"/>
                    </a:cubicBezTo>
                    <a:cubicBezTo>
                      <a:pt x="3" y="14"/>
                      <a:pt x="0" y="29"/>
                      <a:pt x="1" y="45"/>
                    </a:cubicBezTo>
                    <a:cubicBezTo>
                      <a:pt x="1" y="47"/>
                      <a:pt x="4" y="47"/>
                      <a:pt x="4"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5" name="Freeform 633"/>
              <p:cNvSpPr>
                <a:spLocks/>
              </p:cNvSpPr>
              <p:nvPr/>
            </p:nvSpPr>
            <p:spPr bwMode="auto">
              <a:xfrm>
                <a:off x="5166" y="2295"/>
                <a:ext cx="18" cy="51"/>
              </a:xfrm>
              <a:custGeom>
                <a:avLst/>
                <a:gdLst>
                  <a:gd name="T0" fmla="*/ 4 w 10"/>
                  <a:gd name="T1" fmla="*/ 26 h 29"/>
                  <a:gd name="T2" fmla="*/ 9 w 10"/>
                  <a:gd name="T3" fmla="*/ 3 h 29"/>
                  <a:gd name="T4" fmla="*/ 7 w 10"/>
                  <a:gd name="T5" fmla="*/ 1 h 29"/>
                  <a:gd name="T6" fmla="*/ 0 w 10"/>
                  <a:gd name="T7" fmla="*/ 26 h 29"/>
                  <a:gd name="T8" fmla="*/ 4 w 10"/>
                  <a:gd name="T9" fmla="*/ 26 h 29"/>
                </a:gdLst>
                <a:ahLst/>
                <a:cxnLst>
                  <a:cxn ang="0">
                    <a:pos x="T0" y="T1"/>
                  </a:cxn>
                  <a:cxn ang="0">
                    <a:pos x="T2" y="T3"/>
                  </a:cxn>
                  <a:cxn ang="0">
                    <a:pos x="T4" y="T5"/>
                  </a:cxn>
                  <a:cxn ang="0">
                    <a:pos x="T6" y="T7"/>
                  </a:cxn>
                  <a:cxn ang="0">
                    <a:pos x="T8" y="T9"/>
                  </a:cxn>
                </a:cxnLst>
                <a:rect l="0" t="0" r="r" b="b"/>
                <a:pathLst>
                  <a:path w="10" h="29">
                    <a:moveTo>
                      <a:pt x="4" y="26"/>
                    </a:moveTo>
                    <a:cubicBezTo>
                      <a:pt x="4" y="18"/>
                      <a:pt x="7" y="10"/>
                      <a:pt x="9" y="3"/>
                    </a:cubicBezTo>
                    <a:cubicBezTo>
                      <a:pt x="10" y="1"/>
                      <a:pt x="7" y="0"/>
                      <a:pt x="7" y="1"/>
                    </a:cubicBezTo>
                    <a:cubicBezTo>
                      <a:pt x="2" y="9"/>
                      <a:pt x="0" y="17"/>
                      <a:pt x="0" y="26"/>
                    </a:cubicBezTo>
                    <a:cubicBezTo>
                      <a:pt x="0" y="29"/>
                      <a:pt x="4" y="29"/>
                      <a:pt x="4"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6" name="Freeform 634"/>
              <p:cNvSpPr>
                <a:spLocks/>
              </p:cNvSpPr>
              <p:nvPr/>
            </p:nvSpPr>
            <p:spPr bwMode="auto">
              <a:xfrm>
                <a:off x="5196" y="2281"/>
                <a:ext cx="25" cy="44"/>
              </a:xfrm>
              <a:custGeom>
                <a:avLst/>
                <a:gdLst>
                  <a:gd name="T0" fmla="*/ 4 w 14"/>
                  <a:gd name="T1" fmla="*/ 23 h 25"/>
                  <a:gd name="T2" fmla="*/ 13 w 14"/>
                  <a:gd name="T3" fmla="*/ 3 h 25"/>
                  <a:gd name="T4" fmla="*/ 11 w 14"/>
                  <a:gd name="T5" fmla="*/ 2 h 25"/>
                  <a:gd name="T6" fmla="*/ 1 w 14"/>
                  <a:gd name="T7" fmla="*/ 21 h 25"/>
                  <a:gd name="T8" fmla="*/ 4 w 14"/>
                  <a:gd name="T9" fmla="*/ 23 h 25"/>
                </a:gdLst>
                <a:ahLst/>
                <a:cxnLst>
                  <a:cxn ang="0">
                    <a:pos x="T0" y="T1"/>
                  </a:cxn>
                  <a:cxn ang="0">
                    <a:pos x="T2" y="T3"/>
                  </a:cxn>
                  <a:cxn ang="0">
                    <a:pos x="T4" y="T5"/>
                  </a:cxn>
                  <a:cxn ang="0">
                    <a:pos x="T6" y="T7"/>
                  </a:cxn>
                  <a:cxn ang="0">
                    <a:pos x="T8" y="T9"/>
                  </a:cxn>
                </a:cxnLst>
                <a:rect l="0" t="0" r="r" b="b"/>
                <a:pathLst>
                  <a:path w="14" h="25">
                    <a:moveTo>
                      <a:pt x="4" y="23"/>
                    </a:moveTo>
                    <a:cubicBezTo>
                      <a:pt x="7" y="17"/>
                      <a:pt x="12" y="10"/>
                      <a:pt x="13" y="3"/>
                    </a:cubicBezTo>
                    <a:cubicBezTo>
                      <a:pt x="14" y="2"/>
                      <a:pt x="12" y="0"/>
                      <a:pt x="11" y="2"/>
                    </a:cubicBezTo>
                    <a:cubicBezTo>
                      <a:pt x="6" y="7"/>
                      <a:pt x="3" y="14"/>
                      <a:pt x="1" y="21"/>
                    </a:cubicBezTo>
                    <a:cubicBezTo>
                      <a:pt x="0" y="23"/>
                      <a:pt x="3" y="25"/>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7" name="Freeform 635"/>
              <p:cNvSpPr>
                <a:spLocks/>
              </p:cNvSpPr>
              <p:nvPr/>
            </p:nvSpPr>
            <p:spPr bwMode="auto">
              <a:xfrm>
                <a:off x="5087" y="2283"/>
                <a:ext cx="18" cy="47"/>
              </a:xfrm>
              <a:custGeom>
                <a:avLst/>
                <a:gdLst>
                  <a:gd name="T0" fmla="*/ 5 w 10"/>
                  <a:gd name="T1" fmla="*/ 25 h 27"/>
                  <a:gd name="T2" fmla="*/ 9 w 10"/>
                  <a:gd name="T3" fmla="*/ 3 h 27"/>
                  <a:gd name="T4" fmla="*/ 7 w 10"/>
                  <a:gd name="T5" fmla="*/ 2 h 27"/>
                  <a:gd name="T6" fmla="*/ 1 w 10"/>
                  <a:gd name="T7" fmla="*/ 25 h 27"/>
                  <a:gd name="T8" fmla="*/ 5 w 10"/>
                  <a:gd name="T9" fmla="*/ 25 h 27"/>
                </a:gdLst>
                <a:ahLst/>
                <a:cxnLst>
                  <a:cxn ang="0">
                    <a:pos x="T0" y="T1"/>
                  </a:cxn>
                  <a:cxn ang="0">
                    <a:pos x="T2" y="T3"/>
                  </a:cxn>
                  <a:cxn ang="0">
                    <a:pos x="T4" y="T5"/>
                  </a:cxn>
                  <a:cxn ang="0">
                    <a:pos x="T6" y="T7"/>
                  </a:cxn>
                  <a:cxn ang="0">
                    <a:pos x="T8" y="T9"/>
                  </a:cxn>
                </a:cxnLst>
                <a:rect l="0" t="0" r="r" b="b"/>
                <a:pathLst>
                  <a:path w="10" h="27">
                    <a:moveTo>
                      <a:pt x="5" y="25"/>
                    </a:moveTo>
                    <a:cubicBezTo>
                      <a:pt x="5" y="17"/>
                      <a:pt x="7" y="10"/>
                      <a:pt x="9" y="3"/>
                    </a:cubicBezTo>
                    <a:cubicBezTo>
                      <a:pt x="10" y="1"/>
                      <a:pt x="8" y="0"/>
                      <a:pt x="7" y="2"/>
                    </a:cubicBezTo>
                    <a:cubicBezTo>
                      <a:pt x="2" y="8"/>
                      <a:pt x="0" y="17"/>
                      <a:pt x="1" y="25"/>
                    </a:cubicBezTo>
                    <a:cubicBezTo>
                      <a:pt x="1" y="27"/>
                      <a:pt x="4" y="27"/>
                      <a:pt x="5"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8" name="Freeform 636"/>
              <p:cNvSpPr>
                <a:spLocks/>
              </p:cNvSpPr>
              <p:nvPr/>
            </p:nvSpPr>
            <p:spPr bwMode="auto">
              <a:xfrm>
                <a:off x="5057" y="2260"/>
                <a:ext cx="13" cy="37"/>
              </a:xfrm>
              <a:custGeom>
                <a:avLst/>
                <a:gdLst>
                  <a:gd name="T0" fmla="*/ 6 w 7"/>
                  <a:gd name="T1" fmla="*/ 17 h 21"/>
                  <a:gd name="T2" fmla="*/ 6 w 7"/>
                  <a:gd name="T3" fmla="*/ 3 h 21"/>
                  <a:gd name="T4" fmla="*/ 3 w 7"/>
                  <a:gd name="T5" fmla="*/ 2 h 21"/>
                  <a:gd name="T6" fmla="*/ 2 w 7"/>
                  <a:gd name="T7" fmla="*/ 18 h 21"/>
                  <a:gd name="T8" fmla="*/ 6 w 7"/>
                  <a:gd name="T9" fmla="*/ 17 h 21"/>
                </a:gdLst>
                <a:ahLst/>
                <a:cxnLst>
                  <a:cxn ang="0">
                    <a:pos x="T0" y="T1"/>
                  </a:cxn>
                  <a:cxn ang="0">
                    <a:pos x="T2" y="T3"/>
                  </a:cxn>
                  <a:cxn ang="0">
                    <a:pos x="T4" y="T5"/>
                  </a:cxn>
                  <a:cxn ang="0">
                    <a:pos x="T6" y="T7"/>
                  </a:cxn>
                  <a:cxn ang="0">
                    <a:pos x="T8" y="T9"/>
                  </a:cxn>
                </a:cxnLst>
                <a:rect l="0" t="0" r="r" b="b"/>
                <a:pathLst>
                  <a:path w="7" h="21">
                    <a:moveTo>
                      <a:pt x="6" y="17"/>
                    </a:moveTo>
                    <a:cubicBezTo>
                      <a:pt x="5" y="12"/>
                      <a:pt x="5" y="8"/>
                      <a:pt x="6" y="3"/>
                    </a:cubicBezTo>
                    <a:cubicBezTo>
                      <a:pt x="7" y="1"/>
                      <a:pt x="4" y="0"/>
                      <a:pt x="3" y="2"/>
                    </a:cubicBezTo>
                    <a:cubicBezTo>
                      <a:pt x="0" y="7"/>
                      <a:pt x="0" y="13"/>
                      <a:pt x="2" y="18"/>
                    </a:cubicBezTo>
                    <a:cubicBezTo>
                      <a:pt x="3" y="21"/>
                      <a:pt x="7" y="20"/>
                      <a:pt x="6"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9" name="Freeform 637"/>
              <p:cNvSpPr>
                <a:spLocks/>
              </p:cNvSpPr>
              <p:nvPr/>
            </p:nvSpPr>
            <p:spPr bwMode="auto">
              <a:xfrm>
                <a:off x="5239" y="2277"/>
                <a:ext cx="15" cy="36"/>
              </a:xfrm>
              <a:custGeom>
                <a:avLst/>
                <a:gdLst>
                  <a:gd name="T0" fmla="*/ 4 w 9"/>
                  <a:gd name="T1" fmla="*/ 18 h 20"/>
                  <a:gd name="T2" fmla="*/ 8 w 9"/>
                  <a:gd name="T3" fmla="*/ 3 h 20"/>
                  <a:gd name="T4" fmla="*/ 5 w 9"/>
                  <a:gd name="T5" fmla="*/ 1 h 20"/>
                  <a:gd name="T6" fmla="*/ 0 w 9"/>
                  <a:gd name="T7" fmla="*/ 18 h 20"/>
                  <a:gd name="T8" fmla="*/ 4 w 9"/>
                  <a:gd name="T9" fmla="*/ 18 h 20"/>
                </a:gdLst>
                <a:ahLst/>
                <a:cxnLst>
                  <a:cxn ang="0">
                    <a:pos x="T0" y="T1"/>
                  </a:cxn>
                  <a:cxn ang="0">
                    <a:pos x="T2" y="T3"/>
                  </a:cxn>
                  <a:cxn ang="0">
                    <a:pos x="T4" y="T5"/>
                  </a:cxn>
                  <a:cxn ang="0">
                    <a:pos x="T6" y="T7"/>
                  </a:cxn>
                  <a:cxn ang="0">
                    <a:pos x="T8" y="T9"/>
                  </a:cxn>
                </a:cxnLst>
                <a:rect l="0" t="0" r="r" b="b"/>
                <a:pathLst>
                  <a:path w="9" h="20">
                    <a:moveTo>
                      <a:pt x="4" y="18"/>
                    </a:moveTo>
                    <a:cubicBezTo>
                      <a:pt x="4" y="13"/>
                      <a:pt x="6" y="8"/>
                      <a:pt x="8" y="3"/>
                    </a:cubicBezTo>
                    <a:cubicBezTo>
                      <a:pt x="9" y="1"/>
                      <a:pt x="6" y="0"/>
                      <a:pt x="5" y="1"/>
                    </a:cubicBezTo>
                    <a:cubicBezTo>
                      <a:pt x="2" y="6"/>
                      <a:pt x="1" y="12"/>
                      <a:pt x="0" y="18"/>
                    </a:cubicBezTo>
                    <a:cubicBezTo>
                      <a:pt x="0" y="20"/>
                      <a:pt x="3"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0" name="Freeform 638"/>
              <p:cNvSpPr>
                <a:spLocks/>
              </p:cNvSpPr>
              <p:nvPr/>
            </p:nvSpPr>
            <p:spPr bwMode="auto">
              <a:xfrm>
                <a:off x="4839" y="2395"/>
                <a:ext cx="29" cy="60"/>
              </a:xfrm>
              <a:custGeom>
                <a:avLst/>
                <a:gdLst>
                  <a:gd name="T0" fmla="*/ 7 w 16"/>
                  <a:gd name="T1" fmla="*/ 32 h 34"/>
                  <a:gd name="T2" fmla="*/ 15 w 16"/>
                  <a:gd name="T3" fmla="*/ 3 h 34"/>
                  <a:gd name="T4" fmla="*/ 12 w 16"/>
                  <a:gd name="T5" fmla="*/ 1 h 34"/>
                  <a:gd name="T6" fmla="*/ 4 w 16"/>
                  <a:gd name="T7" fmla="*/ 32 h 34"/>
                  <a:gd name="T8" fmla="*/ 7 w 16"/>
                  <a:gd name="T9" fmla="*/ 32 h 34"/>
                </a:gdLst>
                <a:ahLst/>
                <a:cxnLst>
                  <a:cxn ang="0">
                    <a:pos x="T0" y="T1"/>
                  </a:cxn>
                  <a:cxn ang="0">
                    <a:pos x="T2" y="T3"/>
                  </a:cxn>
                  <a:cxn ang="0">
                    <a:pos x="T4" y="T5"/>
                  </a:cxn>
                  <a:cxn ang="0">
                    <a:pos x="T6" y="T7"/>
                  </a:cxn>
                  <a:cxn ang="0">
                    <a:pos x="T8" y="T9"/>
                  </a:cxn>
                </a:cxnLst>
                <a:rect l="0" t="0" r="r" b="b"/>
                <a:pathLst>
                  <a:path w="16" h="34">
                    <a:moveTo>
                      <a:pt x="7" y="32"/>
                    </a:moveTo>
                    <a:cubicBezTo>
                      <a:pt x="7" y="21"/>
                      <a:pt x="8" y="12"/>
                      <a:pt x="15" y="3"/>
                    </a:cubicBezTo>
                    <a:cubicBezTo>
                      <a:pt x="16" y="1"/>
                      <a:pt x="14" y="0"/>
                      <a:pt x="12" y="1"/>
                    </a:cubicBezTo>
                    <a:cubicBezTo>
                      <a:pt x="4" y="8"/>
                      <a:pt x="0" y="22"/>
                      <a:pt x="4" y="32"/>
                    </a:cubicBezTo>
                    <a:cubicBezTo>
                      <a:pt x="5" y="34"/>
                      <a:pt x="7" y="34"/>
                      <a:pt x="7"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1" name="Freeform 639"/>
              <p:cNvSpPr>
                <a:spLocks/>
              </p:cNvSpPr>
              <p:nvPr/>
            </p:nvSpPr>
            <p:spPr bwMode="auto">
              <a:xfrm>
                <a:off x="4869" y="2408"/>
                <a:ext cx="23" cy="47"/>
              </a:xfrm>
              <a:custGeom>
                <a:avLst/>
                <a:gdLst>
                  <a:gd name="T0" fmla="*/ 5 w 13"/>
                  <a:gd name="T1" fmla="*/ 25 h 27"/>
                  <a:gd name="T2" fmla="*/ 12 w 13"/>
                  <a:gd name="T3" fmla="*/ 3 h 27"/>
                  <a:gd name="T4" fmla="*/ 9 w 13"/>
                  <a:gd name="T5" fmla="*/ 1 h 27"/>
                  <a:gd name="T6" fmla="*/ 2 w 13"/>
                  <a:gd name="T7" fmla="*/ 25 h 27"/>
                  <a:gd name="T8" fmla="*/ 5 w 13"/>
                  <a:gd name="T9" fmla="*/ 25 h 27"/>
                </a:gdLst>
                <a:ahLst/>
                <a:cxnLst>
                  <a:cxn ang="0">
                    <a:pos x="T0" y="T1"/>
                  </a:cxn>
                  <a:cxn ang="0">
                    <a:pos x="T2" y="T3"/>
                  </a:cxn>
                  <a:cxn ang="0">
                    <a:pos x="T4" y="T5"/>
                  </a:cxn>
                  <a:cxn ang="0">
                    <a:pos x="T6" y="T7"/>
                  </a:cxn>
                  <a:cxn ang="0">
                    <a:pos x="T8" y="T9"/>
                  </a:cxn>
                </a:cxnLst>
                <a:rect l="0" t="0" r="r" b="b"/>
                <a:pathLst>
                  <a:path w="13" h="27">
                    <a:moveTo>
                      <a:pt x="5" y="25"/>
                    </a:moveTo>
                    <a:cubicBezTo>
                      <a:pt x="5" y="17"/>
                      <a:pt x="7" y="10"/>
                      <a:pt x="12" y="3"/>
                    </a:cubicBezTo>
                    <a:cubicBezTo>
                      <a:pt x="13" y="1"/>
                      <a:pt x="11" y="0"/>
                      <a:pt x="9" y="1"/>
                    </a:cubicBezTo>
                    <a:cubicBezTo>
                      <a:pt x="2" y="7"/>
                      <a:pt x="0" y="16"/>
                      <a:pt x="2" y="25"/>
                    </a:cubicBezTo>
                    <a:cubicBezTo>
                      <a:pt x="2" y="27"/>
                      <a:pt x="5" y="27"/>
                      <a:pt x="5"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2" name="Freeform 640"/>
              <p:cNvSpPr>
                <a:spLocks/>
              </p:cNvSpPr>
              <p:nvPr/>
            </p:nvSpPr>
            <p:spPr bwMode="auto">
              <a:xfrm>
                <a:off x="4897" y="2432"/>
                <a:ext cx="16" cy="30"/>
              </a:xfrm>
              <a:custGeom>
                <a:avLst/>
                <a:gdLst>
                  <a:gd name="T0" fmla="*/ 5 w 9"/>
                  <a:gd name="T1" fmla="*/ 15 h 17"/>
                  <a:gd name="T2" fmla="*/ 8 w 9"/>
                  <a:gd name="T3" fmla="*/ 3 h 17"/>
                  <a:gd name="T4" fmla="*/ 6 w 9"/>
                  <a:gd name="T5" fmla="*/ 1 h 17"/>
                  <a:gd name="T6" fmla="*/ 1 w 9"/>
                  <a:gd name="T7" fmla="*/ 15 h 17"/>
                  <a:gd name="T8" fmla="*/ 5 w 9"/>
                  <a:gd name="T9" fmla="*/ 15 h 17"/>
                </a:gdLst>
                <a:ahLst/>
                <a:cxnLst>
                  <a:cxn ang="0">
                    <a:pos x="T0" y="T1"/>
                  </a:cxn>
                  <a:cxn ang="0">
                    <a:pos x="T2" y="T3"/>
                  </a:cxn>
                  <a:cxn ang="0">
                    <a:pos x="T4" y="T5"/>
                  </a:cxn>
                  <a:cxn ang="0">
                    <a:pos x="T6" y="T7"/>
                  </a:cxn>
                  <a:cxn ang="0">
                    <a:pos x="T8" y="T9"/>
                  </a:cxn>
                </a:cxnLst>
                <a:rect l="0" t="0" r="r" b="b"/>
                <a:pathLst>
                  <a:path w="9" h="17">
                    <a:moveTo>
                      <a:pt x="5" y="15"/>
                    </a:moveTo>
                    <a:cubicBezTo>
                      <a:pt x="4" y="10"/>
                      <a:pt x="6" y="7"/>
                      <a:pt x="8" y="3"/>
                    </a:cubicBezTo>
                    <a:cubicBezTo>
                      <a:pt x="9" y="1"/>
                      <a:pt x="8" y="0"/>
                      <a:pt x="6" y="1"/>
                    </a:cubicBezTo>
                    <a:cubicBezTo>
                      <a:pt x="1" y="4"/>
                      <a:pt x="0" y="10"/>
                      <a:pt x="1" y="15"/>
                    </a:cubicBezTo>
                    <a:cubicBezTo>
                      <a:pt x="2" y="17"/>
                      <a:pt x="5" y="17"/>
                      <a:pt x="5"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3" name="Freeform 641"/>
              <p:cNvSpPr>
                <a:spLocks/>
              </p:cNvSpPr>
              <p:nvPr/>
            </p:nvSpPr>
            <p:spPr bwMode="auto">
              <a:xfrm>
                <a:off x="4931" y="2448"/>
                <a:ext cx="16" cy="30"/>
              </a:xfrm>
              <a:custGeom>
                <a:avLst/>
                <a:gdLst>
                  <a:gd name="T0" fmla="*/ 4 w 9"/>
                  <a:gd name="T1" fmla="*/ 15 h 17"/>
                  <a:gd name="T2" fmla="*/ 6 w 9"/>
                  <a:gd name="T3" fmla="*/ 8 h 17"/>
                  <a:gd name="T4" fmla="*/ 8 w 9"/>
                  <a:gd name="T5" fmla="*/ 2 h 17"/>
                  <a:gd name="T6" fmla="*/ 6 w 9"/>
                  <a:gd name="T7" fmla="*/ 0 h 17"/>
                  <a:gd name="T8" fmla="*/ 1 w 9"/>
                  <a:gd name="T9" fmla="*/ 15 h 17"/>
                  <a:gd name="T10" fmla="*/ 4 w 9"/>
                  <a:gd name="T11" fmla="*/ 15 h 17"/>
                </a:gdLst>
                <a:ahLst/>
                <a:cxnLst>
                  <a:cxn ang="0">
                    <a:pos x="T0" y="T1"/>
                  </a:cxn>
                  <a:cxn ang="0">
                    <a:pos x="T2" y="T3"/>
                  </a:cxn>
                  <a:cxn ang="0">
                    <a:pos x="T4" y="T5"/>
                  </a:cxn>
                  <a:cxn ang="0">
                    <a:pos x="T6" y="T7"/>
                  </a:cxn>
                  <a:cxn ang="0">
                    <a:pos x="T8" y="T9"/>
                  </a:cxn>
                  <a:cxn ang="0">
                    <a:pos x="T10" y="T11"/>
                  </a:cxn>
                </a:cxnLst>
                <a:rect l="0" t="0" r="r" b="b"/>
                <a:pathLst>
                  <a:path w="9" h="17">
                    <a:moveTo>
                      <a:pt x="4" y="15"/>
                    </a:moveTo>
                    <a:cubicBezTo>
                      <a:pt x="4" y="12"/>
                      <a:pt x="5" y="10"/>
                      <a:pt x="6" y="8"/>
                    </a:cubicBezTo>
                    <a:cubicBezTo>
                      <a:pt x="6" y="6"/>
                      <a:pt x="8" y="4"/>
                      <a:pt x="8" y="2"/>
                    </a:cubicBezTo>
                    <a:cubicBezTo>
                      <a:pt x="9" y="1"/>
                      <a:pt x="7" y="0"/>
                      <a:pt x="6" y="0"/>
                    </a:cubicBezTo>
                    <a:cubicBezTo>
                      <a:pt x="2" y="3"/>
                      <a:pt x="0" y="10"/>
                      <a:pt x="1" y="15"/>
                    </a:cubicBezTo>
                    <a:cubicBezTo>
                      <a:pt x="1" y="17"/>
                      <a:pt x="4" y="17"/>
                      <a:pt x="4"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 name="Freeform 642"/>
              <p:cNvSpPr>
                <a:spLocks/>
              </p:cNvSpPr>
              <p:nvPr/>
            </p:nvSpPr>
            <p:spPr bwMode="auto">
              <a:xfrm>
                <a:off x="4963" y="2464"/>
                <a:ext cx="10" cy="21"/>
              </a:xfrm>
              <a:custGeom>
                <a:avLst/>
                <a:gdLst>
                  <a:gd name="T0" fmla="*/ 5 w 6"/>
                  <a:gd name="T1" fmla="*/ 9 h 12"/>
                  <a:gd name="T2" fmla="*/ 6 w 6"/>
                  <a:gd name="T3" fmla="*/ 3 h 12"/>
                  <a:gd name="T4" fmla="*/ 3 w 6"/>
                  <a:gd name="T5" fmla="*/ 2 h 12"/>
                  <a:gd name="T6" fmla="*/ 1 w 6"/>
                  <a:gd name="T7" fmla="*/ 8 h 12"/>
                  <a:gd name="T8" fmla="*/ 5 w 6"/>
                  <a:gd name="T9" fmla="*/ 9 h 12"/>
                </a:gdLst>
                <a:ahLst/>
                <a:cxnLst>
                  <a:cxn ang="0">
                    <a:pos x="T0" y="T1"/>
                  </a:cxn>
                  <a:cxn ang="0">
                    <a:pos x="T2" y="T3"/>
                  </a:cxn>
                  <a:cxn ang="0">
                    <a:pos x="T4" y="T5"/>
                  </a:cxn>
                  <a:cxn ang="0">
                    <a:pos x="T6" y="T7"/>
                  </a:cxn>
                  <a:cxn ang="0">
                    <a:pos x="T8" y="T9"/>
                  </a:cxn>
                </a:cxnLst>
                <a:rect l="0" t="0" r="r" b="b"/>
                <a:pathLst>
                  <a:path w="6" h="12">
                    <a:moveTo>
                      <a:pt x="5" y="9"/>
                    </a:moveTo>
                    <a:cubicBezTo>
                      <a:pt x="5" y="7"/>
                      <a:pt x="6" y="5"/>
                      <a:pt x="6" y="3"/>
                    </a:cubicBezTo>
                    <a:cubicBezTo>
                      <a:pt x="6" y="1"/>
                      <a:pt x="4" y="0"/>
                      <a:pt x="3" y="2"/>
                    </a:cubicBezTo>
                    <a:cubicBezTo>
                      <a:pt x="2" y="4"/>
                      <a:pt x="1" y="6"/>
                      <a:pt x="1" y="8"/>
                    </a:cubicBezTo>
                    <a:cubicBezTo>
                      <a:pt x="0" y="11"/>
                      <a:pt x="4" y="12"/>
                      <a:pt x="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 name="Freeform 643"/>
              <p:cNvSpPr>
                <a:spLocks/>
              </p:cNvSpPr>
              <p:nvPr/>
            </p:nvSpPr>
            <p:spPr bwMode="auto">
              <a:xfrm>
                <a:off x="4817" y="2096"/>
                <a:ext cx="98" cy="86"/>
              </a:xfrm>
              <a:custGeom>
                <a:avLst/>
                <a:gdLst>
                  <a:gd name="T0" fmla="*/ 4 w 56"/>
                  <a:gd name="T1" fmla="*/ 47 h 49"/>
                  <a:gd name="T2" fmla="*/ 26 w 56"/>
                  <a:gd name="T3" fmla="*/ 24 h 49"/>
                  <a:gd name="T4" fmla="*/ 55 w 56"/>
                  <a:gd name="T5" fmla="*/ 4 h 49"/>
                  <a:gd name="T6" fmla="*/ 54 w 56"/>
                  <a:gd name="T7" fmla="*/ 1 h 49"/>
                  <a:gd name="T8" fmla="*/ 1 w 56"/>
                  <a:gd name="T9" fmla="*/ 45 h 49"/>
                  <a:gd name="T10" fmla="*/ 4 w 56"/>
                  <a:gd name="T11" fmla="*/ 47 h 49"/>
                </a:gdLst>
                <a:ahLst/>
                <a:cxnLst>
                  <a:cxn ang="0">
                    <a:pos x="T0" y="T1"/>
                  </a:cxn>
                  <a:cxn ang="0">
                    <a:pos x="T2" y="T3"/>
                  </a:cxn>
                  <a:cxn ang="0">
                    <a:pos x="T4" y="T5"/>
                  </a:cxn>
                  <a:cxn ang="0">
                    <a:pos x="T6" y="T7"/>
                  </a:cxn>
                  <a:cxn ang="0">
                    <a:pos x="T8" y="T9"/>
                  </a:cxn>
                  <a:cxn ang="0">
                    <a:pos x="T10" y="T11"/>
                  </a:cxn>
                </a:cxnLst>
                <a:rect l="0" t="0" r="r" b="b"/>
                <a:pathLst>
                  <a:path w="56" h="49">
                    <a:moveTo>
                      <a:pt x="4" y="47"/>
                    </a:moveTo>
                    <a:cubicBezTo>
                      <a:pt x="11" y="39"/>
                      <a:pt x="18" y="31"/>
                      <a:pt x="26" y="24"/>
                    </a:cubicBezTo>
                    <a:cubicBezTo>
                      <a:pt x="35" y="16"/>
                      <a:pt x="45" y="11"/>
                      <a:pt x="55" y="4"/>
                    </a:cubicBezTo>
                    <a:cubicBezTo>
                      <a:pt x="56" y="3"/>
                      <a:pt x="56" y="0"/>
                      <a:pt x="54" y="1"/>
                    </a:cubicBezTo>
                    <a:cubicBezTo>
                      <a:pt x="33" y="9"/>
                      <a:pt x="13" y="27"/>
                      <a:pt x="1" y="45"/>
                    </a:cubicBezTo>
                    <a:cubicBezTo>
                      <a:pt x="0" y="47"/>
                      <a:pt x="3" y="49"/>
                      <a:pt x="4" y="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6" name="Freeform 644"/>
              <p:cNvSpPr>
                <a:spLocks/>
              </p:cNvSpPr>
              <p:nvPr/>
            </p:nvSpPr>
            <p:spPr bwMode="auto">
              <a:xfrm>
                <a:off x="4829" y="2052"/>
                <a:ext cx="88" cy="83"/>
              </a:xfrm>
              <a:custGeom>
                <a:avLst/>
                <a:gdLst>
                  <a:gd name="T0" fmla="*/ 4 w 50"/>
                  <a:gd name="T1" fmla="*/ 45 h 47"/>
                  <a:gd name="T2" fmla="*/ 49 w 50"/>
                  <a:gd name="T3" fmla="*/ 4 h 47"/>
                  <a:gd name="T4" fmla="*/ 47 w 50"/>
                  <a:gd name="T5" fmla="*/ 1 h 47"/>
                  <a:gd name="T6" fmla="*/ 1 w 50"/>
                  <a:gd name="T7" fmla="*/ 43 h 47"/>
                  <a:gd name="T8" fmla="*/ 4 w 50"/>
                  <a:gd name="T9" fmla="*/ 45 h 47"/>
                </a:gdLst>
                <a:ahLst/>
                <a:cxnLst>
                  <a:cxn ang="0">
                    <a:pos x="T0" y="T1"/>
                  </a:cxn>
                  <a:cxn ang="0">
                    <a:pos x="T2" y="T3"/>
                  </a:cxn>
                  <a:cxn ang="0">
                    <a:pos x="T4" y="T5"/>
                  </a:cxn>
                  <a:cxn ang="0">
                    <a:pos x="T6" y="T7"/>
                  </a:cxn>
                  <a:cxn ang="0">
                    <a:pos x="T8" y="T9"/>
                  </a:cxn>
                </a:cxnLst>
                <a:rect l="0" t="0" r="r" b="b"/>
                <a:pathLst>
                  <a:path w="50" h="47">
                    <a:moveTo>
                      <a:pt x="4" y="45"/>
                    </a:moveTo>
                    <a:cubicBezTo>
                      <a:pt x="17" y="29"/>
                      <a:pt x="33" y="17"/>
                      <a:pt x="49" y="4"/>
                    </a:cubicBezTo>
                    <a:cubicBezTo>
                      <a:pt x="50" y="2"/>
                      <a:pt x="48" y="0"/>
                      <a:pt x="47" y="1"/>
                    </a:cubicBezTo>
                    <a:cubicBezTo>
                      <a:pt x="29" y="10"/>
                      <a:pt x="13" y="27"/>
                      <a:pt x="1" y="43"/>
                    </a:cubicBezTo>
                    <a:cubicBezTo>
                      <a:pt x="0" y="45"/>
                      <a:pt x="3" y="47"/>
                      <a:pt x="4"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7" name="Freeform 645"/>
              <p:cNvSpPr>
                <a:spLocks/>
              </p:cNvSpPr>
              <p:nvPr/>
            </p:nvSpPr>
            <p:spPr bwMode="auto">
              <a:xfrm>
                <a:off x="4836" y="2005"/>
                <a:ext cx="69" cy="68"/>
              </a:xfrm>
              <a:custGeom>
                <a:avLst/>
                <a:gdLst>
                  <a:gd name="T0" fmla="*/ 3 w 39"/>
                  <a:gd name="T1" fmla="*/ 37 h 39"/>
                  <a:gd name="T2" fmla="*/ 20 w 39"/>
                  <a:gd name="T3" fmla="*/ 20 h 39"/>
                  <a:gd name="T4" fmla="*/ 38 w 39"/>
                  <a:gd name="T5" fmla="*/ 3 h 39"/>
                  <a:gd name="T6" fmla="*/ 36 w 39"/>
                  <a:gd name="T7" fmla="*/ 1 h 39"/>
                  <a:gd name="T8" fmla="*/ 1 w 39"/>
                  <a:gd name="T9" fmla="*/ 35 h 39"/>
                  <a:gd name="T10" fmla="*/ 3 w 39"/>
                  <a:gd name="T11" fmla="*/ 37 h 39"/>
                </a:gdLst>
                <a:ahLst/>
                <a:cxnLst>
                  <a:cxn ang="0">
                    <a:pos x="T0" y="T1"/>
                  </a:cxn>
                  <a:cxn ang="0">
                    <a:pos x="T2" y="T3"/>
                  </a:cxn>
                  <a:cxn ang="0">
                    <a:pos x="T4" y="T5"/>
                  </a:cxn>
                  <a:cxn ang="0">
                    <a:pos x="T6" y="T7"/>
                  </a:cxn>
                  <a:cxn ang="0">
                    <a:pos x="T8" y="T9"/>
                  </a:cxn>
                  <a:cxn ang="0">
                    <a:pos x="T10" y="T11"/>
                  </a:cxn>
                </a:cxnLst>
                <a:rect l="0" t="0" r="r" b="b"/>
                <a:pathLst>
                  <a:path w="39" h="39">
                    <a:moveTo>
                      <a:pt x="3" y="37"/>
                    </a:moveTo>
                    <a:cubicBezTo>
                      <a:pt x="9" y="31"/>
                      <a:pt x="14" y="25"/>
                      <a:pt x="20" y="20"/>
                    </a:cubicBezTo>
                    <a:cubicBezTo>
                      <a:pt x="26" y="14"/>
                      <a:pt x="32" y="9"/>
                      <a:pt x="38" y="3"/>
                    </a:cubicBezTo>
                    <a:cubicBezTo>
                      <a:pt x="39" y="2"/>
                      <a:pt x="37" y="0"/>
                      <a:pt x="36" y="1"/>
                    </a:cubicBezTo>
                    <a:cubicBezTo>
                      <a:pt x="22" y="8"/>
                      <a:pt x="10" y="23"/>
                      <a:pt x="1" y="35"/>
                    </a:cubicBezTo>
                    <a:cubicBezTo>
                      <a:pt x="0" y="37"/>
                      <a:pt x="2" y="39"/>
                      <a:pt x="3"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8" name="Freeform 646"/>
              <p:cNvSpPr>
                <a:spLocks/>
              </p:cNvSpPr>
              <p:nvPr/>
            </p:nvSpPr>
            <p:spPr bwMode="auto">
              <a:xfrm>
                <a:off x="4843" y="1985"/>
                <a:ext cx="46" cy="39"/>
              </a:xfrm>
              <a:custGeom>
                <a:avLst/>
                <a:gdLst>
                  <a:gd name="T0" fmla="*/ 4 w 26"/>
                  <a:gd name="T1" fmla="*/ 20 h 22"/>
                  <a:gd name="T2" fmla="*/ 25 w 26"/>
                  <a:gd name="T3" fmla="*/ 3 h 22"/>
                  <a:gd name="T4" fmla="*/ 24 w 26"/>
                  <a:gd name="T5" fmla="*/ 0 h 22"/>
                  <a:gd name="T6" fmla="*/ 1 w 26"/>
                  <a:gd name="T7" fmla="*/ 18 h 22"/>
                  <a:gd name="T8" fmla="*/ 4 w 26"/>
                  <a:gd name="T9" fmla="*/ 20 h 22"/>
                </a:gdLst>
                <a:ahLst/>
                <a:cxnLst>
                  <a:cxn ang="0">
                    <a:pos x="T0" y="T1"/>
                  </a:cxn>
                  <a:cxn ang="0">
                    <a:pos x="T2" y="T3"/>
                  </a:cxn>
                  <a:cxn ang="0">
                    <a:pos x="T4" y="T5"/>
                  </a:cxn>
                  <a:cxn ang="0">
                    <a:pos x="T6" y="T7"/>
                  </a:cxn>
                  <a:cxn ang="0">
                    <a:pos x="T8" y="T9"/>
                  </a:cxn>
                </a:cxnLst>
                <a:rect l="0" t="0" r="r" b="b"/>
                <a:pathLst>
                  <a:path w="26" h="22">
                    <a:moveTo>
                      <a:pt x="4" y="20"/>
                    </a:moveTo>
                    <a:cubicBezTo>
                      <a:pt x="10" y="13"/>
                      <a:pt x="17" y="8"/>
                      <a:pt x="25" y="3"/>
                    </a:cubicBezTo>
                    <a:cubicBezTo>
                      <a:pt x="26" y="2"/>
                      <a:pt x="25" y="0"/>
                      <a:pt x="24" y="0"/>
                    </a:cubicBezTo>
                    <a:cubicBezTo>
                      <a:pt x="14" y="3"/>
                      <a:pt x="7" y="10"/>
                      <a:pt x="1" y="18"/>
                    </a:cubicBezTo>
                    <a:cubicBezTo>
                      <a:pt x="0" y="20"/>
                      <a:pt x="3" y="22"/>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9" name="Freeform 647"/>
              <p:cNvSpPr>
                <a:spLocks/>
              </p:cNvSpPr>
              <p:nvPr/>
            </p:nvSpPr>
            <p:spPr bwMode="auto">
              <a:xfrm>
                <a:off x="4850" y="2123"/>
                <a:ext cx="77" cy="63"/>
              </a:xfrm>
              <a:custGeom>
                <a:avLst/>
                <a:gdLst>
                  <a:gd name="T0" fmla="*/ 4 w 44"/>
                  <a:gd name="T1" fmla="*/ 35 h 36"/>
                  <a:gd name="T2" fmla="*/ 42 w 44"/>
                  <a:gd name="T3" fmla="*/ 3 h 36"/>
                  <a:gd name="T4" fmla="*/ 40 w 44"/>
                  <a:gd name="T5" fmla="*/ 1 h 36"/>
                  <a:gd name="T6" fmla="*/ 2 w 44"/>
                  <a:gd name="T7" fmla="*/ 32 h 36"/>
                  <a:gd name="T8" fmla="*/ 4 w 44"/>
                  <a:gd name="T9" fmla="*/ 35 h 36"/>
                </a:gdLst>
                <a:ahLst/>
                <a:cxnLst>
                  <a:cxn ang="0">
                    <a:pos x="T0" y="T1"/>
                  </a:cxn>
                  <a:cxn ang="0">
                    <a:pos x="T2" y="T3"/>
                  </a:cxn>
                  <a:cxn ang="0">
                    <a:pos x="T4" y="T5"/>
                  </a:cxn>
                  <a:cxn ang="0">
                    <a:pos x="T6" y="T7"/>
                  </a:cxn>
                  <a:cxn ang="0">
                    <a:pos x="T8" y="T9"/>
                  </a:cxn>
                </a:cxnLst>
                <a:rect l="0" t="0" r="r" b="b"/>
                <a:pathLst>
                  <a:path w="44" h="36">
                    <a:moveTo>
                      <a:pt x="4" y="35"/>
                    </a:moveTo>
                    <a:cubicBezTo>
                      <a:pt x="17" y="24"/>
                      <a:pt x="30" y="14"/>
                      <a:pt x="42" y="3"/>
                    </a:cubicBezTo>
                    <a:cubicBezTo>
                      <a:pt x="44" y="2"/>
                      <a:pt x="42" y="0"/>
                      <a:pt x="40" y="1"/>
                    </a:cubicBezTo>
                    <a:cubicBezTo>
                      <a:pt x="26" y="9"/>
                      <a:pt x="13" y="21"/>
                      <a:pt x="2" y="32"/>
                    </a:cubicBezTo>
                    <a:cubicBezTo>
                      <a:pt x="0" y="34"/>
                      <a:pt x="3" y="36"/>
                      <a:pt x="4"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0" name="Freeform 648"/>
              <p:cNvSpPr>
                <a:spLocks/>
              </p:cNvSpPr>
              <p:nvPr/>
            </p:nvSpPr>
            <p:spPr bwMode="auto">
              <a:xfrm>
                <a:off x="4903" y="2156"/>
                <a:ext cx="44" cy="44"/>
              </a:xfrm>
              <a:custGeom>
                <a:avLst/>
                <a:gdLst>
                  <a:gd name="T0" fmla="*/ 4 w 25"/>
                  <a:gd name="T1" fmla="*/ 24 h 25"/>
                  <a:gd name="T2" fmla="*/ 13 w 25"/>
                  <a:gd name="T3" fmla="*/ 11 h 25"/>
                  <a:gd name="T4" fmla="*/ 24 w 25"/>
                  <a:gd name="T5" fmla="*/ 3 h 25"/>
                  <a:gd name="T6" fmla="*/ 22 w 25"/>
                  <a:gd name="T7" fmla="*/ 0 h 25"/>
                  <a:gd name="T8" fmla="*/ 1 w 25"/>
                  <a:gd name="T9" fmla="*/ 22 h 25"/>
                  <a:gd name="T10" fmla="*/ 4 w 25"/>
                  <a:gd name="T11" fmla="*/ 24 h 25"/>
                </a:gdLst>
                <a:ahLst/>
                <a:cxnLst>
                  <a:cxn ang="0">
                    <a:pos x="T0" y="T1"/>
                  </a:cxn>
                  <a:cxn ang="0">
                    <a:pos x="T2" y="T3"/>
                  </a:cxn>
                  <a:cxn ang="0">
                    <a:pos x="T4" y="T5"/>
                  </a:cxn>
                  <a:cxn ang="0">
                    <a:pos x="T6" y="T7"/>
                  </a:cxn>
                  <a:cxn ang="0">
                    <a:pos x="T8" y="T9"/>
                  </a:cxn>
                  <a:cxn ang="0">
                    <a:pos x="T10" y="T11"/>
                  </a:cxn>
                </a:cxnLst>
                <a:rect l="0" t="0" r="r" b="b"/>
                <a:pathLst>
                  <a:path w="25" h="25">
                    <a:moveTo>
                      <a:pt x="4" y="24"/>
                    </a:moveTo>
                    <a:cubicBezTo>
                      <a:pt x="6" y="19"/>
                      <a:pt x="9" y="15"/>
                      <a:pt x="13" y="11"/>
                    </a:cubicBezTo>
                    <a:cubicBezTo>
                      <a:pt x="16" y="8"/>
                      <a:pt x="20" y="6"/>
                      <a:pt x="24" y="3"/>
                    </a:cubicBezTo>
                    <a:cubicBezTo>
                      <a:pt x="25" y="2"/>
                      <a:pt x="24" y="0"/>
                      <a:pt x="22" y="0"/>
                    </a:cubicBezTo>
                    <a:cubicBezTo>
                      <a:pt x="12" y="3"/>
                      <a:pt x="4" y="13"/>
                      <a:pt x="1" y="22"/>
                    </a:cubicBezTo>
                    <a:cubicBezTo>
                      <a:pt x="0" y="24"/>
                      <a:pt x="3" y="25"/>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1" name="Freeform 649"/>
              <p:cNvSpPr>
                <a:spLocks/>
              </p:cNvSpPr>
              <p:nvPr/>
            </p:nvSpPr>
            <p:spPr bwMode="auto">
              <a:xfrm>
                <a:off x="4933" y="2191"/>
                <a:ext cx="31" cy="30"/>
              </a:xfrm>
              <a:custGeom>
                <a:avLst/>
                <a:gdLst>
                  <a:gd name="T0" fmla="*/ 4 w 18"/>
                  <a:gd name="T1" fmla="*/ 16 h 17"/>
                  <a:gd name="T2" fmla="*/ 17 w 18"/>
                  <a:gd name="T3" fmla="*/ 4 h 17"/>
                  <a:gd name="T4" fmla="*/ 15 w 18"/>
                  <a:gd name="T5" fmla="*/ 1 h 17"/>
                  <a:gd name="T6" fmla="*/ 2 w 18"/>
                  <a:gd name="T7" fmla="*/ 13 h 17"/>
                  <a:gd name="T8" fmla="*/ 4 w 18"/>
                  <a:gd name="T9" fmla="*/ 16 h 17"/>
                </a:gdLst>
                <a:ahLst/>
                <a:cxnLst>
                  <a:cxn ang="0">
                    <a:pos x="T0" y="T1"/>
                  </a:cxn>
                  <a:cxn ang="0">
                    <a:pos x="T2" y="T3"/>
                  </a:cxn>
                  <a:cxn ang="0">
                    <a:pos x="T4" y="T5"/>
                  </a:cxn>
                  <a:cxn ang="0">
                    <a:pos x="T6" y="T7"/>
                  </a:cxn>
                  <a:cxn ang="0">
                    <a:pos x="T8" y="T9"/>
                  </a:cxn>
                </a:cxnLst>
                <a:rect l="0" t="0" r="r" b="b"/>
                <a:pathLst>
                  <a:path w="18" h="17">
                    <a:moveTo>
                      <a:pt x="4" y="16"/>
                    </a:moveTo>
                    <a:cubicBezTo>
                      <a:pt x="9" y="12"/>
                      <a:pt x="13" y="8"/>
                      <a:pt x="17" y="4"/>
                    </a:cubicBezTo>
                    <a:cubicBezTo>
                      <a:pt x="18" y="3"/>
                      <a:pt x="16" y="0"/>
                      <a:pt x="15" y="1"/>
                    </a:cubicBezTo>
                    <a:cubicBezTo>
                      <a:pt x="10" y="5"/>
                      <a:pt x="6" y="9"/>
                      <a:pt x="2" y="13"/>
                    </a:cubicBezTo>
                    <a:cubicBezTo>
                      <a:pt x="0" y="15"/>
                      <a:pt x="3" y="17"/>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2" name="Freeform 650"/>
              <p:cNvSpPr>
                <a:spLocks/>
              </p:cNvSpPr>
              <p:nvPr/>
            </p:nvSpPr>
            <p:spPr bwMode="auto">
              <a:xfrm>
                <a:off x="4734" y="2079"/>
                <a:ext cx="35" cy="84"/>
              </a:xfrm>
              <a:custGeom>
                <a:avLst/>
                <a:gdLst>
                  <a:gd name="T0" fmla="*/ 20 w 20"/>
                  <a:gd name="T1" fmla="*/ 45 h 48"/>
                  <a:gd name="T2" fmla="*/ 4 w 20"/>
                  <a:gd name="T3" fmla="*/ 1 h 48"/>
                  <a:gd name="T4" fmla="*/ 1 w 20"/>
                  <a:gd name="T5" fmla="*/ 4 h 48"/>
                  <a:gd name="T6" fmla="*/ 16 w 20"/>
                  <a:gd name="T7" fmla="*/ 45 h 48"/>
                  <a:gd name="T8" fmla="*/ 20 w 20"/>
                  <a:gd name="T9" fmla="*/ 45 h 48"/>
                </a:gdLst>
                <a:ahLst/>
                <a:cxnLst>
                  <a:cxn ang="0">
                    <a:pos x="T0" y="T1"/>
                  </a:cxn>
                  <a:cxn ang="0">
                    <a:pos x="T2" y="T3"/>
                  </a:cxn>
                  <a:cxn ang="0">
                    <a:pos x="T4" y="T5"/>
                  </a:cxn>
                  <a:cxn ang="0">
                    <a:pos x="T6" y="T7"/>
                  </a:cxn>
                  <a:cxn ang="0">
                    <a:pos x="T8" y="T9"/>
                  </a:cxn>
                </a:cxnLst>
                <a:rect l="0" t="0" r="r" b="b"/>
                <a:pathLst>
                  <a:path w="20" h="48">
                    <a:moveTo>
                      <a:pt x="20" y="45"/>
                    </a:moveTo>
                    <a:cubicBezTo>
                      <a:pt x="19" y="30"/>
                      <a:pt x="15" y="13"/>
                      <a:pt x="4" y="1"/>
                    </a:cubicBezTo>
                    <a:cubicBezTo>
                      <a:pt x="2" y="0"/>
                      <a:pt x="0" y="2"/>
                      <a:pt x="1" y="4"/>
                    </a:cubicBezTo>
                    <a:cubicBezTo>
                      <a:pt x="9" y="17"/>
                      <a:pt x="15" y="30"/>
                      <a:pt x="16" y="45"/>
                    </a:cubicBezTo>
                    <a:cubicBezTo>
                      <a:pt x="16" y="48"/>
                      <a:pt x="20" y="48"/>
                      <a:pt x="20"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3" name="Freeform 651"/>
              <p:cNvSpPr>
                <a:spLocks/>
              </p:cNvSpPr>
              <p:nvPr/>
            </p:nvSpPr>
            <p:spPr bwMode="auto">
              <a:xfrm>
                <a:off x="4778" y="2079"/>
                <a:ext cx="32" cy="95"/>
              </a:xfrm>
              <a:custGeom>
                <a:avLst/>
                <a:gdLst>
                  <a:gd name="T0" fmla="*/ 18 w 18"/>
                  <a:gd name="T1" fmla="*/ 51 h 54"/>
                  <a:gd name="T2" fmla="*/ 3 w 18"/>
                  <a:gd name="T3" fmla="*/ 2 h 54"/>
                  <a:gd name="T4" fmla="*/ 1 w 18"/>
                  <a:gd name="T5" fmla="*/ 3 h 54"/>
                  <a:gd name="T6" fmla="*/ 14 w 18"/>
                  <a:gd name="T7" fmla="*/ 51 h 54"/>
                  <a:gd name="T8" fmla="*/ 18 w 18"/>
                  <a:gd name="T9" fmla="*/ 51 h 54"/>
                </a:gdLst>
                <a:ahLst/>
                <a:cxnLst>
                  <a:cxn ang="0">
                    <a:pos x="T0" y="T1"/>
                  </a:cxn>
                  <a:cxn ang="0">
                    <a:pos x="T2" y="T3"/>
                  </a:cxn>
                  <a:cxn ang="0">
                    <a:pos x="T4" y="T5"/>
                  </a:cxn>
                  <a:cxn ang="0">
                    <a:pos x="T6" y="T7"/>
                  </a:cxn>
                  <a:cxn ang="0">
                    <a:pos x="T8" y="T9"/>
                  </a:cxn>
                </a:cxnLst>
                <a:rect l="0" t="0" r="r" b="b"/>
                <a:pathLst>
                  <a:path w="18" h="54">
                    <a:moveTo>
                      <a:pt x="18" y="51"/>
                    </a:moveTo>
                    <a:cubicBezTo>
                      <a:pt x="18" y="34"/>
                      <a:pt x="13" y="16"/>
                      <a:pt x="3" y="2"/>
                    </a:cubicBezTo>
                    <a:cubicBezTo>
                      <a:pt x="2" y="0"/>
                      <a:pt x="0" y="1"/>
                      <a:pt x="1" y="3"/>
                    </a:cubicBezTo>
                    <a:cubicBezTo>
                      <a:pt x="8" y="19"/>
                      <a:pt x="12" y="34"/>
                      <a:pt x="14" y="51"/>
                    </a:cubicBezTo>
                    <a:cubicBezTo>
                      <a:pt x="15" y="53"/>
                      <a:pt x="18" y="54"/>
                      <a:pt x="18"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4" name="Freeform 652"/>
              <p:cNvSpPr>
                <a:spLocks/>
              </p:cNvSpPr>
              <p:nvPr/>
            </p:nvSpPr>
            <p:spPr bwMode="auto">
              <a:xfrm>
                <a:off x="4665" y="2095"/>
                <a:ext cx="29" cy="66"/>
              </a:xfrm>
              <a:custGeom>
                <a:avLst/>
                <a:gdLst>
                  <a:gd name="T0" fmla="*/ 14 w 16"/>
                  <a:gd name="T1" fmla="*/ 36 h 38"/>
                  <a:gd name="T2" fmla="*/ 4 w 16"/>
                  <a:gd name="T3" fmla="*/ 1 h 38"/>
                  <a:gd name="T4" fmla="*/ 2 w 16"/>
                  <a:gd name="T5" fmla="*/ 3 h 38"/>
                  <a:gd name="T6" fmla="*/ 11 w 16"/>
                  <a:gd name="T7" fmla="*/ 35 h 38"/>
                  <a:gd name="T8" fmla="*/ 14 w 16"/>
                  <a:gd name="T9" fmla="*/ 36 h 38"/>
                </a:gdLst>
                <a:ahLst/>
                <a:cxnLst>
                  <a:cxn ang="0">
                    <a:pos x="T0" y="T1"/>
                  </a:cxn>
                  <a:cxn ang="0">
                    <a:pos x="T2" y="T3"/>
                  </a:cxn>
                  <a:cxn ang="0">
                    <a:pos x="T4" y="T5"/>
                  </a:cxn>
                  <a:cxn ang="0">
                    <a:pos x="T6" y="T7"/>
                  </a:cxn>
                  <a:cxn ang="0">
                    <a:pos x="T8" y="T9"/>
                  </a:cxn>
                </a:cxnLst>
                <a:rect l="0" t="0" r="r" b="b"/>
                <a:pathLst>
                  <a:path w="16" h="38">
                    <a:moveTo>
                      <a:pt x="14" y="36"/>
                    </a:moveTo>
                    <a:cubicBezTo>
                      <a:pt x="16" y="23"/>
                      <a:pt x="13" y="10"/>
                      <a:pt x="4" y="1"/>
                    </a:cubicBezTo>
                    <a:cubicBezTo>
                      <a:pt x="3" y="0"/>
                      <a:pt x="0" y="2"/>
                      <a:pt x="2" y="3"/>
                    </a:cubicBezTo>
                    <a:cubicBezTo>
                      <a:pt x="8" y="13"/>
                      <a:pt x="12" y="23"/>
                      <a:pt x="11" y="35"/>
                    </a:cubicBezTo>
                    <a:cubicBezTo>
                      <a:pt x="11" y="37"/>
                      <a:pt x="14" y="38"/>
                      <a:pt x="14"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5" name="Freeform 653"/>
              <p:cNvSpPr>
                <a:spLocks/>
              </p:cNvSpPr>
              <p:nvPr/>
            </p:nvSpPr>
            <p:spPr bwMode="auto">
              <a:xfrm>
                <a:off x="4718" y="2109"/>
                <a:ext cx="18" cy="52"/>
              </a:xfrm>
              <a:custGeom>
                <a:avLst/>
                <a:gdLst>
                  <a:gd name="T0" fmla="*/ 10 w 10"/>
                  <a:gd name="T1" fmla="*/ 27 h 30"/>
                  <a:gd name="T2" fmla="*/ 3 w 10"/>
                  <a:gd name="T3" fmla="*/ 2 h 30"/>
                  <a:gd name="T4" fmla="*/ 0 w 10"/>
                  <a:gd name="T5" fmla="*/ 3 h 30"/>
                  <a:gd name="T6" fmla="*/ 6 w 10"/>
                  <a:gd name="T7" fmla="*/ 28 h 30"/>
                  <a:gd name="T8" fmla="*/ 10 w 10"/>
                  <a:gd name="T9" fmla="*/ 27 h 30"/>
                </a:gdLst>
                <a:ahLst/>
                <a:cxnLst>
                  <a:cxn ang="0">
                    <a:pos x="T0" y="T1"/>
                  </a:cxn>
                  <a:cxn ang="0">
                    <a:pos x="T2" y="T3"/>
                  </a:cxn>
                  <a:cxn ang="0">
                    <a:pos x="T4" y="T5"/>
                  </a:cxn>
                  <a:cxn ang="0">
                    <a:pos x="T6" y="T7"/>
                  </a:cxn>
                  <a:cxn ang="0">
                    <a:pos x="T8" y="T9"/>
                  </a:cxn>
                </a:cxnLst>
                <a:rect l="0" t="0" r="r" b="b"/>
                <a:pathLst>
                  <a:path w="10" h="30">
                    <a:moveTo>
                      <a:pt x="10" y="27"/>
                    </a:moveTo>
                    <a:cubicBezTo>
                      <a:pt x="8" y="19"/>
                      <a:pt x="7" y="10"/>
                      <a:pt x="3" y="2"/>
                    </a:cubicBezTo>
                    <a:cubicBezTo>
                      <a:pt x="2" y="0"/>
                      <a:pt x="0" y="1"/>
                      <a:pt x="0" y="3"/>
                    </a:cubicBezTo>
                    <a:cubicBezTo>
                      <a:pt x="2" y="11"/>
                      <a:pt x="4" y="19"/>
                      <a:pt x="6" y="28"/>
                    </a:cubicBezTo>
                    <a:cubicBezTo>
                      <a:pt x="6" y="30"/>
                      <a:pt x="10" y="29"/>
                      <a:pt x="10"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6" name="Freeform 654"/>
              <p:cNvSpPr>
                <a:spLocks/>
              </p:cNvSpPr>
              <p:nvPr/>
            </p:nvSpPr>
            <p:spPr bwMode="auto">
              <a:xfrm>
                <a:off x="4600" y="2098"/>
                <a:ext cx="32" cy="67"/>
              </a:xfrm>
              <a:custGeom>
                <a:avLst/>
                <a:gdLst>
                  <a:gd name="T0" fmla="*/ 17 w 18"/>
                  <a:gd name="T1" fmla="*/ 36 h 38"/>
                  <a:gd name="T2" fmla="*/ 4 w 18"/>
                  <a:gd name="T3" fmla="*/ 1 h 38"/>
                  <a:gd name="T4" fmla="*/ 1 w 18"/>
                  <a:gd name="T5" fmla="*/ 3 h 38"/>
                  <a:gd name="T6" fmla="*/ 14 w 18"/>
                  <a:gd name="T7" fmla="*/ 36 h 38"/>
                  <a:gd name="T8" fmla="*/ 17 w 18"/>
                  <a:gd name="T9" fmla="*/ 36 h 38"/>
                </a:gdLst>
                <a:ahLst/>
                <a:cxnLst>
                  <a:cxn ang="0">
                    <a:pos x="T0" y="T1"/>
                  </a:cxn>
                  <a:cxn ang="0">
                    <a:pos x="T2" y="T3"/>
                  </a:cxn>
                  <a:cxn ang="0">
                    <a:pos x="T4" y="T5"/>
                  </a:cxn>
                  <a:cxn ang="0">
                    <a:pos x="T6" y="T7"/>
                  </a:cxn>
                  <a:cxn ang="0">
                    <a:pos x="T8" y="T9"/>
                  </a:cxn>
                </a:cxnLst>
                <a:rect l="0" t="0" r="r" b="b"/>
                <a:pathLst>
                  <a:path w="18" h="38">
                    <a:moveTo>
                      <a:pt x="17" y="36"/>
                    </a:moveTo>
                    <a:cubicBezTo>
                      <a:pt x="18" y="23"/>
                      <a:pt x="14" y="9"/>
                      <a:pt x="4" y="1"/>
                    </a:cubicBezTo>
                    <a:cubicBezTo>
                      <a:pt x="2" y="0"/>
                      <a:pt x="0" y="1"/>
                      <a:pt x="1" y="3"/>
                    </a:cubicBezTo>
                    <a:cubicBezTo>
                      <a:pt x="9" y="13"/>
                      <a:pt x="13" y="23"/>
                      <a:pt x="14" y="36"/>
                    </a:cubicBezTo>
                    <a:cubicBezTo>
                      <a:pt x="14" y="38"/>
                      <a:pt x="17" y="38"/>
                      <a:pt x="17"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7" name="Freeform 655"/>
              <p:cNvSpPr>
                <a:spLocks/>
              </p:cNvSpPr>
              <p:nvPr/>
            </p:nvSpPr>
            <p:spPr bwMode="auto">
              <a:xfrm>
                <a:off x="4644" y="2107"/>
                <a:ext cx="20" cy="54"/>
              </a:xfrm>
              <a:custGeom>
                <a:avLst/>
                <a:gdLst>
                  <a:gd name="T0" fmla="*/ 10 w 11"/>
                  <a:gd name="T1" fmla="*/ 28 h 31"/>
                  <a:gd name="T2" fmla="*/ 3 w 11"/>
                  <a:gd name="T3" fmla="*/ 2 h 31"/>
                  <a:gd name="T4" fmla="*/ 0 w 11"/>
                  <a:gd name="T5" fmla="*/ 3 h 31"/>
                  <a:gd name="T6" fmla="*/ 7 w 11"/>
                  <a:gd name="T7" fmla="*/ 29 h 31"/>
                  <a:gd name="T8" fmla="*/ 10 w 11"/>
                  <a:gd name="T9" fmla="*/ 28 h 31"/>
                </a:gdLst>
                <a:ahLst/>
                <a:cxnLst>
                  <a:cxn ang="0">
                    <a:pos x="T0" y="T1"/>
                  </a:cxn>
                  <a:cxn ang="0">
                    <a:pos x="T2" y="T3"/>
                  </a:cxn>
                  <a:cxn ang="0">
                    <a:pos x="T4" y="T5"/>
                  </a:cxn>
                  <a:cxn ang="0">
                    <a:pos x="T6" y="T7"/>
                  </a:cxn>
                  <a:cxn ang="0">
                    <a:pos x="T8" y="T9"/>
                  </a:cxn>
                </a:cxnLst>
                <a:rect l="0" t="0" r="r" b="b"/>
                <a:pathLst>
                  <a:path w="11" h="31">
                    <a:moveTo>
                      <a:pt x="10" y="28"/>
                    </a:moveTo>
                    <a:cubicBezTo>
                      <a:pt x="10" y="19"/>
                      <a:pt x="8" y="10"/>
                      <a:pt x="3" y="2"/>
                    </a:cubicBezTo>
                    <a:cubicBezTo>
                      <a:pt x="3" y="0"/>
                      <a:pt x="0" y="1"/>
                      <a:pt x="0" y="3"/>
                    </a:cubicBezTo>
                    <a:cubicBezTo>
                      <a:pt x="3" y="11"/>
                      <a:pt x="6" y="20"/>
                      <a:pt x="7" y="29"/>
                    </a:cubicBezTo>
                    <a:cubicBezTo>
                      <a:pt x="7" y="31"/>
                      <a:pt x="11" y="30"/>
                      <a:pt x="10"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8" name="Freeform 656"/>
              <p:cNvSpPr>
                <a:spLocks/>
              </p:cNvSpPr>
              <p:nvPr/>
            </p:nvSpPr>
            <p:spPr bwMode="auto">
              <a:xfrm>
                <a:off x="4548" y="2121"/>
                <a:ext cx="24" cy="56"/>
              </a:xfrm>
              <a:custGeom>
                <a:avLst/>
                <a:gdLst>
                  <a:gd name="T0" fmla="*/ 14 w 14"/>
                  <a:gd name="T1" fmla="*/ 30 h 32"/>
                  <a:gd name="T2" fmla="*/ 3 w 14"/>
                  <a:gd name="T3" fmla="*/ 2 h 32"/>
                  <a:gd name="T4" fmla="*/ 1 w 14"/>
                  <a:gd name="T5" fmla="*/ 3 h 32"/>
                  <a:gd name="T6" fmla="*/ 12 w 14"/>
                  <a:gd name="T7" fmla="*/ 30 h 32"/>
                  <a:gd name="T8" fmla="*/ 14 w 14"/>
                  <a:gd name="T9" fmla="*/ 30 h 32"/>
                </a:gdLst>
                <a:ahLst/>
                <a:cxnLst>
                  <a:cxn ang="0">
                    <a:pos x="T0" y="T1"/>
                  </a:cxn>
                  <a:cxn ang="0">
                    <a:pos x="T2" y="T3"/>
                  </a:cxn>
                  <a:cxn ang="0">
                    <a:pos x="T4" y="T5"/>
                  </a:cxn>
                  <a:cxn ang="0">
                    <a:pos x="T6" y="T7"/>
                  </a:cxn>
                  <a:cxn ang="0">
                    <a:pos x="T8" y="T9"/>
                  </a:cxn>
                </a:cxnLst>
                <a:rect l="0" t="0" r="r" b="b"/>
                <a:pathLst>
                  <a:path w="14" h="32">
                    <a:moveTo>
                      <a:pt x="14" y="30"/>
                    </a:moveTo>
                    <a:cubicBezTo>
                      <a:pt x="14" y="20"/>
                      <a:pt x="11" y="8"/>
                      <a:pt x="3" y="2"/>
                    </a:cubicBezTo>
                    <a:cubicBezTo>
                      <a:pt x="2" y="0"/>
                      <a:pt x="0" y="2"/>
                      <a:pt x="1" y="3"/>
                    </a:cubicBezTo>
                    <a:cubicBezTo>
                      <a:pt x="6" y="12"/>
                      <a:pt x="10" y="20"/>
                      <a:pt x="12" y="30"/>
                    </a:cubicBezTo>
                    <a:cubicBezTo>
                      <a:pt x="12" y="32"/>
                      <a:pt x="14" y="31"/>
                      <a:pt x="1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9" name="Freeform 657"/>
              <p:cNvSpPr>
                <a:spLocks/>
              </p:cNvSpPr>
              <p:nvPr/>
            </p:nvSpPr>
            <p:spPr bwMode="auto">
              <a:xfrm>
                <a:off x="4578" y="2119"/>
                <a:ext cx="22" cy="41"/>
              </a:xfrm>
              <a:custGeom>
                <a:avLst/>
                <a:gdLst>
                  <a:gd name="T0" fmla="*/ 12 w 13"/>
                  <a:gd name="T1" fmla="*/ 19 h 23"/>
                  <a:gd name="T2" fmla="*/ 3 w 13"/>
                  <a:gd name="T3" fmla="*/ 2 h 23"/>
                  <a:gd name="T4" fmla="*/ 0 w 13"/>
                  <a:gd name="T5" fmla="*/ 3 h 23"/>
                  <a:gd name="T6" fmla="*/ 9 w 13"/>
                  <a:gd name="T7" fmla="*/ 20 h 23"/>
                  <a:gd name="T8" fmla="*/ 12 w 13"/>
                  <a:gd name="T9" fmla="*/ 19 h 23"/>
                </a:gdLst>
                <a:ahLst/>
                <a:cxnLst>
                  <a:cxn ang="0">
                    <a:pos x="T0" y="T1"/>
                  </a:cxn>
                  <a:cxn ang="0">
                    <a:pos x="T2" y="T3"/>
                  </a:cxn>
                  <a:cxn ang="0">
                    <a:pos x="T4" y="T5"/>
                  </a:cxn>
                  <a:cxn ang="0">
                    <a:pos x="T6" y="T7"/>
                  </a:cxn>
                  <a:cxn ang="0">
                    <a:pos x="T8" y="T9"/>
                  </a:cxn>
                </a:cxnLst>
                <a:rect l="0" t="0" r="r" b="b"/>
                <a:pathLst>
                  <a:path w="13" h="23">
                    <a:moveTo>
                      <a:pt x="12" y="19"/>
                    </a:moveTo>
                    <a:cubicBezTo>
                      <a:pt x="9" y="13"/>
                      <a:pt x="7" y="7"/>
                      <a:pt x="3" y="2"/>
                    </a:cubicBezTo>
                    <a:cubicBezTo>
                      <a:pt x="2" y="0"/>
                      <a:pt x="0" y="1"/>
                      <a:pt x="0" y="3"/>
                    </a:cubicBezTo>
                    <a:cubicBezTo>
                      <a:pt x="3" y="9"/>
                      <a:pt x="6" y="15"/>
                      <a:pt x="9" y="20"/>
                    </a:cubicBezTo>
                    <a:cubicBezTo>
                      <a:pt x="10" y="23"/>
                      <a:pt x="13" y="21"/>
                      <a:pt x="12"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0" name="Freeform 658"/>
              <p:cNvSpPr>
                <a:spLocks/>
              </p:cNvSpPr>
              <p:nvPr/>
            </p:nvSpPr>
            <p:spPr bwMode="auto">
              <a:xfrm>
                <a:off x="4810" y="2049"/>
                <a:ext cx="28" cy="60"/>
              </a:xfrm>
              <a:custGeom>
                <a:avLst/>
                <a:gdLst>
                  <a:gd name="T0" fmla="*/ 16 w 16"/>
                  <a:gd name="T1" fmla="*/ 31 h 34"/>
                  <a:gd name="T2" fmla="*/ 3 w 16"/>
                  <a:gd name="T3" fmla="*/ 1 h 34"/>
                  <a:gd name="T4" fmla="*/ 1 w 16"/>
                  <a:gd name="T5" fmla="*/ 3 h 34"/>
                  <a:gd name="T6" fmla="*/ 13 w 16"/>
                  <a:gd name="T7" fmla="*/ 32 h 34"/>
                  <a:gd name="T8" fmla="*/ 16 w 16"/>
                  <a:gd name="T9" fmla="*/ 31 h 34"/>
                </a:gdLst>
                <a:ahLst/>
                <a:cxnLst>
                  <a:cxn ang="0">
                    <a:pos x="T0" y="T1"/>
                  </a:cxn>
                  <a:cxn ang="0">
                    <a:pos x="T2" y="T3"/>
                  </a:cxn>
                  <a:cxn ang="0">
                    <a:pos x="T4" y="T5"/>
                  </a:cxn>
                  <a:cxn ang="0">
                    <a:pos x="T6" y="T7"/>
                  </a:cxn>
                  <a:cxn ang="0">
                    <a:pos x="T8" y="T9"/>
                  </a:cxn>
                </a:cxnLst>
                <a:rect l="0" t="0" r="r" b="b"/>
                <a:pathLst>
                  <a:path w="16" h="34">
                    <a:moveTo>
                      <a:pt x="16" y="31"/>
                    </a:moveTo>
                    <a:cubicBezTo>
                      <a:pt x="14" y="20"/>
                      <a:pt x="10" y="10"/>
                      <a:pt x="3" y="1"/>
                    </a:cubicBezTo>
                    <a:cubicBezTo>
                      <a:pt x="2" y="0"/>
                      <a:pt x="0" y="2"/>
                      <a:pt x="1" y="3"/>
                    </a:cubicBezTo>
                    <a:cubicBezTo>
                      <a:pt x="6" y="12"/>
                      <a:pt x="11" y="21"/>
                      <a:pt x="13" y="32"/>
                    </a:cubicBezTo>
                    <a:cubicBezTo>
                      <a:pt x="13" y="34"/>
                      <a:pt x="16" y="33"/>
                      <a:pt x="1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1" name="Freeform 659"/>
              <p:cNvSpPr>
                <a:spLocks/>
              </p:cNvSpPr>
              <p:nvPr/>
            </p:nvSpPr>
            <p:spPr bwMode="auto">
              <a:xfrm>
                <a:off x="4490" y="2133"/>
                <a:ext cx="28" cy="60"/>
              </a:xfrm>
              <a:custGeom>
                <a:avLst/>
                <a:gdLst>
                  <a:gd name="T0" fmla="*/ 14 w 16"/>
                  <a:gd name="T1" fmla="*/ 32 h 34"/>
                  <a:gd name="T2" fmla="*/ 4 w 16"/>
                  <a:gd name="T3" fmla="*/ 1 h 34"/>
                  <a:gd name="T4" fmla="*/ 1 w 16"/>
                  <a:gd name="T5" fmla="*/ 3 h 34"/>
                  <a:gd name="T6" fmla="*/ 11 w 16"/>
                  <a:gd name="T7" fmla="*/ 32 h 34"/>
                  <a:gd name="T8" fmla="*/ 14 w 16"/>
                  <a:gd name="T9" fmla="*/ 32 h 34"/>
                </a:gdLst>
                <a:ahLst/>
                <a:cxnLst>
                  <a:cxn ang="0">
                    <a:pos x="T0" y="T1"/>
                  </a:cxn>
                  <a:cxn ang="0">
                    <a:pos x="T2" y="T3"/>
                  </a:cxn>
                  <a:cxn ang="0">
                    <a:pos x="T4" y="T5"/>
                  </a:cxn>
                  <a:cxn ang="0">
                    <a:pos x="T6" y="T7"/>
                  </a:cxn>
                  <a:cxn ang="0">
                    <a:pos x="T8" y="T9"/>
                  </a:cxn>
                </a:cxnLst>
                <a:rect l="0" t="0" r="r" b="b"/>
                <a:pathLst>
                  <a:path w="16" h="34">
                    <a:moveTo>
                      <a:pt x="14" y="32"/>
                    </a:moveTo>
                    <a:cubicBezTo>
                      <a:pt x="16" y="21"/>
                      <a:pt x="12" y="9"/>
                      <a:pt x="4" y="1"/>
                    </a:cubicBezTo>
                    <a:cubicBezTo>
                      <a:pt x="2" y="0"/>
                      <a:pt x="0" y="2"/>
                      <a:pt x="1" y="3"/>
                    </a:cubicBezTo>
                    <a:cubicBezTo>
                      <a:pt x="8" y="12"/>
                      <a:pt x="11" y="21"/>
                      <a:pt x="11" y="32"/>
                    </a:cubicBezTo>
                    <a:cubicBezTo>
                      <a:pt x="11" y="33"/>
                      <a:pt x="14" y="3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2" name="Freeform 660"/>
              <p:cNvSpPr>
                <a:spLocks/>
              </p:cNvSpPr>
              <p:nvPr/>
            </p:nvSpPr>
            <p:spPr bwMode="auto">
              <a:xfrm>
                <a:off x="4442" y="2149"/>
                <a:ext cx="27" cy="42"/>
              </a:xfrm>
              <a:custGeom>
                <a:avLst/>
                <a:gdLst>
                  <a:gd name="T0" fmla="*/ 15 w 15"/>
                  <a:gd name="T1" fmla="*/ 21 h 24"/>
                  <a:gd name="T2" fmla="*/ 3 w 15"/>
                  <a:gd name="T3" fmla="*/ 1 h 24"/>
                  <a:gd name="T4" fmla="*/ 1 w 15"/>
                  <a:gd name="T5" fmla="*/ 3 h 24"/>
                  <a:gd name="T6" fmla="*/ 11 w 15"/>
                  <a:gd name="T7" fmla="*/ 21 h 24"/>
                  <a:gd name="T8" fmla="*/ 15 w 15"/>
                  <a:gd name="T9" fmla="*/ 21 h 24"/>
                </a:gdLst>
                <a:ahLst/>
                <a:cxnLst>
                  <a:cxn ang="0">
                    <a:pos x="T0" y="T1"/>
                  </a:cxn>
                  <a:cxn ang="0">
                    <a:pos x="T2" y="T3"/>
                  </a:cxn>
                  <a:cxn ang="0">
                    <a:pos x="T4" y="T5"/>
                  </a:cxn>
                  <a:cxn ang="0">
                    <a:pos x="T6" y="T7"/>
                  </a:cxn>
                  <a:cxn ang="0">
                    <a:pos x="T8" y="T9"/>
                  </a:cxn>
                </a:cxnLst>
                <a:rect l="0" t="0" r="r" b="b"/>
                <a:pathLst>
                  <a:path w="15" h="24">
                    <a:moveTo>
                      <a:pt x="15" y="21"/>
                    </a:moveTo>
                    <a:cubicBezTo>
                      <a:pt x="15" y="13"/>
                      <a:pt x="11" y="5"/>
                      <a:pt x="3" y="1"/>
                    </a:cubicBezTo>
                    <a:cubicBezTo>
                      <a:pt x="2" y="0"/>
                      <a:pt x="0" y="2"/>
                      <a:pt x="1" y="3"/>
                    </a:cubicBezTo>
                    <a:cubicBezTo>
                      <a:pt x="6" y="8"/>
                      <a:pt x="10" y="14"/>
                      <a:pt x="11" y="21"/>
                    </a:cubicBezTo>
                    <a:cubicBezTo>
                      <a:pt x="11" y="24"/>
                      <a:pt x="15" y="24"/>
                      <a:pt x="15"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3" name="Freeform 661"/>
              <p:cNvSpPr>
                <a:spLocks/>
              </p:cNvSpPr>
              <p:nvPr/>
            </p:nvSpPr>
            <p:spPr bwMode="auto">
              <a:xfrm>
                <a:off x="4403" y="2165"/>
                <a:ext cx="16" cy="35"/>
              </a:xfrm>
              <a:custGeom>
                <a:avLst/>
                <a:gdLst>
                  <a:gd name="T0" fmla="*/ 9 w 9"/>
                  <a:gd name="T1" fmla="*/ 18 h 20"/>
                  <a:gd name="T2" fmla="*/ 4 w 9"/>
                  <a:gd name="T3" fmla="*/ 1 h 20"/>
                  <a:gd name="T4" fmla="*/ 1 w 9"/>
                  <a:gd name="T5" fmla="*/ 3 h 20"/>
                  <a:gd name="T6" fmla="*/ 5 w 9"/>
                  <a:gd name="T7" fmla="*/ 18 h 20"/>
                  <a:gd name="T8" fmla="*/ 9 w 9"/>
                  <a:gd name="T9" fmla="*/ 18 h 20"/>
                </a:gdLst>
                <a:ahLst/>
                <a:cxnLst>
                  <a:cxn ang="0">
                    <a:pos x="T0" y="T1"/>
                  </a:cxn>
                  <a:cxn ang="0">
                    <a:pos x="T2" y="T3"/>
                  </a:cxn>
                  <a:cxn ang="0">
                    <a:pos x="T4" y="T5"/>
                  </a:cxn>
                  <a:cxn ang="0">
                    <a:pos x="T6" y="T7"/>
                  </a:cxn>
                  <a:cxn ang="0">
                    <a:pos x="T8" y="T9"/>
                  </a:cxn>
                </a:cxnLst>
                <a:rect l="0" t="0" r="r" b="b"/>
                <a:pathLst>
                  <a:path w="9" h="20">
                    <a:moveTo>
                      <a:pt x="9" y="18"/>
                    </a:moveTo>
                    <a:cubicBezTo>
                      <a:pt x="9" y="12"/>
                      <a:pt x="8" y="5"/>
                      <a:pt x="4" y="1"/>
                    </a:cubicBezTo>
                    <a:cubicBezTo>
                      <a:pt x="2" y="0"/>
                      <a:pt x="0" y="1"/>
                      <a:pt x="1" y="3"/>
                    </a:cubicBezTo>
                    <a:cubicBezTo>
                      <a:pt x="4" y="8"/>
                      <a:pt x="5" y="12"/>
                      <a:pt x="5" y="18"/>
                    </a:cubicBezTo>
                    <a:cubicBezTo>
                      <a:pt x="5" y="20"/>
                      <a:pt x="8" y="20"/>
                      <a:pt x="9"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4" name="Freeform 662"/>
              <p:cNvSpPr>
                <a:spLocks/>
              </p:cNvSpPr>
              <p:nvPr/>
            </p:nvSpPr>
            <p:spPr bwMode="auto">
              <a:xfrm>
                <a:off x="4360" y="2167"/>
                <a:ext cx="19" cy="47"/>
              </a:xfrm>
              <a:custGeom>
                <a:avLst/>
                <a:gdLst>
                  <a:gd name="T0" fmla="*/ 11 w 11"/>
                  <a:gd name="T1" fmla="*/ 24 h 27"/>
                  <a:gd name="T2" fmla="*/ 3 w 11"/>
                  <a:gd name="T3" fmla="*/ 1 h 27"/>
                  <a:gd name="T4" fmla="*/ 1 w 11"/>
                  <a:gd name="T5" fmla="*/ 3 h 27"/>
                  <a:gd name="T6" fmla="*/ 7 w 11"/>
                  <a:gd name="T7" fmla="*/ 24 h 27"/>
                  <a:gd name="T8" fmla="*/ 11 w 11"/>
                  <a:gd name="T9" fmla="*/ 24 h 27"/>
                </a:gdLst>
                <a:ahLst/>
                <a:cxnLst>
                  <a:cxn ang="0">
                    <a:pos x="T0" y="T1"/>
                  </a:cxn>
                  <a:cxn ang="0">
                    <a:pos x="T2" y="T3"/>
                  </a:cxn>
                  <a:cxn ang="0">
                    <a:pos x="T4" y="T5"/>
                  </a:cxn>
                  <a:cxn ang="0">
                    <a:pos x="T6" y="T7"/>
                  </a:cxn>
                  <a:cxn ang="0">
                    <a:pos x="T8" y="T9"/>
                  </a:cxn>
                </a:cxnLst>
                <a:rect l="0" t="0" r="r" b="b"/>
                <a:pathLst>
                  <a:path w="11" h="27">
                    <a:moveTo>
                      <a:pt x="11" y="24"/>
                    </a:moveTo>
                    <a:cubicBezTo>
                      <a:pt x="11" y="16"/>
                      <a:pt x="9" y="8"/>
                      <a:pt x="3" y="1"/>
                    </a:cubicBezTo>
                    <a:cubicBezTo>
                      <a:pt x="2" y="0"/>
                      <a:pt x="0" y="2"/>
                      <a:pt x="1" y="3"/>
                    </a:cubicBezTo>
                    <a:cubicBezTo>
                      <a:pt x="4" y="10"/>
                      <a:pt x="6" y="17"/>
                      <a:pt x="7" y="24"/>
                    </a:cubicBezTo>
                    <a:cubicBezTo>
                      <a:pt x="7" y="26"/>
                      <a:pt x="11" y="27"/>
                      <a:pt x="11"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5" name="Freeform 663"/>
              <p:cNvSpPr>
                <a:spLocks/>
              </p:cNvSpPr>
              <p:nvPr/>
            </p:nvSpPr>
            <p:spPr bwMode="auto">
              <a:xfrm>
                <a:off x="4310" y="2182"/>
                <a:ext cx="14" cy="39"/>
              </a:xfrm>
              <a:custGeom>
                <a:avLst/>
                <a:gdLst>
                  <a:gd name="T0" fmla="*/ 8 w 8"/>
                  <a:gd name="T1" fmla="*/ 19 h 22"/>
                  <a:gd name="T2" fmla="*/ 3 w 8"/>
                  <a:gd name="T3" fmla="*/ 1 h 22"/>
                  <a:gd name="T4" fmla="*/ 0 w 8"/>
                  <a:gd name="T5" fmla="*/ 2 h 22"/>
                  <a:gd name="T6" fmla="*/ 4 w 8"/>
                  <a:gd name="T7" fmla="*/ 19 h 22"/>
                  <a:gd name="T8" fmla="*/ 8 w 8"/>
                  <a:gd name="T9" fmla="*/ 19 h 22"/>
                </a:gdLst>
                <a:ahLst/>
                <a:cxnLst>
                  <a:cxn ang="0">
                    <a:pos x="T0" y="T1"/>
                  </a:cxn>
                  <a:cxn ang="0">
                    <a:pos x="T2" y="T3"/>
                  </a:cxn>
                  <a:cxn ang="0">
                    <a:pos x="T4" y="T5"/>
                  </a:cxn>
                  <a:cxn ang="0">
                    <a:pos x="T6" y="T7"/>
                  </a:cxn>
                  <a:cxn ang="0">
                    <a:pos x="T8" y="T9"/>
                  </a:cxn>
                </a:cxnLst>
                <a:rect l="0" t="0" r="r" b="b"/>
                <a:pathLst>
                  <a:path w="8" h="22">
                    <a:moveTo>
                      <a:pt x="8" y="19"/>
                    </a:moveTo>
                    <a:cubicBezTo>
                      <a:pt x="8" y="13"/>
                      <a:pt x="7" y="6"/>
                      <a:pt x="3" y="1"/>
                    </a:cubicBezTo>
                    <a:cubicBezTo>
                      <a:pt x="2" y="0"/>
                      <a:pt x="0" y="1"/>
                      <a:pt x="0" y="2"/>
                    </a:cubicBezTo>
                    <a:cubicBezTo>
                      <a:pt x="2" y="8"/>
                      <a:pt x="4" y="13"/>
                      <a:pt x="4" y="19"/>
                    </a:cubicBezTo>
                    <a:cubicBezTo>
                      <a:pt x="5" y="22"/>
                      <a:pt x="8" y="22"/>
                      <a:pt x="8"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6" name="Freeform 664"/>
              <p:cNvSpPr>
                <a:spLocks/>
              </p:cNvSpPr>
              <p:nvPr/>
            </p:nvSpPr>
            <p:spPr bwMode="auto">
              <a:xfrm>
                <a:off x="4268" y="2172"/>
                <a:ext cx="16" cy="30"/>
              </a:xfrm>
              <a:custGeom>
                <a:avLst/>
                <a:gdLst>
                  <a:gd name="T0" fmla="*/ 9 w 9"/>
                  <a:gd name="T1" fmla="*/ 13 h 17"/>
                  <a:gd name="T2" fmla="*/ 3 w 9"/>
                  <a:gd name="T3" fmla="*/ 1 h 17"/>
                  <a:gd name="T4" fmla="*/ 0 w 9"/>
                  <a:gd name="T5" fmla="*/ 2 h 17"/>
                  <a:gd name="T6" fmla="*/ 5 w 9"/>
                  <a:gd name="T7" fmla="*/ 15 h 17"/>
                  <a:gd name="T8" fmla="*/ 9 w 9"/>
                  <a:gd name="T9" fmla="*/ 13 h 17"/>
                </a:gdLst>
                <a:ahLst/>
                <a:cxnLst>
                  <a:cxn ang="0">
                    <a:pos x="T0" y="T1"/>
                  </a:cxn>
                  <a:cxn ang="0">
                    <a:pos x="T2" y="T3"/>
                  </a:cxn>
                  <a:cxn ang="0">
                    <a:pos x="T4" y="T5"/>
                  </a:cxn>
                  <a:cxn ang="0">
                    <a:pos x="T6" y="T7"/>
                  </a:cxn>
                  <a:cxn ang="0">
                    <a:pos x="T8" y="T9"/>
                  </a:cxn>
                </a:cxnLst>
                <a:rect l="0" t="0" r="r" b="b"/>
                <a:pathLst>
                  <a:path w="9" h="17">
                    <a:moveTo>
                      <a:pt x="9" y="13"/>
                    </a:moveTo>
                    <a:cubicBezTo>
                      <a:pt x="7" y="9"/>
                      <a:pt x="6" y="4"/>
                      <a:pt x="3" y="1"/>
                    </a:cubicBezTo>
                    <a:cubicBezTo>
                      <a:pt x="2" y="0"/>
                      <a:pt x="0" y="1"/>
                      <a:pt x="0" y="2"/>
                    </a:cubicBezTo>
                    <a:cubicBezTo>
                      <a:pt x="1" y="7"/>
                      <a:pt x="3" y="11"/>
                      <a:pt x="5" y="15"/>
                    </a:cubicBezTo>
                    <a:cubicBezTo>
                      <a:pt x="6" y="17"/>
                      <a:pt x="9" y="16"/>
                      <a:pt x="9"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7" name="Freeform 665"/>
              <p:cNvSpPr>
                <a:spLocks/>
              </p:cNvSpPr>
              <p:nvPr/>
            </p:nvSpPr>
            <p:spPr bwMode="auto">
              <a:xfrm>
                <a:off x="4627" y="1769"/>
                <a:ext cx="81" cy="83"/>
              </a:xfrm>
              <a:custGeom>
                <a:avLst/>
                <a:gdLst>
                  <a:gd name="T0" fmla="*/ 4 w 46"/>
                  <a:gd name="T1" fmla="*/ 46 h 47"/>
                  <a:gd name="T2" fmla="*/ 23 w 46"/>
                  <a:gd name="T3" fmla="*/ 21 h 47"/>
                  <a:gd name="T4" fmla="*/ 44 w 46"/>
                  <a:gd name="T5" fmla="*/ 2 h 47"/>
                  <a:gd name="T6" fmla="*/ 43 w 46"/>
                  <a:gd name="T7" fmla="*/ 0 h 47"/>
                  <a:gd name="T8" fmla="*/ 1 w 46"/>
                  <a:gd name="T9" fmla="*/ 44 h 47"/>
                  <a:gd name="T10" fmla="*/ 4 w 46"/>
                  <a:gd name="T11" fmla="*/ 46 h 47"/>
                </a:gdLst>
                <a:ahLst/>
                <a:cxnLst>
                  <a:cxn ang="0">
                    <a:pos x="T0" y="T1"/>
                  </a:cxn>
                  <a:cxn ang="0">
                    <a:pos x="T2" y="T3"/>
                  </a:cxn>
                  <a:cxn ang="0">
                    <a:pos x="T4" y="T5"/>
                  </a:cxn>
                  <a:cxn ang="0">
                    <a:pos x="T6" y="T7"/>
                  </a:cxn>
                  <a:cxn ang="0">
                    <a:pos x="T8" y="T9"/>
                  </a:cxn>
                  <a:cxn ang="0">
                    <a:pos x="T10" y="T11"/>
                  </a:cxn>
                </a:cxnLst>
                <a:rect l="0" t="0" r="r" b="b"/>
                <a:pathLst>
                  <a:path w="46" h="47">
                    <a:moveTo>
                      <a:pt x="4" y="46"/>
                    </a:moveTo>
                    <a:cubicBezTo>
                      <a:pt x="10" y="37"/>
                      <a:pt x="15" y="28"/>
                      <a:pt x="23" y="21"/>
                    </a:cubicBezTo>
                    <a:cubicBezTo>
                      <a:pt x="29" y="14"/>
                      <a:pt x="37" y="8"/>
                      <a:pt x="44" y="2"/>
                    </a:cubicBezTo>
                    <a:cubicBezTo>
                      <a:pt x="46" y="1"/>
                      <a:pt x="44" y="0"/>
                      <a:pt x="43" y="0"/>
                    </a:cubicBezTo>
                    <a:cubicBezTo>
                      <a:pt x="24" y="8"/>
                      <a:pt x="9" y="26"/>
                      <a:pt x="1" y="44"/>
                    </a:cubicBezTo>
                    <a:cubicBezTo>
                      <a:pt x="0" y="46"/>
                      <a:pt x="3" y="47"/>
                      <a:pt x="4"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8" name="Freeform 666"/>
              <p:cNvSpPr>
                <a:spLocks/>
              </p:cNvSpPr>
              <p:nvPr/>
            </p:nvSpPr>
            <p:spPr bwMode="auto">
              <a:xfrm>
                <a:off x="4616" y="1752"/>
                <a:ext cx="39" cy="82"/>
              </a:xfrm>
              <a:custGeom>
                <a:avLst/>
                <a:gdLst>
                  <a:gd name="T0" fmla="*/ 3 w 22"/>
                  <a:gd name="T1" fmla="*/ 46 h 47"/>
                  <a:gd name="T2" fmla="*/ 10 w 22"/>
                  <a:gd name="T3" fmla="*/ 22 h 47"/>
                  <a:gd name="T4" fmla="*/ 21 w 22"/>
                  <a:gd name="T5" fmla="*/ 3 h 47"/>
                  <a:gd name="T6" fmla="*/ 19 w 22"/>
                  <a:gd name="T7" fmla="*/ 1 h 47"/>
                  <a:gd name="T8" fmla="*/ 0 w 22"/>
                  <a:gd name="T9" fmla="*/ 45 h 47"/>
                  <a:gd name="T10" fmla="*/ 3 w 22"/>
                  <a:gd name="T11" fmla="*/ 46 h 47"/>
                </a:gdLst>
                <a:ahLst/>
                <a:cxnLst>
                  <a:cxn ang="0">
                    <a:pos x="T0" y="T1"/>
                  </a:cxn>
                  <a:cxn ang="0">
                    <a:pos x="T2" y="T3"/>
                  </a:cxn>
                  <a:cxn ang="0">
                    <a:pos x="T4" y="T5"/>
                  </a:cxn>
                  <a:cxn ang="0">
                    <a:pos x="T6" y="T7"/>
                  </a:cxn>
                  <a:cxn ang="0">
                    <a:pos x="T8" y="T9"/>
                  </a:cxn>
                  <a:cxn ang="0">
                    <a:pos x="T10" y="T11"/>
                  </a:cxn>
                </a:cxnLst>
                <a:rect l="0" t="0" r="r" b="b"/>
                <a:pathLst>
                  <a:path w="22" h="47">
                    <a:moveTo>
                      <a:pt x="3" y="46"/>
                    </a:moveTo>
                    <a:cubicBezTo>
                      <a:pt x="5" y="38"/>
                      <a:pt x="7" y="30"/>
                      <a:pt x="10" y="22"/>
                    </a:cubicBezTo>
                    <a:cubicBezTo>
                      <a:pt x="13" y="15"/>
                      <a:pt x="18" y="9"/>
                      <a:pt x="21" y="3"/>
                    </a:cubicBezTo>
                    <a:cubicBezTo>
                      <a:pt x="22" y="1"/>
                      <a:pt x="20" y="0"/>
                      <a:pt x="19" y="1"/>
                    </a:cubicBezTo>
                    <a:cubicBezTo>
                      <a:pt x="7" y="12"/>
                      <a:pt x="1" y="30"/>
                      <a:pt x="0" y="45"/>
                    </a:cubicBezTo>
                    <a:cubicBezTo>
                      <a:pt x="0" y="47"/>
                      <a:pt x="3" y="47"/>
                      <a:pt x="3"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9" name="Freeform 667"/>
              <p:cNvSpPr>
                <a:spLocks/>
              </p:cNvSpPr>
              <p:nvPr/>
            </p:nvSpPr>
            <p:spPr bwMode="auto">
              <a:xfrm>
                <a:off x="4592" y="1736"/>
                <a:ext cx="24" cy="58"/>
              </a:xfrm>
              <a:custGeom>
                <a:avLst/>
                <a:gdLst>
                  <a:gd name="T0" fmla="*/ 4 w 14"/>
                  <a:gd name="T1" fmla="*/ 31 h 33"/>
                  <a:gd name="T2" fmla="*/ 14 w 14"/>
                  <a:gd name="T3" fmla="*/ 2 h 33"/>
                  <a:gd name="T4" fmla="*/ 11 w 14"/>
                  <a:gd name="T5" fmla="*/ 1 h 33"/>
                  <a:gd name="T6" fmla="*/ 0 w 14"/>
                  <a:gd name="T7" fmla="*/ 30 h 33"/>
                  <a:gd name="T8" fmla="*/ 4 w 14"/>
                  <a:gd name="T9" fmla="*/ 31 h 33"/>
                </a:gdLst>
                <a:ahLst/>
                <a:cxnLst>
                  <a:cxn ang="0">
                    <a:pos x="T0" y="T1"/>
                  </a:cxn>
                  <a:cxn ang="0">
                    <a:pos x="T2" y="T3"/>
                  </a:cxn>
                  <a:cxn ang="0">
                    <a:pos x="T4" y="T5"/>
                  </a:cxn>
                  <a:cxn ang="0">
                    <a:pos x="T6" y="T7"/>
                  </a:cxn>
                  <a:cxn ang="0">
                    <a:pos x="T8" y="T9"/>
                  </a:cxn>
                </a:cxnLst>
                <a:rect l="0" t="0" r="r" b="b"/>
                <a:pathLst>
                  <a:path w="14" h="33">
                    <a:moveTo>
                      <a:pt x="4" y="31"/>
                    </a:moveTo>
                    <a:cubicBezTo>
                      <a:pt x="7" y="21"/>
                      <a:pt x="11" y="12"/>
                      <a:pt x="14" y="2"/>
                    </a:cubicBezTo>
                    <a:cubicBezTo>
                      <a:pt x="14" y="0"/>
                      <a:pt x="12" y="0"/>
                      <a:pt x="11" y="1"/>
                    </a:cubicBezTo>
                    <a:cubicBezTo>
                      <a:pt x="5" y="9"/>
                      <a:pt x="3" y="20"/>
                      <a:pt x="0" y="30"/>
                    </a:cubicBezTo>
                    <a:cubicBezTo>
                      <a:pt x="0" y="32"/>
                      <a:pt x="4" y="33"/>
                      <a:pt x="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0" name="Freeform 668"/>
              <p:cNvSpPr>
                <a:spLocks/>
              </p:cNvSpPr>
              <p:nvPr/>
            </p:nvSpPr>
            <p:spPr bwMode="auto">
              <a:xfrm>
                <a:off x="4563" y="1720"/>
                <a:ext cx="27" cy="53"/>
              </a:xfrm>
              <a:custGeom>
                <a:avLst/>
                <a:gdLst>
                  <a:gd name="T0" fmla="*/ 4 w 15"/>
                  <a:gd name="T1" fmla="*/ 28 h 30"/>
                  <a:gd name="T2" fmla="*/ 14 w 15"/>
                  <a:gd name="T3" fmla="*/ 3 h 30"/>
                  <a:gd name="T4" fmla="*/ 11 w 15"/>
                  <a:gd name="T5" fmla="*/ 1 h 30"/>
                  <a:gd name="T6" fmla="*/ 1 w 15"/>
                  <a:gd name="T7" fmla="*/ 28 h 30"/>
                  <a:gd name="T8" fmla="*/ 4 w 15"/>
                  <a:gd name="T9" fmla="*/ 28 h 30"/>
                </a:gdLst>
                <a:ahLst/>
                <a:cxnLst>
                  <a:cxn ang="0">
                    <a:pos x="T0" y="T1"/>
                  </a:cxn>
                  <a:cxn ang="0">
                    <a:pos x="T2" y="T3"/>
                  </a:cxn>
                  <a:cxn ang="0">
                    <a:pos x="T4" y="T5"/>
                  </a:cxn>
                  <a:cxn ang="0">
                    <a:pos x="T6" y="T7"/>
                  </a:cxn>
                  <a:cxn ang="0">
                    <a:pos x="T8" y="T9"/>
                  </a:cxn>
                </a:cxnLst>
                <a:rect l="0" t="0" r="r" b="b"/>
                <a:pathLst>
                  <a:path w="15" h="30">
                    <a:moveTo>
                      <a:pt x="4" y="28"/>
                    </a:moveTo>
                    <a:cubicBezTo>
                      <a:pt x="4" y="18"/>
                      <a:pt x="8" y="10"/>
                      <a:pt x="14" y="3"/>
                    </a:cubicBezTo>
                    <a:cubicBezTo>
                      <a:pt x="15" y="1"/>
                      <a:pt x="12" y="0"/>
                      <a:pt x="11" y="1"/>
                    </a:cubicBezTo>
                    <a:cubicBezTo>
                      <a:pt x="4" y="8"/>
                      <a:pt x="0" y="18"/>
                      <a:pt x="1" y="28"/>
                    </a:cubicBezTo>
                    <a:cubicBezTo>
                      <a:pt x="1" y="30"/>
                      <a:pt x="4" y="30"/>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1" name="Freeform 669"/>
              <p:cNvSpPr>
                <a:spLocks/>
              </p:cNvSpPr>
              <p:nvPr/>
            </p:nvSpPr>
            <p:spPr bwMode="auto">
              <a:xfrm>
                <a:off x="4664" y="1801"/>
                <a:ext cx="47" cy="60"/>
              </a:xfrm>
              <a:custGeom>
                <a:avLst/>
                <a:gdLst>
                  <a:gd name="T0" fmla="*/ 4 w 27"/>
                  <a:gd name="T1" fmla="*/ 32 h 34"/>
                  <a:gd name="T2" fmla="*/ 26 w 27"/>
                  <a:gd name="T3" fmla="*/ 3 h 34"/>
                  <a:gd name="T4" fmla="*/ 24 w 27"/>
                  <a:gd name="T5" fmla="*/ 0 h 34"/>
                  <a:gd name="T6" fmla="*/ 0 w 27"/>
                  <a:gd name="T7" fmla="*/ 31 h 34"/>
                  <a:gd name="T8" fmla="*/ 4 w 27"/>
                  <a:gd name="T9" fmla="*/ 32 h 34"/>
                </a:gdLst>
                <a:ahLst/>
                <a:cxnLst>
                  <a:cxn ang="0">
                    <a:pos x="T0" y="T1"/>
                  </a:cxn>
                  <a:cxn ang="0">
                    <a:pos x="T2" y="T3"/>
                  </a:cxn>
                  <a:cxn ang="0">
                    <a:pos x="T4" y="T5"/>
                  </a:cxn>
                  <a:cxn ang="0">
                    <a:pos x="T6" y="T7"/>
                  </a:cxn>
                  <a:cxn ang="0">
                    <a:pos x="T8" y="T9"/>
                  </a:cxn>
                </a:cxnLst>
                <a:rect l="0" t="0" r="r" b="b"/>
                <a:pathLst>
                  <a:path w="27" h="34">
                    <a:moveTo>
                      <a:pt x="4" y="32"/>
                    </a:moveTo>
                    <a:cubicBezTo>
                      <a:pt x="9" y="20"/>
                      <a:pt x="17" y="11"/>
                      <a:pt x="26" y="3"/>
                    </a:cubicBezTo>
                    <a:cubicBezTo>
                      <a:pt x="27" y="2"/>
                      <a:pt x="26" y="0"/>
                      <a:pt x="24" y="0"/>
                    </a:cubicBezTo>
                    <a:cubicBezTo>
                      <a:pt x="13" y="7"/>
                      <a:pt x="5" y="19"/>
                      <a:pt x="0" y="31"/>
                    </a:cubicBezTo>
                    <a:cubicBezTo>
                      <a:pt x="0" y="33"/>
                      <a:pt x="3" y="34"/>
                      <a:pt x="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2" name="Freeform 670"/>
              <p:cNvSpPr>
                <a:spLocks/>
              </p:cNvSpPr>
              <p:nvPr/>
            </p:nvSpPr>
            <p:spPr bwMode="auto">
              <a:xfrm>
                <a:off x="4701" y="1834"/>
                <a:ext cx="19" cy="37"/>
              </a:xfrm>
              <a:custGeom>
                <a:avLst/>
                <a:gdLst>
                  <a:gd name="T0" fmla="*/ 4 w 11"/>
                  <a:gd name="T1" fmla="*/ 18 h 21"/>
                  <a:gd name="T2" fmla="*/ 7 w 11"/>
                  <a:gd name="T3" fmla="*/ 9 h 21"/>
                  <a:gd name="T4" fmla="*/ 10 w 11"/>
                  <a:gd name="T5" fmla="*/ 2 h 21"/>
                  <a:gd name="T6" fmla="*/ 8 w 11"/>
                  <a:gd name="T7" fmla="*/ 0 h 21"/>
                  <a:gd name="T8" fmla="*/ 1 w 11"/>
                  <a:gd name="T9" fmla="*/ 18 h 21"/>
                  <a:gd name="T10" fmla="*/ 4 w 11"/>
                  <a:gd name="T11" fmla="*/ 18 h 21"/>
                </a:gdLst>
                <a:ahLst/>
                <a:cxnLst>
                  <a:cxn ang="0">
                    <a:pos x="T0" y="T1"/>
                  </a:cxn>
                  <a:cxn ang="0">
                    <a:pos x="T2" y="T3"/>
                  </a:cxn>
                  <a:cxn ang="0">
                    <a:pos x="T4" y="T5"/>
                  </a:cxn>
                  <a:cxn ang="0">
                    <a:pos x="T6" y="T7"/>
                  </a:cxn>
                  <a:cxn ang="0">
                    <a:pos x="T8" y="T9"/>
                  </a:cxn>
                  <a:cxn ang="0">
                    <a:pos x="T10" y="T11"/>
                  </a:cxn>
                </a:cxnLst>
                <a:rect l="0" t="0" r="r" b="b"/>
                <a:pathLst>
                  <a:path w="11" h="21">
                    <a:moveTo>
                      <a:pt x="4" y="18"/>
                    </a:moveTo>
                    <a:cubicBezTo>
                      <a:pt x="5" y="15"/>
                      <a:pt x="6" y="12"/>
                      <a:pt x="7" y="9"/>
                    </a:cubicBezTo>
                    <a:cubicBezTo>
                      <a:pt x="8" y="7"/>
                      <a:pt x="9" y="4"/>
                      <a:pt x="10" y="2"/>
                    </a:cubicBezTo>
                    <a:cubicBezTo>
                      <a:pt x="11" y="0"/>
                      <a:pt x="9" y="0"/>
                      <a:pt x="8" y="0"/>
                    </a:cubicBezTo>
                    <a:cubicBezTo>
                      <a:pt x="3" y="4"/>
                      <a:pt x="1" y="12"/>
                      <a:pt x="1" y="18"/>
                    </a:cubicBezTo>
                    <a:cubicBezTo>
                      <a:pt x="0" y="21"/>
                      <a:pt x="4" y="21"/>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3" name="Freeform 671"/>
              <p:cNvSpPr>
                <a:spLocks/>
              </p:cNvSpPr>
              <p:nvPr/>
            </p:nvSpPr>
            <p:spPr bwMode="auto">
              <a:xfrm>
                <a:off x="4715" y="1847"/>
                <a:ext cx="24" cy="33"/>
              </a:xfrm>
              <a:custGeom>
                <a:avLst/>
                <a:gdLst>
                  <a:gd name="T0" fmla="*/ 5 w 14"/>
                  <a:gd name="T1" fmla="*/ 16 h 19"/>
                  <a:gd name="T2" fmla="*/ 13 w 14"/>
                  <a:gd name="T3" fmla="*/ 3 h 19"/>
                  <a:gd name="T4" fmla="*/ 10 w 14"/>
                  <a:gd name="T5" fmla="*/ 1 h 19"/>
                  <a:gd name="T6" fmla="*/ 1 w 14"/>
                  <a:gd name="T7" fmla="*/ 14 h 19"/>
                  <a:gd name="T8" fmla="*/ 5 w 14"/>
                  <a:gd name="T9" fmla="*/ 16 h 19"/>
                </a:gdLst>
                <a:ahLst/>
                <a:cxnLst>
                  <a:cxn ang="0">
                    <a:pos x="T0" y="T1"/>
                  </a:cxn>
                  <a:cxn ang="0">
                    <a:pos x="T2" y="T3"/>
                  </a:cxn>
                  <a:cxn ang="0">
                    <a:pos x="T4" y="T5"/>
                  </a:cxn>
                  <a:cxn ang="0">
                    <a:pos x="T6" y="T7"/>
                  </a:cxn>
                  <a:cxn ang="0">
                    <a:pos x="T8" y="T9"/>
                  </a:cxn>
                </a:cxnLst>
                <a:rect l="0" t="0" r="r" b="b"/>
                <a:pathLst>
                  <a:path w="14" h="19">
                    <a:moveTo>
                      <a:pt x="5" y="16"/>
                    </a:moveTo>
                    <a:cubicBezTo>
                      <a:pt x="8" y="12"/>
                      <a:pt x="11" y="8"/>
                      <a:pt x="13" y="3"/>
                    </a:cubicBezTo>
                    <a:cubicBezTo>
                      <a:pt x="14" y="1"/>
                      <a:pt x="11" y="0"/>
                      <a:pt x="10" y="1"/>
                    </a:cubicBezTo>
                    <a:cubicBezTo>
                      <a:pt x="7" y="5"/>
                      <a:pt x="4" y="10"/>
                      <a:pt x="1" y="14"/>
                    </a:cubicBezTo>
                    <a:cubicBezTo>
                      <a:pt x="0" y="17"/>
                      <a:pt x="3" y="19"/>
                      <a:pt x="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4" name="Freeform 672"/>
              <p:cNvSpPr>
                <a:spLocks/>
              </p:cNvSpPr>
              <p:nvPr/>
            </p:nvSpPr>
            <p:spPr bwMode="auto">
              <a:xfrm>
                <a:off x="4753" y="1880"/>
                <a:ext cx="16" cy="23"/>
              </a:xfrm>
              <a:custGeom>
                <a:avLst/>
                <a:gdLst>
                  <a:gd name="T0" fmla="*/ 5 w 9"/>
                  <a:gd name="T1" fmla="*/ 10 h 13"/>
                  <a:gd name="T2" fmla="*/ 9 w 9"/>
                  <a:gd name="T3" fmla="*/ 3 h 13"/>
                  <a:gd name="T4" fmla="*/ 6 w 9"/>
                  <a:gd name="T5" fmla="*/ 1 h 13"/>
                  <a:gd name="T6" fmla="*/ 1 w 9"/>
                  <a:gd name="T7" fmla="*/ 8 h 13"/>
                  <a:gd name="T8" fmla="*/ 5 w 9"/>
                  <a:gd name="T9" fmla="*/ 10 h 13"/>
                </a:gdLst>
                <a:ahLst/>
                <a:cxnLst>
                  <a:cxn ang="0">
                    <a:pos x="T0" y="T1"/>
                  </a:cxn>
                  <a:cxn ang="0">
                    <a:pos x="T2" y="T3"/>
                  </a:cxn>
                  <a:cxn ang="0">
                    <a:pos x="T4" y="T5"/>
                  </a:cxn>
                  <a:cxn ang="0">
                    <a:pos x="T6" y="T7"/>
                  </a:cxn>
                  <a:cxn ang="0">
                    <a:pos x="T8" y="T9"/>
                  </a:cxn>
                </a:cxnLst>
                <a:rect l="0" t="0" r="r" b="b"/>
                <a:pathLst>
                  <a:path w="9" h="13">
                    <a:moveTo>
                      <a:pt x="5" y="10"/>
                    </a:moveTo>
                    <a:cubicBezTo>
                      <a:pt x="6" y="8"/>
                      <a:pt x="8" y="6"/>
                      <a:pt x="9" y="3"/>
                    </a:cubicBezTo>
                    <a:cubicBezTo>
                      <a:pt x="9" y="1"/>
                      <a:pt x="7" y="0"/>
                      <a:pt x="6" y="1"/>
                    </a:cubicBezTo>
                    <a:cubicBezTo>
                      <a:pt x="4" y="3"/>
                      <a:pt x="2" y="6"/>
                      <a:pt x="1" y="8"/>
                    </a:cubicBezTo>
                    <a:cubicBezTo>
                      <a:pt x="0" y="11"/>
                      <a:pt x="3" y="13"/>
                      <a:pt x="5"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5" name="Freeform 673"/>
              <p:cNvSpPr>
                <a:spLocks/>
              </p:cNvSpPr>
              <p:nvPr/>
            </p:nvSpPr>
            <p:spPr bwMode="auto">
              <a:xfrm>
                <a:off x="3271" y="1498"/>
                <a:ext cx="9" cy="65"/>
              </a:xfrm>
              <a:custGeom>
                <a:avLst/>
                <a:gdLst>
                  <a:gd name="T0" fmla="*/ 4 w 5"/>
                  <a:gd name="T1" fmla="*/ 34 h 37"/>
                  <a:gd name="T2" fmla="*/ 3 w 5"/>
                  <a:gd name="T3" fmla="*/ 1 h 37"/>
                  <a:gd name="T4" fmla="*/ 0 w 5"/>
                  <a:gd name="T5" fmla="*/ 2 h 37"/>
                  <a:gd name="T6" fmla="*/ 1 w 5"/>
                  <a:gd name="T7" fmla="*/ 34 h 37"/>
                  <a:gd name="T8" fmla="*/ 4 w 5"/>
                  <a:gd name="T9" fmla="*/ 34 h 37"/>
                </a:gdLst>
                <a:ahLst/>
                <a:cxnLst>
                  <a:cxn ang="0">
                    <a:pos x="T0" y="T1"/>
                  </a:cxn>
                  <a:cxn ang="0">
                    <a:pos x="T2" y="T3"/>
                  </a:cxn>
                  <a:cxn ang="0">
                    <a:pos x="T4" y="T5"/>
                  </a:cxn>
                  <a:cxn ang="0">
                    <a:pos x="T6" y="T7"/>
                  </a:cxn>
                  <a:cxn ang="0">
                    <a:pos x="T8" y="T9"/>
                  </a:cxn>
                </a:cxnLst>
                <a:rect l="0" t="0" r="r" b="b"/>
                <a:pathLst>
                  <a:path w="5" h="37">
                    <a:moveTo>
                      <a:pt x="4" y="34"/>
                    </a:moveTo>
                    <a:cubicBezTo>
                      <a:pt x="5" y="23"/>
                      <a:pt x="5" y="12"/>
                      <a:pt x="3" y="1"/>
                    </a:cubicBezTo>
                    <a:cubicBezTo>
                      <a:pt x="3" y="0"/>
                      <a:pt x="0" y="0"/>
                      <a:pt x="0" y="2"/>
                    </a:cubicBezTo>
                    <a:cubicBezTo>
                      <a:pt x="1" y="13"/>
                      <a:pt x="1" y="23"/>
                      <a:pt x="1" y="34"/>
                    </a:cubicBezTo>
                    <a:cubicBezTo>
                      <a:pt x="1" y="37"/>
                      <a:pt x="4" y="36"/>
                      <a:pt x="4"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6" name="Freeform 674"/>
              <p:cNvSpPr>
                <a:spLocks/>
              </p:cNvSpPr>
              <p:nvPr/>
            </p:nvSpPr>
            <p:spPr bwMode="auto">
              <a:xfrm>
                <a:off x="3240" y="1488"/>
                <a:ext cx="10" cy="49"/>
              </a:xfrm>
              <a:custGeom>
                <a:avLst/>
                <a:gdLst>
                  <a:gd name="T0" fmla="*/ 5 w 6"/>
                  <a:gd name="T1" fmla="*/ 26 h 28"/>
                  <a:gd name="T2" fmla="*/ 3 w 6"/>
                  <a:gd name="T3" fmla="*/ 2 h 28"/>
                  <a:gd name="T4" fmla="*/ 0 w 6"/>
                  <a:gd name="T5" fmla="*/ 2 h 28"/>
                  <a:gd name="T6" fmla="*/ 2 w 6"/>
                  <a:gd name="T7" fmla="*/ 26 h 28"/>
                  <a:gd name="T8" fmla="*/ 5 w 6"/>
                  <a:gd name="T9" fmla="*/ 26 h 28"/>
                </a:gdLst>
                <a:ahLst/>
                <a:cxnLst>
                  <a:cxn ang="0">
                    <a:pos x="T0" y="T1"/>
                  </a:cxn>
                  <a:cxn ang="0">
                    <a:pos x="T2" y="T3"/>
                  </a:cxn>
                  <a:cxn ang="0">
                    <a:pos x="T4" y="T5"/>
                  </a:cxn>
                  <a:cxn ang="0">
                    <a:pos x="T6" y="T7"/>
                  </a:cxn>
                  <a:cxn ang="0">
                    <a:pos x="T8" y="T9"/>
                  </a:cxn>
                </a:cxnLst>
                <a:rect l="0" t="0" r="r" b="b"/>
                <a:pathLst>
                  <a:path w="6" h="28">
                    <a:moveTo>
                      <a:pt x="5" y="26"/>
                    </a:moveTo>
                    <a:cubicBezTo>
                      <a:pt x="6" y="18"/>
                      <a:pt x="5" y="10"/>
                      <a:pt x="3" y="2"/>
                    </a:cubicBezTo>
                    <a:cubicBezTo>
                      <a:pt x="3" y="0"/>
                      <a:pt x="0" y="0"/>
                      <a:pt x="0" y="2"/>
                    </a:cubicBezTo>
                    <a:cubicBezTo>
                      <a:pt x="1" y="10"/>
                      <a:pt x="2" y="18"/>
                      <a:pt x="2" y="26"/>
                    </a:cubicBezTo>
                    <a:cubicBezTo>
                      <a:pt x="2" y="28"/>
                      <a:pt x="5" y="28"/>
                      <a:pt x="5"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7" name="Freeform 675"/>
              <p:cNvSpPr>
                <a:spLocks/>
              </p:cNvSpPr>
              <p:nvPr/>
            </p:nvSpPr>
            <p:spPr bwMode="auto">
              <a:xfrm>
                <a:off x="3299" y="1548"/>
                <a:ext cx="9" cy="59"/>
              </a:xfrm>
              <a:custGeom>
                <a:avLst/>
                <a:gdLst>
                  <a:gd name="T0" fmla="*/ 4 w 5"/>
                  <a:gd name="T1" fmla="*/ 32 h 34"/>
                  <a:gd name="T2" fmla="*/ 4 w 5"/>
                  <a:gd name="T3" fmla="*/ 2 h 34"/>
                  <a:gd name="T4" fmla="*/ 1 w 5"/>
                  <a:gd name="T5" fmla="*/ 2 h 34"/>
                  <a:gd name="T6" fmla="*/ 1 w 5"/>
                  <a:gd name="T7" fmla="*/ 32 h 34"/>
                  <a:gd name="T8" fmla="*/ 4 w 5"/>
                  <a:gd name="T9" fmla="*/ 32 h 34"/>
                </a:gdLst>
                <a:ahLst/>
                <a:cxnLst>
                  <a:cxn ang="0">
                    <a:pos x="T0" y="T1"/>
                  </a:cxn>
                  <a:cxn ang="0">
                    <a:pos x="T2" y="T3"/>
                  </a:cxn>
                  <a:cxn ang="0">
                    <a:pos x="T4" y="T5"/>
                  </a:cxn>
                  <a:cxn ang="0">
                    <a:pos x="T6" y="T7"/>
                  </a:cxn>
                  <a:cxn ang="0">
                    <a:pos x="T8" y="T9"/>
                  </a:cxn>
                </a:cxnLst>
                <a:rect l="0" t="0" r="r" b="b"/>
                <a:pathLst>
                  <a:path w="5" h="34">
                    <a:moveTo>
                      <a:pt x="4" y="32"/>
                    </a:moveTo>
                    <a:cubicBezTo>
                      <a:pt x="4" y="22"/>
                      <a:pt x="5" y="12"/>
                      <a:pt x="4" y="2"/>
                    </a:cubicBezTo>
                    <a:cubicBezTo>
                      <a:pt x="4" y="0"/>
                      <a:pt x="1" y="0"/>
                      <a:pt x="1" y="2"/>
                    </a:cubicBezTo>
                    <a:cubicBezTo>
                      <a:pt x="0" y="12"/>
                      <a:pt x="0" y="22"/>
                      <a:pt x="1" y="32"/>
                    </a:cubicBezTo>
                    <a:cubicBezTo>
                      <a:pt x="1" y="34"/>
                      <a:pt x="4" y="34"/>
                      <a:pt x="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8" name="Freeform 676"/>
              <p:cNvSpPr>
                <a:spLocks/>
              </p:cNvSpPr>
              <p:nvPr/>
            </p:nvSpPr>
            <p:spPr bwMode="auto">
              <a:xfrm>
                <a:off x="3312" y="1570"/>
                <a:ext cx="21" cy="55"/>
              </a:xfrm>
              <a:custGeom>
                <a:avLst/>
                <a:gdLst>
                  <a:gd name="T0" fmla="*/ 4 w 12"/>
                  <a:gd name="T1" fmla="*/ 30 h 31"/>
                  <a:gd name="T2" fmla="*/ 11 w 12"/>
                  <a:gd name="T3" fmla="*/ 2 h 31"/>
                  <a:gd name="T4" fmla="*/ 8 w 12"/>
                  <a:gd name="T5" fmla="*/ 2 h 31"/>
                  <a:gd name="T6" fmla="*/ 1 w 12"/>
                  <a:gd name="T7" fmla="*/ 28 h 31"/>
                  <a:gd name="T8" fmla="*/ 4 w 12"/>
                  <a:gd name="T9" fmla="*/ 30 h 31"/>
                </a:gdLst>
                <a:ahLst/>
                <a:cxnLst>
                  <a:cxn ang="0">
                    <a:pos x="T0" y="T1"/>
                  </a:cxn>
                  <a:cxn ang="0">
                    <a:pos x="T2" y="T3"/>
                  </a:cxn>
                  <a:cxn ang="0">
                    <a:pos x="T4" y="T5"/>
                  </a:cxn>
                  <a:cxn ang="0">
                    <a:pos x="T6" y="T7"/>
                  </a:cxn>
                  <a:cxn ang="0">
                    <a:pos x="T8" y="T9"/>
                  </a:cxn>
                </a:cxnLst>
                <a:rect l="0" t="0" r="r" b="b"/>
                <a:pathLst>
                  <a:path w="12" h="31">
                    <a:moveTo>
                      <a:pt x="4" y="30"/>
                    </a:moveTo>
                    <a:cubicBezTo>
                      <a:pt x="8" y="21"/>
                      <a:pt x="12" y="12"/>
                      <a:pt x="11" y="2"/>
                    </a:cubicBezTo>
                    <a:cubicBezTo>
                      <a:pt x="11" y="0"/>
                      <a:pt x="9" y="0"/>
                      <a:pt x="8" y="2"/>
                    </a:cubicBezTo>
                    <a:cubicBezTo>
                      <a:pt x="7" y="11"/>
                      <a:pt x="5" y="20"/>
                      <a:pt x="1" y="28"/>
                    </a:cubicBezTo>
                    <a:cubicBezTo>
                      <a:pt x="0" y="30"/>
                      <a:pt x="3" y="31"/>
                      <a:pt x="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9" name="Freeform 677"/>
              <p:cNvSpPr>
                <a:spLocks/>
              </p:cNvSpPr>
              <p:nvPr/>
            </p:nvSpPr>
            <p:spPr bwMode="auto">
              <a:xfrm>
                <a:off x="3326" y="1611"/>
                <a:ext cx="19" cy="47"/>
              </a:xfrm>
              <a:custGeom>
                <a:avLst/>
                <a:gdLst>
                  <a:gd name="T0" fmla="*/ 4 w 11"/>
                  <a:gd name="T1" fmla="*/ 25 h 27"/>
                  <a:gd name="T2" fmla="*/ 11 w 11"/>
                  <a:gd name="T3" fmla="*/ 2 h 27"/>
                  <a:gd name="T4" fmla="*/ 8 w 11"/>
                  <a:gd name="T5" fmla="*/ 1 h 27"/>
                  <a:gd name="T6" fmla="*/ 1 w 11"/>
                  <a:gd name="T7" fmla="*/ 23 h 27"/>
                  <a:gd name="T8" fmla="*/ 4 w 11"/>
                  <a:gd name="T9" fmla="*/ 25 h 27"/>
                </a:gdLst>
                <a:ahLst/>
                <a:cxnLst>
                  <a:cxn ang="0">
                    <a:pos x="T0" y="T1"/>
                  </a:cxn>
                  <a:cxn ang="0">
                    <a:pos x="T2" y="T3"/>
                  </a:cxn>
                  <a:cxn ang="0">
                    <a:pos x="T4" y="T5"/>
                  </a:cxn>
                  <a:cxn ang="0">
                    <a:pos x="T6" y="T7"/>
                  </a:cxn>
                  <a:cxn ang="0">
                    <a:pos x="T8" y="T9"/>
                  </a:cxn>
                </a:cxnLst>
                <a:rect l="0" t="0" r="r" b="b"/>
                <a:pathLst>
                  <a:path w="11" h="27">
                    <a:moveTo>
                      <a:pt x="4" y="25"/>
                    </a:moveTo>
                    <a:cubicBezTo>
                      <a:pt x="8" y="18"/>
                      <a:pt x="11" y="10"/>
                      <a:pt x="11" y="2"/>
                    </a:cubicBezTo>
                    <a:cubicBezTo>
                      <a:pt x="11" y="0"/>
                      <a:pt x="9" y="0"/>
                      <a:pt x="8" y="1"/>
                    </a:cubicBezTo>
                    <a:cubicBezTo>
                      <a:pt x="7" y="9"/>
                      <a:pt x="5" y="16"/>
                      <a:pt x="1" y="23"/>
                    </a:cubicBezTo>
                    <a:cubicBezTo>
                      <a:pt x="0" y="25"/>
                      <a:pt x="3" y="27"/>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0" name="Freeform 678"/>
              <p:cNvSpPr>
                <a:spLocks/>
              </p:cNvSpPr>
              <p:nvPr/>
            </p:nvSpPr>
            <p:spPr bwMode="auto">
              <a:xfrm>
                <a:off x="3359" y="1623"/>
                <a:ext cx="13" cy="34"/>
              </a:xfrm>
              <a:custGeom>
                <a:avLst/>
                <a:gdLst>
                  <a:gd name="T0" fmla="*/ 4 w 7"/>
                  <a:gd name="T1" fmla="*/ 16 h 19"/>
                  <a:gd name="T2" fmla="*/ 7 w 7"/>
                  <a:gd name="T3" fmla="*/ 2 h 19"/>
                  <a:gd name="T4" fmla="*/ 4 w 7"/>
                  <a:gd name="T5" fmla="*/ 1 h 19"/>
                  <a:gd name="T6" fmla="*/ 1 w 7"/>
                  <a:gd name="T7" fmla="*/ 16 h 19"/>
                  <a:gd name="T8" fmla="*/ 4 w 7"/>
                  <a:gd name="T9" fmla="*/ 16 h 19"/>
                </a:gdLst>
                <a:ahLst/>
                <a:cxnLst>
                  <a:cxn ang="0">
                    <a:pos x="T0" y="T1"/>
                  </a:cxn>
                  <a:cxn ang="0">
                    <a:pos x="T2" y="T3"/>
                  </a:cxn>
                  <a:cxn ang="0">
                    <a:pos x="T4" y="T5"/>
                  </a:cxn>
                  <a:cxn ang="0">
                    <a:pos x="T6" y="T7"/>
                  </a:cxn>
                  <a:cxn ang="0">
                    <a:pos x="T8" y="T9"/>
                  </a:cxn>
                </a:cxnLst>
                <a:rect l="0" t="0" r="r" b="b"/>
                <a:pathLst>
                  <a:path w="7" h="19">
                    <a:moveTo>
                      <a:pt x="4" y="16"/>
                    </a:moveTo>
                    <a:cubicBezTo>
                      <a:pt x="5" y="12"/>
                      <a:pt x="6" y="7"/>
                      <a:pt x="7" y="2"/>
                    </a:cubicBezTo>
                    <a:cubicBezTo>
                      <a:pt x="7" y="0"/>
                      <a:pt x="4" y="0"/>
                      <a:pt x="4" y="1"/>
                    </a:cubicBezTo>
                    <a:cubicBezTo>
                      <a:pt x="2" y="6"/>
                      <a:pt x="2" y="11"/>
                      <a:pt x="1" y="16"/>
                    </a:cubicBezTo>
                    <a:cubicBezTo>
                      <a:pt x="0" y="18"/>
                      <a:pt x="4" y="19"/>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1" name="Freeform 679"/>
              <p:cNvSpPr>
                <a:spLocks/>
              </p:cNvSpPr>
              <p:nvPr/>
            </p:nvSpPr>
            <p:spPr bwMode="auto">
              <a:xfrm>
                <a:off x="3387" y="1613"/>
                <a:ext cx="14" cy="38"/>
              </a:xfrm>
              <a:custGeom>
                <a:avLst/>
                <a:gdLst>
                  <a:gd name="T0" fmla="*/ 4 w 8"/>
                  <a:gd name="T1" fmla="*/ 20 h 22"/>
                  <a:gd name="T2" fmla="*/ 7 w 8"/>
                  <a:gd name="T3" fmla="*/ 2 h 22"/>
                  <a:gd name="T4" fmla="*/ 5 w 8"/>
                  <a:gd name="T5" fmla="*/ 2 h 22"/>
                  <a:gd name="T6" fmla="*/ 1 w 8"/>
                  <a:gd name="T7" fmla="*/ 19 h 22"/>
                  <a:gd name="T8" fmla="*/ 4 w 8"/>
                  <a:gd name="T9" fmla="*/ 20 h 22"/>
                </a:gdLst>
                <a:ahLst/>
                <a:cxnLst>
                  <a:cxn ang="0">
                    <a:pos x="T0" y="T1"/>
                  </a:cxn>
                  <a:cxn ang="0">
                    <a:pos x="T2" y="T3"/>
                  </a:cxn>
                  <a:cxn ang="0">
                    <a:pos x="T4" y="T5"/>
                  </a:cxn>
                  <a:cxn ang="0">
                    <a:pos x="T6" y="T7"/>
                  </a:cxn>
                  <a:cxn ang="0">
                    <a:pos x="T8" y="T9"/>
                  </a:cxn>
                </a:cxnLst>
                <a:rect l="0" t="0" r="r" b="b"/>
                <a:pathLst>
                  <a:path w="8" h="22">
                    <a:moveTo>
                      <a:pt x="4" y="20"/>
                    </a:moveTo>
                    <a:cubicBezTo>
                      <a:pt x="5" y="14"/>
                      <a:pt x="7" y="8"/>
                      <a:pt x="7" y="2"/>
                    </a:cubicBezTo>
                    <a:cubicBezTo>
                      <a:pt x="8" y="1"/>
                      <a:pt x="5" y="0"/>
                      <a:pt x="5" y="2"/>
                    </a:cubicBezTo>
                    <a:cubicBezTo>
                      <a:pt x="3" y="7"/>
                      <a:pt x="2" y="13"/>
                      <a:pt x="1" y="19"/>
                    </a:cubicBezTo>
                    <a:cubicBezTo>
                      <a:pt x="0" y="21"/>
                      <a:pt x="3" y="22"/>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2" name="Freeform 680"/>
              <p:cNvSpPr>
                <a:spLocks/>
              </p:cNvSpPr>
              <p:nvPr/>
            </p:nvSpPr>
            <p:spPr bwMode="auto">
              <a:xfrm>
                <a:off x="2410" y="1750"/>
                <a:ext cx="35" cy="31"/>
              </a:xfrm>
              <a:custGeom>
                <a:avLst/>
                <a:gdLst>
                  <a:gd name="T0" fmla="*/ 4 w 20"/>
                  <a:gd name="T1" fmla="*/ 16 h 18"/>
                  <a:gd name="T2" fmla="*/ 19 w 20"/>
                  <a:gd name="T3" fmla="*/ 3 h 18"/>
                  <a:gd name="T4" fmla="*/ 18 w 20"/>
                  <a:gd name="T5" fmla="*/ 1 h 18"/>
                  <a:gd name="T6" fmla="*/ 1 w 20"/>
                  <a:gd name="T7" fmla="*/ 14 h 18"/>
                  <a:gd name="T8" fmla="*/ 4 w 20"/>
                  <a:gd name="T9" fmla="*/ 16 h 18"/>
                </a:gdLst>
                <a:ahLst/>
                <a:cxnLst>
                  <a:cxn ang="0">
                    <a:pos x="T0" y="T1"/>
                  </a:cxn>
                  <a:cxn ang="0">
                    <a:pos x="T2" y="T3"/>
                  </a:cxn>
                  <a:cxn ang="0">
                    <a:pos x="T4" y="T5"/>
                  </a:cxn>
                  <a:cxn ang="0">
                    <a:pos x="T6" y="T7"/>
                  </a:cxn>
                  <a:cxn ang="0">
                    <a:pos x="T8" y="T9"/>
                  </a:cxn>
                </a:cxnLst>
                <a:rect l="0" t="0" r="r" b="b"/>
                <a:pathLst>
                  <a:path w="20" h="18">
                    <a:moveTo>
                      <a:pt x="4" y="16"/>
                    </a:moveTo>
                    <a:cubicBezTo>
                      <a:pt x="7" y="10"/>
                      <a:pt x="12" y="6"/>
                      <a:pt x="19" y="3"/>
                    </a:cubicBezTo>
                    <a:cubicBezTo>
                      <a:pt x="20" y="3"/>
                      <a:pt x="19" y="0"/>
                      <a:pt x="18" y="1"/>
                    </a:cubicBezTo>
                    <a:cubicBezTo>
                      <a:pt x="11" y="3"/>
                      <a:pt x="5" y="8"/>
                      <a:pt x="1" y="14"/>
                    </a:cubicBezTo>
                    <a:cubicBezTo>
                      <a:pt x="0" y="16"/>
                      <a:pt x="3" y="18"/>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3" name="Freeform 681"/>
              <p:cNvSpPr>
                <a:spLocks/>
              </p:cNvSpPr>
              <p:nvPr/>
            </p:nvSpPr>
            <p:spPr bwMode="auto">
              <a:xfrm>
                <a:off x="2394" y="1790"/>
                <a:ext cx="41" cy="46"/>
              </a:xfrm>
              <a:custGeom>
                <a:avLst/>
                <a:gdLst>
                  <a:gd name="T0" fmla="*/ 4 w 23"/>
                  <a:gd name="T1" fmla="*/ 24 h 26"/>
                  <a:gd name="T2" fmla="*/ 22 w 23"/>
                  <a:gd name="T3" fmla="*/ 3 h 26"/>
                  <a:gd name="T4" fmla="*/ 21 w 23"/>
                  <a:gd name="T5" fmla="*/ 0 h 26"/>
                  <a:gd name="T6" fmla="*/ 1 w 23"/>
                  <a:gd name="T7" fmla="*/ 23 h 26"/>
                  <a:gd name="T8" fmla="*/ 4 w 23"/>
                  <a:gd name="T9" fmla="*/ 24 h 26"/>
                </a:gdLst>
                <a:ahLst/>
                <a:cxnLst>
                  <a:cxn ang="0">
                    <a:pos x="T0" y="T1"/>
                  </a:cxn>
                  <a:cxn ang="0">
                    <a:pos x="T2" y="T3"/>
                  </a:cxn>
                  <a:cxn ang="0">
                    <a:pos x="T4" y="T5"/>
                  </a:cxn>
                  <a:cxn ang="0">
                    <a:pos x="T6" y="T7"/>
                  </a:cxn>
                  <a:cxn ang="0">
                    <a:pos x="T8" y="T9"/>
                  </a:cxn>
                </a:cxnLst>
                <a:rect l="0" t="0" r="r" b="b"/>
                <a:pathLst>
                  <a:path w="23" h="26">
                    <a:moveTo>
                      <a:pt x="4" y="24"/>
                    </a:moveTo>
                    <a:cubicBezTo>
                      <a:pt x="8" y="15"/>
                      <a:pt x="14" y="9"/>
                      <a:pt x="22" y="3"/>
                    </a:cubicBezTo>
                    <a:cubicBezTo>
                      <a:pt x="23" y="2"/>
                      <a:pt x="22" y="0"/>
                      <a:pt x="21" y="0"/>
                    </a:cubicBezTo>
                    <a:cubicBezTo>
                      <a:pt x="11" y="4"/>
                      <a:pt x="4" y="13"/>
                      <a:pt x="1" y="23"/>
                    </a:cubicBezTo>
                    <a:cubicBezTo>
                      <a:pt x="0" y="25"/>
                      <a:pt x="3" y="26"/>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4" name="Freeform 682"/>
              <p:cNvSpPr>
                <a:spLocks/>
              </p:cNvSpPr>
              <p:nvPr/>
            </p:nvSpPr>
            <p:spPr bwMode="auto">
              <a:xfrm>
                <a:off x="2399" y="1817"/>
                <a:ext cx="30" cy="44"/>
              </a:xfrm>
              <a:custGeom>
                <a:avLst/>
                <a:gdLst>
                  <a:gd name="T0" fmla="*/ 4 w 17"/>
                  <a:gd name="T1" fmla="*/ 23 h 25"/>
                  <a:gd name="T2" fmla="*/ 17 w 17"/>
                  <a:gd name="T3" fmla="*/ 3 h 25"/>
                  <a:gd name="T4" fmla="*/ 14 w 17"/>
                  <a:gd name="T5" fmla="*/ 2 h 25"/>
                  <a:gd name="T6" fmla="*/ 1 w 17"/>
                  <a:gd name="T7" fmla="*/ 22 h 25"/>
                  <a:gd name="T8" fmla="*/ 4 w 17"/>
                  <a:gd name="T9" fmla="*/ 23 h 25"/>
                </a:gdLst>
                <a:ahLst/>
                <a:cxnLst>
                  <a:cxn ang="0">
                    <a:pos x="T0" y="T1"/>
                  </a:cxn>
                  <a:cxn ang="0">
                    <a:pos x="T2" y="T3"/>
                  </a:cxn>
                  <a:cxn ang="0">
                    <a:pos x="T4" y="T5"/>
                  </a:cxn>
                  <a:cxn ang="0">
                    <a:pos x="T6" y="T7"/>
                  </a:cxn>
                  <a:cxn ang="0">
                    <a:pos x="T8" y="T9"/>
                  </a:cxn>
                </a:cxnLst>
                <a:rect l="0" t="0" r="r" b="b"/>
                <a:pathLst>
                  <a:path w="17" h="25">
                    <a:moveTo>
                      <a:pt x="4" y="23"/>
                    </a:moveTo>
                    <a:cubicBezTo>
                      <a:pt x="7" y="16"/>
                      <a:pt x="12" y="10"/>
                      <a:pt x="17" y="3"/>
                    </a:cubicBezTo>
                    <a:cubicBezTo>
                      <a:pt x="17" y="2"/>
                      <a:pt x="15" y="0"/>
                      <a:pt x="14" y="2"/>
                    </a:cubicBezTo>
                    <a:cubicBezTo>
                      <a:pt x="8" y="7"/>
                      <a:pt x="4" y="14"/>
                      <a:pt x="1" y="22"/>
                    </a:cubicBezTo>
                    <a:cubicBezTo>
                      <a:pt x="0" y="23"/>
                      <a:pt x="3" y="25"/>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5" name="Freeform 683"/>
              <p:cNvSpPr>
                <a:spLocks/>
              </p:cNvSpPr>
              <p:nvPr/>
            </p:nvSpPr>
            <p:spPr bwMode="auto">
              <a:xfrm>
                <a:off x="2403" y="1875"/>
                <a:ext cx="30" cy="44"/>
              </a:xfrm>
              <a:custGeom>
                <a:avLst/>
                <a:gdLst>
                  <a:gd name="T0" fmla="*/ 3 w 17"/>
                  <a:gd name="T1" fmla="*/ 23 h 25"/>
                  <a:gd name="T2" fmla="*/ 16 w 17"/>
                  <a:gd name="T3" fmla="*/ 4 h 25"/>
                  <a:gd name="T4" fmla="*/ 14 w 17"/>
                  <a:gd name="T5" fmla="*/ 1 h 25"/>
                  <a:gd name="T6" fmla="*/ 0 w 17"/>
                  <a:gd name="T7" fmla="*/ 22 h 25"/>
                  <a:gd name="T8" fmla="*/ 3 w 17"/>
                  <a:gd name="T9" fmla="*/ 23 h 25"/>
                </a:gdLst>
                <a:ahLst/>
                <a:cxnLst>
                  <a:cxn ang="0">
                    <a:pos x="T0" y="T1"/>
                  </a:cxn>
                  <a:cxn ang="0">
                    <a:pos x="T2" y="T3"/>
                  </a:cxn>
                  <a:cxn ang="0">
                    <a:pos x="T4" y="T5"/>
                  </a:cxn>
                  <a:cxn ang="0">
                    <a:pos x="T6" y="T7"/>
                  </a:cxn>
                  <a:cxn ang="0">
                    <a:pos x="T8" y="T9"/>
                  </a:cxn>
                </a:cxnLst>
                <a:rect l="0" t="0" r="r" b="b"/>
                <a:pathLst>
                  <a:path w="17" h="25">
                    <a:moveTo>
                      <a:pt x="3" y="23"/>
                    </a:moveTo>
                    <a:cubicBezTo>
                      <a:pt x="6" y="15"/>
                      <a:pt x="10" y="9"/>
                      <a:pt x="16" y="4"/>
                    </a:cubicBezTo>
                    <a:cubicBezTo>
                      <a:pt x="17" y="2"/>
                      <a:pt x="16" y="0"/>
                      <a:pt x="14" y="1"/>
                    </a:cubicBezTo>
                    <a:cubicBezTo>
                      <a:pt x="7" y="5"/>
                      <a:pt x="2" y="13"/>
                      <a:pt x="0" y="22"/>
                    </a:cubicBezTo>
                    <a:cubicBezTo>
                      <a:pt x="0" y="24"/>
                      <a:pt x="3" y="25"/>
                      <a:pt x="3"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6" name="Freeform 684"/>
              <p:cNvSpPr>
                <a:spLocks/>
              </p:cNvSpPr>
              <p:nvPr/>
            </p:nvSpPr>
            <p:spPr bwMode="auto">
              <a:xfrm>
                <a:off x="2401" y="1922"/>
                <a:ext cx="30" cy="37"/>
              </a:xfrm>
              <a:custGeom>
                <a:avLst/>
                <a:gdLst>
                  <a:gd name="T0" fmla="*/ 4 w 17"/>
                  <a:gd name="T1" fmla="*/ 19 h 21"/>
                  <a:gd name="T2" fmla="*/ 16 w 17"/>
                  <a:gd name="T3" fmla="*/ 3 h 21"/>
                  <a:gd name="T4" fmla="*/ 14 w 17"/>
                  <a:gd name="T5" fmla="*/ 1 h 21"/>
                  <a:gd name="T6" fmla="*/ 1 w 17"/>
                  <a:gd name="T7" fmla="*/ 17 h 21"/>
                  <a:gd name="T8" fmla="*/ 4 w 17"/>
                  <a:gd name="T9" fmla="*/ 19 h 21"/>
                </a:gdLst>
                <a:ahLst/>
                <a:cxnLst>
                  <a:cxn ang="0">
                    <a:pos x="T0" y="T1"/>
                  </a:cxn>
                  <a:cxn ang="0">
                    <a:pos x="T2" y="T3"/>
                  </a:cxn>
                  <a:cxn ang="0">
                    <a:pos x="T4" y="T5"/>
                  </a:cxn>
                  <a:cxn ang="0">
                    <a:pos x="T6" y="T7"/>
                  </a:cxn>
                  <a:cxn ang="0">
                    <a:pos x="T8" y="T9"/>
                  </a:cxn>
                </a:cxnLst>
                <a:rect l="0" t="0" r="r" b="b"/>
                <a:pathLst>
                  <a:path w="17" h="21">
                    <a:moveTo>
                      <a:pt x="4" y="19"/>
                    </a:moveTo>
                    <a:cubicBezTo>
                      <a:pt x="8" y="13"/>
                      <a:pt x="12" y="8"/>
                      <a:pt x="16" y="3"/>
                    </a:cubicBezTo>
                    <a:cubicBezTo>
                      <a:pt x="17" y="2"/>
                      <a:pt x="15" y="0"/>
                      <a:pt x="14" y="1"/>
                    </a:cubicBezTo>
                    <a:cubicBezTo>
                      <a:pt x="8" y="5"/>
                      <a:pt x="4" y="11"/>
                      <a:pt x="1" y="17"/>
                    </a:cubicBezTo>
                    <a:cubicBezTo>
                      <a:pt x="0" y="19"/>
                      <a:pt x="3" y="21"/>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7" name="Freeform 685"/>
              <p:cNvSpPr>
                <a:spLocks/>
              </p:cNvSpPr>
              <p:nvPr/>
            </p:nvSpPr>
            <p:spPr bwMode="auto">
              <a:xfrm>
                <a:off x="2410" y="1956"/>
                <a:ext cx="26" cy="35"/>
              </a:xfrm>
              <a:custGeom>
                <a:avLst/>
                <a:gdLst>
                  <a:gd name="T0" fmla="*/ 4 w 15"/>
                  <a:gd name="T1" fmla="*/ 18 h 20"/>
                  <a:gd name="T2" fmla="*/ 14 w 15"/>
                  <a:gd name="T3" fmla="*/ 3 h 20"/>
                  <a:gd name="T4" fmla="*/ 12 w 15"/>
                  <a:gd name="T5" fmla="*/ 1 h 20"/>
                  <a:gd name="T6" fmla="*/ 1 w 15"/>
                  <a:gd name="T7" fmla="*/ 17 h 20"/>
                  <a:gd name="T8" fmla="*/ 4 w 15"/>
                  <a:gd name="T9" fmla="*/ 18 h 20"/>
                </a:gdLst>
                <a:ahLst/>
                <a:cxnLst>
                  <a:cxn ang="0">
                    <a:pos x="T0" y="T1"/>
                  </a:cxn>
                  <a:cxn ang="0">
                    <a:pos x="T2" y="T3"/>
                  </a:cxn>
                  <a:cxn ang="0">
                    <a:pos x="T4" y="T5"/>
                  </a:cxn>
                  <a:cxn ang="0">
                    <a:pos x="T6" y="T7"/>
                  </a:cxn>
                  <a:cxn ang="0">
                    <a:pos x="T8" y="T9"/>
                  </a:cxn>
                </a:cxnLst>
                <a:rect l="0" t="0" r="r" b="b"/>
                <a:pathLst>
                  <a:path w="15" h="20">
                    <a:moveTo>
                      <a:pt x="4" y="18"/>
                    </a:moveTo>
                    <a:cubicBezTo>
                      <a:pt x="7" y="13"/>
                      <a:pt x="11" y="8"/>
                      <a:pt x="14" y="3"/>
                    </a:cubicBezTo>
                    <a:cubicBezTo>
                      <a:pt x="15" y="2"/>
                      <a:pt x="13" y="0"/>
                      <a:pt x="12" y="1"/>
                    </a:cubicBezTo>
                    <a:cubicBezTo>
                      <a:pt x="8" y="6"/>
                      <a:pt x="4" y="11"/>
                      <a:pt x="1" y="17"/>
                    </a:cubicBezTo>
                    <a:cubicBezTo>
                      <a:pt x="0" y="19"/>
                      <a:pt x="3" y="20"/>
                      <a:pt x="4"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8" name="Freeform 686"/>
              <p:cNvSpPr>
                <a:spLocks/>
              </p:cNvSpPr>
              <p:nvPr/>
            </p:nvSpPr>
            <p:spPr bwMode="auto">
              <a:xfrm>
                <a:off x="2607" y="2021"/>
                <a:ext cx="49" cy="21"/>
              </a:xfrm>
              <a:custGeom>
                <a:avLst/>
                <a:gdLst>
                  <a:gd name="T0" fmla="*/ 26 w 28"/>
                  <a:gd name="T1" fmla="*/ 2 h 12"/>
                  <a:gd name="T2" fmla="*/ 1 w 28"/>
                  <a:gd name="T3" fmla="*/ 9 h 12"/>
                  <a:gd name="T4" fmla="*/ 3 w 28"/>
                  <a:gd name="T5" fmla="*/ 12 h 12"/>
                  <a:gd name="T6" fmla="*/ 25 w 28"/>
                  <a:gd name="T7" fmla="*/ 5 h 12"/>
                  <a:gd name="T8" fmla="*/ 26 w 28"/>
                  <a:gd name="T9" fmla="*/ 2 h 12"/>
                </a:gdLst>
                <a:ahLst/>
                <a:cxnLst>
                  <a:cxn ang="0">
                    <a:pos x="T0" y="T1"/>
                  </a:cxn>
                  <a:cxn ang="0">
                    <a:pos x="T2" y="T3"/>
                  </a:cxn>
                  <a:cxn ang="0">
                    <a:pos x="T4" y="T5"/>
                  </a:cxn>
                  <a:cxn ang="0">
                    <a:pos x="T6" y="T7"/>
                  </a:cxn>
                  <a:cxn ang="0">
                    <a:pos x="T8" y="T9"/>
                  </a:cxn>
                </a:cxnLst>
                <a:rect l="0" t="0" r="r" b="b"/>
                <a:pathLst>
                  <a:path w="28" h="12">
                    <a:moveTo>
                      <a:pt x="26" y="2"/>
                    </a:moveTo>
                    <a:cubicBezTo>
                      <a:pt x="17" y="0"/>
                      <a:pt x="8" y="3"/>
                      <a:pt x="1" y="9"/>
                    </a:cubicBezTo>
                    <a:cubicBezTo>
                      <a:pt x="0" y="10"/>
                      <a:pt x="2" y="12"/>
                      <a:pt x="3" y="12"/>
                    </a:cubicBezTo>
                    <a:cubicBezTo>
                      <a:pt x="11" y="8"/>
                      <a:pt x="17" y="6"/>
                      <a:pt x="25" y="5"/>
                    </a:cubicBezTo>
                    <a:cubicBezTo>
                      <a:pt x="27" y="5"/>
                      <a:pt x="28" y="2"/>
                      <a:pt x="2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9" name="Freeform 687"/>
              <p:cNvSpPr>
                <a:spLocks/>
              </p:cNvSpPr>
              <p:nvPr/>
            </p:nvSpPr>
            <p:spPr bwMode="auto">
              <a:xfrm>
                <a:off x="2640" y="2051"/>
                <a:ext cx="35" cy="22"/>
              </a:xfrm>
              <a:custGeom>
                <a:avLst/>
                <a:gdLst>
                  <a:gd name="T0" fmla="*/ 17 w 20"/>
                  <a:gd name="T1" fmla="*/ 0 h 13"/>
                  <a:gd name="T2" fmla="*/ 1 w 20"/>
                  <a:gd name="T3" fmla="*/ 9 h 13"/>
                  <a:gd name="T4" fmla="*/ 3 w 20"/>
                  <a:gd name="T5" fmla="*/ 12 h 13"/>
                  <a:gd name="T6" fmla="*/ 18 w 20"/>
                  <a:gd name="T7" fmla="*/ 3 h 13"/>
                  <a:gd name="T8" fmla="*/ 17 w 20"/>
                  <a:gd name="T9" fmla="*/ 0 h 13"/>
                </a:gdLst>
                <a:ahLst/>
                <a:cxnLst>
                  <a:cxn ang="0">
                    <a:pos x="T0" y="T1"/>
                  </a:cxn>
                  <a:cxn ang="0">
                    <a:pos x="T2" y="T3"/>
                  </a:cxn>
                  <a:cxn ang="0">
                    <a:pos x="T4" y="T5"/>
                  </a:cxn>
                  <a:cxn ang="0">
                    <a:pos x="T6" y="T7"/>
                  </a:cxn>
                  <a:cxn ang="0">
                    <a:pos x="T8" y="T9"/>
                  </a:cxn>
                </a:cxnLst>
                <a:rect l="0" t="0" r="r" b="b"/>
                <a:pathLst>
                  <a:path w="20" h="13">
                    <a:moveTo>
                      <a:pt x="17" y="0"/>
                    </a:moveTo>
                    <a:cubicBezTo>
                      <a:pt x="11" y="2"/>
                      <a:pt x="5" y="4"/>
                      <a:pt x="1" y="9"/>
                    </a:cubicBezTo>
                    <a:cubicBezTo>
                      <a:pt x="0" y="11"/>
                      <a:pt x="1" y="13"/>
                      <a:pt x="3" y="12"/>
                    </a:cubicBezTo>
                    <a:cubicBezTo>
                      <a:pt x="8" y="8"/>
                      <a:pt x="12" y="5"/>
                      <a:pt x="18" y="3"/>
                    </a:cubicBezTo>
                    <a:cubicBezTo>
                      <a:pt x="20" y="3"/>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0" name="Freeform 688"/>
              <p:cNvSpPr>
                <a:spLocks/>
              </p:cNvSpPr>
              <p:nvPr/>
            </p:nvSpPr>
            <p:spPr bwMode="auto">
              <a:xfrm>
                <a:off x="2660" y="2077"/>
                <a:ext cx="38" cy="23"/>
              </a:xfrm>
              <a:custGeom>
                <a:avLst/>
                <a:gdLst>
                  <a:gd name="T0" fmla="*/ 19 w 22"/>
                  <a:gd name="T1" fmla="*/ 1 h 13"/>
                  <a:gd name="T2" fmla="*/ 2 w 22"/>
                  <a:gd name="T3" fmla="*/ 9 h 13"/>
                  <a:gd name="T4" fmla="*/ 3 w 22"/>
                  <a:gd name="T5" fmla="*/ 12 h 13"/>
                  <a:gd name="T6" fmla="*/ 20 w 22"/>
                  <a:gd name="T7" fmla="*/ 4 h 13"/>
                  <a:gd name="T8" fmla="*/ 19 w 22"/>
                  <a:gd name="T9" fmla="*/ 1 h 13"/>
                </a:gdLst>
                <a:ahLst/>
                <a:cxnLst>
                  <a:cxn ang="0">
                    <a:pos x="T0" y="T1"/>
                  </a:cxn>
                  <a:cxn ang="0">
                    <a:pos x="T2" y="T3"/>
                  </a:cxn>
                  <a:cxn ang="0">
                    <a:pos x="T4" y="T5"/>
                  </a:cxn>
                  <a:cxn ang="0">
                    <a:pos x="T6" y="T7"/>
                  </a:cxn>
                  <a:cxn ang="0">
                    <a:pos x="T8" y="T9"/>
                  </a:cxn>
                </a:cxnLst>
                <a:rect l="0" t="0" r="r" b="b"/>
                <a:pathLst>
                  <a:path w="22" h="13">
                    <a:moveTo>
                      <a:pt x="19" y="1"/>
                    </a:moveTo>
                    <a:cubicBezTo>
                      <a:pt x="13" y="4"/>
                      <a:pt x="7" y="6"/>
                      <a:pt x="2" y="9"/>
                    </a:cubicBezTo>
                    <a:cubicBezTo>
                      <a:pt x="0" y="10"/>
                      <a:pt x="1" y="13"/>
                      <a:pt x="3" y="12"/>
                    </a:cubicBezTo>
                    <a:cubicBezTo>
                      <a:pt x="9" y="11"/>
                      <a:pt x="15" y="7"/>
                      <a:pt x="20" y="4"/>
                    </a:cubicBezTo>
                    <a:cubicBezTo>
                      <a:pt x="22" y="3"/>
                      <a:pt x="21" y="0"/>
                      <a:pt x="19"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1" name="Freeform 689"/>
              <p:cNvSpPr>
                <a:spLocks/>
              </p:cNvSpPr>
              <p:nvPr/>
            </p:nvSpPr>
            <p:spPr bwMode="auto">
              <a:xfrm>
                <a:off x="2689" y="2105"/>
                <a:ext cx="29" cy="21"/>
              </a:xfrm>
              <a:custGeom>
                <a:avLst/>
                <a:gdLst>
                  <a:gd name="T0" fmla="*/ 13 w 16"/>
                  <a:gd name="T1" fmla="*/ 0 h 12"/>
                  <a:gd name="T2" fmla="*/ 1 w 16"/>
                  <a:gd name="T3" fmla="*/ 8 h 12"/>
                  <a:gd name="T4" fmla="*/ 4 w 16"/>
                  <a:gd name="T5" fmla="*/ 10 h 12"/>
                  <a:gd name="T6" fmla="*/ 14 w 16"/>
                  <a:gd name="T7" fmla="*/ 3 h 12"/>
                  <a:gd name="T8" fmla="*/ 13 w 16"/>
                  <a:gd name="T9" fmla="*/ 0 h 12"/>
                </a:gdLst>
                <a:ahLst/>
                <a:cxnLst>
                  <a:cxn ang="0">
                    <a:pos x="T0" y="T1"/>
                  </a:cxn>
                  <a:cxn ang="0">
                    <a:pos x="T2" y="T3"/>
                  </a:cxn>
                  <a:cxn ang="0">
                    <a:pos x="T4" y="T5"/>
                  </a:cxn>
                  <a:cxn ang="0">
                    <a:pos x="T6" y="T7"/>
                  </a:cxn>
                  <a:cxn ang="0">
                    <a:pos x="T8" y="T9"/>
                  </a:cxn>
                </a:cxnLst>
                <a:rect l="0" t="0" r="r" b="b"/>
                <a:pathLst>
                  <a:path w="16" h="12">
                    <a:moveTo>
                      <a:pt x="13" y="0"/>
                    </a:moveTo>
                    <a:cubicBezTo>
                      <a:pt x="9" y="2"/>
                      <a:pt x="4" y="4"/>
                      <a:pt x="1" y="8"/>
                    </a:cubicBezTo>
                    <a:cubicBezTo>
                      <a:pt x="0" y="10"/>
                      <a:pt x="2" y="12"/>
                      <a:pt x="4" y="10"/>
                    </a:cubicBezTo>
                    <a:cubicBezTo>
                      <a:pt x="7" y="7"/>
                      <a:pt x="10" y="5"/>
                      <a:pt x="14" y="3"/>
                    </a:cubicBezTo>
                    <a:cubicBezTo>
                      <a:pt x="16" y="3"/>
                      <a:pt x="15"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2" name="Freeform 690"/>
              <p:cNvSpPr>
                <a:spLocks/>
              </p:cNvSpPr>
              <p:nvPr/>
            </p:nvSpPr>
            <p:spPr bwMode="auto">
              <a:xfrm>
                <a:off x="3950" y="2385"/>
                <a:ext cx="51" cy="77"/>
              </a:xfrm>
              <a:custGeom>
                <a:avLst/>
                <a:gdLst>
                  <a:gd name="T0" fmla="*/ 3 w 29"/>
                  <a:gd name="T1" fmla="*/ 43 h 44"/>
                  <a:gd name="T2" fmla="*/ 29 w 29"/>
                  <a:gd name="T3" fmla="*/ 3 h 44"/>
                  <a:gd name="T4" fmla="*/ 26 w 29"/>
                  <a:gd name="T5" fmla="*/ 2 h 44"/>
                  <a:gd name="T6" fmla="*/ 1 w 29"/>
                  <a:gd name="T7" fmla="*/ 40 h 44"/>
                  <a:gd name="T8" fmla="*/ 3 w 29"/>
                  <a:gd name="T9" fmla="*/ 43 h 44"/>
                </a:gdLst>
                <a:ahLst/>
                <a:cxnLst>
                  <a:cxn ang="0">
                    <a:pos x="T0" y="T1"/>
                  </a:cxn>
                  <a:cxn ang="0">
                    <a:pos x="T2" y="T3"/>
                  </a:cxn>
                  <a:cxn ang="0">
                    <a:pos x="T4" y="T5"/>
                  </a:cxn>
                  <a:cxn ang="0">
                    <a:pos x="T6" y="T7"/>
                  </a:cxn>
                  <a:cxn ang="0">
                    <a:pos x="T8" y="T9"/>
                  </a:cxn>
                </a:cxnLst>
                <a:rect l="0" t="0" r="r" b="b"/>
                <a:pathLst>
                  <a:path w="29" h="44">
                    <a:moveTo>
                      <a:pt x="3" y="43"/>
                    </a:moveTo>
                    <a:cubicBezTo>
                      <a:pt x="16" y="33"/>
                      <a:pt x="26" y="19"/>
                      <a:pt x="29" y="3"/>
                    </a:cubicBezTo>
                    <a:cubicBezTo>
                      <a:pt x="29" y="1"/>
                      <a:pt x="26" y="0"/>
                      <a:pt x="26" y="2"/>
                    </a:cubicBezTo>
                    <a:cubicBezTo>
                      <a:pt x="21" y="17"/>
                      <a:pt x="13" y="30"/>
                      <a:pt x="1" y="40"/>
                    </a:cubicBezTo>
                    <a:cubicBezTo>
                      <a:pt x="0" y="41"/>
                      <a:pt x="2" y="44"/>
                      <a:pt x="3"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3" name="Freeform 691"/>
              <p:cNvSpPr>
                <a:spLocks/>
              </p:cNvSpPr>
              <p:nvPr/>
            </p:nvSpPr>
            <p:spPr bwMode="auto">
              <a:xfrm>
                <a:off x="4029" y="2364"/>
                <a:ext cx="23" cy="61"/>
              </a:xfrm>
              <a:custGeom>
                <a:avLst/>
                <a:gdLst>
                  <a:gd name="T0" fmla="*/ 4 w 13"/>
                  <a:gd name="T1" fmla="*/ 34 h 35"/>
                  <a:gd name="T2" fmla="*/ 12 w 13"/>
                  <a:gd name="T3" fmla="*/ 1 h 35"/>
                  <a:gd name="T4" fmla="*/ 9 w 13"/>
                  <a:gd name="T5" fmla="*/ 1 h 35"/>
                  <a:gd name="T6" fmla="*/ 1 w 13"/>
                  <a:gd name="T7" fmla="*/ 32 h 35"/>
                  <a:gd name="T8" fmla="*/ 4 w 13"/>
                  <a:gd name="T9" fmla="*/ 34 h 35"/>
                </a:gdLst>
                <a:ahLst/>
                <a:cxnLst>
                  <a:cxn ang="0">
                    <a:pos x="T0" y="T1"/>
                  </a:cxn>
                  <a:cxn ang="0">
                    <a:pos x="T2" y="T3"/>
                  </a:cxn>
                  <a:cxn ang="0">
                    <a:pos x="T4" y="T5"/>
                  </a:cxn>
                  <a:cxn ang="0">
                    <a:pos x="T6" y="T7"/>
                  </a:cxn>
                  <a:cxn ang="0">
                    <a:pos x="T8" y="T9"/>
                  </a:cxn>
                </a:cxnLst>
                <a:rect l="0" t="0" r="r" b="b"/>
                <a:pathLst>
                  <a:path w="13" h="35">
                    <a:moveTo>
                      <a:pt x="4" y="34"/>
                    </a:moveTo>
                    <a:cubicBezTo>
                      <a:pt x="10" y="24"/>
                      <a:pt x="13" y="13"/>
                      <a:pt x="12" y="1"/>
                    </a:cubicBezTo>
                    <a:cubicBezTo>
                      <a:pt x="12" y="0"/>
                      <a:pt x="10" y="0"/>
                      <a:pt x="9" y="1"/>
                    </a:cubicBezTo>
                    <a:cubicBezTo>
                      <a:pt x="9" y="12"/>
                      <a:pt x="7" y="22"/>
                      <a:pt x="1" y="32"/>
                    </a:cubicBezTo>
                    <a:cubicBezTo>
                      <a:pt x="0" y="34"/>
                      <a:pt x="3" y="35"/>
                      <a:pt x="4"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4" name="Freeform 692"/>
              <p:cNvSpPr>
                <a:spLocks/>
              </p:cNvSpPr>
              <p:nvPr/>
            </p:nvSpPr>
            <p:spPr bwMode="auto">
              <a:xfrm>
                <a:off x="4066" y="2358"/>
                <a:ext cx="23" cy="58"/>
              </a:xfrm>
              <a:custGeom>
                <a:avLst/>
                <a:gdLst>
                  <a:gd name="T0" fmla="*/ 4 w 13"/>
                  <a:gd name="T1" fmla="*/ 31 h 33"/>
                  <a:gd name="T2" fmla="*/ 13 w 13"/>
                  <a:gd name="T3" fmla="*/ 2 h 33"/>
                  <a:gd name="T4" fmla="*/ 10 w 13"/>
                  <a:gd name="T5" fmla="*/ 1 h 33"/>
                  <a:gd name="T6" fmla="*/ 1 w 13"/>
                  <a:gd name="T7" fmla="*/ 29 h 33"/>
                  <a:gd name="T8" fmla="*/ 4 w 13"/>
                  <a:gd name="T9" fmla="*/ 31 h 33"/>
                </a:gdLst>
                <a:ahLst/>
                <a:cxnLst>
                  <a:cxn ang="0">
                    <a:pos x="T0" y="T1"/>
                  </a:cxn>
                  <a:cxn ang="0">
                    <a:pos x="T2" y="T3"/>
                  </a:cxn>
                  <a:cxn ang="0">
                    <a:pos x="T4" y="T5"/>
                  </a:cxn>
                  <a:cxn ang="0">
                    <a:pos x="T6" y="T7"/>
                  </a:cxn>
                  <a:cxn ang="0">
                    <a:pos x="T8" y="T9"/>
                  </a:cxn>
                </a:cxnLst>
                <a:rect l="0" t="0" r="r" b="b"/>
                <a:pathLst>
                  <a:path w="13" h="33">
                    <a:moveTo>
                      <a:pt x="4" y="31"/>
                    </a:moveTo>
                    <a:cubicBezTo>
                      <a:pt x="9" y="22"/>
                      <a:pt x="13" y="12"/>
                      <a:pt x="13" y="2"/>
                    </a:cubicBezTo>
                    <a:cubicBezTo>
                      <a:pt x="13" y="0"/>
                      <a:pt x="10" y="0"/>
                      <a:pt x="10" y="1"/>
                    </a:cubicBezTo>
                    <a:cubicBezTo>
                      <a:pt x="8" y="11"/>
                      <a:pt x="6" y="20"/>
                      <a:pt x="1" y="29"/>
                    </a:cubicBezTo>
                    <a:cubicBezTo>
                      <a:pt x="0" y="31"/>
                      <a:pt x="3" y="33"/>
                      <a:pt x="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5" name="Freeform 693"/>
              <p:cNvSpPr>
                <a:spLocks/>
              </p:cNvSpPr>
              <p:nvPr/>
            </p:nvSpPr>
            <p:spPr bwMode="auto">
              <a:xfrm>
                <a:off x="4112" y="2346"/>
                <a:ext cx="23" cy="55"/>
              </a:xfrm>
              <a:custGeom>
                <a:avLst/>
                <a:gdLst>
                  <a:gd name="T0" fmla="*/ 4 w 13"/>
                  <a:gd name="T1" fmla="*/ 29 h 31"/>
                  <a:gd name="T2" fmla="*/ 12 w 13"/>
                  <a:gd name="T3" fmla="*/ 2 h 31"/>
                  <a:gd name="T4" fmla="*/ 10 w 13"/>
                  <a:gd name="T5" fmla="*/ 1 h 31"/>
                  <a:gd name="T6" fmla="*/ 1 w 13"/>
                  <a:gd name="T7" fmla="*/ 28 h 31"/>
                  <a:gd name="T8" fmla="*/ 4 w 13"/>
                  <a:gd name="T9" fmla="*/ 29 h 31"/>
                </a:gdLst>
                <a:ahLst/>
                <a:cxnLst>
                  <a:cxn ang="0">
                    <a:pos x="T0" y="T1"/>
                  </a:cxn>
                  <a:cxn ang="0">
                    <a:pos x="T2" y="T3"/>
                  </a:cxn>
                  <a:cxn ang="0">
                    <a:pos x="T4" y="T5"/>
                  </a:cxn>
                  <a:cxn ang="0">
                    <a:pos x="T6" y="T7"/>
                  </a:cxn>
                  <a:cxn ang="0">
                    <a:pos x="T8" y="T9"/>
                  </a:cxn>
                </a:cxnLst>
                <a:rect l="0" t="0" r="r" b="b"/>
                <a:pathLst>
                  <a:path w="13" h="31">
                    <a:moveTo>
                      <a:pt x="4" y="29"/>
                    </a:moveTo>
                    <a:cubicBezTo>
                      <a:pt x="8" y="21"/>
                      <a:pt x="12" y="11"/>
                      <a:pt x="12" y="2"/>
                    </a:cubicBezTo>
                    <a:cubicBezTo>
                      <a:pt x="13" y="0"/>
                      <a:pt x="10" y="0"/>
                      <a:pt x="10" y="1"/>
                    </a:cubicBezTo>
                    <a:cubicBezTo>
                      <a:pt x="8" y="10"/>
                      <a:pt x="5" y="19"/>
                      <a:pt x="1" y="28"/>
                    </a:cubicBezTo>
                    <a:cubicBezTo>
                      <a:pt x="0" y="30"/>
                      <a:pt x="3" y="31"/>
                      <a:pt x="4"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6" name="Freeform 694"/>
              <p:cNvSpPr>
                <a:spLocks/>
              </p:cNvSpPr>
              <p:nvPr/>
            </p:nvSpPr>
            <p:spPr bwMode="auto">
              <a:xfrm>
                <a:off x="4154" y="2335"/>
                <a:ext cx="30" cy="53"/>
              </a:xfrm>
              <a:custGeom>
                <a:avLst/>
                <a:gdLst>
                  <a:gd name="T0" fmla="*/ 4 w 17"/>
                  <a:gd name="T1" fmla="*/ 29 h 30"/>
                  <a:gd name="T2" fmla="*/ 16 w 17"/>
                  <a:gd name="T3" fmla="*/ 2 h 30"/>
                  <a:gd name="T4" fmla="*/ 14 w 17"/>
                  <a:gd name="T5" fmla="*/ 1 h 30"/>
                  <a:gd name="T6" fmla="*/ 1 w 17"/>
                  <a:gd name="T7" fmla="*/ 27 h 30"/>
                  <a:gd name="T8" fmla="*/ 4 w 17"/>
                  <a:gd name="T9" fmla="*/ 29 h 30"/>
                </a:gdLst>
                <a:ahLst/>
                <a:cxnLst>
                  <a:cxn ang="0">
                    <a:pos x="T0" y="T1"/>
                  </a:cxn>
                  <a:cxn ang="0">
                    <a:pos x="T2" y="T3"/>
                  </a:cxn>
                  <a:cxn ang="0">
                    <a:pos x="T4" y="T5"/>
                  </a:cxn>
                  <a:cxn ang="0">
                    <a:pos x="T6" y="T7"/>
                  </a:cxn>
                  <a:cxn ang="0">
                    <a:pos x="T8" y="T9"/>
                  </a:cxn>
                </a:cxnLst>
                <a:rect l="0" t="0" r="r" b="b"/>
                <a:pathLst>
                  <a:path w="17" h="30">
                    <a:moveTo>
                      <a:pt x="4" y="29"/>
                    </a:moveTo>
                    <a:cubicBezTo>
                      <a:pt x="11" y="22"/>
                      <a:pt x="17" y="12"/>
                      <a:pt x="16" y="2"/>
                    </a:cubicBezTo>
                    <a:cubicBezTo>
                      <a:pt x="16" y="0"/>
                      <a:pt x="14" y="0"/>
                      <a:pt x="14" y="1"/>
                    </a:cubicBezTo>
                    <a:cubicBezTo>
                      <a:pt x="11" y="11"/>
                      <a:pt x="8" y="19"/>
                      <a:pt x="1" y="27"/>
                    </a:cubicBezTo>
                    <a:cubicBezTo>
                      <a:pt x="0" y="28"/>
                      <a:pt x="2" y="30"/>
                      <a:pt x="4"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7" name="Freeform 695"/>
              <p:cNvSpPr>
                <a:spLocks/>
              </p:cNvSpPr>
              <p:nvPr/>
            </p:nvSpPr>
            <p:spPr bwMode="auto">
              <a:xfrm>
                <a:off x="4203" y="2341"/>
                <a:ext cx="18" cy="40"/>
              </a:xfrm>
              <a:custGeom>
                <a:avLst/>
                <a:gdLst>
                  <a:gd name="T0" fmla="*/ 4 w 10"/>
                  <a:gd name="T1" fmla="*/ 21 h 23"/>
                  <a:gd name="T2" fmla="*/ 10 w 10"/>
                  <a:gd name="T3" fmla="*/ 2 h 23"/>
                  <a:gd name="T4" fmla="*/ 7 w 10"/>
                  <a:gd name="T5" fmla="*/ 1 h 23"/>
                  <a:gd name="T6" fmla="*/ 1 w 10"/>
                  <a:gd name="T7" fmla="*/ 19 h 23"/>
                  <a:gd name="T8" fmla="*/ 4 w 10"/>
                  <a:gd name="T9" fmla="*/ 21 h 23"/>
                </a:gdLst>
                <a:ahLst/>
                <a:cxnLst>
                  <a:cxn ang="0">
                    <a:pos x="T0" y="T1"/>
                  </a:cxn>
                  <a:cxn ang="0">
                    <a:pos x="T2" y="T3"/>
                  </a:cxn>
                  <a:cxn ang="0">
                    <a:pos x="T4" y="T5"/>
                  </a:cxn>
                  <a:cxn ang="0">
                    <a:pos x="T6" y="T7"/>
                  </a:cxn>
                  <a:cxn ang="0">
                    <a:pos x="T8" y="T9"/>
                  </a:cxn>
                </a:cxnLst>
                <a:rect l="0" t="0" r="r" b="b"/>
                <a:pathLst>
                  <a:path w="10" h="23">
                    <a:moveTo>
                      <a:pt x="4" y="21"/>
                    </a:moveTo>
                    <a:cubicBezTo>
                      <a:pt x="7" y="15"/>
                      <a:pt x="9" y="9"/>
                      <a:pt x="10" y="2"/>
                    </a:cubicBezTo>
                    <a:cubicBezTo>
                      <a:pt x="10" y="0"/>
                      <a:pt x="8" y="0"/>
                      <a:pt x="7" y="1"/>
                    </a:cubicBezTo>
                    <a:cubicBezTo>
                      <a:pt x="6" y="8"/>
                      <a:pt x="4" y="14"/>
                      <a:pt x="1" y="19"/>
                    </a:cubicBezTo>
                    <a:cubicBezTo>
                      <a:pt x="0" y="21"/>
                      <a:pt x="3" y="23"/>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8" name="Freeform 696"/>
              <p:cNvSpPr>
                <a:spLocks/>
              </p:cNvSpPr>
              <p:nvPr/>
            </p:nvSpPr>
            <p:spPr bwMode="auto">
              <a:xfrm>
                <a:off x="4273" y="2525"/>
                <a:ext cx="34" cy="67"/>
              </a:xfrm>
              <a:custGeom>
                <a:avLst/>
                <a:gdLst>
                  <a:gd name="T0" fmla="*/ 4 w 19"/>
                  <a:gd name="T1" fmla="*/ 37 h 38"/>
                  <a:gd name="T2" fmla="*/ 18 w 19"/>
                  <a:gd name="T3" fmla="*/ 2 h 38"/>
                  <a:gd name="T4" fmla="*/ 16 w 19"/>
                  <a:gd name="T5" fmla="*/ 2 h 38"/>
                  <a:gd name="T6" fmla="*/ 1 w 19"/>
                  <a:gd name="T7" fmla="*/ 35 h 38"/>
                  <a:gd name="T8" fmla="*/ 4 w 19"/>
                  <a:gd name="T9" fmla="*/ 37 h 38"/>
                </a:gdLst>
                <a:ahLst/>
                <a:cxnLst>
                  <a:cxn ang="0">
                    <a:pos x="T0" y="T1"/>
                  </a:cxn>
                  <a:cxn ang="0">
                    <a:pos x="T2" y="T3"/>
                  </a:cxn>
                  <a:cxn ang="0">
                    <a:pos x="T4" y="T5"/>
                  </a:cxn>
                  <a:cxn ang="0">
                    <a:pos x="T6" y="T7"/>
                  </a:cxn>
                  <a:cxn ang="0">
                    <a:pos x="T8" y="T9"/>
                  </a:cxn>
                </a:cxnLst>
                <a:rect l="0" t="0" r="r" b="b"/>
                <a:pathLst>
                  <a:path w="19" h="38">
                    <a:moveTo>
                      <a:pt x="4" y="37"/>
                    </a:moveTo>
                    <a:cubicBezTo>
                      <a:pt x="11" y="26"/>
                      <a:pt x="16" y="15"/>
                      <a:pt x="18" y="2"/>
                    </a:cubicBezTo>
                    <a:cubicBezTo>
                      <a:pt x="19" y="0"/>
                      <a:pt x="16" y="0"/>
                      <a:pt x="16" y="2"/>
                    </a:cubicBezTo>
                    <a:cubicBezTo>
                      <a:pt x="11" y="13"/>
                      <a:pt x="7" y="24"/>
                      <a:pt x="1" y="35"/>
                    </a:cubicBezTo>
                    <a:cubicBezTo>
                      <a:pt x="0" y="37"/>
                      <a:pt x="3" y="38"/>
                      <a:pt x="4"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9" name="Freeform 697"/>
              <p:cNvSpPr>
                <a:spLocks/>
              </p:cNvSpPr>
              <p:nvPr/>
            </p:nvSpPr>
            <p:spPr bwMode="auto">
              <a:xfrm>
                <a:off x="4326" y="2513"/>
                <a:ext cx="19" cy="53"/>
              </a:xfrm>
              <a:custGeom>
                <a:avLst/>
                <a:gdLst>
                  <a:gd name="T0" fmla="*/ 4 w 11"/>
                  <a:gd name="T1" fmla="*/ 28 h 30"/>
                  <a:gd name="T2" fmla="*/ 11 w 11"/>
                  <a:gd name="T3" fmla="*/ 2 h 30"/>
                  <a:gd name="T4" fmla="*/ 8 w 11"/>
                  <a:gd name="T5" fmla="*/ 1 h 30"/>
                  <a:gd name="T6" fmla="*/ 1 w 11"/>
                  <a:gd name="T7" fmla="*/ 27 h 30"/>
                  <a:gd name="T8" fmla="*/ 4 w 11"/>
                  <a:gd name="T9" fmla="*/ 28 h 30"/>
                </a:gdLst>
                <a:ahLst/>
                <a:cxnLst>
                  <a:cxn ang="0">
                    <a:pos x="T0" y="T1"/>
                  </a:cxn>
                  <a:cxn ang="0">
                    <a:pos x="T2" y="T3"/>
                  </a:cxn>
                  <a:cxn ang="0">
                    <a:pos x="T4" y="T5"/>
                  </a:cxn>
                  <a:cxn ang="0">
                    <a:pos x="T6" y="T7"/>
                  </a:cxn>
                  <a:cxn ang="0">
                    <a:pos x="T8" y="T9"/>
                  </a:cxn>
                </a:cxnLst>
                <a:rect l="0" t="0" r="r" b="b"/>
                <a:pathLst>
                  <a:path w="11" h="30">
                    <a:moveTo>
                      <a:pt x="4" y="28"/>
                    </a:moveTo>
                    <a:cubicBezTo>
                      <a:pt x="7" y="19"/>
                      <a:pt x="10" y="11"/>
                      <a:pt x="11" y="2"/>
                    </a:cubicBezTo>
                    <a:cubicBezTo>
                      <a:pt x="11" y="0"/>
                      <a:pt x="8" y="0"/>
                      <a:pt x="8" y="1"/>
                    </a:cubicBezTo>
                    <a:cubicBezTo>
                      <a:pt x="5" y="9"/>
                      <a:pt x="3" y="18"/>
                      <a:pt x="1" y="27"/>
                    </a:cubicBezTo>
                    <a:cubicBezTo>
                      <a:pt x="0" y="29"/>
                      <a:pt x="4" y="30"/>
                      <a:pt x="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0" name="Freeform 698"/>
              <p:cNvSpPr>
                <a:spLocks/>
              </p:cNvSpPr>
              <p:nvPr/>
            </p:nvSpPr>
            <p:spPr bwMode="auto">
              <a:xfrm>
                <a:off x="4361" y="2494"/>
                <a:ext cx="21" cy="60"/>
              </a:xfrm>
              <a:custGeom>
                <a:avLst/>
                <a:gdLst>
                  <a:gd name="T0" fmla="*/ 5 w 12"/>
                  <a:gd name="T1" fmla="*/ 32 h 34"/>
                  <a:gd name="T2" fmla="*/ 11 w 12"/>
                  <a:gd name="T3" fmla="*/ 3 h 34"/>
                  <a:gd name="T4" fmla="*/ 8 w 12"/>
                  <a:gd name="T5" fmla="*/ 2 h 34"/>
                  <a:gd name="T6" fmla="*/ 1 w 12"/>
                  <a:gd name="T7" fmla="*/ 31 h 34"/>
                  <a:gd name="T8" fmla="*/ 5 w 12"/>
                  <a:gd name="T9" fmla="*/ 32 h 34"/>
                </a:gdLst>
                <a:ahLst/>
                <a:cxnLst>
                  <a:cxn ang="0">
                    <a:pos x="T0" y="T1"/>
                  </a:cxn>
                  <a:cxn ang="0">
                    <a:pos x="T2" y="T3"/>
                  </a:cxn>
                  <a:cxn ang="0">
                    <a:pos x="T4" y="T5"/>
                  </a:cxn>
                  <a:cxn ang="0">
                    <a:pos x="T6" y="T7"/>
                  </a:cxn>
                  <a:cxn ang="0">
                    <a:pos x="T8" y="T9"/>
                  </a:cxn>
                </a:cxnLst>
                <a:rect l="0" t="0" r="r" b="b"/>
                <a:pathLst>
                  <a:path w="12" h="34">
                    <a:moveTo>
                      <a:pt x="5" y="32"/>
                    </a:moveTo>
                    <a:cubicBezTo>
                      <a:pt x="7" y="22"/>
                      <a:pt x="10" y="13"/>
                      <a:pt x="11" y="3"/>
                    </a:cubicBezTo>
                    <a:cubicBezTo>
                      <a:pt x="12" y="1"/>
                      <a:pt x="9" y="0"/>
                      <a:pt x="8" y="2"/>
                    </a:cubicBezTo>
                    <a:cubicBezTo>
                      <a:pt x="5" y="12"/>
                      <a:pt x="3" y="21"/>
                      <a:pt x="1" y="31"/>
                    </a:cubicBezTo>
                    <a:cubicBezTo>
                      <a:pt x="0" y="33"/>
                      <a:pt x="4" y="34"/>
                      <a:pt x="5"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1" name="Freeform 699"/>
              <p:cNvSpPr>
                <a:spLocks/>
              </p:cNvSpPr>
              <p:nvPr/>
            </p:nvSpPr>
            <p:spPr bwMode="auto">
              <a:xfrm>
                <a:off x="4402" y="2474"/>
                <a:ext cx="26" cy="58"/>
              </a:xfrm>
              <a:custGeom>
                <a:avLst/>
                <a:gdLst>
                  <a:gd name="T0" fmla="*/ 3 w 15"/>
                  <a:gd name="T1" fmla="*/ 32 h 33"/>
                  <a:gd name="T2" fmla="*/ 15 w 15"/>
                  <a:gd name="T3" fmla="*/ 3 h 33"/>
                  <a:gd name="T4" fmla="*/ 12 w 15"/>
                  <a:gd name="T5" fmla="*/ 2 h 33"/>
                  <a:gd name="T6" fmla="*/ 1 w 15"/>
                  <a:gd name="T7" fmla="*/ 30 h 33"/>
                  <a:gd name="T8" fmla="*/ 3 w 15"/>
                  <a:gd name="T9" fmla="*/ 32 h 33"/>
                </a:gdLst>
                <a:ahLst/>
                <a:cxnLst>
                  <a:cxn ang="0">
                    <a:pos x="T0" y="T1"/>
                  </a:cxn>
                  <a:cxn ang="0">
                    <a:pos x="T2" y="T3"/>
                  </a:cxn>
                  <a:cxn ang="0">
                    <a:pos x="T4" y="T5"/>
                  </a:cxn>
                  <a:cxn ang="0">
                    <a:pos x="T6" y="T7"/>
                  </a:cxn>
                  <a:cxn ang="0">
                    <a:pos x="T8" y="T9"/>
                  </a:cxn>
                </a:cxnLst>
                <a:rect l="0" t="0" r="r" b="b"/>
                <a:pathLst>
                  <a:path w="15" h="33">
                    <a:moveTo>
                      <a:pt x="3" y="32"/>
                    </a:moveTo>
                    <a:cubicBezTo>
                      <a:pt x="8" y="23"/>
                      <a:pt x="13" y="13"/>
                      <a:pt x="15" y="3"/>
                    </a:cubicBezTo>
                    <a:cubicBezTo>
                      <a:pt x="15" y="1"/>
                      <a:pt x="13" y="0"/>
                      <a:pt x="12" y="2"/>
                    </a:cubicBezTo>
                    <a:cubicBezTo>
                      <a:pt x="9" y="12"/>
                      <a:pt x="5" y="21"/>
                      <a:pt x="1" y="30"/>
                    </a:cubicBezTo>
                    <a:cubicBezTo>
                      <a:pt x="0" y="32"/>
                      <a:pt x="2" y="33"/>
                      <a:pt x="3"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2" name="Freeform 700"/>
              <p:cNvSpPr>
                <a:spLocks/>
              </p:cNvSpPr>
              <p:nvPr/>
            </p:nvSpPr>
            <p:spPr bwMode="auto">
              <a:xfrm>
                <a:off x="4440" y="2450"/>
                <a:ext cx="21" cy="63"/>
              </a:xfrm>
              <a:custGeom>
                <a:avLst/>
                <a:gdLst>
                  <a:gd name="T0" fmla="*/ 4 w 12"/>
                  <a:gd name="T1" fmla="*/ 34 h 36"/>
                  <a:gd name="T2" fmla="*/ 10 w 12"/>
                  <a:gd name="T3" fmla="*/ 2 h 36"/>
                  <a:gd name="T4" fmla="*/ 7 w 12"/>
                  <a:gd name="T5" fmla="*/ 2 h 36"/>
                  <a:gd name="T6" fmla="*/ 1 w 12"/>
                  <a:gd name="T7" fmla="*/ 33 h 36"/>
                  <a:gd name="T8" fmla="*/ 4 w 12"/>
                  <a:gd name="T9" fmla="*/ 34 h 36"/>
                </a:gdLst>
                <a:ahLst/>
                <a:cxnLst>
                  <a:cxn ang="0">
                    <a:pos x="T0" y="T1"/>
                  </a:cxn>
                  <a:cxn ang="0">
                    <a:pos x="T2" y="T3"/>
                  </a:cxn>
                  <a:cxn ang="0">
                    <a:pos x="T4" y="T5"/>
                  </a:cxn>
                  <a:cxn ang="0">
                    <a:pos x="T6" y="T7"/>
                  </a:cxn>
                  <a:cxn ang="0">
                    <a:pos x="T8" y="T9"/>
                  </a:cxn>
                </a:cxnLst>
                <a:rect l="0" t="0" r="r" b="b"/>
                <a:pathLst>
                  <a:path w="12" h="36">
                    <a:moveTo>
                      <a:pt x="4" y="34"/>
                    </a:moveTo>
                    <a:cubicBezTo>
                      <a:pt x="9" y="24"/>
                      <a:pt x="12" y="13"/>
                      <a:pt x="10" y="2"/>
                    </a:cubicBezTo>
                    <a:cubicBezTo>
                      <a:pt x="10" y="0"/>
                      <a:pt x="7" y="1"/>
                      <a:pt x="7" y="2"/>
                    </a:cubicBezTo>
                    <a:cubicBezTo>
                      <a:pt x="7" y="13"/>
                      <a:pt x="5" y="23"/>
                      <a:pt x="1" y="33"/>
                    </a:cubicBezTo>
                    <a:cubicBezTo>
                      <a:pt x="0" y="35"/>
                      <a:pt x="3" y="36"/>
                      <a:pt x="4"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3" name="Freeform 701"/>
              <p:cNvSpPr>
                <a:spLocks/>
              </p:cNvSpPr>
              <p:nvPr/>
            </p:nvSpPr>
            <p:spPr bwMode="auto">
              <a:xfrm>
                <a:off x="4472" y="2430"/>
                <a:ext cx="16" cy="71"/>
              </a:xfrm>
              <a:custGeom>
                <a:avLst/>
                <a:gdLst>
                  <a:gd name="T0" fmla="*/ 4 w 9"/>
                  <a:gd name="T1" fmla="*/ 38 h 40"/>
                  <a:gd name="T2" fmla="*/ 8 w 9"/>
                  <a:gd name="T3" fmla="*/ 2 h 40"/>
                  <a:gd name="T4" fmla="*/ 5 w 9"/>
                  <a:gd name="T5" fmla="*/ 2 h 40"/>
                  <a:gd name="T6" fmla="*/ 1 w 9"/>
                  <a:gd name="T7" fmla="*/ 37 h 40"/>
                  <a:gd name="T8" fmla="*/ 4 w 9"/>
                  <a:gd name="T9" fmla="*/ 38 h 40"/>
                </a:gdLst>
                <a:ahLst/>
                <a:cxnLst>
                  <a:cxn ang="0">
                    <a:pos x="T0" y="T1"/>
                  </a:cxn>
                  <a:cxn ang="0">
                    <a:pos x="T2" y="T3"/>
                  </a:cxn>
                  <a:cxn ang="0">
                    <a:pos x="T4" y="T5"/>
                  </a:cxn>
                  <a:cxn ang="0">
                    <a:pos x="T6" y="T7"/>
                  </a:cxn>
                  <a:cxn ang="0">
                    <a:pos x="T8" y="T9"/>
                  </a:cxn>
                </a:cxnLst>
                <a:rect l="0" t="0" r="r" b="b"/>
                <a:pathLst>
                  <a:path w="9" h="40">
                    <a:moveTo>
                      <a:pt x="4" y="38"/>
                    </a:moveTo>
                    <a:cubicBezTo>
                      <a:pt x="7" y="26"/>
                      <a:pt x="9" y="14"/>
                      <a:pt x="8" y="2"/>
                    </a:cubicBezTo>
                    <a:cubicBezTo>
                      <a:pt x="7" y="0"/>
                      <a:pt x="5" y="0"/>
                      <a:pt x="5" y="2"/>
                    </a:cubicBezTo>
                    <a:cubicBezTo>
                      <a:pt x="4" y="14"/>
                      <a:pt x="3" y="25"/>
                      <a:pt x="1" y="37"/>
                    </a:cubicBezTo>
                    <a:cubicBezTo>
                      <a:pt x="0" y="39"/>
                      <a:pt x="3" y="40"/>
                      <a:pt x="4"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4" name="Freeform 702"/>
              <p:cNvSpPr>
                <a:spLocks/>
              </p:cNvSpPr>
              <p:nvPr/>
            </p:nvSpPr>
            <p:spPr bwMode="auto">
              <a:xfrm>
                <a:off x="4516" y="2401"/>
                <a:ext cx="9" cy="40"/>
              </a:xfrm>
              <a:custGeom>
                <a:avLst/>
                <a:gdLst>
                  <a:gd name="T0" fmla="*/ 4 w 5"/>
                  <a:gd name="T1" fmla="*/ 20 h 23"/>
                  <a:gd name="T2" fmla="*/ 4 w 5"/>
                  <a:gd name="T3" fmla="*/ 1 h 23"/>
                  <a:gd name="T4" fmla="*/ 1 w 5"/>
                  <a:gd name="T5" fmla="*/ 1 h 23"/>
                  <a:gd name="T6" fmla="*/ 1 w 5"/>
                  <a:gd name="T7" fmla="*/ 20 h 23"/>
                  <a:gd name="T8" fmla="*/ 4 w 5"/>
                  <a:gd name="T9" fmla="*/ 20 h 23"/>
                </a:gdLst>
                <a:ahLst/>
                <a:cxnLst>
                  <a:cxn ang="0">
                    <a:pos x="T0" y="T1"/>
                  </a:cxn>
                  <a:cxn ang="0">
                    <a:pos x="T2" y="T3"/>
                  </a:cxn>
                  <a:cxn ang="0">
                    <a:pos x="T4" y="T5"/>
                  </a:cxn>
                  <a:cxn ang="0">
                    <a:pos x="T6" y="T7"/>
                  </a:cxn>
                  <a:cxn ang="0">
                    <a:pos x="T8" y="T9"/>
                  </a:cxn>
                </a:cxnLst>
                <a:rect l="0" t="0" r="r" b="b"/>
                <a:pathLst>
                  <a:path w="5" h="23">
                    <a:moveTo>
                      <a:pt x="4" y="20"/>
                    </a:moveTo>
                    <a:cubicBezTo>
                      <a:pt x="5" y="14"/>
                      <a:pt x="5" y="7"/>
                      <a:pt x="4" y="1"/>
                    </a:cubicBezTo>
                    <a:cubicBezTo>
                      <a:pt x="4" y="0"/>
                      <a:pt x="1" y="0"/>
                      <a:pt x="1" y="1"/>
                    </a:cubicBezTo>
                    <a:cubicBezTo>
                      <a:pt x="0" y="7"/>
                      <a:pt x="0" y="14"/>
                      <a:pt x="1" y="20"/>
                    </a:cubicBezTo>
                    <a:cubicBezTo>
                      <a:pt x="1" y="23"/>
                      <a:pt x="4" y="23"/>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5" name="Freeform 703"/>
              <p:cNvSpPr>
                <a:spLocks/>
              </p:cNvSpPr>
              <p:nvPr/>
            </p:nvSpPr>
            <p:spPr bwMode="auto">
              <a:xfrm>
                <a:off x="4539" y="2371"/>
                <a:ext cx="10" cy="40"/>
              </a:xfrm>
              <a:custGeom>
                <a:avLst/>
                <a:gdLst>
                  <a:gd name="T0" fmla="*/ 4 w 6"/>
                  <a:gd name="T1" fmla="*/ 20 h 23"/>
                  <a:gd name="T2" fmla="*/ 5 w 6"/>
                  <a:gd name="T3" fmla="*/ 2 h 23"/>
                  <a:gd name="T4" fmla="*/ 2 w 6"/>
                  <a:gd name="T5" fmla="*/ 1 h 23"/>
                  <a:gd name="T6" fmla="*/ 0 w 6"/>
                  <a:gd name="T7" fmla="*/ 20 h 23"/>
                  <a:gd name="T8" fmla="*/ 4 w 6"/>
                  <a:gd name="T9" fmla="*/ 20 h 23"/>
                </a:gdLst>
                <a:ahLst/>
                <a:cxnLst>
                  <a:cxn ang="0">
                    <a:pos x="T0" y="T1"/>
                  </a:cxn>
                  <a:cxn ang="0">
                    <a:pos x="T2" y="T3"/>
                  </a:cxn>
                  <a:cxn ang="0">
                    <a:pos x="T4" y="T5"/>
                  </a:cxn>
                  <a:cxn ang="0">
                    <a:pos x="T6" y="T7"/>
                  </a:cxn>
                  <a:cxn ang="0">
                    <a:pos x="T8" y="T9"/>
                  </a:cxn>
                </a:cxnLst>
                <a:rect l="0" t="0" r="r" b="b"/>
                <a:pathLst>
                  <a:path w="6" h="23">
                    <a:moveTo>
                      <a:pt x="4" y="20"/>
                    </a:moveTo>
                    <a:cubicBezTo>
                      <a:pt x="5" y="14"/>
                      <a:pt x="6" y="8"/>
                      <a:pt x="5" y="2"/>
                    </a:cubicBezTo>
                    <a:cubicBezTo>
                      <a:pt x="5" y="0"/>
                      <a:pt x="3" y="0"/>
                      <a:pt x="2" y="1"/>
                    </a:cubicBezTo>
                    <a:cubicBezTo>
                      <a:pt x="1" y="7"/>
                      <a:pt x="1" y="14"/>
                      <a:pt x="0" y="20"/>
                    </a:cubicBezTo>
                    <a:cubicBezTo>
                      <a:pt x="0" y="23"/>
                      <a:pt x="4" y="22"/>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6" name="Freeform 704"/>
              <p:cNvSpPr>
                <a:spLocks/>
              </p:cNvSpPr>
              <p:nvPr/>
            </p:nvSpPr>
            <p:spPr bwMode="auto">
              <a:xfrm>
                <a:off x="4572" y="2357"/>
                <a:ext cx="9" cy="28"/>
              </a:xfrm>
              <a:custGeom>
                <a:avLst/>
                <a:gdLst>
                  <a:gd name="T0" fmla="*/ 4 w 5"/>
                  <a:gd name="T1" fmla="*/ 14 h 16"/>
                  <a:gd name="T2" fmla="*/ 5 w 5"/>
                  <a:gd name="T3" fmla="*/ 3 h 16"/>
                  <a:gd name="T4" fmla="*/ 2 w 5"/>
                  <a:gd name="T5" fmla="*/ 2 h 16"/>
                  <a:gd name="T6" fmla="*/ 0 w 5"/>
                  <a:gd name="T7" fmla="*/ 14 h 16"/>
                  <a:gd name="T8" fmla="*/ 4 w 5"/>
                  <a:gd name="T9" fmla="*/ 14 h 16"/>
                </a:gdLst>
                <a:ahLst/>
                <a:cxnLst>
                  <a:cxn ang="0">
                    <a:pos x="T0" y="T1"/>
                  </a:cxn>
                  <a:cxn ang="0">
                    <a:pos x="T2" y="T3"/>
                  </a:cxn>
                  <a:cxn ang="0">
                    <a:pos x="T4" y="T5"/>
                  </a:cxn>
                  <a:cxn ang="0">
                    <a:pos x="T6" y="T7"/>
                  </a:cxn>
                  <a:cxn ang="0">
                    <a:pos x="T8" y="T9"/>
                  </a:cxn>
                </a:cxnLst>
                <a:rect l="0" t="0" r="r" b="b"/>
                <a:pathLst>
                  <a:path w="5" h="16">
                    <a:moveTo>
                      <a:pt x="4" y="14"/>
                    </a:moveTo>
                    <a:cubicBezTo>
                      <a:pt x="3" y="10"/>
                      <a:pt x="4" y="7"/>
                      <a:pt x="5" y="3"/>
                    </a:cubicBezTo>
                    <a:cubicBezTo>
                      <a:pt x="5" y="1"/>
                      <a:pt x="3" y="0"/>
                      <a:pt x="2" y="2"/>
                    </a:cubicBezTo>
                    <a:cubicBezTo>
                      <a:pt x="0" y="5"/>
                      <a:pt x="0" y="10"/>
                      <a:pt x="0" y="14"/>
                    </a:cubicBezTo>
                    <a:cubicBezTo>
                      <a:pt x="0" y="16"/>
                      <a:pt x="4" y="16"/>
                      <a:pt x="4"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7" name="Freeform 705"/>
              <p:cNvSpPr>
                <a:spLocks/>
              </p:cNvSpPr>
              <p:nvPr/>
            </p:nvSpPr>
            <p:spPr bwMode="auto">
              <a:xfrm>
                <a:off x="4599" y="2332"/>
                <a:ext cx="10" cy="26"/>
              </a:xfrm>
              <a:custGeom>
                <a:avLst/>
                <a:gdLst>
                  <a:gd name="T0" fmla="*/ 4 w 6"/>
                  <a:gd name="T1" fmla="*/ 13 h 15"/>
                  <a:gd name="T2" fmla="*/ 5 w 6"/>
                  <a:gd name="T3" fmla="*/ 2 h 15"/>
                  <a:gd name="T4" fmla="*/ 3 w 6"/>
                  <a:gd name="T5" fmla="*/ 2 h 15"/>
                  <a:gd name="T6" fmla="*/ 0 w 6"/>
                  <a:gd name="T7" fmla="*/ 12 h 15"/>
                  <a:gd name="T8" fmla="*/ 4 w 6"/>
                  <a:gd name="T9" fmla="*/ 13 h 15"/>
                </a:gdLst>
                <a:ahLst/>
                <a:cxnLst>
                  <a:cxn ang="0">
                    <a:pos x="T0" y="T1"/>
                  </a:cxn>
                  <a:cxn ang="0">
                    <a:pos x="T2" y="T3"/>
                  </a:cxn>
                  <a:cxn ang="0">
                    <a:pos x="T4" y="T5"/>
                  </a:cxn>
                  <a:cxn ang="0">
                    <a:pos x="T6" y="T7"/>
                  </a:cxn>
                  <a:cxn ang="0">
                    <a:pos x="T8" y="T9"/>
                  </a:cxn>
                </a:cxnLst>
                <a:rect l="0" t="0" r="r" b="b"/>
                <a:pathLst>
                  <a:path w="6" h="15">
                    <a:moveTo>
                      <a:pt x="4" y="13"/>
                    </a:moveTo>
                    <a:cubicBezTo>
                      <a:pt x="5" y="9"/>
                      <a:pt x="6" y="6"/>
                      <a:pt x="5" y="2"/>
                    </a:cubicBezTo>
                    <a:cubicBezTo>
                      <a:pt x="5" y="1"/>
                      <a:pt x="3" y="0"/>
                      <a:pt x="3" y="2"/>
                    </a:cubicBezTo>
                    <a:cubicBezTo>
                      <a:pt x="1" y="5"/>
                      <a:pt x="1" y="9"/>
                      <a:pt x="0" y="12"/>
                    </a:cubicBezTo>
                    <a:cubicBezTo>
                      <a:pt x="0" y="14"/>
                      <a:pt x="4" y="15"/>
                      <a:pt x="4"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8" name="Freeform 706"/>
              <p:cNvSpPr>
                <a:spLocks/>
              </p:cNvSpPr>
              <p:nvPr/>
            </p:nvSpPr>
            <p:spPr bwMode="auto">
              <a:xfrm>
                <a:off x="5042" y="1328"/>
                <a:ext cx="12" cy="81"/>
              </a:xfrm>
              <a:custGeom>
                <a:avLst/>
                <a:gdLst>
                  <a:gd name="T0" fmla="*/ 3 w 7"/>
                  <a:gd name="T1" fmla="*/ 44 h 46"/>
                  <a:gd name="T2" fmla="*/ 3 w 7"/>
                  <a:gd name="T3" fmla="*/ 2 h 46"/>
                  <a:gd name="T4" fmla="*/ 1 w 7"/>
                  <a:gd name="T5" fmla="*/ 2 h 46"/>
                  <a:gd name="T6" fmla="*/ 0 w 7"/>
                  <a:gd name="T7" fmla="*/ 43 h 46"/>
                  <a:gd name="T8" fmla="*/ 3 w 7"/>
                  <a:gd name="T9" fmla="*/ 44 h 46"/>
                </a:gdLst>
                <a:ahLst/>
                <a:cxnLst>
                  <a:cxn ang="0">
                    <a:pos x="T0" y="T1"/>
                  </a:cxn>
                  <a:cxn ang="0">
                    <a:pos x="T2" y="T3"/>
                  </a:cxn>
                  <a:cxn ang="0">
                    <a:pos x="T4" y="T5"/>
                  </a:cxn>
                  <a:cxn ang="0">
                    <a:pos x="T6" y="T7"/>
                  </a:cxn>
                  <a:cxn ang="0">
                    <a:pos x="T8" y="T9"/>
                  </a:cxn>
                </a:cxnLst>
                <a:rect l="0" t="0" r="r" b="b"/>
                <a:pathLst>
                  <a:path w="7" h="46">
                    <a:moveTo>
                      <a:pt x="3" y="44"/>
                    </a:moveTo>
                    <a:cubicBezTo>
                      <a:pt x="6" y="30"/>
                      <a:pt x="7" y="16"/>
                      <a:pt x="3" y="2"/>
                    </a:cubicBezTo>
                    <a:cubicBezTo>
                      <a:pt x="3" y="0"/>
                      <a:pt x="0" y="0"/>
                      <a:pt x="1" y="2"/>
                    </a:cubicBezTo>
                    <a:cubicBezTo>
                      <a:pt x="2" y="16"/>
                      <a:pt x="2" y="29"/>
                      <a:pt x="0" y="43"/>
                    </a:cubicBezTo>
                    <a:cubicBezTo>
                      <a:pt x="0" y="45"/>
                      <a:pt x="3" y="46"/>
                      <a:pt x="3"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9" name="Freeform 707"/>
              <p:cNvSpPr>
                <a:spLocks/>
              </p:cNvSpPr>
              <p:nvPr/>
            </p:nvSpPr>
            <p:spPr bwMode="auto">
              <a:xfrm>
                <a:off x="5059" y="1366"/>
                <a:ext cx="13" cy="58"/>
              </a:xfrm>
              <a:custGeom>
                <a:avLst/>
                <a:gdLst>
                  <a:gd name="T0" fmla="*/ 3 w 7"/>
                  <a:gd name="T1" fmla="*/ 32 h 33"/>
                  <a:gd name="T2" fmla="*/ 3 w 7"/>
                  <a:gd name="T3" fmla="*/ 1 h 33"/>
                  <a:gd name="T4" fmla="*/ 1 w 7"/>
                  <a:gd name="T5" fmla="*/ 1 h 33"/>
                  <a:gd name="T6" fmla="*/ 0 w 7"/>
                  <a:gd name="T7" fmla="*/ 31 h 33"/>
                  <a:gd name="T8" fmla="*/ 3 w 7"/>
                  <a:gd name="T9" fmla="*/ 32 h 33"/>
                </a:gdLst>
                <a:ahLst/>
                <a:cxnLst>
                  <a:cxn ang="0">
                    <a:pos x="T0" y="T1"/>
                  </a:cxn>
                  <a:cxn ang="0">
                    <a:pos x="T2" y="T3"/>
                  </a:cxn>
                  <a:cxn ang="0">
                    <a:pos x="T4" y="T5"/>
                  </a:cxn>
                  <a:cxn ang="0">
                    <a:pos x="T6" y="T7"/>
                  </a:cxn>
                  <a:cxn ang="0">
                    <a:pos x="T8" y="T9"/>
                  </a:cxn>
                </a:cxnLst>
                <a:rect l="0" t="0" r="r" b="b"/>
                <a:pathLst>
                  <a:path w="7" h="33">
                    <a:moveTo>
                      <a:pt x="3" y="32"/>
                    </a:moveTo>
                    <a:cubicBezTo>
                      <a:pt x="6" y="22"/>
                      <a:pt x="7" y="11"/>
                      <a:pt x="3" y="1"/>
                    </a:cubicBezTo>
                    <a:cubicBezTo>
                      <a:pt x="3" y="0"/>
                      <a:pt x="0" y="0"/>
                      <a:pt x="1" y="1"/>
                    </a:cubicBezTo>
                    <a:cubicBezTo>
                      <a:pt x="1" y="11"/>
                      <a:pt x="2" y="21"/>
                      <a:pt x="0" y="31"/>
                    </a:cubicBezTo>
                    <a:cubicBezTo>
                      <a:pt x="0" y="33"/>
                      <a:pt x="3" y="33"/>
                      <a:pt x="3"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0" name="Freeform 708"/>
              <p:cNvSpPr>
                <a:spLocks/>
              </p:cNvSpPr>
              <p:nvPr/>
            </p:nvSpPr>
            <p:spPr bwMode="auto">
              <a:xfrm>
                <a:off x="5079" y="1388"/>
                <a:ext cx="15" cy="47"/>
              </a:xfrm>
              <a:custGeom>
                <a:avLst/>
                <a:gdLst>
                  <a:gd name="T0" fmla="*/ 4 w 9"/>
                  <a:gd name="T1" fmla="*/ 26 h 27"/>
                  <a:gd name="T2" fmla="*/ 8 w 9"/>
                  <a:gd name="T3" fmla="*/ 2 h 27"/>
                  <a:gd name="T4" fmla="*/ 5 w 9"/>
                  <a:gd name="T5" fmla="*/ 2 h 27"/>
                  <a:gd name="T6" fmla="*/ 1 w 9"/>
                  <a:gd name="T7" fmla="*/ 24 h 27"/>
                  <a:gd name="T8" fmla="*/ 4 w 9"/>
                  <a:gd name="T9" fmla="*/ 26 h 27"/>
                </a:gdLst>
                <a:ahLst/>
                <a:cxnLst>
                  <a:cxn ang="0">
                    <a:pos x="T0" y="T1"/>
                  </a:cxn>
                  <a:cxn ang="0">
                    <a:pos x="T2" y="T3"/>
                  </a:cxn>
                  <a:cxn ang="0">
                    <a:pos x="T4" y="T5"/>
                  </a:cxn>
                  <a:cxn ang="0">
                    <a:pos x="T6" y="T7"/>
                  </a:cxn>
                  <a:cxn ang="0">
                    <a:pos x="T8" y="T9"/>
                  </a:cxn>
                </a:cxnLst>
                <a:rect l="0" t="0" r="r" b="b"/>
                <a:pathLst>
                  <a:path w="9" h="27">
                    <a:moveTo>
                      <a:pt x="4" y="26"/>
                    </a:moveTo>
                    <a:cubicBezTo>
                      <a:pt x="7" y="19"/>
                      <a:pt x="9" y="10"/>
                      <a:pt x="8" y="2"/>
                    </a:cubicBezTo>
                    <a:cubicBezTo>
                      <a:pt x="8" y="0"/>
                      <a:pt x="5" y="0"/>
                      <a:pt x="5" y="2"/>
                    </a:cubicBezTo>
                    <a:cubicBezTo>
                      <a:pt x="4" y="9"/>
                      <a:pt x="3" y="17"/>
                      <a:pt x="1" y="24"/>
                    </a:cubicBezTo>
                    <a:cubicBezTo>
                      <a:pt x="0" y="26"/>
                      <a:pt x="3" y="27"/>
                      <a:pt x="4"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1" name="Freeform 709"/>
              <p:cNvSpPr>
                <a:spLocks/>
              </p:cNvSpPr>
              <p:nvPr/>
            </p:nvSpPr>
            <p:spPr bwMode="auto">
              <a:xfrm>
                <a:off x="5103" y="1416"/>
                <a:ext cx="9" cy="40"/>
              </a:xfrm>
              <a:custGeom>
                <a:avLst/>
                <a:gdLst>
                  <a:gd name="T0" fmla="*/ 3 w 5"/>
                  <a:gd name="T1" fmla="*/ 21 h 23"/>
                  <a:gd name="T2" fmla="*/ 4 w 5"/>
                  <a:gd name="T3" fmla="*/ 1 h 23"/>
                  <a:gd name="T4" fmla="*/ 1 w 5"/>
                  <a:gd name="T5" fmla="*/ 2 h 23"/>
                  <a:gd name="T6" fmla="*/ 0 w 5"/>
                  <a:gd name="T7" fmla="*/ 20 h 23"/>
                  <a:gd name="T8" fmla="*/ 3 w 5"/>
                  <a:gd name="T9" fmla="*/ 21 h 23"/>
                </a:gdLst>
                <a:ahLst/>
                <a:cxnLst>
                  <a:cxn ang="0">
                    <a:pos x="T0" y="T1"/>
                  </a:cxn>
                  <a:cxn ang="0">
                    <a:pos x="T2" y="T3"/>
                  </a:cxn>
                  <a:cxn ang="0">
                    <a:pos x="T4" y="T5"/>
                  </a:cxn>
                  <a:cxn ang="0">
                    <a:pos x="T6" y="T7"/>
                  </a:cxn>
                  <a:cxn ang="0">
                    <a:pos x="T8" y="T9"/>
                  </a:cxn>
                </a:cxnLst>
                <a:rect l="0" t="0" r="r" b="b"/>
                <a:pathLst>
                  <a:path w="5" h="23">
                    <a:moveTo>
                      <a:pt x="3" y="21"/>
                    </a:moveTo>
                    <a:cubicBezTo>
                      <a:pt x="5" y="14"/>
                      <a:pt x="5" y="8"/>
                      <a:pt x="4" y="1"/>
                    </a:cubicBezTo>
                    <a:cubicBezTo>
                      <a:pt x="3" y="0"/>
                      <a:pt x="1" y="0"/>
                      <a:pt x="1" y="2"/>
                    </a:cubicBezTo>
                    <a:cubicBezTo>
                      <a:pt x="1" y="8"/>
                      <a:pt x="1" y="14"/>
                      <a:pt x="0" y="20"/>
                    </a:cubicBezTo>
                    <a:cubicBezTo>
                      <a:pt x="0" y="22"/>
                      <a:pt x="3" y="23"/>
                      <a:pt x="3"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2" name="Freeform 710"/>
              <p:cNvSpPr>
                <a:spLocks/>
              </p:cNvSpPr>
              <p:nvPr/>
            </p:nvSpPr>
            <p:spPr bwMode="auto">
              <a:xfrm>
                <a:off x="5117" y="1458"/>
                <a:ext cx="11" cy="30"/>
              </a:xfrm>
              <a:custGeom>
                <a:avLst/>
                <a:gdLst>
                  <a:gd name="T0" fmla="*/ 3 w 6"/>
                  <a:gd name="T1" fmla="*/ 15 h 17"/>
                  <a:gd name="T2" fmla="*/ 6 w 6"/>
                  <a:gd name="T3" fmla="*/ 2 h 17"/>
                  <a:gd name="T4" fmla="*/ 3 w 6"/>
                  <a:gd name="T5" fmla="*/ 1 h 17"/>
                  <a:gd name="T6" fmla="*/ 0 w 6"/>
                  <a:gd name="T7" fmla="*/ 14 h 17"/>
                  <a:gd name="T8" fmla="*/ 3 w 6"/>
                  <a:gd name="T9" fmla="*/ 15 h 17"/>
                </a:gdLst>
                <a:ahLst/>
                <a:cxnLst>
                  <a:cxn ang="0">
                    <a:pos x="T0" y="T1"/>
                  </a:cxn>
                  <a:cxn ang="0">
                    <a:pos x="T2" y="T3"/>
                  </a:cxn>
                  <a:cxn ang="0">
                    <a:pos x="T4" y="T5"/>
                  </a:cxn>
                  <a:cxn ang="0">
                    <a:pos x="T6" y="T7"/>
                  </a:cxn>
                  <a:cxn ang="0">
                    <a:pos x="T8" y="T9"/>
                  </a:cxn>
                </a:cxnLst>
                <a:rect l="0" t="0" r="r" b="b"/>
                <a:pathLst>
                  <a:path w="6" h="17">
                    <a:moveTo>
                      <a:pt x="3" y="15"/>
                    </a:moveTo>
                    <a:cubicBezTo>
                      <a:pt x="5" y="11"/>
                      <a:pt x="6" y="6"/>
                      <a:pt x="6" y="2"/>
                    </a:cubicBezTo>
                    <a:cubicBezTo>
                      <a:pt x="6" y="1"/>
                      <a:pt x="4" y="0"/>
                      <a:pt x="3" y="1"/>
                    </a:cubicBezTo>
                    <a:cubicBezTo>
                      <a:pt x="2" y="5"/>
                      <a:pt x="1" y="10"/>
                      <a:pt x="0" y="14"/>
                    </a:cubicBezTo>
                    <a:cubicBezTo>
                      <a:pt x="0" y="16"/>
                      <a:pt x="3" y="17"/>
                      <a:pt x="3"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3" name="Freeform 711"/>
              <p:cNvSpPr>
                <a:spLocks/>
              </p:cNvSpPr>
              <p:nvPr/>
            </p:nvSpPr>
            <p:spPr bwMode="auto">
              <a:xfrm>
                <a:off x="3892" y="1729"/>
                <a:ext cx="91" cy="16"/>
              </a:xfrm>
              <a:custGeom>
                <a:avLst/>
                <a:gdLst>
                  <a:gd name="T0" fmla="*/ 3 w 52"/>
                  <a:gd name="T1" fmla="*/ 9 h 9"/>
                  <a:gd name="T2" fmla="*/ 49 w 52"/>
                  <a:gd name="T3" fmla="*/ 8 h 9"/>
                  <a:gd name="T4" fmla="*/ 50 w 52"/>
                  <a:gd name="T5" fmla="*/ 5 h 9"/>
                  <a:gd name="T6" fmla="*/ 2 w 52"/>
                  <a:gd name="T7" fmla="*/ 6 h 9"/>
                  <a:gd name="T8" fmla="*/ 3 w 52"/>
                  <a:gd name="T9" fmla="*/ 9 h 9"/>
                </a:gdLst>
                <a:ahLst/>
                <a:cxnLst>
                  <a:cxn ang="0">
                    <a:pos x="T0" y="T1"/>
                  </a:cxn>
                  <a:cxn ang="0">
                    <a:pos x="T2" y="T3"/>
                  </a:cxn>
                  <a:cxn ang="0">
                    <a:pos x="T4" y="T5"/>
                  </a:cxn>
                  <a:cxn ang="0">
                    <a:pos x="T6" y="T7"/>
                  </a:cxn>
                  <a:cxn ang="0">
                    <a:pos x="T8" y="T9"/>
                  </a:cxn>
                </a:cxnLst>
                <a:rect l="0" t="0" r="r" b="b"/>
                <a:pathLst>
                  <a:path w="52" h="9">
                    <a:moveTo>
                      <a:pt x="3" y="9"/>
                    </a:moveTo>
                    <a:cubicBezTo>
                      <a:pt x="19" y="6"/>
                      <a:pt x="33" y="7"/>
                      <a:pt x="49" y="8"/>
                    </a:cubicBezTo>
                    <a:cubicBezTo>
                      <a:pt x="51" y="9"/>
                      <a:pt x="52" y="6"/>
                      <a:pt x="50" y="5"/>
                    </a:cubicBezTo>
                    <a:cubicBezTo>
                      <a:pt x="35" y="0"/>
                      <a:pt x="17" y="1"/>
                      <a:pt x="2" y="6"/>
                    </a:cubicBezTo>
                    <a:cubicBezTo>
                      <a:pt x="0" y="7"/>
                      <a:pt x="1"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4" name="Freeform 712"/>
              <p:cNvSpPr>
                <a:spLocks/>
              </p:cNvSpPr>
              <p:nvPr/>
            </p:nvSpPr>
            <p:spPr bwMode="auto">
              <a:xfrm>
                <a:off x="4467" y="1532"/>
                <a:ext cx="111" cy="30"/>
              </a:xfrm>
              <a:custGeom>
                <a:avLst/>
                <a:gdLst>
                  <a:gd name="T0" fmla="*/ 1 w 63"/>
                  <a:gd name="T1" fmla="*/ 3 h 17"/>
                  <a:gd name="T2" fmla="*/ 31 w 63"/>
                  <a:gd name="T3" fmla="*/ 8 h 17"/>
                  <a:gd name="T4" fmla="*/ 60 w 63"/>
                  <a:gd name="T5" fmla="*/ 17 h 17"/>
                  <a:gd name="T6" fmla="*/ 62 w 63"/>
                  <a:gd name="T7" fmla="*/ 14 h 17"/>
                  <a:gd name="T8" fmla="*/ 2 w 63"/>
                  <a:gd name="T9" fmla="*/ 0 h 17"/>
                  <a:gd name="T10" fmla="*/ 1 w 63"/>
                  <a:gd name="T11" fmla="*/ 3 h 17"/>
                </a:gdLst>
                <a:ahLst/>
                <a:cxnLst>
                  <a:cxn ang="0">
                    <a:pos x="T0" y="T1"/>
                  </a:cxn>
                  <a:cxn ang="0">
                    <a:pos x="T2" y="T3"/>
                  </a:cxn>
                  <a:cxn ang="0">
                    <a:pos x="T4" y="T5"/>
                  </a:cxn>
                  <a:cxn ang="0">
                    <a:pos x="T6" y="T7"/>
                  </a:cxn>
                  <a:cxn ang="0">
                    <a:pos x="T8" y="T9"/>
                  </a:cxn>
                  <a:cxn ang="0">
                    <a:pos x="T10" y="T11"/>
                  </a:cxn>
                </a:cxnLst>
                <a:rect l="0" t="0" r="r" b="b"/>
                <a:pathLst>
                  <a:path w="63" h="17">
                    <a:moveTo>
                      <a:pt x="1" y="3"/>
                    </a:moveTo>
                    <a:cubicBezTo>
                      <a:pt x="11" y="5"/>
                      <a:pt x="22" y="6"/>
                      <a:pt x="31" y="8"/>
                    </a:cubicBezTo>
                    <a:cubicBezTo>
                      <a:pt x="41" y="10"/>
                      <a:pt x="50" y="14"/>
                      <a:pt x="60" y="17"/>
                    </a:cubicBezTo>
                    <a:cubicBezTo>
                      <a:pt x="62" y="17"/>
                      <a:pt x="63" y="15"/>
                      <a:pt x="62" y="14"/>
                    </a:cubicBezTo>
                    <a:cubicBezTo>
                      <a:pt x="47" y="2"/>
                      <a:pt x="21" y="0"/>
                      <a:pt x="2" y="0"/>
                    </a:cubicBezTo>
                    <a:cubicBezTo>
                      <a:pt x="0" y="0"/>
                      <a:pt x="0" y="2"/>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5" name="Freeform 713"/>
              <p:cNvSpPr>
                <a:spLocks/>
              </p:cNvSpPr>
              <p:nvPr/>
            </p:nvSpPr>
            <p:spPr bwMode="auto">
              <a:xfrm>
                <a:off x="4469" y="1525"/>
                <a:ext cx="77" cy="24"/>
              </a:xfrm>
              <a:custGeom>
                <a:avLst/>
                <a:gdLst>
                  <a:gd name="T0" fmla="*/ 1 w 44"/>
                  <a:gd name="T1" fmla="*/ 4 h 14"/>
                  <a:gd name="T2" fmla="*/ 21 w 44"/>
                  <a:gd name="T3" fmla="*/ 8 h 14"/>
                  <a:gd name="T4" fmla="*/ 41 w 44"/>
                  <a:gd name="T5" fmla="*/ 14 h 14"/>
                  <a:gd name="T6" fmla="*/ 42 w 44"/>
                  <a:gd name="T7" fmla="*/ 11 h 14"/>
                  <a:gd name="T8" fmla="*/ 2 w 44"/>
                  <a:gd name="T9" fmla="*/ 1 h 14"/>
                  <a:gd name="T10" fmla="*/ 1 w 44"/>
                  <a:gd name="T11" fmla="*/ 4 h 14"/>
                </a:gdLst>
                <a:ahLst/>
                <a:cxnLst>
                  <a:cxn ang="0">
                    <a:pos x="T0" y="T1"/>
                  </a:cxn>
                  <a:cxn ang="0">
                    <a:pos x="T2" y="T3"/>
                  </a:cxn>
                  <a:cxn ang="0">
                    <a:pos x="T4" y="T5"/>
                  </a:cxn>
                  <a:cxn ang="0">
                    <a:pos x="T6" y="T7"/>
                  </a:cxn>
                  <a:cxn ang="0">
                    <a:pos x="T8" y="T9"/>
                  </a:cxn>
                  <a:cxn ang="0">
                    <a:pos x="T10" y="T11"/>
                  </a:cxn>
                </a:cxnLst>
                <a:rect l="0" t="0" r="r" b="b"/>
                <a:pathLst>
                  <a:path w="44" h="14">
                    <a:moveTo>
                      <a:pt x="1" y="4"/>
                    </a:moveTo>
                    <a:cubicBezTo>
                      <a:pt x="8" y="5"/>
                      <a:pt x="15" y="6"/>
                      <a:pt x="21" y="8"/>
                    </a:cubicBezTo>
                    <a:cubicBezTo>
                      <a:pt x="28" y="10"/>
                      <a:pt x="34" y="12"/>
                      <a:pt x="41" y="14"/>
                    </a:cubicBezTo>
                    <a:cubicBezTo>
                      <a:pt x="43" y="14"/>
                      <a:pt x="44" y="12"/>
                      <a:pt x="42" y="11"/>
                    </a:cubicBezTo>
                    <a:cubicBezTo>
                      <a:pt x="31" y="4"/>
                      <a:pt x="15" y="0"/>
                      <a:pt x="2" y="1"/>
                    </a:cubicBezTo>
                    <a:cubicBezTo>
                      <a:pt x="0" y="1"/>
                      <a:pt x="0" y="3"/>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6" name="Freeform 714"/>
              <p:cNvSpPr>
                <a:spLocks/>
              </p:cNvSpPr>
              <p:nvPr/>
            </p:nvSpPr>
            <p:spPr bwMode="auto">
              <a:xfrm>
                <a:off x="4535" y="886"/>
                <a:ext cx="71" cy="28"/>
              </a:xfrm>
              <a:custGeom>
                <a:avLst/>
                <a:gdLst>
                  <a:gd name="T0" fmla="*/ 38 w 40"/>
                  <a:gd name="T1" fmla="*/ 1 h 16"/>
                  <a:gd name="T2" fmla="*/ 2 w 40"/>
                  <a:gd name="T3" fmla="*/ 13 h 16"/>
                  <a:gd name="T4" fmla="*/ 3 w 40"/>
                  <a:gd name="T5" fmla="*/ 15 h 16"/>
                  <a:gd name="T6" fmla="*/ 38 w 40"/>
                  <a:gd name="T7" fmla="*/ 4 h 16"/>
                  <a:gd name="T8" fmla="*/ 38 w 40"/>
                  <a:gd name="T9" fmla="*/ 1 h 16"/>
                </a:gdLst>
                <a:ahLst/>
                <a:cxnLst>
                  <a:cxn ang="0">
                    <a:pos x="T0" y="T1"/>
                  </a:cxn>
                  <a:cxn ang="0">
                    <a:pos x="T2" y="T3"/>
                  </a:cxn>
                  <a:cxn ang="0">
                    <a:pos x="T4" y="T5"/>
                  </a:cxn>
                  <a:cxn ang="0">
                    <a:pos x="T6" y="T7"/>
                  </a:cxn>
                  <a:cxn ang="0">
                    <a:pos x="T8" y="T9"/>
                  </a:cxn>
                </a:cxnLst>
                <a:rect l="0" t="0" r="r" b="b"/>
                <a:pathLst>
                  <a:path w="40" h="16">
                    <a:moveTo>
                      <a:pt x="38" y="1"/>
                    </a:moveTo>
                    <a:cubicBezTo>
                      <a:pt x="25" y="0"/>
                      <a:pt x="12" y="5"/>
                      <a:pt x="2" y="13"/>
                    </a:cubicBezTo>
                    <a:cubicBezTo>
                      <a:pt x="0" y="14"/>
                      <a:pt x="2" y="16"/>
                      <a:pt x="3" y="15"/>
                    </a:cubicBezTo>
                    <a:cubicBezTo>
                      <a:pt x="14" y="9"/>
                      <a:pt x="26" y="5"/>
                      <a:pt x="38" y="4"/>
                    </a:cubicBezTo>
                    <a:cubicBezTo>
                      <a:pt x="40" y="4"/>
                      <a:pt x="40" y="1"/>
                      <a:pt x="3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7" name="Freeform 715"/>
              <p:cNvSpPr>
                <a:spLocks/>
              </p:cNvSpPr>
              <p:nvPr/>
            </p:nvSpPr>
            <p:spPr bwMode="auto">
              <a:xfrm>
                <a:off x="4477" y="885"/>
                <a:ext cx="51" cy="28"/>
              </a:xfrm>
              <a:custGeom>
                <a:avLst/>
                <a:gdLst>
                  <a:gd name="T0" fmla="*/ 27 w 29"/>
                  <a:gd name="T1" fmla="*/ 0 h 16"/>
                  <a:gd name="T2" fmla="*/ 1 w 29"/>
                  <a:gd name="T3" fmla="*/ 13 h 16"/>
                  <a:gd name="T4" fmla="*/ 3 w 29"/>
                  <a:gd name="T5" fmla="*/ 15 h 16"/>
                  <a:gd name="T6" fmla="*/ 28 w 29"/>
                  <a:gd name="T7" fmla="*/ 3 h 16"/>
                  <a:gd name="T8" fmla="*/ 27 w 29"/>
                  <a:gd name="T9" fmla="*/ 0 h 16"/>
                </a:gdLst>
                <a:ahLst/>
                <a:cxnLst>
                  <a:cxn ang="0">
                    <a:pos x="T0" y="T1"/>
                  </a:cxn>
                  <a:cxn ang="0">
                    <a:pos x="T2" y="T3"/>
                  </a:cxn>
                  <a:cxn ang="0">
                    <a:pos x="T4" y="T5"/>
                  </a:cxn>
                  <a:cxn ang="0">
                    <a:pos x="T6" y="T7"/>
                  </a:cxn>
                  <a:cxn ang="0">
                    <a:pos x="T8" y="T9"/>
                  </a:cxn>
                </a:cxnLst>
                <a:rect l="0" t="0" r="r" b="b"/>
                <a:pathLst>
                  <a:path w="29" h="16">
                    <a:moveTo>
                      <a:pt x="27" y="0"/>
                    </a:moveTo>
                    <a:cubicBezTo>
                      <a:pt x="17" y="2"/>
                      <a:pt x="7" y="5"/>
                      <a:pt x="1" y="13"/>
                    </a:cubicBezTo>
                    <a:cubicBezTo>
                      <a:pt x="0" y="14"/>
                      <a:pt x="1" y="16"/>
                      <a:pt x="3" y="15"/>
                    </a:cubicBezTo>
                    <a:cubicBezTo>
                      <a:pt x="10" y="10"/>
                      <a:pt x="18" y="5"/>
                      <a:pt x="28" y="3"/>
                    </a:cubicBezTo>
                    <a:cubicBezTo>
                      <a:pt x="29" y="3"/>
                      <a:pt x="29"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8" name="Freeform 716"/>
              <p:cNvSpPr>
                <a:spLocks/>
              </p:cNvSpPr>
              <p:nvPr/>
            </p:nvSpPr>
            <p:spPr bwMode="auto">
              <a:xfrm>
                <a:off x="4396" y="900"/>
                <a:ext cx="50" cy="34"/>
              </a:xfrm>
              <a:custGeom>
                <a:avLst/>
                <a:gdLst>
                  <a:gd name="T0" fmla="*/ 26 w 28"/>
                  <a:gd name="T1" fmla="*/ 0 h 19"/>
                  <a:gd name="T2" fmla="*/ 1 w 28"/>
                  <a:gd name="T3" fmla="*/ 15 h 19"/>
                  <a:gd name="T4" fmla="*/ 3 w 28"/>
                  <a:gd name="T5" fmla="*/ 18 h 19"/>
                  <a:gd name="T6" fmla="*/ 27 w 28"/>
                  <a:gd name="T7" fmla="*/ 3 h 19"/>
                  <a:gd name="T8" fmla="*/ 26 w 28"/>
                  <a:gd name="T9" fmla="*/ 0 h 19"/>
                </a:gdLst>
                <a:ahLst/>
                <a:cxnLst>
                  <a:cxn ang="0">
                    <a:pos x="T0" y="T1"/>
                  </a:cxn>
                  <a:cxn ang="0">
                    <a:pos x="T2" y="T3"/>
                  </a:cxn>
                  <a:cxn ang="0">
                    <a:pos x="T4" y="T5"/>
                  </a:cxn>
                  <a:cxn ang="0">
                    <a:pos x="T6" y="T7"/>
                  </a:cxn>
                  <a:cxn ang="0">
                    <a:pos x="T8" y="T9"/>
                  </a:cxn>
                </a:cxnLst>
                <a:rect l="0" t="0" r="r" b="b"/>
                <a:pathLst>
                  <a:path w="28" h="19">
                    <a:moveTo>
                      <a:pt x="26" y="0"/>
                    </a:moveTo>
                    <a:cubicBezTo>
                      <a:pt x="17" y="3"/>
                      <a:pt x="7" y="8"/>
                      <a:pt x="1" y="15"/>
                    </a:cubicBezTo>
                    <a:cubicBezTo>
                      <a:pt x="0" y="16"/>
                      <a:pt x="2" y="19"/>
                      <a:pt x="3" y="18"/>
                    </a:cubicBezTo>
                    <a:cubicBezTo>
                      <a:pt x="11" y="12"/>
                      <a:pt x="18" y="6"/>
                      <a:pt x="27" y="3"/>
                    </a:cubicBezTo>
                    <a:cubicBezTo>
                      <a:pt x="28" y="2"/>
                      <a:pt x="28"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9" name="Freeform 717"/>
              <p:cNvSpPr>
                <a:spLocks/>
              </p:cNvSpPr>
              <p:nvPr/>
            </p:nvSpPr>
            <p:spPr bwMode="auto">
              <a:xfrm>
                <a:off x="4071" y="818"/>
                <a:ext cx="56" cy="35"/>
              </a:xfrm>
              <a:custGeom>
                <a:avLst/>
                <a:gdLst>
                  <a:gd name="T0" fmla="*/ 4 w 32"/>
                  <a:gd name="T1" fmla="*/ 19 h 20"/>
                  <a:gd name="T2" fmla="*/ 30 w 32"/>
                  <a:gd name="T3" fmla="*/ 3 h 20"/>
                  <a:gd name="T4" fmla="*/ 29 w 32"/>
                  <a:gd name="T5" fmla="*/ 1 h 20"/>
                  <a:gd name="T6" fmla="*/ 1 w 32"/>
                  <a:gd name="T7" fmla="*/ 17 h 20"/>
                  <a:gd name="T8" fmla="*/ 4 w 32"/>
                  <a:gd name="T9" fmla="*/ 19 h 20"/>
                </a:gdLst>
                <a:ahLst/>
                <a:cxnLst>
                  <a:cxn ang="0">
                    <a:pos x="T0" y="T1"/>
                  </a:cxn>
                  <a:cxn ang="0">
                    <a:pos x="T2" y="T3"/>
                  </a:cxn>
                  <a:cxn ang="0">
                    <a:pos x="T4" y="T5"/>
                  </a:cxn>
                  <a:cxn ang="0">
                    <a:pos x="T6" y="T7"/>
                  </a:cxn>
                  <a:cxn ang="0">
                    <a:pos x="T8" y="T9"/>
                  </a:cxn>
                </a:cxnLst>
                <a:rect l="0" t="0" r="r" b="b"/>
                <a:pathLst>
                  <a:path w="32" h="20">
                    <a:moveTo>
                      <a:pt x="4" y="19"/>
                    </a:moveTo>
                    <a:cubicBezTo>
                      <a:pt x="12" y="12"/>
                      <a:pt x="21" y="8"/>
                      <a:pt x="30" y="3"/>
                    </a:cubicBezTo>
                    <a:cubicBezTo>
                      <a:pt x="32" y="3"/>
                      <a:pt x="31" y="0"/>
                      <a:pt x="29" y="1"/>
                    </a:cubicBezTo>
                    <a:cubicBezTo>
                      <a:pt x="19" y="3"/>
                      <a:pt x="9" y="10"/>
                      <a:pt x="1" y="17"/>
                    </a:cubicBezTo>
                    <a:cubicBezTo>
                      <a:pt x="0" y="18"/>
                      <a:pt x="2" y="20"/>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0" name="Freeform 718"/>
              <p:cNvSpPr>
                <a:spLocks/>
              </p:cNvSpPr>
              <p:nvPr/>
            </p:nvSpPr>
            <p:spPr bwMode="auto">
              <a:xfrm>
                <a:off x="4149" y="821"/>
                <a:ext cx="40" cy="23"/>
              </a:xfrm>
              <a:custGeom>
                <a:avLst/>
                <a:gdLst>
                  <a:gd name="T0" fmla="*/ 3 w 23"/>
                  <a:gd name="T1" fmla="*/ 12 h 13"/>
                  <a:gd name="T2" fmla="*/ 21 w 23"/>
                  <a:gd name="T3" fmla="*/ 3 h 13"/>
                  <a:gd name="T4" fmla="*/ 21 w 23"/>
                  <a:gd name="T5" fmla="*/ 0 h 13"/>
                  <a:gd name="T6" fmla="*/ 2 w 23"/>
                  <a:gd name="T7" fmla="*/ 9 h 13"/>
                  <a:gd name="T8" fmla="*/ 3 w 23"/>
                  <a:gd name="T9" fmla="*/ 12 h 13"/>
                </a:gdLst>
                <a:ahLst/>
                <a:cxnLst>
                  <a:cxn ang="0">
                    <a:pos x="T0" y="T1"/>
                  </a:cxn>
                  <a:cxn ang="0">
                    <a:pos x="T2" y="T3"/>
                  </a:cxn>
                  <a:cxn ang="0">
                    <a:pos x="T4" y="T5"/>
                  </a:cxn>
                  <a:cxn ang="0">
                    <a:pos x="T6" y="T7"/>
                  </a:cxn>
                  <a:cxn ang="0">
                    <a:pos x="T8" y="T9"/>
                  </a:cxn>
                </a:cxnLst>
                <a:rect l="0" t="0" r="r" b="b"/>
                <a:pathLst>
                  <a:path w="23" h="13">
                    <a:moveTo>
                      <a:pt x="3" y="12"/>
                    </a:moveTo>
                    <a:cubicBezTo>
                      <a:pt x="9" y="8"/>
                      <a:pt x="15" y="5"/>
                      <a:pt x="21" y="3"/>
                    </a:cubicBezTo>
                    <a:cubicBezTo>
                      <a:pt x="23" y="2"/>
                      <a:pt x="22" y="0"/>
                      <a:pt x="21" y="0"/>
                    </a:cubicBezTo>
                    <a:cubicBezTo>
                      <a:pt x="14" y="2"/>
                      <a:pt x="8" y="5"/>
                      <a:pt x="2" y="9"/>
                    </a:cubicBezTo>
                    <a:cubicBezTo>
                      <a:pt x="0" y="10"/>
                      <a:pt x="2" y="13"/>
                      <a:pt x="3"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1" name="Freeform 719"/>
              <p:cNvSpPr>
                <a:spLocks/>
              </p:cNvSpPr>
              <p:nvPr/>
            </p:nvSpPr>
            <p:spPr bwMode="auto">
              <a:xfrm>
                <a:off x="4194" y="834"/>
                <a:ext cx="39" cy="22"/>
              </a:xfrm>
              <a:custGeom>
                <a:avLst/>
                <a:gdLst>
                  <a:gd name="T0" fmla="*/ 5 w 22"/>
                  <a:gd name="T1" fmla="*/ 11 h 13"/>
                  <a:gd name="T2" fmla="*/ 20 w 22"/>
                  <a:gd name="T3" fmla="*/ 3 h 13"/>
                  <a:gd name="T4" fmla="*/ 19 w 22"/>
                  <a:gd name="T5" fmla="*/ 0 h 13"/>
                  <a:gd name="T6" fmla="*/ 2 w 22"/>
                  <a:gd name="T7" fmla="*/ 9 h 13"/>
                  <a:gd name="T8" fmla="*/ 5 w 22"/>
                  <a:gd name="T9" fmla="*/ 11 h 13"/>
                </a:gdLst>
                <a:ahLst/>
                <a:cxnLst>
                  <a:cxn ang="0">
                    <a:pos x="T0" y="T1"/>
                  </a:cxn>
                  <a:cxn ang="0">
                    <a:pos x="T2" y="T3"/>
                  </a:cxn>
                  <a:cxn ang="0">
                    <a:pos x="T4" y="T5"/>
                  </a:cxn>
                  <a:cxn ang="0">
                    <a:pos x="T6" y="T7"/>
                  </a:cxn>
                  <a:cxn ang="0">
                    <a:pos x="T8" y="T9"/>
                  </a:cxn>
                </a:cxnLst>
                <a:rect l="0" t="0" r="r" b="b"/>
                <a:pathLst>
                  <a:path w="22" h="13">
                    <a:moveTo>
                      <a:pt x="5" y="11"/>
                    </a:moveTo>
                    <a:cubicBezTo>
                      <a:pt x="9" y="8"/>
                      <a:pt x="15" y="5"/>
                      <a:pt x="20" y="3"/>
                    </a:cubicBezTo>
                    <a:cubicBezTo>
                      <a:pt x="22" y="2"/>
                      <a:pt x="20" y="0"/>
                      <a:pt x="19" y="0"/>
                    </a:cubicBezTo>
                    <a:cubicBezTo>
                      <a:pt x="13" y="1"/>
                      <a:pt x="7" y="5"/>
                      <a:pt x="2" y="9"/>
                    </a:cubicBezTo>
                    <a:cubicBezTo>
                      <a:pt x="0" y="10"/>
                      <a:pt x="3" y="13"/>
                      <a:pt x="5"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2" name="Freeform 720"/>
              <p:cNvSpPr>
                <a:spLocks/>
              </p:cNvSpPr>
              <p:nvPr/>
            </p:nvSpPr>
            <p:spPr bwMode="auto">
              <a:xfrm>
                <a:off x="4256" y="855"/>
                <a:ext cx="31" cy="19"/>
              </a:xfrm>
              <a:custGeom>
                <a:avLst/>
                <a:gdLst>
                  <a:gd name="T0" fmla="*/ 4 w 18"/>
                  <a:gd name="T1" fmla="*/ 9 h 11"/>
                  <a:gd name="T2" fmla="*/ 16 w 18"/>
                  <a:gd name="T3" fmla="*/ 4 h 11"/>
                  <a:gd name="T4" fmla="*/ 15 w 18"/>
                  <a:gd name="T5" fmla="*/ 1 h 11"/>
                  <a:gd name="T6" fmla="*/ 1 w 18"/>
                  <a:gd name="T7" fmla="*/ 7 h 11"/>
                  <a:gd name="T8" fmla="*/ 4 w 18"/>
                  <a:gd name="T9" fmla="*/ 9 h 11"/>
                </a:gdLst>
                <a:ahLst/>
                <a:cxnLst>
                  <a:cxn ang="0">
                    <a:pos x="T0" y="T1"/>
                  </a:cxn>
                  <a:cxn ang="0">
                    <a:pos x="T2" y="T3"/>
                  </a:cxn>
                  <a:cxn ang="0">
                    <a:pos x="T4" y="T5"/>
                  </a:cxn>
                  <a:cxn ang="0">
                    <a:pos x="T6" y="T7"/>
                  </a:cxn>
                  <a:cxn ang="0">
                    <a:pos x="T8" y="T9"/>
                  </a:cxn>
                </a:cxnLst>
                <a:rect l="0" t="0" r="r" b="b"/>
                <a:pathLst>
                  <a:path w="18" h="11">
                    <a:moveTo>
                      <a:pt x="4" y="9"/>
                    </a:moveTo>
                    <a:cubicBezTo>
                      <a:pt x="7" y="6"/>
                      <a:pt x="11" y="5"/>
                      <a:pt x="16" y="4"/>
                    </a:cubicBezTo>
                    <a:cubicBezTo>
                      <a:pt x="18" y="4"/>
                      <a:pt x="17" y="1"/>
                      <a:pt x="15" y="1"/>
                    </a:cubicBezTo>
                    <a:cubicBezTo>
                      <a:pt x="10" y="0"/>
                      <a:pt x="5" y="3"/>
                      <a:pt x="1" y="7"/>
                    </a:cubicBezTo>
                    <a:cubicBezTo>
                      <a:pt x="0" y="9"/>
                      <a:pt x="2" y="11"/>
                      <a:pt x="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3" name="Freeform 721"/>
              <p:cNvSpPr>
                <a:spLocks/>
              </p:cNvSpPr>
              <p:nvPr/>
            </p:nvSpPr>
            <p:spPr bwMode="auto">
              <a:xfrm>
                <a:off x="4020" y="819"/>
                <a:ext cx="57" cy="50"/>
              </a:xfrm>
              <a:custGeom>
                <a:avLst/>
                <a:gdLst>
                  <a:gd name="T0" fmla="*/ 4 w 32"/>
                  <a:gd name="T1" fmla="*/ 26 h 28"/>
                  <a:gd name="T2" fmla="*/ 31 w 32"/>
                  <a:gd name="T3" fmla="*/ 3 h 28"/>
                  <a:gd name="T4" fmla="*/ 30 w 32"/>
                  <a:gd name="T5" fmla="*/ 1 h 28"/>
                  <a:gd name="T6" fmla="*/ 1 w 32"/>
                  <a:gd name="T7" fmla="*/ 24 h 28"/>
                  <a:gd name="T8" fmla="*/ 4 w 32"/>
                  <a:gd name="T9" fmla="*/ 26 h 28"/>
                </a:gdLst>
                <a:ahLst/>
                <a:cxnLst>
                  <a:cxn ang="0">
                    <a:pos x="T0" y="T1"/>
                  </a:cxn>
                  <a:cxn ang="0">
                    <a:pos x="T2" y="T3"/>
                  </a:cxn>
                  <a:cxn ang="0">
                    <a:pos x="T4" y="T5"/>
                  </a:cxn>
                  <a:cxn ang="0">
                    <a:pos x="T6" y="T7"/>
                  </a:cxn>
                  <a:cxn ang="0">
                    <a:pos x="T8" y="T9"/>
                  </a:cxn>
                </a:cxnLst>
                <a:rect l="0" t="0" r="r" b="b"/>
                <a:pathLst>
                  <a:path w="32" h="28">
                    <a:moveTo>
                      <a:pt x="4" y="26"/>
                    </a:moveTo>
                    <a:cubicBezTo>
                      <a:pt x="10" y="15"/>
                      <a:pt x="19" y="8"/>
                      <a:pt x="31" y="3"/>
                    </a:cubicBezTo>
                    <a:cubicBezTo>
                      <a:pt x="32" y="3"/>
                      <a:pt x="32" y="0"/>
                      <a:pt x="30" y="1"/>
                    </a:cubicBezTo>
                    <a:cubicBezTo>
                      <a:pt x="17" y="4"/>
                      <a:pt x="7" y="12"/>
                      <a:pt x="1" y="24"/>
                    </a:cubicBezTo>
                    <a:cubicBezTo>
                      <a:pt x="0" y="26"/>
                      <a:pt x="3" y="28"/>
                      <a:pt x="4"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4" name="Freeform 722"/>
              <p:cNvSpPr>
                <a:spLocks/>
              </p:cNvSpPr>
              <p:nvPr/>
            </p:nvSpPr>
            <p:spPr bwMode="auto">
              <a:xfrm>
                <a:off x="3969" y="851"/>
                <a:ext cx="41" cy="44"/>
              </a:xfrm>
              <a:custGeom>
                <a:avLst/>
                <a:gdLst>
                  <a:gd name="T0" fmla="*/ 4 w 23"/>
                  <a:gd name="T1" fmla="*/ 23 h 25"/>
                  <a:gd name="T2" fmla="*/ 21 w 23"/>
                  <a:gd name="T3" fmla="*/ 3 h 25"/>
                  <a:gd name="T4" fmla="*/ 20 w 23"/>
                  <a:gd name="T5" fmla="*/ 0 h 25"/>
                  <a:gd name="T6" fmla="*/ 1 w 23"/>
                  <a:gd name="T7" fmla="*/ 22 h 25"/>
                  <a:gd name="T8" fmla="*/ 4 w 23"/>
                  <a:gd name="T9" fmla="*/ 23 h 25"/>
                </a:gdLst>
                <a:ahLst/>
                <a:cxnLst>
                  <a:cxn ang="0">
                    <a:pos x="T0" y="T1"/>
                  </a:cxn>
                  <a:cxn ang="0">
                    <a:pos x="T2" y="T3"/>
                  </a:cxn>
                  <a:cxn ang="0">
                    <a:pos x="T4" y="T5"/>
                  </a:cxn>
                  <a:cxn ang="0">
                    <a:pos x="T6" y="T7"/>
                  </a:cxn>
                  <a:cxn ang="0">
                    <a:pos x="T8" y="T9"/>
                  </a:cxn>
                </a:cxnLst>
                <a:rect l="0" t="0" r="r" b="b"/>
                <a:pathLst>
                  <a:path w="23" h="25">
                    <a:moveTo>
                      <a:pt x="4" y="23"/>
                    </a:moveTo>
                    <a:cubicBezTo>
                      <a:pt x="7" y="15"/>
                      <a:pt x="14" y="8"/>
                      <a:pt x="21" y="3"/>
                    </a:cubicBezTo>
                    <a:cubicBezTo>
                      <a:pt x="23" y="2"/>
                      <a:pt x="21" y="0"/>
                      <a:pt x="20" y="0"/>
                    </a:cubicBezTo>
                    <a:cubicBezTo>
                      <a:pt x="11" y="5"/>
                      <a:pt x="4" y="13"/>
                      <a:pt x="1" y="22"/>
                    </a:cubicBezTo>
                    <a:cubicBezTo>
                      <a:pt x="0" y="24"/>
                      <a:pt x="3" y="25"/>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5" name="Freeform 723"/>
              <p:cNvSpPr>
                <a:spLocks/>
              </p:cNvSpPr>
              <p:nvPr/>
            </p:nvSpPr>
            <p:spPr bwMode="auto">
              <a:xfrm>
                <a:off x="3500" y="976"/>
                <a:ext cx="90" cy="32"/>
              </a:xfrm>
              <a:custGeom>
                <a:avLst/>
                <a:gdLst>
                  <a:gd name="T0" fmla="*/ 2 w 51"/>
                  <a:gd name="T1" fmla="*/ 17 h 18"/>
                  <a:gd name="T2" fmla="*/ 49 w 51"/>
                  <a:gd name="T3" fmla="*/ 3 h 18"/>
                  <a:gd name="T4" fmla="*/ 48 w 51"/>
                  <a:gd name="T5" fmla="*/ 0 h 18"/>
                  <a:gd name="T6" fmla="*/ 1 w 51"/>
                  <a:gd name="T7" fmla="*/ 15 h 18"/>
                  <a:gd name="T8" fmla="*/ 2 w 51"/>
                  <a:gd name="T9" fmla="*/ 17 h 18"/>
                </a:gdLst>
                <a:ahLst/>
                <a:cxnLst>
                  <a:cxn ang="0">
                    <a:pos x="T0" y="T1"/>
                  </a:cxn>
                  <a:cxn ang="0">
                    <a:pos x="T2" y="T3"/>
                  </a:cxn>
                  <a:cxn ang="0">
                    <a:pos x="T4" y="T5"/>
                  </a:cxn>
                  <a:cxn ang="0">
                    <a:pos x="T6" y="T7"/>
                  </a:cxn>
                  <a:cxn ang="0">
                    <a:pos x="T8" y="T9"/>
                  </a:cxn>
                </a:cxnLst>
                <a:rect l="0" t="0" r="r" b="b"/>
                <a:pathLst>
                  <a:path w="51" h="18">
                    <a:moveTo>
                      <a:pt x="2" y="17"/>
                    </a:moveTo>
                    <a:cubicBezTo>
                      <a:pt x="18" y="12"/>
                      <a:pt x="33" y="7"/>
                      <a:pt x="49" y="3"/>
                    </a:cubicBezTo>
                    <a:cubicBezTo>
                      <a:pt x="51" y="2"/>
                      <a:pt x="50" y="0"/>
                      <a:pt x="48" y="0"/>
                    </a:cubicBezTo>
                    <a:cubicBezTo>
                      <a:pt x="32" y="2"/>
                      <a:pt x="16" y="8"/>
                      <a:pt x="1" y="15"/>
                    </a:cubicBezTo>
                    <a:cubicBezTo>
                      <a:pt x="0" y="15"/>
                      <a:pt x="1" y="18"/>
                      <a:pt x="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6" name="Freeform 724"/>
              <p:cNvSpPr>
                <a:spLocks/>
              </p:cNvSpPr>
              <p:nvPr/>
            </p:nvSpPr>
            <p:spPr bwMode="auto">
              <a:xfrm>
                <a:off x="3579" y="944"/>
                <a:ext cx="67" cy="13"/>
              </a:xfrm>
              <a:custGeom>
                <a:avLst/>
                <a:gdLst>
                  <a:gd name="T0" fmla="*/ 2 w 38"/>
                  <a:gd name="T1" fmla="*/ 7 h 7"/>
                  <a:gd name="T2" fmla="*/ 37 w 38"/>
                  <a:gd name="T3" fmla="*/ 4 h 7"/>
                  <a:gd name="T4" fmla="*/ 37 w 38"/>
                  <a:gd name="T5" fmla="*/ 1 h 7"/>
                  <a:gd name="T6" fmla="*/ 2 w 38"/>
                  <a:gd name="T7" fmla="*/ 4 h 7"/>
                  <a:gd name="T8" fmla="*/ 2 w 38"/>
                  <a:gd name="T9" fmla="*/ 7 h 7"/>
                </a:gdLst>
                <a:ahLst/>
                <a:cxnLst>
                  <a:cxn ang="0">
                    <a:pos x="T0" y="T1"/>
                  </a:cxn>
                  <a:cxn ang="0">
                    <a:pos x="T2" y="T3"/>
                  </a:cxn>
                  <a:cxn ang="0">
                    <a:pos x="T4" y="T5"/>
                  </a:cxn>
                  <a:cxn ang="0">
                    <a:pos x="T6" y="T7"/>
                  </a:cxn>
                  <a:cxn ang="0">
                    <a:pos x="T8" y="T9"/>
                  </a:cxn>
                </a:cxnLst>
                <a:rect l="0" t="0" r="r" b="b"/>
                <a:pathLst>
                  <a:path w="38" h="7">
                    <a:moveTo>
                      <a:pt x="2" y="7"/>
                    </a:moveTo>
                    <a:cubicBezTo>
                      <a:pt x="14" y="6"/>
                      <a:pt x="25" y="5"/>
                      <a:pt x="37" y="4"/>
                    </a:cubicBezTo>
                    <a:cubicBezTo>
                      <a:pt x="38" y="4"/>
                      <a:pt x="38" y="1"/>
                      <a:pt x="37" y="1"/>
                    </a:cubicBezTo>
                    <a:cubicBezTo>
                      <a:pt x="25" y="0"/>
                      <a:pt x="13" y="1"/>
                      <a:pt x="2" y="4"/>
                    </a:cubicBezTo>
                    <a:cubicBezTo>
                      <a:pt x="0" y="5"/>
                      <a:pt x="1" y="7"/>
                      <a:pt x="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7" name="Freeform 725"/>
              <p:cNvSpPr>
                <a:spLocks/>
              </p:cNvSpPr>
              <p:nvPr/>
            </p:nvSpPr>
            <p:spPr bwMode="auto">
              <a:xfrm>
                <a:off x="3635" y="913"/>
                <a:ext cx="64" cy="19"/>
              </a:xfrm>
              <a:custGeom>
                <a:avLst/>
                <a:gdLst>
                  <a:gd name="T0" fmla="*/ 3 w 36"/>
                  <a:gd name="T1" fmla="*/ 10 h 11"/>
                  <a:gd name="T2" fmla="*/ 34 w 36"/>
                  <a:gd name="T3" fmla="*/ 5 h 11"/>
                  <a:gd name="T4" fmla="*/ 35 w 36"/>
                  <a:gd name="T5" fmla="*/ 2 h 11"/>
                  <a:gd name="T6" fmla="*/ 2 w 36"/>
                  <a:gd name="T7" fmla="*/ 7 h 11"/>
                  <a:gd name="T8" fmla="*/ 3 w 36"/>
                  <a:gd name="T9" fmla="*/ 10 h 11"/>
                </a:gdLst>
                <a:ahLst/>
                <a:cxnLst>
                  <a:cxn ang="0">
                    <a:pos x="T0" y="T1"/>
                  </a:cxn>
                  <a:cxn ang="0">
                    <a:pos x="T2" y="T3"/>
                  </a:cxn>
                  <a:cxn ang="0">
                    <a:pos x="T4" y="T5"/>
                  </a:cxn>
                  <a:cxn ang="0">
                    <a:pos x="T6" y="T7"/>
                  </a:cxn>
                  <a:cxn ang="0">
                    <a:pos x="T8" y="T9"/>
                  </a:cxn>
                </a:cxnLst>
                <a:rect l="0" t="0" r="r" b="b"/>
                <a:pathLst>
                  <a:path w="36" h="11">
                    <a:moveTo>
                      <a:pt x="3" y="10"/>
                    </a:moveTo>
                    <a:cubicBezTo>
                      <a:pt x="14" y="7"/>
                      <a:pt x="24" y="6"/>
                      <a:pt x="34" y="5"/>
                    </a:cubicBezTo>
                    <a:cubicBezTo>
                      <a:pt x="36" y="5"/>
                      <a:pt x="36" y="3"/>
                      <a:pt x="35" y="2"/>
                    </a:cubicBezTo>
                    <a:cubicBezTo>
                      <a:pt x="24" y="0"/>
                      <a:pt x="12" y="3"/>
                      <a:pt x="2" y="7"/>
                    </a:cubicBezTo>
                    <a:cubicBezTo>
                      <a:pt x="0" y="8"/>
                      <a:pt x="2" y="11"/>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8" name="Freeform 726"/>
              <p:cNvSpPr>
                <a:spLocks/>
              </p:cNvSpPr>
              <p:nvPr/>
            </p:nvSpPr>
            <p:spPr bwMode="auto">
              <a:xfrm>
                <a:off x="3700" y="890"/>
                <a:ext cx="69" cy="17"/>
              </a:xfrm>
              <a:custGeom>
                <a:avLst/>
                <a:gdLst>
                  <a:gd name="T0" fmla="*/ 3 w 39"/>
                  <a:gd name="T1" fmla="*/ 9 h 10"/>
                  <a:gd name="T2" fmla="*/ 37 w 39"/>
                  <a:gd name="T3" fmla="*/ 5 h 10"/>
                  <a:gd name="T4" fmla="*/ 38 w 39"/>
                  <a:gd name="T5" fmla="*/ 2 h 10"/>
                  <a:gd name="T6" fmla="*/ 2 w 39"/>
                  <a:gd name="T7" fmla="*/ 6 h 10"/>
                  <a:gd name="T8" fmla="*/ 3 w 39"/>
                  <a:gd name="T9" fmla="*/ 9 h 10"/>
                </a:gdLst>
                <a:ahLst/>
                <a:cxnLst>
                  <a:cxn ang="0">
                    <a:pos x="T0" y="T1"/>
                  </a:cxn>
                  <a:cxn ang="0">
                    <a:pos x="T2" y="T3"/>
                  </a:cxn>
                  <a:cxn ang="0">
                    <a:pos x="T4" y="T5"/>
                  </a:cxn>
                  <a:cxn ang="0">
                    <a:pos x="T6" y="T7"/>
                  </a:cxn>
                  <a:cxn ang="0">
                    <a:pos x="T8" y="T9"/>
                  </a:cxn>
                </a:cxnLst>
                <a:rect l="0" t="0" r="r" b="b"/>
                <a:pathLst>
                  <a:path w="39" h="10">
                    <a:moveTo>
                      <a:pt x="3" y="9"/>
                    </a:moveTo>
                    <a:cubicBezTo>
                      <a:pt x="15" y="6"/>
                      <a:pt x="26" y="5"/>
                      <a:pt x="37" y="5"/>
                    </a:cubicBezTo>
                    <a:cubicBezTo>
                      <a:pt x="39" y="5"/>
                      <a:pt x="39" y="3"/>
                      <a:pt x="38" y="2"/>
                    </a:cubicBezTo>
                    <a:cubicBezTo>
                      <a:pt x="26" y="0"/>
                      <a:pt x="14" y="2"/>
                      <a:pt x="2" y="6"/>
                    </a:cubicBezTo>
                    <a:cubicBezTo>
                      <a:pt x="0" y="7"/>
                      <a:pt x="1" y="10"/>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9" name="Freeform 727"/>
              <p:cNvSpPr>
                <a:spLocks/>
              </p:cNvSpPr>
              <p:nvPr/>
            </p:nvSpPr>
            <p:spPr bwMode="auto">
              <a:xfrm>
                <a:off x="2871" y="812"/>
                <a:ext cx="54" cy="30"/>
              </a:xfrm>
              <a:custGeom>
                <a:avLst/>
                <a:gdLst>
                  <a:gd name="T0" fmla="*/ 29 w 31"/>
                  <a:gd name="T1" fmla="*/ 13 h 17"/>
                  <a:gd name="T2" fmla="*/ 3 w 31"/>
                  <a:gd name="T3" fmla="*/ 0 h 17"/>
                  <a:gd name="T4" fmla="*/ 1 w 31"/>
                  <a:gd name="T5" fmla="*/ 3 h 17"/>
                  <a:gd name="T6" fmla="*/ 28 w 31"/>
                  <a:gd name="T7" fmla="*/ 16 h 17"/>
                  <a:gd name="T8" fmla="*/ 29 w 31"/>
                  <a:gd name="T9" fmla="*/ 13 h 17"/>
                </a:gdLst>
                <a:ahLst/>
                <a:cxnLst>
                  <a:cxn ang="0">
                    <a:pos x="T0" y="T1"/>
                  </a:cxn>
                  <a:cxn ang="0">
                    <a:pos x="T2" y="T3"/>
                  </a:cxn>
                  <a:cxn ang="0">
                    <a:pos x="T4" y="T5"/>
                  </a:cxn>
                  <a:cxn ang="0">
                    <a:pos x="T6" y="T7"/>
                  </a:cxn>
                  <a:cxn ang="0">
                    <a:pos x="T8" y="T9"/>
                  </a:cxn>
                </a:cxnLst>
                <a:rect l="0" t="0" r="r" b="b"/>
                <a:pathLst>
                  <a:path w="31" h="17">
                    <a:moveTo>
                      <a:pt x="29" y="13"/>
                    </a:moveTo>
                    <a:cubicBezTo>
                      <a:pt x="20" y="10"/>
                      <a:pt x="12" y="4"/>
                      <a:pt x="3" y="0"/>
                    </a:cubicBezTo>
                    <a:cubicBezTo>
                      <a:pt x="2" y="0"/>
                      <a:pt x="0" y="1"/>
                      <a:pt x="1" y="3"/>
                    </a:cubicBezTo>
                    <a:cubicBezTo>
                      <a:pt x="8" y="9"/>
                      <a:pt x="19" y="13"/>
                      <a:pt x="28" y="16"/>
                    </a:cubicBezTo>
                    <a:cubicBezTo>
                      <a:pt x="30" y="17"/>
                      <a:pt x="31" y="14"/>
                      <a:pt x="29"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0" name="Freeform 728"/>
              <p:cNvSpPr>
                <a:spLocks/>
              </p:cNvSpPr>
              <p:nvPr/>
            </p:nvSpPr>
            <p:spPr bwMode="auto">
              <a:xfrm>
                <a:off x="2825" y="832"/>
                <a:ext cx="56" cy="17"/>
              </a:xfrm>
              <a:custGeom>
                <a:avLst/>
                <a:gdLst>
                  <a:gd name="T0" fmla="*/ 30 w 32"/>
                  <a:gd name="T1" fmla="*/ 6 h 10"/>
                  <a:gd name="T2" fmla="*/ 2 w 32"/>
                  <a:gd name="T3" fmla="*/ 0 h 10"/>
                  <a:gd name="T4" fmla="*/ 2 w 32"/>
                  <a:gd name="T5" fmla="*/ 3 h 10"/>
                  <a:gd name="T6" fmla="*/ 29 w 32"/>
                  <a:gd name="T7" fmla="*/ 10 h 10"/>
                  <a:gd name="T8" fmla="*/ 30 w 32"/>
                  <a:gd name="T9" fmla="*/ 6 h 10"/>
                </a:gdLst>
                <a:ahLst/>
                <a:cxnLst>
                  <a:cxn ang="0">
                    <a:pos x="T0" y="T1"/>
                  </a:cxn>
                  <a:cxn ang="0">
                    <a:pos x="T2" y="T3"/>
                  </a:cxn>
                  <a:cxn ang="0">
                    <a:pos x="T4" y="T5"/>
                  </a:cxn>
                  <a:cxn ang="0">
                    <a:pos x="T6" y="T7"/>
                  </a:cxn>
                  <a:cxn ang="0">
                    <a:pos x="T8" y="T9"/>
                  </a:cxn>
                </a:cxnLst>
                <a:rect l="0" t="0" r="r" b="b"/>
                <a:pathLst>
                  <a:path w="32" h="10">
                    <a:moveTo>
                      <a:pt x="30" y="6"/>
                    </a:moveTo>
                    <a:cubicBezTo>
                      <a:pt x="21" y="4"/>
                      <a:pt x="11" y="1"/>
                      <a:pt x="2" y="0"/>
                    </a:cubicBezTo>
                    <a:cubicBezTo>
                      <a:pt x="0" y="0"/>
                      <a:pt x="0" y="2"/>
                      <a:pt x="2" y="3"/>
                    </a:cubicBezTo>
                    <a:cubicBezTo>
                      <a:pt x="10" y="7"/>
                      <a:pt x="20" y="8"/>
                      <a:pt x="29" y="10"/>
                    </a:cubicBezTo>
                    <a:cubicBezTo>
                      <a:pt x="31" y="10"/>
                      <a:pt x="32" y="7"/>
                      <a:pt x="3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1" name="Freeform 729"/>
              <p:cNvSpPr>
                <a:spLocks/>
              </p:cNvSpPr>
              <p:nvPr/>
            </p:nvSpPr>
            <p:spPr bwMode="auto">
              <a:xfrm>
                <a:off x="2925" y="797"/>
                <a:ext cx="46" cy="22"/>
              </a:xfrm>
              <a:custGeom>
                <a:avLst/>
                <a:gdLst>
                  <a:gd name="T0" fmla="*/ 24 w 26"/>
                  <a:gd name="T1" fmla="*/ 10 h 13"/>
                  <a:gd name="T2" fmla="*/ 2 w 26"/>
                  <a:gd name="T3" fmla="*/ 0 h 13"/>
                  <a:gd name="T4" fmla="*/ 1 w 26"/>
                  <a:gd name="T5" fmla="*/ 3 h 13"/>
                  <a:gd name="T6" fmla="*/ 23 w 26"/>
                  <a:gd name="T7" fmla="*/ 12 h 13"/>
                  <a:gd name="T8" fmla="*/ 24 w 26"/>
                  <a:gd name="T9" fmla="*/ 10 h 13"/>
                </a:gdLst>
                <a:ahLst/>
                <a:cxnLst>
                  <a:cxn ang="0">
                    <a:pos x="T0" y="T1"/>
                  </a:cxn>
                  <a:cxn ang="0">
                    <a:pos x="T2" y="T3"/>
                  </a:cxn>
                  <a:cxn ang="0">
                    <a:pos x="T4" y="T5"/>
                  </a:cxn>
                  <a:cxn ang="0">
                    <a:pos x="T6" y="T7"/>
                  </a:cxn>
                  <a:cxn ang="0">
                    <a:pos x="T8" y="T9"/>
                  </a:cxn>
                </a:cxnLst>
                <a:rect l="0" t="0" r="r" b="b"/>
                <a:pathLst>
                  <a:path w="26" h="13">
                    <a:moveTo>
                      <a:pt x="24" y="10"/>
                    </a:moveTo>
                    <a:cubicBezTo>
                      <a:pt x="18" y="6"/>
                      <a:pt x="10" y="1"/>
                      <a:pt x="2" y="0"/>
                    </a:cubicBezTo>
                    <a:cubicBezTo>
                      <a:pt x="1" y="0"/>
                      <a:pt x="0" y="2"/>
                      <a:pt x="1" y="3"/>
                    </a:cubicBezTo>
                    <a:cubicBezTo>
                      <a:pt x="8" y="7"/>
                      <a:pt x="16" y="9"/>
                      <a:pt x="23" y="12"/>
                    </a:cubicBezTo>
                    <a:cubicBezTo>
                      <a:pt x="25" y="13"/>
                      <a:pt x="26" y="11"/>
                      <a:pt x="24"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2" name="Freeform 730"/>
              <p:cNvSpPr>
                <a:spLocks/>
              </p:cNvSpPr>
              <p:nvPr/>
            </p:nvSpPr>
            <p:spPr bwMode="auto">
              <a:xfrm>
                <a:off x="2980" y="783"/>
                <a:ext cx="31" cy="17"/>
              </a:xfrm>
              <a:custGeom>
                <a:avLst/>
                <a:gdLst>
                  <a:gd name="T0" fmla="*/ 16 w 18"/>
                  <a:gd name="T1" fmla="*/ 5 h 10"/>
                  <a:gd name="T2" fmla="*/ 2 w 18"/>
                  <a:gd name="T3" fmla="*/ 0 h 10"/>
                  <a:gd name="T4" fmla="*/ 2 w 18"/>
                  <a:gd name="T5" fmla="*/ 4 h 10"/>
                  <a:gd name="T6" fmla="*/ 14 w 18"/>
                  <a:gd name="T7" fmla="*/ 8 h 10"/>
                  <a:gd name="T8" fmla="*/ 16 w 18"/>
                  <a:gd name="T9" fmla="*/ 5 h 10"/>
                </a:gdLst>
                <a:ahLst/>
                <a:cxnLst>
                  <a:cxn ang="0">
                    <a:pos x="T0" y="T1"/>
                  </a:cxn>
                  <a:cxn ang="0">
                    <a:pos x="T2" y="T3"/>
                  </a:cxn>
                  <a:cxn ang="0">
                    <a:pos x="T4" y="T5"/>
                  </a:cxn>
                  <a:cxn ang="0">
                    <a:pos x="T6" y="T7"/>
                  </a:cxn>
                  <a:cxn ang="0">
                    <a:pos x="T8" y="T9"/>
                  </a:cxn>
                </a:cxnLst>
                <a:rect l="0" t="0" r="r" b="b"/>
                <a:pathLst>
                  <a:path w="18" h="10">
                    <a:moveTo>
                      <a:pt x="16" y="5"/>
                    </a:moveTo>
                    <a:cubicBezTo>
                      <a:pt x="12" y="2"/>
                      <a:pt x="7" y="0"/>
                      <a:pt x="2" y="0"/>
                    </a:cubicBezTo>
                    <a:cubicBezTo>
                      <a:pt x="1" y="1"/>
                      <a:pt x="0" y="3"/>
                      <a:pt x="2" y="4"/>
                    </a:cubicBezTo>
                    <a:cubicBezTo>
                      <a:pt x="6" y="5"/>
                      <a:pt x="10" y="6"/>
                      <a:pt x="14" y="8"/>
                    </a:cubicBezTo>
                    <a:cubicBezTo>
                      <a:pt x="16" y="10"/>
                      <a:pt x="18" y="6"/>
                      <a:pt x="16"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3" name="Freeform 731"/>
              <p:cNvSpPr>
                <a:spLocks/>
              </p:cNvSpPr>
              <p:nvPr/>
            </p:nvSpPr>
            <p:spPr bwMode="auto">
              <a:xfrm>
                <a:off x="1591" y="1491"/>
                <a:ext cx="79" cy="42"/>
              </a:xfrm>
              <a:custGeom>
                <a:avLst/>
                <a:gdLst>
                  <a:gd name="T0" fmla="*/ 3 w 45"/>
                  <a:gd name="T1" fmla="*/ 23 h 24"/>
                  <a:gd name="T2" fmla="*/ 44 w 45"/>
                  <a:gd name="T3" fmla="*/ 3 h 24"/>
                  <a:gd name="T4" fmla="*/ 43 w 45"/>
                  <a:gd name="T5" fmla="*/ 0 h 24"/>
                  <a:gd name="T6" fmla="*/ 1 w 45"/>
                  <a:gd name="T7" fmla="*/ 20 h 24"/>
                  <a:gd name="T8" fmla="*/ 3 w 45"/>
                  <a:gd name="T9" fmla="*/ 23 h 24"/>
                </a:gdLst>
                <a:ahLst/>
                <a:cxnLst>
                  <a:cxn ang="0">
                    <a:pos x="T0" y="T1"/>
                  </a:cxn>
                  <a:cxn ang="0">
                    <a:pos x="T2" y="T3"/>
                  </a:cxn>
                  <a:cxn ang="0">
                    <a:pos x="T4" y="T5"/>
                  </a:cxn>
                  <a:cxn ang="0">
                    <a:pos x="T6" y="T7"/>
                  </a:cxn>
                  <a:cxn ang="0">
                    <a:pos x="T8" y="T9"/>
                  </a:cxn>
                </a:cxnLst>
                <a:rect l="0" t="0" r="r" b="b"/>
                <a:pathLst>
                  <a:path w="45" h="24">
                    <a:moveTo>
                      <a:pt x="3" y="23"/>
                    </a:moveTo>
                    <a:cubicBezTo>
                      <a:pt x="16" y="15"/>
                      <a:pt x="31" y="10"/>
                      <a:pt x="44" y="3"/>
                    </a:cubicBezTo>
                    <a:cubicBezTo>
                      <a:pt x="45" y="2"/>
                      <a:pt x="44" y="0"/>
                      <a:pt x="43" y="0"/>
                    </a:cubicBezTo>
                    <a:cubicBezTo>
                      <a:pt x="28" y="4"/>
                      <a:pt x="14" y="12"/>
                      <a:pt x="1" y="20"/>
                    </a:cubicBezTo>
                    <a:cubicBezTo>
                      <a:pt x="0" y="21"/>
                      <a:pt x="1" y="24"/>
                      <a:pt x="3"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4" name="Freeform 732"/>
              <p:cNvSpPr>
                <a:spLocks/>
              </p:cNvSpPr>
              <p:nvPr/>
            </p:nvSpPr>
            <p:spPr bwMode="auto">
              <a:xfrm>
                <a:off x="1605" y="1463"/>
                <a:ext cx="70" cy="34"/>
              </a:xfrm>
              <a:custGeom>
                <a:avLst/>
                <a:gdLst>
                  <a:gd name="T0" fmla="*/ 3 w 40"/>
                  <a:gd name="T1" fmla="*/ 18 h 19"/>
                  <a:gd name="T2" fmla="*/ 38 w 40"/>
                  <a:gd name="T3" fmla="*/ 3 h 19"/>
                  <a:gd name="T4" fmla="*/ 38 w 40"/>
                  <a:gd name="T5" fmla="*/ 0 h 19"/>
                  <a:gd name="T6" fmla="*/ 2 w 40"/>
                  <a:gd name="T7" fmla="*/ 14 h 19"/>
                  <a:gd name="T8" fmla="*/ 3 w 40"/>
                  <a:gd name="T9" fmla="*/ 18 h 19"/>
                </a:gdLst>
                <a:ahLst/>
                <a:cxnLst>
                  <a:cxn ang="0">
                    <a:pos x="T0" y="T1"/>
                  </a:cxn>
                  <a:cxn ang="0">
                    <a:pos x="T2" y="T3"/>
                  </a:cxn>
                  <a:cxn ang="0">
                    <a:pos x="T4" y="T5"/>
                  </a:cxn>
                  <a:cxn ang="0">
                    <a:pos x="T6" y="T7"/>
                  </a:cxn>
                  <a:cxn ang="0">
                    <a:pos x="T8" y="T9"/>
                  </a:cxn>
                </a:cxnLst>
                <a:rect l="0" t="0" r="r" b="b"/>
                <a:pathLst>
                  <a:path w="40" h="19">
                    <a:moveTo>
                      <a:pt x="3" y="18"/>
                    </a:moveTo>
                    <a:cubicBezTo>
                      <a:pt x="15" y="11"/>
                      <a:pt x="26" y="7"/>
                      <a:pt x="38" y="3"/>
                    </a:cubicBezTo>
                    <a:cubicBezTo>
                      <a:pt x="40" y="2"/>
                      <a:pt x="40" y="0"/>
                      <a:pt x="38" y="0"/>
                    </a:cubicBezTo>
                    <a:cubicBezTo>
                      <a:pt x="25" y="1"/>
                      <a:pt x="12" y="7"/>
                      <a:pt x="2" y="14"/>
                    </a:cubicBezTo>
                    <a:cubicBezTo>
                      <a:pt x="0" y="16"/>
                      <a:pt x="1" y="19"/>
                      <a:pt x="3"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5" name="Freeform 733"/>
              <p:cNvSpPr>
                <a:spLocks/>
              </p:cNvSpPr>
              <p:nvPr/>
            </p:nvSpPr>
            <p:spPr bwMode="auto">
              <a:xfrm>
                <a:off x="1635" y="1431"/>
                <a:ext cx="63" cy="32"/>
              </a:xfrm>
              <a:custGeom>
                <a:avLst/>
                <a:gdLst>
                  <a:gd name="T0" fmla="*/ 4 w 36"/>
                  <a:gd name="T1" fmla="*/ 17 h 18"/>
                  <a:gd name="T2" fmla="*/ 34 w 36"/>
                  <a:gd name="T3" fmla="*/ 3 h 18"/>
                  <a:gd name="T4" fmla="*/ 34 w 36"/>
                  <a:gd name="T5" fmla="*/ 0 h 18"/>
                  <a:gd name="T6" fmla="*/ 1 w 36"/>
                  <a:gd name="T7" fmla="*/ 14 h 18"/>
                  <a:gd name="T8" fmla="*/ 4 w 36"/>
                  <a:gd name="T9" fmla="*/ 17 h 18"/>
                </a:gdLst>
                <a:ahLst/>
                <a:cxnLst>
                  <a:cxn ang="0">
                    <a:pos x="T0" y="T1"/>
                  </a:cxn>
                  <a:cxn ang="0">
                    <a:pos x="T2" y="T3"/>
                  </a:cxn>
                  <a:cxn ang="0">
                    <a:pos x="T4" y="T5"/>
                  </a:cxn>
                  <a:cxn ang="0">
                    <a:pos x="T6" y="T7"/>
                  </a:cxn>
                  <a:cxn ang="0">
                    <a:pos x="T8" y="T9"/>
                  </a:cxn>
                </a:cxnLst>
                <a:rect l="0" t="0" r="r" b="b"/>
                <a:pathLst>
                  <a:path w="36" h="18">
                    <a:moveTo>
                      <a:pt x="4" y="17"/>
                    </a:moveTo>
                    <a:cubicBezTo>
                      <a:pt x="13" y="10"/>
                      <a:pt x="23" y="6"/>
                      <a:pt x="34" y="3"/>
                    </a:cubicBezTo>
                    <a:cubicBezTo>
                      <a:pt x="36" y="2"/>
                      <a:pt x="36" y="0"/>
                      <a:pt x="34" y="0"/>
                    </a:cubicBezTo>
                    <a:cubicBezTo>
                      <a:pt x="22" y="1"/>
                      <a:pt x="11" y="7"/>
                      <a:pt x="1" y="14"/>
                    </a:cubicBezTo>
                    <a:cubicBezTo>
                      <a:pt x="0" y="16"/>
                      <a:pt x="2" y="18"/>
                      <a:pt x="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6" name="Freeform 734"/>
              <p:cNvSpPr>
                <a:spLocks/>
              </p:cNvSpPr>
              <p:nvPr/>
            </p:nvSpPr>
            <p:spPr bwMode="auto">
              <a:xfrm>
                <a:off x="1677" y="1393"/>
                <a:ext cx="68" cy="31"/>
              </a:xfrm>
              <a:custGeom>
                <a:avLst/>
                <a:gdLst>
                  <a:gd name="T0" fmla="*/ 4 w 39"/>
                  <a:gd name="T1" fmla="*/ 16 h 18"/>
                  <a:gd name="T2" fmla="*/ 37 w 39"/>
                  <a:gd name="T3" fmla="*/ 3 h 18"/>
                  <a:gd name="T4" fmla="*/ 37 w 39"/>
                  <a:gd name="T5" fmla="*/ 0 h 18"/>
                  <a:gd name="T6" fmla="*/ 2 w 39"/>
                  <a:gd name="T7" fmla="*/ 13 h 18"/>
                  <a:gd name="T8" fmla="*/ 4 w 39"/>
                  <a:gd name="T9" fmla="*/ 16 h 18"/>
                </a:gdLst>
                <a:ahLst/>
                <a:cxnLst>
                  <a:cxn ang="0">
                    <a:pos x="T0" y="T1"/>
                  </a:cxn>
                  <a:cxn ang="0">
                    <a:pos x="T2" y="T3"/>
                  </a:cxn>
                  <a:cxn ang="0">
                    <a:pos x="T4" y="T5"/>
                  </a:cxn>
                  <a:cxn ang="0">
                    <a:pos x="T6" y="T7"/>
                  </a:cxn>
                  <a:cxn ang="0">
                    <a:pos x="T8" y="T9"/>
                  </a:cxn>
                </a:cxnLst>
                <a:rect l="0" t="0" r="r" b="b"/>
                <a:pathLst>
                  <a:path w="39" h="18">
                    <a:moveTo>
                      <a:pt x="4" y="16"/>
                    </a:moveTo>
                    <a:cubicBezTo>
                      <a:pt x="14" y="9"/>
                      <a:pt x="25" y="6"/>
                      <a:pt x="37" y="3"/>
                    </a:cubicBezTo>
                    <a:cubicBezTo>
                      <a:pt x="39" y="3"/>
                      <a:pt x="39" y="0"/>
                      <a:pt x="37" y="0"/>
                    </a:cubicBezTo>
                    <a:cubicBezTo>
                      <a:pt x="24" y="1"/>
                      <a:pt x="12" y="5"/>
                      <a:pt x="2" y="13"/>
                    </a:cubicBezTo>
                    <a:cubicBezTo>
                      <a:pt x="0" y="14"/>
                      <a:pt x="2" y="18"/>
                      <a:pt x="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7" name="Freeform 735"/>
              <p:cNvSpPr>
                <a:spLocks/>
              </p:cNvSpPr>
              <p:nvPr/>
            </p:nvSpPr>
            <p:spPr bwMode="auto">
              <a:xfrm>
                <a:off x="2656" y="710"/>
                <a:ext cx="536" cy="175"/>
              </a:xfrm>
              <a:custGeom>
                <a:avLst/>
                <a:gdLst>
                  <a:gd name="T0" fmla="*/ 298 w 305"/>
                  <a:gd name="T1" fmla="*/ 18 h 99"/>
                  <a:gd name="T2" fmla="*/ 119 w 305"/>
                  <a:gd name="T3" fmla="*/ 16 h 99"/>
                  <a:gd name="T4" fmla="*/ 1 w 305"/>
                  <a:gd name="T5" fmla="*/ 89 h 99"/>
                  <a:gd name="T6" fmla="*/ 12 w 305"/>
                  <a:gd name="T7" fmla="*/ 96 h 99"/>
                  <a:gd name="T8" fmla="*/ 61 w 305"/>
                  <a:gd name="T9" fmla="*/ 58 h 99"/>
                  <a:gd name="T10" fmla="*/ 136 w 305"/>
                  <a:gd name="T11" fmla="*/ 35 h 99"/>
                  <a:gd name="T12" fmla="*/ 214 w 305"/>
                  <a:gd name="T13" fmla="*/ 28 h 99"/>
                  <a:gd name="T14" fmla="*/ 296 w 305"/>
                  <a:gd name="T15" fmla="*/ 31 h 99"/>
                  <a:gd name="T16" fmla="*/ 298 w 305"/>
                  <a:gd name="T17"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99">
                    <a:moveTo>
                      <a:pt x="298" y="18"/>
                    </a:moveTo>
                    <a:cubicBezTo>
                      <a:pt x="243" y="0"/>
                      <a:pt x="175" y="4"/>
                      <a:pt x="119" y="16"/>
                    </a:cubicBezTo>
                    <a:cubicBezTo>
                      <a:pt x="82" y="24"/>
                      <a:pt x="6" y="43"/>
                      <a:pt x="1" y="89"/>
                    </a:cubicBezTo>
                    <a:cubicBezTo>
                      <a:pt x="0" y="95"/>
                      <a:pt x="8" y="99"/>
                      <a:pt x="12" y="96"/>
                    </a:cubicBezTo>
                    <a:cubicBezTo>
                      <a:pt x="29" y="83"/>
                      <a:pt x="41" y="67"/>
                      <a:pt x="61" y="58"/>
                    </a:cubicBezTo>
                    <a:cubicBezTo>
                      <a:pt x="84" y="47"/>
                      <a:pt x="110" y="39"/>
                      <a:pt x="136" y="35"/>
                    </a:cubicBezTo>
                    <a:cubicBezTo>
                      <a:pt x="161" y="30"/>
                      <a:pt x="188" y="28"/>
                      <a:pt x="214" y="28"/>
                    </a:cubicBezTo>
                    <a:cubicBezTo>
                      <a:pt x="241" y="28"/>
                      <a:pt x="268" y="32"/>
                      <a:pt x="296" y="31"/>
                    </a:cubicBezTo>
                    <a:cubicBezTo>
                      <a:pt x="303" y="31"/>
                      <a:pt x="305" y="21"/>
                      <a:pt x="298"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8" name="Freeform 736"/>
              <p:cNvSpPr>
                <a:spLocks/>
              </p:cNvSpPr>
              <p:nvPr/>
            </p:nvSpPr>
            <p:spPr bwMode="auto">
              <a:xfrm>
                <a:off x="2002" y="851"/>
                <a:ext cx="680" cy="440"/>
              </a:xfrm>
              <a:custGeom>
                <a:avLst/>
                <a:gdLst>
                  <a:gd name="T0" fmla="*/ 372 w 387"/>
                  <a:gd name="T1" fmla="*/ 5 h 250"/>
                  <a:gd name="T2" fmla="*/ 243 w 387"/>
                  <a:gd name="T3" fmla="*/ 25 h 250"/>
                  <a:gd name="T4" fmla="*/ 128 w 387"/>
                  <a:gd name="T5" fmla="*/ 79 h 250"/>
                  <a:gd name="T6" fmla="*/ 38 w 387"/>
                  <a:gd name="T7" fmla="*/ 137 h 250"/>
                  <a:gd name="T8" fmla="*/ 0 w 387"/>
                  <a:gd name="T9" fmla="*/ 239 h 250"/>
                  <a:gd name="T10" fmla="*/ 17 w 387"/>
                  <a:gd name="T11" fmla="*/ 241 h 250"/>
                  <a:gd name="T12" fmla="*/ 63 w 387"/>
                  <a:gd name="T13" fmla="*/ 138 h 250"/>
                  <a:gd name="T14" fmla="*/ 169 w 387"/>
                  <a:gd name="T15" fmla="*/ 82 h 250"/>
                  <a:gd name="T16" fmla="*/ 217 w 387"/>
                  <a:gd name="T17" fmla="*/ 55 h 250"/>
                  <a:gd name="T18" fmla="*/ 285 w 387"/>
                  <a:gd name="T19" fmla="*/ 42 h 250"/>
                  <a:gd name="T20" fmla="*/ 382 w 387"/>
                  <a:gd name="T21" fmla="*/ 15 h 250"/>
                  <a:gd name="T22" fmla="*/ 372 w 387"/>
                  <a:gd name="T23" fmla="*/ 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7" h="250">
                    <a:moveTo>
                      <a:pt x="372" y="5"/>
                    </a:moveTo>
                    <a:cubicBezTo>
                      <a:pt x="334" y="35"/>
                      <a:pt x="287" y="17"/>
                      <a:pt x="243" y="25"/>
                    </a:cubicBezTo>
                    <a:cubicBezTo>
                      <a:pt x="201" y="32"/>
                      <a:pt x="167" y="63"/>
                      <a:pt x="128" y="79"/>
                    </a:cubicBezTo>
                    <a:cubicBezTo>
                      <a:pt x="93" y="92"/>
                      <a:pt x="61" y="107"/>
                      <a:pt x="38" y="137"/>
                    </a:cubicBezTo>
                    <a:cubicBezTo>
                      <a:pt x="17" y="165"/>
                      <a:pt x="1" y="204"/>
                      <a:pt x="0" y="239"/>
                    </a:cubicBezTo>
                    <a:cubicBezTo>
                      <a:pt x="0" y="249"/>
                      <a:pt x="14" y="250"/>
                      <a:pt x="17" y="241"/>
                    </a:cubicBezTo>
                    <a:cubicBezTo>
                      <a:pt x="28" y="204"/>
                      <a:pt x="36" y="168"/>
                      <a:pt x="63" y="138"/>
                    </a:cubicBezTo>
                    <a:cubicBezTo>
                      <a:pt x="92" y="108"/>
                      <a:pt x="133" y="101"/>
                      <a:pt x="169" y="82"/>
                    </a:cubicBezTo>
                    <a:cubicBezTo>
                      <a:pt x="185" y="74"/>
                      <a:pt x="200" y="63"/>
                      <a:pt x="217" y="55"/>
                    </a:cubicBezTo>
                    <a:cubicBezTo>
                      <a:pt x="239" y="44"/>
                      <a:pt x="261" y="42"/>
                      <a:pt x="285" y="42"/>
                    </a:cubicBezTo>
                    <a:cubicBezTo>
                      <a:pt x="319" y="42"/>
                      <a:pt x="358" y="43"/>
                      <a:pt x="382" y="15"/>
                    </a:cubicBezTo>
                    <a:cubicBezTo>
                      <a:pt x="387" y="8"/>
                      <a:pt x="379" y="0"/>
                      <a:pt x="37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9" name="Freeform 737"/>
              <p:cNvSpPr>
                <a:spLocks/>
              </p:cNvSpPr>
              <p:nvPr/>
            </p:nvSpPr>
            <p:spPr bwMode="auto">
              <a:xfrm>
                <a:off x="1745" y="1161"/>
                <a:ext cx="306" cy="197"/>
              </a:xfrm>
              <a:custGeom>
                <a:avLst/>
                <a:gdLst>
                  <a:gd name="T0" fmla="*/ 166 w 174"/>
                  <a:gd name="T1" fmla="*/ 0 h 112"/>
                  <a:gd name="T2" fmla="*/ 76 w 174"/>
                  <a:gd name="T3" fmla="*/ 25 h 112"/>
                  <a:gd name="T4" fmla="*/ 48 w 174"/>
                  <a:gd name="T5" fmla="*/ 54 h 112"/>
                  <a:gd name="T6" fmla="*/ 6 w 174"/>
                  <a:gd name="T7" fmla="*/ 94 h 112"/>
                  <a:gd name="T8" fmla="*/ 17 w 174"/>
                  <a:gd name="T9" fmla="*/ 108 h 112"/>
                  <a:gd name="T10" fmla="*/ 81 w 174"/>
                  <a:gd name="T11" fmla="*/ 47 h 112"/>
                  <a:gd name="T12" fmla="*/ 169 w 174"/>
                  <a:gd name="T13" fmla="*/ 11 h 112"/>
                  <a:gd name="T14" fmla="*/ 166 w 174"/>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12">
                    <a:moveTo>
                      <a:pt x="166" y="0"/>
                    </a:moveTo>
                    <a:cubicBezTo>
                      <a:pt x="137" y="0"/>
                      <a:pt x="100" y="8"/>
                      <a:pt x="76" y="25"/>
                    </a:cubicBezTo>
                    <a:cubicBezTo>
                      <a:pt x="65" y="33"/>
                      <a:pt x="57" y="44"/>
                      <a:pt x="48" y="54"/>
                    </a:cubicBezTo>
                    <a:cubicBezTo>
                      <a:pt x="35" y="68"/>
                      <a:pt x="19" y="80"/>
                      <a:pt x="6" y="94"/>
                    </a:cubicBezTo>
                    <a:cubicBezTo>
                      <a:pt x="0" y="101"/>
                      <a:pt x="8" y="112"/>
                      <a:pt x="17" y="108"/>
                    </a:cubicBezTo>
                    <a:cubicBezTo>
                      <a:pt x="43" y="93"/>
                      <a:pt x="60" y="67"/>
                      <a:pt x="81" y="47"/>
                    </a:cubicBezTo>
                    <a:cubicBezTo>
                      <a:pt x="106" y="24"/>
                      <a:pt x="140" y="25"/>
                      <a:pt x="169" y="11"/>
                    </a:cubicBezTo>
                    <a:cubicBezTo>
                      <a:pt x="174" y="8"/>
                      <a:pt x="171" y="0"/>
                      <a:pt x="1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0" name="Freeform 738"/>
              <p:cNvSpPr>
                <a:spLocks/>
              </p:cNvSpPr>
              <p:nvPr/>
            </p:nvSpPr>
            <p:spPr bwMode="auto">
              <a:xfrm>
                <a:off x="1545" y="1312"/>
                <a:ext cx="251" cy="309"/>
              </a:xfrm>
              <a:custGeom>
                <a:avLst/>
                <a:gdLst>
                  <a:gd name="T0" fmla="*/ 130 w 143"/>
                  <a:gd name="T1" fmla="*/ 3 h 176"/>
                  <a:gd name="T2" fmla="*/ 41 w 143"/>
                  <a:gd name="T3" fmla="*/ 76 h 176"/>
                  <a:gd name="T4" fmla="*/ 6 w 143"/>
                  <a:gd name="T5" fmla="*/ 169 h 176"/>
                  <a:gd name="T6" fmla="*/ 20 w 143"/>
                  <a:gd name="T7" fmla="*/ 171 h 176"/>
                  <a:gd name="T8" fmla="*/ 33 w 143"/>
                  <a:gd name="T9" fmla="*/ 131 h 176"/>
                  <a:gd name="T10" fmla="*/ 61 w 143"/>
                  <a:gd name="T11" fmla="*/ 83 h 176"/>
                  <a:gd name="T12" fmla="*/ 138 w 143"/>
                  <a:gd name="T13" fmla="*/ 13 h 176"/>
                  <a:gd name="T14" fmla="*/ 130 w 143"/>
                  <a:gd name="T15" fmla="*/ 3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176">
                    <a:moveTo>
                      <a:pt x="130" y="3"/>
                    </a:moveTo>
                    <a:cubicBezTo>
                      <a:pt x="97" y="18"/>
                      <a:pt x="64" y="46"/>
                      <a:pt x="41" y="76"/>
                    </a:cubicBezTo>
                    <a:cubicBezTo>
                      <a:pt x="24" y="99"/>
                      <a:pt x="0" y="139"/>
                      <a:pt x="6" y="169"/>
                    </a:cubicBezTo>
                    <a:cubicBezTo>
                      <a:pt x="7" y="176"/>
                      <a:pt x="17" y="176"/>
                      <a:pt x="20" y="171"/>
                    </a:cubicBezTo>
                    <a:cubicBezTo>
                      <a:pt x="27" y="159"/>
                      <a:pt x="28" y="144"/>
                      <a:pt x="33" y="131"/>
                    </a:cubicBezTo>
                    <a:cubicBezTo>
                      <a:pt x="40" y="114"/>
                      <a:pt x="49" y="97"/>
                      <a:pt x="61" y="83"/>
                    </a:cubicBezTo>
                    <a:cubicBezTo>
                      <a:pt x="83" y="55"/>
                      <a:pt x="113" y="38"/>
                      <a:pt x="138" y="13"/>
                    </a:cubicBezTo>
                    <a:cubicBezTo>
                      <a:pt x="143" y="7"/>
                      <a:pt x="137" y="0"/>
                      <a:pt x="13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1" name="Freeform 739"/>
              <p:cNvSpPr>
                <a:spLocks/>
              </p:cNvSpPr>
              <p:nvPr/>
            </p:nvSpPr>
            <p:spPr bwMode="auto">
              <a:xfrm>
                <a:off x="1322" y="1604"/>
                <a:ext cx="473" cy="1067"/>
              </a:xfrm>
              <a:custGeom>
                <a:avLst/>
                <a:gdLst>
                  <a:gd name="T0" fmla="*/ 132 w 269"/>
                  <a:gd name="T1" fmla="*/ 1 h 607"/>
                  <a:gd name="T2" fmla="*/ 35 w 269"/>
                  <a:gd name="T3" fmla="*/ 119 h 607"/>
                  <a:gd name="T4" fmla="*/ 30 w 269"/>
                  <a:gd name="T5" fmla="*/ 180 h 607"/>
                  <a:gd name="T6" fmla="*/ 12 w 269"/>
                  <a:gd name="T7" fmla="*/ 230 h 607"/>
                  <a:gd name="T8" fmla="*/ 11 w 269"/>
                  <a:gd name="T9" fmla="*/ 323 h 607"/>
                  <a:gd name="T10" fmla="*/ 49 w 269"/>
                  <a:gd name="T11" fmla="*/ 421 h 607"/>
                  <a:gd name="T12" fmla="*/ 81 w 269"/>
                  <a:gd name="T13" fmla="*/ 517 h 607"/>
                  <a:gd name="T14" fmla="*/ 145 w 269"/>
                  <a:gd name="T15" fmla="*/ 559 h 607"/>
                  <a:gd name="T16" fmla="*/ 248 w 269"/>
                  <a:gd name="T17" fmla="*/ 600 h 607"/>
                  <a:gd name="T18" fmla="*/ 258 w 269"/>
                  <a:gd name="T19" fmla="*/ 583 h 607"/>
                  <a:gd name="T20" fmla="*/ 176 w 269"/>
                  <a:gd name="T21" fmla="*/ 544 h 607"/>
                  <a:gd name="T22" fmla="*/ 99 w 269"/>
                  <a:gd name="T23" fmla="*/ 506 h 607"/>
                  <a:gd name="T24" fmla="*/ 71 w 269"/>
                  <a:gd name="T25" fmla="*/ 422 h 607"/>
                  <a:gd name="T26" fmla="*/ 37 w 269"/>
                  <a:gd name="T27" fmla="*/ 334 h 607"/>
                  <a:gd name="T28" fmla="*/ 35 w 269"/>
                  <a:gd name="T29" fmla="*/ 232 h 607"/>
                  <a:gd name="T30" fmla="*/ 55 w 269"/>
                  <a:gd name="T31" fmla="*/ 155 h 607"/>
                  <a:gd name="T32" fmla="*/ 73 w 269"/>
                  <a:gd name="T33" fmla="*/ 67 h 607"/>
                  <a:gd name="T34" fmla="*/ 138 w 269"/>
                  <a:gd name="T35" fmla="*/ 14 h 607"/>
                  <a:gd name="T36" fmla="*/ 132 w 269"/>
                  <a:gd name="T37" fmla="*/ 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607">
                    <a:moveTo>
                      <a:pt x="132" y="1"/>
                    </a:moveTo>
                    <a:cubicBezTo>
                      <a:pt x="76" y="9"/>
                      <a:pt x="40" y="67"/>
                      <a:pt x="35" y="119"/>
                    </a:cubicBezTo>
                    <a:cubicBezTo>
                      <a:pt x="33" y="140"/>
                      <a:pt x="34" y="160"/>
                      <a:pt x="30" y="180"/>
                    </a:cubicBezTo>
                    <a:cubicBezTo>
                      <a:pt x="27" y="198"/>
                      <a:pt x="18" y="213"/>
                      <a:pt x="12" y="230"/>
                    </a:cubicBezTo>
                    <a:cubicBezTo>
                      <a:pt x="0" y="260"/>
                      <a:pt x="2" y="292"/>
                      <a:pt x="11" y="323"/>
                    </a:cubicBezTo>
                    <a:cubicBezTo>
                      <a:pt x="21" y="357"/>
                      <a:pt x="38" y="388"/>
                      <a:pt x="49" y="421"/>
                    </a:cubicBezTo>
                    <a:cubicBezTo>
                      <a:pt x="58" y="453"/>
                      <a:pt x="62" y="488"/>
                      <a:pt x="81" y="517"/>
                    </a:cubicBezTo>
                    <a:cubicBezTo>
                      <a:pt x="96" y="541"/>
                      <a:pt x="118" y="553"/>
                      <a:pt x="145" y="559"/>
                    </a:cubicBezTo>
                    <a:cubicBezTo>
                      <a:pt x="182" y="568"/>
                      <a:pt x="215" y="582"/>
                      <a:pt x="248" y="600"/>
                    </a:cubicBezTo>
                    <a:cubicBezTo>
                      <a:pt x="260" y="607"/>
                      <a:pt x="269" y="590"/>
                      <a:pt x="258" y="583"/>
                    </a:cubicBezTo>
                    <a:cubicBezTo>
                      <a:pt x="234" y="564"/>
                      <a:pt x="206" y="552"/>
                      <a:pt x="176" y="544"/>
                    </a:cubicBezTo>
                    <a:cubicBezTo>
                      <a:pt x="147" y="536"/>
                      <a:pt x="118" y="534"/>
                      <a:pt x="99" y="506"/>
                    </a:cubicBezTo>
                    <a:cubicBezTo>
                      <a:pt x="83" y="481"/>
                      <a:pt x="79" y="450"/>
                      <a:pt x="71" y="422"/>
                    </a:cubicBezTo>
                    <a:cubicBezTo>
                      <a:pt x="62" y="392"/>
                      <a:pt x="48" y="364"/>
                      <a:pt x="37" y="334"/>
                    </a:cubicBezTo>
                    <a:cubicBezTo>
                      <a:pt x="25" y="300"/>
                      <a:pt x="20" y="266"/>
                      <a:pt x="35" y="232"/>
                    </a:cubicBezTo>
                    <a:cubicBezTo>
                      <a:pt x="45" y="206"/>
                      <a:pt x="53" y="183"/>
                      <a:pt x="55" y="155"/>
                    </a:cubicBezTo>
                    <a:cubicBezTo>
                      <a:pt x="56" y="124"/>
                      <a:pt x="56" y="94"/>
                      <a:pt x="73" y="67"/>
                    </a:cubicBezTo>
                    <a:cubicBezTo>
                      <a:pt x="88" y="41"/>
                      <a:pt x="112" y="27"/>
                      <a:pt x="138" y="14"/>
                    </a:cubicBezTo>
                    <a:cubicBezTo>
                      <a:pt x="145" y="10"/>
                      <a:pt x="139" y="0"/>
                      <a:pt x="13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2" name="Freeform 740"/>
              <p:cNvSpPr>
                <a:spLocks/>
              </p:cNvSpPr>
              <p:nvPr/>
            </p:nvSpPr>
            <p:spPr bwMode="auto">
              <a:xfrm>
                <a:off x="1749" y="2538"/>
                <a:ext cx="633" cy="193"/>
              </a:xfrm>
              <a:custGeom>
                <a:avLst/>
                <a:gdLst>
                  <a:gd name="T0" fmla="*/ 12 w 360"/>
                  <a:gd name="T1" fmla="*/ 71 h 110"/>
                  <a:gd name="T2" fmla="*/ 67 w 360"/>
                  <a:gd name="T3" fmla="*/ 63 h 110"/>
                  <a:gd name="T4" fmla="*/ 113 w 360"/>
                  <a:gd name="T5" fmla="*/ 85 h 110"/>
                  <a:gd name="T6" fmla="*/ 190 w 360"/>
                  <a:gd name="T7" fmla="*/ 96 h 110"/>
                  <a:gd name="T8" fmla="*/ 233 w 360"/>
                  <a:gd name="T9" fmla="*/ 72 h 110"/>
                  <a:gd name="T10" fmla="*/ 280 w 360"/>
                  <a:gd name="T11" fmla="*/ 57 h 110"/>
                  <a:gd name="T12" fmla="*/ 354 w 360"/>
                  <a:gd name="T13" fmla="*/ 18 h 110"/>
                  <a:gd name="T14" fmla="*/ 341 w 360"/>
                  <a:gd name="T15" fmla="*/ 4 h 110"/>
                  <a:gd name="T16" fmla="*/ 299 w 360"/>
                  <a:gd name="T17" fmla="*/ 29 h 110"/>
                  <a:gd name="T18" fmla="*/ 254 w 360"/>
                  <a:gd name="T19" fmla="*/ 42 h 110"/>
                  <a:gd name="T20" fmla="*/ 213 w 360"/>
                  <a:gd name="T21" fmla="*/ 58 h 110"/>
                  <a:gd name="T22" fmla="*/ 170 w 360"/>
                  <a:gd name="T23" fmla="*/ 80 h 110"/>
                  <a:gd name="T24" fmla="*/ 85 w 360"/>
                  <a:gd name="T25" fmla="*/ 44 h 110"/>
                  <a:gd name="T26" fmla="*/ 5 w 360"/>
                  <a:gd name="T27" fmla="*/ 58 h 110"/>
                  <a:gd name="T28" fmla="*/ 12 w 360"/>
                  <a:gd name="T29"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110">
                    <a:moveTo>
                      <a:pt x="12" y="71"/>
                    </a:moveTo>
                    <a:cubicBezTo>
                      <a:pt x="31" y="66"/>
                      <a:pt x="47" y="59"/>
                      <a:pt x="67" y="63"/>
                    </a:cubicBezTo>
                    <a:cubicBezTo>
                      <a:pt x="85" y="66"/>
                      <a:pt x="98" y="75"/>
                      <a:pt x="113" y="85"/>
                    </a:cubicBezTo>
                    <a:cubicBezTo>
                      <a:pt x="137" y="102"/>
                      <a:pt x="161" y="110"/>
                      <a:pt x="190" y="96"/>
                    </a:cubicBezTo>
                    <a:cubicBezTo>
                      <a:pt x="204" y="88"/>
                      <a:pt x="217" y="78"/>
                      <a:pt x="233" y="72"/>
                    </a:cubicBezTo>
                    <a:cubicBezTo>
                      <a:pt x="248" y="66"/>
                      <a:pt x="264" y="62"/>
                      <a:pt x="280" y="57"/>
                    </a:cubicBezTo>
                    <a:cubicBezTo>
                      <a:pt x="306" y="50"/>
                      <a:pt x="338" y="41"/>
                      <a:pt x="354" y="18"/>
                    </a:cubicBezTo>
                    <a:cubicBezTo>
                      <a:pt x="360" y="10"/>
                      <a:pt x="349" y="0"/>
                      <a:pt x="341" y="4"/>
                    </a:cubicBezTo>
                    <a:cubicBezTo>
                      <a:pt x="327" y="13"/>
                      <a:pt x="315" y="23"/>
                      <a:pt x="299" y="29"/>
                    </a:cubicBezTo>
                    <a:cubicBezTo>
                      <a:pt x="284" y="34"/>
                      <a:pt x="269" y="38"/>
                      <a:pt x="254" y="42"/>
                    </a:cubicBezTo>
                    <a:cubicBezTo>
                      <a:pt x="240" y="46"/>
                      <a:pt x="226" y="51"/>
                      <a:pt x="213" y="58"/>
                    </a:cubicBezTo>
                    <a:cubicBezTo>
                      <a:pt x="198" y="65"/>
                      <a:pt x="186" y="76"/>
                      <a:pt x="170" y="80"/>
                    </a:cubicBezTo>
                    <a:cubicBezTo>
                      <a:pt x="139" y="88"/>
                      <a:pt x="113" y="52"/>
                      <a:pt x="85" y="44"/>
                    </a:cubicBezTo>
                    <a:cubicBezTo>
                      <a:pt x="59" y="36"/>
                      <a:pt x="25" y="39"/>
                      <a:pt x="5" y="58"/>
                    </a:cubicBezTo>
                    <a:cubicBezTo>
                      <a:pt x="0" y="63"/>
                      <a:pt x="5" y="73"/>
                      <a:pt x="12" y="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3" name="Freeform 741"/>
              <p:cNvSpPr>
                <a:spLocks/>
              </p:cNvSpPr>
              <p:nvPr/>
            </p:nvSpPr>
            <p:spPr bwMode="auto">
              <a:xfrm>
                <a:off x="2957" y="1544"/>
                <a:ext cx="817" cy="577"/>
              </a:xfrm>
              <a:custGeom>
                <a:avLst/>
                <a:gdLst>
                  <a:gd name="T0" fmla="*/ 450 w 465"/>
                  <a:gd name="T1" fmla="*/ 6 h 328"/>
                  <a:gd name="T2" fmla="*/ 353 w 465"/>
                  <a:gd name="T3" fmla="*/ 95 h 328"/>
                  <a:gd name="T4" fmla="*/ 233 w 465"/>
                  <a:gd name="T5" fmla="*/ 171 h 328"/>
                  <a:gd name="T6" fmla="*/ 166 w 465"/>
                  <a:gd name="T7" fmla="*/ 202 h 328"/>
                  <a:gd name="T8" fmla="*/ 106 w 465"/>
                  <a:gd name="T9" fmla="*/ 222 h 328"/>
                  <a:gd name="T10" fmla="*/ 57 w 465"/>
                  <a:gd name="T11" fmla="*/ 258 h 328"/>
                  <a:gd name="T12" fmla="*/ 5 w 465"/>
                  <a:gd name="T13" fmla="*/ 312 h 328"/>
                  <a:gd name="T14" fmla="*/ 16 w 465"/>
                  <a:gd name="T15" fmla="*/ 324 h 328"/>
                  <a:gd name="T16" fmla="*/ 72 w 465"/>
                  <a:gd name="T17" fmla="*/ 274 h 328"/>
                  <a:gd name="T18" fmla="*/ 137 w 465"/>
                  <a:gd name="T19" fmla="*/ 234 h 328"/>
                  <a:gd name="T20" fmla="*/ 265 w 465"/>
                  <a:gd name="T21" fmla="*/ 178 h 328"/>
                  <a:gd name="T22" fmla="*/ 382 w 465"/>
                  <a:gd name="T23" fmla="*/ 99 h 328"/>
                  <a:gd name="T24" fmla="*/ 462 w 465"/>
                  <a:gd name="T25" fmla="*/ 12 h 328"/>
                  <a:gd name="T26" fmla="*/ 450 w 465"/>
                  <a:gd name="T27" fmla="*/ 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5" h="328">
                    <a:moveTo>
                      <a:pt x="450" y="6"/>
                    </a:moveTo>
                    <a:cubicBezTo>
                      <a:pt x="425" y="44"/>
                      <a:pt x="389" y="69"/>
                      <a:pt x="353" y="95"/>
                    </a:cubicBezTo>
                    <a:cubicBezTo>
                      <a:pt x="314" y="122"/>
                      <a:pt x="275" y="149"/>
                      <a:pt x="233" y="171"/>
                    </a:cubicBezTo>
                    <a:cubicBezTo>
                      <a:pt x="211" y="183"/>
                      <a:pt x="189" y="193"/>
                      <a:pt x="166" y="202"/>
                    </a:cubicBezTo>
                    <a:cubicBezTo>
                      <a:pt x="147" y="209"/>
                      <a:pt x="125" y="213"/>
                      <a:pt x="106" y="222"/>
                    </a:cubicBezTo>
                    <a:cubicBezTo>
                      <a:pt x="87" y="230"/>
                      <a:pt x="72" y="244"/>
                      <a:pt x="57" y="258"/>
                    </a:cubicBezTo>
                    <a:cubicBezTo>
                      <a:pt x="40" y="275"/>
                      <a:pt x="16" y="291"/>
                      <a:pt x="5" y="312"/>
                    </a:cubicBezTo>
                    <a:cubicBezTo>
                      <a:pt x="0" y="320"/>
                      <a:pt x="9" y="328"/>
                      <a:pt x="16" y="324"/>
                    </a:cubicBezTo>
                    <a:cubicBezTo>
                      <a:pt x="37" y="313"/>
                      <a:pt x="55" y="290"/>
                      <a:pt x="72" y="274"/>
                    </a:cubicBezTo>
                    <a:cubicBezTo>
                      <a:pt x="92" y="255"/>
                      <a:pt x="110" y="242"/>
                      <a:pt x="137" y="234"/>
                    </a:cubicBezTo>
                    <a:cubicBezTo>
                      <a:pt x="182" y="221"/>
                      <a:pt x="224" y="202"/>
                      <a:pt x="265" y="178"/>
                    </a:cubicBezTo>
                    <a:cubicBezTo>
                      <a:pt x="305" y="154"/>
                      <a:pt x="344" y="127"/>
                      <a:pt x="382" y="99"/>
                    </a:cubicBezTo>
                    <a:cubicBezTo>
                      <a:pt x="415" y="76"/>
                      <a:pt x="447" y="50"/>
                      <a:pt x="462" y="12"/>
                    </a:cubicBezTo>
                    <a:cubicBezTo>
                      <a:pt x="465" y="4"/>
                      <a:pt x="454" y="0"/>
                      <a:pt x="45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4" name="Freeform 742"/>
              <p:cNvSpPr>
                <a:spLocks/>
              </p:cNvSpPr>
              <p:nvPr/>
            </p:nvSpPr>
            <p:spPr bwMode="auto">
              <a:xfrm>
                <a:off x="2540" y="2095"/>
                <a:ext cx="455" cy="246"/>
              </a:xfrm>
              <a:custGeom>
                <a:avLst/>
                <a:gdLst>
                  <a:gd name="T0" fmla="*/ 248 w 259"/>
                  <a:gd name="T1" fmla="*/ 1 h 140"/>
                  <a:gd name="T2" fmla="*/ 206 w 259"/>
                  <a:gd name="T3" fmla="*/ 10 h 140"/>
                  <a:gd name="T4" fmla="*/ 166 w 259"/>
                  <a:gd name="T5" fmla="*/ 12 h 140"/>
                  <a:gd name="T6" fmla="*/ 102 w 259"/>
                  <a:gd name="T7" fmla="*/ 26 h 140"/>
                  <a:gd name="T8" fmla="*/ 6 w 259"/>
                  <a:gd name="T9" fmla="*/ 115 h 140"/>
                  <a:gd name="T10" fmla="*/ 26 w 259"/>
                  <a:gd name="T11" fmla="*/ 127 h 140"/>
                  <a:gd name="T12" fmla="*/ 127 w 259"/>
                  <a:gd name="T13" fmla="*/ 41 h 140"/>
                  <a:gd name="T14" fmla="*/ 254 w 259"/>
                  <a:gd name="T15" fmla="*/ 12 h 140"/>
                  <a:gd name="T16" fmla="*/ 248 w 259"/>
                  <a:gd name="T17"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140">
                    <a:moveTo>
                      <a:pt x="248" y="1"/>
                    </a:moveTo>
                    <a:cubicBezTo>
                      <a:pt x="234" y="4"/>
                      <a:pt x="221" y="9"/>
                      <a:pt x="206" y="10"/>
                    </a:cubicBezTo>
                    <a:cubicBezTo>
                      <a:pt x="193" y="11"/>
                      <a:pt x="179" y="11"/>
                      <a:pt x="166" y="12"/>
                    </a:cubicBezTo>
                    <a:cubicBezTo>
                      <a:pt x="144" y="13"/>
                      <a:pt x="122" y="18"/>
                      <a:pt x="102" y="26"/>
                    </a:cubicBezTo>
                    <a:cubicBezTo>
                      <a:pt x="61" y="44"/>
                      <a:pt x="27" y="76"/>
                      <a:pt x="6" y="115"/>
                    </a:cubicBezTo>
                    <a:cubicBezTo>
                      <a:pt x="0" y="128"/>
                      <a:pt x="19" y="140"/>
                      <a:pt x="26" y="127"/>
                    </a:cubicBezTo>
                    <a:cubicBezTo>
                      <a:pt x="47" y="86"/>
                      <a:pt x="83" y="54"/>
                      <a:pt x="127" y="41"/>
                    </a:cubicBezTo>
                    <a:cubicBezTo>
                      <a:pt x="165" y="29"/>
                      <a:pt x="224" y="43"/>
                      <a:pt x="254" y="12"/>
                    </a:cubicBezTo>
                    <a:cubicBezTo>
                      <a:pt x="259" y="7"/>
                      <a:pt x="254" y="0"/>
                      <a:pt x="24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5" name="Freeform 743"/>
              <p:cNvSpPr>
                <a:spLocks/>
              </p:cNvSpPr>
              <p:nvPr/>
            </p:nvSpPr>
            <p:spPr bwMode="auto">
              <a:xfrm>
                <a:off x="2357" y="2293"/>
                <a:ext cx="236" cy="396"/>
              </a:xfrm>
              <a:custGeom>
                <a:avLst/>
                <a:gdLst>
                  <a:gd name="T0" fmla="*/ 122 w 134"/>
                  <a:gd name="T1" fmla="*/ 0 h 225"/>
                  <a:gd name="T2" fmla="*/ 20 w 134"/>
                  <a:gd name="T3" fmla="*/ 94 h 225"/>
                  <a:gd name="T4" fmla="*/ 3 w 134"/>
                  <a:gd name="T5" fmla="*/ 171 h 225"/>
                  <a:gd name="T6" fmla="*/ 36 w 134"/>
                  <a:gd name="T7" fmla="*/ 222 h 225"/>
                  <a:gd name="T8" fmla="*/ 47 w 134"/>
                  <a:gd name="T9" fmla="*/ 208 h 225"/>
                  <a:gd name="T10" fmla="*/ 31 w 134"/>
                  <a:gd name="T11" fmla="*/ 184 h 225"/>
                  <a:gd name="T12" fmla="*/ 26 w 134"/>
                  <a:gd name="T13" fmla="*/ 149 h 225"/>
                  <a:gd name="T14" fmla="*/ 48 w 134"/>
                  <a:gd name="T15" fmla="*/ 87 h 225"/>
                  <a:gd name="T16" fmla="*/ 84 w 134"/>
                  <a:gd name="T17" fmla="*/ 44 h 225"/>
                  <a:gd name="T18" fmla="*/ 128 w 134"/>
                  <a:gd name="T19" fmla="*/ 12 h 225"/>
                  <a:gd name="T20" fmla="*/ 122 w 134"/>
                  <a:gd name="T2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225">
                    <a:moveTo>
                      <a:pt x="122" y="0"/>
                    </a:moveTo>
                    <a:cubicBezTo>
                      <a:pt x="78" y="7"/>
                      <a:pt x="38" y="57"/>
                      <a:pt x="20" y="94"/>
                    </a:cubicBezTo>
                    <a:cubicBezTo>
                      <a:pt x="8" y="118"/>
                      <a:pt x="0" y="144"/>
                      <a:pt x="3" y="171"/>
                    </a:cubicBezTo>
                    <a:cubicBezTo>
                      <a:pt x="5" y="191"/>
                      <a:pt x="15" y="215"/>
                      <a:pt x="36" y="222"/>
                    </a:cubicBezTo>
                    <a:cubicBezTo>
                      <a:pt x="44" y="225"/>
                      <a:pt x="51" y="215"/>
                      <a:pt x="47" y="208"/>
                    </a:cubicBezTo>
                    <a:cubicBezTo>
                      <a:pt x="42" y="199"/>
                      <a:pt x="35" y="193"/>
                      <a:pt x="31" y="184"/>
                    </a:cubicBezTo>
                    <a:cubicBezTo>
                      <a:pt x="26" y="173"/>
                      <a:pt x="25" y="161"/>
                      <a:pt x="26" y="149"/>
                    </a:cubicBezTo>
                    <a:cubicBezTo>
                      <a:pt x="28" y="127"/>
                      <a:pt x="37" y="106"/>
                      <a:pt x="48" y="87"/>
                    </a:cubicBezTo>
                    <a:cubicBezTo>
                      <a:pt x="58" y="71"/>
                      <a:pt x="70" y="57"/>
                      <a:pt x="84" y="44"/>
                    </a:cubicBezTo>
                    <a:cubicBezTo>
                      <a:pt x="98" y="32"/>
                      <a:pt x="115" y="24"/>
                      <a:pt x="128" y="12"/>
                    </a:cubicBezTo>
                    <a:cubicBezTo>
                      <a:pt x="134" y="7"/>
                      <a:pt x="128" y="0"/>
                      <a:pt x="1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6" name="Freeform 744"/>
              <p:cNvSpPr>
                <a:spLocks/>
              </p:cNvSpPr>
              <p:nvPr/>
            </p:nvSpPr>
            <p:spPr bwMode="auto">
              <a:xfrm>
                <a:off x="2394" y="2657"/>
                <a:ext cx="376" cy="568"/>
              </a:xfrm>
              <a:custGeom>
                <a:avLst/>
                <a:gdLst>
                  <a:gd name="T0" fmla="*/ 16 w 214"/>
                  <a:gd name="T1" fmla="*/ 8 h 323"/>
                  <a:gd name="T2" fmla="*/ 10 w 214"/>
                  <a:gd name="T3" fmla="*/ 130 h 323"/>
                  <a:gd name="T4" fmla="*/ 65 w 214"/>
                  <a:gd name="T5" fmla="*/ 228 h 323"/>
                  <a:gd name="T6" fmla="*/ 122 w 214"/>
                  <a:gd name="T7" fmla="*/ 296 h 323"/>
                  <a:gd name="T8" fmla="*/ 166 w 214"/>
                  <a:gd name="T9" fmla="*/ 313 h 323"/>
                  <a:gd name="T10" fmla="*/ 209 w 214"/>
                  <a:gd name="T11" fmla="*/ 316 h 323"/>
                  <a:gd name="T12" fmla="*/ 211 w 214"/>
                  <a:gd name="T13" fmla="*/ 303 h 323"/>
                  <a:gd name="T14" fmla="*/ 175 w 214"/>
                  <a:gd name="T15" fmla="*/ 289 h 323"/>
                  <a:gd name="T16" fmla="*/ 136 w 214"/>
                  <a:gd name="T17" fmla="*/ 276 h 323"/>
                  <a:gd name="T18" fmla="*/ 82 w 214"/>
                  <a:gd name="T19" fmla="*/ 208 h 323"/>
                  <a:gd name="T20" fmla="*/ 59 w 214"/>
                  <a:gd name="T21" fmla="*/ 175 h 323"/>
                  <a:gd name="T22" fmla="*/ 31 w 214"/>
                  <a:gd name="T23" fmla="*/ 124 h 323"/>
                  <a:gd name="T24" fmla="*/ 30 w 214"/>
                  <a:gd name="T25" fmla="*/ 10 h 323"/>
                  <a:gd name="T26" fmla="*/ 16 w 214"/>
                  <a:gd name="T27" fmla="*/ 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323">
                    <a:moveTo>
                      <a:pt x="16" y="8"/>
                    </a:moveTo>
                    <a:cubicBezTo>
                      <a:pt x="4" y="45"/>
                      <a:pt x="0" y="92"/>
                      <a:pt x="10" y="130"/>
                    </a:cubicBezTo>
                    <a:cubicBezTo>
                      <a:pt x="20" y="169"/>
                      <a:pt x="51" y="192"/>
                      <a:pt x="65" y="228"/>
                    </a:cubicBezTo>
                    <a:cubicBezTo>
                      <a:pt x="77" y="258"/>
                      <a:pt x="93" y="280"/>
                      <a:pt x="122" y="296"/>
                    </a:cubicBezTo>
                    <a:cubicBezTo>
                      <a:pt x="136" y="303"/>
                      <a:pt x="151" y="308"/>
                      <a:pt x="166" y="313"/>
                    </a:cubicBezTo>
                    <a:cubicBezTo>
                      <a:pt x="180" y="317"/>
                      <a:pt x="196" y="323"/>
                      <a:pt x="209" y="316"/>
                    </a:cubicBezTo>
                    <a:cubicBezTo>
                      <a:pt x="214" y="313"/>
                      <a:pt x="214" y="307"/>
                      <a:pt x="211" y="303"/>
                    </a:cubicBezTo>
                    <a:cubicBezTo>
                      <a:pt x="202" y="292"/>
                      <a:pt x="188" y="292"/>
                      <a:pt x="175" y="289"/>
                    </a:cubicBezTo>
                    <a:cubicBezTo>
                      <a:pt x="162" y="286"/>
                      <a:pt x="149" y="282"/>
                      <a:pt x="136" y="276"/>
                    </a:cubicBezTo>
                    <a:cubicBezTo>
                      <a:pt x="105" y="261"/>
                      <a:pt x="95" y="238"/>
                      <a:pt x="82" y="208"/>
                    </a:cubicBezTo>
                    <a:cubicBezTo>
                      <a:pt x="76" y="195"/>
                      <a:pt x="69" y="185"/>
                      <a:pt x="59" y="175"/>
                    </a:cubicBezTo>
                    <a:cubicBezTo>
                      <a:pt x="46" y="160"/>
                      <a:pt x="37" y="144"/>
                      <a:pt x="31" y="124"/>
                    </a:cubicBezTo>
                    <a:cubicBezTo>
                      <a:pt x="21" y="86"/>
                      <a:pt x="31" y="49"/>
                      <a:pt x="30" y="10"/>
                    </a:cubicBezTo>
                    <a:cubicBezTo>
                      <a:pt x="30" y="2"/>
                      <a:pt x="19" y="0"/>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7" name="Freeform 745"/>
              <p:cNvSpPr>
                <a:spLocks/>
              </p:cNvSpPr>
              <p:nvPr/>
            </p:nvSpPr>
            <p:spPr bwMode="auto">
              <a:xfrm>
                <a:off x="2725" y="3051"/>
                <a:ext cx="942" cy="257"/>
              </a:xfrm>
              <a:custGeom>
                <a:avLst/>
                <a:gdLst>
                  <a:gd name="T0" fmla="*/ 9 w 536"/>
                  <a:gd name="T1" fmla="*/ 90 h 146"/>
                  <a:gd name="T2" fmla="*/ 153 w 536"/>
                  <a:gd name="T3" fmla="*/ 133 h 146"/>
                  <a:gd name="T4" fmla="*/ 293 w 536"/>
                  <a:gd name="T5" fmla="*/ 132 h 146"/>
                  <a:gd name="T6" fmla="*/ 424 w 536"/>
                  <a:gd name="T7" fmla="*/ 72 h 146"/>
                  <a:gd name="T8" fmla="*/ 530 w 536"/>
                  <a:gd name="T9" fmla="*/ 19 h 146"/>
                  <a:gd name="T10" fmla="*/ 516 w 536"/>
                  <a:gd name="T11" fmla="*/ 5 h 146"/>
                  <a:gd name="T12" fmla="*/ 464 w 536"/>
                  <a:gd name="T13" fmla="*/ 35 h 146"/>
                  <a:gd name="T14" fmla="*/ 406 w 536"/>
                  <a:gd name="T15" fmla="*/ 53 h 146"/>
                  <a:gd name="T16" fmla="*/ 276 w 536"/>
                  <a:gd name="T17" fmla="*/ 111 h 146"/>
                  <a:gd name="T18" fmla="*/ 133 w 536"/>
                  <a:gd name="T19" fmla="*/ 102 h 146"/>
                  <a:gd name="T20" fmla="*/ 7 w 536"/>
                  <a:gd name="T21" fmla="*/ 77 h 146"/>
                  <a:gd name="T22" fmla="*/ 9 w 536"/>
                  <a:gd name="T23"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146">
                    <a:moveTo>
                      <a:pt x="9" y="90"/>
                    </a:moveTo>
                    <a:cubicBezTo>
                      <a:pt x="61" y="89"/>
                      <a:pt x="104" y="121"/>
                      <a:pt x="153" y="133"/>
                    </a:cubicBezTo>
                    <a:cubicBezTo>
                      <a:pt x="199" y="144"/>
                      <a:pt x="248" y="146"/>
                      <a:pt x="293" y="132"/>
                    </a:cubicBezTo>
                    <a:cubicBezTo>
                      <a:pt x="339" y="118"/>
                      <a:pt x="378" y="87"/>
                      <a:pt x="424" y="72"/>
                    </a:cubicBezTo>
                    <a:cubicBezTo>
                      <a:pt x="459" y="61"/>
                      <a:pt x="509" y="53"/>
                      <a:pt x="530" y="19"/>
                    </a:cubicBezTo>
                    <a:cubicBezTo>
                      <a:pt x="536" y="11"/>
                      <a:pt x="525" y="0"/>
                      <a:pt x="516" y="5"/>
                    </a:cubicBezTo>
                    <a:cubicBezTo>
                      <a:pt x="498" y="17"/>
                      <a:pt x="484" y="28"/>
                      <a:pt x="464" y="35"/>
                    </a:cubicBezTo>
                    <a:cubicBezTo>
                      <a:pt x="445" y="42"/>
                      <a:pt x="425" y="47"/>
                      <a:pt x="406" y="53"/>
                    </a:cubicBezTo>
                    <a:cubicBezTo>
                      <a:pt x="361" y="69"/>
                      <a:pt x="323" y="99"/>
                      <a:pt x="276" y="111"/>
                    </a:cubicBezTo>
                    <a:cubicBezTo>
                      <a:pt x="228" y="123"/>
                      <a:pt x="179" y="117"/>
                      <a:pt x="133" y="102"/>
                    </a:cubicBezTo>
                    <a:cubicBezTo>
                      <a:pt x="93" y="89"/>
                      <a:pt x="50" y="61"/>
                      <a:pt x="7" y="77"/>
                    </a:cubicBezTo>
                    <a:cubicBezTo>
                      <a:pt x="0" y="79"/>
                      <a:pt x="1" y="90"/>
                      <a:pt x="9" y="9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8" name="Freeform 746"/>
              <p:cNvSpPr>
                <a:spLocks/>
              </p:cNvSpPr>
              <p:nvPr/>
            </p:nvSpPr>
            <p:spPr bwMode="auto">
              <a:xfrm>
                <a:off x="3609" y="2717"/>
                <a:ext cx="903" cy="380"/>
              </a:xfrm>
              <a:custGeom>
                <a:avLst/>
                <a:gdLst>
                  <a:gd name="T0" fmla="*/ 14 w 514"/>
                  <a:gd name="T1" fmla="*/ 214 h 216"/>
                  <a:gd name="T2" fmla="*/ 131 w 514"/>
                  <a:gd name="T3" fmla="*/ 158 h 216"/>
                  <a:gd name="T4" fmla="*/ 246 w 514"/>
                  <a:gd name="T5" fmla="*/ 92 h 216"/>
                  <a:gd name="T6" fmla="*/ 303 w 514"/>
                  <a:gd name="T7" fmla="*/ 79 h 216"/>
                  <a:gd name="T8" fmla="*/ 362 w 514"/>
                  <a:gd name="T9" fmla="*/ 52 h 216"/>
                  <a:gd name="T10" fmla="*/ 498 w 514"/>
                  <a:gd name="T11" fmla="*/ 27 h 216"/>
                  <a:gd name="T12" fmla="*/ 498 w 514"/>
                  <a:gd name="T13" fmla="*/ 2 h 216"/>
                  <a:gd name="T14" fmla="*/ 368 w 514"/>
                  <a:gd name="T15" fmla="*/ 23 h 216"/>
                  <a:gd name="T16" fmla="*/ 309 w 514"/>
                  <a:gd name="T17" fmla="*/ 49 h 216"/>
                  <a:gd name="T18" fmla="*/ 243 w 514"/>
                  <a:gd name="T19" fmla="*/ 68 h 216"/>
                  <a:gd name="T20" fmla="*/ 131 w 514"/>
                  <a:gd name="T21" fmla="*/ 130 h 216"/>
                  <a:gd name="T22" fmla="*/ 8 w 514"/>
                  <a:gd name="T23" fmla="*/ 199 h 216"/>
                  <a:gd name="T24" fmla="*/ 14 w 514"/>
                  <a:gd name="T25" fmla="*/ 21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 h="216">
                    <a:moveTo>
                      <a:pt x="14" y="214"/>
                    </a:moveTo>
                    <a:cubicBezTo>
                      <a:pt x="55" y="203"/>
                      <a:pt x="95" y="180"/>
                      <a:pt x="131" y="158"/>
                    </a:cubicBezTo>
                    <a:cubicBezTo>
                      <a:pt x="167" y="136"/>
                      <a:pt x="203" y="100"/>
                      <a:pt x="246" y="92"/>
                    </a:cubicBezTo>
                    <a:cubicBezTo>
                      <a:pt x="266" y="89"/>
                      <a:pt x="284" y="87"/>
                      <a:pt x="303" y="79"/>
                    </a:cubicBezTo>
                    <a:cubicBezTo>
                      <a:pt x="323" y="70"/>
                      <a:pt x="342" y="60"/>
                      <a:pt x="362" y="52"/>
                    </a:cubicBezTo>
                    <a:cubicBezTo>
                      <a:pt x="406" y="35"/>
                      <a:pt x="451" y="28"/>
                      <a:pt x="498" y="27"/>
                    </a:cubicBezTo>
                    <a:cubicBezTo>
                      <a:pt x="514" y="26"/>
                      <a:pt x="514" y="3"/>
                      <a:pt x="498" y="2"/>
                    </a:cubicBezTo>
                    <a:cubicBezTo>
                      <a:pt x="454" y="0"/>
                      <a:pt x="409" y="8"/>
                      <a:pt x="368" y="23"/>
                    </a:cubicBezTo>
                    <a:cubicBezTo>
                      <a:pt x="348" y="30"/>
                      <a:pt x="328" y="39"/>
                      <a:pt x="309" y="49"/>
                    </a:cubicBezTo>
                    <a:cubicBezTo>
                      <a:pt x="287" y="59"/>
                      <a:pt x="267" y="64"/>
                      <a:pt x="243" y="68"/>
                    </a:cubicBezTo>
                    <a:cubicBezTo>
                      <a:pt x="199" y="75"/>
                      <a:pt x="167" y="107"/>
                      <a:pt x="131" y="130"/>
                    </a:cubicBezTo>
                    <a:cubicBezTo>
                      <a:pt x="92" y="156"/>
                      <a:pt x="48" y="175"/>
                      <a:pt x="8" y="199"/>
                    </a:cubicBezTo>
                    <a:cubicBezTo>
                      <a:pt x="0" y="204"/>
                      <a:pt x="5" y="216"/>
                      <a:pt x="14" y="2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9" name="Freeform 747"/>
              <p:cNvSpPr>
                <a:spLocks/>
              </p:cNvSpPr>
              <p:nvPr/>
            </p:nvSpPr>
            <p:spPr bwMode="auto">
              <a:xfrm>
                <a:off x="4469" y="2728"/>
                <a:ext cx="1109" cy="244"/>
              </a:xfrm>
              <a:custGeom>
                <a:avLst/>
                <a:gdLst>
                  <a:gd name="T0" fmla="*/ 9 w 631"/>
                  <a:gd name="T1" fmla="*/ 15 h 139"/>
                  <a:gd name="T2" fmla="*/ 102 w 631"/>
                  <a:gd name="T3" fmla="*/ 32 h 139"/>
                  <a:gd name="T4" fmla="*/ 179 w 631"/>
                  <a:gd name="T5" fmla="*/ 51 h 139"/>
                  <a:gd name="T6" fmla="*/ 264 w 631"/>
                  <a:gd name="T7" fmla="*/ 56 h 139"/>
                  <a:gd name="T8" fmla="*/ 354 w 631"/>
                  <a:gd name="T9" fmla="*/ 74 h 139"/>
                  <a:gd name="T10" fmla="*/ 511 w 631"/>
                  <a:gd name="T11" fmla="*/ 121 h 139"/>
                  <a:gd name="T12" fmla="*/ 628 w 631"/>
                  <a:gd name="T13" fmla="*/ 100 h 139"/>
                  <a:gd name="T14" fmla="*/ 619 w 631"/>
                  <a:gd name="T15" fmla="*/ 89 h 139"/>
                  <a:gd name="T16" fmla="*/ 556 w 631"/>
                  <a:gd name="T17" fmla="*/ 102 h 139"/>
                  <a:gd name="T18" fmla="*/ 488 w 631"/>
                  <a:gd name="T19" fmla="*/ 88 h 139"/>
                  <a:gd name="T20" fmla="*/ 329 w 631"/>
                  <a:gd name="T21" fmla="*/ 42 h 139"/>
                  <a:gd name="T22" fmla="*/ 253 w 631"/>
                  <a:gd name="T23" fmla="*/ 30 h 139"/>
                  <a:gd name="T24" fmla="*/ 169 w 631"/>
                  <a:gd name="T25" fmla="*/ 25 h 139"/>
                  <a:gd name="T26" fmla="*/ 91 w 631"/>
                  <a:gd name="T27" fmla="*/ 6 h 139"/>
                  <a:gd name="T28" fmla="*/ 9 w 631"/>
                  <a:gd name="T29" fmla="*/ 1 h 139"/>
                  <a:gd name="T30" fmla="*/ 9 w 631"/>
                  <a:gd name="T31" fmla="*/ 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 h="139">
                    <a:moveTo>
                      <a:pt x="9" y="15"/>
                    </a:moveTo>
                    <a:cubicBezTo>
                      <a:pt x="41" y="19"/>
                      <a:pt x="72" y="23"/>
                      <a:pt x="102" y="32"/>
                    </a:cubicBezTo>
                    <a:cubicBezTo>
                      <a:pt x="128" y="40"/>
                      <a:pt x="152" y="48"/>
                      <a:pt x="179" y="51"/>
                    </a:cubicBezTo>
                    <a:cubicBezTo>
                      <a:pt x="207" y="54"/>
                      <a:pt x="235" y="53"/>
                      <a:pt x="264" y="56"/>
                    </a:cubicBezTo>
                    <a:cubicBezTo>
                      <a:pt x="294" y="59"/>
                      <a:pt x="324" y="66"/>
                      <a:pt x="354" y="74"/>
                    </a:cubicBezTo>
                    <a:cubicBezTo>
                      <a:pt x="407" y="88"/>
                      <a:pt x="458" y="109"/>
                      <a:pt x="511" y="121"/>
                    </a:cubicBezTo>
                    <a:cubicBezTo>
                      <a:pt x="545" y="129"/>
                      <a:pt x="608" y="139"/>
                      <a:pt x="628" y="100"/>
                    </a:cubicBezTo>
                    <a:cubicBezTo>
                      <a:pt x="631" y="94"/>
                      <a:pt x="626" y="87"/>
                      <a:pt x="619" y="89"/>
                    </a:cubicBezTo>
                    <a:cubicBezTo>
                      <a:pt x="597" y="93"/>
                      <a:pt x="579" y="103"/>
                      <a:pt x="556" y="102"/>
                    </a:cubicBezTo>
                    <a:cubicBezTo>
                      <a:pt x="533" y="101"/>
                      <a:pt x="510" y="95"/>
                      <a:pt x="488" y="88"/>
                    </a:cubicBezTo>
                    <a:cubicBezTo>
                      <a:pt x="435" y="72"/>
                      <a:pt x="383" y="53"/>
                      <a:pt x="329" y="42"/>
                    </a:cubicBezTo>
                    <a:cubicBezTo>
                      <a:pt x="304" y="36"/>
                      <a:pt x="278" y="32"/>
                      <a:pt x="253" y="30"/>
                    </a:cubicBezTo>
                    <a:cubicBezTo>
                      <a:pt x="225" y="27"/>
                      <a:pt x="197" y="29"/>
                      <a:pt x="169" y="25"/>
                    </a:cubicBezTo>
                    <a:cubicBezTo>
                      <a:pt x="142" y="22"/>
                      <a:pt x="118" y="12"/>
                      <a:pt x="91" y="6"/>
                    </a:cubicBezTo>
                    <a:cubicBezTo>
                      <a:pt x="64" y="0"/>
                      <a:pt x="37" y="0"/>
                      <a:pt x="9" y="1"/>
                    </a:cubicBezTo>
                    <a:cubicBezTo>
                      <a:pt x="0" y="2"/>
                      <a:pt x="1" y="14"/>
                      <a:pt x="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0" name="Freeform 748"/>
              <p:cNvSpPr>
                <a:spLocks/>
              </p:cNvSpPr>
              <p:nvPr/>
            </p:nvSpPr>
            <p:spPr bwMode="auto">
              <a:xfrm>
                <a:off x="5522" y="2768"/>
                <a:ext cx="89" cy="158"/>
              </a:xfrm>
              <a:custGeom>
                <a:avLst/>
                <a:gdLst>
                  <a:gd name="T0" fmla="*/ 11 w 51"/>
                  <a:gd name="T1" fmla="*/ 19 h 90"/>
                  <a:gd name="T2" fmla="*/ 29 w 51"/>
                  <a:gd name="T3" fmla="*/ 47 h 90"/>
                  <a:gd name="T4" fmla="*/ 3 w 51"/>
                  <a:gd name="T5" fmla="*/ 77 h 90"/>
                  <a:gd name="T6" fmla="*/ 8 w 51"/>
                  <a:gd name="T7" fmla="*/ 89 h 90"/>
                  <a:gd name="T8" fmla="*/ 51 w 51"/>
                  <a:gd name="T9" fmla="*/ 41 h 90"/>
                  <a:gd name="T10" fmla="*/ 11 w 51"/>
                  <a:gd name="T11" fmla="*/ 6 h 90"/>
                  <a:gd name="T12" fmla="*/ 11 w 51"/>
                  <a:gd name="T13" fmla="*/ 19 h 90"/>
                </a:gdLst>
                <a:ahLst/>
                <a:cxnLst>
                  <a:cxn ang="0">
                    <a:pos x="T0" y="T1"/>
                  </a:cxn>
                  <a:cxn ang="0">
                    <a:pos x="T2" y="T3"/>
                  </a:cxn>
                  <a:cxn ang="0">
                    <a:pos x="T4" y="T5"/>
                  </a:cxn>
                  <a:cxn ang="0">
                    <a:pos x="T6" y="T7"/>
                  </a:cxn>
                  <a:cxn ang="0">
                    <a:pos x="T8" y="T9"/>
                  </a:cxn>
                  <a:cxn ang="0">
                    <a:pos x="T10" y="T11"/>
                  </a:cxn>
                  <a:cxn ang="0">
                    <a:pos x="T12" y="T13"/>
                  </a:cxn>
                </a:cxnLst>
                <a:rect l="0" t="0" r="r" b="b"/>
                <a:pathLst>
                  <a:path w="51" h="90">
                    <a:moveTo>
                      <a:pt x="11" y="19"/>
                    </a:moveTo>
                    <a:cubicBezTo>
                      <a:pt x="24" y="22"/>
                      <a:pt x="33" y="34"/>
                      <a:pt x="29" y="47"/>
                    </a:cubicBezTo>
                    <a:cubicBezTo>
                      <a:pt x="25" y="60"/>
                      <a:pt x="11" y="67"/>
                      <a:pt x="3" y="77"/>
                    </a:cubicBezTo>
                    <a:cubicBezTo>
                      <a:pt x="0" y="81"/>
                      <a:pt x="1" y="90"/>
                      <a:pt x="8" y="89"/>
                    </a:cubicBezTo>
                    <a:cubicBezTo>
                      <a:pt x="31" y="86"/>
                      <a:pt x="51" y="65"/>
                      <a:pt x="51" y="41"/>
                    </a:cubicBezTo>
                    <a:cubicBezTo>
                      <a:pt x="50" y="21"/>
                      <a:pt x="33" y="0"/>
                      <a:pt x="11" y="6"/>
                    </a:cubicBezTo>
                    <a:cubicBezTo>
                      <a:pt x="5" y="8"/>
                      <a:pt x="5" y="18"/>
                      <a:pt x="1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1" name="Freeform 749"/>
              <p:cNvSpPr>
                <a:spLocks/>
              </p:cNvSpPr>
              <p:nvPr/>
            </p:nvSpPr>
            <p:spPr bwMode="auto">
              <a:xfrm>
                <a:off x="5580" y="2323"/>
                <a:ext cx="214" cy="524"/>
              </a:xfrm>
              <a:custGeom>
                <a:avLst/>
                <a:gdLst>
                  <a:gd name="T0" fmla="*/ 15 w 122"/>
                  <a:gd name="T1" fmla="*/ 294 h 298"/>
                  <a:gd name="T2" fmla="*/ 65 w 122"/>
                  <a:gd name="T3" fmla="*/ 252 h 298"/>
                  <a:gd name="T4" fmla="*/ 94 w 122"/>
                  <a:gd name="T5" fmla="*/ 174 h 298"/>
                  <a:gd name="T6" fmla="*/ 114 w 122"/>
                  <a:gd name="T7" fmla="*/ 89 h 298"/>
                  <a:gd name="T8" fmla="*/ 109 w 122"/>
                  <a:gd name="T9" fmla="*/ 6 h 298"/>
                  <a:gd name="T10" fmla="*/ 95 w 122"/>
                  <a:gd name="T11" fmla="*/ 7 h 298"/>
                  <a:gd name="T12" fmla="*/ 90 w 122"/>
                  <a:gd name="T13" fmla="*/ 89 h 298"/>
                  <a:gd name="T14" fmla="*/ 72 w 122"/>
                  <a:gd name="T15" fmla="*/ 168 h 298"/>
                  <a:gd name="T16" fmla="*/ 47 w 122"/>
                  <a:gd name="T17" fmla="*/ 242 h 298"/>
                  <a:gd name="T18" fmla="*/ 4 w 122"/>
                  <a:gd name="T19" fmla="*/ 285 h 298"/>
                  <a:gd name="T20" fmla="*/ 15 w 122"/>
                  <a:gd name="T21" fmla="*/ 29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298">
                    <a:moveTo>
                      <a:pt x="15" y="294"/>
                    </a:moveTo>
                    <a:cubicBezTo>
                      <a:pt x="32" y="280"/>
                      <a:pt x="53" y="272"/>
                      <a:pt x="65" y="252"/>
                    </a:cubicBezTo>
                    <a:cubicBezTo>
                      <a:pt x="79" y="229"/>
                      <a:pt x="86" y="200"/>
                      <a:pt x="94" y="174"/>
                    </a:cubicBezTo>
                    <a:cubicBezTo>
                      <a:pt x="103" y="146"/>
                      <a:pt x="110" y="118"/>
                      <a:pt x="114" y="89"/>
                    </a:cubicBezTo>
                    <a:cubicBezTo>
                      <a:pt x="117" y="63"/>
                      <a:pt x="122" y="29"/>
                      <a:pt x="109" y="6"/>
                    </a:cubicBezTo>
                    <a:cubicBezTo>
                      <a:pt x="105" y="0"/>
                      <a:pt x="96" y="1"/>
                      <a:pt x="95" y="7"/>
                    </a:cubicBezTo>
                    <a:cubicBezTo>
                      <a:pt x="88" y="33"/>
                      <a:pt x="94" y="63"/>
                      <a:pt x="90" y="89"/>
                    </a:cubicBezTo>
                    <a:cubicBezTo>
                      <a:pt x="86" y="116"/>
                      <a:pt x="79" y="142"/>
                      <a:pt x="72" y="168"/>
                    </a:cubicBezTo>
                    <a:cubicBezTo>
                      <a:pt x="64" y="192"/>
                      <a:pt x="59" y="220"/>
                      <a:pt x="47" y="242"/>
                    </a:cubicBezTo>
                    <a:cubicBezTo>
                      <a:pt x="37" y="260"/>
                      <a:pt x="14" y="266"/>
                      <a:pt x="4" y="285"/>
                    </a:cubicBezTo>
                    <a:cubicBezTo>
                      <a:pt x="0" y="293"/>
                      <a:pt x="9" y="298"/>
                      <a:pt x="15" y="2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2" name="Freeform 750"/>
              <p:cNvSpPr>
                <a:spLocks/>
              </p:cNvSpPr>
              <p:nvPr/>
            </p:nvSpPr>
            <p:spPr bwMode="auto">
              <a:xfrm>
                <a:off x="5664" y="2051"/>
                <a:ext cx="135" cy="321"/>
              </a:xfrm>
              <a:custGeom>
                <a:avLst/>
                <a:gdLst>
                  <a:gd name="T0" fmla="*/ 58 w 77"/>
                  <a:gd name="T1" fmla="*/ 176 h 183"/>
                  <a:gd name="T2" fmla="*/ 70 w 77"/>
                  <a:gd name="T3" fmla="*/ 76 h 183"/>
                  <a:gd name="T4" fmla="*/ 53 w 77"/>
                  <a:gd name="T5" fmla="*/ 39 h 183"/>
                  <a:gd name="T6" fmla="*/ 37 w 77"/>
                  <a:gd name="T7" fmla="*/ 20 h 183"/>
                  <a:gd name="T8" fmla="*/ 27 w 77"/>
                  <a:gd name="T9" fmla="*/ 3 h 183"/>
                  <a:gd name="T10" fmla="*/ 16 w 77"/>
                  <a:gd name="T11" fmla="*/ 3 h 183"/>
                  <a:gd name="T12" fmla="*/ 40 w 77"/>
                  <a:gd name="T13" fmla="*/ 59 h 183"/>
                  <a:gd name="T14" fmla="*/ 46 w 77"/>
                  <a:gd name="T15" fmla="*/ 172 h 183"/>
                  <a:gd name="T16" fmla="*/ 58 w 77"/>
                  <a:gd name="T17" fmla="*/ 17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83">
                    <a:moveTo>
                      <a:pt x="58" y="176"/>
                    </a:moveTo>
                    <a:cubicBezTo>
                      <a:pt x="76" y="148"/>
                      <a:pt x="77" y="108"/>
                      <a:pt x="70" y="76"/>
                    </a:cubicBezTo>
                    <a:cubicBezTo>
                      <a:pt x="67" y="62"/>
                      <a:pt x="61" y="50"/>
                      <a:pt x="53" y="39"/>
                    </a:cubicBezTo>
                    <a:cubicBezTo>
                      <a:pt x="47" y="33"/>
                      <a:pt x="41" y="27"/>
                      <a:pt x="37" y="20"/>
                    </a:cubicBezTo>
                    <a:cubicBezTo>
                      <a:pt x="33" y="14"/>
                      <a:pt x="33" y="8"/>
                      <a:pt x="27" y="3"/>
                    </a:cubicBezTo>
                    <a:cubicBezTo>
                      <a:pt x="24" y="1"/>
                      <a:pt x="19" y="0"/>
                      <a:pt x="16" y="3"/>
                    </a:cubicBezTo>
                    <a:cubicBezTo>
                      <a:pt x="0" y="24"/>
                      <a:pt x="30" y="44"/>
                      <a:pt x="40" y="59"/>
                    </a:cubicBezTo>
                    <a:cubicBezTo>
                      <a:pt x="63" y="92"/>
                      <a:pt x="52" y="136"/>
                      <a:pt x="46" y="172"/>
                    </a:cubicBezTo>
                    <a:cubicBezTo>
                      <a:pt x="45" y="178"/>
                      <a:pt x="54" y="183"/>
                      <a:pt x="58" y="1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3" name="Freeform 751"/>
              <p:cNvSpPr>
                <a:spLocks/>
              </p:cNvSpPr>
              <p:nvPr/>
            </p:nvSpPr>
            <p:spPr bwMode="auto">
              <a:xfrm>
                <a:off x="5573" y="1831"/>
                <a:ext cx="175" cy="258"/>
              </a:xfrm>
              <a:custGeom>
                <a:avLst/>
                <a:gdLst>
                  <a:gd name="T0" fmla="*/ 76 w 100"/>
                  <a:gd name="T1" fmla="*/ 141 h 147"/>
                  <a:gd name="T2" fmla="*/ 11 w 100"/>
                  <a:gd name="T3" fmla="*/ 1 h 147"/>
                  <a:gd name="T4" fmla="*/ 3 w 100"/>
                  <a:gd name="T5" fmla="*/ 15 h 147"/>
                  <a:gd name="T6" fmla="*/ 23 w 100"/>
                  <a:gd name="T7" fmla="*/ 29 h 147"/>
                  <a:gd name="T8" fmla="*/ 50 w 100"/>
                  <a:gd name="T9" fmla="*/ 51 h 147"/>
                  <a:gd name="T10" fmla="*/ 64 w 100"/>
                  <a:gd name="T11" fmla="*/ 138 h 147"/>
                  <a:gd name="T12" fmla="*/ 76 w 100"/>
                  <a:gd name="T13" fmla="*/ 141 h 147"/>
                </a:gdLst>
                <a:ahLst/>
                <a:cxnLst>
                  <a:cxn ang="0">
                    <a:pos x="T0" y="T1"/>
                  </a:cxn>
                  <a:cxn ang="0">
                    <a:pos x="T2" y="T3"/>
                  </a:cxn>
                  <a:cxn ang="0">
                    <a:pos x="T4" y="T5"/>
                  </a:cxn>
                  <a:cxn ang="0">
                    <a:pos x="T6" y="T7"/>
                  </a:cxn>
                  <a:cxn ang="0">
                    <a:pos x="T8" y="T9"/>
                  </a:cxn>
                  <a:cxn ang="0">
                    <a:pos x="T10" y="T11"/>
                  </a:cxn>
                  <a:cxn ang="0">
                    <a:pos x="T12" y="T13"/>
                  </a:cxn>
                </a:cxnLst>
                <a:rect l="0" t="0" r="r" b="b"/>
                <a:pathLst>
                  <a:path w="100" h="147">
                    <a:moveTo>
                      <a:pt x="76" y="141"/>
                    </a:moveTo>
                    <a:cubicBezTo>
                      <a:pt x="100" y="88"/>
                      <a:pt x="75" y="8"/>
                      <a:pt x="11" y="1"/>
                    </a:cubicBezTo>
                    <a:cubicBezTo>
                      <a:pt x="4" y="0"/>
                      <a:pt x="0" y="10"/>
                      <a:pt x="3" y="15"/>
                    </a:cubicBezTo>
                    <a:cubicBezTo>
                      <a:pt x="8" y="24"/>
                      <a:pt x="14" y="26"/>
                      <a:pt x="23" y="29"/>
                    </a:cubicBezTo>
                    <a:cubicBezTo>
                      <a:pt x="36" y="33"/>
                      <a:pt x="43" y="39"/>
                      <a:pt x="50" y="51"/>
                    </a:cubicBezTo>
                    <a:cubicBezTo>
                      <a:pt x="64" y="79"/>
                      <a:pt x="62" y="108"/>
                      <a:pt x="64" y="138"/>
                    </a:cubicBezTo>
                    <a:cubicBezTo>
                      <a:pt x="64" y="143"/>
                      <a:pt x="73" y="147"/>
                      <a:pt x="76" y="1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4" name="Freeform 752"/>
              <p:cNvSpPr>
                <a:spLocks/>
              </p:cNvSpPr>
              <p:nvPr/>
            </p:nvSpPr>
            <p:spPr bwMode="auto">
              <a:xfrm>
                <a:off x="5402" y="1456"/>
                <a:ext cx="214" cy="412"/>
              </a:xfrm>
              <a:custGeom>
                <a:avLst/>
                <a:gdLst>
                  <a:gd name="T0" fmla="*/ 115 w 122"/>
                  <a:gd name="T1" fmla="*/ 227 h 234"/>
                  <a:gd name="T2" fmla="*/ 109 w 122"/>
                  <a:gd name="T3" fmla="*/ 162 h 234"/>
                  <a:gd name="T4" fmla="*/ 93 w 122"/>
                  <a:gd name="T5" fmla="*/ 126 h 234"/>
                  <a:gd name="T6" fmla="*/ 90 w 122"/>
                  <a:gd name="T7" fmla="*/ 88 h 234"/>
                  <a:gd name="T8" fmla="*/ 18 w 122"/>
                  <a:gd name="T9" fmla="*/ 2 h 234"/>
                  <a:gd name="T10" fmla="*/ 10 w 122"/>
                  <a:gd name="T11" fmla="*/ 21 h 234"/>
                  <a:gd name="T12" fmla="*/ 54 w 122"/>
                  <a:gd name="T13" fmla="*/ 54 h 234"/>
                  <a:gd name="T14" fmla="*/ 70 w 122"/>
                  <a:gd name="T15" fmla="*/ 112 h 234"/>
                  <a:gd name="T16" fmla="*/ 84 w 122"/>
                  <a:gd name="T17" fmla="*/ 159 h 234"/>
                  <a:gd name="T18" fmla="*/ 102 w 122"/>
                  <a:gd name="T19" fmla="*/ 225 h 234"/>
                  <a:gd name="T20" fmla="*/ 115 w 122"/>
                  <a:gd name="T21" fmla="*/ 22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234">
                    <a:moveTo>
                      <a:pt x="115" y="227"/>
                    </a:moveTo>
                    <a:cubicBezTo>
                      <a:pt x="122" y="205"/>
                      <a:pt x="119" y="183"/>
                      <a:pt x="109" y="162"/>
                    </a:cubicBezTo>
                    <a:cubicBezTo>
                      <a:pt x="103" y="150"/>
                      <a:pt x="95" y="140"/>
                      <a:pt x="93" y="126"/>
                    </a:cubicBezTo>
                    <a:cubicBezTo>
                      <a:pt x="90" y="114"/>
                      <a:pt x="92" y="101"/>
                      <a:pt x="90" y="88"/>
                    </a:cubicBezTo>
                    <a:cubicBezTo>
                      <a:pt x="86" y="52"/>
                      <a:pt x="56" y="8"/>
                      <a:pt x="18" y="2"/>
                    </a:cubicBezTo>
                    <a:cubicBezTo>
                      <a:pt x="7" y="0"/>
                      <a:pt x="0" y="14"/>
                      <a:pt x="10" y="21"/>
                    </a:cubicBezTo>
                    <a:cubicBezTo>
                      <a:pt x="27" y="31"/>
                      <a:pt x="42" y="38"/>
                      <a:pt x="54" y="54"/>
                    </a:cubicBezTo>
                    <a:cubicBezTo>
                      <a:pt x="66" y="72"/>
                      <a:pt x="70" y="91"/>
                      <a:pt x="70" y="112"/>
                    </a:cubicBezTo>
                    <a:cubicBezTo>
                      <a:pt x="71" y="129"/>
                      <a:pt x="75" y="144"/>
                      <a:pt x="84" y="159"/>
                    </a:cubicBezTo>
                    <a:cubicBezTo>
                      <a:pt x="96" y="181"/>
                      <a:pt x="101" y="200"/>
                      <a:pt x="102" y="225"/>
                    </a:cubicBezTo>
                    <a:cubicBezTo>
                      <a:pt x="102" y="233"/>
                      <a:pt x="112" y="234"/>
                      <a:pt x="115" y="2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5" name="Freeform 753"/>
              <p:cNvSpPr>
                <a:spLocks/>
              </p:cNvSpPr>
              <p:nvPr/>
            </p:nvSpPr>
            <p:spPr bwMode="auto">
              <a:xfrm>
                <a:off x="5124" y="1245"/>
                <a:ext cx="313" cy="248"/>
              </a:xfrm>
              <a:custGeom>
                <a:avLst/>
                <a:gdLst>
                  <a:gd name="T0" fmla="*/ 177 w 178"/>
                  <a:gd name="T1" fmla="*/ 130 h 141"/>
                  <a:gd name="T2" fmla="*/ 107 w 178"/>
                  <a:gd name="T3" fmla="*/ 8 h 141"/>
                  <a:gd name="T4" fmla="*/ 35 w 178"/>
                  <a:gd name="T5" fmla="*/ 15 h 141"/>
                  <a:gd name="T6" fmla="*/ 16 w 178"/>
                  <a:gd name="T7" fmla="*/ 64 h 141"/>
                  <a:gd name="T8" fmla="*/ 32 w 178"/>
                  <a:gd name="T9" fmla="*/ 57 h 141"/>
                  <a:gd name="T10" fmla="*/ 79 w 178"/>
                  <a:gd name="T11" fmla="*/ 29 h 141"/>
                  <a:gd name="T12" fmla="*/ 125 w 178"/>
                  <a:gd name="T13" fmla="*/ 48 h 141"/>
                  <a:gd name="T14" fmla="*/ 163 w 178"/>
                  <a:gd name="T15" fmla="*/ 134 h 141"/>
                  <a:gd name="T16" fmla="*/ 177 w 178"/>
                  <a:gd name="T17" fmla="*/ 13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41">
                    <a:moveTo>
                      <a:pt x="177" y="130"/>
                    </a:moveTo>
                    <a:cubicBezTo>
                      <a:pt x="178" y="83"/>
                      <a:pt x="155" y="24"/>
                      <a:pt x="107" y="8"/>
                    </a:cubicBezTo>
                    <a:cubicBezTo>
                      <a:pt x="83" y="0"/>
                      <a:pt x="56" y="5"/>
                      <a:pt x="35" y="15"/>
                    </a:cubicBezTo>
                    <a:cubicBezTo>
                      <a:pt x="16" y="24"/>
                      <a:pt x="0" y="45"/>
                      <a:pt x="16" y="64"/>
                    </a:cubicBezTo>
                    <a:cubicBezTo>
                      <a:pt x="22" y="70"/>
                      <a:pt x="31" y="64"/>
                      <a:pt x="32" y="57"/>
                    </a:cubicBezTo>
                    <a:cubicBezTo>
                      <a:pt x="34" y="37"/>
                      <a:pt x="61" y="30"/>
                      <a:pt x="79" y="29"/>
                    </a:cubicBezTo>
                    <a:cubicBezTo>
                      <a:pt x="97" y="28"/>
                      <a:pt x="113" y="36"/>
                      <a:pt x="125" y="48"/>
                    </a:cubicBezTo>
                    <a:cubicBezTo>
                      <a:pt x="148" y="72"/>
                      <a:pt x="150" y="105"/>
                      <a:pt x="163" y="134"/>
                    </a:cubicBezTo>
                    <a:cubicBezTo>
                      <a:pt x="166" y="141"/>
                      <a:pt x="177" y="137"/>
                      <a:pt x="177"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6" name="Freeform 754"/>
              <p:cNvSpPr>
                <a:spLocks/>
              </p:cNvSpPr>
              <p:nvPr/>
            </p:nvSpPr>
            <p:spPr bwMode="auto">
              <a:xfrm>
                <a:off x="4985" y="1038"/>
                <a:ext cx="296" cy="244"/>
              </a:xfrm>
              <a:custGeom>
                <a:avLst/>
                <a:gdLst>
                  <a:gd name="T0" fmla="*/ 168 w 168"/>
                  <a:gd name="T1" fmla="*/ 131 h 139"/>
                  <a:gd name="T2" fmla="*/ 97 w 168"/>
                  <a:gd name="T3" fmla="*/ 11 h 139"/>
                  <a:gd name="T4" fmla="*/ 38 w 168"/>
                  <a:gd name="T5" fmla="*/ 6 h 139"/>
                  <a:gd name="T6" fmla="*/ 1 w 168"/>
                  <a:gd name="T7" fmla="*/ 43 h 139"/>
                  <a:gd name="T8" fmla="*/ 12 w 168"/>
                  <a:gd name="T9" fmla="*/ 50 h 139"/>
                  <a:gd name="T10" fmla="*/ 50 w 168"/>
                  <a:gd name="T11" fmla="*/ 28 h 139"/>
                  <a:gd name="T12" fmla="*/ 100 w 168"/>
                  <a:gd name="T13" fmla="*/ 41 h 139"/>
                  <a:gd name="T14" fmla="*/ 157 w 168"/>
                  <a:gd name="T15" fmla="*/ 134 h 139"/>
                  <a:gd name="T16" fmla="*/ 168 w 168"/>
                  <a:gd name="T17" fmla="*/ 1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39">
                    <a:moveTo>
                      <a:pt x="168" y="131"/>
                    </a:moveTo>
                    <a:cubicBezTo>
                      <a:pt x="166" y="84"/>
                      <a:pt x="141" y="32"/>
                      <a:pt x="97" y="11"/>
                    </a:cubicBezTo>
                    <a:cubicBezTo>
                      <a:pt x="79" y="2"/>
                      <a:pt x="58" y="0"/>
                      <a:pt x="38" y="6"/>
                    </a:cubicBezTo>
                    <a:cubicBezTo>
                      <a:pt x="21" y="11"/>
                      <a:pt x="0" y="23"/>
                      <a:pt x="1" y="43"/>
                    </a:cubicBezTo>
                    <a:cubicBezTo>
                      <a:pt x="1" y="49"/>
                      <a:pt x="7" y="52"/>
                      <a:pt x="12" y="50"/>
                    </a:cubicBezTo>
                    <a:cubicBezTo>
                      <a:pt x="26" y="43"/>
                      <a:pt x="34" y="31"/>
                      <a:pt x="50" y="28"/>
                    </a:cubicBezTo>
                    <a:cubicBezTo>
                      <a:pt x="68" y="24"/>
                      <a:pt x="86" y="30"/>
                      <a:pt x="100" y="41"/>
                    </a:cubicBezTo>
                    <a:cubicBezTo>
                      <a:pt x="131" y="63"/>
                      <a:pt x="140" y="101"/>
                      <a:pt x="157" y="134"/>
                    </a:cubicBezTo>
                    <a:cubicBezTo>
                      <a:pt x="160" y="139"/>
                      <a:pt x="168" y="137"/>
                      <a:pt x="168" y="1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7" name="Freeform 755"/>
              <p:cNvSpPr>
                <a:spLocks/>
              </p:cNvSpPr>
              <p:nvPr/>
            </p:nvSpPr>
            <p:spPr bwMode="auto">
              <a:xfrm>
                <a:off x="4657" y="812"/>
                <a:ext cx="386" cy="289"/>
              </a:xfrm>
              <a:custGeom>
                <a:avLst/>
                <a:gdLst>
                  <a:gd name="T0" fmla="*/ 210 w 220"/>
                  <a:gd name="T1" fmla="*/ 157 h 164"/>
                  <a:gd name="T2" fmla="*/ 133 w 220"/>
                  <a:gd name="T3" fmla="*/ 46 h 164"/>
                  <a:gd name="T4" fmla="*/ 3 w 220"/>
                  <a:gd name="T5" fmla="*/ 47 h 164"/>
                  <a:gd name="T6" fmla="*/ 12 w 220"/>
                  <a:gd name="T7" fmla="*/ 58 h 164"/>
                  <a:gd name="T8" fmla="*/ 62 w 220"/>
                  <a:gd name="T9" fmla="*/ 48 h 164"/>
                  <a:gd name="T10" fmla="*/ 123 w 220"/>
                  <a:gd name="T11" fmla="*/ 69 h 164"/>
                  <a:gd name="T12" fmla="*/ 168 w 220"/>
                  <a:gd name="T13" fmla="*/ 105 h 164"/>
                  <a:gd name="T14" fmla="*/ 197 w 220"/>
                  <a:gd name="T15" fmla="*/ 157 h 164"/>
                  <a:gd name="T16" fmla="*/ 210 w 220"/>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64">
                    <a:moveTo>
                      <a:pt x="210" y="157"/>
                    </a:moveTo>
                    <a:cubicBezTo>
                      <a:pt x="220" y="110"/>
                      <a:pt x="167" y="68"/>
                      <a:pt x="133" y="46"/>
                    </a:cubicBezTo>
                    <a:cubicBezTo>
                      <a:pt x="101" y="25"/>
                      <a:pt x="26" y="0"/>
                      <a:pt x="3" y="47"/>
                    </a:cubicBezTo>
                    <a:cubicBezTo>
                      <a:pt x="0" y="53"/>
                      <a:pt x="5" y="59"/>
                      <a:pt x="12" y="58"/>
                    </a:cubicBezTo>
                    <a:cubicBezTo>
                      <a:pt x="29" y="55"/>
                      <a:pt x="44" y="47"/>
                      <a:pt x="62" y="48"/>
                    </a:cubicBezTo>
                    <a:cubicBezTo>
                      <a:pt x="84" y="48"/>
                      <a:pt x="105" y="58"/>
                      <a:pt x="123" y="69"/>
                    </a:cubicBezTo>
                    <a:cubicBezTo>
                      <a:pt x="140" y="79"/>
                      <a:pt x="155" y="91"/>
                      <a:pt x="168" y="105"/>
                    </a:cubicBezTo>
                    <a:cubicBezTo>
                      <a:pt x="183" y="120"/>
                      <a:pt x="190" y="137"/>
                      <a:pt x="197" y="157"/>
                    </a:cubicBezTo>
                    <a:cubicBezTo>
                      <a:pt x="199" y="162"/>
                      <a:pt x="209" y="164"/>
                      <a:pt x="210" y="1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8" name="Freeform 756"/>
              <p:cNvSpPr>
                <a:spLocks/>
              </p:cNvSpPr>
              <p:nvPr/>
            </p:nvSpPr>
            <p:spPr bwMode="auto">
              <a:xfrm>
                <a:off x="4122" y="633"/>
                <a:ext cx="566" cy="280"/>
              </a:xfrm>
              <a:custGeom>
                <a:avLst/>
                <a:gdLst>
                  <a:gd name="T0" fmla="*/ 318 w 322"/>
                  <a:gd name="T1" fmla="*/ 150 h 159"/>
                  <a:gd name="T2" fmla="*/ 278 w 322"/>
                  <a:gd name="T3" fmla="*/ 80 h 159"/>
                  <a:gd name="T4" fmla="*/ 221 w 322"/>
                  <a:gd name="T5" fmla="*/ 62 h 159"/>
                  <a:gd name="T6" fmla="*/ 160 w 322"/>
                  <a:gd name="T7" fmla="*/ 36 h 159"/>
                  <a:gd name="T8" fmla="*/ 64 w 322"/>
                  <a:gd name="T9" fmla="*/ 0 h 159"/>
                  <a:gd name="T10" fmla="*/ 0 w 322"/>
                  <a:gd name="T11" fmla="*/ 37 h 159"/>
                  <a:gd name="T12" fmla="*/ 10 w 322"/>
                  <a:gd name="T13" fmla="*/ 44 h 159"/>
                  <a:gd name="T14" fmla="*/ 41 w 322"/>
                  <a:gd name="T15" fmla="*/ 28 h 159"/>
                  <a:gd name="T16" fmla="*/ 77 w 322"/>
                  <a:gd name="T17" fmla="*/ 26 h 159"/>
                  <a:gd name="T18" fmla="*/ 156 w 322"/>
                  <a:gd name="T19" fmla="*/ 63 h 159"/>
                  <a:gd name="T20" fmla="*/ 238 w 322"/>
                  <a:gd name="T21" fmla="*/ 93 h 159"/>
                  <a:gd name="T22" fmla="*/ 306 w 322"/>
                  <a:gd name="T23" fmla="*/ 150 h 159"/>
                  <a:gd name="T24" fmla="*/ 318 w 322"/>
                  <a:gd name="T25" fmla="*/ 15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2" h="159">
                    <a:moveTo>
                      <a:pt x="318" y="150"/>
                    </a:moveTo>
                    <a:cubicBezTo>
                      <a:pt x="322" y="120"/>
                      <a:pt x="304" y="95"/>
                      <a:pt x="278" y="80"/>
                    </a:cubicBezTo>
                    <a:cubicBezTo>
                      <a:pt x="260" y="71"/>
                      <a:pt x="240" y="67"/>
                      <a:pt x="221" y="62"/>
                    </a:cubicBezTo>
                    <a:cubicBezTo>
                      <a:pt x="199" y="56"/>
                      <a:pt x="180" y="48"/>
                      <a:pt x="160" y="36"/>
                    </a:cubicBezTo>
                    <a:cubicBezTo>
                      <a:pt x="130" y="19"/>
                      <a:pt x="100" y="1"/>
                      <a:pt x="64" y="0"/>
                    </a:cubicBezTo>
                    <a:cubicBezTo>
                      <a:pt x="40" y="0"/>
                      <a:pt x="3" y="9"/>
                      <a:pt x="0" y="37"/>
                    </a:cubicBezTo>
                    <a:cubicBezTo>
                      <a:pt x="0" y="42"/>
                      <a:pt x="6" y="46"/>
                      <a:pt x="10" y="44"/>
                    </a:cubicBezTo>
                    <a:cubicBezTo>
                      <a:pt x="21" y="40"/>
                      <a:pt x="29" y="32"/>
                      <a:pt x="41" y="28"/>
                    </a:cubicBezTo>
                    <a:cubicBezTo>
                      <a:pt x="52" y="24"/>
                      <a:pt x="65" y="24"/>
                      <a:pt x="77" y="26"/>
                    </a:cubicBezTo>
                    <a:cubicBezTo>
                      <a:pt x="107" y="31"/>
                      <a:pt x="131" y="49"/>
                      <a:pt x="156" y="63"/>
                    </a:cubicBezTo>
                    <a:cubicBezTo>
                      <a:pt x="183" y="78"/>
                      <a:pt x="209" y="85"/>
                      <a:pt x="238" y="93"/>
                    </a:cubicBezTo>
                    <a:cubicBezTo>
                      <a:pt x="266" y="100"/>
                      <a:pt x="304" y="116"/>
                      <a:pt x="306" y="150"/>
                    </a:cubicBezTo>
                    <a:cubicBezTo>
                      <a:pt x="306" y="159"/>
                      <a:pt x="318" y="158"/>
                      <a:pt x="318" y="15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9" name="Freeform 757"/>
              <p:cNvSpPr>
                <a:spLocks/>
              </p:cNvSpPr>
              <p:nvPr/>
            </p:nvSpPr>
            <p:spPr bwMode="auto">
              <a:xfrm>
                <a:off x="3855" y="644"/>
                <a:ext cx="287" cy="93"/>
              </a:xfrm>
              <a:custGeom>
                <a:avLst/>
                <a:gdLst>
                  <a:gd name="T0" fmla="*/ 156 w 163"/>
                  <a:gd name="T1" fmla="*/ 24 h 53"/>
                  <a:gd name="T2" fmla="*/ 22 w 163"/>
                  <a:gd name="T3" fmla="*/ 47 h 53"/>
                  <a:gd name="T4" fmla="*/ 34 w 163"/>
                  <a:gd name="T5" fmla="*/ 49 h 53"/>
                  <a:gd name="T6" fmla="*/ 94 w 163"/>
                  <a:gd name="T7" fmla="*/ 40 h 53"/>
                  <a:gd name="T8" fmla="*/ 153 w 163"/>
                  <a:gd name="T9" fmla="*/ 40 h 53"/>
                  <a:gd name="T10" fmla="*/ 156 w 163"/>
                  <a:gd name="T11" fmla="*/ 24 h 53"/>
                </a:gdLst>
                <a:ahLst/>
                <a:cxnLst>
                  <a:cxn ang="0">
                    <a:pos x="T0" y="T1"/>
                  </a:cxn>
                  <a:cxn ang="0">
                    <a:pos x="T2" y="T3"/>
                  </a:cxn>
                  <a:cxn ang="0">
                    <a:pos x="T4" y="T5"/>
                  </a:cxn>
                  <a:cxn ang="0">
                    <a:pos x="T6" y="T7"/>
                  </a:cxn>
                  <a:cxn ang="0">
                    <a:pos x="T8" y="T9"/>
                  </a:cxn>
                  <a:cxn ang="0">
                    <a:pos x="T10" y="T11"/>
                  </a:cxn>
                </a:cxnLst>
                <a:rect l="0" t="0" r="r" b="b"/>
                <a:pathLst>
                  <a:path w="163" h="53">
                    <a:moveTo>
                      <a:pt x="156" y="24"/>
                    </a:moveTo>
                    <a:cubicBezTo>
                      <a:pt x="135" y="16"/>
                      <a:pt x="0" y="0"/>
                      <a:pt x="22" y="47"/>
                    </a:cubicBezTo>
                    <a:cubicBezTo>
                      <a:pt x="24" y="53"/>
                      <a:pt x="30" y="52"/>
                      <a:pt x="34" y="49"/>
                    </a:cubicBezTo>
                    <a:cubicBezTo>
                      <a:pt x="50" y="36"/>
                      <a:pt x="74" y="40"/>
                      <a:pt x="94" y="40"/>
                    </a:cubicBezTo>
                    <a:cubicBezTo>
                      <a:pt x="114" y="39"/>
                      <a:pt x="133" y="39"/>
                      <a:pt x="153" y="40"/>
                    </a:cubicBezTo>
                    <a:cubicBezTo>
                      <a:pt x="163" y="40"/>
                      <a:pt x="163" y="27"/>
                      <a:pt x="156"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0" name="Freeform 758"/>
              <p:cNvSpPr>
                <a:spLocks/>
              </p:cNvSpPr>
              <p:nvPr/>
            </p:nvSpPr>
            <p:spPr bwMode="auto">
              <a:xfrm>
                <a:off x="3493" y="566"/>
                <a:ext cx="473" cy="141"/>
              </a:xfrm>
              <a:custGeom>
                <a:avLst/>
                <a:gdLst>
                  <a:gd name="T0" fmla="*/ 266 w 269"/>
                  <a:gd name="T1" fmla="*/ 70 h 80"/>
                  <a:gd name="T2" fmla="*/ 215 w 269"/>
                  <a:gd name="T3" fmla="*/ 27 h 80"/>
                  <a:gd name="T4" fmla="*/ 131 w 269"/>
                  <a:gd name="T5" fmla="*/ 13 h 80"/>
                  <a:gd name="T6" fmla="*/ 10 w 269"/>
                  <a:gd name="T7" fmla="*/ 56 h 80"/>
                  <a:gd name="T8" fmla="*/ 28 w 269"/>
                  <a:gd name="T9" fmla="*/ 59 h 80"/>
                  <a:gd name="T10" fmla="*/ 80 w 269"/>
                  <a:gd name="T11" fmla="*/ 37 h 80"/>
                  <a:gd name="T12" fmla="*/ 146 w 269"/>
                  <a:gd name="T13" fmla="*/ 37 h 80"/>
                  <a:gd name="T14" fmla="*/ 206 w 269"/>
                  <a:gd name="T15" fmla="*/ 48 h 80"/>
                  <a:gd name="T16" fmla="*/ 256 w 269"/>
                  <a:gd name="T17" fmla="*/ 78 h 80"/>
                  <a:gd name="T18" fmla="*/ 266 w 269"/>
                  <a:gd name="T19" fmla="*/ 7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 h="80">
                    <a:moveTo>
                      <a:pt x="266" y="70"/>
                    </a:moveTo>
                    <a:cubicBezTo>
                      <a:pt x="258" y="50"/>
                      <a:pt x="234" y="36"/>
                      <a:pt x="215" y="27"/>
                    </a:cubicBezTo>
                    <a:cubicBezTo>
                      <a:pt x="189" y="15"/>
                      <a:pt x="160" y="13"/>
                      <a:pt x="131" y="13"/>
                    </a:cubicBezTo>
                    <a:cubicBezTo>
                      <a:pt x="101" y="13"/>
                      <a:pt x="0" y="0"/>
                      <a:pt x="10" y="56"/>
                    </a:cubicBezTo>
                    <a:cubicBezTo>
                      <a:pt x="11" y="64"/>
                      <a:pt x="25" y="67"/>
                      <a:pt x="28" y="59"/>
                    </a:cubicBezTo>
                    <a:cubicBezTo>
                      <a:pt x="38" y="36"/>
                      <a:pt x="58" y="37"/>
                      <a:pt x="80" y="37"/>
                    </a:cubicBezTo>
                    <a:cubicBezTo>
                      <a:pt x="102" y="37"/>
                      <a:pt x="124" y="37"/>
                      <a:pt x="146" y="37"/>
                    </a:cubicBezTo>
                    <a:cubicBezTo>
                      <a:pt x="167" y="38"/>
                      <a:pt x="187" y="40"/>
                      <a:pt x="206" y="48"/>
                    </a:cubicBezTo>
                    <a:cubicBezTo>
                      <a:pt x="225" y="55"/>
                      <a:pt x="239" y="70"/>
                      <a:pt x="256" y="78"/>
                    </a:cubicBezTo>
                    <a:cubicBezTo>
                      <a:pt x="261" y="80"/>
                      <a:pt x="269" y="76"/>
                      <a:pt x="266"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1" name="Freeform 759"/>
              <p:cNvSpPr>
                <a:spLocks/>
              </p:cNvSpPr>
              <p:nvPr/>
            </p:nvSpPr>
            <p:spPr bwMode="auto">
              <a:xfrm>
                <a:off x="3166" y="635"/>
                <a:ext cx="380" cy="142"/>
              </a:xfrm>
              <a:custGeom>
                <a:avLst/>
                <a:gdLst>
                  <a:gd name="T0" fmla="*/ 211 w 216"/>
                  <a:gd name="T1" fmla="*/ 17 h 81"/>
                  <a:gd name="T2" fmla="*/ 93 w 216"/>
                  <a:gd name="T3" fmla="*/ 8 h 81"/>
                  <a:gd name="T4" fmla="*/ 4 w 216"/>
                  <a:gd name="T5" fmla="*/ 61 h 81"/>
                  <a:gd name="T6" fmla="*/ 18 w 216"/>
                  <a:gd name="T7" fmla="*/ 75 h 81"/>
                  <a:gd name="T8" fmla="*/ 57 w 216"/>
                  <a:gd name="T9" fmla="*/ 45 h 81"/>
                  <a:gd name="T10" fmla="*/ 102 w 216"/>
                  <a:gd name="T11" fmla="*/ 28 h 81"/>
                  <a:gd name="T12" fmla="*/ 157 w 216"/>
                  <a:gd name="T13" fmla="*/ 26 h 81"/>
                  <a:gd name="T14" fmla="*/ 209 w 216"/>
                  <a:gd name="T15" fmla="*/ 28 h 81"/>
                  <a:gd name="T16" fmla="*/ 211 w 216"/>
                  <a:gd name="T17"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81">
                    <a:moveTo>
                      <a:pt x="211" y="17"/>
                    </a:moveTo>
                    <a:cubicBezTo>
                      <a:pt x="178" y="0"/>
                      <a:pt x="128" y="0"/>
                      <a:pt x="93" y="8"/>
                    </a:cubicBezTo>
                    <a:cubicBezTo>
                      <a:pt x="61" y="14"/>
                      <a:pt x="21" y="32"/>
                      <a:pt x="4" y="61"/>
                    </a:cubicBezTo>
                    <a:cubicBezTo>
                      <a:pt x="0" y="69"/>
                      <a:pt x="9" y="81"/>
                      <a:pt x="18" y="75"/>
                    </a:cubicBezTo>
                    <a:cubicBezTo>
                      <a:pt x="31" y="65"/>
                      <a:pt x="42" y="53"/>
                      <a:pt x="57" y="45"/>
                    </a:cubicBezTo>
                    <a:cubicBezTo>
                      <a:pt x="71" y="37"/>
                      <a:pt x="86" y="31"/>
                      <a:pt x="102" y="28"/>
                    </a:cubicBezTo>
                    <a:cubicBezTo>
                      <a:pt x="120" y="25"/>
                      <a:pt x="139" y="25"/>
                      <a:pt x="157" y="26"/>
                    </a:cubicBezTo>
                    <a:cubicBezTo>
                      <a:pt x="174" y="27"/>
                      <a:pt x="192" y="31"/>
                      <a:pt x="209" y="28"/>
                    </a:cubicBezTo>
                    <a:cubicBezTo>
                      <a:pt x="215" y="27"/>
                      <a:pt x="216" y="19"/>
                      <a:pt x="211"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2" name="Freeform 760"/>
              <p:cNvSpPr>
                <a:spLocks/>
              </p:cNvSpPr>
              <p:nvPr/>
            </p:nvSpPr>
            <p:spPr bwMode="auto">
              <a:xfrm>
                <a:off x="2245" y="1233"/>
                <a:ext cx="207" cy="176"/>
              </a:xfrm>
              <a:custGeom>
                <a:avLst/>
                <a:gdLst>
                  <a:gd name="T0" fmla="*/ 4 w 118"/>
                  <a:gd name="T1" fmla="*/ 8 h 100"/>
                  <a:gd name="T2" fmla="*/ 40 w 118"/>
                  <a:gd name="T3" fmla="*/ 23 h 100"/>
                  <a:gd name="T4" fmla="*/ 76 w 118"/>
                  <a:gd name="T5" fmla="*/ 61 h 100"/>
                  <a:gd name="T6" fmla="*/ 112 w 118"/>
                  <a:gd name="T7" fmla="*/ 99 h 100"/>
                  <a:gd name="T8" fmla="*/ 114 w 118"/>
                  <a:gd name="T9" fmla="*/ 91 h 100"/>
                  <a:gd name="T10" fmla="*/ 68 w 118"/>
                  <a:gd name="T11" fmla="*/ 30 h 100"/>
                  <a:gd name="T12" fmla="*/ 6 w 118"/>
                  <a:gd name="T13" fmla="*/ 1 h 100"/>
                  <a:gd name="T14" fmla="*/ 4 w 118"/>
                  <a:gd name="T15" fmla="*/ 8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0">
                    <a:moveTo>
                      <a:pt x="4" y="8"/>
                    </a:moveTo>
                    <a:cubicBezTo>
                      <a:pt x="16" y="13"/>
                      <a:pt x="28" y="18"/>
                      <a:pt x="40" y="23"/>
                    </a:cubicBezTo>
                    <a:cubicBezTo>
                      <a:pt x="58" y="31"/>
                      <a:pt x="66" y="44"/>
                      <a:pt x="76" y="61"/>
                    </a:cubicBezTo>
                    <a:cubicBezTo>
                      <a:pt x="84" y="74"/>
                      <a:pt x="94" y="100"/>
                      <a:pt x="112" y="99"/>
                    </a:cubicBezTo>
                    <a:cubicBezTo>
                      <a:pt x="115" y="98"/>
                      <a:pt x="118" y="93"/>
                      <a:pt x="114" y="91"/>
                    </a:cubicBezTo>
                    <a:cubicBezTo>
                      <a:pt x="90" y="81"/>
                      <a:pt x="84" y="48"/>
                      <a:pt x="68" y="30"/>
                    </a:cubicBezTo>
                    <a:cubicBezTo>
                      <a:pt x="53" y="14"/>
                      <a:pt x="26" y="8"/>
                      <a:pt x="6" y="1"/>
                    </a:cubicBezTo>
                    <a:cubicBezTo>
                      <a:pt x="3" y="0"/>
                      <a:pt x="0" y="6"/>
                      <a:pt x="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3" name="Freeform 761"/>
              <p:cNvSpPr>
                <a:spLocks/>
              </p:cNvSpPr>
              <p:nvPr/>
            </p:nvSpPr>
            <p:spPr bwMode="auto">
              <a:xfrm>
                <a:off x="2324" y="1322"/>
                <a:ext cx="390" cy="299"/>
              </a:xfrm>
              <a:custGeom>
                <a:avLst/>
                <a:gdLst>
                  <a:gd name="T0" fmla="*/ 212 w 222"/>
                  <a:gd name="T1" fmla="*/ 3 h 170"/>
                  <a:gd name="T2" fmla="*/ 70 w 222"/>
                  <a:gd name="T3" fmla="*/ 39 h 170"/>
                  <a:gd name="T4" fmla="*/ 36 w 222"/>
                  <a:gd name="T5" fmla="*/ 85 h 170"/>
                  <a:gd name="T6" fmla="*/ 1 w 222"/>
                  <a:gd name="T7" fmla="*/ 161 h 170"/>
                  <a:gd name="T8" fmla="*/ 10 w 222"/>
                  <a:gd name="T9" fmla="*/ 166 h 170"/>
                  <a:gd name="T10" fmla="*/ 46 w 222"/>
                  <a:gd name="T11" fmla="*/ 95 h 170"/>
                  <a:gd name="T12" fmla="*/ 67 w 222"/>
                  <a:gd name="T13" fmla="*/ 57 h 170"/>
                  <a:gd name="T14" fmla="*/ 114 w 222"/>
                  <a:gd name="T15" fmla="*/ 45 h 170"/>
                  <a:gd name="T16" fmla="*/ 219 w 222"/>
                  <a:gd name="T17" fmla="*/ 9 h 170"/>
                  <a:gd name="T18" fmla="*/ 212 w 222"/>
                  <a:gd name="T19" fmla="*/ 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70">
                    <a:moveTo>
                      <a:pt x="212" y="3"/>
                    </a:moveTo>
                    <a:cubicBezTo>
                      <a:pt x="172" y="45"/>
                      <a:pt x="118" y="19"/>
                      <a:pt x="70" y="39"/>
                    </a:cubicBezTo>
                    <a:cubicBezTo>
                      <a:pt x="51" y="47"/>
                      <a:pt x="45" y="68"/>
                      <a:pt x="36" y="85"/>
                    </a:cubicBezTo>
                    <a:cubicBezTo>
                      <a:pt x="25" y="109"/>
                      <a:pt x="8" y="135"/>
                      <a:pt x="1" y="161"/>
                    </a:cubicBezTo>
                    <a:cubicBezTo>
                      <a:pt x="0" y="165"/>
                      <a:pt x="6" y="170"/>
                      <a:pt x="10" y="166"/>
                    </a:cubicBezTo>
                    <a:cubicBezTo>
                      <a:pt x="26" y="146"/>
                      <a:pt x="35" y="118"/>
                      <a:pt x="46" y="95"/>
                    </a:cubicBezTo>
                    <a:cubicBezTo>
                      <a:pt x="52" y="83"/>
                      <a:pt x="57" y="67"/>
                      <a:pt x="67" y="57"/>
                    </a:cubicBezTo>
                    <a:cubicBezTo>
                      <a:pt x="78" y="46"/>
                      <a:pt x="98" y="46"/>
                      <a:pt x="114" y="45"/>
                    </a:cubicBezTo>
                    <a:cubicBezTo>
                      <a:pt x="150" y="42"/>
                      <a:pt x="197" y="44"/>
                      <a:pt x="219" y="9"/>
                    </a:cubicBezTo>
                    <a:cubicBezTo>
                      <a:pt x="222" y="4"/>
                      <a:pt x="215" y="0"/>
                      <a:pt x="212"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4" name="Freeform 762"/>
              <p:cNvSpPr>
                <a:spLocks/>
              </p:cNvSpPr>
              <p:nvPr/>
            </p:nvSpPr>
            <p:spPr bwMode="auto">
              <a:xfrm>
                <a:off x="2011" y="1581"/>
                <a:ext cx="325" cy="54"/>
              </a:xfrm>
              <a:custGeom>
                <a:avLst/>
                <a:gdLst>
                  <a:gd name="T0" fmla="*/ 181 w 185"/>
                  <a:gd name="T1" fmla="*/ 11 h 31"/>
                  <a:gd name="T2" fmla="*/ 97 w 185"/>
                  <a:gd name="T3" fmla="*/ 18 h 31"/>
                  <a:gd name="T4" fmla="*/ 55 w 185"/>
                  <a:gd name="T5" fmla="*/ 19 h 31"/>
                  <a:gd name="T6" fmla="*/ 8 w 185"/>
                  <a:gd name="T7" fmla="*/ 2 h 31"/>
                  <a:gd name="T8" fmla="*/ 3 w 185"/>
                  <a:gd name="T9" fmla="*/ 8 h 31"/>
                  <a:gd name="T10" fmla="*/ 82 w 185"/>
                  <a:gd name="T11" fmla="*/ 30 h 31"/>
                  <a:gd name="T12" fmla="*/ 182 w 185"/>
                  <a:gd name="T13" fmla="*/ 17 h 31"/>
                  <a:gd name="T14" fmla="*/ 181 w 185"/>
                  <a:gd name="T15" fmla="*/ 1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31">
                    <a:moveTo>
                      <a:pt x="181" y="11"/>
                    </a:moveTo>
                    <a:cubicBezTo>
                      <a:pt x="153" y="10"/>
                      <a:pt x="125" y="15"/>
                      <a:pt x="97" y="18"/>
                    </a:cubicBezTo>
                    <a:cubicBezTo>
                      <a:pt x="84" y="19"/>
                      <a:pt x="69" y="20"/>
                      <a:pt x="55" y="19"/>
                    </a:cubicBezTo>
                    <a:cubicBezTo>
                      <a:pt x="37" y="17"/>
                      <a:pt x="24" y="10"/>
                      <a:pt x="8" y="2"/>
                    </a:cubicBezTo>
                    <a:cubicBezTo>
                      <a:pt x="4" y="0"/>
                      <a:pt x="0" y="5"/>
                      <a:pt x="3" y="8"/>
                    </a:cubicBezTo>
                    <a:cubicBezTo>
                      <a:pt x="22" y="29"/>
                      <a:pt x="56" y="31"/>
                      <a:pt x="82" y="30"/>
                    </a:cubicBezTo>
                    <a:cubicBezTo>
                      <a:pt x="115" y="28"/>
                      <a:pt x="150" y="25"/>
                      <a:pt x="182" y="17"/>
                    </a:cubicBezTo>
                    <a:cubicBezTo>
                      <a:pt x="185" y="16"/>
                      <a:pt x="185" y="11"/>
                      <a:pt x="181"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5" name="Freeform 763"/>
              <p:cNvSpPr>
                <a:spLocks/>
              </p:cNvSpPr>
              <p:nvPr/>
            </p:nvSpPr>
            <p:spPr bwMode="auto">
              <a:xfrm>
                <a:off x="2326" y="1593"/>
                <a:ext cx="103" cy="136"/>
              </a:xfrm>
              <a:custGeom>
                <a:avLst/>
                <a:gdLst>
                  <a:gd name="T0" fmla="*/ 4 w 59"/>
                  <a:gd name="T1" fmla="*/ 3 h 77"/>
                  <a:gd name="T2" fmla="*/ 14 w 59"/>
                  <a:gd name="T3" fmla="*/ 35 h 77"/>
                  <a:gd name="T4" fmla="*/ 52 w 59"/>
                  <a:gd name="T5" fmla="*/ 75 h 77"/>
                  <a:gd name="T6" fmla="*/ 57 w 59"/>
                  <a:gd name="T7" fmla="*/ 70 h 77"/>
                  <a:gd name="T8" fmla="*/ 11 w 59"/>
                  <a:gd name="T9" fmla="*/ 4 h 77"/>
                  <a:gd name="T10" fmla="*/ 4 w 59"/>
                  <a:gd name="T11" fmla="*/ 3 h 77"/>
                </a:gdLst>
                <a:ahLst/>
                <a:cxnLst>
                  <a:cxn ang="0">
                    <a:pos x="T0" y="T1"/>
                  </a:cxn>
                  <a:cxn ang="0">
                    <a:pos x="T2" y="T3"/>
                  </a:cxn>
                  <a:cxn ang="0">
                    <a:pos x="T4" y="T5"/>
                  </a:cxn>
                  <a:cxn ang="0">
                    <a:pos x="T6" y="T7"/>
                  </a:cxn>
                  <a:cxn ang="0">
                    <a:pos x="T8" y="T9"/>
                  </a:cxn>
                  <a:cxn ang="0">
                    <a:pos x="T10" y="T11"/>
                  </a:cxn>
                </a:cxnLst>
                <a:rect l="0" t="0" r="r" b="b"/>
                <a:pathLst>
                  <a:path w="59" h="77">
                    <a:moveTo>
                      <a:pt x="4" y="3"/>
                    </a:moveTo>
                    <a:cubicBezTo>
                      <a:pt x="0" y="15"/>
                      <a:pt x="7" y="26"/>
                      <a:pt x="14" y="35"/>
                    </a:cubicBezTo>
                    <a:cubicBezTo>
                      <a:pt x="25" y="48"/>
                      <a:pt x="37" y="66"/>
                      <a:pt x="52" y="75"/>
                    </a:cubicBezTo>
                    <a:cubicBezTo>
                      <a:pt x="56" y="77"/>
                      <a:pt x="59" y="73"/>
                      <a:pt x="57" y="70"/>
                    </a:cubicBezTo>
                    <a:cubicBezTo>
                      <a:pt x="47" y="46"/>
                      <a:pt x="11" y="32"/>
                      <a:pt x="11" y="4"/>
                    </a:cubicBezTo>
                    <a:cubicBezTo>
                      <a:pt x="10" y="0"/>
                      <a:pt x="5" y="0"/>
                      <a:pt x="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6" name="Freeform 764"/>
              <p:cNvSpPr>
                <a:spLocks/>
              </p:cNvSpPr>
              <p:nvPr/>
            </p:nvSpPr>
            <p:spPr bwMode="auto">
              <a:xfrm>
                <a:off x="2370" y="1697"/>
                <a:ext cx="96" cy="334"/>
              </a:xfrm>
              <a:custGeom>
                <a:avLst/>
                <a:gdLst>
                  <a:gd name="T0" fmla="*/ 46 w 55"/>
                  <a:gd name="T1" fmla="*/ 2 h 190"/>
                  <a:gd name="T2" fmla="*/ 9 w 55"/>
                  <a:gd name="T3" fmla="*/ 92 h 190"/>
                  <a:gd name="T4" fmla="*/ 30 w 55"/>
                  <a:gd name="T5" fmla="*/ 188 h 190"/>
                  <a:gd name="T6" fmla="*/ 38 w 55"/>
                  <a:gd name="T7" fmla="*/ 183 h 190"/>
                  <a:gd name="T8" fmla="*/ 24 w 55"/>
                  <a:gd name="T9" fmla="*/ 149 h 190"/>
                  <a:gd name="T10" fmla="*/ 22 w 55"/>
                  <a:gd name="T11" fmla="*/ 106 h 190"/>
                  <a:gd name="T12" fmla="*/ 50 w 55"/>
                  <a:gd name="T13" fmla="*/ 10 h 190"/>
                  <a:gd name="T14" fmla="*/ 46 w 55"/>
                  <a:gd name="T15" fmla="*/ 2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0">
                    <a:moveTo>
                      <a:pt x="46" y="2"/>
                    </a:moveTo>
                    <a:cubicBezTo>
                      <a:pt x="8" y="11"/>
                      <a:pt x="10" y="61"/>
                      <a:pt x="9" y="92"/>
                    </a:cubicBezTo>
                    <a:cubicBezTo>
                      <a:pt x="8" y="118"/>
                      <a:pt x="0" y="175"/>
                      <a:pt x="30" y="188"/>
                    </a:cubicBezTo>
                    <a:cubicBezTo>
                      <a:pt x="34" y="190"/>
                      <a:pt x="39" y="187"/>
                      <a:pt x="38" y="183"/>
                    </a:cubicBezTo>
                    <a:cubicBezTo>
                      <a:pt x="33" y="171"/>
                      <a:pt x="26" y="162"/>
                      <a:pt x="24" y="149"/>
                    </a:cubicBezTo>
                    <a:cubicBezTo>
                      <a:pt x="21" y="135"/>
                      <a:pt x="22" y="120"/>
                      <a:pt x="22" y="106"/>
                    </a:cubicBezTo>
                    <a:cubicBezTo>
                      <a:pt x="23" y="72"/>
                      <a:pt x="17" y="31"/>
                      <a:pt x="50" y="10"/>
                    </a:cubicBezTo>
                    <a:cubicBezTo>
                      <a:pt x="55" y="8"/>
                      <a:pt x="52" y="0"/>
                      <a:pt x="4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7" name="Freeform 765"/>
              <p:cNvSpPr>
                <a:spLocks/>
              </p:cNvSpPr>
              <p:nvPr/>
            </p:nvSpPr>
            <p:spPr bwMode="auto">
              <a:xfrm>
                <a:off x="2582" y="1922"/>
                <a:ext cx="44" cy="92"/>
              </a:xfrm>
              <a:custGeom>
                <a:avLst/>
                <a:gdLst>
                  <a:gd name="T0" fmla="*/ 17 w 25"/>
                  <a:gd name="T1" fmla="*/ 3 h 52"/>
                  <a:gd name="T2" fmla="*/ 11 w 25"/>
                  <a:gd name="T3" fmla="*/ 50 h 52"/>
                  <a:gd name="T4" fmla="*/ 16 w 25"/>
                  <a:gd name="T5" fmla="*/ 49 h 52"/>
                  <a:gd name="T6" fmla="*/ 17 w 25"/>
                  <a:gd name="T7" fmla="*/ 30 h 52"/>
                  <a:gd name="T8" fmla="*/ 23 w 25"/>
                  <a:gd name="T9" fmla="*/ 7 h 52"/>
                  <a:gd name="T10" fmla="*/ 17 w 25"/>
                  <a:gd name="T11" fmla="*/ 3 h 52"/>
                </a:gdLst>
                <a:ahLst/>
                <a:cxnLst>
                  <a:cxn ang="0">
                    <a:pos x="T0" y="T1"/>
                  </a:cxn>
                  <a:cxn ang="0">
                    <a:pos x="T2" y="T3"/>
                  </a:cxn>
                  <a:cxn ang="0">
                    <a:pos x="T4" y="T5"/>
                  </a:cxn>
                  <a:cxn ang="0">
                    <a:pos x="T6" y="T7"/>
                  </a:cxn>
                  <a:cxn ang="0">
                    <a:pos x="T8" y="T9"/>
                  </a:cxn>
                  <a:cxn ang="0">
                    <a:pos x="T10" y="T11"/>
                  </a:cxn>
                </a:cxnLst>
                <a:rect l="0" t="0" r="r" b="b"/>
                <a:pathLst>
                  <a:path w="25" h="52">
                    <a:moveTo>
                      <a:pt x="17" y="3"/>
                    </a:moveTo>
                    <a:cubicBezTo>
                      <a:pt x="9" y="15"/>
                      <a:pt x="0" y="38"/>
                      <a:pt x="11" y="50"/>
                    </a:cubicBezTo>
                    <a:cubicBezTo>
                      <a:pt x="12" y="52"/>
                      <a:pt x="15" y="51"/>
                      <a:pt x="16" y="49"/>
                    </a:cubicBezTo>
                    <a:cubicBezTo>
                      <a:pt x="18" y="43"/>
                      <a:pt x="16" y="36"/>
                      <a:pt x="17" y="30"/>
                    </a:cubicBezTo>
                    <a:cubicBezTo>
                      <a:pt x="18" y="22"/>
                      <a:pt x="20" y="14"/>
                      <a:pt x="23" y="7"/>
                    </a:cubicBezTo>
                    <a:cubicBezTo>
                      <a:pt x="25" y="3"/>
                      <a:pt x="20" y="0"/>
                      <a:pt x="1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8" name="Freeform 766"/>
              <p:cNvSpPr>
                <a:spLocks/>
              </p:cNvSpPr>
              <p:nvPr/>
            </p:nvSpPr>
            <p:spPr bwMode="auto">
              <a:xfrm>
                <a:off x="2382" y="1998"/>
                <a:ext cx="232" cy="137"/>
              </a:xfrm>
              <a:custGeom>
                <a:avLst/>
                <a:gdLst>
                  <a:gd name="T0" fmla="*/ 128 w 132"/>
                  <a:gd name="T1" fmla="*/ 3 h 78"/>
                  <a:gd name="T2" fmla="*/ 61 w 132"/>
                  <a:gd name="T3" fmla="*/ 3 h 78"/>
                  <a:gd name="T4" fmla="*/ 17 w 132"/>
                  <a:gd name="T5" fmla="*/ 11 h 78"/>
                  <a:gd name="T6" fmla="*/ 34 w 132"/>
                  <a:gd name="T7" fmla="*/ 76 h 78"/>
                  <a:gd name="T8" fmla="*/ 39 w 132"/>
                  <a:gd name="T9" fmla="*/ 71 h 78"/>
                  <a:gd name="T10" fmla="*/ 24 w 132"/>
                  <a:gd name="T11" fmla="*/ 43 h 78"/>
                  <a:gd name="T12" fmla="*/ 39 w 132"/>
                  <a:gd name="T13" fmla="*/ 15 h 78"/>
                  <a:gd name="T14" fmla="*/ 57 w 132"/>
                  <a:gd name="T15" fmla="*/ 14 h 78"/>
                  <a:gd name="T16" fmla="*/ 129 w 132"/>
                  <a:gd name="T17" fmla="*/ 10 h 78"/>
                  <a:gd name="T18" fmla="*/ 128 w 132"/>
                  <a:gd name="T19"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78">
                    <a:moveTo>
                      <a:pt x="128" y="3"/>
                    </a:moveTo>
                    <a:cubicBezTo>
                      <a:pt x="106" y="1"/>
                      <a:pt x="83" y="3"/>
                      <a:pt x="61" y="3"/>
                    </a:cubicBezTo>
                    <a:cubicBezTo>
                      <a:pt x="48" y="3"/>
                      <a:pt x="28" y="0"/>
                      <a:pt x="17" y="11"/>
                    </a:cubicBezTo>
                    <a:cubicBezTo>
                      <a:pt x="0" y="29"/>
                      <a:pt x="15" y="66"/>
                      <a:pt x="34" y="76"/>
                    </a:cubicBezTo>
                    <a:cubicBezTo>
                      <a:pt x="37" y="78"/>
                      <a:pt x="41" y="74"/>
                      <a:pt x="39" y="71"/>
                    </a:cubicBezTo>
                    <a:cubicBezTo>
                      <a:pt x="34" y="62"/>
                      <a:pt x="27" y="54"/>
                      <a:pt x="24" y="43"/>
                    </a:cubicBezTo>
                    <a:cubicBezTo>
                      <a:pt x="19" y="29"/>
                      <a:pt x="21" y="20"/>
                      <a:pt x="39" y="15"/>
                    </a:cubicBezTo>
                    <a:cubicBezTo>
                      <a:pt x="44" y="13"/>
                      <a:pt x="52" y="14"/>
                      <a:pt x="57" y="14"/>
                    </a:cubicBezTo>
                    <a:cubicBezTo>
                      <a:pt x="81" y="13"/>
                      <a:pt x="105" y="13"/>
                      <a:pt x="129" y="10"/>
                    </a:cubicBezTo>
                    <a:cubicBezTo>
                      <a:pt x="132" y="9"/>
                      <a:pt x="131" y="4"/>
                      <a:pt x="12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9" name="Freeform 767"/>
              <p:cNvSpPr>
                <a:spLocks/>
              </p:cNvSpPr>
              <p:nvPr/>
            </p:nvSpPr>
            <p:spPr bwMode="auto">
              <a:xfrm>
                <a:off x="2370" y="2110"/>
                <a:ext cx="96" cy="159"/>
              </a:xfrm>
              <a:custGeom>
                <a:avLst/>
                <a:gdLst>
                  <a:gd name="T0" fmla="*/ 48 w 55"/>
                  <a:gd name="T1" fmla="*/ 2 h 90"/>
                  <a:gd name="T2" fmla="*/ 2 w 55"/>
                  <a:gd name="T3" fmla="*/ 83 h 90"/>
                  <a:gd name="T4" fmla="*/ 6 w 55"/>
                  <a:gd name="T5" fmla="*/ 88 h 90"/>
                  <a:gd name="T6" fmla="*/ 29 w 55"/>
                  <a:gd name="T7" fmla="*/ 55 h 90"/>
                  <a:gd name="T8" fmla="*/ 52 w 55"/>
                  <a:gd name="T9" fmla="*/ 7 h 90"/>
                  <a:gd name="T10" fmla="*/ 48 w 55"/>
                  <a:gd name="T11" fmla="*/ 2 h 90"/>
                </a:gdLst>
                <a:ahLst/>
                <a:cxnLst>
                  <a:cxn ang="0">
                    <a:pos x="T0" y="T1"/>
                  </a:cxn>
                  <a:cxn ang="0">
                    <a:pos x="T2" y="T3"/>
                  </a:cxn>
                  <a:cxn ang="0">
                    <a:pos x="T4" y="T5"/>
                  </a:cxn>
                  <a:cxn ang="0">
                    <a:pos x="T6" y="T7"/>
                  </a:cxn>
                  <a:cxn ang="0">
                    <a:pos x="T8" y="T9"/>
                  </a:cxn>
                  <a:cxn ang="0">
                    <a:pos x="T10" y="T11"/>
                  </a:cxn>
                </a:cxnLst>
                <a:rect l="0" t="0" r="r" b="b"/>
                <a:pathLst>
                  <a:path w="55" h="90">
                    <a:moveTo>
                      <a:pt x="48" y="2"/>
                    </a:moveTo>
                    <a:cubicBezTo>
                      <a:pt x="18" y="15"/>
                      <a:pt x="22" y="61"/>
                      <a:pt x="2" y="83"/>
                    </a:cubicBezTo>
                    <a:cubicBezTo>
                      <a:pt x="0" y="86"/>
                      <a:pt x="3" y="90"/>
                      <a:pt x="6" y="88"/>
                    </a:cubicBezTo>
                    <a:cubicBezTo>
                      <a:pt x="18" y="81"/>
                      <a:pt x="24" y="69"/>
                      <a:pt x="29" y="55"/>
                    </a:cubicBezTo>
                    <a:cubicBezTo>
                      <a:pt x="35" y="37"/>
                      <a:pt x="38" y="21"/>
                      <a:pt x="52" y="7"/>
                    </a:cubicBezTo>
                    <a:cubicBezTo>
                      <a:pt x="55" y="4"/>
                      <a:pt x="51" y="0"/>
                      <a:pt x="4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0" name="Freeform 768"/>
              <p:cNvSpPr>
                <a:spLocks/>
              </p:cNvSpPr>
              <p:nvPr/>
            </p:nvSpPr>
            <p:spPr bwMode="auto">
              <a:xfrm>
                <a:off x="1795" y="1683"/>
                <a:ext cx="96" cy="162"/>
              </a:xfrm>
              <a:custGeom>
                <a:avLst/>
                <a:gdLst>
                  <a:gd name="T0" fmla="*/ 2 w 55"/>
                  <a:gd name="T1" fmla="*/ 5 h 92"/>
                  <a:gd name="T2" fmla="*/ 49 w 55"/>
                  <a:gd name="T3" fmla="*/ 90 h 92"/>
                  <a:gd name="T4" fmla="*/ 53 w 55"/>
                  <a:gd name="T5" fmla="*/ 84 h 92"/>
                  <a:gd name="T6" fmla="*/ 22 w 55"/>
                  <a:gd name="T7" fmla="*/ 49 h 92"/>
                  <a:gd name="T8" fmla="*/ 9 w 55"/>
                  <a:gd name="T9" fmla="*/ 4 h 92"/>
                  <a:gd name="T10" fmla="*/ 2 w 55"/>
                  <a:gd name="T11" fmla="*/ 5 h 92"/>
                </a:gdLst>
                <a:ahLst/>
                <a:cxnLst>
                  <a:cxn ang="0">
                    <a:pos x="T0" y="T1"/>
                  </a:cxn>
                  <a:cxn ang="0">
                    <a:pos x="T2" y="T3"/>
                  </a:cxn>
                  <a:cxn ang="0">
                    <a:pos x="T4" y="T5"/>
                  </a:cxn>
                  <a:cxn ang="0">
                    <a:pos x="T6" y="T7"/>
                  </a:cxn>
                  <a:cxn ang="0">
                    <a:pos x="T8" y="T9"/>
                  </a:cxn>
                  <a:cxn ang="0">
                    <a:pos x="T10" y="T11"/>
                  </a:cxn>
                </a:cxnLst>
                <a:rect l="0" t="0" r="r" b="b"/>
                <a:pathLst>
                  <a:path w="55" h="92">
                    <a:moveTo>
                      <a:pt x="2" y="5"/>
                    </a:moveTo>
                    <a:cubicBezTo>
                      <a:pt x="0" y="35"/>
                      <a:pt x="17" y="81"/>
                      <a:pt x="49" y="90"/>
                    </a:cubicBezTo>
                    <a:cubicBezTo>
                      <a:pt x="53" y="92"/>
                      <a:pt x="55" y="87"/>
                      <a:pt x="53" y="84"/>
                    </a:cubicBezTo>
                    <a:cubicBezTo>
                      <a:pt x="43" y="72"/>
                      <a:pt x="30" y="64"/>
                      <a:pt x="22" y="49"/>
                    </a:cubicBezTo>
                    <a:cubicBezTo>
                      <a:pt x="14" y="35"/>
                      <a:pt x="12" y="20"/>
                      <a:pt x="9" y="4"/>
                    </a:cubicBezTo>
                    <a:cubicBezTo>
                      <a:pt x="8" y="0"/>
                      <a:pt x="3" y="1"/>
                      <a:pt x="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1" name="Freeform 769"/>
              <p:cNvSpPr>
                <a:spLocks/>
              </p:cNvSpPr>
              <p:nvPr/>
            </p:nvSpPr>
            <p:spPr bwMode="auto">
              <a:xfrm>
                <a:off x="1775" y="1785"/>
                <a:ext cx="359" cy="204"/>
              </a:xfrm>
              <a:custGeom>
                <a:avLst/>
                <a:gdLst>
                  <a:gd name="T0" fmla="*/ 7 w 204"/>
                  <a:gd name="T1" fmla="*/ 113 h 116"/>
                  <a:gd name="T2" fmla="*/ 87 w 204"/>
                  <a:gd name="T3" fmla="*/ 25 h 116"/>
                  <a:gd name="T4" fmla="*/ 201 w 204"/>
                  <a:gd name="T5" fmla="*/ 9 h 116"/>
                  <a:gd name="T6" fmla="*/ 198 w 204"/>
                  <a:gd name="T7" fmla="*/ 1 h 116"/>
                  <a:gd name="T8" fmla="*/ 128 w 204"/>
                  <a:gd name="T9" fmla="*/ 7 h 116"/>
                  <a:gd name="T10" fmla="*/ 72 w 204"/>
                  <a:gd name="T11" fmla="*/ 16 h 116"/>
                  <a:gd name="T12" fmla="*/ 41 w 204"/>
                  <a:gd name="T13" fmla="*/ 46 h 116"/>
                  <a:gd name="T14" fmla="*/ 2 w 204"/>
                  <a:gd name="T15" fmla="*/ 109 h 116"/>
                  <a:gd name="T16" fmla="*/ 7 w 204"/>
                  <a:gd name="T17" fmla="*/ 11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116">
                    <a:moveTo>
                      <a:pt x="7" y="113"/>
                    </a:moveTo>
                    <a:cubicBezTo>
                      <a:pt x="32" y="86"/>
                      <a:pt x="48" y="34"/>
                      <a:pt x="87" y="25"/>
                    </a:cubicBezTo>
                    <a:cubicBezTo>
                      <a:pt x="123" y="16"/>
                      <a:pt x="167" y="26"/>
                      <a:pt x="201" y="9"/>
                    </a:cubicBezTo>
                    <a:cubicBezTo>
                      <a:pt x="204" y="7"/>
                      <a:pt x="203" y="0"/>
                      <a:pt x="198" y="1"/>
                    </a:cubicBezTo>
                    <a:cubicBezTo>
                      <a:pt x="175" y="4"/>
                      <a:pt x="151" y="5"/>
                      <a:pt x="128" y="7"/>
                    </a:cubicBezTo>
                    <a:cubicBezTo>
                      <a:pt x="110" y="9"/>
                      <a:pt x="89" y="8"/>
                      <a:pt x="72" y="16"/>
                    </a:cubicBezTo>
                    <a:cubicBezTo>
                      <a:pt x="58" y="22"/>
                      <a:pt x="49" y="34"/>
                      <a:pt x="41" y="46"/>
                    </a:cubicBezTo>
                    <a:cubicBezTo>
                      <a:pt x="27" y="66"/>
                      <a:pt x="12" y="87"/>
                      <a:pt x="2" y="109"/>
                    </a:cubicBezTo>
                    <a:cubicBezTo>
                      <a:pt x="0" y="112"/>
                      <a:pt x="4" y="116"/>
                      <a:pt x="7" y="1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2" name="Freeform 770"/>
              <p:cNvSpPr>
                <a:spLocks/>
              </p:cNvSpPr>
              <p:nvPr/>
            </p:nvSpPr>
            <p:spPr bwMode="auto">
              <a:xfrm>
                <a:off x="2014" y="1889"/>
                <a:ext cx="139" cy="218"/>
              </a:xfrm>
              <a:custGeom>
                <a:avLst/>
                <a:gdLst>
                  <a:gd name="T0" fmla="*/ 0 w 79"/>
                  <a:gd name="T1" fmla="*/ 5 h 124"/>
                  <a:gd name="T2" fmla="*/ 24 w 79"/>
                  <a:gd name="T3" fmla="*/ 71 h 124"/>
                  <a:gd name="T4" fmla="*/ 71 w 79"/>
                  <a:gd name="T5" fmla="*/ 123 h 124"/>
                  <a:gd name="T6" fmla="*/ 76 w 79"/>
                  <a:gd name="T7" fmla="*/ 118 h 124"/>
                  <a:gd name="T8" fmla="*/ 34 w 79"/>
                  <a:gd name="T9" fmla="*/ 69 h 124"/>
                  <a:gd name="T10" fmla="*/ 7 w 79"/>
                  <a:gd name="T11" fmla="*/ 4 h 124"/>
                  <a:gd name="T12" fmla="*/ 0 w 79"/>
                  <a:gd name="T13" fmla="*/ 5 h 124"/>
                </a:gdLst>
                <a:ahLst/>
                <a:cxnLst>
                  <a:cxn ang="0">
                    <a:pos x="T0" y="T1"/>
                  </a:cxn>
                  <a:cxn ang="0">
                    <a:pos x="T2" y="T3"/>
                  </a:cxn>
                  <a:cxn ang="0">
                    <a:pos x="T4" y="T5"/>
                  </a:cxn>
                  <a:cxn ang="0">
                    <a:pos x="T6" y="T7"/>
                  </a:cxn>
                  <a:cxn ang="0">
                    <a:pos x="T8" y="T9"/>
                  </a:cxn>
                  <a:cxn ang="0">
                    <a:pos x="T10" y="T11"/>
                  </a:cxn>
                  <a:cxn ang="0">
                    <a:pos x="T12" y="T13"/>
                  </a:cxn>
                </a:cxnLst>
                <a:rect l="0" t="0" r="r" b="b"/>
                <a:pathLst>
                  <a:path w="79" h="124">
                    <a:moveTo>
                      <a:pt x="0" y="5"/>
                    </a:moveTo>
                    <a:cubicBezTo>
                      <a:pt x="3" y="28"/>
                      <a:pt x="12" y="51"/>
                      <a:pt x="24" y="71"/>
                    </a:cubicBezTo>
                    <a:cubicBezTo>
                      <a:pt x="35" y="89"/>
                      <a:pt x="51" y="114"/>
                      <a:pt x="71" y="123"/>
                    </a:cubicBezTo>
                    <a:cubicBezTo>
                      <a:pt x="74" y="124"/>
                      <a:pt x="79" y="121"/>
                      <a:pt x="76" y="118"/>
                    </a:cubicBezTo>
                    <a:cubicBezTo>
                      <a:pt x="64" y="100"/>
                      <a:pt x="46" y="87"/>
                      <a:pt x="34" y="69"/>
                    </a:cubicBezTo>
                    <a:cubicBezTo>
                      <a:pt x="22" y="49"/>
                      <a:pt x="14" y="27"/>
                      <a:pt x="7" y="4"/>
                    </a:cubicBezTo>
                    <a:cubicBezTo>
                      <a:pt x="6" y="0"/>
                      <a:pt x="0"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3" name="Freeform 771"/>
              <p:cNvSpPr>
                <a:spLocks/>
              </p:cNvSpPr>
              <p:nvPr/>
            </p:nvSpPr>
            <p:spPr bwMode="auto">
              <a:xfrm>
                <a:off x="2136" y="2082"/>
                <a:ext cx="216" cy="484"/>
              </a:xfrm>
              <a:custGeom>
                <a:avLst/>
                <a:gdLst>
                  <a:gd name="T0" fmla="*/ 0 w 123"/>
                  <a:gd name="T1" fmla="*/ 6 h 275"/>
                  <a:gd name="T2" fmla="*/ 48 w 123"/>
                  <a:gd name="T3" fmla="*/ 162 h 275"/>
                  <a:gd name="T4" fmla="*/ 68 w 123"/>
                  <a:gd name="T5" fmla="*/ 204 h 275"/>
                  <a:gd name="T6" fmla="*/ 79 w 123"/>
                  <a:gd name="T7" fmla="*/ 241 h 275"/>
                  <a:gd name="T8" fmla="*/ 116 w 123"/>
                  <a:gd name="T9" fmla="*/ 274 h 275"/>
                  <a:gd name="T10" fmla="*/ 118 w 123"/>
                  <a:gd name="T11" fmla="*/ 264 h 275"/>
                  <a:gd name="T12" fmla="*/ 81 w 123"/>
                  <a:gd name="T13" fmla="*/ 200 h 275"/>
                  <a:gd name="T14" fmla="*/ 53 w 123"/>
                  <a:gd name="T15" fmla="*/ 143 h 275"/>
                  <a:gd name="T16" fmla="*/ 8 w 123"/>
                  <a:gd name="T17" fmla="*/ 5 h 275"/>
                  <a:gd name="T18" fmla="*/ 0 w 123"/>
                  <a:gd name="T19" fmla="*/ 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275">
                    <a:moveTo>
                      <a:pt x="0" y="6"/>
                    </a:moveTo>
                    <a:cubicBezTo>
                      <a:pt x="0" y="60"/>
                      <a:pt x="23" y="115"/>
                      <a:pt x="48" y="162"/>
                    </a:cubicBezTo>
                    <a:cubicBezTo>
                      <a:pt x="55" y="176"/>
                      <a:pt x="62" y="189"/>
                      <a:pt x="68" y="204"/>
                    </a:cubicBezTo>
                    <a:cubicBezTo>
                      <a:pt x="72" y="216"/>
                      <a:pt x="74" y="229"/>
                      <a:pt x="79" y="241"/>
                    </a:cubicBezTo>
                    <a:cubicBezTo>
                      <a:pt x="86" y="258"/>
                      <a:pt x="98" y="273"/>
                      <a:pt x="116" y="274"/>
                    </a:cubicBezTo>
                    <a:cubicBezTo>
                      <a:pt x="123" y="275"/>
                      <a:pt x="123" y="266"/>
                      <a:pt x="118" y="264"/>
                    </a:cubicBezTo>
                    <a:cubicBezTo>
                      <a:pt x="91" y="253"/>
                      <a:pt x="89" y="225"/>
                      <a:pt x="81" y="200"/>
                    </a:cubicBezTo>
                    <a:cubicBezTo>
                      <a:pt x="74" y="180"/>
                      <a:pt x="63" y="162"/>
                      <a:pt x="53" y="143"/>
                    </a:cubicBezTo>
                    <a:cubicBezTo>
                      <a:pt x="30" y="98"/>
                      <a:pt x="21" y="53"/>
                      <a:pt x="8" y="5"/>
                    </a:cubicBezTo>
                    <a:cubicBezTo>
                      <a:pt x="7" y="0"/>
                      <a:pt x="0" y="1"/>
                      <a:pt x="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4" name="Freeform 772"/>
              <p:cNvSpPr>
                <a:spLocks/>
              </p:cNvSpPr>
              <p:nvPr/>
            </p:nvSpPr>
            <p:spPr bwMode="auto">
              <a:xfrm>
                <a:off x="2078" y="2503"/>
                <a:ext cx="219" cy="65"/>
              </a:xfrm>
              <a:custGeom>
                <a:avLst/>
                <a:gdLst>
                  <a:gd name="T0" fmla="*/ 118 w 125"/>
                  <a:gd name="T1" fmla="*/ 2 h 37"/>
                  <a:gd name="T2" fmla="*/ 55 w 125"/>
                  <a:gd name="T3" fmla="*/ 20 h 37"/>
                  <a:gd name="T4" fmla="*/ 3 w 125"/>
                  <a:gd name="T5" fmla="*/ 21 h 37"/>
                  <a:gd name="T6" fmla="*/ 3 w 125"/>
                  <a:gd name="T7" fmla="*/ 27 h 37"/>
                  <a:gd name="T8" fmla="*/ 122 w 125"/>
                  <a:gd name="T9" fmla="*/ 8 h 37"/>
                  <a:gd name="T10" fmla="*/ 118 w 125"/>
                  <a:gd name="T11" fmla="*/ 2 h 37"/>
                </a:gdLst>
                <a:ahLst/>
                <a:cxnLst>
                  <a:cxn ang="0">
                    <a:pos x="T0" y="T1"/>
                  </a:cxn>
                  <a:cxn ang="0">
                    <a:pos x="T2" y="T3"/>
                  </a:cxn>
                  <a:cxn ang="0">
                    <a:pos x="T4" y="T5"/>
                  </a:cxn>
                  <a:cxn ang="0">
                    <a:pos x="T6" y="T7"/>
                  </a:cxn>
                  <a:cxn ang="0">
                    <a:pos x="T8" y="T9"/>
                  </a:cxn>
                  <a:cxn ang="0">
                    <a:pos x="T10" y="T11"/>
                  </a:cxn>
                </a:cxnLst>
                <a:rect l="0" t="0" r="r" b="b"/>
                <a:pathLst>
                  <a:path w="125" h="37">
                    <a:moveTo>
                      <a:pt x="118" y="2"/>
                    </a:moveTo>
                    <a:cubicBezTo>
                      <a:pt x="97" y="13"/>
                      <a:pt x="78" y="19"/>
                      <a:pt x="55" y="20"/>
                    </a:cubicBezTo>
                    <a:cubicBezTo>
                      <a:pt x="38" y="21"/>
                      <a:pt x="20" y="18"/>
                      <a:pt x="3" y="21"/>
                    </a:cubicBezTo>
                    <a:cubicBezTo>
                      <a:pt x="0" y="21"/>
                      <a:pt x="0" y="27"/>
                      <a:pt x="3" y="27"/>
                    </a:cubicBezTo>
                    <a:cubicBezTo>
                      <a:pt x="39" y="37"/>
                      <a:pt x="93" y="31"/>
                      <a:pt x="122" y="8"/>
                    </a:cubicBezTo>
                    <a:cubicBezTo>
                      <a:pt x="125" y="5"/>
                      <a:pt x="121" y="0"/>
                      <a:pt x="11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5" name="Freeform 773"/>
              <p:cNvSpPr>
                <a:spLocks/>
              </p:cNvSpPr>
              <p:nvPr/>
            </p:nvSpPr>
            <p:spPr bwMode="auto">
              <a:xfrm>
                <a:off x="1995" y="2532"/>
                <a:ext cx="99" cy="80"/>
              </a:xfrm>
              <a:custGeom>
                <a:avLst/>
                <a:gdLst>
                  <a:gd name="T0" fmla="*/ 49 w 56"/>
                  <a:gd name="T1" fmla="*/ 3 h 45"/>
                  <a:gd name="T2" fmla="*/ 28 w 56"/>
                  <a:gd name="T3" fmla="*/ 26 h 45"/>
                  <a:gd name="T4" fmla="*/ 3 w 56"/>
                  <a:gd name="T5" fmla="*/ 39 h 45"/>
                  <a:gd name="T6" fmla="*/ 5 w 56"/>
                  <a:gd name="T7" fmla="*/ 45 h 45"/>
                  <a:gd name="T8" fmla="*/ 55 w 56"/>
                  <a:gd name="T9" fmla="*/ 6 h 45"/>
                  <a:gd name="T10" fmla="*/ 49 w 56"/>
                  <a:gd name="T11" fmla="*/ 3 h 45"/>
                </a:gdLst>
                <a:ahLst/>
                <a:cxnLst>
                  <a:cxn ang="0">
                    <a:pos x="T0" y="T1"/>
                  </a:cxn>
                  <a:cxn ang="0">
                    <a:pos x="T2" y="T3"/>
                  </a:cxn>
                  <a:cxn ang="0">
                    <a:pos x="T4" y="T5"/>
                  </a:cxn>
                  <a:cxn ang="0">
                    <a:pos x="T6" y="T7"/>
                  </a:cxn>
                  <a:cxn ang="0">
                    <a:pos x="T8" y="T9"/>
                  </a:cxn>
                  <a:cxn ang="0">
                    <a:pos x="T10" y="T11"/>
                  </a:cxn>
                </a:cxnLst>
                <a:rect l="0" t="0" r="r" b="b"/>
                <a:pathLst>
                  <a:path w="56" h="45">
                    <a:moveTo>
                      <a:pt x="49" y="3"/>
                    </a:moveTo>
                    <a:cubicBezTo>
                      <a:pt x="42" y="11"/>
                      <a:pt x="36" y="19"/>
                      <a:pt x="28" y="26"/>
                    </a:cubicBezTo>
                    <a:cubicBezTo>
                      <a:pt x="20" y="31"/>
                      <a:pt x="11" y="34"/>
                      <a:pt x="3" y="39"/>
                    </a:cubicBezTo>
                    <a:cubicBezTo>
                      <a:pt x="0" y="40"/>
                      <a:pt x="2" y="45"/>
                      <a:pt x="5" y="45"/>
                    </a:cubicBezTo>
                    <a:cubicBezTo>
                      <a:pt x="26" y="45"/>
                      <a:pt x="48" y="25"/>
                      <a:pt x="55" y="6"/>
                    </a:cubicBezTo>
                    <a:cubicBezTo>
                      <a:pt x="56" y="2"/>
                      <a:pt x="51" y="0"/>
                      <a:pt x="49"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6" name="Freeform 774"/>
              <p:cNvSpPr>
                <a:spLocks/>
              </p:cNvSpPr>
              <p:nvPr/>
            </p:nvSpPr>
            <p:spPr bwMode="auto">
              <a:xfrm>
                <a:off x="2030" y="2501"/>
                <a:ext cx="65" cy="51"/>
              </a:xfrm>
              <a:custGeom>
                <a:avLst/>
                <a:gdLst>
                  <a:gd name="T0" fmla="*/ 35 w 37"/>
                  <a:gd name="T1" fmla="*/ 23 h 29"/>
                  <a:gd name="T2" fmla="*/ 21 w 37"/>
                  <a:gd name="T3" fmla="*/ 12 h 29"/>
                  <a:gd name="T4" fmla="*/ 6 w 37"/>
                  <a:gd name="T5" fmla="*/ 1 h 29"/>
                  <a:gd name="T6" fmla="*/ 2 w 37"/>
                  <a:gd name="T7" fmla="*/ 6 h 29"/>
                  <a:gd name="T8" fmla="*/ 15 w 37"/>
                  <a:gd name="T9" fmla="*/ 19 h 29"/>
                  <a:gd name="T10" fmla="*/ 32 w 37"/>
                  <a:gd name="T11" fmla="*/ 28 h 29"/>
                  <a:gd name="T12" fmla="*/ 35 w 37"/>
                  <a:gd name="T13" fmla="*/ 23 h 29"/>
                </a:gdLst>
                <a:ahLst/>
                <a:cxnLst>
                  <a:cxn ang="0">
                    <a:pos x="T0" y="T1"/>
                  </a:cxn>
                  <a:cxn ang="0">
                    <a:pos x="T2" y="T3"/>
                  </a:cxn>
                  <a:cxn ang="0">
                    <a:pos x="T4" y="T5"/>
                  </a:cxn>
                  <a:cxn ang="0">
                    <a:pos x="T6" y="T7"/>
                  </a:cxn>
                  <a:cxn ang="0">
                    <a:pos x="T8" y="T9"/>
                  </a:cxn>
                  <a:cxn ang="0">
                    <a:pos x="T10" y="T11"/>
                  </a:cxn>
                  <a:cxn ang="0">
                    <a:pos x="T12" y="T13"/>
                  </a:cxn>
                </a:cxnLst>
                <a:rect l="0" t="0" r="r" b="b"/>
                <a:pathLst>
                  <a:path w="37" h="29">
                    <a:moveTo>
                      <a:pt x="35" y="23"/>
                    </a:moveTo>
                    <a:cubicBezTo>
                      <a:pt x="31" y="19"/>
                      <a:pt x="26" y="16"/>
                      <a:pt x="21" y="12"/>
                    </a:cubicBezTo>
                    <a:cubicBezTo>
                      <a:pt x="16" y="8"/>
                      <a:pt x="11" y="4"/>
                      <a:pt x="6" y="1"/>
                    </a:cubicBezTo>
                    <a:cubicBezTo>
                      <a:pt x="3" y="0"/>
                      <a:pt x="0" y="3"/>
                      <a:pt x="2" y="6"/>
                    </a:cubicBezTo>
                    <a:cubicBezTo>
                      <a:pt x="5" y="11"/>
                      <a:pt x="10" y="15"/>
                      <a:pt x="15" y="19"/>
                    </a:cubicBezTo>
                    <a:cubicBezTo>
                      <a:pt x="20" y="23"/>
                      <a:pt x="26" y="27"/>
                      <a:pt x="32" y="28"/>
                    </a:cubicBezTo>
                    <a:cubicBezTo>
                      <a:pt x="35" y="29"/>
                      <a:pt x="37" y="25"/>
                      <a:pt x="35"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7" name="Freeform 775"/>
              <p:cNvSpPr>
                <a:spLocks/>
              </p:cNvSpPr>
              <p:nvPr/>
            </p:nvSpPr>
            <p:spPr bwMode="auto">
              <a:xfrm>
                <a:off x="2352" y="2332"/>
                <a:ext cx="79" cy="118"/>
              </a:xfrm>
              <a:custGeom>
                <a:avLst/>
                <a:gdLst>
                  <a:gd name="T0" fmla="*/ 42 w 45"/>
                  <a:gd name="T1" fmla="*/ 60 h 67"/>
                  <a:gd name="T2" fmla="*/ 6 w 45"/>
                  <a:gd name="T3" fmla="*/ 2 h 67"/>
                  <a:gd name="T4" fmla="*/ 0 w 45"/>
                  <a:gd name="T5" fmla="*/ 5 h 67"/>
                  <a:gd name="T6" fmla="*/ 39 w 45"/>
                  <a:gd name="T7" fmla="*/ 66 h 67"/>
                  <a:gd name="T8" fmla="*/ 42 w 45"/>
                  <a:gd name="T9" fmla="*/ 60 h 67"/>
                </a:gdLst>
                <a:ahLst/>
                <a:cxnLst>
                  <a:cxn ang="0">
                    <a:pos x="T0" y="T1"/>
                  </a:cxn>
                  <a:cxn ang="0">
                    <a:pos x="T2" y="T3"/>
                  </a:cxn>
                  <a:cxn ang="0">
                    <a:pos x="T4" y="T5"/>
                  </a:cxn>
                  <a:cxn ang="0">
                    <a:pos x="T6" y="T7"/>
                  </a:cxn>
                  <a:cxn ang="0">
                    <a:pos x="T8" y="T9"/>
                  </a:cxn>
                </a:cxnLst>
                <a:rect l="0" t="0" r="r" b="b"/>
                <a:pathLst>
                  <a:path w="45" h="67">
                    <a:moveTo>
                      <a:pt x="42" y="60"/>
                    </a:moveTo>
                    <a:cubicBezTo>
                      <a:pt x="18" y="48"/>
                      <a:pt x="21" y="20"/>
                      <a:pt x="6" y="2"/>
                    </a:cubicBezTo>
                    <a:cubicBezTo>
                      <a:pt x="4" y="0"/>
                      <a:pt x="0" y="2"/>
                      <a:pt x="0" y="5"/>
                    </a:cubicBezTo>
                    <a:cubicBezTo>
                      <a:pt x="5" y="27"/>
                      <a:pt x="14" y="60"/>
                      <a:pt x="39" y="66"/>
                    </a:cubicBezTo>
                    <a:cubicBezTo>
                      <a:pt x="43" y="67"/>
                      <a:pt x="45" y="62"/>
                      <a:pt x="42" y="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8" name="Freeform 776"/>
              <p:cNvSpPr>
                <a:spLocks/>
              </p:cNvSpPr>
              <p:nvPr/>
            </p:nvSpPr>
            <p:spPr bwMode="auto">
              <a:xfrm>
                <a:off x="1988" y="2341"/>
                <a:ext cx="144" cy="60"/>
              </a:xfrm>
              <a:custGeom>
                <a:avLst/>
                <a:gdLst>
                  <a:gd name="T0" fmla="*/ 82 w 82"/>
                  <a:gd name="T1" fmla="*/ 30 h 34"/>
                  <a:gd name="T2" fmla="*/ 60 w 82"/>
                  <a:gd name="T3" fmla="*/ 15 h 34"/>
                  <a:gd name="T4" fmla="*/ 5 w 82"/>
                  <a:gd name="T5" fmla="*/ 2 h 34"/>
                  <a:gd name="T6" fmla="*/ 3 w 82"/>
                  <a:gd name="T7" fmla="*/ 9 h 34"/>
                  <a:gd name="T8" fmla="*/ 39 w 82"/>
                  <a:gd name="T9" fmla="*/ 19 h 34"/>
                  <a:gd name="T10" fmla="*/ 77 w 82"/>
                  <a:gd name="T11" fmla="*/ 32 h 34"/>
                  <a:gd name="T12" fmla="*/ 82 w 82"/>
                  <a:gd name="T13" fmla="*/ 30 h 34"/>
                </a:gdLst>
                <a:ahLst/>
                <a:cxnLst>
                  <a:cxn ang="0">
                    <a:pos x="T0" y="T1"/>
                  </a:cxn>
                  <a:cxn ang="0">
                    <a:pos x="T2" y="T3"/>
                  </a:cxn>
                  <a:cxn ang="0">
                    <a:pos x="T4" y="T5"/>
                  </a:cxn>
                  <a:cxn ang="0">
                    <a:pos x="T6" y="T7"/>
                  </a:cxn>
                  <a:cxn ang="0">
                    <a:pos x="T8" y="T9"/>
                  </a:cxn>
                  <a:cxn ang="0">
                    <a:pos x="T10" y="T11"/>
                  </a:cxn>
                  <a:cxn ang="0">
                    <a:pos x="T12" y="T13"/>
                  </a:cxn>
                </a:cxnLst>
                <a:rect l="0" t="0" r="r" b="b"/>
                <a:pathLst>
                  <a:path w="82" h="34">
                    <a:moveTo>
                      <a:pt x="82" y="30"/>
                    </a:moveTo>
                    <a:cubicBezTo>
                      <a:pt x="81" y="19"/>
                      <a:pt x="69" y="17"/>
                      <a:pt x="60" y="15"/>
                    </a:cubicBezTo>
                    <a:cubicBezTo>
                      <a:pt x="44" y="9"/>
                      <a:pt x="23" y="0"/>
                      <a:pt x="5" y="2"/>
                    </a:cubicBezTo>
                    <a:cubicBezTo>
                      <a:pt x="2" y="2"/>
                      <a:pt x="0" y="7"/>
                      <a:pt x="3" y="9"/>
                    </a:cubicBezTo>
                    <a:cubicBezTo>
                      <a:pt x="14" y="14"/>
                      <a:pt x="27" y="16"/>
                      <a:pt x="39" y="19"/>
                    </a:cubicBezTo>
                    <a:cubicBezTo>
                      <a:pt x="50" y="21"/>
                      <a:pt x="69" y="23"/>
                      <a:pt x="77" y="32"/>
                    </a:cubicBezTo>
                    <a:cubicBezTo>
                      <a:pt x="78" y="34"/>
                      <a:pt x="82" y="33"/>
                      <a:pt x="8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9" name="Freeform 777"/>
              <p:cNvSpPr>
                <a:spLocks/>
              </p:cNvSpPr>
              <p:nvPr/>
            </p:nvSpPr>
            <p:spPr bwMode="auto">
              <a:xfrm>
                <a:off x="1832" y="2174"/>
                <a:ext cx="181" cy="242"/>
              </a:xfrm>
              <a:custGeom>
                <a:avLst/>
                <a:gdLst>
                  <a:gd name="T0" fmla="*/ 103 w 103"/>
                  <a:gd name="T1" fmla="*/ 134 h 138"/>
                  <a:gd name="T2" fmla="*/ 73 w 103"/>
                  <a:gd name="T3" fmla="*/ 50 h 138"/>
                  <a:gd name="T4" fmla="*/ 3 w 103"/>
                  <a:gd name="T5" fmla="*/ 6 h 138"/>
                  <a:gd name="T6" fmla="*/ 3 w 103"/>
                  <a:gd name="T7" fmla="*/ 13 h 138"/>
                  <a:gd name="T8" fmla="*/ 98 w 103"/>
                  <a:gd name="T9" fmla="*/ 134 h 138"/>
                  <a:gd name="T10" fmla="*/ 103 w 103"/>
                  <a:gd name="T11" fmla="*/ 134 h 138"/>
                </a:gdLst>
                <a:ahLst/>
                <a:cxnLst>
                  <a:cxn ang="0">
                    <a:pos x="T0" y="T1"/>
                  </a:cxn>
                  <a:cxn ang="0">
                    <a:pos x="T2" y="T3"/>
                  </a:cxn>
                  <a:cxn ang="0">
                    <a:pos x="T4" y="T5"/>
                  </a:cxn>
                  <a:cxn ang="0">
                    <a:pos x="T6" y="T7"/>
                  </a:cxn>
                  <a:cxn ang="0">
                    <a:pos x="T8" y="T9"/>
                  </a:cxn>
                  <a:cxn ang="0">
                    <a:pos x="T10" y="T11"/>
                  </a:cxn>
                </a:cxnLst>
                <a:rect l="0" t="0" r="r" b="b"/>
                <a:pathLst>
                  <a:path w="103" h="138">
                    <a:moveTo>
                      <a:pt x="103" y="134"/>
                    </a:moveTo>
                    <a:cubicBezTo>
                      <a:pt x="103" y="103"/>
                      <a:pt x="92" y="74"/>
                      <a:pt x="73" y="50"/>
                    </a:cubicBezTo>
                    <a:cubicBezTo>
                      <a:pt x="59" y="30"/>
                      <a:pt x="31" y="0"/>
                      <a:pt x="3" y="6"/>
                    </a:cubicBezTo>
                    <a:cubicBezTo>
                      <a:pt x="0" y="7"/>
                      <a:pt x="0" y="12"/>
                      <a:pt x="3" y="13"/>
                    </a:cubicBezTo>
                    <a:cubicBezTo>
                      <a:pt x="58" y="32"/>
                      <a:pt x="87" y="80"/>
                      <a:pt x="98" y="134"/>
                    </a:cubicBezTo>
                    <a:cubicBezTo>
                      <a:pt x="98" y="138"/>
                      <a:pt x="103" y="137"/>
                      <a:pt x="103"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0" name="Freeform 778"/>
              <p:cNvSpPr>
                <a:spLocks/>
              </p:cNvSpPr>
              <p:nvPr/>
            </p:nvSpPr>
            <p:spPr bwMode="auto">
              <a:xfrm>
                <a:off x="1587" y="1912"/>
                <a:ext cx="292" cy="346"/>
              </a:xfrm>
              <a:custGeom>
                <a:avLst/>
                <a:gdLst>
                  <a:gd name="T0" fmla="*/ 112 w 166"/>
                  <a:gd name="T1" fmla="*/ 194 h 197"/>
                  <a:gd name="T2" fmla="*/ 121 w 166"/>
                  <a:gd name="T3" fmla="*/ 42 h 197"/>
                  <a:gd name="T4" fmla="*/ 0 w 166"/>
                  <a:gd name="T5" fmla="*/ 83 h 197"/>
                  <a:gd name="T6" fmla="*/ 8 w 166"/>
                  <a:gd name="T7" fmla="*/ 87 h 197"/>
                  <a:gd name="T8" fmla="*/ 46 w 166"/>
                  <a:gd name="T9" fmla="*/ 48 h 197"/>
                  <a:gd name="T10" fmla="*/ 77 w 166"/>
                  <a:gd name="T11" fmla="*/ 37 h 197"/>
                  <a:gd name="T12" fmla="*/ 117 w 166"/>
                  <a:gd name="T13" fmla="*/ 61 h 197"/>
                  <a:gd name="T14" fmla="*/ 107 w 166"/>
                  <a:gd name="T15" fmla="*/ 186 h 197"/>
                  <a:gd name="T16" fmla="*/ 112 w 166"/>
                  <a:gd name="T17"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97">
                    <a:moveTo>
                      <a:pt x="112" y="194"/>
                    </a:moveTo>
                    <a:cubicBezTo>
                      <a:pt x="166" y="161"/>
                      <a:pt x="155" y="87"/>
                      <a:pt x="121" y="42"/>
                    </a:cubicBezTo>
                    <a:cubicBezTo>
                      <a:pt x="89" y="0"/>
                      <a:pt x="5" y="34"/>
                      <a:pt x="0" y="83"/>
                    </a:cubicBezTo>
                    <a:cubicBezTo>
                      <a:pt x="0" y="88"/>
                      <a:pt x="5" y="89"/>
                      <a:pt x="8" y="87"/>
                    </a:cubicBezTo>
                    <a:cubicBezTo>
                      <a:pt x="22" y="73"/>
                      <a:pt x="29" y="58"/>
                      <a:pt x="46" y="48"/>
                    </a:cubicBezTo>
                    <a:cubicBezTo>
                      <a:pt x="55" y="42"/>
                      <a:pt x="66" y="38"/>
                      <a:pt x="77" y="37"/>
                    </a:cubicBezTo>
                    <a:cubicBezTo>
                      <a:pt x="96" y="35"/>
                      <a:pt x="107" y="45"/>
                      <a:pt x="117" y="61"/>
                    </a:cubicBezTo>
                    <a:cubicBezTo>
                      <a:pt x="140" y="101"/>
                      <a:pt x="149" y="154"/>
                      <a:pt x="107" y="186"/>
                    </a:cubicBezTo>
                    <a:cubicBezTo>
                      <a:pt x="102" y="189"/>
                      <a:pt x="107" y="197"/>
                      <a:pt x="112"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1" name="Freeform 779"/>
              <p:cNvSpPr>
                <a:spLocks/>
              </p:cNvSpPr>
              <p:nvPr/>
            </p:nvSpPr>
            <p:spPr bwMode="auto">
              <a:xfrm>
                <a:off x="1390" y="1882"/>
                <a:ext cx="232" cy="144"/>
              </a:xfrm>
              <a:custGeom>
                <a:avLst/>
                <a:gdLst>
                  <a:gd name="T0" fmla="*/ 132 w 132"/>
                  <a:gd name="T1" fmla="*/ 78 h 82"/>
                  <a:gd name="T2" fmla="*/ 3 w 132"/>
                  <a:gd name="T3" fmla="*/ 30 h 82"/>
                  <a:gd name="T4" fmla="*/ 6 w 132"/>
                  <a:gd name="T5" fmla="*/ 36 h 82"/>
                  <a:gd name="T6" fmla="*/ 80 w 132"/>
                  <a:gd name="T7" fmla="*/ 33 h 82"/>
                  <a:gd name="T8" fmla="*/ 127 w 132"/>
                  <a:gd name="T9" fmla="*/ 79 h 82"/>
                  <a:gd name="T10" fmla="*/ 132 w 132"/>
                  <a:gd name="T11" fmla="*/ 78 h 82"/>
                </a:gdLst>
                <a:ahLst/>
                <a:cxnLst>
                  <a:cxn ang="0">
                    <a:pos x="T0" y="T1"/>
                  </a:cxn>
                  <a:cxn ang="0">
                    <a:pos x="T2" y="T3"/>
                  </a:cxn>
                  <a:cxn ang="0">
                    <a:pos x="T4" y="T5"/>
                  </a:cxn>
                  <a:cxn ang="0">
                    <a:pos x="T6" y="T7"/>
                  </a:cxn>
                  <a:cxn ang="0">
                    <a:pos x="T8" y="T9"/>
                  </a:cxn>
                  <a:cxn ang="0">
                    <a:pos x="T10" y="T11"/>
                  </a:cxn>
                </a:cxnLst>
                <a:rect l="0" t="0" r="r" b="b"/>
                <a:pathLst>
                  <a:path w="132" h="82">
                    <a:moveTo>
                      <a:pt x="132" y="78"/>
                    </a:moveTo>
                    <a:cubicBezTo>
                      <a:pt x="130" y="21"/>
                      <a:pt x="42" y="0"/>
                      <a:pt x="3" y="30"/>
                    </a:cubicBezTo>
                    <a:cubicBezTo>
                      <a:pt x="0" y="32"/>
                      <a:pt x="2" y="38"/>
                      <a:pt x="6" y="36"/>
                    </a:cubicBezTo>
                    <a:cubicBezTo>
                      <a:pt x="31" y="29"/>
                      <a:pt x="54" y="23"/>
                      <a:pt x="80" y="33"/>
                    </a:cubicBezTo>
                    <a:cubicBezTo>
                      <a:pt x="102" y="42"/>
                      <a:pt x="117" y="58"/>
                      <a:pt x="127" y="79"/>
                    </a:cubicBezTo>
                    <a:cubicBezTo>
                      <a:pt x="128" y="82"/>
                      <a:pt x="132" y="81"/>
                      <a:pt x="132" y="7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2" name="Freeform 780"/>
              <p:cNvSpPr>
                <a:spLocks/>
              </p:cNvSpPr>
              <p:nvPr/>
            </p:nvSpPr>
            <p:spPr bwMode="auto">
              <a:xfrm>
                <a:off x="1543" y="1695"/>
                <a:ext cx="88" cy="252"/>
              </a:xfrm>
              <a:custGeom>
                <a:avLst/>
                <a:gdLst>
                  <a:gd name="T0" fmla="*/ 15 w 50"/>
                  <a:gd name="T1" fmla="*/ 137 h 143"/>
                  <a:gd name="T2" fmla="*/ 18 w 50"/>
                  <a:gd name="T3" fmla="*/ 66 h 143"/>
                  <a:gd name="T4" fmla="*/ 48 w 50"/>
                  <a:gd name="T5" fmla="*/ 8 h 143"/>
                  <a:gd name="T6" fmla="*/ 42 w 50"/>
                  <a:gd name="T7" fmla="*/ 2 h 143"/>
                  <a:gd name="T8" fmla="*/ 7 w 50"/>
                  <a:gd name="T9" fmla="*/ 60 h 143"/>
                  <a:gd name="T10" fmla="*/ 6 w 50"/>
                  <a:gd name="T11" fmla="*/ 138 h 143"/>
                  <a:gd name="T12" fmla="*/ 15 w 50"/>
                  <a:gd name="T13" fmla="*/ 137 h 143"/>
                </a:gdLst>
                <a:ahLst/>
                <a:cxnLst>
                  <a:cxn ang="0">
                    <a:pos x="T0" y="T1"/>
                  </a:cxn>
                  <a:cxn ang="0">
                    <a:pos x="T2" y="T3"/>
                  </a:cxn>
                  <a:cxn ang="0">
                    <a:pos x="T4" y="T5"/>
                  </a:cxn>
                  <a:cxn ang="0">
                    <a:pos x="T6" y="T7"/>
                  </a:cxn>
                  <a:cxn ang="0">
                    <a:pos x="T8" y="T9"/>
                  </a:cxn>
                  <a:cxn ang="0">
                    <a:pos x="T10" y="T11"/>
                  </a:cxn>
                  <a:cxn ang="0">
                    <a:pos x="T12" y="T13"/>
                  </a:cxn>
                </a:cxnLst>
                <a:rect l="0" t="0" r="r" b="b"/>
                <a:pathLst>
                  <a:path w="50" h="143">
                    <a:moveTo>
                      <a:pt x="15" y="137"/>
                    </a:moveTo>
                    <a:cubicBezTo>
                      <a:pt x="15" y="113"/>
                      <a:pt x="11" y="90"/>
                      <a:pt x="18" y="66"/>
                    </a:cubicBezTo>
                    <a:cubicBezTo>
                      <a:pt x="24" y="43"/>
                      <a:pt x="39" y="29"/>
                      <a:pt x="48" y="8"/>
                    </a:cubicBezTo>
                    <a:cubicBezTo>
                      <a:pt x="50" y="4"/>
                      <a:pt x="46" y="0"/>
                      <a:pt x="42" y="2"/>
                    </a:cubicBezTo>
                    <a:cubicBezTo>
                      <a:pt x="23" y="13"/>
                      <a:pt x="12" y="40"/>
                      <a:pt x="7" y="60"/>
                    </a:cubicBezTo>
                    <a:cubicBezTo>
                      <a:pt x="0" y="85"/>
                      <a:pt x="0" y="113"/>
                      <a:pt x="6" y="138"/>
                    </a:cubicBezTo>
                    <a:cubicBezTo>
                      <a:pt x="8" y="143"/>
                      <a:pt x="15" y="142"/>
                      <a:pt x="15"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3" name="Freeform 781"/>
              <p:cNvSpPr>
                <a:spLocks/>
              </p:cNvSpPr>
              <p:nvPr/>
            </p:nvSpPr>
            <p:spPr bwMode="auto">
              <a:xfrm>
                <a:off x="1585" y="1535"/>
                <a:ext cx="46" cy="183"/>
              </a:xfrm>
              <a:custGeom>
                <a:avLst/>
                <a:gdLst>
                  <a:gd name="T0" fmla="*/ 23 w 26"/>
                  <a:gd name="T1" fmla="*/ 99 h 104"/>
                  <a:gd name="T2" fmla="*/ 20 w 26"/>
                  <a:gd name="T3" fmla="*/ 52 h 104"/>
                  <a:gd name="T4" fmla="*/ 25 w 26"/>
                  <a:gd name="T5" fmla="*/ 7 h 104"/>
                  <a:gd name="T6" fmla="*/ 19 w 26"/>
                  <a:gd name="T7" fmla="*/ 3 h 104"/>
                  <a:gd name="T8" fmla="*/ 16 w 26"/>
                  <a:gd name="T9" fmla="*/ 100 h 104"/>
                  <a:gd name="T10" fmla="*/ 23 w 26"/>
                  <a:gd name="T11" fmla="*/ 99 h 104"/>
                </a:gdLst>
                <a:ahLst/>
                <a:cxnLst>
                  <a:cxn ang="0">
                    <a:pos x="T0" y="T1"/>
                  </a:cxn>
                  <a:cxn ang="0">
                    <a:pos x="T2" y="T3"/>
                  </a:cxn>
                  <a:cxn ang="0">
                    <a:pos x="T4" y="T5"/>
                  </a:cxn>
                  <a:cxn ang="0">
                    <a:pos x="T6" y="T7"/>
                  </a:cxn>
                  <a:cxn ang="0">
                    <a:pos x="T8" y="T9"/>
                  </a:cxn>
                  <a:cxn ang="0">
                    <a:pos x="T10" y="T11"/>
                  </a:cxn>
                </a:cxnLst>
                <a:rect l="0" t="0" r="r" b="b"/>
                <a:pathLst>
                  <a:path w="26" h="104">
                    <a:moveTo>
                      <a:pt x="23" y="99"/>
                    </a:moveTo>
                    <a:cubicBezTo>
                      <a:pt x="24" y="83"/>
                      <a:pt x="21" y="68"/>
                      <a:pt x="20" y="52"/>
                    </a:cubicBezTo>
                    <a:cubicBezTo>
                      <a:pt x="19" y="36"/>
                      <a:pt x="23" y="22"/>
                      <a:pt x="25" y="7"/>
                    </a:cubicBezTo>
                    <a:cubicBezTo>
                      <a:pt x="26" y="4"/>
                      <a:pt x="22" y="0"/>
                      <a:pt x="19" y="3"/>
                    </a:cubicBezTo>
                    <a:cubicBezTo>
                      <a:pt x="0" y="28"/>
                      <a:pt x="11" y="72"/>
                      <a:pt x="16" y="100"/>
                    </a:cubicBezTo>
                    <a:cubicBezTo>
                      <a:pt x="17" y="104"/>
                      <a:pt x="23" y="103"/>
                      <a:pt x="23" y="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4" name="Freeform 782"/>
              <p:cNvSpPr>
                <a:spLocks/>
              </p:cNvSpPr>
              <p:nvPr/>
            </p:nvSpPr>
            <p:spPr bwMode="auto">
              <a:xfrm>
                <a:off x="1709" y="1375"/>
                <a:ext cx="485" cy="341"/>
              </a:xfrm>
              <a:custGeom>
                <a:avLst/>
                <a:gdLst>
                  <a:gd name="T0" fmla="*/ 7 w 276"/>
                  <a:gd name="T1" fmla="*/ 191 h 194"/>
                  <a:gd name="T2" fmla="*/ 43 w 276"/>
                  <a:gd name="T3" fmla="*/ 115 h 194"/>
                  <a:gd name="T4" fmla="*/ 106 w 276"/>
                  <a:gd name="T5" fmla="*/ 43 h 194"/>
                  <a:gd name="T6" fmla="*/ 188 w 276"/>
                  <a:gd name="T7" fmla="*/ 12 h 194"/>
                  <a:gd name="T8" fmla="*/ 231 w 276"/>
                  <a:gd name="T9" fmla="*/ 15 h 194"/>
                  <a:gd name="T10" fmla="*/ 269 w 276"/>
                  <a:gd name="T11" fmla="*/ 29 h 194"/>
                  <a:gd name="T12" fmla="*/ 273 w 276"/>
                  <a:gd name="T13" fmla="*/ 23 h 194"/>
                  <a:gd name="T14" fmla="*/ 194 w 276"/>
                  <a:gd name="T15" fmla="*/ 1 h 194"/>
                  <a:gd name="T16" fmla="*/ 109 w 276"/>
                  <a:gd name="T17" fmla="*/ 29 h 194"/>
                  <a:gd name="T18" fmla="*/ 1 w 276"/>
                  <a:gd name="T19" fmla="*/ 189 h 194"/>
                  <a:gd name="T20" fmla="*/ 7 w 276"/>
                  <a:gd name="T21" fmla="*/ 19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194">
                    <a:moveTo>
                      <a:pt x="7" y="191"/>
                    </a:moveTo>
                    <a:cubicBezTo>
                      <a:pt x="19" y="166"/>
                      <a:pt x="28" y="139"/>
                      <a:pt x="43" y="115"/>
                    </a:cubicBezTo>
                    <a:cubicBezTo>
                      <a:pt x="59" y="88"/>
                      <a:pt x="80" y="62"/>
                      <a:pt x="106" y="43"/>
                    </a:cubicBezTo>
                    <a:cubicBezTo>
                      <a:pt x="130" y="26"/>
                      <a:pt x="159" y="15"/>
                      <a:pt x="188" y="12"/>
                    </a:cubicBezTo>
                    <a:cubicBezTo>
                      <a:pt x="202" y="11"/>
                      <a:pt x="217" y="12"/>
                      <a:pt x="231" y="15"/>
                    </a:cubicBezTo>
                    <a:cubicBezTo>
                      <a:pt x="244" y="18"/>
                      <a:pt x="256" y="25"/>
                      <a:pt x="269" y="29"/>
                    </a:cubicBezTo>
                    <a:cubicBezTo>
                      <a:pt x="273" y="30"/>
                      <a:pt x="276" y="25"/>
                      <a:pt x="273" y="23"/>
                    </a:cubicBezTo>
                    <a:cubicBezTo>
                      <a:pt x="254" y="4"/>
                      <a:pt x="219" y="0"/>
                      <a:pt x="194" y="1"/>
                    </a:cubicBezTo>
                    <a:cubicBezTo>
                      <a:pt x="164" y="3"/>
                      <a:pt x="134" y="13"/>
                      <a:pt x="109" y="29"/>
                    </a:cubicBezTo>
                    <a:cubicBezTo>
                      <a:pt x="56" y="63"/>
                      <a:pt x="13" y="128"/>
                      <a:pt x="1" y="189"/>
                    </a:cubicBezTo>
                    <a:cubicBezTo>
                      <a:pt x="0" y="192"/>
                      <a:pt x="5" y="194"/>
                      <a:pt x="7" y="1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5" name="Freeform 783"/>
              <p:cNvSpPr>
                <a:spLocks/>
              </p:cNvSpPr>
              <p:nvPr/>
            </p:nvSpPr>
            <p:spPr bwMode="auto">
              <a:xfrm>
                <a:off x="1754" y="1307"/>
                <a:ext cx="51" cy="116"/>
              </a:xfrm>
              <a:custGeom>
                <a:avLst/>
                <a:gdLst>
                  <a:gd name="T0" fmla="*/ 28 w 29"/>
                  <a:gd name="T1" fmla="*/ 60 h 66"/>
                  <a:gd name="T2" fmla="*/ 20 w 29"/>
                  <a:gd name="T3" fmla="*/ 32 h 66"/>
                  <a:gd name="T4" fmla="*/ 26 w 29"/>
                  <a:gd name="T5" fmla="*/ 6 h 66"/>
                  <a:gd name="T6" fmla="*/ 22 w 29"/>
                  <a:gd name="T7" fmla="*/ 2 h 66"/>
                  <a:gd name="T8" fmla="*/ 23 w 29"/>
                  <a:gd name="T9" fmla="*/ 63 h 66"/>
                  <a:gd name="T10" fmla="*/ 28 w 29"/>
                  <a:gd name="T11" fmla="*/ 60 h 66"/>
                </a:gdLst>
                <a:ahLst/>
                <a:cxnLst>
                  <a:cxn ang="0">
                    <a:pos x="T0" y="T1"/>
                  </a:cxn>
                  <a:cxn ang="0">
                    <a:pos x="T2" y="T3"/>
                  </a:cxn>
                  <a:cxn ang="0">
                    <a:pos x="T4" y="T5"/>
                  </a:cxn>
                  <a:cxn ang="0">
                    <a:pos x="T6" y="T7"/>
                  </a:cxn>
                  <a:cxn ang="0">
                    <a:pos x="T8" y="T9"/>
                  </a:cxn>
                  <a:cxn ang="0">
                    <a:pos x="T10" y="T11"/>
                  </a:cxn>
                </a:cxnLst>
                <a:rect l="0" t="0" r="r" b="b"/>
                <a:pathLst>
                  <a:path w="29" h="66">
                    <a:moveTo>
                      <a:pt x="28" y="60"/>
                    </a:moveTo>
                    <a:cubicBezTo>
                      <a:pt x="27" y="50"/>
                      <a:pt x="22" y="42"/>
                      <a:pt x="20" y="32"/>
                    </a:cubicBezTo>
                    <a:cubicBezTo>
                      <a:pt x="19" y="23"/>
                      <a:pt x="21" y="14"/>
                      <a:pt x="26" y="6"/>
                    </a:cubicBezTo>
                    <a:cubicBezTo>
                      <a:pt x="28" y="3"/>
                      <a:pt x="25" y="0"/>
                      <a:pt x="22" y="2"/>
                    </a:cubicBezTo>
                    <a:cubicBezTo>
                      <a:pt x="0" y="14"/>
                      <a:pt x="12" y="47"/>
                      <a:pt x="23" y="63"/>
                    </a:cubicBezTo>
                    <a:cubicBezTo>
                      <a:pt x="25" y="66"/>
                      <a:pt x="29" y="64"/>
                      <a:pt x="28" y="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6" name="Freeform 784"/>
              <p:cNvSpPr>
                <a:spLocks/>
              </p:cNvSpPr>
              <p:nvPr/>
            </p:nvSpPr>
            <p:spPr bwMode="auto">
              <a:xfrm>
                <a:off x="1649" y="2246"/>
                <a:ext cx="95" cy="197"/>
              </a:xfrm>
              <a:custGeom>
                <a:avLst/>
                <a:gdLst>
                  <a:gd name="T0" fmla="*/ 12 w 54"/>
                  <a:gd name="T1" fmla="*/ 5 h 112"/>
                  <a:gd name="T2" fmla="*/ 48 w 54"/>
                  <a:gd name="T3" fmla="*/ 110 h 112"/>
                  <a:gd name="T4" fmla="*/ 51 w 54"/>
                  <a:gd name="T5" fmla="*/ 105 h 112"/>
                  <a:gd name="T6" fmla="*/ 19 w 54"/>
                  <a:gd name="T7" fmla="*/ 7 h 112"/>
                  <a:gd name="T8" fmla="*/ 12 w 54"/>
                  <a:gd name="T9" fmla="*/ 5 h 112"/>
                </a:gdLst>
                <a:ahLst/>
                <a:cxnLst>
                  <a:cxn ang="0">
                    <a:pos x="T0" y="T1"/>
                  </a:cxn>
                  <a:cxn ang="0">
                    <a:pos x="T2" y="T3"/>
                  </a:cxn>
                  <a:cxn ang="0">
                    <a:pos x="T4" y="T5"/>
                  </a:cxn>
                  <a:cxn ang="0">
                    <a:pos x="T6" y="T7"/>
                  </a:cxn>
                  <a:cxn ang="0">
                    <a:pos x="T8" y="T9"/>
                  </a:cxn>
                </a:cxnLst>
                <a:rect l="0" t="0" r="r" b="b"/>
                <a:pathLst>
                  <a:path w="54" h="112">
                    <a:moveTo>
                      <a:pt x="12" y="5"/>
                    </a:moveTo>
                    <a:cubicBezTo>
                      <a:pt x="0" y="40"/>
                      <a:pt x="13" y="92"/>
                      <a:pt x="48" y="110"/>
                    </a:cubicBezTo>
                    <a:cubicBezTo>
                      <a:pt x="51" y="112"/>
                      <a:pt x="54" y="108"/>
                      <a:pt x="51" y="105"/>
                    </a:cubicBezTo>
                    <a:cubicBezTo>
                      <a:pt x="26" y="75"/>
                      <a:pt x="12" y="48"/>
                      <a:pt x="19" y="7"/>
                    </a:cubicBezTo>
                    <a:cubicBezTo>
                      <a:pt x="20" y="2"/>
                      <a:pt x="13" y="0"/>
                      <a:pt x="1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7" name="Freeform 785"/>
              <p:cNvSpPr>
                <a:spLocks/>
              </p:cNvSpPr>
              <p:nvPr/>
            </p:nvSpPr>
            <p:spPr bwMode="auto">
              <a:xfrm>
                <a:off x="1543" y="2098"/>
                <a:ext cx="111" cy="139"/>
              </a:xfrm>
              <a:custGeom>
                <a:avLst/>
                <a:gdLst>
                  <a:gd name="T0" fmla="*/ 60 w 63"/>
                  <a:gd name="T1" fmla="*/ 71 h 79"/>
                  <a:gd name="T2" fmla="*/ 27 w 63"/>
                  <a:gd name="T3" fmla="*/ 44 h 79"/>
                  <a:gd name="T4" fmla="*/ 9 w 63"/>
                  <a:gd name="T5" fmla="*/ 4 h 79"/>
                  <a:gd name="T6" fmla="*/ 3 w 63"/>
                  <a:gd name="T7" fmla="*/ 5 h 79"/>
                  <a:gd name="T8" fmla="*/ 55 w 63"/>
                  <a:gd name="T9" fmla="*/ 77 h 79"/>
                  <a:gd name="T10" fmla="*/ 60 w 63"/>
                  <a:gd name="T11" fmla="*/ 71 h 79"/>
                </a:gdLst>
                <a:ahLst/>
                <a:cxnLst>
                  <a:cxn ang="0">
                    <a:pos x="T0" y="T1"/>
                  </a:cxn>
                  <a:cxn ang="0">
                    <a:pos x="T2" y="T3"/>
                  </a:cxn>
                  <a:cxn ang="0">
                    <a:pos x="T4" y="T5"/>
                  </a:cxn>
                  <a:cxn ang="0">
                    <a:pos x="T6" y="T7"/>
                  </a:cxn>
                  <a:cxn ang="0">
                    <a:pos x="T8" y="T9"/>
                  </a:cxn>
                  <a:cxn ang="0">
                    <a:pos x="T10" y="T11"/>
                  </a:cxn>
                </a:cxnLst>
                <a:rect l="0" t="0" r="r" b="b"/>
                <a:pathLst>
                  <a:path w="63" h="79">
                    <a:moveTo>
                      <a:pt x="60" y="71"/>
                    </a:moveTo>
                    <a:cubicBezTo>
                      <a:pt x="50" y="61"/>
                      <a:pt x="37" y="54"/>
                      <a:pt x="27" y="44"/>
                    </a:cubicBezTo>
                    <a:cubicBezTo>
                      <a:pt x="15" y="33"/>
                      <a:pt x="15" y="18"/>
                      <a:pt x="9" y="4"/>
                    </a:cubicBezTo>
                    <a:cubicBezTo>
                      <a:pt x="8" y="0"/>
                      <a:pt x="3" y="1"/>
                      <a:pt x="3" y="5"/>
                    </a:cubicBezTo>
                    <a:cubicBezTo>
                      <a:pt x="0" y="39"/>
                      <a:pt x="28" y="62"/>
                      <a:pt x="55" y="77"/>
                    </a:cubicBezTo>
                    <a:cubicBezTo>
                      <a:pt x="59" y="79"/>
                      <a:pt x="63" y="74"/>
                      <a:pt x="60" y="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8" name="Freeform 786"/>
              <p:cNvSpPr>
                <a:spLocks/>
              </p:cNvSpPr>
              <p:nvPr/>
            </p:nvSpPr>
            <p:spPr bwMode="auto">
              <a:xfrm>
                <a:off x="1508" y="2225"/>
                <a:ext cx="148" cy="144"/>
              </a:xfrm>
              <a:custGeom>
                <a:avLst/>
                <a:gdLst>
                  <a:gd name="T0" fmla="*/ 78 w 84"/>
                  <a:gd name="T1" fmla="*/ 2 h 82"/>
                  <a:gd name="T2" fmla="*/ 1 w 84"/>
                  <a:gd name="T3" fmla="*/ 74 h 82"/>
                  <a:gd name="T4" fmla="*/ 7 w 84"/>
                  <a:gd name="T5" fmla="*/ 78 h 82"/>
                  <a:gd name="T6" fmla="*/ 38 w 84"/>
                  <a:gd name="T7" fmla="*/ 40 h 82"/>
                  <a:gd name="T8" fmla="*/ 81 w 84"/>
                  <a:gd name="T9" fmla="*/ 8 h 82"/>
                  <a:gd name="T10" fmla="*/ 78 w 84"/>
                  <a:gd name="T11" fmla="*/ 2 h 82"/>
                </a:gdLst>
                <a:ahLst/>
                <a:cxnLst>
                  <a:cxn ang="0">
                    <a:pos x="T0" y="T1"/>
                  </a:cxn>
                  <a:cxn ang="0">
                    <a:pos x="T2" y="T3"/>
                  </a:cxn>
                  <a:cxn ang="0">
                    <a:pos x="T4" y="T5"/>
                  </a:cxn>
                  <a:cxn ang="0">
                    <a:pos x="T6" y="T7"/>
                  </a:cxn>
                  <a:cxn ang="0">
                    <a:pos x="T8" y="T9"/>
                  </a:cxn>
                  <a:cxn ang="0">
                    <a:pos x="T10" y="T11"/>
                  </a:cxn>
                </a:cxnLst>
                <a:rect l="0" t="0" r="r" b="b"/>
                <a:pathLst>
                  <a:path w="84" h="82">
                    <a:moveTo>
                      <a:pt x="78" y="2"/>
                    </a:moveTo>
                    <a:cubicBezTo>
                      <a:pt x="46" y="14"/>
                      <a:pt x="15" y="43"/>
                      <a:pt x="1" y="74"/>
                    </a:cubicBezTo>
                    <a:cubicBezTo>
                      <a:pt x="0" y="77"/>
                      <a:pt x="4" y="82"/>
                      <a:pt x="7" y="78"/>
                    </a:cubicBezTo>
                    <a:cubicBezTo>
                      <a:pt x="17" y="65"/>
                      <a:pt x="26" y="52"/>
                      <a:pt x="38" y="40"/>
                    </a:cubicBezTo>
                    <a:cubicBezTo>
                      <a:pt x="51" y="28"/>
                      <a:pt x="66" y="18"/>
                      <a:pt x="81" y="8"/>
                    </a:cubicBezTo>
                    <a:cubicBezTo>
                      <a:pt x="84" y="6"/>
                      <a:pt x="82" y="0"/>
                      <a:pt x="7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9" name="Freeform 787"/>
              <p:cNvSpPr>
                <a:spLocks/>
              </p:cNvSpPr>
              <p:nvPr/>
            </p:nvSpPr>
            <p:spPr bwMode="auto">
              <a:xfrm>
                <a:off x="1540" y="2395"/>
                <a:ext cx="53" cy="120"/>
              </a:xfrm>
              <a:custGeom>
                <a:avLst/>
                <a:gdLst>
                  <a:gd name="T0" fmla="*/ 6 w 30"/>
                  <a:gd name="T1" fmla="*/ 4 h 68"/>
                  <a:gd name="T2" fmla="*/ 22 w 30"/>
                  <a:gd name="T3" fmla="*/ 65 h 68"/>
                  <a:gd name="T4" fmla="*/ 29 w 30"/>
                  <a:gd name="T5" fmla="*/ 63 h 68"/>
                  <a:gd name="T6" fmla="*/ 21 w 30"/>
                  <a:gd name="T7" fmla="*/ 40 h 68"/>
                  <a:gd name="T8" fmla="*/ 13 w 30"/>
                  <a:gd name="T9" fmla="*/ 5 h 68"/>
                  <a:gd name="T10" fmla="*/ 6 w 30"/>
                  <a:gd name="T11" fmla="*/ 4 h 68"/>
                </a:gdLst>
                <a:ahLst/>
                <a:cxnLst>
                  <a:cxn ang="0">
                    <a:pos x="T0" y="T1"/>
                  </a:cxn>
                  <a:cxn ang="0">
                    <a:pos x="T2" y="T3"/>
                  </a:cxn>
                  <a:cxn ang="0">
                    <a:pos x="T4" y="T5"/>
                  </a:cxn>
                  <a:cxn ang="0">
                    <a:pos x="T6" y="T7"/>
                  </a:cxn>
                  <a:cxn ang="0">
                    <a:pos x="T8" y="T9"/>
                  </a:cxn>
                  <a:cxn ang="0">
                    <a:pos x="T10" y="T11"/>
                  </a:cxn>
                </a:cxnLst>
                <a:rect l="0" t="0" r="r" b="b"/>
                <a:pathLst>
                  <a:path w="30" h="68">
                    <a:moveTo>
                      <a:pt x="6" y="4"/>
                    </a:moveTo>
                    <a:cubicBezTo>
                      <a:pt x="0" y="27"/>
                      <a:pt x="12" y="46"/>
                      <a:pt x="22" y="65"/>
                    </a:cubicBezTo>
                    <a:cubicBezTo>
                      <a:pt x="24" y="68"/>
                      <a:pt x="29" y="67"/>
                      <a:pt x="29" y="63"/>
                    </a:cubicBezTo>
                    <a:cubicBezTo>
                      <a:pt x="30" y="54"/>
                      <a:pt x="25" y="48"/>
                      <a:pt x="21" y="40"/>
                    </a:cubicBezTo>
                    <a:cubicBezTo>
                      <a:pt x="14" y="29"/>
                      <a:pt x="13" y="18"/>
                      <a:pt x="13" y="5"/>
                    </a:cubicBezTo>
                    <a:cubicBezTo>
                      <a:pt x="12" y="1"/>
                      <a:pt x="7" y="0"/>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0" name="Freeform 788"/>
              <p:cNvSpPr>
                <a:spLocks/>
              </p:cNvSpPr>
              <p:nvPr/>
            </p:nvSpPr>
            <p:spPr bwMode="auto">
              <a:xfrm>
                <a:off x="2380" y="1034"/>
                <a:ext cx="84" cy="130"/>
              </a:xfrm>
              <a:custGeom>
                <a:avLst/>
                <a:gdLst>
                  <a:gd name="T0" fmla="*/ 38 w 48"/>
                  <a:gd name="T1" fmla="*/ 71 h 74"/>
                  <a:gd name="T2" fmla="*/ 5 w 48"/>
                  <a:gd name="T3" fmla="*/ 0 h 74"/>
                  <a:gd name="T4" fmla="*/ 2 w 48"/>
                  <a:gd name="T5" fmla="*/ 6 h 74"/>
                  <a:gd name="T6" fmla="*/ 26 w 48"/>
                  <a:gd name="T7" fmla="*/ 31 h 74"/>
                  <a:gd name="T8" fmla="*/ 33 w 48"/>
                  <a:gd name="T9" fmla="*/ 69 h 74"/>
                  <a:gd name="T10" fmla="*/ 38 w 48"/>
                  <a:gd name="T11" fmla="*/ 71 h 74"/>
                </a:gdLst>
                <a:ahLst/>
                <a:cxnLst>
                  <a:cxn ang="0">
                    <a:pos x="T0" y="T1"/>
                  </a:cxn>
                  <a:cxn ang="0">
                    <a:pos x="T2" y="T3"/>
                  </a:cxn>
                  <a:cxn ang="0">
                    <a:pos x="T4" y="T5"/>
                  </a:cxn>
                  <a:cxn ang="0">
                    <a:pos x="T6" y="T7"/>
                  </a:cxn>
                  <a:cxn ang="0">
                    <a:pos x="T8" y="T9"/>
                  </a:cxn>
                  <a:cxn ang="0">
                    <a:pos x="T10" y="T11"/>
                  </a:cxn>
                </a:cxnLst>
                <a:rect l="0" t="0" r="r" b="b"/>
                <a:pathLst>
                  <a:path w="48" h="74">
                    <a:moveTo>
                      <a:pt x="38" y="71"/>
                    </a:moveTo>
                    <a:cubicBezTo>
                      <a:pt x="48" y="47"/>
                      <a:pt x="34" y="3"/>
                      <a:pt x="5" y="0"/>
                    </a:cubicBezTo>
                    <a:cubicBezTo>
                      <a:pt x="2" y="0"/>
                      <a:pt x="0" y="4"/>
                      <a:pt x="2" y="6"/>
                    </a:cubicBezTo>
                    <a:cubicBezTo>
                      <a:pt x="11" y="15"/>
                      <a:pt x="20" y="20"/>
                      <a:pt x="26" y="31"/>
                    </a:cubicBezTo>
                    <a:cubicBezTo>
                      <a:pt x="33" y="42"/>
                      <a:pt x="35" y="56"/>
                      <a:pt x="33" y="69"/>
                    </a:cubicBezTo>
                    <a:cubicBezTo>
                      <a:pt x="32" y="73"/>
                      <a:pt x="37" y="74"/>
                      <a:pt x="38" y="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1" name="Freeform 789"/>
              <p:cNvSpPr>
                <a:spLocks/>
              </p:cNvSpPr>
              <p:nvPr/>
            </p:nvSpPr>
            <p:spPr bwMode="auto">
              <a:xfrm>
                <a:off x="2577" y="920"/>
                <a:ext cx="46" cy="74"/>
              </a:xfrm>
              <a:custGeom>
                <a:avLst/>
                <a:gdLst>
                  <a:gd name="T0" fmla="*/ 17 w 26"/>
                  <a:gd name="T1" fmla="*/ 3 h 42"/>
                  <a:gd name="T2" fmla="*/ 3 w 26"/>
                  <a:gd name="T3" fmla="*/ 39 h 42"/>
                  <a:gd name="T4" fmla="*/ 10 w 26"/>
                  <a:gd name="T5" fmla="*/ 40 h 42"/>
                  <a:gd name="T6" fmla="*/ 15 w 26"/>
                  <a:gd name="T7" fmla="*/ 24 h 42"/>
                  <a:gd name="T8" fmla="*/ 23 w 26"/>
                  <a:gd name="T9" fmla="*/ 8 h 42"/>
                  <a:gd name="T10" fmla="*/ 17 w 26"/>
                  <a:gd name="T11" fmla="*/ 3 h 42"/>
                </a:gdLst>
                <a:ahLst/>
                <a:cxnLst>
                  <a:cxn ang="0">
                    <a:pos x="T0" y="T1"/>
                  </a:cxn>
                  <a:cxn ang="0">
                    <a:pos x="T2" y="T3"/>
                  </a:cxn>
                  <a:cxn ang="0">
                    <a:pos x="T4" y="T5"/>
                  </a:cxn>
                  <a:cxn ang="0">
                    <a:pos x="T6" y="T7"/>
                  </a:cxn>
                  <a:cxn ang="0">
                    <a:pos x="T8" y="T9"/>
                  </a:cxn>
                  <a:cxn ang="0">
                    <a:pos x="T10" y="T11"/>
                  </a:cxn>
                </a:cxnLst>
                <a:rect l="0" t="0" r="r" b="b"/>
                <a:pathLst>
                  <a:path w="26" h="42">
                    <a:moveTo>
                      <a:pt x="17" y="3"/>
                    </a:moveTo>
                    <a:cubicBezTo>
                      <a:pt x="9" y="10"/>
                      <a:pt x="0" y="27"/>
                      <a:pt x="3" y="39"/>
                    </a:cubicBezTo>
                    <a:cubicBezTo>
                      <a:pt x="4" y="42"/>
                      <a:pt x="8" y="42"/>
                      <a:pt x="10" y="40"/>
                    </a:cubicBezTo>
                    <a:cubicBezTo>
                      <a:pt x="12" y="35"/>
                      <a:pt x="13" y="29"/>
                      <a:pt x="15" y="24"/>
                    </a:cubicBezTo>
                    <a:cubicBezTo>
                      <a:pt x="17" y="18"/>
                      <a:pt x="20" y="13"/>
                      <a:pt x="23" y="8"/>
                    </a:cubicBezTo>
                    <a:cubicBezTo>
                      <a:pt x="26" y="4"/>
                      <a:pt x="20" y="0"/>
                      <a:pt x="1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2" name="Freeform 790"/>
              <p:cNvSpPr>
                <a:spLocks/>
              </p:cNvSpPr>
              <p:nvPr/>
            </p:nvSpPr>
            <p:spPr bwMode="auto">
              <a:xfrm>
                <a:off x="2473" y="974"/>
                <a:ext cx="109" cy="34"/>
              </a:xfrm>
              <a:custGeom>
                <a:avLst/>
                <a:gdLst>
                  <a:gd name="T0" fmla="*/ 5 w 62"/>
                  <a:gd name="T1" fmla="*/ 18 h 19"/>
                  <a:gd name="T2" fmla="*/ 30 w 62"/>
                  <a:gd name="T3" fmla="*/ 14 h 19"/>
                  <a:gd name="T4" fmla="*/ 58 w 62"/>
                  <a:gd name="T5" fmla="*/ 9 h 19"/>
                  <a:gd name="T6" fmla="*/ 58 w 62"/>
                  <a:gd name="T7" fmla="*/ 3 h 19"/>
                  <a:gd name="T8" fmla="*/ 3 w 62"/>
                  <a:gd name="T9" fmla="*/ 13 h 19"/>
                  <a:gd name="T10" fmla="*/ 5 w 62"/>
                  <a:gd name="T11" fmla="*/ 18 h 19"/>
                </a:gdLst>
                <a:ahLst/>
                <a:cxnLst>
                  <a:cxn ang="0">
                    <a:pos x="T0" y="T1"/>
                  </a:cxn>
                  <a:cxn ang="0">
                    <a:pos x="T2" y="T3"/>
                  </a:cxn>
                  <a:cxn ang="0">
                    <a:pos x="T4" y="T5"/>
                  </a:cxn>
                  <a:cxn ang="0">
                    <a:pos x="T6" y="T7"/>
                  </a:cxn>
                  <a:cxn ang="0">
                    <a:pos x="T8" y="T9"/>
                  </a:cxn>
                  <a:cxn ang="0">
                    <a:pos x="T10" y="T11"/>
                  </a:cxn>
                </a:cxnLst>
                <a:rect l="0" t="0" r="r" b="b"/>
                <a:pathLst>
                  <a:path w="62" h="19">
                    <a:moveTo>
                      <a:pt x="5" y="18"/>
                    </a:moveTo>
                    <a:cubicBezTo>
                      <a:pt x="13" y="17"/>
                      <a:pt x="22" y="15"/>
                      <a:pt x="30" y="14"/>
                    </a:cubicBezTo>
                    <a:cubicBezTo>
                      <a:pt x="39" y="13"/>
                      <a:pt x="49" y="12"/>
                      <a:pt x="58" y="9"/>
                    </a:cubicBezTo>
                    <a:cubicBezTo>
                      <a:pt x="61" y="9"/>
                      <a:pt x="62" y="3"/>
                      <a:pt x="58" y="3"/>
                    </a:cubicBezTo>
                    <a:cubicBezTo>
                      <a:pt x="40" y="0"/>
                      <a:pt x="19" y="5"/>
                      <a:pt x="3" y="13"/>
                    </a:cubicBezTo>
                    <a:cubicBezTo>
                      <a:pt x="0" y="14"/>
                      <a:pt x="2" y="19"/>
                      <a:pt x="5"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3" name="Freeform 791"/>
              <p:cNvSpPr>
                <a:spLocks/>
              </p:cNvSpPr>
              <p:nvPr/>
            </p:nvSpPr>
            <p:spPr bwMode="auto">
              <a:xfrm>
                <a:off x="2538" y="974"/>
                <a:ext cx="108" cy="294"/>
              </a:xfrm>
              <a:custGeom>
                <a:avLst/>
                <a:gdLst>
                  <a:gd name="T0" fmla="*/ 18 w 61"/>
                  <a:gd name="T1" fmla="*/ 9 h 167"/>
                  <a:gd name="T2" fmla="*/ 39 w 61"/>
                  <a:gd name="T3" fmla="*/ 44 h 167"/>
                  <a:gd name="T4" fmla="*/ 44 w 61"/>
                  <a:gd name="T5" fmla="*/ 85 h 167"/>
                  <a:gd name="T6" fmla="*/ 38 w 61"/>
                  <a:gd name="T7" fmla="*/ 127 h 167"/>
                  <a:gd name="T8" fmla="*/ 4 w 61"/>
                  <a:gd name="T9" fmla="*/ 157 h 167"/>
                  <a:gd name="T10" fmla="*/ 7 w 61"/>
                  <a:gd name="T11" fmla="*/ 165 h 167"/>
                  <a:gd name="T12" fmla="*/ 59 w 61"/>
                  <a:gd name="T13" fmla="*/ 99 h 167"/>
                  <a:gd name="T14" fmla="*/ 25 w 61"/>
                  <a:gd name="T15" fmla="*/ 3 h 167"/>
                  <a:gd name="T16" fmla="*/ 18 w 61"/>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67">
                    <a:moveTo>
                      <a:pt x="18" y="9"/>
                    </a:moveTo>
                    <a:cubicBezTo>
                      <a:pt x="27" y="20"/>
                      <a:pt x="35" y="31"/>
                      <a:pt x="39" y="44"/>
                    </a:cubicBezTo>
                    <a:cubicBezTo>
                      <a:pt x="43" y="57"/>
                      <a:pt x="44" y="72"/>
                      <a:pt x="44" y="85"/>
                    </a:cubicBezTo>
                    <a:cubicBezTo>
                      <a:pt x="45" y="99"/>
                      <a:pt x="45" y="115"/>
                      <a:pt x="38" y="127"/>
                    </a:cubicBezTo>
                    <a:cubicBezTo>
                      <a:pt x="30" y="140"/>
                      <a:pt x="15" y="148"/>
                      <a:pt x="4" y="157"/>
                    </a:cubicBezTo>
                    <a:cubicBezTo>
                      <a:pt x="0" y="160"/>
                      <a:pt x="2" y="167"/>
                      <a:pt x="7" y="165"/>
                    </a:cubicBezTo>
                    <a:cubicBezTo>
                      <a:pt x="38" y="153"/>
                      <a:pt x="58" y="133"/>
                      <a:pt x="59" y="99"/>
                    </a:cubicBezTo>
                    <a:cubicBezTo>
                      <a:pt x="61" y="62"/>
                      <a:pt x="54" y="27"/>
                      <a:pt x="25" y="3"/>
                    </a:cubicBezTo>
                    <a:cubicBezTo>
                      <a:pt x="22" y="0"/>
                      <a:pt x="15" y="4"/>
                      <a:pt x="18"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4" name="Freeform 792"/>
              <p:cNvSpPr>
                <a:spLocks/>
              </p:cNvSpPr>
              <p:nvPr/>
            </p:nvSpPr>
            <p:spPr bwMode="auto">
              <a:xfrm>
                <a:off x="2762" y="730"/>
                <a:ext cx="423" cy="153"/>
              </a:xfrm>
              <a:custGeom>
                <a:avLst/>
                <a:gdLst>
                  <a:gd name="T0" fmla="*/ 4 w 241"/>
                  <a:gd name="T1" fmla="*/ 69 h 87"/>
                  <a:gd name="T2" fmla="*/ 114 w 241"/>
                  <a:gd name="T3" fmla="*/ 61 h 87"/>
                  <a:gd name="T4" fmla="*/ 172 w 241"/>
                  <a:gd name="T5" fmla="*/ 36 h 87"/>
                  <a:gd name="T6" fmla="*/ 237 w 241"/>
                  <a:gd name="T7" fmla="*/ 18 h 87"/>
                  <a:gd name="T8" fmla="*/ 237 w 241"/>
                  <a:gd name="T9" fmla="*/ 9 h 87"/>
                  <a:gd name="T10" fmla="*/ 139 w 241"/>
                  <a:gd name="T11" fmla="*/ 36 h 87"/>
                  <a:gd name="T12" fmla="*/ 7 w 241"/>
                  <a:gd name="T13" fmla="*/ 62 h 87"/>
                  <a:gd name="T14" fmla="*/ 4 w 241"/>
                  <a:gd name="T15" fmla="*/ 6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87">
                    <a:moveTo>
                      <a:pt x="4" y="69"/>
                    </a:moveTo>
                    <a:cubicBezTo>
                      <a:pt x="38" y="87"/>
                      <a:pt x="81" y="75"/>
                      <a:pt x="114" y="61"/>
                    </a:cubicBezTo>
                    <a:cubicBezTo>
                      <a:pt x="134" y="53"/>
                      <a:pt x="153" y="44"/>
                      <a:pt x="172" y="36"/>
                    </a:cubicBezTo>
                    <a:cubicBezTo>
                      <a:pt x="194" y="27"/>
                      <a:pt x="215" y="24"/>
                      <a:pt x="237" y="18"/>
                    </a:cubicBezTo>
                    <a:cubicBezTo>
                      <a:pt x="241" y="17"/>
                      <a:pt x="241" y="11"/>
                      <a:pt x="237" y="9"/>
                    </a:cubicBezTo>
                    <a:cubicBezTo>
                      <a:pt x="206" y="0"/>
                      <a:pt x="167" y="23"/>
                      <a:pt x="139" y="36"/>
                    </a:cubicBezTo>
                    <a:cubicBezTo>
                      <a:pt x="96" y="57"/>
                      <a:pt x="55" y="74"/>
                      <a:pt x="7" y="62"/>
                    </a:cubicBezTo>
                    <a:cubicBezTo>
                      <a:pt x="3" y="61"/>
                      <a:pt x="0" y="67"/>
                      <a:pt x="4" y="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5" name="Freeform 793"/>
              <p:cNvSpPr>
                <a:spLocks/>
              </p:cNvSpPr>
              <p:nvPr/>
            </p:nvSpPr>
            <p:spPr bwMode="auto">
              <a:xfrm>
                <a:off x="3424" y="695"/>
                <a:ext cx="25" cy="88"/>
              </a:xfrm>
              <a:custGeom>
                <a:avLst/>
                <a:gdLst>
                  <a:gd name="T0" fmla="*/ 6 w 14"/>
                  <a:gd name="T1" fmla="*/ 2 h 50"/>
                  <a:gd name="T2" fmla="*/ 3 w 14"/>
                  <a:gd name="T3" fmla="*/ 23 h 50"/>
                  <a:gd name="T4" fmla="*/ 3 w 14"/>
                  <a:gd name="T5" fmla="*/ 46 h 50"/>
                  <a:gd name="T6" fmla="*/ 9 w 14"/>
                  <a:gd name="T7" fmla="*/ 47 h 50"/>
                  <a:gd name="T8" fmla="*/ 12 w 14"/>
                  <a:gd name="T9" fmla="*/ 26 h 50"/>
                  <a:gd name="T10" fmla="*/ 12 w 14"/>
                  <a:gd name="T11" fmla="*/ 3 h 50"/>
                  <a:gd name="T12" fmla="*/ 6 w 14"/>
                  <a:gd name="T13" fmla="*/ 2 h 50"/>
                </a:gdLst>
                <a:ahLst/>
                <a:cxnLst>
                  <a:cxn ang="0">
                    <a:pos x="T0" y="T1"/>
                  </a:cxn>
                  <a:cxn ang="0">
                    <a:pos x="T2" y="T3"/>
                  </a:cxn>
                  <a:cxn ang="0">
                    <a:pos x="T4" y="T5"/>
                  </a:cxn>
                  <a:cxn ang="0">
                    <a:pos x="T6" y="T7"/>
                  </a:cxn>
                  <a:cxn ang="0">
                    <a:pos x="T8" y="T9"/>
                  </a:cxn>
                  <a:cxn ang="0">
                    <a:pos x="T10" y="T11"/>
                  </a:cxn>
                  <a:cxn ang="0">
                    <a:pos x="T12" y="T13"/>
                  </a:cxn>
                </a:cxnLst>
                <a:rect l="0" t="0" r="r" b="b"/>
                <a:pathLst>
                  <a:path w="14" h="50">
                    <a:moveTo>
                      <a:pt x="6" y="2"/>
                    </a:moveTo>
                    <a:cubicBezTo>
                      <a:pt x="3" y="9"/>
                      <a:pt x="4" y="16"/>
                      <a:pt x="3" y="23"/>
                    </a:cubicBezTo>
                    <a:cubicBezTo>
                      <a:pt x="2" y="30"/>
                      <a:pt x="0" y="39"/>
                      <a:pt x="3" y="46"/>
                    </a:cubicBezTo>
                    <a:cubicBezTo>
                      <a:pt x="3" y="49"/>
                      <a:pt x="8" y="50"/>
                      <a:pt x="9" y="47"/>
                    </a:cubicBezTo>
                    <a:cubicBezTo>
                      <a:pt x="12" y="40"/>
                      <a:pt x="12" y="33"/>
                      <a:pt x="12" y="26"/>
                    </a:cubicBezTo>
                    <a:cubicBezTo>
                      <a:pt x="12" y="19"/>
                      <a:pt x="14" y="10"/>
                      <a:pt x="12" y="3"/>
                    </a:cubicBezTo>
                    <a:cubicBezTo>
                      <a:pt x="11" y="1"/>
                      <a:pt x="7" y="0"/>
                      <a:pt x="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6" name="Freeform 794"/>
              <p:cNvSpPr>
                <a:spLocks/>
              </p:cNvSpPr>
              <p:nvPr/>
            </p:nvSpPr>
            <p:spPr bwMode="auto">
              <a:xfrm>
                <a:off x="2997" y="756"/>
                <a:ext cx="520" cy="260"/>
              </a:xfrm>
              <a:custGeom>
                <a:avLst/>
                <a:gdLst>
                  <a:gd name="T0" fmla="*/ 291 w 296"/>
                  <a:gd name="T1" fmla="*/ 4 h 148"/>
                  <a:gd name="T2" fmla="*/ 206 w 296"/>
                  <a:gd name="T3" fmla="*/ 21 h 148"/>
                  <a:gd name="T4" fmla="*/ 158 w 296"/>
                  <a:gd name="T5" fmla="*/ 45 h 148"/>
                  <a:gd name="T6" fmla="*/ 103 w 296"/>
                  <a:gd name="T7" fmla="*/ 50 h 148"/>
                  <a:gd name="T8" fmla="*/ 1 w 296"/>
                  <a:gd name="T9" fmla="*/ 138 h 148"/>
                  <a:gd name="T10" fmla="*/ 11 w 296"/>
                  <a:gd name="T11" fmla="*/ 142 h 148"/>
                  <a:gd name="T12" fmla="*/ 56 w 296"/>
                  <a:gd name="T13" fmla="*/ 86 h 148"/>
                  <a:gd name="T14" fmla="*/ 135 w 296"/>
                  <a:gd name="T15" fmla="*/ 65 h 148"/>
                  <a:gd name="T16" fmla="*/ 205 w 296"/>
                  <a:gd name="T17" fmla="*/ 39 h 148"/>
                  <a:gd name="T18" fmla="*/ 291 w 296"/>
                  <a:gd name="T19" fmla="*/ 14 h 148"/>
                  <a:gd name="T20" fmla="*/ 291 w 296"/>
                  <a:gd name="T21" fmla="*/ 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6" h="148">
                    <a:moveTo>
                      <a:pt x="291" y="4"/>
                    </a:moveTo>
                    <a:cubicBezTo>
                      <a:pt x="263" y="0"/>
                      <a:pt x="231" y="10"/>
                      <a:pt x="206" y="21"/>
                    </a:cubicBezTo>
                    <a:cubicBezTo>
                      <a:pt x="190" y="28"/>
                      <a:pt x="175" y="39"/>
                      <a:pt x="158" y="45"/>
                    </a:cubicBezTo>
                    <a:cubicBezTo>
                      <a:pt x="140" y="51"/>
                      <a:pt x="121" y="48"/>
                      <a:pt x="103" y="50"/>
                    </a:cubicBezTo>
                    <a:cubicBezTo>
                      <a:pt x="55" y="56"/>
                      <a:pt x="11" y="91"/>
                      <a:pt x="1" y="138"/>
                    </a:cubicBezTo>
                    <a:cubicBezTo>
                      <a:pt x="0" y="144"/>
                      <a:pt x="8" y="148"/>
                      <a:pt x="11" y="142"/>
                    </a:cubicBezTo>
                    <a:cubicBezTo>
                      <a:pt x="21" y="121"/>
                      <a:pt x="36" y="99"/>
                      <a:pt x="56" y="86"/>
                    </a:cubicBezTo>
                    <a:cubicBezTo>
                      <a:pt x="81" y="68"/>
                      <a:pt x="105" y="67"/>
                      <a:pt x="135" y="65"/>
                    </a:cubicBezTo>
                    <a:cubicBezTo>
                      <a:pt x="162" y="64"/>
                      <a:pt x="181" y="50"/>
                      <a:pt x="205" y="39"/>
                    </a:cubicBezTo>
                    <a:cubicBezTo>
                      <a:pt x="233" y="26"/>
                      <a:pt x="262" y="23"/>
                      <a:pt x="291" y="14"/>
                    </a:cubicBezTo>
                    <a:cubicBezTo>
                      <a:pt x="295" y="13"/>
                      <a:pt x="296" y="5"/>
                      <a:pt x="29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7" name="Freeform 795"/>
              <p:cNvSpPr>
                <a:spLocks/>
              </p:cNvSpPr>
              <p:nvPr/>
            </p:nvSpPr>
            <p:spPr bwMode="auto">
              <a:xfrm>
                <a:off x="2934" y="990"/>
                <a:ext cx="89" cy="169"/>
              </a:xfrm>
              <a:custGeom>
                <a:avLst/>
                <a:gdLst>
                  <a:gd name="T0" fmla="*/ 41 w 51"/>
                  <a:gd name="T1" fmla="*/ 4 h 96"/>
                  <a:gd name="T2" fmla="*/ 20 w 51"/>
                  <a:gd name="T3" fmla="*/ 92 h 96"/>
                  <a:gd name="T4" fmla="*/ 31 w 51"/>
                  <a:gd name="T5" fmla="*/ 87 h 96"/>
                  <a:gd name="T6" fmla="*/ 30 w 51"/>
                  <a:gd name="T7" fmla="*/ 50 h 96"/>
                  <a:gd name="T8" fmla="*/ 48 w 51"/>
                  <a:gd name="T9" fmla="*/ 10 h 96"/>
                  <a:gd name="T10" fmla="*/ 41 w 51"/>
                  <a:gd name="T11" fmla="*/ 4 h 96"/>
                </a:gdLst>
                <a:ahLst/>
                <a:cxnLst>
                  <a:cxn ang="0">
                    <a:pos x="T0" y="T1"/>
                  </a:cxn>
                  <a:cxn ang="0">
                    <a:pos x="T2" y="T3"/>
                  </a:cxn>
                  <a:cxn ang="0">
                    <a:pos x="T4" y="T5"/>
                  </a:cxn>
                  <a:cxn ang="0">
                    <a:pos x="T6" y="T7"/>
                  </a:cxn>
                  <a:cxn ang="0">
                    <a:pos x="T8" y="T9"/>
                  </a:cxn>
                  <a:cxn ang="0">
                    <a:pos x="T10" y="T11"/>
                  </a:cxn>
                </a:cxnLst>
                <a:rect l="0" t="0" r="r" b="b"/>
                <a:pathLst>
                  <a:path w="51" h="96">
                    <a:moveTo>
                      <a:pt x="41" y="4"/>
                    </a:moveTo>
                    <a:cubicBezTo>
                      <a:pt x="20" y="22"/>
                      <a:pt x="0" y="66"/>
                      <a:pt x="20" y="92"/>
                    </a:cubicBezTo>
                    <a:cubicBezTo>
                      <a:pt x="24" y="96"/>
                      <a:pt x="30" y="92"/>
                      <a:pt x="31" y="87"/>
                    </a:cubicBezTo>
                    <a:cubicBezTo>
                      <a:pt x="32" y="75"/>
                      <a:pt x="28" y="63"/>
                      <a:pt x="30" y="50"/>
                    </a:cubicBezTo>
                    <a:cubicBezTo>
                      <a:pt x="32" y="36"/>
                      <a:pt x="38" y="22"/>
                      <a:pt x="48" y="10"/>
                    </a:cubicBezTo>
                    <a:cubicBezTo>
                      <a:pt x="51" y="6"/>
                      <a:pt x="46" y="0"/>
                      <a:pt x="4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8" name="Freeform 796"/>
              <p:cNvSpPr>
                <a:spLocks/>
              </p:cNvSpPr>
              <p:nvPr/>
            </p:nvSpPr>
            <p:spPr bwMode="auto">
              <a:xfrm>
                <a:off x="2881" y="1133"/>
                <a:ext cx="107" cy="269"/>
              </a:xfrm>
              <a:custGeom>
                <a:avLst/>
                <a:gdLst>
                  <a:gd name="T0" fmla="*/ 50 w 61"/>
                  <a:gd name="T1" fmla="*/ 5 h 153"/>
                  <a:gd name="T2" fmla="*/ 12 w 61"/>
                  <a:gd name="T3" fmla="*/ 86 h 153"/>
                  <a:gd name="T4" fmla="*/ 15 w 61"/>
                  <a:gd name="T5" fmla="*/ 149 h 153"/>
                  <a:gd name="T6" fmla="*/ 25 w 61"/>
                  <a:gd name="T7" fmla="*/ 145 h 153"/>
                  <a:gd name="T8" fmla="*/ 23 w 61"/>
                  <a:gd name="T9" fmla="*/ 114 h 153"/>
                  <a:gd name="T10" fmla="*/ 32 w 61"/>
                  <a:gd name="T11" fmla="*/ 78 h 153"/>
                  <a:gd name="T12" fmla="*/ 59 w 61"/>
                  <a:gd name="T13" fmla="*/ 9 h 153"/>
                  <a:gd name="T14" fmla="*/ 50 w 61"/>
                  <a:gd name="T15" fmla="*/ 5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53">
                    <a:moveTo>
                      <a:pt x="50" y="5"/>
                    </a:moveTo>
                    <a:cubicBezTo>
                      <a:pt x="36" y="31"/>
                      <a:pt x="21" y="58"/>
                      <a:pt x="12" y="86"/>
                    </a:cubicBezTo>
                    <a:cubicBezTo>
                      <a:pt x="6" y="105"/>
                      <a:pt x="0" y="134"/>
                      <a:pt x="15" y="149"/>
                    </a:cubicBezTo>
                    <a:cubicBezTo>
                      <a:pt x="19" y="153"/>
                      <a:pt x="25" y="150"/>
                      <a:pt x="25" y="145"/>
                    </a:cubicBezTo>
                    <a:cubicBezTo>
                      <a:pt x="26" y="135"/>
                      <a:pt x="23" y="125"/>
                      <a:pt x="23" y="114"/>
                    </a:cubicBezTo>
                    <a:cubicBezTo>
                      <a:pt x="24" y="101"/>
                      <a:pt x="28" y="89"/>
                      <a:pt x="32" y="78"/>
                    </a:cubicBezTo>
                    <a:cubicBezTo>
                      <a:pt x="41" y="55"/>
                      <a:pt x="51" y="32"/>
                      <a:pt x="59" y="9"/>
                    </a:cubicBezTo>
                    <a:cubicBezTo>
                      <a:pt x="61" y="4"/>
                      <a:pt x="52" y="0"/>
                      <a:pt x="5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9" name="Freeform 797"/>
              <p:cNvSpPr>
                <a:spLocks/>
              </p:cNvSpPr>
              <p:nvPr/>
            </p:nvSpPr>
            <p:spPr bwMode="auto">
              <a:xfrm>
                <a:off x="2813" y="1372"/>
                <a:ext cx="174" cy="197"/>
              </a:xfrm>
              <a:custGeom>
                <a:avLst/>
                <a:gdLst>
                  <a:gd name="T0" fmla="*/ 93 w 99"/>
                  <a:gd name="T1" fmla="*/ 4 h 112"/>
                  <a:gd name="T2" fmla="*/ 34 w 99"/>
                  <a:gd name="T3" fmla="*/ 30 h 112"/>
                  <a:gd name="T4" fmla="*/ 13 w 99"/>
                  <a:gd name="T5" fmla="*/ 108 h 112"/>
                  <a:gd name="T6" fmla="*/ 23 w 99"/>
                  <a:gd name="T7" fmla="*/ 107 h 112"/>
                  <a:gd name="T8" fmla="*/ 29 w 99"/>
                  <a:gd name="T9" fmla="*/ 79 h 112"/>
                  <a:gd name="T10" fmla="*/ 44 w 99"/>
                  <a:gd name="T11" fmla="*/ 46 h 112"/>
                  <a:gd name="T12" fmla="*/ 62 w 99"/>
                  <a:gd name="T13" fmla="*/ 22 h 112"/>
                  <a:gd name="T14" fmla="*/ 93 w 99"/>
                  <a:gd name="T15" fmla="*/ 15 h 112"/>
                  <a:gd name="T16" fmla="*/ 93 w 99"/>
                  <a:gd name="T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12">
                    <a:moveTo>
                      <a:pt x="93" y="4"/>
                    </a:moveTo>
                    <a:cubicBezTo>
                      <a:pt x="67" y="0"/>
                      <a:pt x="48" y="8"/>
                      <a:pt x="34" y="30"/>
                    </a:cubicBezTo>
                    <a:cubicBezTo>
                      <a:pt x="22" y="50"/>
                      <a:pt x="0" y="85"/>
                      <a:pt x="13" y="108"/>
                    </a:cubicBezTo>
                    <a:cubicBezTo>
                      <a:pt x="15" y="112"/>
                      <a:pt x="22" y="111"/>
                      <a:pt x="23" y="107"/>
                    </a:cubicBezTo>
                    <a:cubicBezTo>
                      <a:pt x="27" y="98"/>
                      <a:pt x="26" y="88"/>
                      <a:pt x="29" y="79"/>
                    </a:cubicBezTo>
                    <a:cubicBezTo>
                      <a:pt x="32" y="67"/>
                      <a:pt x="38" y="56"/>
                      <a:pt x="44" y="46"/>
                    </a:cubicBezTo>
                    <a:cubicBezTo>
                      <a:pt x="49" y="37"/>
                      <a:pt x="54" y="27"/>
                      <a:pt x="62" y="22"/>
                    </a:cubicBezTo>
                    <a:cubicBezTo>
                      <a:pt x="71" y="16"/>
                      <a:pt x="83" y="17"/>
                      <a:pt x="93" y="15"/>
                    </a:cubicBezTo>
                    <a:cubicBezTo>
                      <a:pt x="99" y="15"/>
                      <a:pt x="99" y="5"/>
                      <a:pt x="9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0" name="Freeform 798"/>
              <p:cNvSpPr>
                <a:spLocks/>
              </p:cNvSpPr>
              <p:nvPr/>
            </p:nvSpPr>
            <p:spPr bwMode="auto">
              <a:xfrm>
                <a:off x="2747" y="1535"/>
                <a:ext cx="127" cy="356"/>
              </a:xfrm>
              <a:custGeom>
                <a:avLst/>
                <a:gdLst>
                  <a:gd name="T0" fmla="*/ 53 w 72"/>
                  <a:gd name="T1" fmla="*/ 3 h 202"/>
                  <a:gd name="T2" fmla="*/ 4 w 72"/>
                  <a:gd name="T3" fmla="*/ 108 h 202"/>
                  <a:gd name="T4" fmla="*/ 27 w 72"/>
                  <a:gd name="T5" fmla="*/ 170 h 202"/>
                  <a:gd name="T6" fmla="*/ 65 w 72"/>
                  <a:gd name="T7" fmla="*/ 196 h 202"/>
                  <a:gd name="T8" fmla="*/ 65 w 72"/>
                  <a:gd name="T9" fmla="*/ 183 h 202"/>
                  <a:gd name="T10" fmla="*/ 19 w 72"/>
                  <a:gd name="T11" fmla="*/ 92 h 202"/>
                  <a:gd name="T12" fmla="*/ 60 w 72"/>
                  <a:gd name="T13" fmla="*/ 12 h 202"/>
                  <a:gd name="T14" fmla="*/ 53 w 72"/>
                  <a:gd name="T15" fmla="*/ 3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202">
                    <a:moveTo>
                      <a:pt x="53" y="3"/>
                    </a:moveTo>
                    <a:cubicBezTo>
                      <a:pt x="17" y="20"/>
                      <a:pt x="0" y="70"/>
                      <a:pt x="4" y="108"/>
                    </a:cubicBezTo>
                    <a:cubicBezTo>
                      <a:pt x="7" y="130"/>
                      <a:pt x="15" y="151"/>
                      <a:pt x="27" y="170"/>
                    </a:cubicBezTo>
                    <a:cubicBezTo>
                      <a:pt x="35" y="182"/>
                      <a:pt x="48" y="202"/>
                      <a:pt x="65" y="196"/>
                    </a:cubicBezTo>
                    <a:cubicBezTo>
                      <a:pt x="72" y="194"/>
                      <a:pt x="71" y="186"/>
                      <a:pt x="65" y="183"/>
                    </a:cubicBezTo>
                    <a:cubicBezTo>
                      <a:pt x="34" y="171"/>
                      <a:pt x="19" y="122"/>
                      <a:pt x="19" y="92"/>
                    </a:cubicBezTo>
                    <a:cubicBezTo>
                      <a:pt x="20" y="57"/>
                      <a:pt x="37" y="35"/>
                      <a:pt x="60" y="12"/>
                    </a:cubicBezTo>
                    <a:cubicBezTo>
                      <a:pt x="65" y="7"/>
                      <a:pt x="59" y="0"/>
                      <a:pt x="5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1" name="Freeform 799"/>
              <p:cNvSpPr>
                <a:spLocks/>
              </p:cNvSpPr>
              <p:nvPr/>
            </p:nvSpPr>
            <p:spPr bwMode="auto">
              <a:xfrm>
                <a:off x="2811" y="1855"/>
                <a:ext cx="84" cy="48"/>
              </a:xfrm>
              <a:custGeom>
                <a:avLst/>
                <a:gdLst>
                  <a:gd name="T0" fmla="*/ 44 w 48"/>
                  <a:gd name="T1" fmla="*/ 3 h 27"/>
                  <a:gd name="T2" fmla="*/ 1 w 48"/>
                  <a:gd name="T3" fmla="*/ 20 h 27"/>
                  <a:gd name="T4" fmla="*/ 6 w 48"/>
                  <a:gd name="T5" fmla="*/ 25 h 27"/>
                  <a:gd name="T6" fmla="*/ 22 w 48"/>
                  <a:gd name="T7" fmla="*/ 15 h 27"/>
                  <a:gd name="T8" fmla="*/ 43 w 48"/>
                  <a:gd name="T9" fmla="*/ 10 h 27"/>
                  <a:gd name="T10" fmla="*/ 44 w 48"/>
                  <a:gd name="T11" fmla="*/ 3 h 27"/>
                </a:gdLst>
                <a:ahLst/>
                <a:cxnLst>
                  <a:cxn ang="0">
                    <a:pos x="T0" y="T1"/>
                  </a:cxn>
                  <a:cxn ang="0">
                    <a:pos x="T2" y="T3"/>
                  </a:cxn>
                  <a:cxn ang="0">
                    <a:pos x="T4" y="T5"/>
                  </a:cxn>
                  <a:cxn ang="0">
                    <a:pos x="T6" y="T7"/>
                  </a:cxn>
                  <a:cxn ang="0">
                    <a:pos x="T8" y="T9"/>
                  </a:cxn>
                  <a:cxn ang="0">
                    <a:pos x="T10" y="T11"/>
                  </a:cxn>
                </a:cxnLst>
                <a:rect l="0" t="0" r="r" b="b"/>
                <a:pathLst>
                  <a:path w="48" h="27">
                    <a:moveTo>
                      <a:pt x="44" y="3"/>
                    </a:moveTo>
                    <a:cubicBezTo>
                      <a:pt x="29" y="0"/>
                      <a:pt x="9" y="5"/>
                      <a:pt x="1" y="20"/>
                    </a:cubicBezTo>
                    <a:cubicBezTo>
                      <a:pt x="0" y="23"/>
                      <a:pt x="3" y="27"/>
                      <a:pt x="6" y="25"/>
                    </a:cubicBezTo>
                    <a:cubicBezTo>
                      <a:pt x="12" y="22"/>
                      <a:pt x="17" y="18"/>
                      <a:pt x="22" y="15"/>
                    </a:cubicBezTo>
                    <a:cubicBezTo>
                      <a:pt x="29" y="12"/>
                      <a:pt x="36" y="11"/>
                      <a:pt x="43" y="10"/>
                    </a:cubicBezTo>
                    <a:cubicBezTo>
                      <a:pt x="47" y="10"/>
                      <a:pt x="48" y="3"/>
                      <a:pt x="4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2" name="Freeform 800"/>
              <p:cNvSpPr>
                <a:spLocks/>
              </p:cNvSpPr>
              <p:nvPr/>
            </p:nvSpPr>
            <p:spPr bwMode="auto">
              <a:xfrm>
                <a:off x="2600" y="1991"/>
                <a:ext cx="135" cy="153"/>
              </a:xfrm>
              <a:custGeom>
                <a:avLst/>
                <a:gdLst>
                  <a:gd name="T0" fmla="*/ 4 w 77"/>
                  <a:gd name="T1" fmla="*/ 7 h 87"/>
                  <a:gd name="T2" fmla="*/ 44 w 77"/>
                  <a:gd name="T3" fmla="*/ 41 h 87"/>
                  <a:gd name="T4" fmla="*/ 71 w 77"/>
                  <a:gd name="T5" fmla="*/ 84 h 87"/>
                  <a:gd name="T6" fmla="*/ 77 w 77"/>
                  <a:gd name="T7" fmla="*/ 83 h 87"/>
                  <a:gd name="T8" fmla="*/ 7 w 77"/>
                  <a:gd name="T9" fmla="*/ 2 h 87"/>
                  <a:gd name="T10" fmla="*/ 4 w 77"/>
                  <a:gd name="T11" fmla="*/ 7 h 87"/>
                </a:gdLst>
                <a:ahLst/>
                <a:cxnLst>
                  <a:cxn ang="0">
                    <a:pos x="T0" y="T1"/>
                  </a:cxn>
                  <a:cxn ang="0">
                    <a:pos x="T2" y="T3"/>
                  </a:cxn>
                  <a:cxn ang="0">
                    <a:pos x="T4" y="T5"/>
                  </a:cxn>
                  <a:cxn ang="0">
                    <a:pos x="T6" y="T7"/>
                  </a:cxn>
                  <a:cxn ang="0">
                    <a:pos x="T8" y="T9"/>
                  </a:cxn>
                  <a:cxn ang="0">
                    <a:pos x="T10" y="T11"/>
                  </a:cxn>
                </a:cxnLst>
                <a:rect l="0" t="0" r="r" b="b"/>
                <a:pathLst>
                  <a:path w="77" h="87">
                    <a:moveTo>
                      <a:pt x="4" y="7"/>
                    </a:moveTo>
                    <a:cubicBezTo>
                      <a:pt x="18" y="17"/>
                      <a:pt x="32" y="28"/>
                      <a:pt x="44" y="41"/>
                    </a:cubicBezTo>
                    <a:cubicBezTo>
                      <a:pt x="56" y="55"/>
                      <a:pt x="61" y="70"/>
                      <a:pt x="71" y="84"/>
                    </a:cubicBezTo>
                    <a:cubicBezTo>
                      <a:pt x="72" y="87"/>
                      <a:pt x="77" y="86"/>
                      <a:pt x="77" y="83"/>
                    </a:cubicBezTo>
                    <a:cubicBezTo>
                      <a:pt x="76" y="48"/>
                      <a:pt x="35" y="17"/>
                      <a:pt x="7" y="2"/>
                    </a:cubicBezTo>
                    <a:cubicBezTo>
                      <a:pt x="4" y="0"/>
                      <a:pt x="0" y="5"/>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3" name="Freeform 801"/>
              <p:cNvSpPr>
                <a:spLocks/>
              </p:cNvSpPr>
              <p:nvPr/>
            </p:nvSpPr>
            <p:spPr bwMode="auto">
              <a:xfrm>
                <a:off x="2951" y="1690"/>
                <a:ext cx="232" cy="244"/>
              </a:xfrm>
              <a:custGeom>
                <a:avLst/>
                <a:gdLst>
                  <a:gd name="T0" fmla="*/ 5 w 132"/>
                  <a:gd name="T1" fmla="*/ 8 h 139"/>
                  <a:gd name="T2" fmla="*/ 78 w 132"/>
                  <a:gd name="T3" fmla="*/ 61 h 139"/>
                  <a:gd name="T4" fmla="*/ 124 w 132"/>
                  <a:gd name="T5" fmla="*/ 136 h 139"/>
                  <a:gd name="T6" fmla="*/ 131 w 132"/>
                  <a:gd name="T7" fmla="*/ 134 h 139"/>
                  <a:gd name="T8" fmla="*/ 84 w 132"/>
                  <a:gd name="T9" fmla="*/ 51 h 139"/>
                  <a:gd name="T10" fmla="*/ 6 w 132"/>
                  <a:gd name="T11" fmla="*/ 1 h 139"/>
                  <a:gd name="T12" fmla="*/ 5 w 132"/>
                  <a:gd name="T13" fmla="*/ 8 h 139"/>
                </a:gdLst>
                <a:ahLst/>
                <a:cxnLst>
                  <a:cxn ang="0">
                    <a:pos x="T0" y="T1"/>
                  </a:cxn>
                  <a:cxn ang="0">
                    <a:pos x="T2" y="T3"/>
                  </a:cxn>
                  <a:cxn ang="0">
                    <a:pos x="T4" y="T5"/>
                  </a:cxn>
                  <a:cxn ang="0">
                    <a:pos x="T6" y="T7"/>
                  </a:cxn>
                  <a:cxn ang="0">
                    <a:pos x="T8" y="T9"/>
                  </a:cxn>
                  <a:cxn ang="0">
                    <a:pos x="T10" y="T11"/>
                  </a:cxn>
                  <a:cxn ang="0">
                    <a:pos x="T12" y="T13"/>
                  </a:cxn>
                </a:cxnLst>
                <a:rect l="0" t="0" r="r" b="b"/>
                <a:pathLst>
                  <a:path w="132" h="139">
                    <a:moveTo>
                      <a:pt x="5" y="8"/>
                    </a:moveTo>
                    <a:cubicBezTo>
                      <a:pt x="37" y="14"/>
                      <a:pt x="58" y="37"/>
                      <a:pt x="78" y="61"/>
                    </a:cubicBezTo>
                    <a:cubicBezTo>
                      <a:pt x="99" y="84"/>
                      <a:pt x="112" y="108"/>
                      <a:pt x="124" y="136"/>
                    </a:cubicBezTo>
                    <a:cubicBezTo>
                      <a:pt x="126" y="139"/>
                      <a:pt x="132" y="138"/>
                      <a:pt x="131" y="134"/>
                    </a:cubicBezTo>
                    <a:cubicBezTo>
                      <a:pt x="127" y="102"/>
                      <a:pt x="105" y="74"/>
                      <a:pt x="84" y="51"/>
                    </a:cubicBezTo>
                    <a:cubicBezTo>
                      <a:pt x="64" y="28"/>
                      <a:pt x="39" y="0"/>
                      <a:pt x="6" y="1"/>
                    </a:cubicBezTo>
                    <a:cubicBezTo>
                      <a:pt x="2" y="1"/>
                      <a:pt x="0" y="7"/>
                      <a:pt x="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4" name="Freeform 802"/>
              <p:cNvSpPr>
                <a:spLocks/>
              </p:cNvSpPr>
              <p:nvPr/>
            </p:nvSpPr>
            <p:spPr bwMode="auto">
              <a:xfrm>
                <a:off x="3022" y="1651"/>
                <a:ext cx="35" cy="102"/>
              </a:xfrm>
              <a:custGeom>
                <a:avLst/>
                <a:gdLst>
                  <a:gd name="T0" fmla="*/ 19 w 20"/>
                  <a:gd name="T1" fmla="*/ 52 h 58"/>
                  <a:gd name="T2" fmla="*/ 13 w 20"/>
                  <a:gd name="T3" fmla="*/ 27 h 58"/>
                  <a:gd name="T4" fmla="*/ 14 w 20"/>
                  <a:gd name="T5" fmla="*/ 4 h 58"/>
                  <a:gd name="T6" fmla="*/ 8 w 20"/>
                  <a:gd name="T7" fmla="*/ 3 h 58"/>
                  <a:gd name="T8" fmla="*/ 14 w 20"/>
                  <a:gd name="T9" fmla="*/ 55 h 58"/>
                  <a:gd name="T10" fmla="*/ 19 w 20"/>
                  <a:gd name="T11" fmla="*/ 52 h 58"/>
                </a:gdLst>
                <a:ahLst/>
                <a:cxnLst>
                  <a:cxn ang="0">
                    <a:pos x="T0" y="T1"/>
                  </a:cxn>
                  <a:cxn ang="0">
                    <a:pos x="T2" y="T3"/>
                  </a:cxn>
                  <a:cxn ang="0">
                    <a:pos x="T4" y="T5"/>
                  </a:cxn>
                  <a:cxn ang="0">
                    <a:pos x="T6" y="T7"/>
                  </a:cxn>
                  <a:cxn ang="0">
                    <a:pos x="T8" y="T9"/>
                  </a:cxn>
                  <a:cxn ang="0">
                    <a:pos x="T10" y="T11"/>
                  </a:cxn>
                </a:cxnLst>
                <a:rect l="0" t="0" r="r" b="b"/>
                <a:pathLst>
                  <a:path w="20" h="58">
                    <a:moveTo>
                      <a:pt x="19" y="52"/>
                    </a:moveTo>
                    <a:cubicBezTo>
                      <a:pt x="17" y="44"/>
                      <a:pt x="14" y="36"/>
                      <a:pt x="13" y="27"/>
                    </a:cubicBezTo>
                    <a:cubicBezTo>
                      <a:pt x="13" y="20"/>
                      <a:pt x="13" y="12"/>
                      <a:pt x="14" y="4"/>
                    </a:cubicBezTo>
                    <a:cubicBezTo>
                      <a:pt x="14" y="1"/>
                      <a:pt x="9" y="0"/>
                      <a:pt x="8" y="3"/>
                    </a:cubicBezTo>
                    <a:cubicBezTo>
                      <a:pt x="0" y="19"/>
                      <a:pt x="2" y="41"/>
                      <a:pt x="14" y="55"/>
                    </a:cubicBezTo>
                    <a:cubicBezTo>
                      <a:pt x="16" y="58"/>
                      <a:pt x="20" y="55"/>
                      <a:pt x="19"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5" name="Freeform 803"/>
              <p:cNvSpPr>
                <a:spLocks/>
              </p:cNvSpPr>
              <p:nvPr/>
            </p:nvSpPr>
            <p:spPr bwMode="auto">
              <a:xfrm>
                <a:off x="3136" y="1475"/>
                <a:ext cx="209" cy="194"/>
              </a:xfrm>
              <a:custGeom>
                <a:avLst/>
                <a:gdLst>
                  <a:gd name="T0" fmla="*/ 4 w 119"/>
                  <a:gd name="T1" fmla="*/ 7 h 110"/>
                  <a:gd name="T2" fmla="*/ 112 w 119"/>
                  <a:gd name="T3" fmla="*/ 107 h 110"/>
                  <a:gd name="T4" fmla="*/ 118 w 119"/>
                  <a:gd name="T5" fmla="*/ 105 h 110"/>
                  <a:gd name="T6" fmla="*/ 69 w 119"/>
                  <a:gd name="T7" fmla="*/ 33 h 110"/>
                  <a:gd name="T8" fmla="*/ 4 w 119"/>
                  <a:gd name="T9" fmla="*/ 0 h 110"/>
                  <a:gd name="T10" fmla="*/ 4 w 119"/>
                  <a:gd name="T11" fmla="*/ 7 h 110"/>
                </a:gdLst>
                <a:ahLst/>
                <a:cxnLst>
                  <a:cxn ang="0">
                    <a:pos x="T0" y="T1"/>
                  </a:cxn>
                  <a:cxn ang="0">
                    <a:pos x="T2" y="T3"/>
                  </a:cxn>
                  <a:cxn ang="0">
                    <a:pos x="T4" y="T5"/>
                  </a:cxn>
                  <a:cxn ang="0">
                    <a:pos x="T6" y="T7"/>
                  </a:cxn>
                  <a:cxn ang="0">
                    <a:pos x="T8" y="T9"/>
                  </a:cxn>
                  <a:cxn ang="0">
                    <a:pos x="T10" y="T11"/>
                  </a:cxn>
                </a:cxnLst>
                <a:rect l="0" t="0" r="r" b="b"/>
                <a:pathLst>
                  <a:path w="119" h="110">
                    <a:moveTo>
                      <a:pt x="4" y="7"/>
                    </a:moveTo>
                    <a:cubicBezTo>
                      <a:pt x="57" y="11"/>
                      <a:pt x="85" y="69"/>
                      <a:pt x="112" y="107"/>
                    </a:cubicBezTo>
                    <a:cubicBezTo>
                      <a:pt x="114" y="110"/>
                      <a:pt x="119" y="109"/>
                      <a:pt x="118" y="105"/>
                    </a:cubicBezTo>
                    <a:cubicBezTo>
                      <a:pt x="108" y="78"/>
                      <a:pt x="88" y="55"/>
                      <a:pt x="69" y="33"/>
                    </a:cubicBezTo>
                    <a:cubicBezTo>
                      <a:pt x="52" y="13"/>
                      <a:pt x="32" y="0"/>
                      <a:pt x="4" y="0"/>
                    </a:cubicBezTo>
                    <a:cubicBezTo>
                      <a:pt x="0" y="0"/>
                      <a:pt x="0" y="6"/>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6" name="Freeform 804"/>
              <p:cNvSpPr>
                <a:spLocks/>
              </p:cNvSpPr>
              <p:nvPr/>
            </p:nvSpPr>
            <p:spPr bwMode="auto">
              <a:xfrm>
                <a:off x="3331" y="1639"/>
                <a:ext cx="102" cy="21"/>
              </a:xfrm>
              <a:custGeom>
                <a:avLst/>
                <a:gdLst>
                  <a:gd name="T0" fmla="*/ 4 w 58"/>
                  <a:gd name="T1" fmla="*/ 12 h 12"/>
                  <a:gd name="T2" fmla="*/ 31 w 58"/>
                  <a:gd name="T3" fmla="*/ 10 h 12"/>
                  <a:gd name="T4" fmla="*/ 55 w 58"/>
                  <a:gd name="T5" fmla="*/ 10 h 12"/>
                  <a:gd name="T6" fmla="*/ 56 w 58"/>
                  <a:gd name="T7" fmla="*/ 4 h 12"/>
                  <a:gd name="T8" fmla="*/ 29 w 58"/>
                  <a:gd name="T9" fmla="*/ 1 h 12"/>
                  <a:gd name="T10" fmla="*/ 2 w 58"/>
                  <a:gd name="T11" fmla="*/ 7 h 12"/>
                  <a:gd name="T12" fmla="*/ 4 w 5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4" y="12"/>
                    </a:moveTo>
                    <a:cubicBezTo>
                      <a:pt x="13" y="12"/>
                      <a:pt x="22" y="10"/>
                      <a:pt x="31" y="10"/>
                    </a:cubicBezTo>
                    <a:cubicBezTo>
                      <a:pt x="39" y="9"/>
                      <a:pt x="47" y="11"/>
                      <a:pt x="55" y="10"/>
                    </a:cubicBezTo>
                    <a:cubicBezTo>
                      <a:pt x="57" y="9"/>
                      <a:pt x="58" y="5"/>
                      <a:pt x="56" y="4"/>
                    </a:cubicBezTo>
                    <a:cubicBezTo>
                      <a:pt x="48" y="0"/>
                      <a:pt x="37" y="0"/>
                      <a:pt x="29" y="1"/>
                    </a:cubicBezTo>
                    <a:cubicBezTo>
                      <a:pt x="20" y="1"/>
                      <a:pt x="11" y="2"/>
                      <a:pt x="2" y="7"/>
                    </a:cubicBezTo>
                    <a:cubicBezTo>
                      <a:pt x="0" y="8"/>
                      <a:pt x="1" y="12"/>
                      <a:pt x="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7" name="Freeform 805"/>
              <p:cNvSpPr>
                <a:spLocks/>
              </p:cNvSpPr>
              <p:nvPr/>
            </p:nvSpPr>
            <p:spPr bwMode="auto">
              <a:xfrm>
                <a:off x="3201" y="1428"/>
                <a:ext cx="32" cy="86"/>
              </a:xfrm>
              <a:custGeom>
                <a:avLst/>
                <a:gdLst>
                  <a:gd name="T0" fmla="*/ 18 w 18"/>
                  <a:gd name="T1" fmla="*/ 45 h 49"/>
                  <a:gd name="T2" fmla="*/ 7 w 18"/>
                  <a:gd name="T3" fmla="*/ 3 h 49"/>
                  <a:gd name="T4" fmla="*/ 1 w 18"/>
                  <a:gd name="T5" fmla="*/ 6 h 49"/>
                  <a:gd name="T6" fmla="*/ 11 w 18"/>
                  <a:gd name="T7" fmla="*/ 45 h 49"/>
                  <a:gd name="T8" fmla="*/ 18 w 18"/>
                  <a:gd name="T9" fmla="*/ 45 h 49"/>
                </a:gdLst>
                <a:ahLst/>
                <a:cxnLst>
                  <a:cxn ang="0">
                    <a:pos x="T0" y="T1"/>
                  </a:cxn>
                  <a:cxn ang="0">
                    <a:pos x="T2" y="T3"/>
                  </a:cxn>
                  <a:cxn ang="0">
                    <a:pos x="T4" y="T5"/>
                  </a:cxn>
                  <a:cxn ang="0">
                    <a:pos x="T6" y="T7"/>
                  </a:cxn>
                  <a:cxn ang="0">
                    <a:pos x="T8" y="T9"/>
                  </a:cxn>
                </a:cxnLst>
                <a:rect l="0" t="0" r="r" b="b"/>
                <a:pathLst>
                  <a:path w="18" h="49">
                    <a:moveTo>
                      <a:pt x="18" y="45"/>
                    </a:moveTo>
                    <a:cubicBezTo>
                      <a:pt x="17" y="30"/>
                      <a:pt x="13" y="16"/>
                      <a:pt x="7" y="3"/>
                    </a:cubicBezTo>
                    <a:cubicBezTo>
                      <a:pt x="5" y="0"/>
                      <a:pt x="0" y="2"/>
                      <a:pt x="1" y="6"/>
                    </a:cubicBezTo>
                    <a:cubicBezTo>
                      <a:pt x="5" y="19"/>
                      <a:pt x="8" y="32"/>
                      <a:pt x="11" y="45"/>
                    </a:cubicBezTo>
                    <a:cubicBezTo>
                      <a:pt x="12" y="49"/>
                      <a:pt x="18" y="48"/>
                      <a:pt x="18"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8" name="Freeform 806"/>
              <p:cNvSpPr>
                <a:spLocks/>
              </p:cNvSpPr>
              <p:nvPr/>
            </p:nvSpPr>
            <p:spPr bwMode="auto">
              <a:xfrm>
                <a:off x="3203" y="1059"/>
                <a:ext cx="96" cy="88"/>
              </a:xfrm>
              <a:custGeom>
                <a:avLst/>
                <a:gdLst>
                  <a:gd name="T0" fmla="*/ 3 w 55"/>
                  <a:gd name="T1" fmla="*/ 6 h 50"/>
                  <a:gd name="T2" fmla="*/ 29 w 55"/>
                  <a:gd name="T3" fmla="*/ 24 h 50"/>
                  <a:gd name="T4" fmla="*/ 49 w 55"/>
                  <a:gd name="T5" fmla="*/ 48 h 50"/>
                  <a:gd name="T6" fmla="*/ 55 w 55"/>
                  <a:gd name="T7" fmla="*/ 44 h 50"/>
                  <a:gd name="T8" fmla="*/ 35 w 55"/>
                  <a:gd name="T9" fmla="*/ 17 h 50"/>
                  <a:gd name="T10" fmla="*/ 5 w 55"/>
                  <a:gd name="T11" fmla="*/ 0 h 50"/>
                  <a:gd name="T12" fmla="*/ 3 w 55"/>
                  <a:gd name="T13" fmla="*/ 6 h 50"/>
                </a:gdLst>
                <a:ahLst/>
                <a:cxnLst>
                  <a:cxn ang="0">
                    <a:pos x="T0" y="T1"/>
                  </a:cxn>
                  <a:cxn ang="0">
                    <a:pos x="T2" y="T3"/>
                  </a:cxn>
                  <a:cxn ang="0">
                    <a:pos x="T4" y="T5"/>
                  </a:cxn>
                  <a:cxn ang="0">
                    <a:pos x="T6" y="T7"/>
                  </a:cxn>
                  <a:cxn ang="0">
                    <a:pos x="T8" y="T9"/>
                  </a:cxn>
                  <a:cxn ang="0">
                    <a:pos x="T10" y="T11"/>
                  </a:cxn>
                  <a:cxn ang="0">
                    <a:pos x="T12" y="T13"/>
                  </a:cxn>
                </a:cxnLst>
                <a:rect l="0" t="0" r="r" b="b"/>
                <a:pathLst>
                  <a:path w="55" h="50">
                    <a:moveTo>
                      <a:pt x="3" y="6"/>
                    </a:moveTo>
                    <a:cubicBezTo>
                      <a:pt x="12" y="12"/>
                      <a:pt x="21" y="17"/>
                      <a:pt x="29" y="24"/>
                    </a:cubicBezTo>
                    <a:cubicBezTo>
                      <a:pt x="37" y="31"/>
                      <a:pt x="41" y="41"/>
                      <a:pt x="49" y="48"/>
                    </a:cubicBezTo>
                    <a:cubicBezTo>
                      <a:pt x="51" y="50"/>
                      <a:pt x="55" y="48"/>
                      <a:pt x="55" y="44"/>
                    </a:cubicBezTo>
                    <a:cubicBezTo>
                      <a:pt x="53" y="33"/>
                      <a:pt x="43" y="23"/>
                      <a:pt x="35" y="17"/>
                    </a:cubicBezTo>
                    <a:cubicBezTo>
                      <a:pt x="27" y="9"/>
                      <a:pt x="17" y="2"/>
                      <a:pt x="5" y="0"/>
                    </a:cubicBezTo>
                    <a:cubicBezTo>
                      <a:pt x="2" y="0"/>
                      <a:pt x="0" y="4"/>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9" name="Freeform 807"/>
              <p:cNvSpPr>
                <a:spLocks/>
              </p:cNvSpPr>
              <p:nvPr/>
            </p:nvSpPr>
            <p:spPr bwMode="auto">
              <a:xfrm>
                <a:off x="3575" y="665"/>
                <a:ext cx="153" cy="58"/>
              </a:xfrm>
              <a:custGeom>
                <a:avLst/>
                <a:gdLst>
                  <a:gd name="T0" fmla="*/ 4 w 87"/>
                  <a:gd name="T1" fmla="*/ 11 h 33"/>
                  <a:gd name="T2" fmla="*/ 46 w 87"/>
                  <a:gd name="T3" fmla="*/ 17 h 33"/>
                  <a:gd name="T4" fmla="*/ 82 w 87"/>
                  <a:gd name="T5" fmla="*/ 31 h 33"/>
                  <a:gd name="T6" fmla="*/ 85 w 87"/>
                  <a:gd name="T7" fmla="*/ 26 h 33"/>
                  <a:gd name="T8" fmla="*/ 4 w 87"/>
                  <a:gd name="T9" fmla="*/ 5 h 33"/>
                  <a:gd name="T10" fmla="*/ 4 w 87"/>
                  <a:gd name="T11" fmla="*/ 11 h 33"/>
                </a:gdLst>
                <a:ahLst/>
                <a:cxnLst>
                  <a:cxn ang="0">
                    <a:pos x="T0" y="T1"/>
                  </a:cxn>
                  <a:cxn ang="0">
                    <a:pos x="T2" y="T3"/>
                  </a:cxn>
                  <a:cxn ang="0">
                    <a:pos x="T4" y="T5"/>
                  </a:cxn>
                  <a:cxn ang="0">
                    <a:pos x="T6" y="T7"/>
                  </a:cxn>
                  <a:cxn ang="0">
                    <a:pos x="T8" y="T9"/>
                  </a:cxn>
                  <a:cxn ang="0">
                    <a:pos x="T10" y="T11"/>
                  </a:cxn>
                </a:cxnLst>
                <a:rect l="0" t="0" r="r" b="b"/>
                <a:pathLst>
                  <a:path w="87" h="33">
                    <a:moveTo>
                      <a:pt x="4" y="11"/>
                    </a:moveTo>
                    <a:cubicBezTo>
                      <a:pt x="19" y="12"/>
                      <a:pt x="33" y="13"/>
                      <a:pt x="46" y="17"/>
                    </a:cubicBezTo>
                    <a:cubicBezTo>
                      <a:pt x="59" y="20"/>
                      <a:pt x="70" y="27"/>
                      <a:pt x="82" y="31"/>
                    </a:cubicBezTo>
                    <a:cubicBezTo>
                      <a:pt x="85" y="33"/>
                      <a:pt x="87" y="28"/>
                      <a:pt x="85" y="26"/>
                    </a:cubicBezTo>
                    <a:cubicBezTo>
                      <a:pt x="67" y="7"/>
                      <a:pt x="29" y="0"/>
                      <a:pt x="4" y="5"/>
                    </a:cubicBezTo>
                    <a:cubicBezTo>
                      <a:pt x="0" y="6"/>
                      <a:pt x="1" y="11"/>
                      <a:pt x="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2" name="Freeform 809"/>
            <p:cNvSpPr>
              <a:spLocks/>
            </p:cNvSpPr>
            <p:nvPr/>
          </p:nvSpPr>
          <p:spPr bwMode="auto">
            <a:xfrm>
              <a:off x="3707" y="656"/>
              <a:ext cx="118" cy="225"/>
            </a:xfrm>
            <a:custGeom>
              <a:avLst/>
              <a:gdLst>
                <a:gd name="T0" fmla="*/ 63 w 67"/>
                <a:gd name="T1" fmla="*/ 1 h 128"/>
                <a:gd name="T2" fmla="*/ 2 w 67"/>
                <a:gd name="T3" fmla="*/ 41 h 128"/>
                <a:gd name="T4" fmla="*/ 6 w 67"/>
                <a:gd name="T5" fmla="*/ 81 h 128"/>
                <a:gd name="T6" fmla="*/ 22 w 67"/>
                <a:gd name="T7" fmla="*/ 125 h 128"/>
                <a:gd name="T8" fmla="*/ 28 w 67"/>
                <a:gd name="T9" fmla="*/ 122 h 128"/>
                <a:gd name="T10" fmla="*/ 12 w 67"/>
                <a:gd name="T11" fmla="*/ 58 h 128"/>
                <a:gd name="T12" fmla="*/ 30 w 67"/>
                <a:gd name="T13" fmla="*/ 22 h 128"/>
                <a:gd name="T14" fmla="*/ 64 w 67"/>
                <a:gd name="T15" fmla="*/ 7 h 128"/>
                <a:gd name="T16" fmla="*/ 63 w 67"/>
                <a:gd name="T17"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28">
                  <a:moveTo>
                    <a:pt x="63" y="1"/>
                  </a:moveTo>
                  <a:cubicBezTo>
                    <a:pt x="40" y="7"/>
                    <a:pt x="8" y="15"/>
                    <a:pt x="2" y="41"/>
                  </a:cubicBezTo>
                  <a:cubicBezTo>
                    <a:pt x="0" y="54"/>
                    <a:pt x="4" y="69"/>
                    <a:pt x="6" y="81"/>
                  </a:cubicBezTo>
                  <a:cubicBezTo>
                    <a:pt x="9" y="97"/>
                    <a:pt x="12" y="113"/>
                    <a:pt x="22" y="125"/>
                  </a:cubicBezTo>
                  <a:cubicBezTo>
                    <a:pt x="24" y="128"/>
                    <a:pt x="29" y="125"/>
                    <a:pt x="28" y="122"/>
                  </a:cubicBezTo>
                  <a:cubicBezTo>
                    <a:pt x="23" y="100"/>
                    <a:pt x="15" y="80"/>
                    <a:pt x="12" y="58"/>
                  </a:cubicBezTo>
                  <a:cubicBezTo>
                    <a:pt x="10" y="42"/>
                    <a:pt x="15" y="30"/>
                    <a:pt x="30" y="22"/>
                  </a:cubicBezTo>
                  <a:cubicBezTo>
                    <a:pt x="41" y="16"/>
                    <a:pt x="53" y="11"/>
                    <a:pt x="64" y="7"/>
                  </a:cubicBezTo>
                  <a:cubicBezTo>
                    <a:pt x="67" y="5"/>
                    <a:pt x="66" y="0"/>
                    <a:pt x="63"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Freeform 810"/>
            <p:cNvSpPr>
              <a:spLocks/>
            </p:cNvSpPr>
            <p:nvPr/>
          </p:nvSpPr>
          <p:spPr bwMode="auto">
            <a:xfrm>
              <a:off x="3465" y="863"/>
              <a:ext cx="300" cy="190"/>
            </a:xfrm>
            <a:custGeom>
              <a:avLst/>
              <a:gdLst>
                <a:gd name="T0" fmla="*/ 164 w 171"/>
                <a:gd name="T1" fmla="*/ 2 h 108"/>
                <a:gd name="T2" fmla="*/ 53 w 171"/>
                <a:gd name="T3" fmla="*/ 51 h 108"/>
                <a:gd name="T4" fmla="*/ 4 w 171"/>
                <a:gd name="T5" fmla="*/ 104 h 108"/>
                <a:gd name="T6" fmla="*/ 12 w 171"/>
                <a:gd name="T7" fmla="*/ 105 h 108"/>
                <a:gd name="T8" fmla="*/ 38 w 171"/>
                <a:gd name="T9" fmla="*/ 72 h 108"/>
                <a:gd name="T10" fmla="*/ 80 w 171"/>
                <a:gd name="T11" fmla="*/ 52 h 108"/>
                <a:gd name="T12" fmla="*/ 167 w 171"/>
                <a:gd name="T13" fmla="*/ 10 h 108"/>
                <a:gd name="T14" fmla="*/ 164 w 171"/>
                <a:gd name="T15" fmla="*/ 2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108">
                  <a:moveTo>
                    <a:pt x="164" y="2"/>
                  </a:moveTo>
                  <a:cubicBezTo>
                    <a:pt x="126" y="16"/>
                    <a:pt x="90" y="35"/>
                    <a:pt x="53" y="51"/>
                  </a:cubicBezTo>
                  <a:cubicBezTo>
                    <a:pt x="31" y="61"/>
                    <a:pt x="0" y="75"/>
                    <a:pt x="4" y="104"/>
                  </a:cubicBezTo>
                  <a:cubicBezTo>
                    <a:pt x="5" y="107"/>
                    <a:pt x="11" y="108"/>
                    <a:pt x="12" y="105"/>
                  </a:cubicBezTo>
                  <a:cubicBezTo>
                    <a:pt x="19" y="91"/>
                    <a:pt x="23" y="80"/>
                    <a:pt x="38" y="72"/>
                  </a:cubicBezTo>
                  <a:cubicBezTo>
                    <a:pt x="51" y="64"/>
                    <a:pt x="66" y="58"/>
                    <a:pt x="80" y="52"/>
                  </a:cubicBezTo>
                  <a:cubicBezTo>
                    <a:pt x="109" y="38"/>
                    <a:pt x="139" y="25"/>
                    <a:pt x="167" y="10"/>
                  </a:cubicBezTo>
                  <a:cubicBezTo>
                    <a:pt x="171" y="8"/>
                    <a:pt x="168" y="0"/>
                    <a:pt x="16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Freeform 811"/>
            <p:cNvSpPr>
              <a:spLocks/>
            </p:cNvSpPr>
            <p:nvPr/>
          </p:nvSpPr>
          <p:spPr bwMode="auto">
            <a:xfrm>
              <a:off x="3289" y="1027"/>
              <a:ext cx="230" cy="157"/>
            </a:xfrm>
            <a:custGeom>
              <a:avLst/>
              <a:gdLst>
                <a:gd name="T0" fmla="*/ 125 w 131"/>
                <a:gd name="T1" fmla="*/ 3 h 89"/>
                <a:gd name="T2" fmla="*/ 43 w 131"/>
                <a:gd name="T3" fmla="*/ 33 h 89"/>
                <a:gd name="T4" fmla="*/ 6 w 131"/>
                <a:gd name="T5" fmla="*/ 85 h 89"/>
                <a:gd name="T6" fmla="*/ 15 w 131"/>
                <a:gd name="T7" fmla="*/ 85 h 89"/>
                <a:gd name="T8" fmla="*/ 126 w 131"/>
                <a:gd name="T9" fmla="*/ 12 h 89"/>
                <a:gd name="T10" fmla="*/ 125 w 131"/>
                <a:gd name="T11" fmla="*/ 3 h 89"/>
              </a:gdLst>
              <a:ahLst/>
              <a:cxnLst>
                <a:cxn ang="0">
                  <a:pos x="T0" y="T1"/>
                </a:cxn>
                <a:cxn ang="0">
                  <a:pos x="T2" y="T3"/>
                </a:cxn>
                <a:cxn ang="0">
                  <a:pos x="T4" y="T5"/>
                </a:cxn>
                <a:cxn ang="0">
                  <a:pos x="T6" y="T7"/>
                </a:cxn>
                <a:cxn ang="0">
                  <a:pos x="T8" y="T9"/>
                </a:cxn>
                <a:cxn ang="0">
                  <a:pos x="T10" y="T11"/>
                </a:cxn>
              </a:cxnLst>
              <a:rect l="0" t="0" r="r" b="b"/>
              <a:pathLst>
                <a:path w="131" h="89">
                  <a:moveTo>
                    <a:pt x="125" y="3"/>
                  </a:moveTo>
                  <a:cubicBezTo>
                    <a:pt x="95" y="0"/>
                    <a:pt x="67" y="17"/>
                    <a:pt x="43" y="33"/>
                  </a:cubicBezTo>
                  <a:cubicBezTo>
                    <a:pt x="26" y="45"/>
                    <a:pt x="0" y="60"/>
                    <a:pt x="6" y="85"/>
                  </a:cubicBezTo>
                  <a:cubicBezTo>
                    <a:pt x="7" y="89"/>
                    <a:pt x="13" y="89"/>
                    <a:pt x="15" y="85"/>
                  </a:cubicBezTo>
                  <a:cubicBezTo>
                    <a:pt x="30" y="43"/>
                    <a:pt x="84" y="19"/>
                    <a:pt x="126" y="12"/>
                  </a:cubicBezTo>
                  <a:cubicBezTo>
                    <a:pt x="131" y="11"/>
                    <a:pt x="130" y="4"/>
                    <a:pt x="12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Freeform 812"/>
            <p:cNvSpPr>
              <a:spLocks/>
            </p:cNvSpPr>
            <p:nvPr/>
          </p:nvSpPr>
          <p:spPr bwMode="auto">
            <a:xfrm>
              <a:off x="3291" y="1129"/>
              <a:ext cx="47" cy="208"/>
            </a:xfrm>
            <a:custGeom>
              <a:avLst/>
              <a:gdLst>
                <a:gd name="T0" fmla="*/ 0 w 27"/>
                <a:gd name="T1" fmla="*/ 5 h 118"/>
                <a:gd name="T2" fmla="*/ 11 w 27"/>
                <a:gd name="T3" fmla="*/ 62 h 118"/>
                <a:gd name="T4" fmla="*/ 17 w 27"/>
                <a:gd name="T5" fmla="*/ 115 h 118"/>
                <a:gd name="T6" fmla="*/ 25 w 27"/>
                <a:gd name="T7" fmla="*/ 112 h 118"/>
                <a:gd name="T8" fmla="*/ 22 w 27"/>
                <a:gd name="T9" fmla="*/ 48 h 118"/>
                <a:gd name="T10" fmla="*/ 6 w 27"/>
                <a:gd name="T11" fmla="*/ 2 h 118"/>
                <a:gd name="T12" fmla="*/ 0 w 27"/>
                <a:gd name="T13" fmla="*/ 5 h 118"/>
              </a:gdLst>
              <a:ahLst/>
              <a:cxnLst>
                <a:cxn ang="0">
                  <a:pos x="T0" y="T1"/>
                </a:cxn>
                <a:cxn ang="0">
                  <a:pos x="T2" y="T3"/>
                </a:cxn>
                <a:cxn ang="0">
                  <a:pos x="T4" y="T5"/>
                </a:cxn>
                <a:cxn ang="0">
                  <a:pos x="T6" y="T7"/>
                </a:cxn>
                <a:cxn ang="0">
                  <a:pos x="T8" y="T9"/>
                </a:cxn>
                <a:cxn ang="0">
                  <a:pos x="T10" y="T11"/>
                </a:cxn>
                <a:cxn ang="0">
                  <a:pos x="T12" y="T13"/>
                </a:cxn>
              </a:cxnLst>
              <a:rect l="0" t="0" r="r" b="b"/>
              <a:pathLst>
                <a:path w="27" h="118">
                  <a:moveTo>
                    <a:pt x="0" y="5"/>
                  </a:moveTo>
                  <a:cubicBezTo>
                    <a:pt x="2" y="24"/>
                    <a:pt x="10" y="42"/>
                    <a:pt x="11" y="62"/>
                  </a:cubicBezTo>
                  <a:cubicBezTo>
                    <a:pt x="11" y="80"/>
                    <a:pt x="8" y="99"/>
                    <a:pt x="17" y="115"/>
                  </a:cubicBezTo>
                  <a:cubicBezTo>
                    <a:pt x="20" y="118"/>
                    <a:pt x="25" y="117"/>
                    <a:pt x="25" y="112"/>
                  </a:cubicBezTo>
                  <a:cubicBezTo>
                    <a:pt x="27" y="92"/>
                    <a:pt x="25" y="68"/>
                    <a:pt x="22" y="48"/>
                  </a:cubicBezTo>
                  <a:cubicBezTo>
                    <a:pt x="20" y="32"/>
                    <a:pt x="17" y="14"/>
                    <a:pt x="6" y="2"/>
                  </a:cubicBezTo>
                  <a:cubicBezTo>
                    <a:pt x="4" y="0"/>
                    <a:pt x="0" y="2"/>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 name="Freeform 813"/>
            <p:cNvSpPr>
              <a:spLocks/>
            </p:cNvSpPr>
            <p:nvPr/>
          </p:nvSpPr>
          <p:spPr bwMode="auto">
            <a:xfrm>
              <a:off x="3314" y="1322"/>
              <a:ext cx="131" cy="160"/>
            </a:xfrm>
            <a:custGeom>
              <a:avLst/>
              <a:gdLst>
                <a:gd name="T0" fmla="*/ 5 w 75"/>
                <a:gd name="T1" fmla="*/ 10 h 91"/>
                <a:gd name="T2" fmla="*/ 53 w 75"/>
                <a:gd name="T3" fmla="*/ 42 h 91"/>
                <a:gd name="T4" fmla="*/ 58 w 75"/>
                <a:gd name="T5" fmla="*/ 73 h 91"/>
                <a:gd name="T6" fmla="*/ 60 w 75"/>
                <a:gd name="T7" fmla="*/ 88 h 91"/>
                <a:gd name="T8" fmla="*/ 68 w 75"/>
                <a:gd name="T9" fmla="*/ 87 h 91"/>
                <a:gd name="T10" fmla="*/ 74 w 75"/>
                <a:gd name="T11" fmla="*/ 56 h 91"/>
                <a:gd name="T12" fmla="*/ 60 w 75"/>
                <a:gd name="T13" fmla="*/ 30 h 91"/>
                <a:gd name="T14" fmla="*/ 6 w 75"/>
                <a:gd name="T15" fmla="*/ 2 h 91"/>
                <a:gd name="T16" fmla="*/ 5 w 75"/>
                <a:gd name="T17" fmla="*/ 1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91">
                  <a:moveTo>
                    <a:pt x="5" y="10"/>
                  </a:moveTo>
                  <a:cubicBezTo>
                    <a:pt x="25" y="15"/>
                    <a:pt x="41" y="24"/>
                    <a:pt x="53" y="42"/>
                  </a:cubicBezTo>
                  <a:cubicBezTo>
                    <a:pt x="61" y="52"/>
                    <a:pt x="61" y="60"/>
                    <a:pt x="58" y="73"/>
                  </a:cubicBezTo>
                  <a:cubicBezTo>
                    <a:pt x="57" y="79"/>
                    <a:pt x="57" y="82"/>
                    <a:pt x="60" y="88"/>
                  </a:cubicBezTo>
                  <a:cubicBezTo>
                    <a:pt x="62" y="91"/>
                    <a:pt x="68" y="91"/>
                    <a:pt x="68" y="87"/>
                  </a:cubicBezTo>
                  <a:cubicBezTo>
                    <a:pt x="70" y="77"/>
                    <a:pt x="75" y="66"/>
                    <a:pt x="74" y="56"/>
                  </a:cubicBezTo>
                  <a:cubicBezTo>
                    <a:pt x="72" y="46"/>
                    <a:pt x="66" y="37"/>
                    <a:pt x="60" y="30"/>
                  </a:cubicBezTo>
                  <a:cubicBezTo>
                    <a:pt x="47" y="14"/>
                    <a:pt x="27" y="0"/>
                    <a:pt x="6" y="2"/>
                  </a:cubicBezTo>
                  <a:cubicBezTo>
                    <a:pt x="2" y="3"/>
                    <a:pt x="0" y="9"/>
                    <a:pt x="5"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Freeform 814"/>
            <p:cNvSpPr>
              <a:spLocks/>
            </p:cNvSpPr>
            <p:nvPr/>
          </p:nvSpPr>
          <p:spPr bwMode="auto">
            <a:xfrm>
              <a:off x="3600" y="1206"/>
              <a:ext cx="178" cy="363"/>
            </a:xfrm>
            <a:custGeom>
              <a:avLst/>
              <a:gdLst>
                <a:gd name="T0" fmla="*/ 5 w 101"/>
                <a:gd name="T1" fmla="*/ 10 h 206"/>
                <a:gd name="T2" fmla="*/ 47 w 101"/>
                <a:gd name="T3" fmla="*/ 58 h 206"/>
                <a:gd name="T4" fmla="*/ 51 w 101"/>
                <a:gd name="T5" fmla="*/ 110 h 206"/>
                <a:gd name="T6" fmla="*/ 88 w 101"/>
                <a:gd name="T7" fmla="*/ 202 h 206"/>
                <a:gd name="T8" fmla="*/ 98 w 101"/>
                <a:gd name="T9" fmla="*/ 195 h 206"/>
                <a:gd name="T10" fmla="*/ 72 w 101"/>
                <a:gd name="T11" fmla="*/ 135 h 206"/>
                <a:gd name="T12" fmla="*/ 63 w 101"/>
                <a:gd name="T13" fmla="*/ 68 h 206"/>
                <a:gd name="T14" fmla="*/ 9 w 101"/>
                <a:gd name="T15" fmla="*/ 1 h 206"/>
                <a:gd name="T16" fmla="*/ 5 w 101"/>
                <a:gd name="T17"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6">
                  <a:moveTo>
                    <a:pt x="5" y="10"/>
                  </a:moveTo>
                  <a:cubicBezTo>
                    <a:pt x="27" y="22"/>
                    <a:pt x="44" y="30"/>
                    <a:pt x="47" y="58"/>
                  </a:cubicBezTo>
                  <a:cubicBezTo>
                    <a:pt x="49" y="76"/>
                    <a:pt x="49" y="93"/>
                    <a:pt x="51" y="110"/>
                  </a:cubicBezTo>
                  <a:cubicBezTo>
                    <a:pt x="55" y="141"/>
                    <a:pt x="64" y="180"/>
                    <a:pt x="88" y="202"/>
                  </a:cubicBezTo>
                  <a:cubicBezTo>
                    <a:pt x="94" y="206"/>
                    <a:pt x="101" y="201"/>
                    <a:pt x="98" y="195"/>
                  </a:cubicBezTo>
                  <a:cubicBezTo>
                    <a:pt x="88" y="175"/>
                    <a:pt x="77" y="157"/>
                    <a:pt x="72" y="135"/>
                  </a:cubicBezTo>
                  <a:cubicBezTo>
                    <a:pt x="66" y="113"/>
                    <a:pt x="65" y="91"/>
                    <a:pt x="63" y="68"/>
                  </a:cubicBezTo>
                  <a:cubicBezTo>
                    <a:pt x="61" y="32"/>
                    <a:pt x="47" y="8"/>
                    <a:pt x="9" y="1"/>
                  </a:cubicBezTo>
                  <a:cubicBezTo>
                    <a:pt x="3" y="0"/>
                    <a:pt x="0" y="7"/>
                    <a:pt x="5"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Freeform 815"/>
            <p:cNvSpPr>
              <a:spLocks/>
            </p:cNvSpPr>
            <p:nvPr/>
          </p:nvSpPr>
          <p:spPr bwMode="auto">
            <a:xfrm>
              <a:off x="3758" y="1533"/>
              <a:ext cx="213" cy="48"/>
            </a:xfrm>
            <a:custGeom>
              <a:avLst/>
              <a:gdLst>
                <a:gd name="T0" fmla="*/ 5 w 121"/>
                <a:gd name="T1" fmla="*/ 22 h 27"/>
                <a:gd name="T2" fmla="*/ 75 w 121"/>
                <a:gd name="T3" fmla="*/ 23 h 27"/>
                <a:gd name="T4" fmla="*/ 119 w 121"/>
                <a:gd name="T5" fmla="*/ 14 h 27"/>
                <a:gd name="T6" fmla="*/ 114 w 121"/>
                <a:gd name="T7" fmla="*/ 6 h 27"/>
                <a:gd name="T8" fmla="*/ 4 w 121"/>
                <a:gd name="T9" fmla="*/ 13 h 27"/>
                <a:gd name="T10" fmla="*/ 5 w 121"/>
                <a:gd name="T11" fmla="*/ 22 h 27"/>
              </a:gdLst>
              <a:ahLst/>
              <a:cxnLst>
                <a:cxn ang="0">
                  <a:pos x="T0" y="T1"/>
                </a:cxn>
                <a:cxn ang="0">
                  <a:pos x="T2" y="T3"/>
                </a:cxn>
                <a:cxn ang="0">
                  <a:pos x="T4" y="T5"/>
                </a:cxn>
                <a:cxn ang="0">
                  <a:pos x="T6" y="T7"/>
                </a:cxn>
                <a:cxn ang="0">
                  <a:pos x="T8" y="T9"/>
                </a:cxn>
                <a:cxn ang="0">
                  <a:pos x="T10" y="T11"/>
                </a:cxn>
              </a:cxnLst>
              <a:rect l="0" t="0" r="r" b="b"/>
              <a:pathLst>
                <a:path w="121" h="27">
                  <a:moveTo>
                    <a:pt x="5" y="22"/>
                  </a:moveTo>
                  <a:cubicBezTo>
                    <a:pt x="29" y="21"/>
                    <a:pt x="52" y="22"/>
                    <a:pt x="75" y="23"/>
                  </a:cubicBezTo>
                  <a:cubicBezTo>
                    <a:pt x="90" y="24"/>
                    <a:pt x="108" y="27"/>
                    <a:pt x="119" y="14"/>
                  </a:cubicBezTo>
                  <a:cubicBezTo>
                    <a:pt x="121" y="10"/>
                    <a:pt x="119" y="4"/>
                    <a:pt x="114" y="6"/>
                  </a:cubicBezTo>
                  <a:cubicBezTo>
                    <a:pt x="79" y="19"/>
                    <a:pt x="39" y="0"/>
                    <a:pt x="4" y="13"/>
                  </a:cubicBezTo>
                  <a:cubicBezTo>
                    <a:pt x="0" y="15"/>
                    <a:pt x="0" y="22"/>
                    <a:pt x="5"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Freeform 816"/>
            <p:cNvSpPr>
              <a:spLocks/>
            </p:cNvSpPr>
            <p:nvPr/>
          </p:nvSpPr>
          <p:spPr bwMode="auto">
            <a:xfrm>
              <a:off x="3776" y="1060"/>
              <a:ext cx="199" cy="180"/>
            </a:xfrm>
            <a:custGeom>
              <a:avLst/>
              <a:gdLst>
                <a:gd name="T0" fmla="*/ 6 w 113"/>
                <a:gd name="T1" fmla="*/ 28 h 102"/>
                <a:gd name="T2" fmla="*/ 82 w 113"/>
                <a:gd name="T3" fmla="*/ 40 h 102"/>
                <a:gd name="T4" fmla="*/ 106 w 113"/>
                <a:gd name="T5" fmla="*/ 99 h 102"/>
                <a:gd name="T6" fmla="*/ 112 w 113"/>
                <a:gd name="T7" fmla="*/ 96 h 102"/>
                <a:gd name="T8" fmla="*/ 72 w 113"/>
                <a:gd name="T9" fmla="*/ 15 h 102"/>
                <a:gd name="T10" fmla="*/ 2 w 113"/>
                <a:gd name="T11" fmla="*/ 23 h 102"/>
                <a:gd name="T12" fmla="*/ 6 w 113"/>
                <a:gd name="T13" fmla="*/ 28 h 102"/>
              </a:gdLst>
              <a:ahLst/>
              <a:cxnLst>
                <a:cxn ang="0">
                  <a:pos x="T0" y="T1"/>
                </a:cxn>
                <a:cxn ang="0">
                  <a:pos x="T2" y="T3"/>
                </a:cxn>
                <a:cxn ang="0">
                  <a:pos x="T4" y="T5"/>
                </a:cxn>
                <a:cxn ang="0">
                  <a:pos x="T6" y="T7"/>
                </a:cxn>
                <a:cxn ang="0">
                  <a:pos x="T8" y="T9"/>
                </a:cxn>
                <a:cxn ang="0">
                  <a:pos x="T10" y="T11"/>
                </a:cxn>
                <a:cxn ang="0">
                  <a:pos x="T12" y="T13"/>
                </a:cxn>
              </a:cxnLst>
              <a:rect l="0" t="0" r="r" b="b"/>
              <a:pathLst>
                <a:path w="113" h="102">
                  <a:moveTo>
                    <a:pt x="6" y="28"/>
                  </a:moveTo>
                  <a:cubicBezTo>
                    <a:pt x="31" y="8"/>
                    <a:pt x="64" y="13"/>
                    <a:pt x="82" y="40"/>
                  </a:cubicBezTo>
                  <a:cubicBezTo>
                    <a:pt x="94" y="59"/>
                    <a:pt x="91" y="83"/>
                    <a:pt x="106" y="99"/>
                  </a:cubicBezTo>
                  <a:cubicBezTo>
                    <a:pt x="108" y="102"/>
                    <a:pt x="113" y="99"/>
                    <a:pt x="112" y="96"/>
                  </a:cubicBezTo>
                  <a:cubicBezTo>
                    <a:pt x="103" y="67"/>
                    <a:pt x="100" y="33"/>
                    <a:pt x="72" y="15"/>
                  </a:cubicBezTo>
                  <a:cubicBezTo>
                    <a:pt x="50" y="0"/>
                    <a:pt x="20" y="2"/>
                    <a:pt x="2" y="23"/>
                  </a:cubicBezTo>
                  <a:cubicBezTo>
                    <a:pt x="0" y="25"/>
                    <a:pt x="3" y="30"/>
                    <a:pt x="6"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Freeform 817"/>
            <p:cNvSpPr>
              <a:spLocks/>
            </p:cNvSpPr>
            <p:nvPr/>
          </p:nvSpPr>
          <p:spPr bwMode="auto">
            <a:xfrm>
              <a:off x="3952" y="1227"/>
              <a:ext cx="75" cy="20"/>
            </a:xfrm>
            <a:custGeom>
              <a:avLst/>
              <a:gdLst>
                <a:gd name="T0" fmla="*/ 4 w 43"/>
                <a:gd name="T1" fmla="*/ 8 h 11"/>
                <a:gd name="T2" fmla="*/ 40 w 43"/>
                <a:gd name="T3" fmla="*/ 6 h 11"/>
                <a:gd name="T4" fmla="*/ 39 w 43"/>
                <a:gd name="T5" fmla="*/ 0 h 11"/>
                <a:gd name="T6" fmla="*/ 5 w 43"/>
                <a:gd name="T7" fmla="*/ 2 h 11"/>
                <a:gd name="T8" fmla="*/ 4 w 43"/>
                <a:gd name="T9" fmla="*/ 8 h 11"/>
              </a:gdLst>
              <a:ahLst/>
              <a:cxnLst>
                <a:cxn ang="0">
                  <a:pos x="T0" y="T1"/>
                </a:cxn>
                <a:cxn ang="0">
                  <a:pos x="T2" y="T3"/>
                </a:cxn>
                <a:cxn ang="0">
                  <a:pos x="T4" y="T5"/>
                </a:cxn>
                <a:cxn ang="0">
                  <a:pos x="T6" y="T7"/>
                </a:cxn>
                <a:cxn ang="0">
                  <a:pos x="T8" y="T9"/>
                </a:cxn>
              </a:cxnLst>
              <a:rect l="0" t="0" r="r" b="b"/>
              <a:pathLst>
                <a:path w="43" h="11">
                  <a:moveTo>
                    <a:pt x="4" y="8"/>
                  </a:moveTo>
                  <a:cubicBezTo>
                    <a:pt x="16" y="11"/>
                    <a:pt x="29" y="10"/>
                    <a:pt x="40" y="6"/>
                  </a:cubicBezTo>
                  <a:cubicBezTo>
                    <a:pt x="43" y="5"/>
                    <a:pt x="43" y="1"/>
                    <a:pt x="39" y="0"/>
                  </a:cubicBezTo>
                  <a:cubicBezTo>
                    <a:pt x="28" y="0"/>
                    <a:pt x="16" y="0"/>
                    <a:pt x="5" y="2"/>
                  </a:cubicBezTo>
                  <a:cubicBezTo>
                    <a:pt x="2" y="2"/>
                    <a:pt x="0" y="7"/>
                    <a:pt x="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Freeform 818"/>
            <p:cNvSpPr>
              <a:spLocks/>
            </p:cNvSpPr>
            <p:nvPr/>
          </p:nvSpPr>
          <p:spPr bwMode="auto">
            <a:xfrm>
              <a:off x="3841" y="695"/>
              <a:ext cx="90" cy="88"/>
            </a:xfrm>
            <a:custGeom>
              <a:avLst/>
              <a:gdLst>
                <a:gd name="T0" fmla="*/ 7 w 51"/>
                <a:gd name="T1" fmla="*/ 47 h 50"/>
                <a:gd name="T2" fmla="*/ 23 w 51"/>
                <a:gd name="T3" fmla="*/ 22 h 50"/>
                <a:gd name="T4" fmla="*/ 48 w 51"/>
                <a:gd name="T5" fmla="*/ 7 h 50"/>
                <a:gd name="T6" fmla="*/ 47 w 51"/>
                <a:gd name="T7" fmla="*/ 1 h 50"/>
                <a:gd name="T8" fmla="*/ 18 w 51"/>
                <a:gd name="T9" fmla="*/ 15 h 50"/>
                <a:gd name="T10" fmla="*/ 1 w 51"/>
                <a:gd name="T11" fmla="*/ 44 h 50"/>
                <a:gd name="T12" fmla="*/ 7 w 51"/>
                <a:gd name="T13" fmla="*/ 47 h 50"/>
              </a:gdLst>
              <a:ahLst/>
              <a:cxnLst>
                <a:cxn ang="0">
                  <a:pos x="T0" y="T1"/>
                </a:cxn>
                <a:cxn ang="0">
                  <a:pos x="T2" y="T3"/>
                </a:cxn>
                <a:cxn ang="0">
                  <a:pos x="T4" y="T5"/>
                </a:cxn>
                <a:cxn ang="0">
                  <a:pos x="T6" y="T7"/>
                </a:cxn>
                <a:cxn ang="0">
                  <a:pos x="T8" y="T9"/>
                </a:cxn>
                <a:cxn ang="0">
                  <a:pos x="T10" y="T11"/>
                </a:cxn>
                <a:cxn ang="0">
                  <a:pos x="T12" y="T13"/>
                </a:cxn>
              </a:cxnLst>
              <a:rect l="0" t="0" r="r" b="b"/>
              <a:pathLst>
                <a:path w="51" h="50">
                  <a:moveTo>
                    <a:pt x="7" y="47"/>
                  </a:moveTo>
                  <a:cubicBezTo>
                    <a:pt x="11" y="38"/>
                    <a:pt x="16" y="29"/>
                    <a:pt x="23" y="22"/>
                  </a:cubicBezTo>
                  <a:cubicBezTo>
                    <a:pt x="31" y="15"/>
                    <a:pt x="40" y="13"/>
                    <a:pt x="48" y="7"/>
                  </a:cubicBezTo>
                  <a:cubicBezTo>
                    <a:pt x="51" y="5"/>
                    <a:pt x="50" y="1"/>
                    <a:pt x="47" y="1"/>
                  </a:cubicBezTo>
                  <a:cubicBezTo>
                    <a:pt x="36" y="0"/>
                    <a:pt x="25" y="8"/>
                    <a:pt x="18" y="15"/>
                  </a:cubicBezTo>
                  <a:cubicBezTo>
                    <a:pt x="10" y="23"/>
                    <a:pt x="4" y="33"/>
                    <a:pt x="1" y="44"/>
                  </a:cubicBezTo>
                  <a:cubicBezTo>
                    <a:pt x="0" y="48"/>
                    <a:pt x="5" y="50"/>
                    <a:pt x="7" y="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 name="Freeform 819"/>
            <p:cNvSpPr>
              <a:spLocks/>
            </p:cNvSpPr>
            <p:nvPr/>
          </p:nvSpPr>
          <p:spPr bwMode="auto">
            <a:xfrm>
              <a:off x="3822" y="842"/>
              <a:ext cx="142" cy="51"/>
            </a:xfrm>
            <a:custGeom>
              <a:avLst/>
              <a:gdLst>
                <a:gd name="T0" fmla="*/ 6 w 81"/>
                <a:gd name="T1" fmla="*/ 19 h 29"/>
                <a:gd name="T2" fmla="*/ 75 w 81"/>
                <a:gd name="T3" fmla="*/ 28 h 29"/>
                <a:gd name="T4" fmla="*/ 80 w 81"/>
                <a:gd name="T5" fmla="*/ 23 h 29"/>
                <a:gd name="T6" fmla="*/ 4 w 81"/>
                <a:gd name="T7" fmla="*/ 12 h 29"/>
                <a:gd name="T8" fmla="*/ 6 w 81"/>
                <a:gd name="T9" fmla="*/ 19 h 29"/>
              </a:gdLst>
              <a:ahLst/>
              <a:cxnLst>
                <a:cxn ang="0">
                  <a:pos x="T0" y="T1"/>
                </a:cxn>
                <a:cxn ang="0">
                  <a:pos x="T2" y="T3"/>
                </a:cxn>
                <a:cxn ang="0">
                  <a:pos x="T4" y="T5"/>
                </a:cxn>
                <a:cxn ang="0">
                  <a:pos x="T6" y="T7"/>
                </a:cxn>
                <a:cxn ang="0">
                  <a:pos x="T8" y="T9"/>
                </a:cxn>
              </a:cxnLst>
              <a:rect l="0" t="0" r="r" b="b"/>
              <a:pathLst>
                <a:path w="81" h="29">
                  <a:moveTo>
                    <a:pt x="6" y="19"/>
                  </a:moveTo>
                  <a:cubicBezTo>
                    <a:pt x="31" y="13"/>
                    <a:pt x="53" y="15"/>
                    <a:pt x="75" y="28"/>
                  </a:cubicBezTo>
                  <a:cubicBezTo>
                    <a:pt x="78" y="29"/>
                    <a:pt x="81" y="26"/>
                    <a:pt x="80" y="23"/>
                  </a:cubicBezTo>
                  <a:cubicBezTo>
                    <a:pt x="67" y="0"/>
                    <a:pt x="24" y="4"/>
                    <a:pt x="4" y="12"/>
                  </a:cubicBezTo>
                  <a:cubicBezTo>
                    <a:pt x="0" y="13"/>
                    <a:pt x="2" y="20"/>
                    <a:pt x="6"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 name="Freeform 820"/>
            <p:cNvSpPr>
              <a:spLocks/>
            </p:cNvSpPr>
            <p:nvPr/>
          </p:nvSpPr>
          <p:spPr bwMode="auto">
            <a:xfrm>
              <a:off x="3946" y="878"/>
              <a:ext cx="65" cy="133"/>
            </a:xfrm>
            <a:custGeom>
              <a:avLst/>
              <a:gdLst>
                <a:gd name="T0" fmla="*/ 2 w 37"/>
                <a:gd name="T1" fmla="*/ 6 h 76"/>
                <a:gd name="T2" fmla="*/ 13 w 37"/>
                <a:gd name="T3" fmla="*/ 27 h 76"/>
                <a:gd name="T4" fmla="*/ 16 w 37"/>
                <a:gd name="T5" fmla="*/ 50 h 76"/>
                <a:gd name="T6" fmla="*/ 30 w 37"/>
                <a:gd name="T7" fmla="*/ 75 h 76"/>
                <a:gd name="T8" fmla="*/ 35 w 37"/>
                <a:gd name="T9" fmla="*/ 70 h 76"/>
                <a:gd name="T10" fmla="*/ 26 w 37"/>
                <a:gd name="T11" fmla="*/ 52 h 76"/>
                <a:gd name="T12" fmla="*/ 23 w 37"/>
                <a:gd name="T13" fmla="*/ 31 h 76"/>
                <a:gd name="T14" fmla="*/ 7 w 37"/>
                <a:gd name="T15" fmla="*/ 2 h 76"/>
                <a:gd name="T16" fmla="*/ 2 w 37"/>
                <a:gd name="T17" fmla="*/ 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76">
                  <a:moveTo>
                    <a:pt x="2" y="6"/>
                  </a:moveTo>
                  <a:cubicBezTo>
                    <a:pt x="6" y="13"/>
                    <a:pt x="10" y="19"/>
                    <a:pt x="13" y="27"/>
                  </a:cubicBezTo>
                  <a:cubicBezTo>
                    <a:pt x="15" y="34"/>
                    <a:pt x="15" y="42"/>
                    <a:pt x="16" y="50"/>
                  </a:cubicBezTo>
                  <a:cubicBezTo>
                    <a:pt x="18" y="60"/>
                    <a:pt x="21" y="70"/>
                    <a:pt x="30" y="75"/>
                  </a:cubicBezTo>
                  <a:cubicBezTo>
                    <a:pt x="33" y="76"/>
                    <a:pt x="37" y="73"/>
                    <a:pt x="35" y="70"/>
                  </a:cubicBezTo>
                  <a:cubicBezTo>
                    <a:pt x="32" y="64"/>
                    <a:pt x="28" y="59"/>
                    <a:pt x="26" y="52"/>
                  </a:cubicBezTo>
                  <a:cubicBezTo>
                    <a:pt x="25" y="45"/>
                    <a:pt x="24" y="38"/>
                    <a:pt x="23" y="31"/>
                  </a:cubicBezTo>
                  <a:cubicBezTo>
                    <a:pt x="21" y="20"/>
                    <a:pt x="16" y="9"/>
                    <a:pt x="7" y="2"/>
                  </a:cubicBezTo>
                  <a:cubicBezTo>
                    <a:pt x="4" y="0"/>
                    <a:pt x="0" y="2"/>
                    <a:pt x="2"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 name="Freeform 821"/>
            <p:cNvSpPr>
              <a:spLocks/>
            </p:cNvSpPr>
            <p:nvPr/>
          </p:nvSpPr>
          <p:spPr bwMode="auto">
            <a:xfrm>
              <a:off x="4001" y="990"/>
              <a:ext cx="116" cy="104"/>
            </a:xfrm>
            <a:custGeom>
              <a:avLst/>
              <a:gdLst>
                <a:gd name="T0" fmla="*/ 65 w 66"/>
                <a:gd name="T1" fmla="*/ 53 h 59"/>
                <a:gd name="T2" fmla="*/ 6 w 66"/>
                <a:gd name="T3" fmla="*/ 0 h 59"/>
                <a:gd name="T4" fmla="*/ 4 w 66"/>
                <a:gd name="T5" fmla="*/ 7 h 59"/>
                <a:gd name="T6" fmla="*/ 36 w 66"/>
                <a:gd name="T7" fmla="*/ 29 h 59"/>
                <a:gd name="T8" fmla="*/ 60 w 66"/>
                <a:gd name="T9" fmla="*/ 57 h 59"/>
                <a:gd name="T10" fmla="*/ 65 w 66"/>
                <a:gd name="T11" fmla="*/ 53 h 59"/>
              </a:gdLst>
              <a:ahLst/>
              <a:cxnLst>
                <a:cxn ang="0">
                  <a:pos x="T0" y="T1"/>
                </a:cxn>
                <a:cxn ang="0">
                  <a:pos x="T2" y="T3"/>
                </a:cxn>
                <a:cxn ang="0">
                  <a:pos x="T4" y="T5"/>
                </a:cxn>
                <a:cxn ang="0">
                  <a:pos x="T6" y="T7"/>
                </a:cxn>
                <a:cxn ang="0">
                  <a:pos x="T8" y="T9"/>
                </a:cxn>
                <a:cxn ang="0">
                  <a:pos x="T10" y="T11"/>
                </a:cxn>
              </a:cxnLst>
              <a:rect l="0" t="0" r="r" b="b"/>
              <a:pathLst>
                <a:path w="66" h="59">
                  <a:moveTo>
                    <a:pt x="65" y="53"/>
                  </a:moveTo>
                  <a:cubicBezTo>
                    <a:pt x="56" y="30"/>
                    <a:pt x="31" y="6"/>
                    <a:pt x="6" y="0"/>
                  </a:cubicBezTo>
                  <a:cubicBezTo>
                    <a:pt x="2" y="0"/>
                    <a:pt x="0" y="5"/>
                    <a:pt x="4" y="7"/>
                  </a:cubicBezTo>
                  <a:cubicBezTo>
                    <a:pt x="14" y="15"/>
                    <a:pt x="26" y="20"/>
                    <a:pt x="36" y="29"/>
                  </a:cubicBezTo>
                  <a:cubicBezTo>
                    <a:pt x="45" y="37"/>
                    <a:pt x="52" y="47"/>
                    <a:pt x="60" y="57"/>
                  </a:cubicBezTo>
                  <a:cubicBezTo>
                    <a:pt x="62" y="59"/>
                    <a:pt x="66" y="56"/>
                    <a:pt x="65"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 name="Freeform 822"/>
            <p:cNvSpPr>
              <a:spLocks/>
            </p:cNvSpPr>
            <p:nvPr/>
          </p:nvSpPr>
          <p:spPr bwMode="auto">
            <a:xfrm>
              <a:off x="3959" y="828"/>
              <a:ext cx="351" cy="79"/>
            </a:xfrm>
            <a:custGeom>
              <a:avLst/>
              <a:gdLst>
                <a:gd name="T0" fmla="*/ 7 w 200"/>
                <a:gd name="T1" fmla="*/ 42 h 45"/>
                <a:gd name="T2" fmla="*/ 195 w 200"/>
                <a:gd name="T3" fmla="*/ 33 h 45"/>
                <a:gd name="T4" fmla="*/ 198 w 200"/>
                <a:gd name="T5" fmla="*/ 28 h 45"/>
                <a:gd name="T6" fmla="*/ 152 w 200"/>
                <a:gd name="T7" fmla="*/ 11 h 45"/>
                <a:gd name="T8" fmla="*/ 92 w 200"/>
                <a:gd name="T9" fmla="*/ 4 h 45"/>
                <a:gd name="T10" fmla="*/ 3 w 200"/>
                <a:gd name="T11" fmla="*/ 38 h 45"/>
                <a:gd name="T12" fmla="*/ 7 w 200"/>
                <a:gd name="T13" fmla="*/ 42 h 45"/>
              </a:gdLst>
              <a:ahLst/>
              <a:cxnLst>
                <a:cxn ang="0">
                  <a:pos x="T0" y="T1"/>
                </a:cxn>
                <a:cxn ang="0">
                  <a:pos x="T2" y="T3"/>
                </a:cxn>
                <a:cxn ang="0">
                  <a:pos x="T4" y="T5"/>
                </a:cxn>
                <a:cxn ang="0">
                  <a:pos x="T6" y="T7"/>
                </a:cxn>
                <a:cxn ang="0">
                  <a:pos x="T8" y="T9"/>
                </a:cxn>
                <a:cxn ang="0">
                  <a:pos x="T10" y="T11"/>
                </a:cxn>
                <a:cxn ang="0">
                  <a:pos x="T12" y="T13"/>
                </a:cxn>
              </a:cxnLst>
              <a:rect l="0" t="0" r="r" b="b"/>
              <a:pathLst>
                <a:path w="200" h="45">
                  <a:moveTo>
                    <a:pt x="7" y="42"/>
                  </a:moveTo>
                  <a:cubicBezTo>
                    <a:pt x="61" y="0"/>
                    <a:pt x="135" y="11"/>
                    <a:pt x="195" y="33"/>
                  </a:cubicBezTo>
                  <a:cubicBezTo>
                    <a:pt x="198" y="35"/>
                    <a:pt x="200" y="30"/>
                    <a:pt x="198" y="28"/>
                  </a:cubicBezTo>
                  <a:cubicBezTo>
                    <a:pt x="187" y="16"/>
                    <a:pt x="167" y="14"/>
                    <a:pt x="152" y="11"/>
                  </a:cubicBezTo>
                  <a:cubicBezTo>
                    <a:pt x="132" y="7"/>
                    <a:pt x="112" y="4"/>
                    <a:pt x="92" y="4"/>
                  </a:cubicBezTo>
                  <a:cubicBezTo>
                    <a:pt x="59" y="4"/>
                    <a:pt x="27" y="14"/>
                    <a:pt x="3" y="38"/>
                  </a:cubicBezTo>
                  <a:cubicBezTo>
                    <a:pt x="0" y="41"/>
                    <a:pt x="4" y="45"/>
                    <a:pt x="7"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Freeform 823"/>
            <p:cNvSpPr>
              <a:spLocks/>
            </p:cNvSpPr>
            <p:nvPr/>
          </p:nvSpPr>
          <p:spPr bwMode="auto">
            <a:xfrm>
              <a:off x="4168" y="721"/>
              <a:ext cx="158" cy="74"/>
            </a:xfrm>
            <a:custGeom>
              <a:avLst/>
              <a:gdLst>
                <a:gd name="T0" fmla="*/ 4 w 90"/>
                <a:gd name="T1" fmla="*/ 7 h 42"/>
                <a:gd name="T2" fmla="*/ 86 w 90"/>
                <a:gd name="T3" fmla="*/ 30 h 42"/>
                <a:gd name="T4" fmla="*/ 85 w 90"/>
                <a:gd name="T5" fmla="*/ 23 h 42"/>
                <a:gd name="T6" fmla="*/ 39 w 90"/>
                <a:gd name="T7" fmla="*/ 16 h 42"/>
                <a:gd name="T8" fmla="*/ 7 w 90"/>
                <a:gd name="T9" fmla="*/ 0 h 42"/>
                <a:gd name="T10" fmla="*/ 4 w 90"/>
                <a:gd name="T11" fmla="*/ 7 h 42"/>
              </a:gdLst>
              <a:ahLst/>
              <a:cxnLst>
                <a:cxn ang="0">
                  <a:pos x="T0" y="T1"/>
                </a:cxn>
                <a:cxn ang="0">
                  <a:pos x="T2" y="T3"/>
                </a:cxn>
                <a:cxn ang="0">
                  <a:pos x="T4" y="T5"/>
                </a:cxn>
                <a:cxn ang="0">
                  <a:pos x="T6" y="T7"/>
                </a:cxn>
                <a:cxn ang="0">
                  <a:pos x="T8" y="T9"/>
                </a:cxn>
                <a:cxn ang="0">
                  <a:pos x="T10" y="T11"/>
                </a:cxn>
              </a:cxnLst>
              <a:rect l="0" t="0" r="r" b="b"/>
              <a:pathLst>
                <a:path w="90" h="42">
                  <a:moveTo>
                    <a:pt x="4" y="7"/>
                  </a:moveTo>
                  <a:cubicBezTo>
                    <a:pt x="30" y="18"/>
                    <a:pt x="56" y="42"/>
                    <a:pt x="86" y="30"/>
                  </a:cubicBezTo>
                  <a:cubicBezTo>
                    <a:pt x="90" y="28"/>
                    <a:pt x="89" y="23"/>
                    <a:pt x="85" y="23"/>
                  </a:cubicBezTo>
                  <a:cubicBezTo>
                    <a:pt x="69" y="22"/>
                    <a:pt x="54" y="23"/>
                    <a:pt x="39" y="16"/>
                  </a:cubicBezTo>
                  <a:cubicBezTo>
                    <a:pt x="28" y="11"/>
                    <a:pt x="19" y="3"/>
                    <a:pt x="7" y="0"/>
                  </a:cubicBezTo>
                  <a:cubicBezTo>
                    <a:pt x="3" y="0"/>
                    <a:pt x="0" y="5"/>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 name="Freeform 824"/>
            <p:cNvSpPr>
              <a:spLocks/>
            </p:cNvSpPr>
            <p:nvPr/>
          </p:nvSpPr>
          <p:spPr bwMode="auto">
            <a:xfrm>
              <a:off x="4333" y="865"/>
              <a:ext cx="361" cy="64"/>
            </a:xfrm>
            <a:custGeom>
              <a:avLst/>
              <a:gdLst>
                <a:gd name="T0" fmla="*/ 3 w 205"/>
                <a:gd name="T1" fmla="*/ 8 h 36"/>
                <a:gd name="T2" fmla="*/ 75 w 205"/>
                <a:gd name="T3" fmla="*/ 23 h 36"/>
                <a:gd name="T4" fmla="*/ 137 w 205"/>
                <a:gd name="T5" fmla="*/ 16 h 36"/>
                <a:gd name="T6" fmla="*/ 200 w 205"/>
                <a:gd name="T7" fmla="*/ 29 h 36"/>
                <a:gd name="T8" fmla="*/ 202 w 205"/>
                <a:gd name="T9" fmla="*/ 21 h 36"/>
                <a:gd name="T10" fmla="*/ 113 w 205"/>
                <a:gd name="T11" fmla="*/ 4 h 36"/>
                <a:gd name="T12" fmla="*/ 71 w 205"/>
                <a:gd name="T13" fmla="*/ 11 h 36"/>
                <a:gd name="T14" fmla="*/ 9 w 205"/>
                <a:gd name="T15" fmla="*/ 4 h 36"/>
                <a:gd name="T16" fmla="*/ 3 w 205"/>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36">
                  <a:moveTo>
                    <a:pt x="3" y="8"/>
                  </a:moveTo>
                  <a:cubicBezTo>
                    <a:pt x="16" y="36"/>
                    <a:pt x="50" y="29"/>
                    <a:pt x="75" y="23"/>
                  </a:cubicBezTo>
                  <a:cubicBezTo>
                    <a:pt x="95" y="17"/>
                    <a:pt x="116" y="15"/>
                    <a:pt x="137" y="16"/>
                  </a:cubicBezTo>
                  <a:cubicBezTo>
                    <a:pt x="159" y="17"/>
                    <a:pt x="178" y="26"/>
                    <a:pt x="200" y="29"/>
                  </a:cubicBezTo>
                  <a:cubicBezTo>
                    <a:pt x="205" y="30"/>
                    <a:pt x="205" y="23"/>
                    <a:pt x="202" y="21"/>
                  </a:cubicBezTo>
                  <a:cubicBezTo>
                    <a:pt x="180" y="4"/>
                    <a:pt x="140" y="2"/>
                    <a:pt x="113" y="4"/>
                  </a:cubicBezTo>
                  <a:cubicBezTo>
                    <a:pt x="99" y="5"/>
                    <a:pt x="85" y="8"/>
                    <a:pt x="71" y="11"/>
                  </a:cubicBezTo>
                  <a:cubicBezTo>
                    <a:pt x="50" y="17"/>
                    <a:pt x="25" y="25"/>
                    <a:pt x="9" y="4"/>
                  </a:cubicBezTo>
                  <a:cubicBezTo>
                    <a:pt x="6" y="0"/>
                    <a:pt x="0" y="3"/>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 name="Freeform 825"/>
            <p:cNvSpPr>
              <a:spLocks/>
            </p:cNvSpPr>
            <p:nvPr/>
          </p:nvSpPr>
          <p:spPr bwMode="auto">
            <a:xfrm>
              <a:off x="4662" y="900"/>
              <a:ext cx="206" cy="215"/>
            </a:xfrm>
            <a:custGeom>
              <a:avLst/>
              <a:gdLst>
                <a:gd name="T0" fmla="*/ 3 w 117"/>
                <a:gd name="T1" fmla="*/ 6 h 122"/>
                <a:gd name="T2" fmla="*/ 64 w 117"/>
                <a:gd name="T3" fmla="*/ 59 h 122"/>
                <a:gd name="T4" fmla="*/ 110 w 117"/>
                <a:gd name="T5" fmla="*/ 120 h 122"/>
                <a:gd name="T6" fmla="*/ 116 w 117"/>
                <a:gd name="T7" fmla="*/ 117 h 122"/>
                <a:gd name="T8" fmla="*/ 69 w 117"/>
                <a:gd name="T9" fmla="*/ 49 h 122"/>
                <a:gd name="T10" fmla="*/ 5 w 117"/>
                <a:gd name="T11" fmla="*/ 1 h 122"/>
                <a:gd name="T12" fmla="*/ 3 w 117"/>
                <a:gd name="T13" fmla="*/ 6 h 122"/>
              </a:gdLst>
              <a:ahLst/>
              <a:cxnLst>
                <a:cxn ang="0">
                  <a:pos x="T0" y="T1"/>
                </a:cxn>
                <a:cxn ang="0">
                  <a:pos x="T2" y="T3"/>
                </a:cxn>
                <a:cxn ang="0">
                  <a:pos x="T4" y="T5"/>
                </a:cxn>
                <a:cxn ang="0">
                  <a:pos x="T6" y="T7"/>
                </a:cxn>
                <a:cxn ang="0">
                  <a:pos x="T8" y="T9"/>
                </a:cxn>
                <a:cxn ang="0">
                  <a:pos x="T10" y="T11"/>
                </a:cxn>
                <a:cxn ang="0">
                  <a:pos x="T12" y="T13"/>
                </a:cxn>
              </a:cxnLst>
              <a:rect l="0" t="0" r="r" b="b"/>
              <a:pathLst>
                <a:path w="117" h="122">
                  <a:moveTo>
                    <a:pt x="3" y="6"/>
                  </a:moveTo>
                  <a:cubicBezTo>
                    <a:pt x="25" y="22"/>
                    <a:pt x="46" y="38"/>
                    <a:pt x="64" y="59"/>
                  </a:cubicBezTo>
                  <a:cubicBezTo>
                    <a:pt x="79" y="78"/>
                    <a:pt x="91" y="105"/>
                    <a:pt x="110" y="120"/>
                  </a:cubicBezTo>
                  <a:cubicBezTo>
                    <a:pt x="113" y="122"/>
                    <a:pt x="117" y="120"/>
                    <a:pt x="116" y="117"/>
                  </a:cubicBezTo>
                  <a:cubicBezTo>
                    <a:pt x="110" y="93"/>
                    <a:pt x="86" y="67"/>
                    <a:pt x="69" y="49"/>
                  </a:cubicBezTo>
                  <a:cubicBezTo>
                    <a:pt x="52" y="29"/>
                    <a:pt x="30" y="10"/>
                    <a:pt x="5" y="1"/>
                  </a:cubicBezTo>
                  <a:cubicBezTo>
                    <a:pt x="2" y="0"/>
                    <a:pt x="0" y="5"/>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Freeform 826"/>
            <p:cNvSpPr>
              <a:spLocks/>
            </p:cNvSpPr>
            <p:nvPr/>
          </p:nvSpPr>
          <p:spPr bwMode="auto">
            <a:xfrm>
              <a:off x="4776" y="1090"/>
              <a:ext cx="246" cy="116"/>
            </a:xfrm>
            <a:custGeom>
              <a:avLst/>
              <a:gdLst>
                <a:gd name="T0" fmla="*/ 7 w 140"/>
                <a:gd name="T1" fmla="*/ 62 h 66"/>
                <a:gd name="T2" fmla="*/ 53 w 140"/>
                <a:gd name="T3" fmla="*/ 18 h 66"/>
                <a:gd name="T4" fmla="*/ 132 w 140"/>
                <a:gd name="T5" fmla="*/ 26 h 66"/>
                <a:gd name="T6" fmla="*/ 135 w 140"/>
                <a:gd name="T7" fmla="*/ 17 h 66"/>
                <a:gd name="T8" fmla="*/ 47 w 140"/>
                <a:gd name="T9" fmla="*/ 9 h 66"/>
                <a:gd name="T10" fmla="*/ 2 w 140"/>
                <a:gd name="T11" fmla="*/ 59 h 66"/>
                <a:gd name="T12" fmla="*/ 7 w 140"/>
                <a:gd name="T13" fmla="*/ 62 h 66"/>
              </a:gdLst>
              <a:ahLst/>
              <a:cxnLst>
                <a:cxn ang="0">
                  <a:pos x="T0" y="T1"/>
                </a:cxn>
                <a:cxn ang="0">
                  <a:pos x="T2" y="T3"/>
                </a:cxn>
                <a:cxn ang="0">
                  <a:pos x="T4" y="T5"/>
                </a:cxn>
                <a:cxn ang="0">
                  <a:pos x="T6" y="T7"/>
                </a:cxn>
                <a:cxn ang="0">
                  <a:pos x="T8" y="T9"/>
                </a:cxn>
                <a:cxn ang="0">
                  <a:pos x="T10" y="T11"/>
                </a:cxn>
                <a:cxn ang="0">
                  <a:pos x="T12" y="T13"/>
                </a:cxn>
              </a:cxnLst>
              <a:rect l="0" t="0" r="r" b="b"/>
              <a:pathLst>
                <a:path w="140" h="66">
                  <a:moveTo>
                    <a:pt x="7" y="62"/>
                  </a:moveTo>
                  <a:cubicBezTo>
                    <a:pt x="19" y="44"/>
                    <a:pt x="31" y="23"/>
                    <a:pt x="53" y="18"/>
                  </a:cubicBezTo>
                  <a:cubicBezTo>
                    <a:pt x="80" y="11"/>
                    <a:pt x="105" y="21"/>
                    <a:pt x="132" y="26"/>
                  </a:cubicBezTo>
                  <a:cubicBezTo>
                    <a:pt x="137" y="26"/>
                    <a:pt x="140" y="20"/>
                    <a:pt x="135" y="17"/>
                  </a:cubicBezTo>
                  <a:cubicBezTo>
                    <a:pt x="112" y="3"/>
                    <a:pt x="73" y="0"/>
                    <a:pt x="47" y="9"/>
                  </a:cubicBezTo>
                  <a:cubicBezTo>
                    <a:pt x="25" y="16"/>
                    <a:pt x="11" y="39"/>
                    <a:pt x="2" y="59"/>
                  </a:cubicBezTo>
                  <a:cubicBezTo>
                    <a:pt x="0" y="63"/>
                    <a:pt x="5" y="66"/>
                    <a:pt x="7"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 name="Freeform 827"/>
            <p:cNvSpPr>
              <a:spLocks/>
            </p:cNvSpPr>
            <p:nvPr/>
          </p:nvSpPr>
          <p:spPr bwMode="auto">
            <a:xfrm>
              <a:off x="4998" y="1117"/>
              <a:ext cx="130" cy="154"/>
            </a:xfrm>
            <a:custGeom>
              <a:avLst/>
              <a:gdLst>
                <a:gd name="T0" fmla="*/ 5 w 74"/>
                <a:gd name="T1" fmla="*/ 10 h 88"/>
                <a:gd name="T2" fmla="*/ 26 w 74"/>
                <a:gd name="T3" fmla="*/ 26 h 88"/>
                <a:gd name="T4" fmla="*/ 42 w 74"/>
                <a:gd name="T5" fmla="*/ 43 h 88"/>
                <a:gd name="T6" fmla="*/ 68 w 74"/>
                <a:gd name="T7" fmla="*/ 85 h 88"/>
                <a:gd name="T8" fmla="*/ 74 w 74"/>
                <a:gd name="T9" fmla="*/ 83 h 88"/>
                <a:gd name="T10" fmla="*/ 46 w 74"/>
                <a:gd name="T11" fmla="*/ 32 h 88"/>
                <a:gd name="T12" fmla="*/ 4 w 74"/>
                <a:gd name="T13" fmla="*/ 3 h 88"/>
                <a:gd name="T14" fmla="*/ 5 w 74"/>
                <a:gd name="T15" fmla="*/ 1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88">
                  <a:moveTo>
                    <a:pt x="5" y="10"/>
                  </a:moveTo>
                  <a:cubicBezTo>
                    <a:pt x="13" y="10"/>
                    <a:pt x="21" y="21"/>
                    <a:pt x="26" y="26"/>
                  </a:cubicBezTo>
                  <a:cubicBezTo>
                    <a:pt x="32" y="31"/>
                    <a:pt x="37" y="37"/>
                    <a:pt x="42" y="43"/>
                  </a:cubicBezTo>
                  <a:cubicBezTo>
                    <a:pt x="54" y="56"/>
                    <a:pt x="59" y="70"/>
                    <a:pt x="68" y="85"/>
                  </a:cubicBezTo>
                  <a:cubicBezTo>
                    <a:pt x="69" y="88"/>
                    <a:pt x="74" y="87"/>
                    <a:pt x="74" y="83"/>
                  </a:cubicBezTo>
                  <a:cubicBezTo>
                    <a:pt x="74" y="64"/>
                    <a:pt x="59" y="46"/>
                    <a:pt x="46" y="32"/>
                  </a:cubicBezTo>
                  <a:cubicBezTo>
                    <a:pt x="37" y="23"/>
                    <a:pt x="19" y="0"/>
                    <a:pt x="4" y="3"/>
                  </a:cubicBezTo>
                  <a:cubicBezTo>
                    <a:pt x="0" y="4"/>
                    <a:pt x="2" y="9"/>
                    <a:pt x="5"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 name="Freeform 828"/>
            <p:cNvSpPr>
              <a:spLocks/>
            </p:cNvSpPr>
            <p:nvPr/>
          </p:nvSpPr>
          <p:spPr bwMode="auto">
            <a:xfrm>
              <a:off x="5186" y="1384"/>
              <a:ext cx="125" cy="91"/>
            </a:xfrm>
            <a:custGeom>
              <a:avLst/>
              <a:gdLst>
                <a:gd name="T0" fmla="*/ 3 w 71"/>
                <a:gd name="T1" fmla="*/ 7 h 52"/>
                <a:gd name="T2" fmla="*/ 28 w 71"/>
                <a:gd name="T3" fmla="*/ 29 h 52"/>
                <a:gd name="T4" fmla="*/ 42 w 71"/>
                <a:gd name="T5" fmla="*/ 35 h 52"/>
                <a:gd name="T6" fmla="*/ 60 w 71"/>
                <a:gd name="T7" fmla="*/ 49 h 52"/>
                <a:gd name="T8" fmla="*/ 67 w 71"/>
                <a:gd name="T9" fmla="*/ 48 h 52"/>
                <a:gd name="T10" fmla="*/ 51 w 71"/>
                <a:gd name="T11" fmla="*/ 27 h 52"/>
                <a:gd name="T12" fmla="*/ 9 w 71"/>
                <a:gd name="T13" fmla="*/ 2 h 52"/>
                <a:gd name="T14" fmla="*/ 3 w 71"/>
                <a:gd name="T15" fmla="*/ 7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52">
                  <a:moveTo>
                    <a:pt x="3" y="7"/>
                  </a:moveTo>
                  <a:cubicBezTo>
                    <a:pt x="10" y="16"/>
                    <a:pt x="18" y="23"/>
                    <a:pt x="28" y="29"/>
                  </a:cubicBezTo>
                  <a:cubicBezTo>
                    <a:pt x="33" y="31"/>
                    <a:pt x="38" y="33"/>
                    <a:pt x="42" y="35"/>
                  </a:cubicBezTo>
                  <a:cubicBezTo>
                    <a:pt x="51" y="38"/>
                    <a:pt x="55" y="43"/>
                    <a:pt x="60" y="49"/>
                  </a:cubicBezTo>
                  <a:cubicBezTo>
                    <a:pt x="62" y="52"/>
                    <a:pt x="66" y="50"/>
                    <a:pt x="67" y="48"/>
                  </a:cubicBezTo>
                  <a:cubicBezTo>
                    <a:pt x="71" y="37"/>
                    <a:pt x="59" y="30"/>
                    <a:pt x="51" y="27"/>
                  </a:cubicBezTo>
                  <a:cubicBezTo>
                    <a:pt x="34" y="20"/>
                    <a:pt x="21" y="15"/>
                    <a:pt x="9" y="2"/>
                  </a:cubicBezTo>
                  <a:cubicBezTo>
                    <a:pt x="6" y="0"/>
                    <a:pt x="0" y="3"/>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Freeform 829"/>
            <p:cNvSpPr>
              <a:spLocks/>
            </p:cNvSpPr>
            <p:nvPr/>
          </p:nvSpPr>
          <p:spPr bwMode="auto">
            <a:xfrm>
              <a:off x="5270" y="1393"/>
              <a:ext cx="30" cy="65"/>
            </a:xfrm>
            <a:custGeom>
              <a:avLst/>
              <a:gdLst>
                <a:gd name="T0" fmla="*/ 13 w 17"/>
                <a:gd name="T1" fmla="*/ 33 h 37"/>
                <a:gd name="T2" fmla="*/ 12 w 17"/>
                <a:gd name="T3" fmla="*/ 19 h 37"/>
                <a:gd name="T4" fmla="*/ 16 w 17"/>
                <a:gd name="T5" fmla="*/ 5 h 37"/>
                <a:gd name="T6" fmla="*/ 10 w 17"/>
                <a:gd name="T7" fmla="*/ 2 h 37"/>
                <a:gd name="T8" fmla="*/ 6 w 17"/>
                <a:gd name="T9" fmla="*/ 35 h 37"/>
                <a:gd name="T10" fmla="*/ 13 w 17"/>
                <a:gd name="T11" fmla="*/ 33 h 37"/>
              </a:gdLst>
              <a:ahLst/>
              <a:cxnLst>
                <a:cxn ang="0">
                  <a:pos x="T0" y="T1"/>
                </a:cxn>
                <a:cxn ang="0">
                  <a:pos x="T2" y="T3"/>
                </a:cxn>
                <a:cxn ang="0">
                  <a:pos x="T4" y="T5"/>
                </a:cxn>
                <a:cxn ang="0">
                  <a:pos x="T6" y="T7"/>
                </a:cxn>
                <a:cxn ang="0">
                  <a:pos x="T8" y="T9"/>
                </a:cxn>
                <a:cxn ang="0">
                  <a:pos x="T10" y="T11"/>
                </a:cxn>
              </a:cxnLst>
              <a:rect l="0" t="0" r="r" b="b"/>
              <a:pathLst>
                <a:path w="17" h="37">
                  <a:moveTo>
                    <a:pt x="13" y="33"/>
                  </a:moveTo>
                  <a:cubicBezTo>
                    <a:pt x="12" y="28"/>
                    <a:pt x="11" y="24"/>
                    <a:pt x="12" y="19"/>
                  </a:cubicBezTo>
                  <a:cubicBezTo>
                    <a:pt x="12" y="14"/>
                    <a:pt x="14" y="10"/>
                    <a:pt x="16" y="5"/>
                  </a:cubicBezTo>
                  <a:cubicBezTo>
                    <a:pt x="17" y="2"/>
                    <a:pt x="12" y="0"/>
                    <a:pt x="10" y="2"/>
                  </a:cubicBezTo>
                  <a:cubicBezTo>
                    <a:pt x="1" y="9"/>
                    <a:pt x="0" y="26"/>
                    <a:pt x="6" y="35"/>
                  </a:cubicBezTo>
                  <a:cubicBezTo>
                    <a:pt x="8" y="37"/>
                    <a:pt x="13" y="37"/>
                    <a:pt x="13"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 name="Freeform 830"/>
            <p:cNvSpPr>
              <a:spLocks/>
            </p:cNvSpPr>
            <p:nvPr/>
          </p:nvSpPr>
          <p:spPr bwMode="auto">
            <a:xfrm>
              <a:off x="5400" y="1592"/>
              <a:ext cx="65" cy="163"/>
            </a:xfrm>
            <a:custGeom>
              <a:avLst/>
              <a:gdLst>
                <a:gd name="T0" fmla="*/ 3 w 37"/>
                <a:gd name="T1" fmla="*/ 8 h 93"/>
                <a:gd name="T2" fmla="*/ 22 w 37"/>
                <a:gd name="T3" fmla="*/ 63 h 93"/>
                <a:gd name="T4" fmla="*/ 31 w 37"/>
                <a:gd name="T5" fmla="*/ 92 h 93"/>
                <a:gd name="T6" fmla="*/ 36 w 37"/>
                <a:gd name="T7" fmla="*/ 88 h 93"/>
                <a:gd name="T8" fmla="*/ 9 w 37"/>
                <a:gd name="T9" fmla="*/ 3 h 93"/>
                <a:gd name="T10" fmla="*/ 3 w 37"/>
                <a:gd name="T11" fmla="*/ 8 h 93"/>
              </a:gdLst>
              <a:ahLst/>
              <a:cxnLst>
                <a:cxn ang="0">
                  <a:pos x="T0" y="T1"/>
                </a:cxn>
                <a:cxn ang="0">
                  <a:pos x="T2" y="T3"/>
                </a:cxn>
                <a:cxn ang="0">
                  <a:pos x="T4" y="T5"/>
                </a:cxn>
                <a:cxn ang="0">
                  <a:pos x="T6" y="T7"/>
                </a:cxn>
                <a:cxn ang="0">
                  <a:pos x="T8" y="T9"/>
                </a:cxn>
                <a:cxn ang="0">
                  <a:pos x="T10" y="T11"/>
                </a:cxn>
              </a:cxnLst>
              <a:rect l="0" t="0" r="r" b="b"/>
              <a:pathLst>
                <a:path w="37" h="93">
                  <a:moveTo>
                    <a:pt x="3" y="8"/>
                  </a:moveTo>
                  <a:cubicBezTo>
                    <a:pt x="15" y="24"/>
                    <a:pt x="21" y="42"/>
                    <a:pt x="22" y="63"/>
                  </a:cubicBezTo>
                  <a:cubicBezTo>
                    <a:pt x="22" y="73"/>
                    <a:pt x="21" y="85"/>
                    <a:pt x="31" y="92"/>
                  </a:cubicBezTo>
                  <a:cubicBezTo>
                    <a:pt x="33" y="93"/>
                    <a:pt x="37" y="91"/>
                    <a:pt x="36" y="88"/>
                  </a:cubicBezTo>
                  <a:cubicBezTo>
                    <a:pt x="29" y="58"/>
                    <a:pt x="34" y="25"/>
                    <a:pt x="9" y="3"/>
                  </a:cubicBezTo>
                  <a:cubicBezTo>
                    <a:pt x="6" y="0"/>
                    <a:pt x="0" y="4"/>
                    <a:pt x="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 name="Freeform 831"/>
            <p:cNvSpPr>
              <a:spLocks/>
            </p:cNvSpPr>
            <p:nvPr/>
          </p:nvSpPr>
          <p:spPr bwMode="auto">
            <a:xfrm>
              <a:off x="5439" y="1701"/>
              <a:ext cx="61" cy="29"/>
            </a:xfrm>
            <a:custGeom>
              <a:avLst/>
              <a:gdLst>
                <a:gd name="T0" fmla="*/ 32 w 35"/>
                <a:gd name="T1" fmla="*/ 7 h 17"/>
                <a:gd name="T2" fmla="*/ 2 w 35"/>
                <a:gd name="T3" fmla="*/ 11 h 17"/>
                <a:gd name="T4" fmla="*/ 5 w 35"/>
                <a:gd name="T5" fmla="*/ 16 h 17"/>
                <a:gd name="T6" fmla="*/ 17 w 35"/>
                <a:gd name="T7" fmla="*/ 12 h 17"/>
                <a:gd name="T8" fmla="*/ 29 w 35"/>
                <a:gd name="T9" fmla="*/ 13 h 17"/>
                <a:gd name="T10" fmla="*/ 32 w 35"/>
                <a:gd name="T11" fmla="*/ 7 h 17"/>
              </a:gdLst>
              <a:ahLst/>
              <a:cxnLst>
                <a:cxn ang="0">
                  <a:pos x="T0" y="T1"/>
                </a:cxn>
                <a:cxn ang="0">
                  <a:pos x="T2" y="T3"/>
                </a:cxn>
                <a:cxn ang="0">
                  <a:pos x="T4" y="T5"/>
                </a:cxn>
                <a:cxn ang="0">
                  <a:pos x="T6" y="T7"/>
                </a:cxn>
                <a:cxn ang="0">
                  <a:pos x="T8" y="T9"/>
                </a:cxn>
                <a:cxn ang="0">
                  <a:pos x="T10" y="T11"/>
                </a:cxn>
              </a:cxnLst>
              <a:rect l="0" t="0" r="r" b="b"/>
              <a:pathLst>
                <a:path w="35" h="17">
                  <a:moveTo>
                    <a:pt x="32" y="7"/>
                  </a:moveTo>
                  <a:cubicBezTo>
                    <a:pt x="24" y="0"/>
                    <a:pt x="7" y="0"/>
                    <a:pt x="2" y="11"/>
                  </a:cubicBezTo>
                  <a:cubicBezTo>
                    <a:pt x="0" y="13"/>
                    <a:pt x="2" y="17"/>
                    <a:pt x="5" y="16"/>
                  </a:cubicBezTo>
                  <a:cubicBezTo>
                    <a:pt x="9" y="15"/>
                    <a:pt x="13" y="13"/>
                    <a:pt x="17" y="12"/>
                  </a:cubicBezTo>
                  <a:cubicBezTo>
                    <a:pt x="21" y="12"/>
                    <a:pt x="25" y="12"/>
                    <a:pt x="29" y="13"/>
                  </a:cubicBezTo>
                  <a:cubicBezTo>
                    <a:pt x="32" y="14"/>
                    <a:pt x="35" y="10"/>
                    <a:pt x="3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 name="Freeform 832"/>
            <p:cNvSpPr>
              <a:spLocks/>
            </p:cNvSpPr>
            <p:nvPr/>
          </p:nvSpPr>
          <p:spPr bwMode="auto">
            <a:xfrm>
              <a:off x="5330" y="1463"/>
              <a:ext cx="114" cy="34"/>
            </a:xfrm>
            <a:custGeom>
              <a:avLst/>
              <a:gdLst>
                <a:gd name="T0" fmla="*/ 61 w 65"/>
                <a:gd name="T1" fmla="*/ 12 h 19"/>
                <a:gd name="T2" fmla="*/ 3 w 65"/>
                <a:gd name="T3" fmla="*/ 13 h 19"/>
                <a:gd name="T4" fmla="*/ 6 w 65"/>
                <a:gd name="T5" fmla="*/ 19 h 19"/>
                <a:gd name="T6" fmla="*/ 59 w 65"/>
                <a:gd name="T7" fmla="*/ 18 h 19"/>
                <a:gd name="T8" fmla="*/ 61 w 65"/>
                <a:gd name="T9" fmla="*/ 12 h 19"/>
              </a:gdLst>
              <a:ahLst/>
              <a:cxnLst>
                <a:cxn ang="0">
                  <a:pos x="T0" y="T1"/>
                </a:cxn>
                <a:cxn ang="0">
                  <a:pos x="T2" y="T3"/>
                </a:cxn>
                <a:cxn ang="0">
                  <a:pos x="T4" y="T5"/>
                </a:cxn>
                <a:cxn ang="0">
                  <a:pos x="T6" y="T7"/>
                </a:cxn>
                <a:cxn ang="0">
                  <a:pos x="T8" y="T9"/>
                </a:cxn>
              </a:cxnLst>
              <a:rect l="0" t="0" r="r" b="b"/>
              <a:pathLst>
                <a:path w="65" h="19">
                  <a:moveTo>
                    <a:pt x="61" y="12"/>
                  </a:moveTo>
                  <a:cubicBezTo>
                    <a:pt x="45" y="0"/>
                    <a:pt x="19" y="0"/>
                    <a:pt x="3" y="13"/>
                  </a:cubicBezTo>
                  <a:cubicBezTo>
                    <a:pt x="0" y="15"/>
                    <a:pt x="3" y="19"/>
                    <a:pt x="6" y="19"/>
                  </a:cubicBezTo>
                  <a:cubicBezTo>
                    <a:pt x="25" y="14"/>
                    <a:pt x="40" y="13"/>
                    <a:pt x="59" y="18"/>
                  </a:cubicBezTo>
                  <a:cubicBezTo>
                    <a:pt x="63" y="19"/>
                    <a:pt x="65" y="14"/>
                    <a:pt x="6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 name="Freeform 833"/>
            <p:cNvSpPr>
              <a:spLocks/>
            </p:cNvSpPr>
            <p:nvPr/>
          </p:nvSpPr>
          <p:spPr bwMode="auto">
            <a:xfrm>
              <a:off x="5460" y="1824"/>
              <a:ext cx="167" cy="52"/>
            </a:xfrm>
            <a:custGeom>
              <a:avLst/>
              <a:gdLst>
                <a:gd name="T0" fmla="*/ 90 w 95"/>
                <a:gd name="T1" fmla="*/ 21 h 30"/>
                <a:gd name="T2" fmla="*/ 3 w 95"/>
                <a:gd name="T3" fmla="*/ 7 h 30"/>
                <a:gd name="T4" fmla="*/ 3 w 95"/>
                <a:gd name="T5" fmla="*/ 14 h 30"/>
                <a:gd name="T6" fmla="*/ 45 w 95"/>
                <a:gd name="T7" fmla="*/ 20 h 30"/>
                <a:gd name="T8" fmla="*/ 87 w 95"/>
                <a:gd name="T9" fmla="*/ 29 h 30"/>
                <a:gd name="T10" fmla="*/ 90 w 95"/>
                <a:gd name="T11" fmla="*/ 21 h 30"/>
              </a:gdLst>
              <a:ahLst/>
              <a:cxnLst>
                <a:cxn ang="0">
                  <a:pos x="T0" y="T1"/>
                </a:cxn>
                <a:cxn ang="0">
                  <a:pos x="T2" y="T3"/>
                </a:cxn>
                <a:cxn ang="0">
                  <a:pos x="T4" y="T5"/>
                </a:cxn>
                <a:cxn ang="0">
                  <a:pos x="T6" y="T7"/>
                </a:cxn>
                <a:cxn ang="0">
                  <a:pos x="T8" y="T9"/>
                </a:cxn>
                <a:cxn ang="0">
                  <a:pos x="T10" y="T11"/>
                </a:cxn>
              </a:cxnLst>
              <a:rect l="0" t="0" r="r" b="b"/>
              <a:pathLst>
                <a:path w="95" h="30">
                  <a:moveTo>
                    <a:pt x="90" y="21"/>
                  </a:moveTo>
                  <a:cubicBezTo>
                    <a:pt x="66" y="10"/>
                    <a:pt x="30" y="0"/>
                    <a:pt x="3" y="7"/>
                  </a:cubicBezTo>
                  <a:cubicBezTo>
                    <a:pt x="0" y="8"/>
                    <a:pt x="0" y="13"/>
                    <a:pt x="3" y="14"/>
                  </a:cubicBezTo>
                  <a:cubicBezTo>
                    <a:pt x="17" y="18"/>
                    <a:pt x="31" y="18"/>
                    <a:pt x="45" y="20"/>
                  </a:cubicBezTo>
                  <a:cubicBezTo>
                    <a:pt x="59" y="22"/>
                    <a:pt x="73" y="26"/>
                    <a:pt x="87" y="29"/>
                  </a:cubicBezTo>
                  <a:cubicBezTo>
                    <a:pt x="92" y="30"/>
                    <a:pt x="95" y="23"/>
                    <a:pt x="9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Freeform 834"/>
            <p:cNvSpPr>
              <a:spLocks/>
            </p:cNvSpPr>
            <p:nvPr/>
          </p:nvSpPr>
          <p:spPr bwMode="auto">
            <a:xfrm>
              <a:off x="4646" y="1027"/>
              <a:ext cx="25" cy="81"/>
            </a:xfrm>
            <a:custGeom>
              <a:avLst/>
              <a:gdLst>
                <a:gd name="T0" fmla="*/ 3 w 14"/>
                <a:gd name="T1" fmla="*/ 5 h 46"/>
                <a:gd name="T2" fmla="*/ 4 w 14"/>
                <a:gd name="T3" fmla="*/ 24 h 46"/>
                <a:gd name="T4" fmla="*/ 0 w 14"/>
                <a:gd name="T5" fmla="*/ 42 h 46"/>
                <a:gd name="T6" fmla="*/ 7 w 14"/>
                <a:gd name="T7" fmla="*/ 44 h 46"/>
                <a:gd name="T8" fmla="*/ 11 w 14"/>
                <a:gd name="T9" fmla="*/ 4 h 46"/>
                <a:gd name="T10" fmla="*/ 3 w 14"/>
                <a:gd name="T11" fmla="*/ 5 h 46"/>
              </a:gdLst>
              <a:ahLst/>
              <a:cxnLst>
                <a:cxn ang="0">
                  <a:pos x="T0" y="T1"/>
                </a:cxn>
                <a:cxn ang="0">
                  <a:pos x="T2" y="T3"/>
                </a:cxn>
                <a:cxn ang="0">
                  <a:pos x="T4" y="T5"/>
                </a:cxn>
                <a:cxn ang="0">
                  <a:pos x="T6" y="T7"/>
                </a:cxn>
                <a:cxn ang="0">
                  <a:pos x="T8" y="T9"/>
                </a:cxn>
                <a:cxn ang="0">
                  <a:pos x="T10" y="T11"/>
                </a:cxn>
              </a:cxnLst>
              <a:rect l="0" t="0" r="r" b="b"/>
              <a:pathLst>
                <a:path w="14" h="46">
                  <a:moveTo>
                    <a:pt x="3" y="5"/>
                  </a:moveTo>
                  <a:cubicBezTo>
                    <a:pt x="4" y="11"/>
                    <a:pt x="4" y="18"/>
                    <a:pt x="4" y="24"/>
                  </a:cubicBezTo>
                  <a:cubicBezTo>
                    <a:pt x="3" y="30"/>
                    <a:pt x="1" y="36"/>
                    <a:pt x="0" y="42"/>
                  </a:cubicBezTo>
                  <a:cubicBezTo>
                    <a:pt x="0" y="46"/>
                    <a:pt x="5" y="46"/>
                    <a:pt x="7" y="44"/>
                  </a:cubicBezTo>
                  <a:cubicBezTo>
                    <a:pt x="14" y="33"/>
                    <a:pt x="14" y="16"/>
                    <a:pt x="11" y="4"/>
                  </a:cubicBezTo>
                  <a:cubicBezTo>
                    <a:pt x="9" y="0"/>
                    <a:pt x="2" y="1"/>
                    <a:pt x="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Freeform 835"/>
            <p:cNvSpPr>
              <a:spLocks/>
            </p:cNvSpPr>
            <p:nvPr/>
          </p:nvSpPr>
          <p:spPr bwMode="auto">
            <a:xfrm>
              <a:off x="4528" y="1090"/>
              <a:ext cx="169" cy="111"/>
            </a:xfrm>
            <a:custGeom>
              <a:avLst/>
              <a:gdLst>
                <a:gd name="T0" fmla="*/ 94 w 96"/>
                <a:gd name="T1" fmla="*/ 11 h 63"/>
                <a:gd name="T2" fmla="*/ 42 w 96"/>
                <a:gd name="T3" fmla="*/ 16 h 63"/>
                <a:gd name="T4" fmla="*/ 1 w 96"/>
                <a:gd name="T5" fmla="*/ 57 h 63"/>
                <a:gd name="T6" fmla="*/ 7 w 96"/>
                <a:gd name="T7" fmla="*/ 60 h 63"/>
                <a:gd name="T8" fmla="*/ 91 w 96"/>
                <a:gd name="T9" fmla="*/ 16 h 63"/>
                <a:gd name="T10" fmla="*/ 94 w 96"/>
                <a:gd name="T11" fmla="*/ 11 h 63"/>
              </a:gdLst>
              <a:ahLst/>
              <a:cxnLst>
                <a:cxn ang="0">
                  <a:pos x="T0" y="T1"/>
                </a:cxn>
                <a:cxn ang="0">
                  <a:pos x="T2" y="T3"/>
                </a:cxn>
                <a:cxn ang="0">
                  <a:pos x="T4" y="T5"/>
                </a:cxn>
                <a:cxn ang="0">
                  <a:pos x="T6" y="T7"/>
                </a:cxn>
                <a:cxn ang="0">
                  <a:pos x="T8" y="T9"/>
                </a:cxn>
                <a:cxn ang="0">
                  <a:pos x="T10" y="T11"/>
                </a:cxn>
              </a:cxnLst>
              <a:rect l="0" t="0" r="r" b="b"/>
              <a:pathLst>
                <a:path w="96" h="63">
                  <a:moveTo>
                    <a:pt x="94" y="11"/>
                  </a:moveTo>
                  <a:cubicBezTo>
                    <a:pt x="77" y="0"/>
                    <a:pt x="58" y="6"/>
                    <a:pt x="42" y="16"/>
                  </a:cubicBezTo>
                  <a:cubicBezTo>
                    <a:pt x="27" y="25"/>
                    <a:pt x="3" y="37"/>
                    <a:pt x="1" y="57"/>
                  </a:cubicBezTo>
                  <a:cubicBezTo>
                    <a:pt x="0" y="60"/>
                    <a:pt x="4" y="63"/>
                    <a:pt x="7" y="60"/>
                  </a:cubicBezTo>
                  <a:cubicBezTo>
                    <a:pt x="26" y="37"/>
                    <a:pt x="58" y="6"/>
                    <a:pt x="91" y="16"/>
                  </a:cubicBezTo>
                  <a:cubicBezTo>
                    <a:pt x="95" y="17"/>
                    <a:pt x="96" y="13"/>
                    <a:pt x="9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Freeform 836"/>
            <p:cNvSpPr>
              <a:spLocks/>
            </p:cNvSpPr>
            <p:nvPr/>
          </p:nvSpPr>
          <p:spPr bwMode="auto">
            <a:xfrm>
              <a:off x="4491" y="1103"/>
              <a:ext cx="67" cy="88"/>
            </a:xfrm>
            <a:custGeom>
              <a:avLst/>
              <a:gdLst>
                <a:gd name="T0" fmla="*/ 2 w 38"/>
                <a:gd name="T1" fmla="*/ 5 h 50"/>
                <a:gd name="T2" fmla="*/ 10 w 38"/>
                <a:gd name="T3" fmla="*/ 33 h 50"/>
                <a:gd name="T4" fmla="*/ 35 w 38"/>
                <a:gd name="T5" fmla="*/ 45 h 50"/>
                <a:gd name="T6" fmla="*/ 37 w 38"/>
                <a:gd name="T7" fmla="*/ 39 h 50"/>
                <a:gd name="T8" fmla="*/ 22 w 38"/>
                <a:gd name="T9" fmla="*/ 25 h 50"/>
                <a:gd name="T10" fmla="*/ 11 w 38"/>
                <a:gd name="T11" fmla="*/ 5 h 50"/>
                <a:gd name="T12" fmla="*/ 2 w 38"/>
                <a:gd name="T13" fmla="*/ 5 h 50"/>
              </a:gdLst>
              <a:ahLst/>
              <a:cxnLst>
                <a:cxn ang="0">
                  <a:pos x="T0" y="T1"/>
                </a:cxn>
                <a:cxn ang="0">
                  <a:pos x="T2" y="T3"/>
                </a:cxn>
                <a:cxn ang="0">
                  <a:pos x="T4" y="T5"/>
                </a:cxn>
                <a:cxn ang="0">
                  <a:pos x="T6" y="T7"/>
                </a:cxn>
                <a:cxn ang="0">
                  <a:pos x="T8" y="T9"/>
                </a:cxn>
                <a:cxn ang="0">
                  <a:pos x="T10" y="T11"/>
                </a:cxn>
                <a:cxn ang="0">
                  <a:pos x="T12" y="T13"/>
                </a:cxn>
              </a:cxnLst>
              <a:rect l="0" t="0" r="r" b="b"/>
              <a:pathLst>
                <a:path w="38" h="50">
                  <a:moveTo>
                    <a:pt x="2" y="5"/>
                  </a:moveTo>
                  <a:cubicBezTo>
                    <a:pt x="0" y="15"/>
                    <a:pt x="4" y="26"/>
                    <a:pt x="10" y="33"/>
                  </a:cubicBezTo>
                  <a:cubicBezTo>
                    <a:pt x="15" y="41"/>
                    <a:pt x="25" y="50"/>
                    <a:pt x="35" y="45"/>
                  </a:cubicBezTo>
                  <a:cubicBezTo>
                    <a:pt x="37" y="44"/>
                    <a:pt x="38" y="41"/>
                    <a:pt x="37" y="39"/>
                  </a:cubicBezTo>
                  <a:cubicBezTo>
                    <a:pt x="34" y="33"/>
                    <a:pt x="27" y="30"/>
                    <a:pt x="22" y="25"/>
                  </a:cubicBezTo>
                  <a:cubicBezTo>
                    <a:pt x="17" y="19"/>
                    <a:pt x="14" y="13"/>
                    <a:pt x="11" y="5"/>
                  </a:cubicBezTo>
                  <a:cubicBezTo>
                    <a:pt x="10" y="1"/>
                    <a:pt x="3" y="0"/>
                    <a:pt x="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 name="Freeform 837"/>
            <p:cNvSpPr>
              <a:spLocks/>
            </p:cNvSpPr>
            <p:nvPr/>
          </p:nvSpPr>
          <p:spPr bwMode="auto">
            <a:xfrm>
              <a:off x="4523" y="1159"/>
              <a:ext cx="106" cy="178"/>
            </a:xfrm>
            <a:custGeom>
              <a:avLst/>
              <a:gdLst>
                <a:gd name="T0" fmla="*/ 8 w 60"/>
                <a:gd name="T1" fmla="*/ 5 h 101"/>
                <a:gd name="T2" fmla="*/ 13 w 60"/>
                <a:gd name="T3" fmla="*/ 61 h 101"/>
                <a:gd name="T4" fmla="*/ 54 w 60"/>
                <a:gd name="T5" fmla="*/ 100 h 101"/>
                <a:gd name="T6" fmla="*/ 59 w 60"/>
                <a:gd name="T7" fmla="*/ 93 h 101"/>
                <a:gd name="T8" fmla="*/ 32 w 60"/>
                <a:gd name="T9" fmla="*/ 60 h 101"/>
                <a:gd name="T10" fmla="*/ 17 w 60"/>
                <a:gd name="T11" fmla="*/ 8 h 101"/>
                <a:gd name="T12" fmla="*/ 8 w 60"/>
                <a:gd name="T13" fmla="*/ 5 h 101"/>
              </a:gdLst>
              <a:ahLst/>
              <a:cxnLst>
                <a:cxn ang="0">
                  <a:pos x="T0" y="T1"/>
                </a:cxn>
                <a:cxn ang="0">
                  <a:pos x="T2" y="T3"/>
                </a:cxn>
                <a:cxn ang="0">
                  <a:pos x="T4" y="T5"/>
                </a:cxn>
                <a:cxn ang="0">
                  <a:pos x="T6" y="T7"/>
                </a:cxn>
                <a:cxn ang="0">
                  <a:pos x="T8" y="T9"/>
                </a:cxn>
                <a:cxn ang="0">
                  <a:pos x="T10" y="T11"/>
                </a:cxn>
                <a:cxn ang="0">
                  <a:pos x="T12" y="T13"/>
                </a:cxn>
              </a:cxnLst>
              <a:rect l="0" t="0" r="r" b="b"/>
              <a:pathLst>
                <a:path w="60" h="101">
                  <a:moveTo>
                    <a:pt x="8" y="5"/>
                  </a:moveTo>
                  <a:cubicBezTo>
                    <a:pt x="0" y="23"/>
                    <a:pt x="4" y="44"/>
                    <a:pt x="13" y="61"/>
                  </a:cubicBezTo>
                  <a:cubicBezTo>
                    <a:pt x="21" y="76"/>
                    <a:pt x="36" y="99"/>
                    <a:pt x="54" y="100"/>
                  </a:cubicBezTo>
                  <a:cubicBezTo>
                    <a:pt x="57" y="101"/>
                    <a:pt x="60" y="96"/>
                    <a:pt x="59" y="93"/>
                  </a:cubicBezTo>
                  <a:cubicBezTo>
                    <a:pt x="55" y="80"/>
                    <a:pt x="40" y="72"/>
                    <a:pt x="32" y="60"/>
                  </a:cubicBezTo>
                  <a:cubicBezTo>
                    <a:pt x="22" y="44"/>
                    <a:pt x="20" y="27"/>
                    <a:pt x="17" y="8"/>
                  </a:cubicBezTo>
                  <a:cubicBezTo>
                    <a:pt x="17" y="3"/>
                    <a:pt x="10" y="0"/>
                    <a:pt x="8"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 name="Freeform 838"/>
            <p:cNvSpPr>
              <a:spLocks/>
            </p:cNvSpPr>
            <p:nvPr/>
          </p:nvSpPr>
          <p:spPr bwMode="auto">
            <a:xfrm>
              <a:off x="4586" y="1287"/>
              <a:ext cx="391" cy="305"/>
            </a:xfrm>
            <a:custGeom>
              <a:avLst/>
              <a:gdLst>
                <a:gd name="T0" fmla="*/ 9 w 222"/>
                <a:gd name="T1" fmla="*/ 38 h 173"/>
                <a:gd name="T2" fmla="*/ 131 w 222"/>
                <a:gd name="T3" fmla="*/ 57 h 173"/>
                <a:gd name="T4" fmla="*/ 211 w 222"/>
                <a:gd name="T5" fmla="*/ 169 h 173"/>
                <a:gd name="T6" fmla="*/ 219 w 222"/>
                <a:gd name="T7" fmla="*/ 162 h 173"/>
                <a:gd name="T8" fmla="*/ 173 w 222"/>
                <a:gd name="T9" fmla="*/ 83 h 173"/>
                <a:gd name="T10" fmla="*/ 125 w 222"/>
                <a:gd name="T11" fmla="*/ 27 h 173"/>
                <a:gd name="T12" fmla="*/ 4 w 222"/>
                <a:gd name="T13" fmla="*/ 29 h 173"/>
                <a:gd name="T14" fmla="*/ 9 w 222"/>
                <a:gd name="T15" fmla="*/ 38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73">
                  <a:moveTo>
                    <a:pt x="9" y="38"/>
                  </a:moveTo>
                  <a:cubicBezTo>
                    <a:pt x="53" y="23"/>
                    <a:pt x="96" y="21"/>
                    <a:pt x="131" y="57"/>
                  </a:cubicBezTo>
                  <a:cubicBezTo>
                    <a:pt x="163" y="90"/>
                    <a:pt x="180" y="135"/>
                    <a:pt x="211" y="169"/>
                  </a:cubicBezTo>
                  <a:cubicBezTo>
                    <a:pt x="215" y="173"/>
                    <a:pt x="222" y="167"/>
                    <a:pt x="219" y="162"/>
                  </a:cubicBezTo>
                  <a:cubicBezTo>
                    <a:pt x="208" y="134"/>
                    <a:pt x="190" y="109"/>
                    <a:pt x="173" y="83"/>
                  </a:cubicBezTo>
                  <a:cubicBezTo>
                    <a:pt x="160" y="62"/>
                    <a:pt x="145" y="42"/>
                    <a:pt x="125" y="27"/>
                  </a:cubicBezTo>
                  <a:cubicBezTo>
                    <a:pt x="91" y="4"/>
                    <a:pt x="36" y="0"/>
                    <a:pt x="4" y="29"/>
                  </a:cubicBezTo>
                  <a:cubicBezTo>
                    <a:pt x="0" y="33"/>
                    <a:pt x="4" y="40"/>
                    <a:pt x="9"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 name="Freeform 839"/>
            <p:cNvSpPr>
              <a:spLocks/>
            </p:cNvSpPr>
            <p:nvPr/>
          </p:nvSpPr>
          <p:spPr bwMode="auto">
            <a:xfrm>
              <a:off x="5001" y="1391"/>
              <a:ext cx="153" cy="164"/>
            </a:xfrm>
            <a:custGeom>
              <a:avLst/>
              <a:gdLst>
                <a:gd name="T0" fmla="*/ 3 w 87"/>
                <a:gd name="T1" fmla="*/ 7 h 93"/>
                <a:gd name="T2" fmla="*/ 49 w 87"/>
                <a:gd name="T3" fmla="*/ 31 h 93"/>
                <a:gd name="T4" fmla="*/ 78 w 87"/>
                <a:gd name="T5" fmla="*/ 89 h 93"/>
                <a:gd name="T6" fmla="*/ 85 w 87"/>
                <a:gd name="T7" fmla="*/ 88 h 93"/>
                <a:gd name="T8" fmla="*/ 60 w 87"/>
                <a:gd name="T9" fmla="*/ 28 h 93"/>
                <a:gd name="T10" fmla="*/ 6 w 87"/>
                <a:gd name="T11" fmla="*/ 1 h 93"/>
                <a:gd name="T12" fmla="*/ 3 w 87"/>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87" h="93">
                  <a:moveTo>
                    <a:pt x="3" y="7"/>
                  </a:moveTo>
                  <a:cubicBezTo>
                    <a:pt x="20" y="15"/>
                    <a:pt x="37" y="17"/>
                    <a:pt x="49" y="31"/>
                  </a:cubicBezTo>
                  <a:cubicBezTo>
                    <a:pt x="64" y="48"/>
                    <a:pt x="73" y="68"/>
                    <a:pt x="78" y="89"/>
                  </a:cubicBezTo>
                  <a:cubicBezTo>
                    <a:pt x="79" y="93"/>
                    <a:pt x="85" y="92"/>
                    <a:pt x="85" y="88"/>
                  </a:cubicBezTo>
                  <a:cubicBezTo>
                    <a:pt x="87" y="66"/>
                    <a:pt x="73" y="45"/>
                    <a:pt x="60" y="28"/>
                  </a:cubicBezTo>
                  <a:cubicBezTo>
                    <a:pt x="46" y="11"/>
                    <a:pt x="27" y="5"/>
                    <a:pt x="6" y="1"/>
                  </a:cubicBezTo>
                  <a:cubicBezTo>
                    <a:pt x="2" y="0"/>
                    <a:pt x="0" y="6"/>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 name="Freeform 840"/>
            <p:cNvSpPr>
              <a:spLocks/>
            </p:cNvSpPr>
            <p:nvPr/>
          </p:nvSpPr>
          <p:spPr bwMode="auto">
            <a:xfrm>
              <a:off x="5010" y="1300"/>
              <a:ext cx="28" cy="114"/>
            </a:xfrm>
            <a:custGeom>
              <a:avLst/>
              <a:gdLst>
                <a:gd name="T0" fmla="*/ 15 w 16"/>
                <a:gd name="T1" fmla="*/ 61 h 65"/>
                <a:gd name="T2" fmla="*/ 8 w 16"/>
                <a:gd name="T3" fmla="*/ 3 h 65"/>
                <a:gd name="T4" fmla="*/ 1 w 16"/>
                <a:gd name="T5" fmla="*/ 4 h 65"/>
                <a:gd name="T6" fmla="*/ 9 w 16"/>
                <a:gd name="T7" fmla="*/ 61 h 65"/>
                <a:gd name="T8" fmla="*/ 15 w 16"/>
                <a:gd name="T9" fmla="*/ 61 h 65"/>
              </a:gdLst>
              <a:ahLst/>
              <a:cxnLst>
                <a:cxn ang="0">
                  <a:pos x="T0" y="T1"/>
                </a:cxn>
                <a:cxn ang="0">
                  <a:pos x="T2" y="T3"/>
                </a:cxn>
                <a:cxn ang="0">
                  <a:pos x="T4" y="T5"/>
                </a:cxn>
                <a:cxn ang="0">
                  <a:pos x="T6" y="T7"/>
                </a:cxn>
                <a:cxn ang="0">
                  <a:pos x="T8" y="T9"/>
                </a:cxn>
              </a:cxnLst>
              <a:rect l="0" t="0" r="r" b="b"/>
              <a:pathLst>
                <a:path w="16" h="65">
                  <a:moveTo>
                    <a:pt x="15" y="61"/>
                  </a:moveTo>
                  <a:cubicBezTo>
                    <a:pt x="16" y="43"/>
                    <a:pt x="13" y="20"/>
                    <a:pt x="8" y="3"/>
                  </a:cubicBezTo>
                  <a:cubicBezTo>
                    <a:pt x="7" y="0"/>
                    <a:pt x="2" y="0"/>
                    <a:pt x="1" y="4"/>
                  </a:cubicBezTo>
                  <a:cubicBezTo>
                    <a:pt x="0" y="22"/>
                    <a:pt x="3" y="44"/>
                    <a:pt x="9" y="61"/>
                  </a:cubicBezTo>
                  <a:cubicBezTo>
                    <a:pt x="10" y="65"/>
                    <a:pt x="15" y="64"/>
                    <a:pt x="15" y="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Freeform 841"/>
            <p:cNvSpPr>
              <a:spLocks/>
            </p:cNvSpPr>
            <p:nvPr/>
          </p:nvSpPr>
          <p:spPr bwMode="auto">
            <a:xfrm>
              <a:off x="5006" y="1672"/>
              <a:ext cx="32" cy="83"/>
            </a:xfrm>
            <a:custGeom>
              <a:avLst/>
              <a:gdLst>
                <a:gd name="T0" fmla="*/ 7 w 18"/>
                <a:gd name="T1" fmla="*/ 6 h 47"/>
                <a:gd name="T2" fmla="*/ 7 w 18"/>
                <a:gd name="T3" fmla="*/ 26 h 47"/>
                <a:gd name="T4" fmla="*/ 1 w 18"/>
                <a:gd name="T5" fmla="*/ 42 h 47"/>
                <a:gd name="T6" fmla="*/ 6 w 18"/>
                <a:gd name="T7" fmla="*/ 45 h 47"/>
                <a:gd name="T8" fmla="*/ 14 w 18"/>
                <a:gd name="T9" fmla="*/ 4 h 47"/>
                <a:gd name="T10" fmla="*/ 7 w 18"/>
                <a:gd name="T11" fmla="*/ 6 h 47"/>
              </a:gdLst>
              <a:ahLst/>
              <a:cxnLst>
                <a:cxn ang="0">
                  <a:pos x="T0" y="T1"/>
                </a:cxn>
                <a:cxn ang="0">
                  <a:pos x="T2" y="T3"/>
                </a:cxn>
                <a:cxn ang="0">
                  <a:pos x="T4" y="T5"/>
                </a:cxn>
                <a:cxn ang="0">
                  <a:pos x="T6" y="T7"/>
                </a:cxn>
                <a:cxn ang="0">
                  <a:pos x="T8" y="T9"/>
                </a:cxn>
                <a:cxn ang="0">
                  <a:pos x="T10" y="T11"/>
                </a:cxn>
              </a:cxnLst>
              <a:rect l="0" t="0" r="r" b="b"/>
              <a:pathLst>
                <a:path w="18" h="47">
                  <a:moveTo>
                    <a:pt x="7" y="6"/>
                  </a:moveTo>
                  <a:cubicBezTo>
                    <a:pt x="9" y="13"/>
                    <a:pt x="8" y="19"/>
                    <a:pt x="7" y="26"/>
                  </a:cubicBezTo>
                  <a:cubicBezTo>
                    <a:pt x="5" y="31"/>
                    <a:pt x="2" y="36"/>
                    <a:pt x="1" y="42"/>
                  </a:cubicBezTo>
                  <a:cubicBezTo>
                    <a:pt x="0" y="44"/>
                    <a:pt x="3" y="47"/>
                    <a:pt x="6" y="45"/>
                  </a:cubicBezTo>
                  <a:cubicBezTo>
                    <a:pt x="18" y="37"/>
                    <a:pt x="18" y="17"/>
                    <a:pt x="14" y="4"/>
                  </a:cubicBezTo>
                  <a:cubicBezTo>
                    <a:pt x="13" y="0"/>
                    <a:pt x="6" y="2"/>
                    <a:pt x="7"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Freeform 842"/>
            <p:cNvSpPr>
              <a:spLocks/>
            </p:cNvSpPr>
            <p:nvPr/>
          </p:nvSpPr>
          <p:spPr bwMode="auto">
            <a:xfrm>
              <a:off x="5003" y="1741"/>
              <a:ext cx="125" cy="62"/>
            </a:xfrm>
            <a:custGeom>
              <a:avLst/>
              <a:gdLst>
                <a:gd name="T0" fmla="*/ 4 w 71"/>
                <a:gd name="T1" fmla="*/ 8 h 35"/>
                <a:gd name="T2" fmla="*/ 38 w 71"/>
                <a:gd name="T3" fmla="*/ 15 h 35"/>
                <a:gd name="T4" fmla="*/ 64 w 71"/>
                <a:gd name="T5" fmla="*/ 33 h 35"/>
                <a:gd name="T6" fmla="*/ 70 w 71"/>
                <a:gd name="T7" fmla="*/ 29 h 35"/>
                <a:gd name="T8" fmla="*/ 5 w 71"/>
                <a:gd name="T9" fmla="*/ 1 h 35"/>
                <a:gd name="T10" fmla="*/ 4 w 71"/>
                <a:gd name="T11" fmla="*/ 8 h 35"/>
              </a:gdLst>
              <a:ahLst/>
              <a:cxnLst>
                <a:cxn ang="0">
                  <a:pos x="T0" y="T1"/>
                </a:cxn>
                <a:cxn ang="0">
                  <a:pos x="T2" y="T3"/>
                </a:cxn>
                <a:cxn ang="0">
                  <a:pos x="T4" y="T5"/>
                </a:cxn>
                <a:cxn ang="0">
                  <a:pos x="T6" y="T7"/>
                </a:cxn>
                <a:cxn ang="0">
                  <a:pos x="T8" y="T9"/>
                </a:cxn>
                <a:cxn ang="0">
                  <a:pos x="T10" y="T11"/>
                </a:cxn>
              </a:cxnLst>
              <a:rect l="0" t="0" r="r" b="b"/>
              <a:pathLst>
                <a:path w="71" h="35">
                  <a:moveTo>
                    <a:pt x="4" y="8"/>
                  </a:moveTo>
                  <a:cubicBezTo>
                    <a:pt x="16" y="10"/>
                    <a:pt x="27" y="11"/>
                    <a:pt x="38" y="15"/>
                  </a:cubicBezTo>
                  <a:cubicBezTo>
                    <a:pt x="48" y="19"/>
                    <a:pt x="56" y="25"/>
                    <a:pt x="64" y="33"/>
                  </a:cubicBezTo>
                  <a:cubicBezTo>
                    <a:pt x="66" y="35"/>
                    <a:pt x="71" y="33"/>
                    <a:pt x="70" y="29"/>
                  </a:cubicBezTo>
                  <a:cubicBezTo>
                    <a:pt x="61" y="5"/>
                    <a:pt x="28" y="0"/>
                    <a:pt x="5" y="1"/>
                  </a:cubicBezTo>
                  <a:cubicBezTo>
                    <a:pt x="1" y="1"/>
                    <a:pt x="0" y="7"/>
                    <a:pt x="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Freeform 843"/>
            <p:cNvSpPr>
              <a:spLocks/>
            </p:cNvSpPr>
            <p:nvPr/>
          </p:nvSpPr>
          <p:spPr bwMode="auto">
            <a:xfrm>
              <a:off x="5196" y="1694"/>
              <a:ext cx="108" cy="202"/>
            </a:xfrm>
            <a:custGeom>
              <a:avLst/>
              <a:gdLst>
                <a:gd name="T0" fmla="*/ 50 w 61"/>
                <a:gd name="T1" fmla="*/ 4 h 115"/>
                <a:gd name="T2" fmla="*/ 36 w 61"/>
                <a:gd name="T3" fmla="*/ 69 h 115"/>
                <a:gd name="T4" fmla="*/ 2 w 61"/>
                <a:gd name="T5" fmla="*/ 109 h 115"/>
                <a:gd name="T6" fmla="*/ 7 w 61"/>
                <a:gd name="T7" fmla="*/ 113 h 115"/>
                <a:gd name="T8" fmla="*/ 56 w 61"/>
                <a:gd name="T9" fmla="*/ 4 h 115"/>
                <a:gd name="T10" fmla="*/ 50 w 61"/>
                <a:gd name="T11" fmla="*/ 4 h 115"/>
              </a:gdLst>
              <a:ahLst/>
              <a:cxnLst>
                <a:cxn ang="0">
                  <a:pos x="T0" y="T1"/>
                </a:cxn>
                <a:cxn ang="0">
                  <a:pos x="T2" y="T3"/>
                </a:cxn>
                <a:cxn ang="0">
                  <a:pos x="T4" y="T5"/>
                </a:cxn>
                <a:cxn ang="0">
                  <a:pos x="T6" y="T7"/>
                </a:cxn>
                <a:cxn ang="0">
                  <a:pos x="T8" y="T9"/>
                </a:cxn>
                <a:cxn ang="0">
                  <a:pos x="T10" y="T11"/>
                </a:cxn>
              </a:cxnLst>
              <a:rect l="0" t="0" r="r" b="b"/>
              <a:pathLst>
                <a:path w="61" h="115">
                  <a:moveTo>
                    <a:pt x="50" y="4"/>
                  </a:moveTo>
                  <a:cubicBezTo>
                    <a:pt x="48" y="27"/>
                    <a:pt x="49" y="49"/>
                    <a:pt x="36" y="69"/>
                  </a:cubicBezTo>
                  <a:cubicBezTo>
                    <a:pt x="26" y="84"/>
                    <a:pt x="12" y="94"/>
                    <a:pt x="2" y="109"/>
                  </a:cubicBezTo>
                  <a:cubicBezTo>
                    <a:pt x="0" y="112"/>
                    <a:pt x="4" y="115"/>
                    <a:pt x="7" y="113"/>
                  </a:cubicBezTo>
                  <a:cubicBezTo>
                    <a:pt x="46" y="91"/>
                    <a:pt x="61" y="47"/>
                    <a:pt x="56" y="4"/>
                  </a:cubicBezTo>
                  <a:cubicBezTo>
                    <a:pt x="56" y="0"/>
                    <a:pt x="50" y="0"/>
                    <a:pt x="5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Freeform 844"/>
            <p:cNvSpPr>
              <a:spLocks/>
            </p:cNvSpPr>
            <p:nvPr/>
          </p:nvSpPr>
          <p:spPr bwMode="auto">
            <a:xfrm>
              <a:off x="4194" y="958"/>
              <a:ext cx="81" cy="92"/>
            </a:xfrm>
            <a:custGeom>
              <a:avLst/>
              <a:gdLst>
                <a:gd name="T0" fmla="*/ 1 w 46"/>
                <a:gd name="T1" fmla="*/ 7 h 52"/>
                <a:gd name="T2" fmla="*/ 16 w 46"/>
                <a:gd name="T3" fmla="*/ 35 h 52"/>
                <a:gd name="T4" fmla="*/ 42 w 46"/>
                <a:gd name="T5" fmla="*/ 52 h 52"/>
                <a:gd name="T6" fmla="*/ 44 w 46"/>
                <a:gd name="T7" fmla="*/ 47 h 52"/>
                <a:gd name="T8" fmla="*/ 22 w 46"/>
                <a:gd name="T9" fmla="*/ 29 h 52"/>
                <a:gd name="T10" fmla="*/ 7 w 46"/>
                <a:gd name="T11" fmla="*/ 4 h 52"/>
                <a:gd name="T12" fmla="*/ 1 w 46"/>
                <a:gd name="T13" fmla="*/ 7 h 52"/>
              </a:gdLst>
              <a:ahLst/>
              <a:cxnLst>
                <a:cxn ang="0">
                  <a:pos x="T0" y="T1"/>
                </a:cxn>
                <a:cxn ang="0">
                  <a:pos x="T2" y="T3"/>
                </a:cxn>
                <a:cxn ang="0">
                  <a:pos x="T4" y="T5"/>
                </a:cxn>
                <a:cxn ang="0">
                  <a:pos x="T6" y="T7"/>
                </a:cxn>
                <a:cxn ang="0">
                  <a:pos x="T8" y="T9"/>
                </a:cxn>
                <a:cxn ang="0">
                  <a:pos x="T10" y="T11"/>
                </a:cxn>
                <a:cxn ang="0">
                  <a:pos x="T12" y="T13"/>
                </a:cxn>
              </a:cxnLst>
              <a:rect l="0" t="0" r="r" b="b"/>
              <a:pathLst>
                <a:path w="46" h="52">
                  <a:moveTo>
                    <a:pt x="1" y="7"/>
                  </a:moveTo>
                  <a:cubicBezTo>
                    <a:pt x="3" y="18"/>
                    <a:pt x="9" y="27"/>
                    <a:pt x="16" y="35"/>
                  </a:cubicBezTo>
                  <a:cubicBezTo>
                    <a:pt x="22" y="42"/>
                    <a:pt x="32" y="52"/>
                    <a:pt x="42" y="52"/>
                  </a:cubicBezTo>
                  <a:cubicBezTo>
                    <a:pt x="45" y="52"/>
                    <a:pt x="46" y="48"/>
                    <a:pt x="44" y="47"/>
                  </a:cubicBezTo>
                  <a:cubicBezTo>
                    <a:pt x="38" y="40"/>
                    <a:pt x="29" y="36"/>
                    <a:pt x="22" y="29"/>
                  </a:cubicBezTo>
                  <a:cubicBezTo>
                    <a:pt x="16" y="22"/>
                    <a:pt x="12" y="13"/>
                    <a:pt x="7" y="4"/>
                  </a:cubicBezTo>
                  <a:cubicBezTo>
                    <a:pt x="5" y="0"/>
                    <a:pt x="0" y="3"/>
                    <a:pt x="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Freeform 845"/>
            <p:cNvSpPr>
              <a:spLocks/>
            </p:cNvSpPr>
            <p:nvPr/>
          </p:nvSpPr>
          <p:spPr bwMode="auto">
            <a:xfrm>
              <a:off x="4242" y="1020"/>
              <a:ext cx="86" cy="47"/>
            </a:xfrm>
            <a:custGeom>
              <a:avLst/>
              <a:gdLst>
                <a:gd name="T0" fmla="*/ 46 w 49"/>
                <a:gd name="T1" fmla="*/ 4 h 27"/>
                <a:gd name="T2" fmla="*/ 19 w 49"/>
                <a:gd name="T3" fmla="*/ 5 h 27"/>
                <a:gd name="T4" fmla="*/ 1 w 49"/>
                <a:gd name="T5" fmla="*/ 22 h 27"/>
                <a:gd name="T6" fmla="*/ 5 w 49"/>
                <a:gd name="T7" fmla="*/ 26 h 27"/>
                <a:gd name="T8" fmla="*/ 23 w 49"/>
                <a:gd name="T9" fmla="*/ 15 h 27"/>
                <a:gd name="T10" fmla="*/ 46 w 49"/>
                <a:gd name="T11" fmla="*/ 10 h 27"/>
                <a:gd name="T12" fmla="*/ 46 w 49"/>
                <a:gd name="T13" fmla="*/ 4 h 27"/>
              </a:gdLst>
              <a:ahLst/>
              <a:cxnLst>
                <a:cxn ang="0">
                  <a:pos x="T0" y="T1"/>
                </a:cxn>
                <a:cxn ang="0">
                  <a:pos x="T2" y="T3"/>
                </a:cxn>
                <a:cxn ang="0">
                  <a:pos x="T4" y="T5"/>
                </a:cxn>
                <a:cxn ang="0">
                  <a:pos x="T6" y="T7"/>
                </a:cxn>
                <a:cxn ang="0">
                  <a:pos x="T8" y="T9"/>
                </a:cxn>
                <a:cxn ang="0">
                  <a:pos x="T10" y="T11"/>
                </a:cxn>
                <a:cxn ang="0">
                  <a:pos x="T12" y="T13"/>
                </a:cxn>
              </a:cxnLst>
              <a:rect l="0" t="0" r="r" b="b"/>
              <a:pathLst>
                <a:path w="49" h="27">
                  <a:moveTo>
                    <a:pt x="46" y="4"/>
                  </a:moveTo>
                  <a:cubicBezTo>
                    <a:pt x="37" y="0"/>
                    <a:pt x="28" y="2"/>
                    <a:pt x="19" y="5"/>
                  </a:cubicBezTo>
                  <a:cubicBezTo>
                    <a:pt x="12" y="8"/>
                    <a:pt x="2" y="13"/>
                    <a:pt x="1" y="22"/>
                  </a:cubicBezTo>
                  <a:cubicBezTo>
                    <a:pt x="0" y="24"/>
                    <a:pt x="2" y="27"/>
                    <a:pt x="5" y="26"/>
                  </a:cubicBezTo>
                  <a:cubicBezTo>
                    <a:pt x="12" y="24"/>
                    <a:pt x="17" y="18"/>
                    <a:pt x="23" y="15"/>
                  </a:cubicBezTo>
                  <a:cubicBezTo>
                    <a:pt x="30" y="12"/>
                    <a:pt x="38" y="11"/>
                    <a:pt x="46" y="10"/>
                  </a:cubicBezTo>
                  <a:cubicBezTo>
                    <a:pt x="49" y="9"/>
                    <a:pt x="48" y="5"/>
                    <a:pt x="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Freeform 846"/>
            <p:cNvSpPr>
              <a:spLocks/>
            </p:cNvSpPr>
            <p:nvPr/>
          </p:nvSpPr>
          <p:spPr bwMode="auto">
            <a:xfrm>
              <a:off x="4222" y="1045"/>
              <a:ext cx="95" cy="376"/>
            </a:xfrm>
            <a:custGeom>
              <a:avLst/>
              <a:gdLst>
                <a:gd name="T0" fmla="*/ 13 w 54"/>
                <a:gd name="T1" fmla="*/ 5 h 214"/>
                <a:gd name="T2" fmla="*/ 20 w 54"/>
                <a:gd name="T3" fmla="*/ 103 h 214"/>
                <a:gd name="T4" fmla="*/ 33 w 54"/>
                <a:gd name="T5" fmla="*/ 159 h 214"/>
                <a:gd name="T6" fmla="*/ 26 w 54"/>
                <a:gd name="T7" fmla="*/ 209 h 214"/>
                <a:gd name="T8" fmla="*/ 33 w 54"/>
                <a:gd name="T9" fmla="*/ 212 h 214"/>
                <a:gd name="T10" fmla="*/ 40 w 54"/>
                <a:gd name="T11" fmla="*/ 128 h 214"/>
                <a:gd name="T12" fmla="*/ 21 w 54"/>
                <a:gd name="T13" fmla="*/ 7 h 214"/>
                <a:gd name="T14" fmla="*/ 13 w 54"/>
                <a:gd name="T15" fmla="*/ 5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14">
                  <a:moveTo>
                    <a:pt x="13" y="5"/>
                  </a:moveTo>
                  <a:cubicBezTo>
                    <a:pt x="0" y="37"/>
                    <a:pt x="10" y="71"/>
                    <a:pt x="20" y="103"/>
                  </a:cubicBezTo>
                  <a:cubicBezTo>
                    <a:pt x="25" y="121"/>
                    <a:pt x="32" y="140"/>
                    <a:pt x="33" y="159"/>
                  </a:cubicBezTo>
                  <a:cubicBezTo>
                    <a:pt x="35" y="177"/>
                    <a:pt x="28" y="192"/>
                    <a:pt x="26" y="209"/>
                  </a:cubicBezTo>
                  <a:cubicBezTo>
                    <a:pt x="26" y="213"/>
                    <a:pt x="31" y="214"/>
                    <a:pt x="33" y="212"/>
                  </a:cubicBezTo>
                  <a:cubicBezTo>
                    <a:pt x="54" y="192"/>
                    <a:pt x="47" y="153"/>
                    <a:pt x="40" y="128"/>
                  </a:cubicBezTo>
                  <a:cubicBezTo>
                    <a:pt x="30" y="88"/>
                    <a:pt x="11" y="50"/>
                    <a:pt x="21" y="7"/>
                  </a:cubicBezTo>
                  <a:cubicBezTo>
                    <a:pt x="22" y="2"/>
                    <a:pt x="15" y="0"/>
                    <a:pt x="1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 name="Freeform 847"/>
            <p:cNvSpPr>
              <a:spLocks/>
            </p:cNvSpPr>
            <p:nvPr/>
          </p:nvSpPr>
          <p:spPr bwMode="auto">
            <a:xfrm>
              <a:off x="4135" y="1388"/>
              <a:ext cx="149" cy="56"/>
            </a:xfrm>
            <a:custGeom>
              <a:avLst/>
              <a:gdLst>
                <a:gd name="T0" fmla="*/ 2 w 85"/>
                <a:gd name="T1" fmla="*/ 7 h 32"/>
                <a:gd name="T2" fmla="*/ 44 w 85"/>
                <a:gd name="T3" fmla="*/ 31 h 32"/>
                <a:gd name="T4" fmla="*/ 83 w 85"/>
                <a:gd name="T5" fmla="*/ 16 h 32"/>
                <a:gd name="T6" fmla="*/ 79 w 85"/>
                <a:gd name="T7" fmla="*/ 11 h 32"/>
                <a:gd name="T8" fmla="*/ 46 w 85"/>
                <a:gd name="T9" fmla="*/ 22 h 32"/>
                <a:gd name="T10" fmla="*/ 7 w 85"/>
                <a:gd name="T11" fmla="*/ 3 h 32"/>
                <a:gd name="T12" fmla="*/ 2 w 85"/>
                <a:gd name="T13" fmla="*/ 7 h 32"/>
              </a:gdLst>
              <a:ahLst/>
              <a:cxnLst>
                <a:cxn ang="0">
                  <a:pos x="T0" y="T1"/>
                </a:cxn>
                <a:cxn ang="0">
                  <a:pos x="T2" y="T3"/>
                </a:cxn>
                <a:cxn ang="0">
                  <a:pos x="T4" y="T5"/>
                </a:cxn>
                <a:cxn ang="0">
                  <a:pos x="T6" y="T7"/>
                </a:cxn>
                <a:cxn ang="0">
                  <a:pos x="T8" y="T9"/>
                </a:cxn>
                <a:cxn ang="0">
                  <a:pos x="T10" y="T11"/>
                </a:cxn>
                <a:cxn ang="0">
                  <a:pos x="T12" y="T13"/>
                </a:cxn>
              </a:cxnLst>
              <a:rect l="0" t="0" r="r" b="b"/>
              <a:pathLst>
                <a:path w="85" h="32">
                  <a:moveTo>
                    <a:pt x="2" y="7"/>
                  </a:moveTo>
                  <a:cubicBezTo>
                    <a:pt x="12" y="21"/>
                    <a:pt x="27" y="30"/>
                    <a:pt x="44" y="31"/>
                  </a:cubicBezTo>
                  <a:cubicBezTo>
                    <a:pt x="57" y="32"/>
                    <a:pt x="78" y="29"/>
                    <a:pt x="83" y="16"/>
                  </a:cubicBezTo>
                  <a:cubicBezTo>
                    <a:pt x="85" y="13"/>
                    <a:pt x="82" y="9"/>
                    <a:pt x="79" y="11"/>
                  </a:cubicBezTo>
                  <a:cubicBezTo>
                    <a:pt x="68" y="17"/>
                    <a:pt x="59" y="22"/>
                    <a:pt x="46" y="22"/>
                  </a:cubicBezTo>
                  <a:cubicBezTo>
                    <a:pt x="30" y="22"/>
                    <a:pt x="17" y="15"/>
                    <a:pt x="7" y="3"/>
                  </a:cubicBezTo>
                  <a:cubicBezTo>
                    <a:pt x="5" y="0"/>
                    <a:pt x="0" y="4"/>
                    <a:pt x="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Freeform 848"/>
            <p:cNvSpPr>
              <a:spLocks/>
            </p:cNvSpPr>
            <p:nvPr/>
          </p:nvSpPr>
          <p:spPr bwMode="auto">
            <a:xfrm>
              <a:off x="4266" y="1403"/>
              <a:ext cx="118" cy="164"/>
            </a:xfrm>
            <a:custGeom>
              <a:avLst/>
              <a:gdLst>
                <a:gd name="T0" fmla="*/ 1 w 67"/>
                <a:gd name="T1" fmla="*/ 5 h 93"/>
                <a:gd name="T2" fmla="*/ 59 w 67"/>
                <a:gd name="T3" fmla="*/ 90 h 93"/>
                <a:gd name="T4" fmla="*/ 66 w 67"/>
                <a:gd name="T5" fmla="*/ 88 h 93"/>
                <a:gd name="T6" fmla="*/ 45 w 67"/>
                <a:gd name="T7" fmla="*/ 54 h 93"/>
                <a:gd name="T8" fmla="*/ 8 w 67"/>
                <a:gd name="T9" fmla="*/ 3 h 93"/>
                <a:gd name="T10" fmla="*/ 1 w 67"/>
                <a:gd name="T11" fmla="*/ 5 h 93"/>
              </a:gdLst>
              <a:ahLst/>
              <a:cxnLst>
                <a:cxn ang="0">
                  <a:pos x="T0" y="T1"/>
                </a:cxn>
                <a:cxn ang="0">
                  <a:pos x="T2" y="T3"/>
                </a:cxn>
                <a:cxn ang="0">
                  <a:pos x="T4" y="T5"/>
                </a:cxn>
                <a:cxn ang="0">
                  <a:pos x="T6" y="T7"/>
                </a:cxn>
                <a:cxn ang="0">
                  <a:pos x="T8" y="T9"/>
                </a:cxn>
                <a:cxn ang="0">
                  <a:pos x="T10" y="T11"/>
                </a:cxn>
              </a:cxnLst>
              <a:rect l="0" t="0" r="r" b="b"/>
              <a:pathLst>
                <a:path w="67" h="93">
                  <a:moveTo>
                    <a:pt x="1" y="5"/>
                  </a:moveTo>
                  <a:cubicBezTo>
                    <a:pt x="13" y="39"/>
                    <a:pt x="39" y="62"/>
                    <a:pt x="59" y="90"/>
                  </a:cubicBezTo>
                  <a:cubicBezTo>
                    <a:pt x="61" y="93"/>
                    <a:pt x="65" y="92"/>
                    <a:pt x="66" y="88"/>
                  </a:cubicBezTo>
                  <a:cubicBezTo>
                    <a:pt x="67" y="74"/>
                    <a:pt x="55" y="64"/>
                    <a:pt x="45" y="54"/>
                  </a:cubicBezTo>
                  <a:cubicBezTo>
                    <a:pt x="30" y="39"/>
                    <a:pt x="20" y="20"/>
                    <a:pt x="8" y="3"/>
                  </a:cubicBezTo>
                  <a:cubicBezTo>
                    <a:pt x="5" y="0"/>
                    <a:pt x="0" y="1"/>
                    <a:pt x="1"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Freeform 849"/>
            <p:cNvSpPr>
              <a:spLocks/>
            </p:cNvSpPr>
            <p:nvPr/>
          </p:nvSpPr>
          <p:spPr bwMode="auto">
            <a:xfrm>
              <a:off x="4163" y="1518"/>
              <a:ext cx="337" cy="364"/>
            </a:xfrm>
            <a:custGeom>
              <a:avLst/>
              <a:gdLst>
                <a:gd name="T0" fmla="*/ 188 w 192"/>
                <a:gd name="T1" fmla="*/ 6 h 207"/>
                <a:gd name="T2" fmla="*/ 125 w 192"/>
                <a:gd name="T3" fmla="*/ 14 h 207"/>
                <a:gd name="T4" fmla="*/ 98 w 192"/>
                <a:gd name="T5" fmla="*/ 67 h 207"/>
                <a:gd name="T6" fmla="*/ 56 w 192"/>
                <a:gd name="T7" fmla="*/ 144 h 207"/>
                <a:gd name="T8" fmla="*/ 2 w 192"/>
                <a:gd name="T9" fmla="*/ 199 h 207"/>
                <a:gd name="T10" fmla="*/ 8 w 192"/>
                <a:gd name="T11" fmla="*/ 204 h 207"/>
                <a:gd name="T12" fmla="*/ 93 w 192"/>
                <a:gd name="T13" fmla="*/ 110 h 207"/>
                <a:gd name="T14" fmla="*/ 118 w 192"/>
                <a:gd name="T15" fmla="*/ 49 h 207"/>
                <a:gd name="T16" fmla="*/ 186 w 192"/>
                <a:gd name="T17" fmla="*/ 15 h 207"/>
                <a:gd name="T18" fmla="*/ 188 w 192"/>
                <a:gd name="T19" fmla="*/ 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207">
                  <a:moveTo>
                    <a:pt x="188" y="6"/>
                  </a:moveTo>
                  <a:cubicBezTo>
                    <a:pt x="167" y="0"/>
                    <a:pt x="143" y="2"/>
                    <a:pt x="125" y="14"/>
                  </a:cubicBezTo>
                  <a:cubicBezTo>
                    <a:pt x="108" y="26"/>
                    <a:pt x="105" y="49"/>
                    <a:pt x="98" y="67"/>
                  </a:cubicBezTo>
                  <a:cubicBezTo>
                    <a:pt x="88" y="94"/>
                    <a:pt x="75" y="122"/>
                    <a:pt x="56" y="144"/>
                  </a:cubicBezTo>
                  <a:cubicBezTo>
                    <a:pt x="40" y="164"/>
                    <a:pt x="14" y="177"/>
                    <a:pt x="2" y="199"/>
                  </a:cubicBezTo>
                  <a:cubicBezTo>
                    <a:pt x="0" y="202"/>
                    <a:pt x="4" y="207"/>
                    <a:pt x="8" y="204"/>
                  </a:cubicBezTo>
                  <a:cubicBezTo>
                    <a:pt x="42" y="178"/>
                    <a:pt x="73" y="149"/>
                    <a:pt x="93" y="110"/>
                  </a:cubicBezTo>
                  <a:cubicBezTo>
                    <a:pt x="103" y="90"/>
                    <a:pt x="110" y="70"/>
                    <a:pt x="118" y="49"/>
                  </a:cubicBezTo>
                  <a:cubicBezTo>
                    <a:pt x="129" y="17"/>
                    <a:pt x="155" y="14"/>
                    <a:pt x="186" y="15"/>
                  </a:cubicBezTo>
                  <a:cubicBezTo>
                    <a:pt x="191" y="15"/>
                    <a:pt x="192" y="8"/>
                    <a:pt x="188"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Freeform 850"/>
            <p:cNvSpPr>
              <a:spLocks/>
            </p:cNvSpPr>
            <p:nvPr/>
          </p:nvSpPr>
          <p:spPr bwMode="auto">
            <a:xfrm>
              <a:off x="4129" y="1850"/>
              <a:ext cx="143" cy="151"/>
            </a:xfrm>
            <a:custGeom>
              <a:avLst/>
              <a:gdLst>
                <a:gd name="T0" fmla="*/ 26 w 81"/>
                <a:gd name="T1" fmla="*/ 4 h 86"/>
                <a:gd name="T2" fmla="*/ 76 w 81"/>
                <a:gd name="T3" fmla="*/ 85 h 86"/>
                <a:gd name="T4" fmla="*/ 78 w 81"/>
                <a:gd name="T5" fmla="*/ 79 h 86"/>
                <a:gd name="T6" fmla="*/ 37 w 81"/>
                <a:gd name="T7" fmla="*/ 57 h 86"/>
                <a:gd name="T8" fmla="*/ 33 w 81"/>
                <a:gd name="T9" fmla="*/ 8 h 86"/>
                <a:gd name="T10" fmla="*/ 26 w 81"/>
                <a:gd name="T11" fmla="*/ 4 h 86"/>
              </a:gdLst>
              <a:ahLst/>
              <a:cxnLst>
                <a:cxn ang="0">
                  <a:pos x="T0" y="T1"/>
                </a:cxn>
                <a:cxn ang="0">
                  <a:pos x="T2" y="T3"/>
                </a:cxn>
                <a:cxn ang="0">
                  <a:pos x="T4" y="T5"/>
                </a:cxn>
                <a:cxn ang="0">
                  <a:pos x="T6" y="T7"/>
                </a:cxn>
                <a:cxn ang="0">
                  <a:pos x="T8" y="T9"/>
                </a:cxn>
                <a:cxn ang="0">
                  <a:pos x="T10" y="T11"/>
                </a:cxn>
              </a:cxnLst>
              <a:rect l="0" t="0" r="r" b="b"/>
              <a:pathLst>
                <a:path w="81" h="86">
                  <a:moveTo>
                    <a:pt x="26" y="4"/>
                  </a:moveTo>
                  <a:cubicBezTo>
                    <a:pt x="0" y="39"/>
                    <a:pt x="36" y="86"/>
                    <a:pt x="76" y="85"/>
                  </a:cubicBezTo>
                  <a:cubicBezTo>
                    <a:pt x="79" y="85"/>
                    <a:pt x="81" y="80"/>
                    <a:pt x="78" y="79"/>
                  </a:cubicBezTo>
                  <a:cubicBezTo>
                    <a:pt x="64" y="72"/>
                    <a:pt x="49" y="68"/>
                    <a:pt x="37" y="57"/>
                  </a:cubicBezTo>
                  <a:cubicBezTo>
                    <a:pt x="24" y="43"/>
                    <a:pt x="25" y="24"/>
                    <a:pt x="33" y="8"/>
                  </a:cubicBezTo>
                  <a:cubicBezTo>
                    <a:pt x="35" y="3"/>
                    <a:pt x="29" y="0"/>
                    <a:pt x="2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 name="Freeform 851"/>
            <p:cNvSpPr>
              <a:spLocks/>
            </p:cNvSpPr>
            <p:nvPr/>
          </p:nvSpPr>
          <p:spPr bwMode="auto">
            <a:xfrm>
              <a:off x="3913" y="1850"/>
              <a:ext cx="276" cy="143"/>
            </a:xfrm>
            <a:custGeom>
              <a:avLst/>
              <a:gdLst>
                <a:gd name="T0" fmla="*/ 146 w 157"/>
                <a:gd name="T1" fmla="*/ 4 h 81"/>
                <a:gd name="T2" fmla="*/ 132 w 157"/>
                <a:gd name="T3" fmla="*/ 31 h 81"/>
                <a:gd name="T4" fmla="*/ 84 w 157"/>
                <a:gd name="T5" fmla="*/ 64 h 81"/>
                <a:gd name="T6" fmla="*/ 7 w 157"/>
                <a:gd name="T7" fmla="*/ 39 h 81"/>
                <a:gd name="T8" fmla="*/ 2 w 157"/>
                <a:gd name="T9" fmla="*/ 45 h 81"/>
                <a:gd name="T10" fmla="*/ 81 w 157"/>
                <a:gd name="T11" fmla="*/ 77 h 81"/>
                <a:gd name="T12" fmla="*/ 130 w 157"/>
                <a:gd name="T13" fmla="*/ 58 h 81"/>
                <a:gd name="T14" fmla="*/ 154 w 157"/>
                <a:gd name="T15" fmla="*/ 10 h 81"/>
                <a:gd name="T16" fmla="*/ 146 w 157"/>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81">
                  <a:moveTo>
                    <a:pt x="146" y="4"/>
                  </a:moveTo>
                  <a:cubicBezTo>
                    <a:pt x="138" y="12"/>
                    <a:pt x="136" y="21"/>
                    <a:pt x="132" y="31"/>
                  </a:cubicBezTo>
                  <a:cubicBezTo>
                    <a:pt x="124" y="54"/>
                    <a:pt x="106" y="59"/>
                    <a:pt x="84" y="64"/>
                  </a:cubicBezTo>
                  <a:cubicBezTo>
                    <a:pt x="52" y="70"/>
                    <a:pt x="35" y="50"/>
                    <a:pt x="7" y="39"/>
                  </a:cubicBezTo>
                  <a:cubicBezTo>
                    <a:pt x="3" y="38"/>
                    <a:pt x="0" y="42"/>
                    <a:pt x="2" y="45"/>
                  </a:cubicBezTo>
                  <a:cubicBezTo>
                    <a:pt x="17" y="68"/>
                    <a:pt x="55" y="81"/>
                    <a:pt x="81" y="77"/>
                  </a:cubicBezTo>
                  <a:cubicBezTo>
                    <a:pt x="97" y="74"/>
                    <a:pt x="118" y="69"/>
                    <a:pt x="130" y="58"/>
                  </a:cubicBezTo>
                  <a:cubicBezTo>
                    <a:pt x="144" y="46"/>
                    <a:pt x="144" y="25"/>
                    <a:pt x="154" y="10"/>
                  </a:cubicBezTo>
                  <a:cubicBezTo>
                    <a:pt x="157" y="6"/>
                    <a:pt x="150" y="0"/>
                    <a:pt x="1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 name="Freeform 852"/>
            <p:cNvSpPr>
              <a:spLocks/>
            </p:cNvSpPr>
            <p:nvPr/>
          </p:nvSpPr>
          <p:spPr bwMode="auto">
            <a:xfrm>
              <a:off x="3707" y="1905"/>
              <a:ext cx="311" cy="156"/>
            </a:xfrm>
            <a:custGeom>
              <a:avLst/>
              <a:gdLst>
                <a:gd name="T0" fmla="*/ 171 w 177"/>
                <a:gd name="T1" fmla="*/ 35 h 89"/>
                <a:gd name="T2" fmla="*/ 68 w 177"/>
                <a:gd name="T3" fmla="*/ 65 h 89"/>
                <a:gd name="T4" fmla="*/ 9 w 177"/>
                <a:gd name="T5" fmla="*/ 4 h 89"/>
                <a:gd name="T6" fmla="*/ 0 w 177"/>
                <a:gd name="T7" fmla="*/ 7 h 89"/>
                <a:gd name="T8" fmla="*/ 57 w 177"/>
                <a:gd name="T9" fmla="*/ 73 h 89"/>
                <a:gd name="T10" fmla="*/ 172 w 177"/>
                <a:gd name="T11" fmla="*/ 43 h 89"/>
                <a:gd name="T12" fmla="*/ 171 w 177"/>
                <a:gd name="T13" fmla="*/ 35 h 89"/>
              </a:gdLst>
              <a:ahLst/>
              <a:cxnLst>
                <a:cxn ang="0">
                  <a:pos x="T0" y="T1"/>
                </a:cxn>
                <a:cxn ang="0">
                  <a:pos x="T2" y="T3"/>
                </a:cxn>
                <a:cxn ang="0">
                  <a:pos x="T4" y="T5"/>
                </a:cxn>
                <a:cxn ang="0">
                  <a:pos x="T6" y="T7"/>
                </a:cxn>
                <a:cxn ang="0">
                  <a:pos x="T8" y="T9"/>
                </a:cxn>
                <a:cxn ang="0">
                  <a:pos x="T10" y="T11"/>
                </a:cxn>
                <a:cxn ang="0">
                  <a:pos x="T12" y="T13"/>
                </a:cxn>
              </a:cxnLst>
              <a:rect l="0" t="0" r="r" b="b"/>
              <a:pathLst>
                <a:path w="177" h="89">
                  <a:moveTo>
                    <a:pt x="171" y="35"/>
                  </a:moveTo>
                  <a:cubicBezTo>
                    <a:pt x="135" y="37"/>
                    <a:pt x="107" y="74"/>
                    <a:pt x="68" y="65"/>
                  </a:cubicBezTo>
                  <a:cubicBezTo>
                    <a:pt x="36" y="57"/>
                    <a:pt x="23" y="31"/>
                    <a:pt x="9" y="4"/>
                  </a:cubicBezTo>
                  <a:cubicBezTo>
                    <a:pt x="6" y="0"/>
                    <a:pt x="0" y="2"/>
                    <a:pt x="0" y="7"/>
                  </a:cubicBezTo>
                  <a:cubicBezTo>
                    <a:pt x="0" y="37"/>
                    <a:pt x="30" y="64"/>
                    <a:pt x="57" y="73"/>
                  </a:cubicBezTo>
                  <a:cubicBezTo>
                    <a:pt x="99" y="89"/>
                    <a:pt x="134" y="54"/>
                    <a:pt x="172" y="43"/>
                  </a:cubicBezTo>
                  <a:cubicBezTo>
                    <a:pt x="177" y="42"/>
                    <a:pt x="176" y="34"/>
                    <a:pt x="171"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6" name="Freeform 853"/>
            <p:cNvSpPr>
              <a:spLocks/>
            </p:cNvSpPr>
            <p:nvPr/>
          </p:nvSpPr>
          <p:spPr bwMode="auto">
            <a:xfrm>
              <a:off x="3779" y="2022"/>
              <a:ext cx="60" cy="208"/>
            </a:xfrm>
            <a:custGeom>
              <a:avLst/>
              <a:gdLst>
                <a:gd name="T0" fmla="*/ 26 w 34"/>
                <a:gd name="T1" fmla="*/ 4 h 118"/>
                <a:gd name="T2" fmla="*/ 6 w 34"/>
                <a:gd name="T3" fmla="*/ 61 h 118"/>
                <a:gd name="T4" fmla="*/ 4 w 34"/>
                <a:gd name="T5" fmla="*/ 114 h 118"/>
                <a:gd name="T6" fmla="*/ 11 w 34"/>
                <a:gd name="T7" fmla="*/ 114 h 118"/>
                <a:gd name="T8" fmla="*/ 32 w 34"/>
                <a:gd name="T9" fmla="*/ 8 h 118"/>
                <a:gd name="T10" fmla="*/ 26 w 34"/>
                <a:gd name="T11" fmla="*/ 4 h 118"/>
              </a:gdLst>
              <a:ahLst/>
              <a:cxnLst>
                <a:cxn ang="0">
                  <a:pos x="T0" y="T1"/>
                </a:cxn>
                <a:cxn ang="0">
                  <a:pos x="T2" y="T3"/>
                </a:cxn>
                <a:cxn ang="0">
                  <a:pos x="T4" y="T5"/>
                </a:cxn>
                <a:cxn ang="0">
                  <a:pos x="T6" y="T7"/>
                </a:cxn>
                <a:cxn ang="0">
                  <a:pos x="T8" y="T9"/>
                </a:cxn>
                <a:cxn ang="0">
                  <a:pos x="T10" y="T11"/>
                </a:cxn>
              </a:cxnLst>
              <a:rect l="0" t="0" r="r" b="b"/>
              <a:pathLst>
                <a:path w="34" h="118">
                  <a:moveTo>
                    <a:pt x="26" y="4"/>
                  </a:moveTo>
                  <a:cubicBezTo>
                    <a:pt x="15" y="21"/>
                    <a:pt x="9" y="41"/>
                    <a:pt x="6" y="61"/>
                  </a:cubicBezTo>
                  <a:cubicBezTo>
                    <a:pt x="4" y="79"/>
                    <a:pt x="0" y="97"/>
                    <a:pt x="4" y="114"/>
                  </a:cubicBezTo>
                  <a:cubicBezTo>
                    <a:pt x="5" y="117"/>
                    <a:pt x="11" y="118"/>
                    <a:pt x="11" y="114"/>
                  </a:cubicBezTo>
                  <a:cubicBezTo>
                    <a:pt x="17" y="77"/>
                    <a:pt x="15" y="43"/>
                    <a:pt x="32" y="8"/>
                  </a:cubicBezTo>
                  <a:cubicBezTo>
                    <a:pt x="34" y="4"/>
                    <a:pt x="29" y="0"/>
                    <a:pt x="2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 name="Freeform 854"/>
            <p:cNvSpPr>
              <a:spLocks/>
            </p:cNvSpPr>
            <p:nvPr/>
          </p:nvSpPr>
          <p:spPr bwMode="auto">
            <a:xfrm>
              <a:off x="3486" y="2133"/>
              <a:ext cx="246" cy="107"/>
            </a:xfrm>
            <a:custGeom>
              <a:avLst/>
              <a:gdLst>
                <a:gd name="T0" fmla="*/ 135 w 140"/>
                <a:gd name="T1" fmla="*/ 43 h 61"/>
                <a:gd name="T2" fmla="*/ 2 w 140"/>
                <a:gd name="T3" fmla="*/ 53 h 61"/>
                <a:gd name="T4" fmla="*/ 9 w 140"/>
                <a:gd name="T5" fmla="*/ 59 h 61"/>
                <a:gd name="T6" fmla="*/ 36 w 140"/>
                <a:gd name="T7" fmla="*/ 43 h 61"/>
                <a:gd name="T8" fmla="*/ 79 w 140"/>
                <a:gd name="T9" fmla="*/ 45 h 61"/>
                <a:gd name="T10" fmla="*/ 136 w 140"/>
                <a:gd name="T11" fmla="*/ 51 h 61"/>
                <a:gd name="T12" fmla="*/ 135 w 140"/>
                <a:gd name="T13" fmla="*/ 43 h 61"/>
              </a:gdLst>
              <a:ahLst/>
              <a:cxnLst>
                <a:cxn ang="0">
                  <a:pos x="T0" y="T1"/>
                </a:cxn>
                <a:cxn ang="0">
                  <a:pos x="T2" y="T3"/>
                </a:cxn>
                <a:cxn ang="0">
                  <a:pos x="T4" y="T5"/>
                </a:cxn>
                <a:cxn ang="0">
                  <a:pos x="T6" y="T7"/>
                </a:cxn>
                <a:cxn ang="0">
                  <a:pos x="T8" y="T9"/>
                </a:cxn>
                <a:cxn ang="0">
                  <a:pos x="T10" y="T11"/>
                </a:cxn>
                <a:cxn ang="0">
                  <a:pos x="T12" y="T13"/>
                </a:cxn>
              </a:cxnLst>
              <a:rect l="0" t="0" r="r" b="b"/>
              <a:pathLst>
                <a:path w="140" h="61">
                  <a:moveTo>
                    <a:pt x="135" y="43"/>
                  </a:moveTo>
                  <a:cubicBezTo>
                    <a:pt x="99" y="46"/>
                    <a:pt x="23" y="0"/>
                    <a:pt x="2" y="53"/>
                  </a:cubicBezTo>
                  <a:cubicBezTo>
                    <a:pt x="0" y="57"/>
                    <a:pt x="5" y="61"/>
                    <a:pt x="9" y="59"/>
                  </a:cubicBezTo>
                  <a:cubicBezTo>
                    <a:pt x="17" y="52"/>
                    <a:pt x="25" y="46"/>
                    <a:pt x="36" y="43"/>
                  </a:cubicBezTo>
                  <a:cubicBezTo>
                    <a:pt x="50" y="40"/>
                    <a:pt x="65" y="42"/>
                    <a:pt x="79" y="45"/>
                  </a:cubicBezTo>
                  <a:cubicBezTo>
                    <a:pt x="98" y="49"/>
                    <a:pt x="117" y="58"/>
                    <a:pt x="136" y="51"/>
                  </a:cubicBezTo>
                  <a:cubicBezTo>
                    <a:pt x="140" y="50"/>
                    <a:pt x="140" y="42"/>
                    <a:pt x="135"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 name="Freeform 855"/>
            <p:cNvSpPr>
              <a:spLocks/>
            </p:cNvSpPr>
            <p:nvPr/>
          </p:nvSpPr>
          <p:spPr bwMode="auto">
            <a:xfrm>
              <a:off x="3477" y="2024"/>
              <a:ext cx="70" cy="192"/>
            </a:xfrm>
            <a:custGeom>
              <a:avLst/>
              <a:gdLst>
                <a:gd name="T0" fmla="*/ 6 w 40"/>
                <a:gd name="T1" fmla="*/ 4 h 109"/>
                <a:gd name="T2" fmla="*/ 2 w 40"/>
                <a:gd name="T3" fmla="*/ 48 h 109"/>
                <a:gd name="T4" fmla="*/ 8 w 40"/>
                <a:gd name="T5" fmla="*/ 63 h 109"/>
                <a:gd name="T6" fmla="*/ 27 w 40"/>
                <a:gd name="T7" fmla="*/ 103 h 109"/>
                <a:gd name="T8" fmla="*/ 34 w 40"/>
                <a:gd name="T9" fmla="*/ 104 h 109"/>
                <a:gd name="T10" fmla="*/ 20 w 40"/>
                <a:gd name="T11" fmla="*/ 62 h 109"/>
                <a:gd name="T12" fmla="*/ 12 w 40"/>
                <a:gd name="T13" fmla="*/ 4 h 109"/>
                <a:gd name="T14" fmla="*/ 6 w 40"/>
                <a:gd name="T15" fmla="*/ 4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09">
                  <a:moveTo>
                    <a:pt x="6" y="4"/>
                  </a:moveTo>
                  <a:cubicBezTo>
                    <a:pt x="2" y="17"/>
                    <a:pt x="0" y="35"/>
                    <a:pt x="2" y="48"/>
                  </a:cubicBezTo>
                  <a:cubicBezTo>
                    <a:pt x="3" y="54"/>
                    <a:pt x="5" y="58"/>
                    <a:pt x="8" y="63"/>
                  </a:cubicBezTo>
                  <a:cubicBezTo>
                    <a:pt x="17" y="77"/>
                    <a:pt x="25" y="86"/>
                    <a:pt x="27" y="103"/>
                  </a:cubicBezTo>
                  <a:cubicBezTo>
                    <a:pt x="27" y="108"/>
                    <a:pt x="33" y="109"/>
                    <a:pt x="34" y="104"/>
                  </a:cubicBezTo>
                  <a:cubicBezTo>
                    <a:pt x="40" y="87"/>
                    <a:pt x="29" y="76"/>
                    <a:pt x="20" y="62"/>
                  </a:cubicBezTo>
                  <a:cubicBezTo>
                    <a:pt x="6" y="42"/>
                    <a:pt x="16" y="25"/>
                    <a:pt x="12" y="4"/>
                  </a:cubicBezTo>
                  <a:cubicBezTo>
                    <a:pt x="12" y="0"/>
                    <a:pt x="7" y="1"/>
                    <a:pt x="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 name="Freeform 856"/>
            <p:cNvSpPr>
              <a:spLocks/>
            </p:cNvSpPr>
            <p:nvPr/>
          </p:nvSpPr>
          <p:spPr bwMode="auto">
            <a:xfrm>
              <a:off x="3275" y="2263"/>
              <a:ext cx="181" cy="145"/>
            </a:xfrm>
            <a:custGeom>
              <a:avLst/>
              <a:gdLst>
                <a:gd name="T0" fmla="*/ 95 w 103"/>
                <a:gd name="T1" fmla="*/ 1 h 82"/>
                <a:gd name="T2" fmla="*/ 30 w 103"/>
                <a:gd name="T3" fmla="*/ 28 h 82"/>
                <a:gd name="T4" fmla="*/ 1 w 103"/>
                <a:gd name="T5" fmla="*/ 74 h 82"/>
                <a:gd name="T6" fmla="*/ 9 w 103"/>
                <a:gd name="T7" fmla="*/ 78 h 82"/>
                <a:gd name="T8" fmla="*/ 36 w 103"/>
                <a:gd name="T9" fmla="*/ 38 h 82"/>
                <a:gd name="T10" fmla="*/ 97 w 103"/>
                <a:gd name="T11" fmla="*/ 10 h 82"/>
                <a:gd name="T12" fmla="*/ 95 w 103"/>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103" h="82">
                  <a:moveTo>
                    <a:pt x="95" y="1"/>
                  </a:moveTo>
                  <a:cubicBezTo>
                    <a:pt x="72" y="5"/>
                    <a:pt x="48" y="13"/>
                    <a:pt x="30" y="28"/>
                  </a:cubicBezTo>
                  <a:cubicBezTo>
                    <a:pt x="18" y="39"/>
                    <a:pt x="3" y="58"/>
                    <a:pt x="1" y="74"/>
                  </a:cubicBezTo>
                  <a:cubicBezTo>
                    <a:pt x="0" y="79"/>
                    <a:pt x="6" y="82"/>
                    <a:pt x="9" y="78"/>
                  </a:cubicBezTo>
                  <a:cubicBezTo>
                    <a:pt x="18" y="65"/>
                    <a:pt x="24" y="49"/>
                    <a:pt x="36" y="38"/>
                  </a:cubicBezTo>
                  <a:cubicBezTo>
                    <a:pt x="53" y="22"/>
                    <a:pt x="76" y="17"/>
                    <a:pt x="97" y="10"/>
                  </a:cubicBezTo>
                  <a:cubicBezTo>
                    <a:pt x="103" y="8"/>
                    <a:pt x="101" y="0"/>
                    <a:pt x="9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 name="Freeform 857"/>
            <p:cNvSpPr>
              <a:spLocks/>
            </p:cNvSpPr>
            <p:nvPr/>
          </p:nvSpPr>
          <p:spPr bwMode="auto">
            <a:xfrm>
              <a:off x="3198" y="2269"/>
              <a:ext cx="107" cy="223"/>
            </a:xfrm>
            <a:custGeom>
              <a:avLst/>
              <a:gdLst>
                <a:gd name="T0" fmla="*/ 42 w 61"/>
                <a:gd name="T1" fmla="*/ 6 h 127"/>
                <a:gd name="T2" fmla="*/ 40 w 61"/>
                <a:gd name="T3" fmla="*/ 72 h 127"/>
                <a:gd name="T4" fmla="*/ 3 w 61"/>
                <a:gd name="T5" fmla="*/ 120 h 127"/>
                <a:gd name="T6" fmla="*/ 6 w 61"/>
                <a:gd name="T7" fmla="*/ 127 h 127"/>
                <a:gd name="T8" fmla="*/ 49 w 61"/>
                <a:gd name="T9" fmla="*/ 85 h 127"/>
                <a:gd name="T10" fmla="*/ 50 w 61"/>
                <a:gd name="T11" fmla="*/ 4 h 127"/>
                <a:gd name="T12" fmla="*/ 42 w 61"/>
                <a:gd name="T13" fmla="*/ 6 h 127"/>
              </a:gdLst>
              <a:ahLst/>
              <a:cxnLst>
                <a:cxn ang="0">
                  <a:pos x="T0" y="T1"/>
                </a:cxn>
                <a:cxn ang="0">
                  <a:pos x="T2" y="T3"/>
                </a:cxn>
                <a:cxn ang="0">
                  <a:pos x="T4" y="T5"/>
                </a:cxn>
                <a:cxn ang="0">
                  <a:pos x="T6" y="T7"/>
                </a:cxn>
                <a:cxn ang="0">
                  <a:pos x="T8" y="T9"/>
                </a:cxn>
                <a:cxn ang="0">
                  <a:pos x="T10" y="T11"/>
                </a:cxn>
                <a:cxn ang="0">
                  <a:pos x="T12" y="T13"/>
                </a:cxn>
              </a:cxnLst>
              <a:rect l="0" t="0" r="r" b="b"/>
              <a:pathLst>
                <a:path w="61" h="127">
                  <a:moveTo>
                    <a:pt x="42" y="6"/>
                  </a:moveTo>
                  <a:cubicBezTo>
                    <a:pt x="44" y="29"/>
                    <a:pt x="47" y="50"/>
                    <a:pt x="40" y="72"/>
                  </a:cubicBezTo>
                  <a:cubicBezTo>
                    <a:pt x="33" y="94"/>
                    <a:pt x="21" y="105"/>
                    <a:pt x="3" y="120"/>
                  </a:cubicBezTo>
                  <a:cubicBezTo>
                    <a:pt x="0" y="122"/>
                    <a:pt x="3" y="127"/>
                    <a:pt x="6" y="127"/>
                  </a:cubicBezTo>
                  <a:cubicBezTo>
                    <a:pt x="28" y="126"/>
                    <a:pt x="42" y="103"/>
                    <a:pt x="49" y="85"/>
                  </a:cubicBezTo>
                  <a:cubicBezTo>
                    <a:pt x="59" y="60"/>
                    <a:pt x="61" y="30"/>
                    <a:pt x="50" y="4"/>
                  </a:cubicBezTo>
                  <a:cubicBezTo>
                    <a:pt x="48" y="0"/>
                    <a:pt x="41" y="2"/>
                    <a:pt x="42"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 name="Freeform 858"/>
            <p:cNvSpPr>
              <a:spLocks/>
            </p:cNvSpPr>
            <p:nvPr/>
          </p:nvSpPr>
          <p:spPr bwMode="auto">
            <a:xfrm>
              <a:off x="3205" y="2444"/>
              <a:ext cx="177" cy="44"/>
            </a:xfrm>
            <a:custGeom>
              <a:avLst/>
              <a:gdLst>
                <a:gd name="T0" fmla="*/ 98 w 101"/>
                <a:gd name="T1" fmla="*/ 14 h 25"/>
                <a:gd name="T2" fmla="*/ 5 w 101"/>
                <a:gd name="T3" fmla="*/ 16 h 25"/>
                <a:gd name="T4" fmla="*/ 9 w 101"/>
                <a:gd name="T5" fmla="*/ 24 h 25"/>
                <a:gd name="T6" fmla="*/ 55 w 101"/>
                <a:gd name="T7" fmla="*/ 18 h 25"/>
                <a:gd name="T8" fmla="*/ 96 w 101"/>
                <a:gd name="T9" fmla="*/ 21 h 25"/>
                <a:gd name="T10" fmla="*/ 98 w 101"/>
                <a:gd name="T11" fmla="*/ 14 h 25"/>
              </a:gdLst>
              <a:ahLst/>
              <a:cxnLst>
                <a:cxn ang="0">
                  <a:pos x="T0" y="T1"/>
                </a:cxn>
                <a:cxn ang="0">
                  <a:pos x="T2" y="T3"/>
                </a:cxn>
                <a:cxn ang="0">
                  <a:pos x="T4" y="T5"/>
                </a:cxn>
                <a:cxn ang="0">
                  <a:pos x="T6" y="T7"/>
                </a:cxn>
                <a:cxn ang="0">
                  <a:pos x="T8" y="T9"/>
                </a:cxn>
                <a:cxn ang="0">
                  <a:pos x="T10" y="T11"/>
                </a:cxn>
              </a:cxnLst>
              <a:rect l="0" t="0" r="r" b="b"/>
              <a:pathLst>
                <a:path w="101" h="25">
                  <a:moveTo>
                    <a:pt x="98" y="14"/>
                  </a:moveTo>
                  <a:cubicBezTo>
                    <a:pt x="73" y="0"/>
                    <a:pt x="30" y="2"/>
                    <a:pt x="5" y="16"/>
                  </a:cubicBezTo>
                  <a:cubicBezTo>
                    <a:pt x="0" y="19"/>
                    <a:pt x="4" y="25"/>
                    <a:pt x="9" y="24"/>
                  </a:cubicBezTo>
                  <a:cubicBezTo>
                    <a:pt x="24" y="22"/>
                    <a:pt x="39" y="18"/>
                    <a:pt x="55" y="18"/>
                  </a:cubicBezTo>
                  <a:cubicBezTo>
                    <a:pt x="68" y="18"/>
                    <a:pt x="82" y="21"/>
                    <a:pt x="96" y="21"/>
                  </a:cubicBezTo>
                  <a:cubicBezTo>
                    <a:pt x="100" y="21"/>
                    <a:pt x="101" y="16"/>
                    <a:pt x="9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 name="Freeform 859"/>
            <p:cNvSpPr>
              <a:spLocks/>
            </p:cNvSpPr>
            <p:nvPr/>
          </p:nvSpPr>
          <p:spPr bwMode="auto">
            <a:xfrm>
              <a:off x="2948" y="2121"/>
              <a:ext cx="98" cy="132"/>
            </a:xfrm>
            <a:custGeom>
              <a:avLst/>
              <a:gdLst>
                <a:gd name="T0" fmla="*/ 5 w 56"/>
                <a:gd name="T1" fmla="*/ 11 h 75"/>
                <a:gd name="T2" fmla="*/ 33 w 56"/>
                <a:gd name="T3" fmla="*/ 39 h 75"/>
                <a:gd name="T4" fmla="*/ 50 w 56"/>
                <a:gd name="T5" fmla="*/ 71 h 75"/>
                <a:gd name="T6" fmla="*/ 56 w 56"/>
                <a:gd name="T7" fmla="*/ 69 h 75"/>
                <a:gd name="T8" fmla="*/ 35 w 56"/>
                <a:gd name="T9" fmla="*/ 25 h 75"/>
                <a:gd name="T10" fmla="*/ 4 w 56"/>
                <a:gd name="T11" fmla="*/ 4 h 75"/>
                <a:gd name="T12" fmla="*/ 5 w 56"/>
                <a:gd name="T13" fmla="*/ 11 h 75"/>
              </a:gdLst>
              <a:ahLst/>
              <a:cxnLst>
                <a:cxn ang="0">
                  <a:pos x="T0" y="T1"/>
                </a:cxn>
                <a:cxn ang="0">
                  <a:pos x="T2" y="T3"/>
                </a:cxn>
                <a:cxn ang="0">
                  <a:pos x="T4" y="T5"/>
                </a:cxn>
                <a:cxn ang="0">
                  <a:pos x="T6" y="T7"/>
                </a:cxn>
                <a:cxn ang="0">
                  <a:pos x="T8" y="T9"/>
                </a:cxn>
                <a:cxn ang="0">
                  <a:pos x="T10" y="T11"/>
                </a:cxn>
                <a:cxn ang="0">
                  <a:pos x="T12" y="T13"/>
                </a:cxn>
              </a:cxnLst>
              <a:rect l="0" t="0" r="r" b="b"/>
              <a:pathLst>
                <a:path w="56" h="75">
                  <a:moveTo>
                    <a:pt x="5" y="11"/>
                  </a:moveTo>
                  <a:cubicBezTo>
                    <a:pt x="16" y="12"/>
                    <a:pt x="27" y="31"/>
                    <a:pt x="33" y="39"/>
                  </a:cubicBezTo>
                  <a:cubicBezTo>
                    <a:pt x="39" y="50"/>
                    <a:pt x="45" y="60"/>
                    <a:pt x="50" y="71"/>
                  </a:cubicBezTo>
                  <a:cubicBezTo>
                    <a:pt x="52" y="75"/>
                    <a:pt x="56" y="72"/>
                    <a:pt x="56" y="69"/>
                  </a:cubicBezTo>
                  <a:cubicBezTo>
                    <a:pt x="52" y="52"/>
                    <a:pt x="45" y="38"/>
                    <a:pt x="35" y="25"/>
                  </a:cubicBezTo>
                  <a:cubicBezTo>
                    <a:pt x="28" y="16"/>
                    <a:pt x="17" y="0"/>
                    <a:pt x="4" y="4"/>
                  </a:cubicBezTo>
                  <a:cubicBezTo>
                    <a:pt x="0" y="5"/>
                    <a:pt x="1" y="10"/>
                    <a:pt x="5"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 name="Freeform 860"/>
            <p:cNvSpPr>
              <a:spLocks/>
            </p:cNvSpPr>
            <p:nvPr/>
          </p:nvSpPr>
          <p:spPr bwMode="auto">
            <a:xfrm>
              <a:off x="2929" y="2492"/>
              <a:ext cx="221" cy="86"/>
            </a:xfrm>
            <a:custGeom>
              <a:avLst/>
              <a:gdLst>
                <a:gd name="T0" fmla="*/ 117 w 126"/>
                <a:gd name="T1" fmla="*/ 2 h 49"/>
                <a:gd name="T2" fmla="*/ 78 w 126"/>
                <a:gd name="T3" fmla="*/ 15 h 49"/>
                <a:gd name="T4" fmla="*/ 45 w 126"/>
                <a:gd name="T5" fmla="*/ 19 h 49"/>
                <a:gd name="T6" fmla="*/ 2 w 126"/>
                <a:gd name="T7" fmla="*/ 41 h 49"/>
                <a:gd name="T8" fmla="*/ 8 w 126"/>
                <a:gd name="T9" fmla="*/ 47 h 49"/>
                <a:gd name="T10" fmla="*/ 72 w 126"/>
                <a:gd name="T11" fmla="*/ 27 h 49"/>
                <a:gd name="T12" fmla="*/ 121 w 126"/>
                <a:gd name="T13" fmla="*/ 10 h 49"/>
                <a:gd name="T14" fmla="*/ 117 w 126"/>
                <a:gd name="T15" fmla="*/ 2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49">
                  <a:moveTo>
                    <a:pt x="117" y="2"/>
                  </a:moveTo>
                  <a:cubicBezTo>
                    <a:pt x="104" y="8"/>
                    <a:pt x="92" y="13"/>
                    <a:pt x="78" y="15"/>
                  </a:cubicBezTo>
                  <a:cubicBezTo>
                    <a:pt x="67" y="17"/>
                    <a:pt x="56" y="17"/>
                    <a:pt x="45" y="19"/>
                  </a:cubicBezTo>
                  <a:cubicBezTo>
                    <a:pt x="28" y="21"/>
                    <a:pt x="12" y="27"/>
                    <a:pt x="2" y="41"/>
                  </a:cubicBezTo>
                  <a:cubicBezTo>
                    <a:pt x="0" y="45"/>
                    <a:pt x="4" y="49"/>
                    <a:pt x="8" y="47"/>
                  </a:cubicBezTo>
                  <a:cubicBezTo>
                    <a:pt x="28" y="33"/>
                    <a:pt x="47" y="29"/>
                    <a:pt x="72" y="27"/>
                  </a:cubicBezTo>
                  <a:cubicBezTo>
                    <a:pt x="89" y="25"/>
                    <a:pt x="107" y="20"/>
                    <a:pt x="121" y="10"/>
                  </a:cubicBezTo>
                  <a:cubicBezTo>
                    <a:pt x="126" y="6"/>
                    <a:pt x="122" y="0"/>
                    <a:pt x="11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 name="Freeform 861"/>
            <p:cNvSpPr>
              <a:spLocks/>
            </p:cNvSpPr>
            <p:nvPr/>
          </p:nvSpPr>
          <p:spPr bwMode="auto">
            <a:xfrm>
              <a:off x="2658" y="2448"/>
              <a:ext cx="297" cy="148"/>
            </a:xfrm>
            <a:custGeom>
              <a:avLst/>
              <a:gdLst>
                <a:gd name="T0" fmla="*/ 4 w 169"/>
                <a:gd name="T1" fmla="*/ 8 h 84"/>
                <a:gd name="T2" fmla="*/ 49 w 169"/>
                <a:gd name="T3" fmla="*/ 30 h 84"/>
                <a:gd name="T4" fmla="*/ 77 w 169"/>
                <a:gd name="T5" fmla="*/ 33 h 84"/>
                <a:gd name="T6" fmla="*/ 114 w 169"/>
                <a:gd name="T7" fmla="*/ 42 h 84"/>
                <a:gd name="T8" fmla="*/ 151 w 169"/>
                <a:gd name="T9" fmla="*/ 77 h 84"/>
                <a:gd name="T10" fmla="*/ 158 w 169"/>
                <a:gd name="T11" fmla="*/ 81 h 84"/>
                <a:gd name="T12" fmla="*/ 150 w 169"/>
                <a:gd name="T13" fmla="*/ 52 h 84"/>
                <a:gd name="T14" fmla="*/ 105 w 169"/>
                <a:gd name="T15" fmla="*/ 19 h 84"/>
                <a:gd name="T16" fmla="*/ 62 w 169"/>
                <a:gd name="T17" fmla="*/ 22 h 84"/>
                <a:gd name="T18" fmla="*/ 5 w 169"/>
                <a:gd name="T19" fmla="*/ 0 h 84"/>
                <a:gd name="T20" fmla="*/ 4 w 169"/>
                <a:gd name="T21"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84">
                  <a:moveTo>
                    <a:pt x="4" y="8"/>
                  </a:moveTo>
                  <a:cubicBezTo>
                    <a:pt x="21" y="12"/>
                    <a:pt x="34" y="23"/>
                    <a:pt x="49" y="30"/>
                  </a:cubicBezTo>
                  <a:cubicBezTo>
                    <a:pt x="59" y="34"/>
                    <a:pt x="66" y="33"/>
                    <a:pt x="77" y="33"/>
                  </a:cubicBezTo>
                  <a:cubicBezTo>
                    <a:pt x="94" y="31"/>
                    <a:pt x="101" y="31"/>
                    <a:pt x="114" y="42"/>
                  </a:cubicBezTo>
                  <a:cubicBezTo>
                    <a:pt x="122" y="47"/>
                    <a:pt x="153" y="67"/>
                    <a:pt x="151" y="77"/>
                  </a:cubicBezTo>
                  <a:cubicBezTo>
                    <a:pt x="151" y="81"/>
                    <a:pt x="155" y="84"/>
                    <a:pt x="158" y="81"/>
                  </a:cubicBezTo>
                  <a:cubicBezTo>
                    <a:pt x="169" y="70"/>
                    <a:pt x="160" y="59"/>
                    <a:pt x="150" y="52"/>
                  </a:cubicBezTo>
                  <a:cubicBezTo>
                    <a:pt x="137" y="43"/>
                    <a:pt x="121" y="25"/>
                    <a:pt x="105" y="19"/>
                  </a:cubicBezTo>
                  <a:cubicBezTo>
                    <a:pt x="91" y="15"/>
                    <a:pt x="76" y="22"/>
                    <a:pt x="62" y="22"/>
                  </a:cubicBezTo>
                  <a:cubicBezTo>
                    <a:pt x="42" y="20"/>
                    <a:pt x="26" y="1"/>
                    <a:pt x="5" y="0"/>
                  </a:cubicBezTo>
                  <a:cubicBezTo>
                    <a:pt x="1" y="0"/>
                    <a:pt x="0" y="7"/>
                    <a:pt x="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 name="Freeform 862"/>
            <p:cNvSpPr>
              <a:spLocks/>
            </p:cNvSpPr>
            <p:nvPr/>
          </p:nvSpPr>
          <p:spPr bwMode="auto">
            <a:xfrm>
              <a:off x="2907" y="2561"/>
              <a:ext cx="62" cy="218"/>
            </a:xfrm>
            <a:custGeom>
              <a:avLst/>
              <a:gdLst>
                <a:gd name="T0" fmla="*/ 12 w 35"/>
                <a:gd name="T1" fmla="*/ 5 h 124"/>
                <a:gd name="T2" fmla="*/ 27 w 35"/>
                <a:gd name="T3" fmla="*/ 121 h 124"/>
                <a:gd name="T4" fmla="*/ 34 w 35"/>
                <a:gd name="T5" fmla="*/ 117 h 124"/>
                <a:gd name="T6" fmla="*/ 18 w 35"/>
                <a:gd name="T7" fmla="*/ 60 h 124"/>
                <a:gd name="T8" fmla="*/ 22 w 35"/>
                <a:gd name="T9" fmla="*/ 6 h 124"/>
                <a:gd name="T10" fmla="*/ 12 w 35"/>
                <a:gd name="T11" fmla="*/ 5 h 124"/>
              </a:gdLst>
              <a:ahLst/>
              <a:cxnLst>
                <a:cxn ang="0">
                  <a:pos x="T0" y="T1"/>
                </a:cxn>
                <a:cxn ang="0">
                  <a:pos x="T2" y="T3"/>
                </a:cxn>
                <a:cxn ang="0">
                  <a:pos x="T4" y="T5"/>
                </a:cxn>
                <a:cxn ang="0">
                  <a:pos x="T6" y="T7"/>
                </a:cxn>
                <a:cxn ang="0">
                  <a:pos x="T8" y="T9"/>
                </a:cxn>
                <a:cxn ang="0">
                  <a:pos x="T10" y="T11"/>
                </a:cxn>
              </a:cxnLst>
              <a:rect l="0" t="0" r="r" b="b"/>
              <a:pathLst>
                <a:path w="35" h="124">
                  <a:moveTo>
                    <a:pt x="12" y="5"/>
                  </a:moveTo>
                  <a:cubicBezTo>
                    <a:pt x="0" y="38"/>
                    <a:pt x="0" y="94"/>
                    <a:pt x="27" y="121"/>
                  </a:cubicBezTo>
                  <a:cubicBezTo>
                    <a:pt x="30" y="124"/>
                    <a:pt x="35" y="121"/>
                    <a:pt x="34" y="117"/>
                  </a:cubicBezTo>
                  <a:cubicBezTo>
                    <a:pt x="28" y="98"/>
                    <a:pt x="20" y="81"/>
                    <a:pt x="18" y="60"/>
                  </a:cubicBezTo>
                  <a:cubicBezTo>
                    <a:pt x="16" y="42"/>
                    <a:pt x="19" y="24"/>
                    <a:pt x="22" y="6"/>
                  </a:cubicBezTo>
                  <a:cubicBezTo>
                    <a:pt x="22" y="0"/>
                    <a:pt x="14" y="0"/>
                    <a:pt x="1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 name="Freeform 863"/>
            <p:cNvSpPr>
              <a:spLocks/>
            </p:cNvSpPr>
            <p:nvPr/>
          </p:nvSpPr>
          <p:spPr bwMode="auto">
            <a:xfrm>
              <a:off x="2498" y="2546"/>
              <a:ext cx="137" cy="148"/>
            </a:xfrm>
            <a:custGeom>
              <a:avLst/>
              <a:gdLst>
                <a:gd name="T0" fmla="*/ 1 w 78"/>
                <a:gd name="T1" fmla="*/ 7 h 84"/>
                <a:gd name="T2" fmla="*/ 35 w 78"/>
                <a:gd name="T3" fmla="*/ 56 h 84"/>
                <a:gd name="T4" fmla="*/ 74 w 78"/>
                <a:gd name="T5" fmla="*/ 78 h 84"/>
                <a:gd name="T6" fmla="*/ 74 w 78"/>
                <a:gd name="T7" fmla="*/ 72 h 84"/>
                <a:gd name="T8" fmla="*/ 34 w 78"/>
                <a:gd name="T9" fmla="*/ 40 h 84"/>
                <a:gd name="T10" fmla="*/ 6 w 78"/>
                <a:gd name="T11" fmla="*/ 3 h 84"/>
                <a:gd name="T12" fmla="*/ 1 w 78"/>
                <a:gd name="T13" fmla="*/ 7 h 84"/>
              </a:gdLst>
              <a:ahLst/>
              <a:cxnLst>
                <a:cxn ang="0">
                  <a:pos x="T0" y="T1"/>
                </a:cxn>
                <a:cxn ang="0">
                  <a:pos x="T2" y="T3"/>
                </a:cxn>
                <a:cxn ang="0">
                  <a:pos x="T4" y="T5"/>
                </a:cxn>
                <a:cxn ang="0">
                  <a:pos x="T6" y="T7"/>
                </a:cxn>
                <a:cxn ang="0">
                  <a:pos x="T8" y="T9"/>
                </a:cxn>
                <a:cxn ang="0">
                  <a:pos x="T10" y="T11"/>
                </a:cxn>
                <a:cxn ang="0">
                  <a:pos x="T12" y="T13"/>
                </a:cxn>
              </a:cxnLst>
              <a:rect l="0" t="0" r="r" b="b"/>
              <a:pathLst>
                <a:path w="78" h="84">
                  <a:moveTo>
                    <a:pt x="1" y="7"/>
                  </a:moveTo>
                  <a:cubicBezTo>
                    <a:pt x="9" y="25"/>
                    <a:pt x="22" y="41"/>
                    <a:pt x="35" y="56"/>
                  </a:cubicBezTo>
                  <a:cubicBezTo>
                    <a:pt x="45" y="66"/>
                    <a:pt x="58" y="84"/>
                    <a:pt x="74" y="78"/>
                  </a:cubicBezTo>
                  <a:cubicBezTo>
                    <a:pt x="77" y="77"/>
                    <a:pt x="78" y="72"/>
                    <a:pt x="74" y="72"/>
                  </a:cubicBezTo>
                  <a:cubicBezTo>
                    <a:pt x="57" y="69"/>
                    <a:pt x="45" y="52"/>
                    <a:pt x="34" y="40"/>
                  </a:cubicBezTo>
                  <a:cubicBezTo>
                    <a:pt x="24" y="28"/>
                    <a:pt x="15" y="15"/>
                    <a:pt x="6" y="3"/>
                  </a:cubicBezTo>
                  <a:cubicBezTo>
                    <a:pt x="3" y="0"/>
                    <a:pt x="0" y="4"/>
                    <a:pt x="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 name="Freeform 864"/>
            <p:cNvSpPr>
              <a:spLocks/>
            </p:cNvSpPr>
            <p:nvPr/>
          </p:nvSpPr>
          <p:spPr bwMode="auto">
            <a:xfrm>
              <a:off x="2593" y="2654"/>
              <a:ext cx="162" cy="35"/>
            </a:xfrm>
            <a:custGeom>
              <a:avLst/>
              <a:gdLst>
                <a:gd name="T0" fmla="*/ 88 w 92"/>
                <a:gd name="T1" fmla="*/ 8 h 20"/>
                <a:gd name="T2" fmla="*/ 3 w 92"/>
                <a:gd name="T3" fmla="*/ 13 h 20"/>
                <a:gd name="T4" fmla="*/ 5 w 92"/>
                <a:gd name="T5" fmla="*/ 20 h 20"/>
                <a:gd name="T6" fmla="*/ 46 w 92"/>
                <a:gd name="T7" fmla="*/ 14 h 20"/>
                <a:gd name="T8" fmla="*/ 87 w 92"/>
                <a:gd name="T9" fmla="*/ 14 h 20"/>
                <a:gd name="T10" fmla="*/ 88 w 92"/>
                <a:gd name="T11" fmla="*/ 8 h 20"/>
              </a:gdLst>
              <a:ahLst/>
              <a:cxnLst>
                <a:cxn ang="0">
                  <a:pos x="T0" y="T1"/>
                </a:cxn>
                <a:cxn ang="0">
                  <a:pos x="T2" y="T3"/>
                </a:cxn>
                <a:cxn ang="0">
                  <a:pos x="T4" y="T5"/>
                </a:cxn>
                <a:cxn ang="0">
                  <a:pos x="T6" y="T7"/>
                </a:cxn>
                <a:cxn ang="0">
                  <a:pos x="T8" y="T9"/>
                </a:cxn>
                <a:cxn ang="0">
                  <a:pos x="T10" y="T11"/>
                </a:cxn>
              </a:cxnLst>
              <a:rect l="0" t="0" r="r" b="b"/>
              <a:pathLst>
                <a:path w="92" h="20">
                  <a:moveTo>
                    <a:pt x="88" y="8"/>
                  </a:moveTo>
                  <a:cubicBezTo>
                    <a:pt x="62" y="2"/>
                    <a:pt x="27" y="0"/>
                    <a:pt x="3" y="13"/>
                  </a:cubicBezTo>
                  <a:cubicBezTo>
                    <a:pt x="0" y="15"/>
                    <a:pt x="1" y="20"/>
                    <a:pt x="5" y="20"/>
                  </a:cubicBezTo>
                  <a:cubicBezTo>
                    <a:pt x="18" y="19"/>
                    <a:pt x="32" y="14"/>
                    <a:pt x="46" y="14"/>
                  </a:cubicBezTo>
                  <a:cubicBezTo>
                    <a:pt x="60" y="13"/>
                    <a:pt x="74" y="13"/>
                    <a:pt x="87" y="14"/>
                  </a:cubicBezTo>
                  <a:cubicBezTo>
                    <a:pt x="91" y="15"/>
                    <a:pt x="92" y="9"/>
                    <a:pt x="8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 name="Freeform 865"/>
            <p:cNvSpPr>
              <a:spLocks/>
            </p:cNvSpPr>
            <p:nvPr/>
          </p:nvSpPr>
          <p:spPr bwMode="auto">
            <a:xfrm>
              <a:off x="2530" y="2677"/>
              <a:ext cx="89" cy="132"/>
            </a:xfrm>
            <a:custGeom>
              <a:avLst/>
              <a:gdLst>
                <a:gd name="T0" fmla="*/ 48 w 51"/>
                <a:gd name="T1" fmla="*/ 0 h 75"/>
                <a:gd name="T2" fmla="*/ 21 w 51"/>
                <a:gd name="T3" fmla="*/ 18 h 75"/>
                <a:gd name="T4" fmla="*/ 0 w 51"/>
                <a:gd name="T5" fmla="*/ 70 h 75"/>
                <a:gd name="T6" fmla="*/ 6 w 51"/>
                <a:gd name="T7" fmla="*/ 72 h 75"/>
                <a:gd name="T8" fmla="*/ 49 w 51"/>
                <a:gd name="T9" fmla="*/ 4 h 75"/>
                <a:gd name="T10" fmla="*/ 48 w 51"/>
                <a:gd name="T11" fmla="*/ 0 h 75"/>
              </a:gdLst>
              <a:ahLst/>
              <a:cxnLst>
                <a:cxn ang="0">
                  <a:pos x="T0" y="T1"/>
                </a:cxn>
                <a:cxn ang="0">
                  <a:pos x="T2" y="T3"/>
                </a:cxn>
                <a:cxn ang="0">
                  <a:pos x="T4" y="T5"/>
                </a:cxn>
                <a:cxn ang="0">
                  <a:pos x="T6" y="T7"/>
                </a:cxn>
                <a:cxn ang="0">
                  <a:pos x="T8" y="T9"/>
                </a:cxn>
                <a:cxn ang="0">
                  <a:pos x="T10" y="T11"/>
                </a:cxn>
              </a:cxnLst>
              <a:rect l="0" t="0" r="r" b="b"/>
              <a:pathLst>
                <a:path w="51" h="75">
                  <a:moveTo>
                    <a:pt x="48" y="0"/>
                  </a:moveTo>
                  <a:cubicBezTo>
                    <a:pt x="36" y="1"/>
                    <a:pt x="27" y="9"/>
                    <a:pt x="21" y="18"/>
                  </a:cubicBezTo>
                  <a:cubicBezTo>
                    <a:pt x="12" y="33"/>
                    <a:pt x="4" y="53"/>
                    <a:pt x="0" y="70"/>
                  </a:cubicBezTo>
                  <a:cubicBezTo>
                    <a:pt x="0" y="73"/>
                    <a:pt x="4" y="75"/>
                    <a:pt x="6" y="72"/>
                  </a:cubicBezTo>
                  <a:cubicBezTo>
                    <a:pt x="21" y="48"/>
                    <a:pt x="22" y="18"/>
                    <a:pt x="49" y="4"/>
                  </a:cubicBezTo>
                  <a:cubicBezTo>
                    <a:pt x="51" y="3"/>
                    <a:pt x="50"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 name="Freeform 866"/>
            <p:cNvSpPr>
              <a:spLocks/>
            </p:cNvSpPr>
            <p:nvPr/>
          </p:nvSpPr>
          <p:spPr bwMode="auto">
            <a:xfrm>
              <a:off x="2528" y="2942"/>
              <a:ext cx="156" cy="171"/>
            </a:xfrm>
            <a:custGeom>
              <a:avLst/>
              <a:gdLst>
                <a:gd name="T0" fmla="*/ 1 w 89"/>
                <a:gd name="T1" fmla="*/ 6 h 97"/>
                <a:gd name="T2" fmla="*/ 13 w 89"/>
                <a:gd name="T3" fmla="*/ 25 h 97"/>
                <a:gd name="T4" fmla="*/ 35 w 89"/>
                <a:gd name="T5" fmla="*/ 58 h 97"/>
                <a:gd name="T6" fmla="*/ 83 w 89"/>
                <a:gd name="T7" fmla="*/ 96 h 97"/>
                <a:gd name="T8" fmla="*/ 85 w 89"/>
                <a:gd name="T9" fmla="*/ 90 h 97"/>
                <a:gd name="T10" fmla="*/ 38 w 89"/>
                <a:gd name="T11" fmla="*/ 44 h 97"/>
                <a:gd name="T12" fmla="*/ 26 w 89"/>
                <a:gd name="T13" fmla="*/ 25 h 97"/>
                <a:gd name="T14" fmla="*/ 6 w 89"/>
                <a:gd name="T15" fmla="*/ 3 h 97"/>
                <a:gd name="T16" fmla="*/ 1 w 89"/>
                <a:gd name="T17" fmla="*/ 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7">
                  <a:moveTo>
                    <a:pt x="1" y="6"/>
                  </a:moveTo>
                  <a:cubicBezTo>
                    <a:pt x="2" y="14"/>
                    <a:pt x="7" y="19"/>
                    <a:pt x="13" y="25"/>
                  </a:cubicBezTo>
                  <a:cubicBezTo>
                    <a:pt x="24" y="35"/>
                    <a:pt x="28" y="45"/>
                    <a:pt x="35" y="58"/>
                  </a:cubicBezTo>
                  <a:cubicBezTo>
                    <a:pt x="44" y="76"/>
                    <a:pt x="62" y="93"/>
                    <a:pt x="83" y="96"/>
                  </a:cubicBezTo>
                  <a:cubicBezTo>
                    <a:pt x="86" y="97"/>
                    <a:pt x="89" y="92"/>
                    <a:pt x="85" y="90"/>
                  </a:cubicBezTo>
                  <a:cubicBezTo>
                    <a:pt x="64" y="78"/>
                    <a:pt x="49" y="67"/>
                    <a:pt x="38" y="44"/>
                  </a:cubicBezTo>
                  <a:cubicBezTo>
                    <a:pt x="35" y="37"/>
                    <a:pt x="32" y="30"/>
                    <a:pt x="26" y="25"/>
                  </a:cubicBezTo>
                  <a:cubicBezTo>
                    <a:pt x="19" y="17"/>
                    <a:pt x="11" y="13"/>
                    <a:pt x="6" y="3"/>
                  </a:cubicBezTo>
                  <a:cubicBezTo>
                    <a:pt x="5" y="0"/>
                    <a:pt x="0" y="3"/>
                    <a:pt x="1"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 name="Freeform 867"/>
            <p:cNvSpPr>
              <a:spLocks/>
            </p:cNvSpPr>
            <p:nvPr/>
          </p:nvSpPr>
          <p:spPr bwMode="auto">
            <a:xfrm>
              <a:off x="2804" y="3044"/>
              <a:ext cx="149" cy="151"/>
            </a:xfrm>
            <a:custGeom>
              <a:avLst/>
              <a:gdLst>
                <a:gd name="T0" fmla="*/ 6 w 85"/>
                <a:gd name="T1" fmla="*/ 84 h 86"/>
                <a:gd name="T2" fmla="*/ 84 w 85"/>
                <a:gd name="T3" fmla="*/ 6 h 86"/>
                <a:gd name="T4" fmla="*/ 80 w 85"/>
                <a:gd name="T5" fmla="*/ 3 h 86"/>
                <a:gd name="T6" fmla="*/ 46 w 85"/>
                <a:gd name="T7" fmla="*/ 43 h 86"/>
                <a:gd name="T8" fmla="*/ 3 w 85"/>
                <a:gd name="T9" fmla="*/ 79 h 86"/>
                <a:gd name="T10" fmla="*/ 6 w 85"/>
                <a:gd name="T11" fmla="*/ 84 h 86"/>
              </a:gdLst>
              <a:ahLst/>
              <a:cxnLst>
                <a:cxn ang="0">
                  <a:pos x="T0" y="T1"/>
                </a:cxn>
                <a:cxn ang="0">
                  <a:pos x="T2" y="T3"/>
                </a:cxn>
                <a:cxn ang="0">
                  <a:pos x="T4" y="T5"/>
                </a:cxn>
                <a:cxn ang="0">
                  <a:pos x="T6" y="T7"/>
                </a:cxn>
                <a:cxn ang="0">
                  <a:pos x="T8" y="T9"/>
                </a:cxn>
                <a:cxn ang="0">
                  <a:pos x="T10" y="T11"/>
                </a:cxn>
              </a:cxnLst>
              <a:rect l="0" t="0" r="r" b="b"/>
              <a:pathLst>
                <a:path w="85" h="86">
                  <a:moveTo>
                    <a:pt x="6" y="84"/>
                  </a:moveTo>
                  <a:cubicBezTo>
                    <a:pt x="37" y="68"/>
                    <a:pt x="70" y="39"/>
                    <a:pt x="84" y="6"/>
                  </a:cubicBezTo>
                  <a:cubicBezTo>
                    <a:pt x="85" y="4"/>
                    <a:pt x="82" y="0"/>
                    <a:pt x="80" y="3"/>
                  </a:cubicBezTo>
                  <a:cubicBezTo>
                    <a:pt x="68" y="16"/>
                    <a:pt x="58" y="30"/>
                    <a:pt x="46" y="43"/>
                  </a:cubicBezTo>
                  <a:cubicBezTo>
                    <a:pt x="33" y="56"/>
                    <a:pt x="18" y="68"/>
                    <a:pt x="3" y="79"/>
                  </a:cubicBezTo>
                  <a:cubicBezTo>
                    <a:pt x="0" y="81"/>
                    <a:pt x="3" y="86"/>
                    <a:pt x="6" y="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 name="Freeform 868"/>
            <p:cNvSpPr>
              <a:spLocks/>
            </p:cNvSpPr>
            <p:nvPr/>
          </p:nvSpPr>
          <p:spPr bwMode="auto">
            <a:xfrm>
              <a:off x="3027" y="2891"/>
              <a:ext cx="313" cy="190"/>
            </a:xfrm>
            <a:custGeom>
              <a:avLst/>
              <a:gdLst>
                <a:gd name="T0" fmla="*/ 5 w 178"/>
                <a:gd name="T1" fmla="*/ 102 h 108"/>
                <a:gd name="T2" fmla="*/ 120 w 178"/>
                <a:gd name="T3" fmla="*/ 82 h 108"/>
                <a:gd name="T4" fmla="*/ 178 w 178"/>
                <a:gd name="T5" fmla="*/ 7 h 108"/>
                <a:gd name="T6" fmla="*/ 168 w 178"/>
                <a:gd name="T7" fmla="*/ 3 h 108"/>
                <a:gd name="T8" fmla="*/ 143 w 178"/>
                <a:gd name="T9" fmla="*/ 42 h 108"/>
                <a:gd name="T10" fmla="*/ 110 w 178"/>
                <a:gd name="T11" fmla="*/ 70 h 108"/>
                <a:gd name="T12" fmla="*/ 5 w 178"/>
                <a:gd name="T13" fmla="*/ 92 h 108"/>
                <a:gd name="T14" fmla="*/ 5 w 178"/>
                <a:gd name="T15" fmla="*/ 102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108">
                  <a:moveTo>
                    <a:pt x="5" y="102"/>
                  </a:moveTo>
                  <a:cubicBezTo>
                    <a:pt x="43" y="108"/>
                    <a:pt x="87" y="102"/>
                    <a:pt x="120" y="82"/>
                  </a:cubicBezTo>
                  <a:cubicBezTo>
                    <a:pt x="144" y="67"/>
                    <a:pt x="176" y="37"/>
                    <a:pt x="178" y="7"/>
                  </a:cubicBezTo>
                  <a:cubicBezTo>
                    <a:pt x="178" y="2"/>
                    <a:pt x="172" y="0"/>
                    <a:pt x="168" y="3"/>
                  </a:cubicBezTo>
                  <a:cubicBezTo>
                    <a:pt x="158" y="14"/>
                    <a:pt x="152" y="30"/>
                    <a:pt x="143" y="42"/>
                  </a:cubicBezTo>
                  <a:cubicBezTo>
                    <a:pt x="133" y="53"/>
                    <a:pt x="122" y="63"/>
                    <a:pt x="110" y="70"/>
                  </a:cubicBezTo>
                  <a:cubicBezTo>
                    <a:pt x="77" y="89"/>
                    <a:pt x="41" y="86"/>
                    <a:pt x="5" y="92"/>
                  </a:cubicBezTo>
                  <a:cubicBezTo>
                    <a:pt x="0" y="92"/>
                    <a:pt x="0" y="101"/>
                    <a:pt x="5"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 name="Freeform 869"/>
            <p:cNvSpPr>
              <a:spLocks/>
            </p:cNvSpPr>
            <p:nvPr/>
          </p:nvSpPr>
          <p:spPr bwMode="auto">
            <a:xfrm>
              <a:off x="3203" y="2761"/>
              <a:ext cx="137" cy="141"/>
            </a:xfrm>
            <a:custGeom>
              <a:avLst/>
              <a:gdLst>
                <a:gd name="T0" fmla="*/ 2 w 78"/>
                <a:gd name="T1" fmla="*/ 7 h 80"/>
                <a:gd name="T2" fmla="*/ 38 w 78"/>
                <a:gd name="T3" fmla="*/ 55 h 80"/>
                <a:gd name="T4" fmla="*/ 73 w 78"/>
                <a:gd name="T5" fmla="*/ 79 h 80"/>
                <a:gd name="T6" fmla="*/ 75 w 78"/>
                <a:gd name="T7" fmla="*/ 73 h 80"/>
                <a:gd name="T8" fmla="*/ 59 w 78"/>
                <a:gd name="T9" fmla="*/ 61 h 80"/>
                <a:gd name="T10" fmla="*/ 43 w 78"/>
                <a:gd name="T11" fmla="*/ 44 h 80"/>
                <a:gd name="T12" fmla="*/ 8 w 78"/>
                <a:gd name="T13" fmla="*/ 3 h 80"/>
                <a:gd name="T14" fmla="*/ 2 w 78"/>
                <a:gd name="T15" fmla="*/ 7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0">
                  <a:moveTo>
                    <a:pt x="2" y="7"/>
                  </a:moveTo>
                  <a:cubicBezTo>
                    <a:pt x="12" y="24"/>
                    <a:pt x="26" y="39"/>
                    <a:pt x="38" y="55"/>
                  </a:cubicBezTo>
                  <a:cubicBezTo>
                    <a:pt x="47" y="65"/>
                    <a:pt x="58" y="80"/>
                    <a:pt x="73" y="79"/>
                  </a:cubicBezTo>
                  <a:cubicBezTo>
                    <a:pt x="76" y="79"/>
                    <a:pt x="78" y="75"/>
                    <a:pt x="75" y="73"/>
                  </a:cubicBezTo>
                  <a:cubicBezTo>
                    <a:pt x="70" y="69"/>
                    <a:pt x="64" y="66"/>
                    <a:pt x="59" y="61"/>
                  </a:cubicBezTo>
                  <a:cubicBezTo>
                    <a:pt x="53" y="56"/>
                    <a:pt x="48" y="50"/>
                    <a:pt x="43" y="44"/>
                  </a:cubicBezTo>
                  <a:cubicBezTo>
                    <a:pt x="31" y="30"/>
                    <a:pt x="20" y="15"/>
                    <a:pt x="8" y="3"/>
                  </a:cubicBezTo>
                  <a:cubicBezTo>
                    <a:pt x="5" y="0"/>
                    <a:pt x="0" y="4"/>
                    <a:pt x="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 name="Freeform 870"/>
            <p:cNvSpPr>
              <a:spLocks/>
            </p:cNvSpPr>
            <p:nvPr/>
          </p:nvSpPr>
          <p:spPr bwMode="auto">
            <a:xfrm>
              <a:off x="3312" y="2886"/>
              <a:ext cx="218" cy="56"/>
            </a:xfrm>
            <a:custGeom>
              <a:avLst/>
              <a:gdLst>
                <a:gd name="T0" fmla="*/ 4 w 124"/>
                <a:gd name="T1" fmla="*/ 7 h 32"/>
                <a:gd name="T2" fmla="*/ 121 w 124"/>
                <a:gd name="T3" fmla="*/ 18 h 32"/>
                <a:gd name="T4" fmla="*/ 120 w 124"/>
                <a:gd name="T5" fmla="*/ 11 h 32"/>
                <a:gd name="T6" fmla="*/ 66 w 124"/>
                <a:gd name="T7" fmla="*/ 14 h 32"/>
                <a:gd name="T8" fmla="*/ 6 w 124"/>
                <a:gd name="T9" fmla="*/ 1 h 32"/>
                <a:gd name="T10" fmla="*/ 4 w 124"/>
                <a:gd name="T11" fmla="*/ 7 h 32"/>
              </a:gdLst>
              <a:ahLst/>
              <a:cxnLst>
                <a:cxn ang="0">
                  <a:pos x="T0" y="T1"/>
                </a:cxn>
                <a:cxn ang="0">
                  <a:pos x="T2" y="T3"/>
                </a:cxn>
                <a:cxn ang="0">
                  <a:pos x="T4" y="T5"/>
                </a:cxn>
                <a:cxn ang="0">
                  <a:pos x="T6" y="T7"/>
                </a:cxn>
                <a:cxn ang="0">
                  <a:pos x="T8" y="T9"/>
                </a:cxn>
                <a:cxn ang="0">
                  <a:pos x="T10" y="T11"/>
                </a:cxn>
              </a:cxnLst>
              <a:rect l="0" t="0" r="r" b="b"/>
              <a:pathLst>
                <a:path w="124" h="32">
                  <a:moveTo>
                    <a:pt x="4" y="7"/>
                  </a:moveTo>
                  <a:cubicBezTo>
                    <a:pt x="37" y="24"/>
                    <a:pt x="86" y="32"/>
                    <a:pt x="121" y="18"/>
                  </a:cubicBezTo>
                  <a:cubicBezTo>
                    <a:pt x="124" y="16"/>
                    <a:pt x="124" y="11"/>
                    <a:pt x="120" y="11"/>
                  </a:cubicBezTo>
                  <a:cubicBezTo>
                    <a:pt x="102" y="13"/>
                    <a:pt x="84" y="15"/>
                    <a:pt x="66" y="14"/>
                  </a:cubicBezTo>
                  <a:cubicBezTo>
                    <a:pt x="45" y="12"/>
                    <a:pt x="26" y="6"/>
                    <a:pt x="6" y="1"/>
                  </a:cubicBezTo>
                  <a:cubicBezTo>
                    <a:pt x="3" y="0"/>
                    <a:pt x="0" y="6"/>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 name="Freeform 871"/>
            <p:cNvSpPr>
              <a:spLocks/>
            </p:cNvSpPr>
            <p:nvPr/>
          </p:nvSpPr>
          <p:spPr bwMode="auto">
            <a:xfrm>
              <a:off x="3358" y="2610"/>
              <a:ext cx="168" cy="139"/>
            </a:xfrm>
            <a:custGeom>
              <a:avLst/>
              <a:gdLst>
                <a:gd name="T0" fmla="*/ 3 w 96"/>
                <a:gd name="T1" fmla="*/ 6 h 79"/>
                <a:gd name="T2" fmla="*/ 89 w 96"/>
                <a:gd name="T3" fmla="*/ 77 h 79"/>
                <a:gd name="T4" fmla="*/ 96 w 96"/>
                <a:gd name="T5" fmla="*/ 75 h 79"/>
                <a:gd name="T6" fmla="*/ 59 w 96"/>
                <a:gd name="T7" fmla="*/ 33 h 79"/>
                <a:gd name="T8" fmla="*/ 6 w 96"/>
                <a:gd name="T9" fmla="*/ 1 h 79"/>
                <a:gd name="T10" fmla="*/ 3 w 96"/>
                <a:gd name="T11" fmla="*/ 6 h 79"/>
              </a:gdLst>
              <a:ahLst/>
              <a:cxnLst>
                <a:cxn ang="0">
                  <a:pos x="T0" y="T1"/>
                </a:cxn>
                <a:cxn ang="0">
                  <a:pos x="T2" y="T3"/>
                </a:cxn>
                <a:cxn ang="0">
                  <a:pos x="T4" y="T5"/>
                </a:cxn>
                <a:cxn ang="0">
                  <a:pos x="T6" y="T7"/>
                </a:cxn>
                <a:cxn ang="0">
                  <a:pos x="T8" y="T9"/>
                </a:cxn>
                <a:cxn ang="0">
                  <a:pos x="T10" y="T11"/>
                </a:cxn>
              </a:cxnLst>
              <a:rect l="0" t="0" r="r" b="b"/>
              <a:pathLst>
                <a:path w="96" h="79">
                  <a:moveTo>
                    <a:pt x="3" y="6"/>
                  </a:moveTo>
                  <a:cubicBezTo>
                    <a:pt x="35" y="22"/>
                    <a:pt x="69" y="48"/>
                    <a:pt x="89" y="77"/>
                  </a:cubicBezTo>
                  <a:cubicBezTo>
                    <a:pt x="91" y="79"/>
                    <a:pt x="96" y="79"/>
                    <a:pt x="96" y="75"/>
                  </a:cubicBezTo>
                  <a:cubicBezTo>
                    <a:pt x="93" y="55"/>
                    <a:pt x="73" y="45"/>
                    <a:pt x="59" y="33"/>
                  </a:cubicBezTo>
                  <a:cubicBezTo>
                    <a:pt x="42" y="20"/>
                    <a:pt x="27" y="6"/>
                    <a:pt x="6" y="1"/>
                  </a:cubicBezTo>
                  <a:cubicBezTo>
                    <a:pt x="2" y="0"/>
                    <a:pt x="0" y="5"/>
                    <a:pt x="3"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 name="Freeform 872"/>
            <p:cNvSpPr>
              <a:spLocks/>
            </p:cNvSpPr>
            <p:nvPr/>
          </p:nvSpPr>
          <p:spPr bwMode="auto">
            <a:xfrm>
              <a:off x="3510" y="2659"/>
              <a:ext cx="324" cy="106"/>
            </a:xfrm>
            <a:custGeom>
              <a:avLst/>
              <a:gdLst>
                <a:gd name="T0" fmla="*/ 7 w 184"/>
                <a:gd name="T1" fmla="*/ 58 h 60"/>
                <a:gd name="T2" fmla="*/ 98 w 184"/>
                <a:gd name="T3" fmla="*/ 44 h 60"/>
                <a:gd name="T4" fmla="*/ 180 w 184"/>
                <a:gd name="T5" fmla="*/ 10 h 60"/>
                <a:gd name="T6" fmla="*/ 175 w 184"/>
                <a:gd name="T7" fmla="*/ 1 h 60"/>
                <a:gd name="T8" fmla="*/ 130 w 184"/>
                <a:gd name="T9" fmla="*/ 19 h 60"/>
                <a:gd name="T10" fmla="*/ 80 w 184"/>
                <a:gd name="T11" fmla="*/ 31 h 60"/>
                <a:gd name="T12" fmla="*/ 3 w 184"/>
                <a:gd name="T13" fmla="*/ 51 h 60"/>
                <a:gd name="T14" fmla="*/ 7 w 184"/>
                <a:gd name="T15" fmla="*/ 58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60">
                  <a:moveTo>
                    <a:pt x="7" y="58"/>
                  </a:moveTo>
                  <a:cubicBezTo>
                    <a:pt x="37" y="48"/>
                    <a:pt x="67" y="51"/>
                    <a:pt x="98" y="44"/>
                  </a:cubicBezTo>
                  <a:cubicBezTo>
                    <a:pt x="123" y="39"/>
                    <a:pt x="162" y="30"/>
                    <a:pt x="180" y="10"/>
                  </a:cubicBezTo>
                  <a:cubicBezTo>
                    <a:pt x="184" y="6"/>
                    <a:pt x="180" y="0"/>
                    <a:pt x="175" y="1"/>
                  </a:cubicBezTo>
                  <a:cubicBezTo>
                    <a:pt x="159" y="4"/>
                    <a:pt x="145" y="13"/>
                    <a:pt x="130" y="19"/>
                  </a:cubicBezTo>
                  <a:cubicBezTo>
                    <a:pt x="114" y="24"/>
                    <a:pt x="97" y="29"/>
                    <a:pt x="80" y="31"/>
                  </a:cubicBezTo>
                  <a:cubicBezTo>
                    <a:pt x="57" y="35"/>
                    <a:pt x="20" y="31"/>
                    <a:pt x="3" y="51"/>
                  </a:cubicBezTo>
                  <a:cubicBezTo>
                    <a:pt x="0" y="54"/>
                    <a:pt x="3" y="60"/>
                    <a:pt x="7" y="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 name="Freeform 873"/>
            <p:cNvSpPr>
              <a:spLocks/>
            </p:cNvSpPr>
            <p:nvPr/>
          </p:nvSpPr>
          <p:spPr bwMode="auto">
            <a:xfrm>
              <a:off x="3844" y="2619"/>
              <a:ext cx="118" cy="65"/>
            </a:xfrm>
            <a:custGeom>
              <a:avLst/>
              <a:gdLst>
                <a:gd name="T0" fmla="*/ 63 w 67"/>
                <a:gd name="T1" fmla="*/ 30 h 37"/>
                <a:gd name="T2" fmla="*/ 31 w 67"/>
                <a:gd name="T3" fmla="*/ 16 h 37"/>
                <a:gd name="T4" fmla="*/ 6 w 67"/>
                <a:gd name="T5" fmla="*/ 1 h 37"/>
                <a:gd name="T6" fmla="*/ 1 w 67"/>
                <a:gd name="T7" fmla="*/ 7 h 37"/>
                <a:gd name="T8" fmla="*/ 61 w 67"/>
                <a:gd name="T9" fmla="*/ 37 h 37"/>
                <a:gd name="T10" fmla="*/ 63 w 67"/>
                <a:gd name="T11" fmla="*/ 30 h 37"/>
              </a:gdLst>
              <a:ahLst/>
              <a:cxnLst>
                <a:cxn ang="0">
                  <a:pos x="T0" y="T1"/>
                </a:cxn>
                <a:cxn ang="0">
                  <a:pos x="T2" y="T3"/>
                </a:cxn>
                <a:cxn ang="0">
                  <a:pos x="T4" y="T5"/>
                </a:cxn>
                <a:cxn ang="0">
                  <a:pos x="T6" y="T7"/>
                </a:cxn>
                <a:cxn ang="0">
                  <a:pos x="T8" y="T9"/>
                </a:cxn>
                <a:cxn ang="0">
                  <a:pos x="T10" y="T11"/>
                </a:cxn>
              </a:cxnLst>
              <a:rect l="0" t="0" r="r" b="b"/>
              <a:pathLst>
                <a:path w="67" h="37">
                  <a:moveTo>
                    <a:pt x="63" y="30"/>
                  </a:moveTo>
                  <a:cubicBezTo>
                    <a:pt x="52" y="26"/>
                    <a:pt x="41" y="22"/>
                    <a:pt x="31" y="16"/>
                  </a:cubicBezTo>
                  <a:cubicBezTo>
                    <a:pt x="22" y="11"/>
                    <a:pt x="15" y="4"/>
                    <a:pt x="6" y="1"/>
                  </a:cubicBezTo>
                  <a:cubicBezTo>
                    <a:pt x="3" y="0"/>
                    <a:pt x="0" y="4"/>
                    <a:pt x="1" y="7"/>
                  </a:cubicBezTo>
                  <a:cubicBezTo>
                    <a:pt x="13" y="24"/>
                    <a:pt x="42" y="34"/>
                    <a:pt x="61" y="37"/>
                  </a:cubicBezTo>
                  <a:cubicBezTo>
                    <a:pt x="65" y="37"/>
                    <a:pt x="67" y="32"/>
                    <a:pt x="63"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 name="Freeform 874"/>
            <p:cNvSpPr>
              <a:spLocks/>
            </p:cNvSpPr>
            <p:nvPr/>
          </p:nvSpPr>
          <p:spPr bwMode="auto">
            <a:xfrm>
              <a:off x="3848" y="2508"/>
              <a:ext cx="26" cy="121"/>
            </a:xfrm>
            <a:custGeom>
              <a:avLst/>
              <a:gdLst>
                <a:gd name="T0" fmla="*/ 7 w 15"/>
                <a:gd name="T1" fmla="*/ 65 h 69"/>
                <a:gd name="T2" fmla="*/ 13 w 15"/>
                <a:gd name="T3" fmla="*/ 29 h 69"/>
                <a:gd name="T4" fmla="*/ 7 w 15"/>
                <a:gd name="T5" fmla="*/ 2 h 69"/>
                <a:gd name="T6" fmla="*/ 1 w 15"/>
                <a:gd name="T7" fmla="*/ 4 h 69"/>
                <a:gd name="T8" fmla="*/ 0 w 15"/>
                <a:gd name="T9" fmla="*/ 65 h 69"/>
                <a:gd name="T10" fmla="*/ 7 w 15"/>
                <a:gd name="T11" fmla="*/ 65 h 69"/>
              </a:gdLst>
              <a:ahLst/>
              <a:cxnLst>
                <a:cxn ang="0">
                  <a:pos x="T0" y="T1"/>
                </a:cxn>
                <a:cxn ang="0">
                  <a:pos x="T2" y="T3"/>
                </a:cxn>
                <a:cxn ang="0">
                  <a:pos x="T4" y="T5"/>
                </a:cxn>
                <a:cxn ang="0">
                  <a:pos x="T6" y="T7"/>
                </a:cxn>
                <a:cxn ang="0">
                  <a:pos x="T8" y="T9"/>
                </a:cxn>
                <a:cxn ang="0">
                  <a:pos x="T10" y="T11"/>
                </a:cxn>
              </a:cxnLst>
              <a:rect l="0" t="0" r="r" b="b"/>
              <a:pathLst>
                <a:path w="15" h="69">
                  <a:moveTo>
                    <a:pt x="7" y="65"/>
                  </a:moveTo>
                  <a:cubicBezTo>
                    <a:pt x="11" y="54"/>
                    <a:pt x="12" y="41"/>
                    <a:pt x="13" y="29"/>
                  </a:cubicBezTo>
                  <a:cubicBezTo>
                    <a:pt x="13" y="20"/>
                    <a:pt x="15" y="7"/>
                    <a:pt x="7" y="2"/>
                  </a:cubicBezTo>
                  <a:cubicBezTo>
                    <a:pt x="5" y="0"/>
                    <a:pt x="1" y="1"/>
                    <a:pt x="1" y="4"/>
                  </a:cubicBezTo>
                  <a:cubicBezTo>
                    <a:pt x="3" y="25"/>
                    <a:pt x="1" y="44"/>
                    <a:pt x="0" y="65"/>
                  </a:cubicBezTo>
                  <a:cubicBezTo>
                    <a:pt x="0" y="69"/>
                    <a:pt x="5" y="69"/>
                    <a:pt x="7"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 name="Freeform 875"/>
            <p:cNvSpPr>
              <a:spLocks/>
            </p:cNvSpPr>
            <p:nvPr/>
          </p:nvSpPr>
          <p:spPr bwMode="auto">
            <a:xfrm>
              <a:off x="3655" y="2408"/>
              <a:ext cx="218" cy="119"/>
            </a:xfrm>
            <a:custGeom>
              <a:avLst/>
              <a:gdLst>
                <a:gd name="T0" fmla="*/ 122 w 124"/>
                <a:gd name="T1" fmla="*/ 62 h 68"/>
                <a:gd name="T2" fmla="*/ 71 w 124"/>
                <a:gd name="T3" fmla="*/ 22 h 68"/>
                <a:gd name="T4" fmla="*/ 5 w 124"/>
                <a:gd name="T5" fmla="*/ 2 h 68"/>
                <a:gd name="T6" fmla="*/ 4 w 124"/>
                <a:gd name="T7" fmla="*/ 9 h 68"/>
                <a:gd name="T8" fmla="*/ 117 w 124"/>
                <a:gd name="T9" fmla="*/ 66 h 68"/>
                <a:gd name="T10" fmla="*/ 122 w 124"/>
                <a:gd name="T11" fmla="*/ 62 h 68"/>
              </a:gdLst>
              <a:ahLst/>
              <a:cxnLst>
                <a:cxn ang="0">
                  <a:pos x="T0" y="T1"/>
                </a:cxn>
                <a:cxn ang="0">
                  <a:pos x="T2" y="T3"/>
                </a:cxn>
                <a:cxn ang="0">
                  <a:pos x="T4" y="T5"/>
                </a:cxn>
                <a:cxn ang="0">
                  <a:pos x="T6" y="T7"/>
                </a:cxn>
                <a:cxn ang="0">
                  <a:pos x="T8" y="T9"/>
                </a:cxn>
                <a:cxn ang="0">
                  <a:pos x="T10" y="T11"/>
                </a:cxn>
              </a:cxnLst>
              <a:rect l="0" t="0" r="r" b="b"/>
              <a:pathLst>
                <a:path w="124" h="68">
                  <a:moveTo>
                    <a:pt x="122" y="62"/>
                  </a:moveTo>
                  <a:cubicBezTo>
                    <a:pt x="110" y="44"/>
                    <a:pt x="89" y="33"/>
                    <a:pt x="71" y="22"/>
                  </a:cubicBezTo>
                  <a:cubicBezTo>
                    <a:pt x="51" y="10"/>
                    <a:pt x="29" y="0"/>
                    <a:pt x="5" y="2"/>
                  </a:cubicBezTo>
                  <a:cubicBezTo>
                    <a:pt x="1" y="2"/>
                    <a:pt x="0" y="8"/>
                    <a:pt x="4" y="9"/>
                  </a:cubicBezTo>
                  <a:cubicBezTo>
                    <a:pt x="45" y="18"/>
                    <a:pt x="87" y="37"/>
                    <a:pt x="117" y="66"/>
                  </a:cubicBezTo>
                  <a:cubicBezTo>
                    <a:pt x="120" y="68"/>
                    <a:pt x="124" y="65"/>
                    <a:pt x="122"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 name="Freeform 876"/>
            <p:cNvSpPr>
              <a:spLocks/>
            </p:cNvSpPr>
            <p:nvPr/>
          </p:nvSpPr>
          <p:spPr bwMode="auto">
            <a:xfrm>
              <a:off x="3853" y="2346"/>
              <a:ext cx="434" cy="185"/>
            </a:xfrm>
            <a:custGeom>
              <a:avLst/>
              <a:gdLst>
                <a:gd name="T0" fmla="*/ 10 w 247"/>
                <a:gd name="T1" fmla="*/ 103 h 105"/>
                <a:gd name="T2" fmla="*/ 119 w 247"/>
                <a:gd name="T3" fmla="*/ 43 h 105"/>
                <a:gd name="T4" fmla="*/ 178 w 247"/>
                <a:gd name="T5" fmla="*/ 28 h 105"/>
                <a:gd name="T6" fmla="*/ 241 w 247"/>
                <a:gd name="T7" fmla="*/ 29 h 105"/>
                <a:gd name="T8" fmla="*/ 243 w 247"/>
                <a:gd name="T9" fmla="*/ 20 h 105"/>
                <a:gd name="T10" fmla="*/ 118 w 247"/>
                <a:gd name="T11" fmla="*/ 27 h 105"/>
                <a:gd name="T12" fmla="*/ 4 w 247"/>
                <a:gd name="T13" fmla="*/ 95 h 105"/>
                <a:gd name="T14" fmla="*/ 10 w 247"/>
                <a:gd name="T15" fmla="*/ 103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05">
                  <a:moveTo>
                    <a:pt x="10" y="103"/>
                  </a:moveTo>
                  <a:cubicBezTo>
                    <a:pt x="48" y="85"/>
                    <a:pt x="79" y="58"/>
                    <a:pt x="119" y="43"/>
                  </a:cubicBezTo>
                  <a:cubicBezTo>
                    <a:pt x="138" y="36"/>
                    <a:pt x="158" y="30"/>
                    <a:pt x="178" y="28"/>
                  </a:cubicBezTo>
                  <a:cubicBezTo>
                    <a:pt x="199" y="26"/>
                    <a:pt x="220" y="31"/>
                    <a:pt x="241" y="29"/>
                  </a:cubicBezTo>
                  <a:cubicBezTo>
                    <a:pt x="245" y="29"/>
                    <a:pt x="247" y="23"/>
                    <a:pt x="243" y="20"/>
                  </a:cubicBezTo>
                  <a:cubicBezTo>
                    <a:pt x="208" y="0"/>
                    <a:pt x="153" y="14"/>
                    <a:pt x="118" y="27"/>
                  </a:cubicBezTo>
                  <a:cubicBezTo>
                    <a:pt x="78" y="42"/>
                    <a:pt x="35" y="65"/>
                    <a:pt x="4" y="95"/>
                  </a:cubicBezTo>
                  <a:cubicBezTo>
                    <a:pt x="0" y="99"/>
                    <a:pt x="5" y="105"/>
                    <a:pt x="10"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 name="Freeform 877"/>
            <p:cNvSpPr>
              <a:spLocks/>
            </p:cNvSpPr>
            <p:nvPr/>
          </p:nvSpPr>
          <p:spPr bwMode="auto">
            <a:xfrm>
              <a:off x="4208" y="2212"/>
              <a:ext cx="102" cy="167"/>
            </a:xfrm>
            <a:custGeom>
              <a:avLst/>
              <a:gdLst>
                <a:gd name="T0" fmla="*/ 5 w 58"/>
                <a:gd name="T1" fmla="*/ 93 h 95"/>
                <a:gd name="T2" fmla="*/ 39 w 58"/>
                <a:gd name="T3" fmla="*/ 54 h 95"/>
                <a:gd name="T4" fmla="*/ 57 w 58"/>
                <a:gd name="T5" fmla="*/ 5 h 95"/>
                <a:gd name="T6" fmla="*/ 50 w 58"/>
                <a:gd name="T7" fmla="*/ 3 h 95"/>
                <a:gd name="T8" fmla="*/ 32 w 58"/>
                <a:gd name="T9" fmla="*/ 47 h 95"/>
                <a:gd name="T10" fmla="*/ 1 w 58"/>
                <a:gd name="T11" fmla="*/ 89 h 95"/>
                <a:gd name="T12" fmla="*/ 5 w 58"/>
                <a:gd name="T13" fmla="*/ 93 h 95"/>
              </a:gdLst>
              <a:ahLst/>
              <a:cxnLst>
                <a:cxn ang="0">
                  <a:pos x="T0" y="T1"/>
                </a:cxn>
                <a:cxn ang="0">
                  <a:pos x="T2" y="T3"/>
                </a:cxn>
                <a:cxn ang="0">
                  <a:pos x="T4" y="T5"/>
                </a:cxn>
                <a:cxn ang="0">
                  <a:pos x="T6" y="T7"/>
                </a:cxn>
                <a:cxn ang="0">
                  <a:pos x="T8" y="T9"/>
                </a:cxn>
                <a:cxn ang="0">
                  <a:pos x="T10" y="T11"/>
                </a:cxn>
                <a:cxn ang="0">
                  <a:pos x="T12" y="T13"/>
                </a:cxn>
              </a:cxnLst>
              <a:rect l="0" t="0" r="r" b="b"/>
              <a:pathLst>
                <a:path w="58" h="95">
                  <a:moveTo>
                    <a:pt x="5" y="93"/>
                  </a:moveTo>
                  <a:cubicBezTo>
                    <a:pt x="19" y="83"/>
                    <a:pt x="30" y="69"/>
                    <a:pt x="39" y="54"/>
                  </a:cubicBezTo>
                  <a:cubicBezTo>
                    <a:pt x="47" y="41"/>
                    <a:pt x="58" y="22"/>
                    <a:pt x="57" y="5"/>
                  </a:cubicBezTo>
                  <a:cubicBezTo>
                    <a:pt x="56" y="2"/>
                    <a:pt x="52" y="0"/>
                    <a:pt x="50" y="3"/>
                  </a:cubicBezTo>
                  <a:cubicBezTo>
                    <a:pt x="42" y="17"/>
                    <a:pt x="39" y="33"/>
                    <a:pt x="32" y="47"/>
                  </a:cubicBezTo>
                  <a:cubicBezTo>
                    <a:pt x="24" y="62"/>
                    <a:pt x="13" y="76"/>
                    <a:pt x="1" y="89"/>
                  </a:cubicBezTo>
                  <a:cubicBezTo>
                    <a:pt x="0" y="91"/>
                    <a:pt x="2" y="95"/>
                    <a:pt x="5"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 name="Freeform 878"/>
            <p:cNvSpPr>
              <a:spLocks/>
            </p:cNvSpPr>
            <p:nvPr/>
          </p:nvSpPr>
          <p:spPr bwMode="auto">
            <a:xfrm>
              <a:off x="4145" y="2128"/>
              <a:ext cx="965" cy="260"/>
            </a:xfrm>
            <a:custGeom>
              <a:avLst/>
              <a:gdLst>
                <a:gd name="T0" fmla="*/ 3 w 549"/>
                <a:gd name="T1" fmla="*/ 10 h 148"/>
                <a:gd name="T2" fmla="*/ 101 w 549"/>
                <a:gd name="T3" fmla="*/ 59 h 148"/>
                <a:gd name="T4" fmla="*/ 244 w 549"/>
                <a:gd name="T5" fmla="*/ 34 h 148"/>
                <a:gd name="T6" fmla="*/ 415 w 549"/>
                <a:gd name="T7" fmla="*/ 47 h 148"/>
                <a:gd name="T8" fmla="*/ 486 w 549"/>
                <a:gd name="T9" fmla="*/ 81 h 148"/>
                <a:gd name="T10" fmla="*/ 538 w 549"/>
                <a:gd name="T11" fmla="*/ 143 h 148"/>
                <a:gd name="T12" fmla="*/ 549 w 549"/>
                <a:gd name="T13" fmla="*/ 140 h 148"/>
                <a:gd name="T14" fmla="*/ 460 w 549"/>
                <a:gd name="T15" fmla="*/ 46 h 148"/>
                <a:gd name="T16" fmla="*/ 303 w 549"/>
                <a:gd name="T17" fmla="*/ 11 h 148"/>
                <a:gd name="T18" fmla="*/ 225 w 549"/>
                <a:gd name="T19" fmla="*/ 20 h 148"/>
                <a:gd name="T20" fmla="*/ 131 w 549"/>
                <a:gd name="T21" fmla="*/ 42 h 148"/>
                <a:gd name="T22" fmla="*/ 10 w 549"/>
                <a:gd name="T23" fmla="*/ 3 h 148"/>
                <a:gd name="T24" fmla="*/ 3 w 549"/>
                <a:gd name="T25" fmla="*/ 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9" h="148">
                  <a:moveTo>
                    <a:pt x="3" y="10"/>
                  </a:moveTo>
                  <a:cubicBezTo>
                    <a:pt x="23" y="41"/>
                    <a:pt x="67" y="54"/>
                    <a:pt x="101" y="59"/>
                  </a:cubicBezTo>
                  <a:cubicBezTo>
                    <a:pt x="150" y="65"/>
                    <a:pt x="196" y="43"/>
                    <a:pt x="244" y="34"/>
                  </a:cubicBezTo>
                  <a:cubicBezTo>
                    <a:pt x="300" y="24"/>
                    <a:pt x="360" y="29"/>
                    <a:pt x="415" y="47"/>
                  </a:cubicBezTo>
                  <a:cubicBezTo>
                    <a:pt x="440" y="55"/>
                    <a:pt x="465" y="67"/>
                    <a:pt x="486" y="81"/>
                  </a:cubicBezTo>
                  <a:cubicBezTo>
                    <a:pt x="511" y="98"/>
                    <a:pt x="522" y="119"/>
                    <a:pt x="538" y="143"/>
                  </a:cubicBezTo>
                  <a:cubicBezTo>
                    <a:pt x="541" y="148"/>
                    <a:pt x="549" y="146"/>
                    <a:pt x="549" y="140"/>
                  </a:cubicBezTo>
                  <a:cubicBezTo>
                    <a:pt x="549" y="95"/>
                    <a:pt x="495" y="63"/>
                    <a:pt x="460" y="46"/>
                  </a:cubicBezTo>
                  <a:cubicBezTo>
                    <a:pt x="411" y="23"/>
                    <a:pt x="357" y="11"/>
                    <a:pt x="303" y="11"/>
                  </a:cubicBezTo>
                  <a:cubicBezTo>
                    <a:pt x="277" y="11"/>
                    <a:pt x="251" y="14"/>
                    <a:pt x="225" y="20"/>
                  </a:cubicBezTo>
                  <a:cubicBezTo>
                    <a:pt x="194" y="27"/>
                    <a:pt x="163" y="39"/>
                    <a:pt x="131" y="42"/>
                  </a:cubicBezTo>
                  <a:cubicBezTo>
                    <a:pt x="86" y="46"/>
                    <a:pt x="46" y="30"/>
                    <a:pt x="10" y="3"/>
                  </a:cubicBezTo>
                  <a:cubicBezTo>
                    <a:pt x="6" y="0"/>
                    <a:pt x="0" y="6"/>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 name="Freeform 879"/>
            <p:cNvSpPr>
              <a:spLocks/>
            </p:cNvSpPr>
            <p:nvPr/>
          </p:nvSpPr>
          <p:spPr bwMode="auto">
            <a:xfrm>
              <a:off x="4799" y="1947"/>
              <a:ext cx="65" cy="241"/>
            </a:xfrm>
            <a:custGeom>
              <a:avLst/>
              <a:gdLst>
                <a:gd name="T0" fmla="*/ 21 w 37"/>
                <a:gd name="T1" fmla="*/ 6 h 137"/>
                <a:gd name="T2" fmla="*/ 18 w 37"/>
                <a:gd name="T3" fmla="*/ 68 h 137"/>
                <a:gd name="T4" fmla="*/ 1 w 37"/>
                <a:gd name="T5" fmla="*/ 130 h 137"/>
                <a:gd name="T6" fmla="*/ 8 w 37"/>
                <a:gd name="T7" fmla="*/ 134 h 137"/>
                <a:gd name="T8" fmla="*/ 30 w 37"/>
                <a:gd name="T9" fmla="*/ 5 h 137"/>
                <a:gd name="T10" fmla="*/ 21 w 37"/>
                <a:gd name="T11" fmla="*/ 6 h 137"/>
              </a:gdLst>
              <a:ahLst/>
              <a:cxnLst>
                <a:cxn ang="0">
                  <a:pos x="T0" y="T1"/>
                </a:cxn>
                <a:cxn ang="0">
                  <a:pos x="T2" y="T3"/>
                </a:cxn>
                <a:cxn ang="0">
                  <a:pos x="T4" y="T5"/>
                </a:cxn>
                <a:cxn ang="0">
                  <a:pos x="T6" y="T7"/>
                </a:cxn>
                <a:cxn ang="0">
                  <a:pos x="T8" y="T9"/>
                </a:cxn>
                <a:cxn ang="0">
                  <a:pos x="T10" y="T11"/>
                </a:cxn>
              </a:cxnLst>
              <a:rect l="0" t="0" r="r" b="b"/>
              <a:pathLst>
                <a:path w="37" h="137">
                  <a:moveTo>
                    <a:pt x="21" y="6"/>
                  </a:moveTo>
                  <a:cubicBezTo>
                    <a:pt x="19" y="27"/>
                    <a:pt x="20" y="47"/>
                    <a:pt x="18" y="68"/>
                  </a:cubicBezTo>
                  <a:cubicBezTo>
                    <a:pt x="15" y="90"/>
                    <a:pt x="5" y="108"/>
                    <a:pt x="1" y="130"/>
                  </a:cubicBezTo>
                  <a:cubicBezTo>
                    <a:pt x="0" y="134"/>
                    <a:pt x="5" y="137"/>
                    <a:pt x="8" y="134"/>
                  </a:cubicBezTo>
                  <a:cubicBezTo>
                    <a:pt x="37" y="107"/>
                    <a:pt x="36" y="41"/>
                    <a:pt x="30" y="5"/>
                  </a:cubicBezTo>
                  <a:cubicBezTo>
                    <a:pt x="29" y="0"/>
                    <a:pt x="22" y="2"/>
                    <a:pt x="21"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 name="Freeform 880"/>
            <p:cNvSpPr>
              <a:spLocks/>
            </p:cNvSpPr>
            <p:nvPr/>
          </p:nvSpPr>
          <p:spPr bwMode="auto">
            <a:xfrm>
              <a:off x="4563" y="1838"/>
              <a:ext cx="306" cy="137"/>
            </a:xfrm>
            <a:custGeom>
              <a:avLst/>
              <a:gdLst>
                <a:gd name="T0" fmla="*/ 7 w 174"/>
                <a:gd name="T1" fmla="*/ 12 h 78"/>
                <a:gd name="T2" fmla="*/ 49 w 174"/>
                <a:gd name="T3" fmla="*/ 18 h 78"/>
                <a:gd name="T4" fmla="*/ 94 w 174"/>
                <a:gd name="T5" fmla="*/ 33 h 78"/>
                <a:gd name="T6" fmla="*/ 165 w 174"/>
                <a:gd name="T7" fmla="*/ 76 h 78"/>
                <a:gd name="T8" fmla="*/ 171 w 174"/>
                <a:gd name="T9" fmla="*/ 70 h 78"/>
                <a:gd name="T10" fmla="*/ 87 w 174"/>
                <a:gd name="T11" fmla="*/ 18 h 78"/>
                <a:gd name="T12" fmla="*/ 32 w 174"/>
                <a:gd name="T13" fmla="*/ 4 h 78"/>
                <a:gd name="T14" fmla="*/ 3 w 174"/>
                <a:gd name="T15" fmla="*/ 7 h 78"/>
                <a:gd name="T16" fmla="*/ 7 w 174"/>
                <a:gd name="T17"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78">
                  <a:moveTo>
                    <a:pt x="7" y="12"/>
                  </a:moveTo>
                  <a:cubicBezTo>
                    <a:pt x="18" y="7"/>
                    <a:pt x="38" y="15"/>
                    <a:pt x="49" y="18"/>
                  </a:cubicBezTo>
                  <a:cubicBezTo>
                    <a:pt x="65" y="22"/>
                    <a:pt x="80" y="27"/>
                    <a:pt x="94" y="33"/>
                  </a:cubicBezTo>
                  <a:cubicBezTo>
                    <a:pt x="120" y="45"/>
                    <a:pt x="140" y="64"/>
                    <a:pt x="165" y="76"/>
                  </a:cubicBezTo>
                  <a:cubicBezTo>
                    <a:pt x="168" y="78"/>
                    <a:pt x="174" y="74"/>
                    <a:pt x="171" y="70"/>
                  </a:cubicBezTo>
                  <a:cubicBezTo>
                    <a:pt x="152" y="45"/>
                    <a:pt x="116" y="28"/>
                    <a:pt x="87" y="18"/>
                  </a:cubicBezTo>
                  <a:cubicBezTo>
                    <a:pt x="69" y="11"/>
                    <a:pt x="51" y="6"/>
                    <a:pt x="32" y="4"/>
                  </a:cubicBezTo>
                  <a:cubicBezTo>
                    <a:pt x="22" y="2"/>
                    <a:pt x="12" y="0"/>
                    <a:pt x="3" y="7"/>
                  </a:cubicBezTo>
                  <a:cubicBezTo>
                    <a:pt x="0" y="9"/>
                    <a:pt x="4" y="13"/>
                    <a:pt x="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 name="Freeform 881"/>
            <p:cNvSpPr>
              <a:spLocks/>
            </p:cNvSpPr>
            <p:nvPr/>
          </p:nvSpPr>
          <p:spPr bwMode="auto">
            <a:xfrm>
              <a:off x="4516" y="1732"/>
              <a:ext cx="123" cy="127"/>
            </a:xfrm>
            <a:custGeom>
              <a:avLst/>
              <a:gdLst>
                <a:gd name="T0" fmla="*/ 68 w 70"/>
                <a:gd name="T1" fmla="*/ 68 h 72"/>
                <a:gd name="T2" fmla="*/ 6 w 70"/>
                <a:gd name="T3" fmla="*/ 2 h 72"/>
                <a:gd name="T4" fmla="*/ 4 w 70"/>
                <a:gd name="T5" fmla="*/ 9 h 72"/>
                <a:gd name="T6" fmla="*/ 40 w 70"/>
                <a:gd name="T7" fmla="*/ 30 h 72"/>
                <a:gd name="T8" fmla="*/ 61 w 70"/>
                <a:gd name="T9" fmla="*/ 68 h 72"/>
                <a:gd name="T10" fmla="*/ 68 w 70"/>
                <a:gd name="T11" fmla="*/ 68 h 72"/>
              </a:gdLst>
              <a:ahLst/>
              <a:cxnLst>
                <a:cxn ang="0">
                  <a:pos x="T0" y="T1"/>
                </a:cxn>
                <a:cxn ang="0">
                  <a:pos x="T2" y="T3"/>
                </a:cxn>
                <a:cxn ang="0">
                  <a:pos x="T4" y="T5"/>
                </a:cxn>
                <a:cxn ang="0">
                  <a:pos x="T6" y="T7"/>
                </a:cxn>
                <a:cxn ang="0">
                  <a:pos x="T8" y="T9"/>
                </a:cxn>
                <a:cxn ang="0">
                  <a:pos x="T10" y="T11"/>
                </a:cxn>
              </a:cxnLst>
              <a:rect l="0" t="0" r="r" b="b"/>
              <a:pathLst>
                <a:path w="70" h="72">
                  <a:moveTo>
                    <a:pt x="68" y="68"/>
                  </a:moveTo>
                  <a:cubicBezTo>
                    <a:pt x="70" y="37"/>
                    <a:pt x="37" y="0"/>
                    <a:pt x="6" y="2"/>
                  </a:cubicBezTo>
                  <a:cubicBezTo>
                    <a:pt x="2" y="2"/>
                    <a:pt x="0" y="7"/>
                    <a:pt x="4" y="9"/>
                  </a:cubicBezTo>
                  <a:cubicBezTo>
                    <a:pt x="17" y="15"/>
                    <a:pt x="29" y="19"/>
                    <a:pt x="40" y="30"/>
                  </a:cubicBezTo>
                  <a:cubicBezTo>
                    <a:pt x="51" y="41"/>
                    <a:pt x="56" y="54"/>
                    <a:pt x="61" y="68"/>
                  </a:cubicBezTo>
                  <a:cubicBezTo>
                    <a:pt x="63" y="72"/>
                    <a:pt x="68" y="72"/>
                    <a:pt x="68"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 name="Freeform 882"/>
            <p:cNvSpPr>
              <a:spLocks/>
            </p:cNvSpPr>
            <p:nvPr/>
          </p:nvSpPr>
          <p:spPr bwMode="auto">
            <a:xfrm>
              <a:off x="4845" y="1901"/>
              <a:ext cx="378" cy="77"/>
            </a:xfrm>
            <a:custGeom>
              <a:avLst/>
              <a:gdLst>
                <a:gd name="T0" fmla="*/ 6 w 215"/>
                <a:gd name="T1" fmla="*/ 43 h 44"/>
                <a:gd name="T2" fmla="*/ 102 w 215"/>
                <a:gd name="T3" fmla="*/ 25 h 44"/>
                <a:gd name="T4" fmla="*/ 152 w 215"/>
                <a:gd name="T5" fmla="*/ 16 h 44"/>
                <a:gd name="T6" fmla="*/ 203 w 215"/>
                <a:gd name="T7" fmla="*/ 35 h 44"/>
                <a:gd name="T8" fmla="*/ 212 w 215"/>
                <a:gd name="T9" fmla="*/ 33 h 44"/>
                <a:gd name="T10" fmla="*/ 148 w 215"/>
                <a:gd name="T11" fmla="*/ 4 h 44"/>
                <a:gd name="T12" fmla="*/ 5 w 215"/>
                <a:gd name="T13" fmla="*/ 34 h 44"/>
                <a:gd name="T14" fmla="*/ 6 w 215"/>
                <a:gd name="T15" fmla="*/ 43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44">
                  <a:moveTo>
                    <a:pt x="6" y="43"/>
                  </a:moveTo>
                  <a:cubicBezTo>
                    <a:pt x="38" y="40"/>
                    <a:pt x="70" y="31"/>
                    <a:pt x="102" y="25"/>
                  </a:cubicBezTo>
                  <a:cubicBezTo>
                    <a:pt x="119" y="22"/>
                    <a:pt x="135" y="19"/>
                    <a:pt x="152" y="16"/>
                  </a:cubicBezTo>
                  <a:cubicBezTo>
                    <a:pt x="174" y="13"/>
                    <a:pt x="191" y="14"/>
                    <a:pt x="203" y="35"/>
                  </a:cubicBezTo>
                  <a:cubicBezTo>
                    <a:pt x="205" y="40"/>
                    <a:pt x="211" y="37"/>
                    <a:pt x="212" y="33"/>
                  </a:cubicBezTo>
                  <a:cubicBezTo>
                    <a:pt x="215" y="0"/>
                    <a:pt x="169" y="0"/>
                    <a:pt x="148" y="4"/>
                  </a:cubicBezTo>
                  <a:cubicBezTo>
                    <a:pt x="101" y="11"/>
                    <a:pt x="50" y="18"/>
                    <a:pt x="5" y="34"/>
                  </a:cubicBezTo>
                  <a:cubicBezTo>
                    <a:pt x="0" y="36"/>
                    <a:pt x="0" y="44"/>
                    <a:pt x="6"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6" name="Freeform 883"/>
            <p:cNvSpPr>
              <a:spLocks/>
            </p:cNvSpPr>
            <p:nvPr/>
          </p:nvSpPr>
          <p:spPr bwMode="auto">
            <a:xfrm>
              <a:off x="5193" y="1850"/>
              <a:ext cx="274" cy="329"/>
            </a:xfrm>
            <a:custGeom>
              <a:avLst/>
              <a:gdLst>
                <a:gd name="T0" fmla="*/ 8 w 156"/>
                <a:gd name="T1" fmla="*/ 26 h 187"/>
                <a:gd name="T2" fmla="*/ 72 w 156"/>
                <a:gd name="T3" fmla="*/ 25 h 187"/>
                <a:gd name="T4" fmla="*/ 104 w 156"/>
                <a:gd name="T5" fmla="*/ 68 h 187"/>
                <a:gd name="T6" fmla="*/ 129 w 156"/>
                <a:gd name="T7" fmla="*/ 127 h 187"/>
                <a:gd name="T8" fmla="*/ 142 w 156"/>
                <a:gd name="T9" fmla="*/ 182 h 187"/>
                <a:gd name="T10" fmla="*/ 152 w 156"/>
                <a:gd name="T11" fmla="*/ 182 h 187"/>
                <a:gd name="T12" fmla="*/ 139 w 156"/>
                <a:gd name="T13" fmla="*/ 109 h 187"/>
                <a:gd name="T14" fmla="*/ 108 w 156"/>
                <a:gd name="T15" fmla="*/ 42 h 187"/>
                <a:gd name="T16" fmla="*/ 5 w 156"/>
                <a:gd name="T17" fmla="*/ 19 h 187"/>
                <a:gd name="T18" fmla="*/ 8 w 156"/>
                <a:gd name="T19" fmla="*/ 2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87">
                  <a:moveTo>
                    <a:pt x="8" y="26"/>
                  </a:moveTo>
                  <a:cubicBezTo>
                    <a:pt x="28" y="22"/>
                    <a:pt x="52" y="15"/>
                    <a:pt x="72" y="25"/>
                  </a:cubicBezTo>
                  <a:cubicBezTo>
                    <a:pt x="89" y="33"/>
                    <a:pt x="97" y="52"/>
                    <a:pt x="104" y="68"/>
                  </a:cubicBezTo>
                  <a:cubicBezTo>
                    <a:pt x="113" y="87"/>
                    <a:pt x="122" y="107"/>
                    <a:pt x="129" y="127"/>
                  </a:cubicBezTo>
                  <a:cubicBezTo>
                    <a:pt x="135" y="145"/>
                    <a:pt x="137" y="164"/>
                    <a:pt x="142" y="182"/>
                  </a:cubicBezTo>
                  <a:cubicBezTo>
                    <a:pt x="144" y="187"/>
                    <a:pt x="151" y="187"/>
                    <a:pt x="152" y="182"/>
                  </a:cubicBezTo>
                  <a:cubicBezTo>
                    <a:pt x="156" y="157"/>
                    <a:pt x="148" y="132"/>
                    <a:pt x="139" y="109"/>
                  </a:cubicBezTo>
                  <a:cubicBezTo>
                    <a:pt x="130" y="86"/>
                    <a:pt x="120" y="63"/>
                    <a:pt x="108" y="42"/>
                  </a:cubicBezTo>
                  <a:cubicBezTo>
                    <a:pt x="85" y="3"/>
                    <a:pt x="43" y="0"/>
                    <a:pt x="5" y="19"/>
                  </a:cubicBezTo>
                  <a:cubicBezTo>
                    <a:pt x="0" y="21"/>
                    <a:pt x="3" y="27"/>
                    <a:pt x="8"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 name="Freeform 884"/>
            <p:cNvSpPr>
              <a:spLocks/>
            </p:cNvSpPr>
            <p:nvPr/>
          </p:nvSpPr>
          <p:spPr bwMode="auto">
            <a:xfrm>
              <a:off x="5200" y="2151"/>
              <a:ext cx="532" cy="286"/>
            </a:xfrm>
            <a:custGeom>
              <a:avLst/>
              <a:gdLst>
                <a:gd name="T0" fmla="*/ 3 w 303"/>
                <a:gd name="T1" fmla="*/ 17 h 163"/>
                <a:gd name="T2" fmla="*/ 62 w 303"/>
                <a:gd name="T3" fmla="*/ 43 h 163"/>
                <a:gd name="T4" fmla="*/ 133 w 303"/>
                <a:gd name="T5" fmla="*/ 17 h 163"/>
                <a:gd name="T6" fmla="*/ 230 w 303"/>
                <a:gd name="T7" fmla="*/ 65 h 163"/>
                <a:gd name="T8" fmla="*/ 274 w 303"/>
                <a:gd name="T9" fmla="*/ 156 h 163"/>
                <a:gd name="T10" fmla="*/ 283 w 303"/>
                <a:gd name="T11" fmla="*/ 158 h 163"/>
                <a:gd name="T12" fmla="*/ 182 w 303"/>
                <a:gd name="T13" fmla="*/ 14 h 163"/>
                <a:gd name="T14" fmla="*/ 107 w 303"/>
                <a:gd name="T15" fmla="*/ 12 h 163"/>
                <a:gd name="T16" fmla="*/ 63 w 303"/>
                <a:gd name="T17" fmla="*/ 30 h 163"/>
                <a:gd name="T18" fmla="*/ 8 w 303"/>
                <a:gd name="T19" fmla="*/ 11 h 163"/>
                <a:gd name="T20" fmla="*/ 3 w 303"/>
                <a:gd name="T21" fmla="*/ 1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3" h="163">
                  <a:moveTo>
                    <a:pt x="3" y="17"/>
                  </a:moveTo>
                  <a:cubicBezTo>
                    <a:pt x="19" y="34"/>
                    <a:pt x="38" y="46"/>
                    <a:pt x="62" y="43"/>
                  </a:cubicBezTo>
                  <a:cubicBezTo>
                    <a:pt x="87" y="40"/>
                    <a:pt x="108" y="22"/>
                    <a:pt x="133" y="17"/>
                  </a:cubicBezTo>
                  <a:cubicBezTo>
                    <a:pt x="167" y="11"/>
                    <a:pt x="206" y="44"/>
                    <a:pt x="230" y="65"/>
                  </a:cubicBezTo>
                  <a:cubicBezTo>
                    <a:pt x="258" y="90"/>
                    <a:pt x="271" y="119"/>
                    <a:pt x="274" y="156"/>
                  </a:cubicBezTo>
                  <a:cubicBezTo>
                    <a:pt x="274" y="162"/>
                    <a:pt x="281" y="163"/>
                    <a:pt x="283" y="158"/>
                  </a:cubicBezTo>
                  <a:cubicBezTo>
                    <a:pt x="303" y="94"/>
                    <a:pt x="230" y="40"/>
                    <a:pt x="182" y="14"/>
                  </a:cubicBezTo>
                  <a:cubicBezTo>
                    <a:pt x="156" y="0"/>
                    <a:pt x="134" y="0"/>
                    <a:pt x="107" y="12"/>
                  </a:cubicBezTo>
                  <a:cubicBezTo>
                    <a:pt x="93" y="18"/>
                    <a:pt x="79" y="26"/>
                    <a:pt x="63" y="30"/>
                  </a:cubicBezTo>
                  <a:cubicBezTo>
                    <a:pt x="42" y="34"/>
                    <a:pt x="25" y="23"/>
                    <a:pt x="8" y="11"/>
                  </a:cubicBezTo>
                  <a:cubicBezTo>
                    <a:pt x="4" y="9"/>
                    <a:pt x="0" y="14"/>
                    <a:pt x="3"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8" name="Freeform 885"/>
            <p:cNvSpPr>
              <a:spLocks/>
            </p:cNvSpPr>
            <p:nvPr/>
          </p:nvSpPr>
          <p:spPr bwMode="auto">
            <a:xfrm>
              <a:off x="5557" y="2376"/>
              <a:ext cx="47" cy="79"/>
            </a:xfrm>
            <a:custGeom>
              <a:avLst/>
              <a:gdLst>
                <a:gd name="T0" fmla="*/ 23 w 27"/>
                <a:gd name="T1" fmla="*/ 2 h 45"/>
                <a:gd name="T2" fmla="*/ 4 w 27"/>
                <a:gd name="T3" fmla="*/ 14 h 45"/>
                <a:gd name="T4" fmla="*/ 12 w 27"/>
                <a:gd name="T5" fmla="*/ 42 h 45"/>
                <a:gd name="T6" fmla="*/ 17 w 27"/>
                <a:gd name="T7" fmla="*/ 39 h 45"/>
                <a:gd name="T8" fmla="*/ 11 w 27"/>
                <a:gd name="T9" fmla="*/ 24 h 45"/>
                <a:gd name="T10" fmla="*/ 21 w 27"/>
                <a:gd name="T11" fmla="*/ 9 h 45"/>
                <a:gd name="T12" fmla="*/ 23 w 27"/>
                <a:gd name="T13" fmla="*/ 2 h 45"/>
              </a:gdLst>
              <a:ahLst/>
              <a:cxnLst>
                <a:cxn ang="0">
                  <a:pos x="T0" y="T1"/>
                </a:cxn>
                <a:cxn ang="0">
                  <a:pos x="T2" y="T3"/>
                </a:cxn>
                <a:cxn ang="0">
                  <a:pos x="T4" y="T5"/>
                </a:cxn>
                <a:cxn ang="0">
                  <a:pos x="T6" y="T7"/>
                </a:cxn>
                <a:cxn ang="0">
                  <a:pos x="T8" y="T9"/>
                </a:cxn>
                <a:cxn ang="0">
                  <a:pos x="T10" y="T11"/>
                </a:cxn>
                <a:cxn ang="0">
                  <a:pos x="T12" y="T13"/>
                </a:cxn>
              </a:cxnLst>
              <a:rect l="0" t="0" r="r" b="b"/>
              <a:pathLst>
                <a:path w="27" h="45">
                  <a:moveTo>
                    <a:pt x="23" y="2"/>
                  </a:moveTo>
                  <a:cubicBezTo>
                    <a:pt x="14" y="0"/>
                    <a:pt x="6" y="5"/>
                    <a:pt x="4" y="14"/>
                  </a:cubicBezTo>
                  <a:cubicBezTo>
                    <a:pt x="0" y="24"/>
                    <a:pt x="6" y="34"/>
                    <a:pt x="12" y="42"/>
                  </a:cubicBezTo>
                  <a:cubicBezTo>
                    <a:pt x="14" y="45"/>
                    <a:pt x="18" y="42"/>
                    <a:pt x="17" y="39"/>
                  </a:cubicBezTo>
                  <a:cubicBezTo>
                    <a:pt x="15" y="34"/>
                    <a:pt x="13" y="29"/>
                    <a:pt x="11" y="24"/>
                  </a:cubicBezTo>
                  <a:cubicBezTo>
                    <a:pt x="10" y="18"/>
                    <a:pt x="12" y="7"/>
                    <a:pt x="21" y="9"/>
                  </a:cubicBezTo>
                  <a:cubicBezTo>
                    <a:pt x="25" y="9"/>
                    <a:pt x="27" y="3"/>
                    <a:pt x="2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9" name="Freeform 886"/>
            <p:cNvSpPr>
              <a:spLocks/>
            </p:cNvSpPr>
            <p:nvPr/>
          </p:nvSpPr>
          <p:spPr bwMode="auto">
            <a:xfrm>
              <a:off x="5669" y="2420"/>
              <a:ext cx="46" cy="160"/>
            </a:xfrm>
            <a:custGeom>
              <a:avLst/>
              <a:gdLst>
                <a:gd name="T0" fmla="*/ 7 w 26"/>
                <a:gd name="T1" fmla="*/ 4 h 91"/>
                <a:gd name="T2" fmla="*/ 18 w 26"/>
                <a:gd name="T3" fmla="*/ 88 h 91"/>
                <a:gd name="T4" fmla="*/ 24 w 26"/>
                <a:gd name="T5" fmla="*/ 85 h 91"/>
                <a:gd name="T6" fmla="*/ 13 w 26"/>
                <a:gd name="T7" fmla="*/ 6 h 91"/>
                <a:gd name="T8" fmla="*/ 7 w 26"/>
                <a:gd name="T9" fmla="*/ 4 h 91"/>
              </a:gdLst>
              <a:ahLst/>
              <a:cxnLst>
                <a:cxn ang="0">
                  <a:pos x="T0" y="T1"/>
                </a:cxn>
                <a:cxn ang="0">
                  <a:pos x="T2" y="T3"/>
                </a:cxn>
                <a:cxn ang="0">
                  <a:pos x="T4" y="T5"/>
                </a:cxn>
                <a:cxn ang="0">
                  <a:pos x="T6" y="T7"/>
                </a:cxn>
                <a:cxn ang="0">
                  <a:pos x="T8" y="T9"/>
                </a:cxn>
              </a:cxnLst>
              <a:rect l="0" t="0" r="r" b="b"/>
              <a:pathLst>
                <a:path w="26" h="91">
                  <a:moveTo>
                    <a:pt x="7" y="4"/>
                  </a:moveTo>
                  <a:cubicBezTo>
                    <a:pt x="0" y="32"/>
                    <a:pt x="1" y="64"/>
                    <a:pt x="18" y="88"/>
                  </a:cubicBezTo>
                  <a:cubicBezTo>
                    <a:pt x="20" y="91"/>
                    <a:pt x="26" y="89"/>
                    <a:pt x="24" y="85"/>
                  </a:cubicBezTo>
                  <a:cubicBezTo>
                    <a:pt x="16" y="59"/>
                    <a:pt x="9" y="34"/>
                    <a:pt x="13" y="6"/>
                  </a:cubicBezTo>
                  <a:cubicBezTo>
                    <a:pt x="14" y="2"/>
                    <a:pt x="8" y="0"/>
                    <a:pt x="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0" name="Freeform 887"/>
            <p:cNvSpPr>
              <a:spLocks/>
            </p:cNvSpPr>
            <p:nvPr/>
          </p:nvSpPr>
          <p:spPr bwMode="auto">
            <a:xfrm>
              <a:off x="4799" y="2364"/>
              <a:ext cx="56" cy="91"/>
            </a:xfrm>
            <a:custGeom>
              <a:avLst/>
              <a:gdLst>
                <a:gd name="T0" fmla="*/ 25 w 32"/>
                <a:gd name="T1" fmla="*/ 2 h 52"/>
                <a:gd name="T2" fmla="*/ 13 w 32"/>
                <a:gd name="T3" fmla="*/ 50 h 52"/>
                <a:gd name="T4" fmla="*/ 19 w 32"/>
                <a:gd name="T5" fmla="*/ 47 h 52"/>
                <a:gd name="T6" fmla="*/ 17 w 32"/>
                <a:gd name="T7" fmla="*/ 26 h 52"/>
                <a:gd name="T8" fmla="*/ 29 w 32"/>
                <a:gd name="T9" fmla="*/ 7 h 52"/>
                <a:gd name="T10" fmla="*/ 25 w 32"/>
                <a:gd name="T11" fmla="*/ 2 h 52"/>
              </a:gdLst>
              <a:ahLst/>
              <a:cxnLst>
                <a:cxn ang="0">
                  <a:pos x="T0" y="T1"/>
                </a:cxn>
                <a:cxn ang="0">
                  <a:pos x="T2" y="T3"/>
                </a:cxn>
                <a:cxn ang="0">
                  <a:pos x="T4" y="T5"/>
                </a:cxn>
                <a:cxn ang="0">
                  <a:pos x="T6" y="T7"/>
                </a:cxn>
                <a:cxn ang="0">
                  <a:pos x="T8" y="T9"/>
                </a:cxn>
                <a:cxn ang="0">
                  <a:pos x="T10" y="T11"/>
                </a:cxn>
              </a:cxnLst>
              <a:rect l="0" t="0" r="r" b="b"/>
              <a:pathLst>
                <a:path w="32" h="52">
                  <a:moveTo>
                    <a:pt x="25" y="2"/>
                  </a:moveTo>
                  <a:cubicBezTo>
                    <a:pt x="11" y="11"/>
                    <a:pt x="0" y="35"/>
                    <a:pt x="13" y="50"/>
                  </a:cubicBezTo>
                  <a:cubicBezTo>
                    <a:pt x="15" y="52"/>
                    <a:pt x="19" y="50"/>
                    <a:pt x="19" y="47"/>
                  </a:cubicBezTo>
                  <a:cubicBezTo>
                    <a:pt x="18" y="40"/>
                    <a:pt x="16" y="34"/>
                    <a:pt x="17" y="26"/>
                  </a:cubicBezTo>
                  <a:cubicBezTo>
                    <a:pt x="19" y="19"/>
                    <a:pt x="23" y="12"/>
                    <a:pt x="29" y="7"/>
                  </a:cubicBezTo>
                  <a:cubicBezTo>
                    <a:pt x="32" y="5"/>
                    <a:pt x="28" y="0"/>
                    <a:pt x="25"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1" name="Freeform 888"/>
            <p:cNvSpPr>
              <a:spLocks/>
            </p:cNvSpPr>
            <p:nvPr/>
          </p:nvSpPr>
          <p:spPr bwMode="auto">
            <a:xfrm>
              <a:off x="4822" y="2437"/>
              <a:ext cx="485" cy="247"/>
            </a:xfrm>
            <a:custGeom>
              <a:avLst/>
              <a:gdLst>
                <a:gd name="T0" fmla="*/ 5 w 276"/>
                <a:gd name="T1" fmla="*/ 9 h 140"/>
                <a:gd name="T2" fmla="*/ 146 w 276"/>
                <a:gd name="T3" fmla="*/ 69 h 140"/>
                <a:gd name="T4" fmla="*/ 203 w 276"/>
                <a:gd name="T5" fmla="*/ 114 h 140"/>
                <a:gd name="T6" fmla="*/ 270 w 276"/>
                <a:gd name="T7" fmla="*/ 138 h 140"/>
                <a:gd name="T8" fmla="*/ 273 w 276"/>
                <a:gd name="T9" fmla="*/ 131 h 140"/>
                <a:gd name="T10" fmla="*/ 241 w 276"/>
                <a:gd name="T11" fmla="*/ 117 h 140"/>
                <a:gd name="T12" fmla="*/ 202 w 276"/>
                <a:gd name="T13" fmla="*/ 95 h 140"/>
                <a:gd name="T14" fmla="*/ 145 w 276"/>
                <a:gd name="T15" fmla="*/ 52 h 140"/>
                <a:gd name="T16" fmla="*/ 8 w 276"/>
                <a:gd name="T17" fmla="*/ 1 h 140"/>
                <a:gd name="T18" fmla="*/ 5 w 276"/>
                <a:gd name="T19"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140">
                  <a:moveTo>
                    <a:pt x="5" y="9"/>
                  </a:moveTo>
                  <a:cubicBezTo>
                    <a:pt x="56" y="21"/>
                    <a:pt x="104" y="40"/>
                    <a:pt x="146" y="69"/>
                  </a:cubicBezTo>
                  <a:cubicBezTo>
                    <a:pt x="167" y="83"/>
                    <a:pt x="184" y="100"/>
                    <a:pt x="203" y="114"/>
                  </a:cubicBezTo>
                  <a:cubicBezTo>
                    <a:pt x="224" y="129"/>
                    <a:pt x="247" y="130"/>
                    <a:pt x="270" y="138"/>
                  </a:cubicBezTo>
                  <a:cubicBezTo>
                    <a:pt x="274" y="140"/>
                    <a:pt x="276" y="133"/>
                    <a:pt x="273" y="131"/>
                  </a:cubicBezTo>
                  <a:cubicBezTo>
                    <a:pt x="263" y="123"/>
                    <a:pt x="253" y="121"/>
                    <a:pt x="241" y="117"/>
                  </a:cubicBezTo>
                  <a:cubicBezTo>
                    <a:pt x="226" y="112"/>
                    <a:pt x="214" y="106"/>
                    <a:pt x="202" y="95"/>
                  </a:cubicBezTo>
                  <a:cubicBezTo>
                    <a:pt x="183" y="80"/>
                    <a:pt x="165" y="65"/>
                    <a:pt x="145" y="52"/>
                  </a:cubicBezTo>
                  <a:cubicBezTo>
                    <a:pt x="103" y="26"/>
                    <a:pt x="57" y="8"/>
                    <a:pt x="8" y="1"/>
                  </a:cubicBezTo>
                  <a:cubicBezTo>
                    <a:pt x="2" y="0"/>
                    <a:pt x="0" y="8"/>
                    <a:pt x="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2" name="Freeform 889"/>
            <p:cNvSpPr>
              <a:spLocks/>
            </p:cNvSpPr>
            <p:nvPr/>
          </p:nvSpPr>
          <p:spPr bwMode="auto">
            <a:xfrm>
              <a:off x="5337" y="2459"/>
              <a:ext cx="65" cy="219"/>
            </a:xfrm>
            <a:custGeom>
              <a:avLst/>
              <a:gdLst>
                <a:gd name="T0" fmla="*/ 20 w 37"/>
                <a:gd name="T1" fmla="*/ 122 h 125"/>
                <a:gd name="T2" fmla="*/ 34 w 37"/>
                <a:gd name="T3" fmla="*/ 75 h 125"/>
                <a:gd name="T4" fmla="*/ 25 w 37"/>
                <a:gd name="T5" fmla="*/ 51 h 125"/>
                <a:gd name="T6" fmla="*/ 10 w 37"/>
                <a:gd name="T7" fmla="*/ 6 h 125"/>
                <a:gd name="T8" fmla="*/ 3 w 37"/>
                <a:gd name="T9" fmla="*/ 5 h 125"/>
                <a:gd name="T10" fmla="*/ 11 w 37"/>
                <a:gd name="T11" fmla="*/ 49 h 125"/>
                <a:gd name="T12" fmla="*/ 14 w 37"/>
                <a:gd name="T13" fmla="*/ 117 h 125"/>
                <a:gd name="T14" fmla="*/ 20 w 37"/>
                <a:gd name="T15" fmla="*/ 122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25">
                  <a:moveTo>
                    <a:pt x="20" y="122"/>
                  </a:moveTo>
                  <a:cubicBezTo>
                    <a:pt x="31" y="109"/>
                    <a:pt x="37" y="92"/>
                    <a:pt x="34" y="75"/>
                  </a:cubicBezTo>
                  <a:cubicBezTo>
                    <a:pt x="33" y="66"/>
                    <a:pt x="29" y="59"/>
                    <a:pt x="25" y="51"/>
                  </a:cubicBezTo>
                  <a:cubicBezTo>
                    <a:pt x="16" y="36"/>
                    <a:pt x="12" y="23"/>
                    <a:pt x="10" y="6"/>
                  </a:cubicBezTo>
                  <a:cubicBezTo>
                    <a:pt x="10" y="2"/>
                    <a:pt x="4" y="0"/>
                    <a:pt x="3" y="5"/>
                  </a:cubicBezTo>
                  <a:cubicBezTo>
                    <a:pt x="0" y="21"/>
                    <a:pt x="3" y="35"/>
                    <a:pt x="11" y="49"/>
                  </a:cubicBezTo>
                  <a:cubicBezTo>
                    <a:pt x="24" y="73"/>
                    <a:pt x="32" y="93"/>
                    <a:pt x="14" y="117"/>
                  </a:cubicBezTo>
                  <a:cubicBezTo>
                    <a:pt x="12" y="121"/>
                    <a:pt x="17" y="125"/>
                    <a:pt x="20"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3" name="Freeform 890"/>
            <p:cNvSpPr>
              <a:spLocks/>
            </p:cNvSpPr>
            <p:nvPr/>
          </p:nvSpPr>
          <p:spPr bwMode="auto">
            <a:xfrm>
              <a:off x="5077" y="2255"/>
              <a:ext cx="420" cy="277"/>
            </a:xfrm>
            <a:custGeom>
              <a:avLst/>
              <a:gdLst>
                <a:gd name="T0" fmla="*/ 168 w 239"/>
                <a:gd name="T1" fmla="*/ 156 h 158"/>
                <a:gd name="T2" fmla="*/ 225 w 239"/>
                <a:gd name="T3" fmla="*/ 148 h 158"/>
                <a:gd name="T4" fmla="*/ 239 w 239"/>
                <a:gd name="T5" fmla="*/ 101 h 158"/>
                <a:gd name="T6" fmla="*/ 167 w 239"/>
                <a:gd name="T7" fmla="*/ 21 h 158"/>
                <a:gd name="T8" fmla="*/ 0 w 239"/>
                <a:gd name="T9" fmla="*/ 142 h 158"/>
                <a:gd name="T10" fmla="*/ 7 w 239"/>
                <a:gd name="T11" fmla="*/ 143 h 158"/>
                <a:gd name="T12" fmla="*/ 53 w 239"/>
                <a:gd name="T13" fmla="*/ 61 h 158"/>
                <a:gd name="T14" fmla="*/ 138 w 239"/>
                <a:gd name="T15" fmla="*/ 29 h 158"/>
                <a:gd name="T16" fmla="*/ 221 w 239"/>
                <a:gd name="T17" fmla="*/ 73 h 158"/>
                <a:gd name="T18" fmla="*/ 225 w 239"/>
                <a:gd name="T19" fmla="*/ 130 h 158"/>
                <a:gd name="T20" fmla="*/ 167 w 239"/>
                <a:gd name="T21" fmla="*/ 149 h 158"/>
                <a:gd name="T22" fmla="*/ 168 w 239"/>
                <a:gd name="T23" fmla="*/ 15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9" h="158">
                  <a:moveTo>
                    <a:pt x="168" y="156"/>
                  </a:moveTo>
                  <a:cubicBezTo>
                    <a:pt x="185" y="156"/>
                    <a:pt x="211" y="158"/>
                    <a:pt x="225" y="148"/>
                  </a:cubicBezTo>
                  <a:cubicBezTo>
                    <a:pt x="238" y="138"/>
                    <a:pt x="239" y="116"/>
                    <a:pt x="239" y="101"/>
                  </a:cubicBezTo>
                  <a:cubicBezTo>
                    <a:pt x="239" y="61"/>
                    <a:pt x="204" y="32"/>
                    <a:pt x="167" y="21"/>
                  </a:cubicBezTo>
                  <a:cubicBezTo>
                    <a:pt x="91" y="0"/>
                    <a:pt x="2" y="61"/>
                    <a:pt x="0" y="142"/>
                  </a:cubicBezTo>
                  <a:cubicBezTo>
                    <a:pt x="0" y="146"/>
                    <a:pt x="5" y="147"/>
                    <a:pt x="7" y="143"/>
                  </a:cubicBezTo>
                  <a:cubicBezTo>
                    <a:pt x="18" y="113"/>
                    <a:pt x="29" y="84"/>
                    <a:pt x="53" y="61"/>
                  </a:cubicBezTo>
                  <a:cubicBezTo>
                    <a:pt x="76" y="40"/>
                    <a:pt x="106" y="28"/>
                    <a:pt x="138" y="29"/>
                  </a:cubicBezTo>
                  <a:cubicBezTo>
                    <a:pt x="170" y="30"/>
                    <a:pt x="204" y="45"/>
                    <a:pt x="221" y="73"/>
                  </a:cubicBezTo>
                  <a:cubicBezTo>
                    <a:pt x="229" y="87"/>
                    <a:pt x="232" y="114"/>
                    <a:pt x="225" y="130"/>
                  </a:cubicBezTo>
                  <a:cubicBezTo>
                    <a:pt x="218" y="149"/>
                    <a:pt x="184" y="146"/>
                    <a:pt x="167" y="149"/>
                  </a:cubicBezTo>
                  <a:cubicBezTo>
                    <a:pt x="163" y="150"/>
                    <a:pt x="164" y="156"/>
                    <a:pt x="168" y="1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4" name="Freeform 891"/>
            <p:cNvSpPr>
              <a:spLocks/>
            </p:cNvSpPr>
            <p:nvPr/>
          </p:nvSpPr>
          <p:spPr bwMode="auto">
            <a:xfrm>
              <a:off x="5260" y="2204"/>
              <a:ext cx="26" cy="102"/>
            </a:xfrm>
            <a:custGeom>
              <a:avLst/>
              <a:gdLst>
                <a:gd name="T0" fmla="*/ 9 w 15"/>
                <a:gd name="T1" fmla="*/ 54 h 58"/>
                <a:gd name="T2" fmla="*/ 7 w 15"/>
                <a:gd name="T3" fmla="*/ 3 h 58"/>
                <a:gd name="T4" fmla="*/ 1 w 15"/>
                <a:gd name="T5" fmla="*/ 4 h 58"/>
                <a:gd name="T6" fmla="*/ 3 w 15"/>
                <a:gd name="T7" fmla="*/ 28 h 58"/>
                <a:gd name="T8" fmla="*/ 2 w 15"/>
                <a:gd name="T9" fmla="*/ 53 h 58"/>
                <a:gd name="T10" fmla="*/ 9 w 15"/>
                <a:gd name="T11" fmla="*/ 54 h 58"/>
              </a:gdLst>
              <a:ahLst/>
              <a:cxnLst>
                <a:cxn ang="0">
                  <a:pos x="T0" y="T1"/>
                </a:cxn>
                <a:cxn ang="0">
                  <a:pos x="T2" y="T3"/>
                </a:cxn>
                <a:cxn ang="0">
                  <a:pos x="T4" y="T5"/>
                </a:cxn>
                <a:cxn ang="0">
                  <a:pos x="T6" y="T7"/>
                </a:cxn>
                <a:cxn ang="0">
                  <a:pos x="T8" y="T9"/>
                </a:cxn>
                <a:cxn ang="0">
                  <a:pos x="T10" y="T11"/>
                </a:cxn>
              </a:cxnLst>
              <a:rect l="0" t="0" r="r" b="b"/>
              <a:pathLst>
                <a:path w="15" h="58">
                  <a:moveTo>
                    <a:pt x="9" y="54"/>
                  </a:moveTo>
                  <a:cubicBezTo>
                    <a:pt x="13" y="39"/>
                    <a:pt x="15" y="16"/>
                    <a:pt x="7" y="3"/>
                  </a:cubicBezTo>
                  <a:cubicBezTo>
                    <a:pt x="5" y="0"/>
                    <a:pt x="1" y="1"/>
                    <a:pt x="1" y="4"/>
                  </a:cubicBezTo>
                  <a:cubicBezTo>
                    <a:pt x="0" y="12"/>
                    <a:pt x="3" y="20"/>
                    <a:pt x="3" y="28"/>
                  </a:cubicBezTo>
                  <a:cubicBezTo>
                    <a:pt x="4" y="36"/>
                    <a:pt x="3" y="45"/>
                    <a:pt x="2" y="53"/>
                  </a:cubicBezTo>
                  <a:cubicBezTo>
                    <a:pt x="2" y="57"/>
                    <a:pt x="9" y="58"/>
                    <a:pt x="9"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 name="Freeform 892"/>
            <p:cNvSpPr>
              <a:spLocks/>
            </p:cNvSpPr>
            <p:nvPr/>
          </p:nvSpPr>
          <p:spPr bwMode="auto">
            <a:xfrm>
              <a:off x="5474" y="2487"/>
              <a:ext cx="139" cy="251"/>
            </a:xfrm>
            <a:custGeom>
              <a:avLst/>
              <a:gdLst>
                <a:gd name="T0" fmla="*/ 2 w 79"/>
                <a:gd name="T1" fmla="*/ 7 h 143"/>
                <a:gd name="T2" fmla="*/ 21 w 79"/>
                <a:gd name="T3" fmla="*/ 21 h 143"/>
                <a:gd name="T4" fmla="*/ 54 w 79"/>
                <a:gd name="T5" fmla="*/ 59 h 143"/>
                <a:gd name="T6" fmla="*/ 72 w 79"/>
                <a:gd name="T7" fmla="*/ 140 h 143"/>
                <a:gd name="T8" fmla="*/ 78 w 79"/>
                <a:gd name="T9" fmla="*/ 138 h 143"/>
                <a:gd name="T10" fmla="*/ 62 w 79"/>
                <a:gd name="T11" fmla="*/ 54 h 143"/>
                <a:gd name="T12" fmla="*/ 40 w 79"/>
                <a:gd name="T13" fmla="*/ 24 h 143"/>
                <a:gd name="T14" fmla="*/ 7 w 79"/>
                <a:gd name="T15" fmla="*/ 3 h 143"/>
                <a:gd name="T16" fmla="*/ 2 w 79"/>
                <a:gd name="T17" fmla="*/ 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 y="7"/>
                  </a:moveTo>
                  <a:cubicBezTo>
                    <a:pt x="7" y="15"/>
                    <a:pt x="13" y="17"/>
                    <a:pt x="21" y="21"/>
                  </a:cubicBezTo>
                  <a:cubicBezTo>
                    <a:pt x="36" y="30"/>
                    <a:pt x="46" y="45"/>
                    <a:pt x="54" y="59"/>
                  </a:cubicBezTo>
                  <a:cubicBezTo>
                    <a:pt x="68" y="85"/>
                    <a:pt x="57" y="116"/>
                    <a:pt x="72" y="140"/>
                  </a:cubicBezTo>
                  <a:cubicBezTo>
                    <a:pt x="74" y="143"/>
                    <a:pt x="79" y="141"/>
                    <a:pt x="78" y="138"/>
                  </a:cubicBezTo>
                  <a:cubicBezTo>
                    <a:pt x="69" y="110"/>
                    <a:pt x="77" y="80"/>
                    <a:pt x="62" y="54"/>
                  </a:cubicBezTo>
                  <a:cubicBezTo>
                    <a:pt x="56" y="43"/>
                    <a:pt x="49" y="32"/>
                    <a:pt x="40" y="24"/>
                  </a:cubicBezTo>
                  <a:cubicBezTo>
                    <a:pt x="30" y="15"/>
                    <a:pt x="15" y="13"/>
                    <a:pt x="7" y="3"/>
                  </a:cubicBezTo>
                  <a:cubicBezTo>
                    <a:pt x="5" y="0"/>
                    <a:pt x="0" y="4"/>
                    <a:pt x="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 name="Freeform 893"/>
            <p:cNvSpPr>
              <a:spLocks/>
            </p:cNvSpPr>
            <p:nvPr/>
          </p:nvSpPr>
          <p:spPr bwMode="auto">
            <a:xfrm>
              <a:off x="4456" y="2348"/>
              <a:ext cx="167" cy="170"/>
            </a:xfrm>
            <a:custGeom>
              <a:avLst/>
              <a:gdLst>
                <a:gd name="T0" fmla="*/ 90 w 95"/>
                <a:gd name="T1" fmla="*/ 0 h 97"/>
                <a:gd name="T2" fmla="*/ 41 w 95"/>
                <a:gd name="T3" fmla="*/ 34 h 97"/>
                <a:gd name="T4" fmla="*/ 2 w 95"/>
                <a:gd name="T5" fmla="*/ 91 h 97"/>
                <a:gd name="T6" fmla="*/ 7 w 95"/>
                <a:gd name="T7" fmla="*/ 95 h 97"/>
                <a:gd name="T8" fmla="*/ 41 w 95"/>
                <a:gd name="T9" fmla="*/ 49 h 97"/>
                <a:gd name="T10" fmla="*/ 92 w 95"/>
                <a:gd name="T11" fmla="*/ 5 h 97"/>
                <a:gd name="T12" fmla="*/ 90 w 95"/>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95" h="97">
                  <a:moveTo>
                    <a:pt x="90" y="0"/>
                  </a:moveTo>
                  <a:cubicBezTo>
                    <a:pt x="70" y="4"/>
                    <a:pt x="54" y="19"/>
                    <a:pt x="41" y="34"/>
                  </a:cubicBezTo>
                  <a:cubicBezTo>
                    <a:pt x="27" y="51"/>
                    <a:pt x="13" y="71"/>
                    <a:pt x="2" y="91"/>
                  </a:cubicBezTo>
                  <a:cubicBezTo>
                    <a:pt x="0" y="94"/>
                    <a:pt x="4" y="97"/>
                    <a:pt x="7" y="95"/>
                  </a:cubicBezTo>
                  <a:cubicBezTo>
                    <a:pt x="22" y="83"/>
                    <a:pt x="30" y="64"/>
                    <a:pt x="41" y="49"/>
                  </a:cubicBezTo>
                  <a:cubicBezTo>
                    <a:pt x="55" y="30"/>
                    <a:pt x="70" y="16"/>
                    <a:pt x="92" y="5"/>
                  </a:cubicBezTo>
                  <a:cubicBezTo>
                    <a:pt x="95" y="4"/>
                    <a:pt x="92" y="0"/>
                    <a:pt x="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7" name="Freeform 894"/>
            <p:cNvSpPr>
              <a:spLocks/>
            </p:cNvSpPr>
            <p:nvPr/>
          </p:nvSpPr>
          <p:spPr bwMode="auto">
            <a:xfrm>
              <a:off x="4238" y="2492"/>
              <a:ext cx="515" cy="125"/>
            </a:xfrm>
            <a:custGeom>
              <a:avLst/>
              <a:gdLst>
                <a:gd name="T0" fmla="*/ 288 w 293"/>
                <a:gd name="T1" fmla="*/ 51 h 71"/>
                <a:gd name="T2" fmla="*/ 217 w 293"/>
                <a:gd name="T3" fmla="*/ 22 h 71"/>
                <a:gd name="T4" fmla="*/ 143 w 293"/>
                <a:gd name="T5" fmla="*/ 0 h 71"/>
                <a:gd name="T6" fmla="*/ 79 w 293"/>
                <a:gd name="T7" fmla="*/ 20 h 71"/>
                <a:gd name="T8" fmla="*/ 3 w 293"/>
                <a:gd name="T9" fmla="*/ 61 h 71"/>
                <a:gd name="T10" fmla="*/ 7 w 293"/>
                <a:gd name="T11" fmla="*/ 69 h 71"/>
                <a:gd name="T12" fmla="*/ 69 w 293"/>
                <a:gd name="T13" fmla="*/ 39 h 71"/>
                <a:gd name="T14" fmla="*/ 143 w 293"/>
                <a:gd name="T15" fmla="*/ 13 h 71"/>
                <a:gd name="T16" fmla="*/ 214 w 293"/>
                <a:gd name="T17" fmla="*/ 34 h 71"/>
                <a:gd name="T18" fmla="*/ 284 w 293"/>
                <a:gd name="T19" fmla="*/ 59 h 71"/>
                <a:gd name="T20" fmla="*/ 288 w 293"/>
                <a:gd name="T21" fmla="*/ 5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71">
                  <a:moveTo>
                    <a:pt x="288" y="51"/>
                  </a:moveTo>
                  <a:cubicBezTo>
                    <a:pt x="266" y="39"/>
                    <a:pt x="241" y="31"/>
                    <a:pt x="217" y="22"/>
                  </a:cubicBezTo>
                  <a:cubicBezTo>
                    <a:pt x="194" y="13"/>
                    <a:pt x="169" y="0"/>
                    <a:pt x="143" y="0"/>
                  </a:cubicBezTo>
                  <a:cubicBezTo>
                    <a:pt x="120" y="0"/>
                    <a:pt x="99" y="10"/>
                    <a:pt x="79" y="20"/>
                  </a:cubicBezTo>
                  <a:cubicBezTo>
                    <a:pt x="54" y="32"/>
                    <a:pt x="27" y="44"/>
                    <a:pt x="3" y="61"/>
                  </a:cubicBezTo>
                  <a:cubicBezTo>
                    <a:pt x="0" y="64"/>
                    <a:pt x="2" y="71"/>
                    <a:pt x="7" y="69"/>
                  </a:cubicBezTo>
                  <a:cubicBezTo>
                    <a:pt x="29" y="62"/>
                    <a:pt x="49" y="50"/>
                    <a:pt x="69" y="39"/>
                  </a:cubicBezTo>
                  <a:cubicBezTo>
                    <a:pt x="92" y="28"/>
                    <a:pt x="117" y="12"/>
                    <a:pt x="143" y="13"/>
                  </a:cubicBezTo>
                  <a:cubicBezTo>
                    <a:pt x="168" y="13"/>
                    <a:pt x="192" y="26"/>
                    <a:pt x="214" y="34"/>
                  </a:cubicBezTo>
                  <a:cubicBezTo>
                    <a:pt x="237" y="43"/>
                    <a:pt x="260" y="53"/>
                    <a:pt x="284" y="59"/>
                  </a:cubicBezTo>
                  <a:cubicBezTo>
                    <a:pt x="289" y="61"/>
                    <a:pt x="293" y="53"/>
                    <a:pt x="288"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8" name="Freeform 895"/>
            <p:cNvSpPr>
              <a:spLocks/>
            </p:cNvSpPr>
            <p:nvPr/>
          </p:nvSpPr>
          <p:spPr bwMode="auto">
            <a:xfrm>
              <a:off x="3702" y="3053"/>
              <a:ext cx="171" cy="130"/>
            </a:xfrm>
            <a:custGeom>
              <a:avLst/>
              <a:gdLst>
                <a:gd name="T0" fmla="*/ 96 w 97"/>
                <a:gd name="T1" fmla="*/ 72 h 74"/>
                <a:gd name="T2" fmla="*/ 2 w 97"/>
                <a:gd name="T3" fmla="*/ 1 h 74"/>
                <a:gd name="T4" fmla="*/ 0 w 97"/>
                <a:gd name="T5" fmla="*/ 2 h 74"/>
                <a:gd name="T6" fmla="*/ 95 w 97"/>
                <a:gd name="T7" fmla="*/ 73 h 74"/>
                <a:gd name="T8" fmla="*/ 96 w 97"/>
                <a:gd name="T9" fmla="*/ 72 h 74"/>
              </a:gdLst>
              <a:ahLst/>
              <a:cxnLst>
                <a:cxn ang="0">
                  <a:pos x="T0" y="T1"/>
                </a:cxn>
                <a:cxn ang="0">
                  <a:pos x="T2" y="T3"/>
                </a:cxn>
                <a:cxn ang="0">
                  <a:pos x="T4" y="T5"/>
                </a:cxn>
                <a:cxn ang="0">
                  <a:pos x="T6" y="T7"/>
                </a:cxn>
                <a:cxn ang="0">
                  <a:pos x="T8" y="T9"/>
                </a:cxn>
              </a:cxnLst>
              <a:rect l="0" t="0" r="r" b="b"/>
              <a:pathLst>
                <a:path w="97" h="74">
                  <a:moveTo>
                    <a:pt x="96" y="72"/>
                  </a:moveTo>
                  <a:cubicBezTo>
                    <a:pt x="56" y="59"/>
                    <a:pt x="26" y="35"/>
                    <a:pt x="2" y="1"/>
                  </a:cubicBezTo>
                  <a:cubicBezTo>
                    <a:pt x="1" y="0"/>
                    <a:pt x="0" y="1"/>
                    <a:pt x="0" y="2"/>
                  </a:cubicBezTo>
                  <a:cubicBezTo>
                    <a:pt x="21" y="37"/>
                    <a:pt x="57" y="62"/>
                    <a:pt x="95" y="73"/>
                  </a:cubicBezTo>
                  <a:cubicBezTo>
                    <a:pt x="96" y="74"/>
                    <a:pt x="97" y="72"/>
                    <a:pt x="96"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 name="Freeform 896"/>
            <p:cNvSpPr>
              <a:spLocks/>
            </p:cNvSpPr>
            <p:nvPr/>
          </p:nvSpPr>
          <p:spPr bwMode="auto">
            <a:xfrm>
              <a:off x="3670" y="3065"/>
              <a:ext cx="145" cy="123"/>
            </a:xfrm>
            <a:custGeom>
              <a:avLst/>
              <a:gdLst>
                <a:gd name="T0" fmla="*/ 81 w 82"/>
                <a:gd name="T1" fmla="*/ 68 h 70"/>
                <a:gd name="T2" fmla="*/ 1 w 82"/>
                <a:gd name="T3" fmla="*/ 1 h 70"/>
                <a:gd name="T4" fmla="*/ 0 w 82"/>
                <a:gd name="T5" fmla="*/ 2 h 70"/>
                <a:gd name="T6" fmla="*/ 81 w 82"/>
                <a:gd name="T7" fmla="*/ 70 h 70"/>
                <a:gd name="T8" fmla="*/ 81 w 82"/>
                <a:gd name="T9" fmla="*/ 68 h 70"/>
              </a:gdLst>
              <a:ahLst/>
              <a:cxnLst>
                <a:cxn ang="0">
                  <a:pos x="T0" y="T1"/>
                </a:cxn>
                <a:cxn ang="0">
                  <a:pos x="T2" y="T3"/>
                </a:cxn>
                <a:cxn ang="0">
                  <a:pos x="T4" y="T5"/>
                </a:cxn>
                <a:cxn ang="0">
                  <a:pos x="T6" y="T7"/>
                </a:cxn>
                <a:cxn ang="0">
                  <a:pos x="T8" y="T9"/>
                </a:cxn>
              </a:cxnLst>
              <a:rect l="0" t="0" r="r" b="b"/>
              <a:pathLst>
                <a:path w="82" h="70">
                  <a:moveTo>
                    <a:pt x="81" y="68"/>
                  </a:moveTo>
                  <a:cubicBezTo>
                    <a:pt x="47" y="61"/>
                    <a:pt x="22" y="27"/>
                    <a:pt x="1" y="1"/>
                  </a:cubicBezTo>
                  <a:cubicBezTo>
                    <a:pt x="1" y="0"/>
                    <a:pt x="0" y="1"/>
                    <a:pt x="0" y="2"/>
                  </a:cubicBezTo>
                  <a:cubicBezTo>
                    <a:pt x="17" y="29"/>
                    <a:pt x="48" y="64"/>
                    <a:pt x="81" y="70"/>
                  </a:cubicBezTo>
                  <a:cubicBezTo>
                    <a:pt x="82" y="70"/>
                    <a:pt x="82" y="69"/>
                    <a:pt x="81"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 name="Freeform 897"/>
            <p:cNvSpPr>
              <a:spLocks/>
            </p:cNvSpPr>
            <p:nvPr/>
          </p:nvSpPr>
          <p:spPr bwMode="auto">
            <a:xfrm>
              <a:off x="3765" y="3002"/>
              <a:ext cx="159" cy="151"/>
            </a:xfrm>
            <a:custGeom>
              <a:avLst/>
              <a:gdLst>
                <a:gd name="T0" fmla="*/ 89 w 90"/>
                <a:gd name="T1" fmla="*/ 82 h 86"/>
                <a:gd name="T2" fmla="*/ 33 w 90"/>
                <a:gd name="T3" fmla="*/ 54 h 86"/>
                <a:gd name="T4" fmla="*/ 2 w 90"/>
                <a:gd name="T5" fmla="*/ 1 h 86"/>
                <a:gd name="T6" fmla="*/ 0 w 90"/>
                <a:gd name="T7" fmla="*/ 1 h 86"/>
                <a:gd name="T8" fmla="*/ 38 w 90"/>
                <a:gd name="T9" fmla="*/ 62 h 86"/>
                <a:gd name="T10" fmla="*/ 89 w 90"/>
                <a:gd name="T11" fmla="*/ 83 h 86"/>
                <a:gd name="T12" fmla="*/ 89 w 90"/>
                <a:gd name="T13" fmla="*/ 82 h 86"/>
              </a:gdLst>
              <a:ahLst/>
              <a:cxnLst>
                <a:cxn ang="0">
                  <a:pos x="T0" y="T1"/>
                </a:cxn>
                <a:cxn ang="0">
                  <a:pos x="T2" y="T3"/>
                </a:cxn>
                <a:cxn ang="0">
                  <a:pos x="T4" y="T5"/>
                </a:cxn>
                <a:cxn ang="0">
                  <a:pos x="T6" y="T7"/>
                </a:cxn>
                <a:cxn ang="0">
                  <a:pos x="T8" y="T9"/>
                </a:cxn>
                <a:cxn ang="0">
                  <a:pos x="T10" y="T11"/>
                </a:cxn>
                <a:cxn ang="0">
                  <a:pos x="T12" y="T13"/>
                </a:cxn>
              </a:cxnLst>
              <a:rect l="0" t="0" r="r" b="b"/>
              <a:pathLst>
                <a:path w="90" h="86">
                  <a:moveTo>
                    <a:pt x="89" y="82"/>
                  </a:moveTo>
                  <a:cubicBezTo>
                    <a:pt x="69" y="83"/>
                    <a:pt x="47" y="68"/>
                    <a:pt x="33" y="54"/>
                  </a:cubicBezTo>
                  <a:cubicBezTo>
                    <a:pt x="18" y="39"/>
                    <a:pt x="10" y="20"/>
                    <a:pt x="2" y="1"/>
                  </a:cubicBezTo>
                  <a:cubicBezTo>
                    <a:pt x="1" y="0"/>
                    <a:pt x="0" y="0"/>
                    <a:pt x="0" y="1"/>
                  </a:cubicBezTo>
                  <a:cubicBezTo>
                    <a:pt x="7" y="24"/>
                    <a:pt x="20" y="46"/>
                    <a:pt x="38" y="62"/>
                  </a:cubicBezTo>
                  <a:cubicBezTo>
                    <a:pt x="50" y="73"/>
                    <a:pt x="71" y="86"/>
                    <a:pt x="89" y="83"/>
                  </a:cubicBezTo>
                  <a:cubicBezTo>
                    <a:pt x="90" y="83"/>
                    <a:pt x="89" y="82"/>
                    <a:pt x="89"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 name="Freeform 898"/>
            <p:cNvSpPr>
              <a:spLocks/>
            </p:cNvSpPr>
            <p:nvPr/>
          </p:nvSpPr>
          <p:spPr bwMode="auto">
            <a:xfrm>
              <a:off x="3801" y="2997"/>
              <a:ext cx="131" cy="142"/>
            </a:xfrm>
            <a:custGeom>
              <a:avLst/>
              <a:gdLst>
                <a:gd name="T0" fmla="*/ 74 w 75"/>
                <a:gd name="T1" fmla="*/ 79 h 81"/>
                <a:gd name="T2" fmla="*/ 2 w 75"/>
                <a:gd name="T3" fmla="*/ 1 h 81"/>
                <a:gd name="T4" fmla="*/ 0 w 75"/>
                <a:gd name="T5" fmla="*/ 1 h 81"/>
                <a:gd name="T6" fmla="*/ 73 w 75"/>
                <a:gd name="T7" fmla="*/ 81 h 81"/>
                <a:gd name="T8" fmla="*/ 74 w 75"/>
                <a:gd name="T9" fmla="*/ 79 h 81"/>
              </a:gdLst>
              <a:ahLst/>
              <a:cxnLst>
                <a:cxn ang="0">
                  <a:pos x="T0" y="T1"/>
                </a:cxn>
                <a:cxn ang="0">
                  <a:pos x="T2" y="T3"/>
                </a:cxn>
                <a:cxn ang="0">
                  <a:pos x="T4" y="T5"/>
                </a:cxn>
                <a:cxn ang="0">
                  <a:pos x="T6" y="T7"/>
                </a:cxn>
                <a:cxn ang="0">
                  <a:pos x="T8" y="T9"/>
                </a:cxn>
              </a:cxnLst>
              <a:rect l="0" t="0" r="r" b="b"/>
              <a:pathLst>
                <a:path w="75" h="81">
                  <a:moveTo>
                    <a:pt x="74" y="79"/>
                  </a:moveTo>
                  <a:cubicBezTo>
                    <a:pt x="43" y="63"/>
                    <a:pt x="10" y="37"/>
                    <a:pt x="2" y="1"/>
                  </a:cubicBezTo>
                  <a:cubicBezTo>
                    <a:pt x="2" y="0"/>
                    <a:pt x="0" y="0"/>
                    <a:pt x="0" y="1"/>
                  </a:cubicBezTo>
                  <a:cubicBezTo>
                    <a:pt x="5" y="36"/>
                    <a:pt x="42" y="67"/>
                    <a:pt x="73" y="81"/>
                  </a:cubicBezTo>
                  <a:cubicBezTo>
                    <a:pt x="74" y="81"/>
                    <a:pt x="75" y="80"/>
                    <a:pt x="74"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2" name="Freeform 899"/>
            <p:cNvSpPr>
              <a:spLocks/>
            </p:cNvSpPr>
            <p:nvPr/>
          </p:nvSpPr>
          <p:spPr bwMode="auto">
            <a:xfrm>
              <a:off x="3866" y="2981"/>
              <a:ext cx="91" cy="153"/>
            </a:xfrm>
            <a:custGeom>
              <a:avLst/>
              <a:gdLst>
                <a:gd name="T0" fmla="*/ 52 w 52"/>
                <a:gd name="T1" fmla="*/ 85 h 87"/>
                <a:gd name="T2" fmla="*/ 2 w 52"/>
                <a:gd name="T3" fmla="*/ 1 h 87"/>
                <a:gd name="T4" fmla="*/ 0 w 52"/>
                <a:gd name="T5" fmla="*/ 2 h 87"/>
                <a:gd name="T6" fmla="*/ 19 w 52"/>
                <a:gd name="T7" fmla="*/ 48 h 87"/>
                <a:gd name="T8" fmla="*/ 51 w 52"/>
                <a:gd name="T9" fmla="*/ 86 h 87"/>
                <a:gd name="T10" fmla="*/ 52 w 52"/>
                <a:gd name="T11" fmla="*/ 85 h 87"/>
              </a:gdLst>
              <a:ahLst/>
              <a:cxnLst>
                <a:cxn ang="0">
                  <a:pos x="T0" y="T1"/>
                </a:cxn>
                <a:cxn ang="0">
                  <a:pos x="T2" y="T3"/>
                </a:cxn>
                <a:cxn ang="0">
                  <a:pos x="T4" y="T5"/>
                </a:cxn>
                <a:cxn ang="0">
                  <a:pos x="T6" y="T7"/>
                </a:cxn>
                <a:cxn ang="0">
                  <a:pos x="T8" y="T9"/>
                </a:cxn>
                <a:cxn ang="0">
                  <a:pos x="T10" y="T11"/>
                </a:cxn>
              </a:cxnLst>
              <a:rect l="0" t="0" r="r" b="b"/>
              <a:pathLst>
                <a:path w="52" h="87">
                  <a:moveTo>
                    <a:pt x="52" y="85"/>
                  </a:moveTo>
                  <a:cubicBezTo>
                    <a:pt x="27" y="66"/>
                    <a:pt x="7" y="32"/>
                    <a:pt x="2" y="1"/>
                  </a:cubicBezTo>
                  <a:cubicBezTo>
                    <a:pt x="2" y="0"/>
                    <a:pt x="0" y="1"/>
                    <a:pt x="0" y="2"/>
                  </a:cubicBezTo>
                  <a:cubicBezTo>
                    <a:pt x="1" y="19"/>
                    <a:pt x="9" y="34"/>
                    <a:pt x="19" y="48"/>
                  </a:cubicBezTo>
                  <a:cubicBezTo>
                    <a:pt x="27" y="62"/>
                    <a:pt x="38" y="77"/>
                    <a:pt x="51" y="86"/>
                  </a:cubicBezTo>
                  <a:cubicBezTo>
                    <a:pt x="51" y="87"/>
                    <a:pt x="52" y="86"/>
                    <a:pt x="52" y="8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3" name="Freeform 900"/>
            <p:cNvSpPr>
              <a:spLocks/>
            </p:cNvSpPr>
            <p:nvPr/>
          </p:nvSpPr>
          <p:spPr bwMode="auto">
            <a:xfrm>
              <a:off x="3897" y="2944"/>
              <a:ext cx="71" cy="192"/>
            </a:xfrm>
            <a:custGeom>
              <a:avLst/>
              <a:gdLst>
                <a:gd name="T0" fmla="*/ 39 w 40"/>
                <a:gd name="T1" fmla="*/ 108 h 109"/>
                <a:gd name="T2" fmla="*/ 3 w 40"/>
                <a:gd name="T3" fmla="*/ 1 h 109"/>
                <a:gd name="T4" fmla="*/ 1 w 40"/>
                <a:gd name="T5" fmla="*/ 1 h 109"/>
                <a:gd name="T6" fmla="*/ 38 w 40"/>
                <a:gd name="T7" fmla="*/ 109 h 109"/>
                <a:gd name="T8" fmla="*/ 39 w 40"/>
                <a:gd name="T9" fmla="*/ 108 h 109"/>
              </a:gdLst>
              <a:ahLst/>
              <a:cxnLst>
                <a:cxn ang="0">
                  <a:pos x="T0" y="T1"/>
                </a:cxn>
                <a:cxn ang="0">
                  <a:pos x="T2" y="T3"/>
                </a:cxn>
                <a:cxn ang="0">
                  <a:pos x="T4" y="T5"/>
                </a:cxn>
                <a:cxn ang="0">
                  <a:pos x="T6" y="T7"/>
                </a:cxn>
                <a:cxn ang="0">
                  <a:pos x="T8" y="T9"/>
                </a:cxn>
              </a:cxnLst>
              <a:rect l="0" t="0" r="r" b="b"/>
              <a:pathLst>
                <a:path w="40" h="109">
                  <a:moveTo>
                    <a:pt x="39" y="108"/>
                  </a:moveTo>
                  <a:cubicBezTo>
                    <a:pt x="16" y="76"/>
                    <a:pt x="4" y="41"/>
                    <a:pt x="3" y="1"/>
                  </a:cubicBezTo>
                  <a:cubicBezTo>
                    <a:pt x="2" y="0"/>
                    <a:pt x="1" y="0"/>
                    <a:pt x="1" y="1"/>
                  </a:cubicBezTo>
                  <a:cubicBezTo>
                    <a:pt x="0" y="40"/>
                    <a:pt x="14" y="78"/>
                    <a:pt x="38" y="109"/>
                  </a:cubicBezTo>
                  <a:cubicBezTo>
                    <a:pt x="39" y="109"/>
                    <a:pt x="40" y="108"/>
                    <a:pt x="39" y="1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4" name="Freeform 901"/>
            <p:cNvSpPr>
              <a:spLocks/>
            </p:cNvSpPr>
            <p:nvPr/>
          </p:nvSpPr>
          <p:spPr bwMode="auto">
            <a:xfrm>
              <a:off x="3989" y="2877"/>
              <a:ext cx="37" cy="274"/>
            </a:xfrm>
            <a:custGeom>
              <a:avLst/>
              <a:gdLst>
                <a:gd name="T0" fmla="*/ 19 w 21"/>
                <a:gd name="T1" fmla="*/ 154 h 156"/>
                <a:gd name="T2" fmla="*/ 21 w 21"/>
                <a:gd name="T3" fmla="*/ 1 h 156"/>
                <a:gd name="T4" fmla="*/ 20 w 21"/>
                <a:gd name="T5" fmla="*/ 1 h 156"/>
                <a:gd name="T6" fmla="*/ 18 w 21"/>
                <a:gd name="T7" fmla="*/ 155 h 156"/>
                <a:gd name="T8" fmla="*/ 19 w 21"/>
                <a:gd name="T9" fmla="*/ 154 h 156"/>
              </a:gdLst>
              <a:ahLst/>
              <a:cxnLst>
                <a:cxn ang="0">
                  <a:pos x="T0" y="T1"/>
                </a:cxn>
                <a:cxn ang="0">
                  <a:pos x="T2" y="T3"/>
                </a:cxn>
                <a:cxn ang="0">
                  <a:pos x="T4" y="T5"/>
                </a:cxn>
                <a:cxn ang="0">
                  <a:pos x="T6" y="T7"/>
                </a:cxn>
                <a:cxn ang="0">
                  <a:pos x="T8" y="T9"/>
                </a:cxn>
              </a:cxnLst>
              <a:rect l="0" t="0" r="r" b="b"/>
              <a:pathLst>
                <a:path w="21" h="156">
                  <a:moveTo>
                    <a:pt x="19" y="154"/>
                  </a:moveTo>
                  <a:cubicBezTo>
                    <a:pt x="9" y="102"/>
                    <a:pt x="4" y="52"/>
                    <a:pt x="21" y="1"/>
                  </a:cubicBezTo>
                  <a:cubicBezTo>
                    <a:pt x="21" y="0"/>
                    <a:pt x="20" y="0"/>
                    <a:pt x="20" y="1"/>
                  </a:cubicBezTo>
                  <a:cubicBezTo>
                    <a:pt x="0" y="50"/>
                    <a:pt x="6" y="105"/>
                    <a:pt x="18" y="155"/>
                  </a:cubicBezTo>
                  <a:cubicBezTo>
                    <a:pt x="18" y="156"/>
                    <a:pt x="19" y="155"/>
                    <a:pt x="19" y="1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5" name="Freeform 902"/>
            <p:cNvSpPr>
              <a:spLocks/>
            </p:cNvSpPr>
            <p:nvPr/>
          </p:nvSpPr>
          <p:spPr bwMode="auto">
            <a:xfrm>
              <a:off x="4026" y="2856"/>
              <a:ext cx="73" cy="287"/>
            </a:xfrm>
            <a:custGeom>
              <a:avLst/>
              <a:gdLst>
                <a:gd name="T0" fmla="*/ 4 w 42"/>
                <a:gd name="T1" fmla="*/ 162 h 163"/>
                <a:gd name="T2" fmla="*/ 42 w 42"/>
                <a:gd name="T3" fmla="*/ 2 h 163"/>
                <a:gd name="T4" fmla="*/ 41 w 42"/>
                <a:gd name="T5" fmla="*/ 1 h 163"/>
                <a:gd name="T6" fmla="*/ 9 w 42"/>
                <a:gd name="T7" fmla="*/ 71 h 163"/>
                <a:gd name="T8" fmla="*/ 2 w 42"/>
                <a:gd name="T9" fmla="*/ 162 h 163"/>
                <a:gd name="T10" fmla="*/ 4 w 42"/>
                <a:gd name="T11" fmla="*/ 162 h 163"/>
              </a:gdLst>
              <a:ahLst/>
              <a:cxnLst>
                <a:cxn ang="0">
                  <a:pos x="T0" y="T1"/>
                </a:cxn>
                <a:cxn ang="0">
                  <a:pos x="T2" y="T3"/>
                </a:cxn>
                <a:cxn ang="0">
                  <a:pos x="T4" y="T5"/>
                </a:cxn>
                <a:cxn ang="0">
                  <a:pos x="T6" y="T7"/>
                </a:cxn>
                <a:cxn ang="0">
                  <a:pos x="T8" y="T9"/>
                </a:cxn>
                <a:cxn ang="0">
                  <a:pos x="T10" y="T11"/>
                </a:cxn>
              </a:cxnLst>
              <a:rect l="0" t="0" r="r" b="b"/>
              <a:pathLst>
                <a:path w="42" h="163">
                  <a:moveTo>
                    <a:pt x="4" y="162"/>
                  </a:moveTo>
                  <a:cubicBezTo>
                    <a:pt x="1" y="110"/>
                    <a:pt x="7" y="44"/>
                    <a:pt x="42" y="2"/>
                  </a:cubicBezTo>
                  <a:cubicBezTo>
                    <a:pt x="42" y="1"/>
                    <a:pt x="41" y="0"/>
                    <a:pt x="41" y="1"/>
                  </a:cubicBezTo>
                  <a:cubicBezTo>
                    <a:pt x="22" y="20"/>
                    <a:pt x="14" y="45"/>
                    <a:pt x="9" y="71"/>
                  </a:cubicBezTo>
                  <a:cubicBezTo>
                    <a:pt x="4" y="101"/>
                    <a:pt x="0" y="132"/>
                    <a:pt x="2" y="162"/>
                  </a:cubicBezTo>
                  <a:cubicBezTo>
                    <a:pt x="2" y="163"/>
                    <a:pt x="4" y="163"/>
                    <a:pt x="4" y="1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6" name="Freeform 903"/>
            <p:cNvSpPr>
              <a:spLocks/>
            </p:cNvSpPr>
            <p:nvPr/>
          </p:nvSpPr>
          <p:spPr bwMode="auto">
            <a:xfrm>
              <a:off x="4052" y="2782"/>
              <a:ext cx="242" cy="354"/>
            </a:xfrm>
            <a:custGeom>
              <a:avLst/>
              <a:gdLst>
                <a:gd name="T0" fmla="*/ 2 w 138"/>
                <a:gd name="T1" fmla="*/ 200 h 201"/>
                <a:gd name="T2" fmla="*/ 137 w 138"/>
                <a:gd name="T3" fmla="*/ 2 h 201"/>
                <a:gd name="T4" fmla="*/ 136 w 138"/>
                <a:gd name="T5" fmla="*/ 1 h 201"/>
                <a:gd name="T6" fmla="*/ 1 w 138"/>
                <a:gd name="T7" fmla="*/ 200 h 201"/>
                <a:gd name="T8" fmla="*/ 2 w 138"/>
                <a:gd name="T9" fmla="*/ 200 h 201"/>
              </a:gdLst>
              <a:ahLst/>
              <a:cxnLst>
                <a:cxn ang="0">
                  <a:pos x="T0" y="T1"/>
                </a:cxn>
                <a:cxn ang="0">
                  <a:pos x="T2" y="T3"/>
                </a:cxn>
                <a:cxn ang="0">
                  <a:pos x="T4" y="T5"/>
                </a:cxn>
                <a:cxn ang="0">
                  <a:pos x="T6" y="T7"/>
                </a:cxn>
                <a:cxn ang="0">
                  <a:pos x="T8" y="T9"/>
                </a:cxn>
              </a:cxnLst>
              <a:rect l="0" t="0" r="r" b="b"/>
              <a:pathLst>
                <a:path w="138" h="201">
                  <a:moveTo>
                    <a:pt x="2" y="200"/>
                  </a:moveTo>
                  <a:cubicBezTo>
                    <a:pt x="33" y="125"/>
                    <a:pt x="79" y="59"/>
                    <a:pt x="137" y="2"/>
                  </a:cubicBezTo>
                  <a:cubicBezTo>
                    <a:pt x="138" y="1"/>
                    <a:pt x="137" y="0"/>
                    <a:pt x="136" y="1"/>
                  </a:cubicBezTo>
                  <a:cubicBezTo>
                    <a:pt x="76" y="55"/>
                    <a:pt x="30" y="124"/>
                    <a:pt x="1" y="200"/>
                  </a:cubicBezTo>
                  <a:cubicBezTo>
                    <a:pt x="0" y="201"/>
                    <a:pt x="2" y="201"/>
                    <a:pt x="2" y="2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7" name="Freeform 904"/>
            <p:cNvSpPr>
              <a:spLocks/>
            </p:cNvSpPr>
            <p:nvPr/>
          </p:nvSpPr>
          <p:spPr bwMode="auto">
            <a:xfrm>
              <a:off x="4069" y="2763"/>
              <a:ext cx="359" cy="355"/>
            </a:xfrm>
            <a:custGeom>
              <a:avLst/>
              <a:gdLst>
                <a:gd name="T0" fmla="*/ 2 w 204"/>
                <a:gd name="T1" fmla="*/ 202 h 202"/>
                <a:gd name="T2" fmla="*/ 203 w 204"/>
                <a:gd name="T3" fmla="*/ 3 h 202"/>
                <a:gd name="T4" fmla="*/ 202 w 204"/>
                <a:gd name="T5" fmla="*/ 1 h 202"/>
                <a:gd name="T6" fmla="*/ 1 w 204"/>
                <a:gd name="T7" fmla="*/ 201 h 202"/>
                <a:gd name="T8" fmla="*/ 2 w 204"/>
                <a:gd name="T9" fmla="*/ 202 h 202"/>
              </a:gdLst>
              <a:ahLst/>
              <a:cxnLst>
                <a:cxn ang="0">
                  <a:pos x="T0" y="T1"/>
                </a:cxn>
                <a:cxn ang="0">
                  <a:pos x="T2" y="T3"/>
                </a:cxn>
                <a:cxn ang="0">
                  <a:pos x="T4" y="T5"/>
                </a:cxn>
                <a:cxn ang="0">
                  <a:pos x="T6" y="T7"/>
                </a:cxn>
                <a:cxn ang="0">
                  <a:pos x="T8" y="T9"/>
                </a:cxn>
              </a:cxnLst>
              <a:rect l="0" t="0" r="r" b="b"/>
              <a:pathLst>
                <a:path w="204" h="202">
                  <a:moveTo>
                    <a:pt x="2" y="202"/>
                  </a:moveTo>
                  <a:cubicBezTo>
                    <a:pt x="56" y="121"/>
                    <a:pt x="124" y="58"/>
                    <a:pt x="203" y="3"/>
                  </a:cubicBezTo>
                  <a:cubicBezTo>
                    <a:pt x="204" y="2"/>
                    <a:pt x="203" y="0"/>
                    <a:pt x="202" y="1"/>
                  </a:cubicBezTo>
                  <a:cubicBezTo>
                    <a:pt x="121" y="50"/>
                    <a:pt x="52" y="122"/>
                    <a:pt x="1" y="201"/>
                  </a:cubicBezTo>
                  <a:cubicBezTo>
                    <a:pt x="0" y="202"/>
                    <a:pt x="1" y="202"/>
                    <a:pt x="2" y="2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8" name="Freeform 905"/>
            <p:cNvSpPr>
              <a:spLocks/>
            </p:cNvSpPr>
            <p:nvPr/>
          </p:nvSpPr>
          <p:spPr bwMode="auto">
            <a:xfrm>
              <a:off x="4089" y="2756"/>
              <a:ext cx="436" cy="341"/>
            </a:xfrm>
            <a:custGeom>
              <a:avLst/>
              <a:gdLst>
                <a:gd name="T0" fmla="*/ 1 w 248"/>
                <a:gd name="T1" fmla="*/ 194 h 194"/>
                <a:gd name="T2" fmla="*/ 247 w 248"/>
                <a:gd name="T3" fmla="*/ 2 h 194"/>
                <a:gd name="T4" fmla="*/ 246 w 248"/>
                <a:gd name="T5" fmla="*/ 0 h 194"/>
                <a:gd name="T6" fmla="*/ 0 w 248"/>
                <a:gd name="T7" fmla="*/ 193 h 194"/>
                <a:gd name="T8" fmla="*/ 1 w 248"/>
                <a:gd name="T9" fmla="*/ 194 h 194"/>
              </a:gdLst>
              <a:ahLst/>
              <a:cxnLst>
                <a:cxn ang="0">
                  <a:pos x="T0" y="T1"/>
                </a:cxn>
                <a:cxn ang="0">
                  <a:pos x="T2" y="T3"/>
                </a:cxn>
                <a:cxn ang="0">
                  <a:pos x="T4" y="T5"/>
                </a:cxn>
                <a:cxn ang="0">
                  <a:pos x="T6" y="T7"/>
                </a:cxn>
                <a:cxn ang="0">
                  <a:pos x="T8" y="T9"/>
                </a:cxn>
              </a:cxnLst>
              <a:rect l="0" t="0" r="r" b="b"/>
              <a:pathLst>
                <a:path w="248" h="194">
                  <a:moveTo>
                    <a:pt x="1" y="194"/>
                  </a:moveTo>
                  <a:cubicBezTo>
                    <a:pt x="71" y="113"/>
                    <a:pt x="154" y="52"/>
                    <a:pt x="247" y="2"/>
                  </a:cubicBezTo>
                  <a:cubicBezTo>
                    <a:pt x="248" y="1"/>
                    <a:pt x="247" y="0"/>
                    <a:pt x="246" y="0"/>
                  </a:cubicBezTo>
                  <a:cubicBezTo>
                    <a:pt x="152" y="44"/>
                    <a:pt x="67" y="114"/>
                    <a:pt x="0" y="193"/>
                  </a:cubicBezTo>
                  <a:cubicBezTo>
                    <a:pt x="0" y="193"/>
                    <a:pt x="1" y="194"/>
                    <a:pt x="1"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9" name="Freeform 906"/>
            <p:cNvSpPr>
              <a:spLocks/>
            </p:cNvSpPr>
            <p:nvPr/>
          </p:nvSpPr>
          <p:spPr bwMode="auto">
            <a:xfrm>
              <a:off x="4103" y="2782"/>
              <a:ext cx="652" cy="320"/>
            </a:xfrm>
            <a:custGeom>
              <a:avLst/>
              <a:gdLst>
                <a:gd name="T0" fmla="*/ 2 w 371"/>
                <a:gd name="T1" fmla="*/ 181 h 182"/>
                <a:gd name="T2" fmla="*/ 369 w 371"/>
                <a:gd name="T3" fmla="*/ 3 h 182"/>
                <a:gd name="T4" fmla="*/ 369 w 371"/>
                <a:gd name="T5" fmla="*/ 1 h 182"/>
                <a:gd name="T6" fmla="*/ 1 w 371"/>
                <a:gd name="T7" fmla="*/ 180 h 182"/>
                <a:gd name="T8" fmla="*/ 2 w 371"/>
                <a:gd name="T9" fmla="*/ 181 h 182"/>
              </a:gdLst>
              <a:ahLst/>
              <a:cxnLst>
                <a:cxn ang="0">
                  <a:pos x="T0" y="T1"/>
                </a:cxn>
                <a:cxn ang="0">
                  <a:pos x="T2" y="T3"/>
                </a:cxn>
                <a:cxn ang="0">
                  <a:pos x="T4" y="T5"/>
                </a:cxn>
                <a:cxn ang="0">
                  <a:pos x="T6" y="T7"/>
                </a:cxn>
                <a:cxn ang="0">
                  <a:pos x="T8" y="T9"/>
                </a:cxn>
              </a:cxnLst>
              <a:rect l="0" t="0" r="r" b="b"/>
              <a:pathLst>
                <a:path w="371" h="182">
                  <a:moveTo>
                    <a:pt x="2" y="181"/>
                  </a:moveTo>
                  <a:cubicBezTo>
                    <a:pt x="113" y="98"/>
                    <a:pt x="236" y="40"/>
                    <a:pt x="369" y="3"/>
                  </a:cubicBezTo>
                  <a:cubicBezTo>
                    <a:pt x="371" y="2"/>
                    <a:pt x="370" y="0"/>
                    <a:pt x="369" y="1"/>
                  </a:cubicBezTo>
                  <a:cubicBezTo>
                    <a:pt x="236" y="32"/>
                    <a:pt x="108" y="97"/>
                    <a:pt x="1" y="180"/>
                  </a:cubicBezTo>
                  <a:cubicBezTo>
                    <a:pt x="0" y="181"/>
                    <a:pt x="1" y="182"/>
                    <a:pt x="2" y="18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0" name="Freeform 907"/>
            <p:cNvSpPr>
              <a:spLocks/>
            </p:cNvSpPr>
            <p:nvPr/>
          </p:nvSpPr>
          <p:spPr bwMode="auto">
            <a:xfrm>
              <a:off x="4106" y="2800"/>
              <a:ext cx="753" cy="292"/>
            </a:xfrm>
            <a:custGeom>
              <a:avLst/>
              <a:gdLst>
                <a:gd name="T0" fmla="*/ 2 w 428"/>
                <a:gd name="T1" fmla="*/ 166 h 166"/>
                <a:gd name="T2" fmla="*/ 212 w 428"/>
                <a:gd name="T3" fmla="*/ 68 h 166"/>
                <a:gd name="T4" fmla="*/ 427 w 428"/>
                <a:gd name="T5" fmla="*/ 3 h 166"/>
                <a:gd name="T6" fmla="*/ 427 w 428"/>
                <a:gd name="T7" fmla="*/ 1 h 166"/>
                <a:gd name="T8" fmla="*/ 1 w 428"/>
                <a:gd name="T9" fmla="*/ 164 h 166"/>
                <a:gd name="T10" fmla="*/ 2 w 428"/>
                <a:gd name="T11" fmla="*/ 166 h 166"/>
              </a:gdLst>
              <a:ahLst/>
              <a:cxnLst>
                <a:cxn ang="0">
                  <a:pos x="T0" y="T1"/>
                </a:cxn>
                <a:cxn ang="0">
                  <a:pos x="T2" y="T3"/>
                </a:cxn>
                <a:cxn ang="0">
                  <a:pos x="T4" y="T5"/>
                </a:cxn>
                <a:cxn ang="0">
                  <a:pos x="T6" y="T7"/>
                </a:cxn>
                <a:cxn ang="0">
                  <a:pos x="T8" y="T9"/>
                </a:cxn>
                <a:cxn ang="0">
                  <a:pos x="T10" y="T11"/>
                </a:cxn>
              </a:cxnLst>
              <a:rect l="0" t="0" r="r" b="b"/>
              <a:pathLst>
                <a:path w="428" h="166">
                  <a:moveTo>
                    <a:pt x="2" y="166"/>
                  </a:moveTo>
                  <a:cubicBezTo>
                    <a:pt x="70" y="129"/>
                    <a:pt x="140" y="96"/>
                    <a:pt x="212" y="68"/>
                  </a:cubicBezTo>
                  <a:cubicBezTo>
                    <a:pt x="283" y="42"/>
                    <a:pt x="354" y="22"/>
                    <a:pt x="427" y="3"/>
                  </a:cubicBezTo>
                  <a:cubicBezTo>
                    <a:pt x="428" y="2"/>
                    <a:pt x="428" y="0"/>
                    <a:pt x="427" y="1"/>
                  </a:cubicBezTo>
                  <a:cubicBezTo>
                    <a:pt x="279" y="31"/>
                    <a:pt x="132" y="90"/>
                    <a:pt x="1" y="164"/>
                  </a:cubicBezTo>
                  <a:cubicBezTo>
                    <a:pt x="0" y="165"/>
                    <a:pt x="1" y="166"/>
                    <a:pt x="2" y="1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1" name="Freeform 908"/>
            <p:cNvSpPr>
              <a:spLocks/>
            </p:cNvSpPr>
            <p:nvPr/>
          </p:nvSpPr>
          <p:spPr bwMode="auto">
            <a:xfrm>
              <a:off x="4235" y="2826"/>
              <a:ext cx="694" cy="225"/>
            </a:xfrm>
            <a:custGeom>
              <a:avLst/>
              <a:gdLst>
                <a:gd name="T0" fmla="*/ 2 w 395"/>
                <a:gd name="T1" fmla="*/ 128 h 128"/>
                <a:gd name="T2" fmla="*/ 198 w 395"/>
                <a:gd name="T3" fmla="*/ 52 h 128"/>
                <a:gd name="T4" fmla="*/ 394 w 395"/>
                <a:gd name="T5" fmla="*/ 2 h 128"/>
                <a:gd name="T6" fmla="*/ 394 w 395"/>
                <a:gd name="T7" fmla="*/ 0 h 128"/>
                <a:gd name="T8" fmla="*/ 1 w 395"/>
                <a:gd name="T9" fmla="*/ 127 h 128"/>
                <a:gd name="T10" fmla="*/ 2 w 395"/>
                <a:gd name="T11" fmla="*/ 128 h 128"/>
              </a:gdLst>
              <a:ahLst/>
              <a:cxnLst>
                <a:cxn ang="0">
                  <a:pos x="T0" y="T1"/>
                </a:cxn>
                <a:cxn ang="0">
                  <a:pos x="T2" y="T3"/>
                </a:cxn>
                <a:cxn ang="0">
                  <a:pos x="T4" y="T5"/>
                </a:cxn>
                <a:cxn ang="0">
                  <a:pos x="T6" y="T7"/>
                </a:cxn>
                <a:cxn ang="0">
                  <a:pos x="T8" y="T9"/>
                </a:cxn>
                <a:cxn ang="0">
                  <a:pos x="T10" y="T11"/>
                </a:cxn>
              </a:cxnLst>
              <a:rect l="0" t="0" r="r" b="b"/>
              <a:pathLst>
                <a:path w="395" h="128">
                  <a:moveTo>
                    <a:pt x="2" y="128"/>
                  </a:moveTo>
                  <a:cubicBezTo>
                    <a:pt x="66" y="100"/>
                    <a:pt x="131" y="74"/>
                    <a:pt x="198" y="52"/>
                  </a:cubicBezTo>
                  <a:cubicBezTo>
                    <a:pt x="262" y="31"/>
                    <a:pt x="328" y="16"/>
                    <a:pt x="394" y="2"/>
                  </a:cubicBezTo>
                  <a:cubicBezTo>
                    <a:pt x="395" y="1"/>
                    <a:pt x="395" y="0"/>
                    <a:pt x="394" y="0"/>
                  </a:cubicBezTo>
                  <a:cubicBezTo>
                    <a:pt x="259" y="23"/>
                    <a:pt x="124" y="67"/>
                    <a:pt x="1" y="127"/>
                  </a:cubicBezTo>
                  <a:cubicBezTo>
                    <a:pt x="0" y="127"/>
                    <a:pt x="1" y="128"/>
                    <a:pt x="2" y="1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2" name="Freeform 909"/>
            <p:cNvSpPr>
              <a:spLocks/>
            </p:cNvSpPr>
            <p:nvPr/>
          </p:nvSpPr>
          <p:spPr bwMode="auto">
            <a:xfrm>
              <a:off x="4467" y="2821"/>
              <a:ext cx="620" cy="181"/>
            </a:xfrm>
            <a:custGeom>
              <a:avLst/>
              <a:gdLst>
                <a:gd name="T0" fmla="*/ 1 w 353"/>
                <a:gd name="T1" fmla="*/ 103 h 103"/>
                <a:gd name="T2" fmla="*/ 352 w 353"/>
                <a:gd name="T3" fmla="*/ 2 h 103"/>
                <a:gd name="T4" fmla="*/ 351 w 353"/>
                <a:gd name="T5" fmla="*/ 1 h 103"/>
                <a:gd name="T6" fmla="*/ 1 w 353"/>
                <a:gd name="T7" fmla="*/ 102 h 103"/>
                <a:gd name="T8" fmla="*/ 1 w 353"/>
                <a:gd name="T9" fmla="*/ 103 h 103"/>
              </a:gdLst>
              <a:ahLst/>
              <a:cxnLst>
                <a:cxn ang="0">
                  <a:pos x="T0" y="T1"/>
                </a:cxn>
                <a:cxn ang="0">
                  <a:pos x="T2" y="T3"/>
                </a:cxn>
                <a:cxn ang="0">
                  <a:pos x="T4" y="T5"/>
                </a:cxn>
                <a:cxn ang="0">
                  <a:pos x="T6" y="T7"/>
                </a:cxn>
                <a:cxn ang="0">
                  <a:pos x="T8" y="T9"/>
                </a:cxn>
              </a:cxnLst>
              <a:rect l="0" t="0" r="r" b="b"/>
              <a:pathLst>
                <a:path w="353" h="103">
                  <a:moveTo>
                    <a:pt x="1" y="103"/>
                  </a:moveTo>
                  <a:cubicBezTo>
                    <a:pt x="116" y="59"/>
                    <a:pt x="232" y="28"/>
                    <a:pt x="352" y="2"/>
                  </a:cubicBezTo>
                  <a:cubicBezTo>
                    <a:pt x="353" y="2"/>
                    <a:pt x="352" y="0"/>
                    <a:pt x="351" y="1"/>
                  </a:cubicBezTo>
                  <a:cubicBezTo>
                    <a:pt x="232" y="19"/>
                    <a:pt x="113" y="57"/>
                    <a:pt x="1" y="102"/>
                  </a:cubicBezTo>
                  <a:cubicBezTo>
                    <a:pt x="0" y="102"/>
                    <a:pt x="0" y="103"/>
                    <a:pt x="1"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3" name="Freeform 910"/>
            <p:cNvSpPr>
              <a:spLocks/>
            </p:cNvSpPr>
            <p:nvPr/>
          </p:nvSpPr>
          <p:spPr bwMode="auto">
            <a:xfrm>
              <a:off x="4658" y="2865"/>
              <a:ext cx="530" cy="123"/>
            </a:xfrm>
            <a:custGeom>
              <a:avLst/>
              <a:gdLst>
                <a:gd name="T0" fmla="*/ 1 w 301"/>
                <a:gd name="T1" fmla="*/ 70 h 70"/>
                <a:gd name="T2" fmla="*/ 300 w 301"/>
                <a:gd name="T3" fmla="*/ 1 h 70"/>
                <a:gd name="T4" fmla="*/ 300 w 301"/>
                <a:gd name="T5" fmla="*/ 0 h 70"/>
                <a:gd name="T6" fmla="*/ 1 w 301"/>
                <a:gd name="T7" fmla="*/ 69 h 70"/>
                <a:gd name="T8" fmla="*/ 1 w 301"/>
                <a:gd name="T9" fmla="*/ 70 h 70"/>
              </a:gdLst>
              <a:ahLst/>
              <a:cxnLst>
                <a:cxn ang="0">
                  <a:pos x="T0" y="T1"/>
                </a:cxn>
                <a:cxn ang="0">
                  <a:pos x="T2" y="T3"/>
                </a:cxn>
                <a:cxn ang="0">
                  <a:pos x="T4" y="T5"/>
                </a:cxn>
                <a:cxn ang="0">
                  <a:pos x="T6" y="T7"/>
                </a:cxn>
                <a:cxn ang="0">
                  <a:pos x="T8" y="T9"/>
                </a:cxn>
              </a:cxnLst>
              <a:rect l="0" t="0" r="r" b="b"/>
              <a:pathLst>
                <a:path w="301" h="70">
                  <a:moveTo>
                    <a:pt x="1" y="70"/>
                  </a:moveTo>
                  <a:cubicBezTo>
                    <a:pt x="99" y="37"/>
                    <a:pt x="198" y="17"/>
                    <a:pt x="300" y="1"/>
                  </a:cubicBezTo>
                  <a:cubicBezTo>
                    <a:pt x="301" y="1"/>
                    <a:pt x="301" y="0"/>
                    <a:pt x="300" y="0"/>
                  </a:cubicBezTo>
                  <a:cubicBezTo>
                    <a:pt x="199" y="8"/>
                    <a:pt x="96" y="34"/>
                    <a:pt x="1" y="69"/>
                  </a:cubicBezTo>
                  <a:cubicBezTo>
                    <a:pt x="0" y="69"/>
                    <a:pt x="0" y="70"/>
                    <a:pt x="1"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4" name="Freeform 911"/>
            <p:cNvSpPr>
              <a:spLocks/>
            </p:cNvSpPr>
            <p:nvPr/>
          </p:nvSpPr>
          <p:spPr bwMode="auto">
            <a:xfrm>
              <a:off x="4848" y="2881"/>
              <a:ext cx="449" cy="98"/>
            </a:xfrm>
            <a:custGeom>
              <a:avLst/>
              <a:gdLst>
                <a:gd name="T0" fmla="*/ 1 w 255"/>
                <a:gd name="T1" fmla="*/ 56 h 56"/>
                <a:gd name="T2" fmla="*/ 124 w 255"/>
                <a:gd name="T3" fmla="*/ 27 h 56"/>
                <a:gd name="T4" fmla="*/ 254 w 255"/>
                <a:gd name="T5" fmla="*/ 5 h 56"/>
                <a:gd name="T6" fmla="*/ 254 w 255"/>
                <a:gd name="T7" fmla="*/ 4 h 56"/>
                <a:gd name="T8" fmla="*/ 131 w 255"/>
                <a:gd name="T9" fmla="*/ 23 h 56"/>
                <a:gd name="T10" fmla="*/ 1 w 255"/>
                <a:gd name="T11" fmla="*/ 55 h 56"/>
                <a:gd name="T12" fmla="*/ 1 w 25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255" h="56">
                  <a:moveTo>
                    <a:pt x="1" y="56"/>
                  </a:moveTo>
                  <a:cubicBezTo>
                    <a:pt x="42" y="47"/>
                    <a:pt x="83" y="37"/>
                    <a:pt x="124" y="27"/>
                  </a:cubicBezTo>
                  <a:cubicBezTo>
                    <a:pt x="167" y="16"/>
                    <a:pt x="209" y="4"/>
                    <a:pt x="254" y="5"/>
                  </a:cubicBezTo>
                  <a:cubicBezTo>
                    <a:pt x="255" y="5"/>
                    <a:pt x="255" y="4"/>
                    <a:pt x="254" y="4"/>
                  </a:cubicBezTo>
                  <a:cubicBezTo>
                    <a:pt x="212" y="0"/>
                    <a:pt x="171" y="13"/>
                    <a:pt x="131" y="23"/>
                  </a:cubicBezTo>
                  <a:cubicBezTo>
                    <a:pt x="87" y="33"/>
                    <a:pt x="44" y="44"/>
                    <a:pt x="1" y="55"/>
                  </a:cubicBezTo>
                  <a:cubicBezTo>
                    <a:pt x="0" y="55"/>
                    <a:pt x="0" y="56"/>
                    <a:pt x="1"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5" name="Freeform 912"/>
            <p:cNvSpPr>
              <a:spLocks/>
            </p:cNvSpPr>
            <p:nvPr/>
          </p:nvSpPr>
          <p:spPr bwMode="auto">
            <a:xfrm>
              <a:off x="5010" y="2918"/>
              <a:ext cx="332" cy="68"/>
            </a:xfrm>
            <a:custGeom>
              <a:avLst/>
              <a:gdLst>
                <a:gd name="T0" fmla="*/ 2 w 189"/>
                <a:gd name="T1" fmla="*/ 39 h 39"/>
                <a:gd name="T2" fmla="*/ 188 w 189"/>
                <a:gd name="T3" fmla="*/ 2 h 39"/>
                <a:gd name="T4" fmla="*/ 187 w 189"/>
                <a:gd name="T5" fmla="*/ 0 h 39"/>
                <a:gd name="T6" fmla="*/ 1 w 189"/>
                <a:gd name="T7" fmla="*/ 38 h 39"/>
                <a:gd name="T8" fmla="*/ 2 w 189"/>
                <a:gd name="T9" fmla="*/ 39 h 39"/>
              </a:gdLst>
              <a:ahLst/>
              <a:cxnLst>
                <a:cxn ang="0">
                  <a:pos x="T0" y="T1"/>
                </a:cxn>
                <a:cxn ang="0">
                  <a:pos x="T2" y="T3"/>
                </a:cxn>
                <a:cxn ang="0">
                  <a:pos x="T4" y="T5"/>
                </a:cxn>
                <a:cxn ang="0">
                  <a:pos x="T6" y="T7"/>
                </a:cxn>
                <a:cxn ang="0">
                  <a:pos x="T8" y="T9"/>
                </a:cxn>
              </a:cxnLst>
              <a:rect l="0" t="0" r="r" b="b"/>
              <a:pathLst>
                <a:path w="189" h="39">
                  <a:moveTo>
                    <a:pt x="2" y="39"/>
                  </a:moveTo>
                  <a:cubicBezTo>
                    <a:pt x="64" y="28"/>
                    <a:pt x="126" y="16"/>
                    <a:pt x="188" y="2"/>
                  </a:cubicBezTo>
                  <a:cubicBezTo>
                    <a:pt x="189" y="1"/>
                    <a:pt x="188" y="0"/>
                    <a:pt x="187" y="0"/>
                  </a:cubicBezTo>
                  <a:cubicBezTo>
                    <a:pt x="125" y="11"/>
                    <a:pt x="63" y="24"/>
                    <a:pt x="1" y="38"/>
                  </a:cubicBezTo>
                  <a:cubicBezTo>
                    <a:pt x="0" y="38"/>
                    <a:pt x="1" y="39"/>
                    <a:pt x="2" y="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6" name="Freeform 913"/>
            <p:cNvSpPr>
              <a:spLocks/>
            </p:cNvSpPr>
            <p:nvPr/>
          </p:nvSpPr>
          <p:spPr bwMode="auto">
            <a:xfrm>
              <a:off x="5184" y="2955"/>
              <a:ext cx="222" cy="43"/>
            </a:xfrm>
            <a:custGeom>
              <a:avLst/>
              <a:gdLst>
                <a:gd name="T0" fmla="*/ 1 w 126"/>
                <a:gd name="T1" fmla="*/ 25 h 25"/>
                <a:gd name="T2" fmla="*/ 124 w 126"/>
                <a:gd name="T3" fmla="*/ 5 h 25"/>
                <a:gd name="T4" fmla="*/ 124 w 126"/>
                <a:gd name="T5" fmla="*/ 3 h 25"/>
                <a:gd name="T6" fmla="*/ 1 w 126"/>
                <a:gd name="T7" fmla="*/ 24 h 25"/>
                <a:gd name="T8" fmla="*/ 1 w 126"/>
                <a:gd name="T9" fmla="*/ 25 h 25"/>
              </a:gdLst>
              <a:ahLst/>
              <a:cxnLst>
                <a:cxn ang="0">
                  <a:pos x="T0" y="T1"/>
                </a:cxn>
                <a:cxn ang="0">
                  <a:pos x="T2" y="T3"/>
                </a:cxn>
                <a:cxn ang="0">
                  <a:pos x="T4" y="T5"/>
                </a:cxn>
                <a:cxn ang="0">
                  <a:pos x="T6" y="T7"/>
                </a:cxn>
                <a:cxn ang="0">
                  <a:pos x="T8" y="T9"/>
                </a:cxn>
              </a:cxnLst>
              <a:rect l="0" t="0" r="r" b="b"/>
              <a:pathLst>
                <a:path w="126" h="25">
                  <a:moveTo>
                    <a:pt x="1" y="25"/>
                  </a:moveTo>
                  <a:cubicBezTo>
                    <a:pt x="41" y="17"/>
                    <a:pt x="83" y="3"/>
                    <a:pt x="124" y="5"/>
                  </a:cubicBezTo>
                  <a:cubicBezTo>
                    <a:pt x="126" y="5"/>
                    <a:pt x="126" y="3"/>
                    <a:pt x="124" y="3"/>
                  </a:cubicBezTo>
                  <a:cubicBezTo>
                    <a:pt x="83" y="0"/>
                    <a:pt x="40" y="15"/>
                    <a:pt x="1" y="24"/>
                  </a:cubicBezTo>
                  <a:cubicBezTo>
                    <a:pt x="0" y="24"/>
                    <a:pt x="0" y="25"/>
                    <a:pt x="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7" name="Freeform 914"/>
            <p:cNvSpPr>
              <a:spLocks/>
            </p:cNvSpPr>
            <p:nvPr/>
          </p:nvSpPr>
          <p:spPr bwMode="auto">
            <a:xfrm>
              <a:off x="5289" y="3002"/>
              <a:ext cx="150" cy="25"/>
            </a:xfrm>
            <a:custGeom>
              <a:avLst/>
              <a:gdLst>
                <a:gd name="T0" fmla="*/ 2 w 85"/>
                <a:gd name="T1" fmla="*/ 14 h 14"/>
                <a:gd name="T2" fmla="*/ 84 w 85"/>
                <a:gd name="T3" fmla="*/ 3 h 14"/>
                <a:gd name="T4" fmla="*/ 84 w 85"/>
                <a:gd name="T5" fmla="*/ 1 h 14"/>
                <a:gd name="T6" fmla="*/ 1 w 85"/>
                <a:gd name="T7" fmla="*/ 13 h 14"/>
                <a:gd name="T8" fmla="*/ 2 w 85"/>
                <a:gd name="T9" fmla="*/ 14 h 14"/>
              </a:gdLst>
              <a:ahLst/>
              <a:cxnLst>
                <a:cxn ang="0">
                  <a:pos x="T0" y="T1"/>
                </a:cxn>
                <a:cxn ang="0">
                  <a:pos x="T2" y="T3"/>
                </a:cxn>
                <a:cxn ang="0">
                  <a:pos x="T4" y="T5"/>
                </a:cxn>
                <a:cxn ang="0">
                  <a:pos x="T6" y="T7"/>
                </a:cxn>
                <a:cxn ang="0">
                  <a:pos x="T8" y="T9"/>
                </a:cxn>
              </a:cxnLst>
              <a:rect l="0" t="0" r="r" b="b"/>
              <a:pathLst>
                <a:path w="85" h="14">
                  <a:moveTo>
                    <a:pt x="2" y="14"/>
                  </a:moveTo>
                  <a:cubicBezTo>
                    <a:pt x="29" y="7"/>
                    <a:pt x="56" y="4"/>
                    <a:pt x="84" y="3"/>
                  </a:cubicBezTo>
                  <a:cubicBezTo>
                    <a:pt x="85" y="3"/>
                    <a:pt x="85" y="2"/>
                    <a:pt x="84" y="1"/>
                  </a:cubicBezTo>
                  <a:cubicBezTo>
                    <a:pt x="56" y="0"/>
                    <a:pt x="28" y="5"/>
                    <a:pt x="1" y="13"/>
                  </a:cubicBezTo>
                  <a:cubicBezTo>
                    <a:pt x="0" y="13"/>
                    <a:pt x="1" y="14"/>
                    <a:pt x="2"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8" name="Freeform 915"/>
            <p:cNvSpPr>
              <a:spLocks/>
            </p:cNvSpPr>
            <p:nvPr/>
          </p:nvSpPr>
          <p:spPr bwMode="auto">
            <a:xfrm>
              <a:off x="5370" y="3035"/>
              <a:ext cx="67" cy="9"/>
            </a:xfrm>
            <a:custGeom>
              <a:avLst/>
              <a:gdLst>
                <a:gd name="T0" fmla="*/ 1 w 38"/>
                <a:gd name="T1" fmla="*/ 5 h 5"/>
                <a:gd name="T2" fmla="*/ 37 w 38"/>
                <a:gd name="T3" fmla="*/ 1 h 5"/>
                <a:gd name="T4" fmla="*/ 37 w 38"/>
                <a:gd name="T5" fmla="*/ 0 h 5"/>
                <a:gd name="T6" fmla="*/ 1 w 38"/>
                <a:gd name="T7" fmla="*/ 3 h 5"/>
                <a:gd name="T8" fmla="*/ 1 w 38"/>
                <a:gd name="T9" fmla="*/ 5 h 5"/>
              </a:gdLst>
              <a:ahLst/>
              <a:cxnLst>
                <a:cxn ang="0">
                  <a:pos x="T0" y="T1"/>
                </a:cxn>
                <a:cxn ang="0">
                  <a:pos x="T2" y="T3"/>
                </a:cxn>
                <a:cxn ang="0">
                  <a:pos x="T4" y="T5"/>
                </a:cxn>
                <a:cxn ang="0">
                  <a:pos x="T6" y="T7"/>
                </a:cxn>
                <a:cxn ang="0">
                  <a:pos x="T8" y="T9"/>
                </a:cxn>
              </a:cxnLst>
              <a:rect l="0" t="0" r="r" b="b"/>
              <a:pathLst>
                <a:path w="38" h="5">
                  <a:moveTo>
                    <a:pt x="1" y="5"/>
                  </a:moveTo>
                  <a:cubicBezTo>
                    <a:pt x="13" y="4"/>
                    <a:pt x="25" y="3"/>
                    <a:pt x="37" y="1"/>
                  </a:cubicBezTo>
                  <a:cubicBezTo>
                    <a:pt x="38" y="1"/>
                    <a:pt x="38" y="0"/>
                    <a:pt x="37" y="0"/>
                  </a:cubicBezTo>
                  <a:cubicBezTo>
                    <a:pt x="25" y="0"/>
                    <a:pt x="13" y="2"/>
                    <a:pt x="1" y="3"/>
                  </a:cubicBezTo>
                  <a:cubicBezTo>
                    <a:pt x="0" y="3"/>
                    <a:pt x="0" y="5"/>
                    <a:pt x="1"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9" name="Freeform 916"/>
            <p:cNvSpPr>
              <a:spLocks/>
            </p:cNvSpPr>
            <p:nvPr/>
          </p:nvSpPr>
          <p:spPr bwMode="auto">
            <a:xfrm>
              <a:off x="5003" y="2991"/>
              <a:ext cx="425" cy="187"/>
            </a:xfrm>
            <a:custGeom>
              <a:avLst/>
              <a:gdLst>
                <a:gd name="T0" fmla="*/ 1 w 242"/>
                <a:gd name="T1" fmla="*/ 1 h 106"/>
                <a:gd name="T2" fmla="*/ 129 w 242"/>
                <a:gd name="T3" fmla="*/ 39 h 106"/>
                <a:gd name="T4" fmla="*/ 240 w 242"/>
                <a:gd name="T5" fmla="*/ 105 h 106"/>
                <a:gd name="T6" fmla="*/ 241 w 242"/>
                <a:gd name="T7" fmla="*/ 104 h 106"/>
                <a:gd name="T8" fmla="*/ 133 w 242"/>
                <a:gd name="T9" fmla="*/ 38 h 106"/>
                <a:gd name="T10" fmla="*/ 1 w 242"/>
                <a:gd name="T11" fmla="*/ 0 h 106"/>
                <a:gd name="T12" fmla="*/ 1 w 242"/>
                <a:gd name="T13" fmla="*/ 1 h 106"/>
              </a:gdLst>
              <a:ahLst/>
              <a:cxnLst>
                <a:cxn ang="0">
                  <a:pos x="T0" y="T1"/>
                </a:cxn>
                <a:cxn ang="0">
                  <a:pos x="T2" y="T3"/>
                </a:cxn>
                <a:cxn ang="0">
                  <a:pos x="T4" y="T5"/>
                </a:cxn>
                <a:cxn ang="0">
                  <a:pos x="T6" y="T7"/>
                </a:cxn>
                <a:cxn ang="0">
                  <a:pos x="T8" y="T9"/>
                </a:cxn>
                <a:cxn ang="0">
                  <a:pos x="T10" y="T11"/>
                </a:cxn>
                <a:cxn ang="0">
                  <a:pos x="T12" y="T13"/>
                </a:cxn>
              </a:cxnLst>
              <a:rect l="0" t="0" r="r" b="b"/>
              <a:pathLst>
                <a:path w="242" h="106">
                  <a:moveTo>
                    <a:pt x="1" y="1"/>
                  </a:moveTo>
                  <a:cubicBezTo>
                    <a:pt x="43" y="13"/>
                    <a:pt x="88" y="23"/>
                    <a:pt x="129" y="39"/>
                  </a:cubicBezTo>
                  <a:cubicBezTo>
                    <a:pt x="169" y="55"/>
                    <a:pt x="202" y="85"/>
                    <a:pt x="240" y="105"/>
                  </a:cubicBezTo>
                  <a:cubicBezTo>
                    <a:pt x="241" y="106"/>
                    <a:pt x="242" y="105"/>
                    <a:pt x="241" y="104"/>
                  </a:cubicBezTo>
                  <a:cubicBezTo>
                    <a:pt x="208" y="80"/>
                    <a:pt x="171" y="54"/>
                    <a:pt x="133" y="38"/>
                  </a:cubicBezTo>
                  <a:cubicBezTo>
                    <a:pt x="92" y="20"/>
                    <a:pt x="45" y="12"/>
                    <a:pt x="1" y="0"/>
                  </a:cubicBezTo>
                  <a:cubicBezTo>
                    <a:pt x="0" y="0"/>
                    <a:pt x="0" y="1"/>
                    <a:pt x="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0" name="Freeform 917"/>
            <p:cNvSpPr>
              <a:spLocks/>
            </p:cNvSpPr>
            <p:nvPr/>
          </p:nvSpPr>
          <p:spPr bwMode="auto">
            <a:xfrm>
              <a:off x="5158" y="3000"/>
              <a:ext cx="284" cy="157"/>
            </a:xfrm>
            <a:custGeom>
              <a:avLst/>
              <a:gdLst>
                <a:gd name="T0" fmla="*/ 1 w 162"/>
                <a:gd name="T1" fmla="*/ 2 h 89"/>
                <a:gd name="T2" fmla="*/ 87 w 162"/>
                <a:gd name="T3" fmla="*/ 39 h 89"/>
                <a:gd name="T4" fmla="*/ 160 w 162"/>
                <a:gd name="T5" fmla="*/ 89 h 89"/>
                <a:gd name="T6" fmla="*/ 161 w 162"/>
                <a:gd name="T7" fmla="*/ 87 h 89"/>
                <a:gd name="T8" fmla="*/ 88 w 162"/>
                <a:gd name="T9" fmla="*/ 37 h 89"/>
                <a:gd name="T10" fmla="*/ 2 w 162"/>
                <a:gd name="T11" fmla="*/ 1 h 89"/>
                <a:gd name="T12" fmla="*/ 1 w 162"/>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162" h="89">
                  <a:moveTo>
                    <a:pt x="1" y="2"/>
                  </a:moveTo>
                  <a:cubicBezTo>
                    <a:pt x="30" y="15"/>
                    <a:pt x="59" y="26"/>
                    <a:pt x="87" y="39"/>
                  </a:cubicBezTo>
                  <a:cubicBezTo>
                    <a:pt x="114" y="51"/>
                    <a:pt x="136" y="71"/>
                    <a:pt x="160" y="89"/>
                  </a:cubicBezTo>
                  <a:cubicBezTo>
                    <a:pt x="161" y="89"/>
                    <a:pt x="162" y="87"/>
                    <a:pt x="161" y="87"/>
                  </a:cubicBezTo>
                  <a:cubicBezTo>
                    <a:pt x="138" y="68"/>
                    <a:pt x="115" y="49"/>
                    <a:pt x="88" y="37"/>
                  </a:cubicBezTo>
                  <a:cubicBezTo>
                    <a:pt x="60" y="24"/>
                    <a:pt x="31" y="12"/>
                    <a:pt x="2" y="1"/>
                  </a:cubicBezTo>
                  <a:cubicBezTo>
                    <a:pt x="1" y="0"/>
                    <a:pt x="0" y="2"/>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1" name="Freeform 918"/>
            <p:cNvSpPr>
              <a:spLocks/>
            </p:cNvSpPr>
            <p:nvPr/>
          </p:nvSpPr>
          <p:spPr bwMode="auto">
            <a:xfrm>
              <a:off x="5286" y="3025"/>
              <a:ext cx="149" cy="88"/>
            </a:xfrm>
            <a:custGeom>
              <a:avLst/>
              <a:gdLst>
                <a:gd name="T0" fmla="*/ 1 w 85"/>
                <a:gd name="T1" fmla="*/ 1 h 50"/>
                <a:gd name="T2" fmla="*/ 83 w 85"/>
                <a:gd name="T3" fmla="*/ 49 h 50"/>
                <a:gd name="T4" fmla="*/ 84 w 85"/>
                <a:gd name="T5" fmla="*/ 48 h 50"/>
                <a:gd name="T6" fmla="*/ 41 w 85"/>
                <a:gd name="T7" fmla="*/ 17 h 50"/>
                <a:gd name="T8" fmla="*/ 1 w 85"/>
                <a:gd name="T9" fmla="*/ 0 h 50"/>
                <a:gd name="T10" fmla="*/ 1 w 85"/>
                <a:gd name="T11" fmla="*/ 1 h 50"/>
              </a:gdLst>
              <a:ahLst/>
              <a:cxnLst>
                <a:cxn ang="0">
                  <a:pos x="T0" y="T1"/>
                </a:cxn>
                <a:cxn ang="0">
                  <a:pos x="T2" y="T3"/>
                </a:cxn>
                <a:cxn ang="0">
                  <a:pos x="T4" y="T5"/>
                </a:cxn>
                <a:cxn ang="0">
                  <a:pos x="T6" y="T7"/>
                </a:cxn>
                <a:cxn ang="0">
                  <a:pos x="T8" y="T9"/>
                </a:cxn>
                <a:cxn ang="0">
                  <a:pos x="T10" y="T11"/>
                </a:cxn>
              </a:cxnLst>
              <a:rect l="0" t="0" r="r" b="b"/>
              <a:pathLst>
                <a:path w="85" h="50">
                  <a:moveTo>
                    <a:pt x="1" y="1"/>
                  </a:moveTo>
                  <a:cubicBezTo>
                    <a:pt x="31" y="5"/>
                    <a:pt x="59" y="32"/>
                    <a:pt x="83" y="49"/>
                  </a:cubicBezTo>
                  <a:cubicBezTo>
                    <a:pt x="84" y="50"/>
                    <a:pt x="85" y="48"/>
                    <a:pt x="84" y="48"/>
                  </a:cubicBezTo>
                  <a:cubicBezTo>
                    <a:pt x="71" y="36"/>
                    <a:pt x="56" y="26"/>
                    <a:pt x="41" y="17"/>
                  </a:cubicBezTo>
                  <a:cubicBezTo>
                    <a:pt x="29" y="9"/>
                    <a:pt x="16" y="0"/>
                    <a:pt x="1" y="0"/>
                  </a:cubicBezTo>
                  <a:cubicBezTo>
                    <a:pt x="0" y="0"/>
                    <a:pt x="0" y="1"/>
                    <a:pt x="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2" name="Freeform 919"/>
            <p:cNvSpPr>
              <a:spLocks/>
            </p:cNvSpPr>
            <p:nvPr/>
          </p:nvSpPr>
          <p:spPr bwMode="auto">
            <a:xfrm>
              <a:off x="5061" y="3028"/>
              <a:ext cx="362" cy="196"/>
            </a:xfrm>
            <a:custGeom>
              <a:avLst/>
              <a:gdLst>
                <a:gd name="T0" fmla="*/ 1 w 206"/>
                <a:gd name="T1" fmla="*/ 4 h 111"/>
                <a:gd name="T2" fmla="*/ 108 w 206"/>
                <a:gd name="T3" fmla="*/ 54 h 111"/>
                <a:gd name="T4" fmla="*/ 203 w 206"/>
                <a:gd name="T5" fmla="*/ 110 h 111"/>
                <a:gd name="T6" fmla="*/ 205 w 206"/>
                <a:gd name="T7" fmla="*/ 108 h 111"/>
                <a:gd name="T8" fmla="*/ 104 w 206"/>
                <a:gd name="T9" fmla="*/ 49 h 111"/>
                <a:gd name="T10" fmla="*/ 1 w 206"/>
                <a:gd name="T11" fmla="*/ 2 h 111"/>
                <a:gd name="T12" fmla="*/ 1 w 206"/>
                <a:gd name="T13" fmla="*/ 4 h 111"/>
              </a:gdLst>
              <a:ahLst/>
              <a:cxnLst>
                <a:cxn ang="0">
                  <a:pos x="T0" y="T1"/>
                </a:cxn>
                <a:cxn ang="0">
                  <a:pos x="T2" y="T3"/>
                </a:cxn>
                <a:cxn ang="0">
                  <a:pos x="T4" y="T5"/>
                </a:cxn>
                <a:cxn ang="0">
                  <a:pos x="T6" y="T7"/>
                </a:cxn>
                <a:cxn ang="0">
                  <a:pos x="T8" y="T9"/>
                </a:cxn>
                <a:cxn ang="0">
                  <a:pos x="T10" y="T11"/>
                </a:cxn>
                <a:cxn ang="0">
                  <a:pos x="T12" y="T13"/>
                </a:cxn>
              </a:cxnLst>
              <a:rect l="0" t="0" r="r" b="b"/>
              <a:pathLst>
                <a:path w="206" h="111">
                  <a:moveTo>
                    <a:pt x="1" y="4"/>
                  </a:moveTo>
                  <a:cubicBezTo>
                    <a:pt x="41" y="3"/>
                    <a:pt x="74" y="37"/>
                    <a:pt x="108" y="54"/>
                  </a:cubicBezTo>
                  <a:cubicBezTo>
                    <a:pt x="142" y="70"/>
                    <a:pt x="176" y="82"/>
                    <a:pt x="203" y="110"/>
                  </a:cubicBezTo>
                  <a:cubicBezTo>
                    <a:pt x="204" y="111"/>
                    <a:pt x="206" y="109"/>
                    <a:pt x="205" y="108"/>
                  </a:cubicBezTo>
                  <a:cubicBezTo>
                    <a:pt x="177" y="78"/>
                    <a:pt x="139" y="66"/>
                    <a:pt x="104" y="49"/>
                  </a:cubicBezTo>
                  <a:cubicBezTo>
                    <a:pt x="71" y="32"/>
                    <a:pt x="40" y="0"/>
                    <a:pt x="1" y="2"/>
                  </a:cubicBezTo>
                  <a:cubicBezTo>
                    <a:pt x="0" y="2"/>
                    <a:pt x="0" y="4"/>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3" name="Freeform 920"/>
            <p:cNvSpPr>
              <a:spLocks/>
            </p:cNvSpPr>
            <p:nvPr/>
          </p:nvSpPr>
          <p:spPr bwMode="auto">
            <a:xfrm>
              <a:off x="5114" y="3088"/>
              <a:ext cx="288" cy="171"/>
            </a:xfrm>
            <a:custGeom>
              <a:avLst/>
              <a:gdLst>
                <a:gd name="T0" fmla="*/ 1 w 164"/>
                <a:gd name="T1" fmla="*/ 2 h 97"/>
                <a:gd name="T2" fmla="*/ 162 w 164"/>
                <a:gd name="T3" fmla="*/ 97 h 97"/>
                <a:gd name="T4" fmla="*/ 163 w 164"/>
                <a:gd name="T5" fmla="*/ 95 h 97"/>
                <a:gd name="T6" fmla="*/ 2 w 164"/>
                <a:gd name="T7" fmla="*/ 1 h 97"/>
                <a:gd name="T8" fmla="*/ 1 w 164"/>
                <a:gd name="T9" fmla="*/ 2 h 97"/>
              </a:gdLst>
              <a:ahLst/>
              <a:cxnLst>
                <a:cxn ang="0">
                  <a:pos x="T0" y="T1"/>
                </a:cxn>
                <a:cxn ang="0">
                  <a:pos x="T2" y="T3"/>
                </a:cxn>
                <a:cxn ang="0">
                  <a:pos x="T4" y="T5"/>
                </a:cxn>
                <a:cxn ang="0">
                  <a:pos x="T6" y="T7"/>
                </a:cxn>
                <a:cxn ang="0">
                  <a:pos x="T8" y="T9"/>
                </a:cxn>
              </a:cxnLst>
              <a:rect l="0" t="0" r="r" b="b"/>
              <a:pathLst>
                <a:path w="164" h="97">
                  <a:moveTo>
                    <a:pt x="1" y="2"/>
                  </a:moveTo>
                  <a:cubicBezTo>
                    <a:pt x="58" y="29"/>
                    <a:pt x="110" y="61"/>
                    <a:pt x="162" y="97"/>
                  </a:cubicBezTo>
                  <a:cubicBezTo>
                    <a:pt x="163" y="97"/>
                    <a:pt x="164" y="96"/>
                    <a:pt x="163" y="95"/>
                  </a:cubicBezTo>
                  <a:cubicBezTo>
                    <a:pt x="115" y="56"/>
                    <a:pt x="59" y="24"/>
                    <a:pt x="2" y="1"/>
                  </a:cubicBezTo>
                  <a:cubicBezTo>
                    <a:pt x="1" y="0"/>
                    <a:pt x="0" y="2"/>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4" name="Freeform 921"/>
            <p:cNvSpPr>
              <a:spLocks/>
            </p:cNvSpPr>
            <p:nvPr/>
          </p:nvSpPr>
          <p:spPr bwMode="auto">
            <a:xfrm>
              <a:off x="5258" y="3220"/>
              <a:ext cx="105" cy="83"/>
            </a:xfrm>
            <a:custGeom>
              <a:avLst/>
              <a:gdLst>
                <a:gd name="T0" fmla="*/ 1 w 60"/>
                <a:gd name="T1" fmla="*/ 2 h 47"/>
                <a:gd name="T2" fmla="*/ 30 w 60"/>
                <a:gd name="T3" fmla="*/ 22 h 47"/>
                <a:gd name="T4" fmla="*/ 59 w 60"/>
                <a:gd name="T5" fmla="*/ 46 h 47"/>
                <a:gd name="T6" fmla="*/ 60 w 60"/>
                <a:gd name="T7" fmla="*/ 46 h 47"/>
                <a:gd name="T8" fmla="*/ 44 w 60"/>
                <a:gd name="T9" fmla="*/ 28 h 47"/>
                <a:gd name="T10" fmla="*/ 2 w 60"/>
                <a:gd name="T11" fmla="*/ 1 h 47"/>
                <a:gd name="T12" fmla="*/ 1 w 60"/>
                <a:gd name="T13" fmla="*/ 2 h 47"/>
              </a:gdLst>
              <a:ahLst/>
              <a:cxnLst>
                <a:cxn ang="0">
                  <a:pos x="T0" y="T1"/>
                </a:cxn>
                <a:cxn ang="0">
                  <a:pos x="T2" y="T3"/>
                </a:cxn>
                <a:cxn ang="0">
                  <a:pos x="T4" y="T5"/>
                </a:cxn>
                <a:cxn ang="0">
                  <a:pos x="T6" y="T7"/>
                </a:cxn>
                <a:cxn ang="0">
                  <a:pos x="T8" y="T9"/>
                </a:cxn>
                <a:cxn ang="0">
                  <a:pos x="T10" y="T11"/>
                </a:cxn>
                <a:cxn ang="0">
                  <a:pos x="T12" y="T13"/>
                </a:cxn>
              </a:cxnLst>
              <a:rect l="0" t="0" r="r" b="b"/>
              <a:pathLst>
                <a:path w="60" h="47">
                  <a:moveTo>
                    <a:pt x="1" y="2"/>
                  </a:moveTo>
                  <a:cubicBezTo>
                    <a:pt x="11" y="9"/>
                    <a:pt x="21" y="15"/>
                    <a:pt x="30" y="22"/>
                  </a:cubicBezTo>
                  <a:cubicBezTo>
                    <a:pt x="40" y="28"/>
                    <a:pt x="56" y="35"/>
                    <a:pt x="59" y="46"/>
                  </a:cubicBezTo>
                  <a:cubicBezTo>
                    <a:pt x="59" y="47"/>
                    <a:pt x="60" y="47"/>
                    <a:pt x="60" y="46"/>
                  </a:cubicBezTo>
                  <a:cubicBezTo>
                    <a:pt x="60" y="37"/>
                    <a:pt x="51" y="33"/>
                    <a:pt x="44" y="28"/>
                  </a:cubicBezTo>
                  <a:cubicBezTo>
                    <a:pt x="30" y="19"/>
                    <a:pt x="17" y="9"/>
                    <a:pt x="2" y="1"/>
                  </a:cubicBezTo>
                  <a:cubicBezTo>
                    <a:pt x="1" y="0"/>
                    <a:pt x="0" y="2"/>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5" name="Freeform 922"/>
            <p:cNvSpPr>
              <a:spLocks/>
            </p:cNvSpPr>
            <p:nvPr/>
          </p:nvSpPr>
          <p:spPr bwMode="auto">
            <a:xfrm>
              <a:off x="4078" y="3034"/>
              <a:ext cx="1227" cy="358"/>
            </a:xfrm>
            <a:custGeom>
              <a:avLst/>
              <a:gdLst>
                <a:gd name="T0" fmla="*/ 2 w 698"/>
                <a:gd name="T1" fmla="*/ 58 h 204"/>
                <a:gd name="T2" fmla="*/ 195 w 698"/>
                <a:gd name="T3" fmla="*/ 13 h 204"/>
                <a:gd name="T4" fmla="*/ 380 w 698"/>
                <a:gd name="T5" fmla="*/ 11 h 204"/>
                <a:gd name="T6" fmla="*/ 468 w 698"/>
                <a:gd name="T7" fmla="*/ 32 h 204"/>
                <a:gd name="T8" fmla="*/ 555 w 698"/>
                <a:gd name="T9" fmla="*/ 70 h 204"/>
                <a:gd name="T10" fmla="*/ 635 w 698"/>
                <a:gd name="T11" fmla="*/ 123 h 204"/>
                <a:gd name="T12" fmla="*/ 696 w 698"/>
                <a:gd name="T13" fmla="*/ 203 h 204"/>
                <a:gd name="T14" fmla="*/ 698 w 698"/>
                <a:gd name="T15" fmla="*/ 201 h 204"/>
                <a:gd name="T16" fmla="*/ 574 w 698"/>
                <a:gd name="T17" fmla="*/ 75 h 204"/>
                <a:gd name="T18" fmla="*/ 384 w 698"/>
                <a:gd name="T19" fmla="*/ 9 h 204"/>
                <a:gd name="T20" fmla="*/ 188 w 698"/>
                <a:gd name="T21" fmla="*/ 11 h 204"/>
                <a:gd name="T22" fmla="*/ 1 w 698"/>
                <a:gd name="T23" fmla="*/ 57 h 204"/>
                <a:gd name="T24" fmla="*/ 2 w 698"/>
                <a:gd name="T25" fmla="*/ 5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8" h="204">
                  <a:moveTo>
                    <a:pt x="2" y="58"/>
                  </a:moveTo>
                  <a:cubicBezTo>
                    <a:pt x="62" y="30"/>
                    <a:pt x="129" y="21"/>
                    <a:pt x="195" y="13"/>
                  </a:cubicBezTo>
                  <a:cubicBezTo>
                    <a:pt x="256" y="6"/>
                    <a:pt x="318" y="3"/>
                    <a:pt x="380" y="11"/>
                  </a:cubicBezTo>
                  <a:cubicBezTo>
                    <a:pt x="410" y="15"/>
                    <a:pt x="440" y="22"/>
                    <a:pt x="468" y="32"/>
                  </a:cubicBezTo>
                  <a:cubicBezTo>
                    <a:pt x="498" y="43"/>
                    <a:pt x="525" y="59"/>
                    <a:pt x="555" y="70"/>
                  </a:cubicBezTo>
                  <a:cubicBezTo>
                    <a:pt x="587" y="83"/>
                    <a:pt x="611" y="98"/>
                    <a:pt x="635" y="123"/>
                  </a:cubicBezTo>
                  <a:cubicBezTo>
                    <a:pt x="658" y="147"/>
                    <a:pt x="678" y="174"/>
                    <a:pt x="696" y="203"/>
                  </a:cubicBezTo>
                  <a:cubicBezTo>
                    <a:pt x="696" y="204"/>
                    <a:pt x="698" y="203"/>
                    <a:pt x="698" y="201"/>
                  </a:cubicBezTo>
                  <a:cubicBezTo>
                    <a:pt x="669" y="152"/>
                    <a:pt x="628" y="98"/>
                    <a:pt x="574" y="75"/>
                  </a:cubicBezTo>
                  <a:cubicBezTo>
                    <a:pt x="511" y="49"/>
                    <a:pt x="453" y="19"/>
                    <a:pt x="384" y="9"/>
                  </a:cubicBezTo>
                  <a:cubicBezTo>
                    <a:pt x="319" y="0"/>
                    <a:pt x="253" y="3"/>
                    <a:pt x="188" y="11"/>
                  </a:cubicBezTo>
                  <a:cubicBezTo>
                    <a:pt x="124" y="19"/>
                    <a:pt x="60" y="29"/>
                    <a:pt x="1" y="57"/>
                  </a:cubicBezTo>
                  <a:cubicBezTo>
                    <a:pt x="0" y="57"/>
                    <a:pt x="1" y="59"/>
                    <a:pt x="2" y="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6" name="Freeform 923"/>
            <p:cNvSpPr>
              <a:spLocks/>
            </p:cNvSpPr>
            <p:nvPr/>
          </p:nvSpPr>
          <p:spPr bwMode="auto">
            <a:xfrm>
              <a:off x="4087" y="2981"/>
              <a:ext cx="1246" cy="362"/>
            </a:xfrm>
            <a:custGeom>
              <a:avLst/>
              <a:gdLst>
                <a:gd name="T0" fmla="*/ 2 w 709"/>
                <a:gd name="T1" fmla="*/ 84 h 206"/>
                <a:gd name="T2" fmla="*/ 381 w 709"/>
                <a:gd name="T3" fmla="*/ 27 h 206"/>
                <a:gd name="T4" fmla="*/ 567 w 709"/>
                <a:gd name="T5" fmla="*/ 89 h 206"/>
                <a:gd name="T6" fmla="*/ 706 w 709"/>
                <a:gd name="T7" fmla="*/ 205 h 206"/>
                <a:gd name="T8" fmla="*/ 708 w 709"/>
                <a:gd name="T9" fmla="*/ 204 h 206"/>
                <a:gd name="T10" fmla="*/ 379 w 709"/>
                <a:gd name="T11" fmla="*/ 23 h 206"/>
                <a:gd name="T12" fmla="*/ 1 w 709"/>
                <a:gd name="T13" fmla="*/ 83 h 206"/>
                <a:gd name="T14" fmla="*/ 2 w 709"/>
                <a:gd name="T15" fmla="*/ 84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206">
                  <a:moveTo>
                    <a:pt x="2" y="84"/>
                  </a:moveTo>
                  <a:cubicBezTo>
                    <a:pt x="119" y="24"/>
                    <a:pt x="252" y="1"/>
                    <a:pt x="381" y="27"/>
                  </a:cubicBezTo>
                  <a:cubicBezTo>
                    <a:pt x="445" y="39"/>
                    <a:pt x="510" y="57"/>
                    <a:pt x="567" y="89"/>
                  </a:cubicBezTo>
                  <a:cubicBezTo>
                    <a:pt x="622" y="118"/>
                    <a:pt x="667" y="158"/>
                    <a:pt x="706" y="205"/>
                  </a:cubicBezTo>
                  <a:cubicBezTo>
                    <a:pt x="707" y="206"/>
                    <a:pt x="709" y="205"/>
                    <a:pt x="708" y="204"/>
                  </a:cubicBezTo>
                  <a:cubicBezTo>
                    <a:pt x="628" y="99"/>
                    <a:pt x="506" y="47"/>
                    <a:pt x="379" y="23"/>
                  </a:cubicBezTo>
                  <a:cubicBezTo>
                    <a:pt x="252" y="0"/>
                    <a:pt x="115" y="20"/>
                    <a:pt x="1" y="83"/>
                  </a:cubicBezTo>
                  <a:cubicBezTo>
                    <a:pt x="0" y="83"/>
                    <a:pt x="1" y="84"/>
                    <a:pt x="2" y="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7" name="Freeform 924"/>
            <p:cNvSpPr>
              <a:spLocks/>
            </p:cNvSpPr>
            <p:nvPr/>
          </p:nvSpPr>
          <p:spPr bwMode="auto">
            <a:xfrm>
              <a:off x="4634" y="2969"/>
              <a:ext cx="524" cy="172"/>
            </a:xfrm>
            <a:custGeom>
              <a:avLst/>
              <a:gdLst>
                <a:gd name="T0" fmla="*/ 1 w 298"/>
                <a:gd name="T1" fmla="*/ 12 h 98"/>
                <a:gd name="T2" fmla="*/ 159 w 298"/>
                <a:gd name="T3" fmla="*/ 40 h 98"/>
                <a:gd name="T4" fmla="*/ 295 w 298"/>
                <a:gd name="T5" fmla="*/ 97 h 98"/>
                <a:gd name="T6" fmla="*/ 296 w 298"/>
                <a:gd name="T7" fmla="*/ 95 h 98"/>
                <a:gd name="T8" fmla="*/ 153 w 298"/>
                <a:gd name="T9" fmla="*/ 36 h 98"/>
                <a:gd name="T10" fmla="*/ 1 w 298"/>
                <a:gd name="T11" fmla="*/ 10 h 98"/>
                <a:gd name="T12" fmla="*/ 1 w 298"/>
                <a:gd name="T13" fmla="*/ 12 h 98"/>
              </a:gdLst>
              <a:ahLst/>
              <a:cxnLst>
                <a:cxn ang="0">
                  <a:pos x="T0" y="T1"/>
                </a:cxn>
                <a:cxn ang="0">
                  <a:pos x="T2" y="T3"/>
                </a:cxn>
                <a:cxn ang="0">
                  <a:pos x="T4" y="T5"/>
                </a:cxn>
                <a:cxn ang="0">
                  <a:pos x="T6" y="T7"/>
                </a:cxn>
                <a:cxn ang="0">
                  <a:pos x="T8" y="T9"/>
                </a:cxn>
                <a:cxn ang="0">
                  <a:pos x="T10" y="T11"/>
                </a:cxn>
                <a:cxn ang="0">
                  <a:pos x="T12" y="T13"/>
                </a:cxn>
              </a:cxnLst>
              <a:rect l="0" t="0" r="r" b="b"/>
              <a:pathLst>
                <a:path w="298" h="98">
                  <a:moveTo>
                    <a:pt x="1" y="12"/>
                  </a:moveTo>
                  <a:cubicBezTo>
                    <a:pt x="55" y="4"/>
                    <a:pt x="108" y="24"/>
                    <a:pt x="159" y="40"/>
                  </a:cubicBezTo>
                  <a:cubicBezTo>
                    <a:pt x="206" y="55"/>
                    <a:pt x="252" y="72"/>
                    <a:pt x="295" y="97"/>
                  </a:cubicBezTo>
                  <a:cubicBezTo>
                    <a:pt x="296" y="98"/>
                    <a:pt x="298" y="95"/>
                    <a:pt x="296" y="95"/>
                  </a:cubicBezTo>
                  <a:cubicBezTo>
                    <a:pt x="251" y="69"/>
                    <a:pt x="202" y="51"/>
                    <a:pt x="153" y="36"/>
                  </a:cubicBezTo>
                  <a:cubicBezTo>
                    <a:pt x="105" y="21"/>
                    <a:pt x="52" y="0"/>
                    <a:pt x="1" y="10"/>
                  </a:cubicBezTo>
                  <a:cubicBezTo>
                    <a:pt x="0" y="11"/>
                    <a:pt x="0" y="12"/>
                    <a:pt x="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8" name="Freeform 925"/>
            <p:cNvSpPr>
              <a:spLocks/>
            </p:cNvSpPr>
            <p:nvPr/>
          </p:nvSpPr>
          <p:spPr bwMode="auto">
            <a:xfrm>
              <a:off x="4794" y="2977"/>
              <a:ext cx="285" cy="78"/>
            </a:xfrm>
            <a:custGeom>
              <a:avLst/>
              <a:gdLst>
                <a:gd name="T0" fmla="*/ 1 w 162"/>
                <a:gd name="T1" fmla="*/ 2 h 44"/>
                <a:gd name="T2" fmla="*/ 85 w 162"/>
                <a:gd name="T3" fmla="*/ 21 h 44"/>
                <a:gd name="T4" fmla="*/ 161 w 162"/>
                <a:gd name="T5" fmla="*/ 44 h 44"/>
                <a:gd name="T6" fmla="*/ 161 w 162"/>
                <a:gd name="T7" fmla="*/ 42 h 44"/>
                <a:gd name="T8" fmla="*/ 1 w 162"/>
                <a:gd name="T9" fmla="*/ 0 h 44"/>
                <a:gd name="T10" fmla="*/ 1 w 162"/>
                <a:gd name="T11" fmla="*/ 2 h 44"/>
              </a:gdLst>
              <a:ahLst/>
              <a:cxnLst>
                <a:cxn ang="0">
                  <a:pos x="T0" y="T1"/>
                </a:cxn>
                <a:cxn ang="0">
                  <a:pos x="T2" y="T3"/>
                </a:cxn>
                <a:cxn ang="0">
                  <a:pos x="T4" y="T5"/>
                </a:cxn>
                <a:cxn ang="0">
                  <a:pos x="T6" y="T7"/>
                </a:cxn>
                <a:cxn ang="0">
                  <a:pos x="T8" y="T9"/>
                </a:cxn>
                <a:cxn ang="0">
                  <a:pos x="T10" y="T11"/>
                </a:cxn>
              </a:cxnLst>
              <a:rect l="0" t="0" r="r" b="b"/>
              <a:pathLst>
                <a:path w="162" h="44">
                  <a:moveTo>
                    <a:pt x="1" y="2"/>
                  </a:moveTo>
                  <a:cubicBezTo>
                    <a:pt x="29" y="13"/>
                    <a:pt x="56" y="16"/>
                    <a:pt x="85" y="21"/>
                  </a:cubicBezTo>
                  <a:cubicBezTo>
                    <a:pt x="112" y="25"/>
                    <a:pt x="136" y="34"/>
                    <a:pt x="161" y="44"/>
                  </a:cubicBezTo>
                  <a:cubicBezTo>
                    <a:pt x="162" y="44"/>
                    <a:pt x="162" y="43"/>
                    <a:pt x="161" y="42"/>
                  </a:cubicBezTo>
                  <a:cubicBezTo>
                    <a:pt x="111" y="16"/>
                    <a:pt x="54" y="19"/>
                    <a:pt x="1" y="0"/>
                  </a:cubicBezTo>
                  <a:cubicBezTo>
                    <a:pt x="1" y="0"/>
                    <a:pt x="0" y="1"/>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9" name="Freeform 926"/>
            <p:cNvSpPr>
              <a:spLocks/>
            </p:cNvSpPr>
            <p:nvPr/>
          </p:nvSpPr>
          <p:spPr bwMode="auto">
            <a:xfrm>
              <a:off x="4314" y="3060"/>
              <a:ext cx="979" cy="350"/>
            </a:xfrm>
            <a:custGeom>
              <a:avLst/>
              <a:gdLst>
                <a:gd name="T0" fmla="*/ 1 w 557"/>
                <a:gd name="T1" fmla="*/ 15 h 199"/>
                <a:gd name="T2" fmla="*/ 314 w 557"/>
                <a:gd name="T3" fmla="*/ 32 h 199"/>
                <a:gd name="T4" fmla="*/ 448 w 557"/>
                <a:gd name="T5" fmla="*/ 95 h 199"/>
                <a:gd name="T6" fmla="*/ 554 w 557"/>
                <a:gd name="T7" fmla="*/ 198 h 199"/>
                <a:gd name="T8" fmla="*/ 556 w 557"/>
                <a:gd name="T9" fmla="*/ 196 h 199"/>
                <a:gd name="T10" fmla="*/ 325 w 557"/>
                <a:gd name="T11" fmla="*/ 32 h 199"/>
                <a:gd name="T12" fmla="*/ 1 w 557"/>
                <a:gd name="T13" fmla="*/ 13 h 199"/>
                <a:gd name="T14" fmla="*/ 1 w 557"/>
                <a:gd name="T15" fmla="*/ 15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7" h="199">
                  <a:moveTo>
                    <a:pt x="1" y="15"/>
                  </a:moveTo>
                  <a:cubicBezTo>
                    <a:pt x="106" y="7"/>
                    <a:pt x="212" y="3"/>
                    <a:pt x="314" y="32"/>
                  </a:cubicBezTo>
                  <a:cubicBezTo>
                    <a:pt x="362" y="45"/>
                    <a:pt x="407" y="66"/>
                    <a:pt x="448" y="95"/>
                  </a:cubicBezTo>
                  <a:cubicBezTo>
                    <a:pt x="488" y="124"/>
                    <a:pt x="522" y="160"/>
                    <a:pt x="554" y="198"/>
                  </a:cubicBezTo>
                  <a:cubicBezTo>
                    <a:pt x="555" y="199"/>
                    <a:pt x="557" y="197"/>
                    <a:pt x="556" y="196"/>
                  </a:cubicBezTo>
                  <a:cubicBezTo>
                    <a:pt x="497" y="119"/>
                    <a:pt x="419" y="61"/>
                    <a:pt x="325" y="32"/>
                  </a:cubicBezTo>
                  <a:cubicBezTo>
                    <a:pt x="220" y="0"/>
                    <a:pt x="109" y="4"/>
                    <a:pt x="1" y="13"/>
                  </a:cubicBezTo>
                  <a:cubicBezTo>
                    <a:pt x="0" y="14"/>
                    <a:pt x="0" y="15"/>
                    <a:pt x="1"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0" name="Freeform 927"/>
            <p:cNvSpPr>
              <a:spLocks/>
            </p:cNvSpPr>
            <p:nvPr/>
          </p:nvSpPr>
          <p:spPr bwMode="auto">
            <a:xfrm>
              <a:off x="4588" y="3108"/>
              <a:ext cx="680" cy="311"/>
            </a:xfrm>
            <a:custGeom>
              <a:avLst/>
              <a:gdLst>
                <a:gd name="T0" fmla="*/ 1 w 387"/>
                <a:gd name="T1" fmla="*/ 1 h 177"/>
                <a:gd name="T2" fmla="*/ 220 w 387"/>
                <a:gd name="T3" fmla="*/ 46 h 177"/>
                <a:gd name="T4" fmla="*/ 385 w 387"/>
                <a:gd name="T5" fmla="*/ 176 h 177"/>
                <a:gd name="T6" fmla="*/ 386 w 387"/>
                <a:gd name="T7" fmla="*/ 175 h 177"/>
                <a:gd name="T8" fmla="*/ 215 w 387"/>
                <a:gd name="T9" fmla="*/ 40 h 177"/>
                <a:gd name="T10" fmla="*/ 1 w 387"/>
                <a:gd name="T11" fmla="*/ 0 h 177"/>
                <a:gd name="T12" fmla="*/ 1 w 387"/>
                <a:gd name="T13" fmla="*/ 1 h 177"/>
              </a:gdLst>
              <a:ahLst/>
              <a:cxnLst>
                <a:cxn ang="0">
                  <a:pos x="T0" y="T1"/>
                </a:cxn>
                <a:cxn ang="0">
                  <a:pos x="T2" y="T3"/>
                </a:cxn>
                <a:cxn ang="0">
                  <a:pos x="T4" y="T5"/>
                </a:cxn>
                <a:cxn ang="0">
                  <a:pos x="T6" y="T7"/>
                </a:cxn>
                <a:cxn ang="0">
                  <a:pos x="T8" y="T9"/>
                </a:cxn>
                <a:cxn ang="0">
                  <a:pos x="T10" y="T11"/>
                </a:cxn>
                <a:cxn ang="0">
                  <a:pos x="T12" y="T13"/>
                </a:cxn>
              </a:cxnLst>
              <a:rect l="0" t="0" r="r" b="b"/>
              <a:pathLst>
                <a:path w="387" h="177">
                  <a:moveTo>
                    <a:pt x="1" y="1"/>
                  </a:moveTo>
                  <a:cubicBezTo>
                    <a:pt x="77" y="4"/>
                    <a:pt x="152" y="8"/>
                    <a:pt x="220" y="46"/>
                  </a:cubicBezTo>
                  <a:cubicBezTo>
                    <a:pt x="281" y="81"/>
                    <a:pt x="339" y="123"/>
                    <a:pt x="385" y="176"/>
                  </a:cubicBezTo>
                  <a:cubicBezTo>
                    <a:pt x="385" y="177"/>
                    <a:pt x="387" y="176"/>
                    <a:pt x="386" y="175"/>
                  </a:cubicBezTo>
                  <a:cubicBezTo>
                    <a:pt x="342" y="119"/>
                    <a:pt x="277" y="74"/>
                    <a:pt x="215" y="40"/>
                  </a:cubicBezTo>
                  <a:cubicBezTo>
                    <a:pt x="148" y="4"/>
                    <a:pt x="74" y="1"/>
                    <a:pt x="1" y="0"/>
                  </a:cubicBezTo>
                  <a:cubicBezTo>
                    <a:pt x="0" y="0"/>
                    <a:pt x="0" y="1"/>
                    <a:pt x="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1" name="Freeform 928"/>
            <p:cNvSpPr>
              <a:spLocks/>
            </p:cNvSpPr>
            <p:nvPr/>
          </p:nvSpPr>
          <p:spPr bwMode="auto">
            <a:xfrm>
              <a:off x="5137" y="3340"/>
              <a:ext cx="114" cy="110"/>
            </a:xfrm>
            <a:custGeom>
              <a:avLst/>
              <a:gdLst>
                <a:gd name="T0" fmla="*/ 1 w 65"/>
                <a:gd name="T1" fmla="*/ 2 h 63"/>
                <a:gd name="T2" fmla="*/ 33 w 65"/>
                <a:gd name="T3" fmla="*/ 30 h 63"/>
                <a:gd name="T4" fmla="*/ 64 w 65"/>
                <a:gd name="T5" fmla="*/ 62 h 63"/>
                <a:gd name="T6" fmla="*/ 65 w 65"/>
                <a:gd name="T7" fmla="*/ 62 h 63"/>
                <a:gd name="T8" fmla="*/ 42 w 65"/>
                <a:gd name="T9" fmla="*/ 35 h 63"/>
                <a:gd name="T10" fmla="*/ 2 w 65"/>
                <a:gd name="T11" fmla="*/ 1 h 63"/>
                <a:gd name="T12" fmla="*/ 1 w 65"/>
                <a:gd name="T13" fmla="*/ 2 h 63"/>
              </a:gdLst>
              <a:ahLst/>
              <a:cxnLst>
                <a:cxn ang="0">
                  <a:pos x="T0" y="T1"/>
                </a:cxn>
                <a:cxn ang="0">
                  <a:pos x="T2" y="T3"/>
                </a:cxn>
                <a:cxn ang="0">
                  <a:pos x="T4" y="T5"/>
                </a:cxn>
                <a:cxn ang="0">
                  <a:pos x="T6" y="T7"/>
                </a:cxn>
                <a:cxn ang="0">
                  <a:pos x="T8" y="T9"/>
                </a:cxn>
                <a:cxn ang="0">
                  <a:pos x="T10" y="T11"/>
                </a:cxn>
                <a:cxn ang="0">
                  <a:pos x="T12" y="T13"/>
                </a:cxn>
              </a:cxnLst>
              <a:rect l="0" t="0" r="r" b="b"/>
              <a:pathLst>
                <a:path w="65" h="63">
                  <a:moveTo>
                    <a:pt x="1" y="2"/>
                  </a:moveTo>
                  <a:cubicBezTo>
                    <a:pt x="11" y="11"/>
                    <a:pt x="22" y="20"/>
                    <a:pt x="33" y="30"/>
                  </a:cubicBezTo>
                  <a:cubicBezTo>
                    <a:pt x="43" y="39"/>
                    <a:pt x="59" y="49"/>
                    <a:pt x="64" y="62"/>
                  </a:cubicBezTo>
                  <a:cubicBezTo>
                    <a:pt x="64" y="63"/>
                    <a:pt x="65" y="63"/>
                    <a:pt x="65" y="62"/>
                  </a:cubicBezTo>
                  <a:cubicBezTo>
                    <a:pt x="63" y="50"/>
                    <a:pt x="50" y="42"/>
                    <a:pt x="42" y="35"/>
                  </a:cubicBezTo>
                  <a:cubicBezTo>
                    <a:pt x="29" y="23"/>
                    <a:pt x="16" y="12"/>
                    <a:pt x="2" y="1"/>
                  </a:cubicBezTo>
                  <a:cubicBezTo>
                    <a:pt x="1" y="0"/>
                    <a:pt x="0" y="1"/>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2" name="Freeform 929"/>
            <p:cNvSpPr>
              <a:spLocks/>
            </p:cNvSpPr>
            <p:nvPr/>
          </p:nvSpPr>
          <p:spPr bwMode="auto">
            <a:xfrm>
              <a:off x="4208" y="3113"/>
              <a:ext cx="985" cy="388"/>
            </a:xfrm>
            <a:custGeom>
              <a:avLst/>
              <a:gdLst>
                <a:gd name="T0" fmla="*/ 1 w 560"/>
                <a:gd name="T1" fmla="*/ 8 h 221"/>
                <a:gd name="T2" fmla="*/ 167 w 560"/>
                <a:gd name="T3" fmla="*/ 13 h 221"/>
                <a:gd name="T4" fmla="*/ 337 w 560"/>
                <a:gd name="T5" fmla="*/ 48 h 221"/>
                <a:gd name="T6" fmla="*/ 557 w 560"/>
                <a:gd name="T7" fmla="*/ 220 h 221"/>
                <a:gd name="T8" fmla="*/ 559 w 560"/>
                <a:gd name="T9" fmla="*/ 219 h 221"/>
                <a:gd name="T10" fmla="*/ 338 w 560"/>
                <a:gd name="T11" fmla="*/ 45 h 221"/>
                <a:gd name="T12" fmla="*/ 186 w 560"/>
                <a:gd name="T13" fmla="*/ 13 h 221"/>
                <a:gd name="T14" fmla="*/ 1 w 560"/>
                <a:gd name="T15" fmla="*/ 7 h 221"/>
                <a:gd name="T16" fmla="*/ 1 w 560"/>
                <a:gd name="T17"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1">
                  <a:moveTo>
                    <a:pt x="1" y="8"/>
                  </a:moveTo>
                  <a:cubicBezTo>
                    <a:pt x="56" y="3"/>
                    <a:pt x="112" y="6"/>
                    <a:pt x="167" y="13"/>
                  </a:cubicBezTo>
                  <a:cubicBezTo>
                    <a:pt x="224" y="19"/>
                    <a:pt x="283" y="24"/>
                    <a:pt x="337" y="48"/>
                  </a:cubicBezTo>
                  <a:cubicBezTo>
                    <a:pt x="422" y="86"/>
                    <a:pt x="508" y="138"/>
                    <a:pt x="557" y="220"/>
                  </a:cubicBezTo>
                  <a:cubicBezTo>
                    <a:pt x="558" y="221"/>
                    <a:pt x="560" y="220"/>
                    <a:pt x="559" y="219"/>
                  </a:cubicBezTo>
                  <a:cubicBezTo>
                    <a:pt x="512" y="135"/>
                    <a:pt x="423" y="83"/>
                    <a:pt x="338" y="45"/>
                  </a:cubicBezTo>
                  <a:cubicBezTo>
                    <a:pt x="290" y="24"/>
                    <a:pt x="238" y="19"/>
                    <a:pt x="186" y="13"/>
                  </a:cubicBezTo>
                  <a:cubicBezTo>
                    <a:pt x="125" y="5"/>
                    <a:pt x="63" y="0"/>
                    <a:pt x="1" y="7"/>
                  </a:cubicBezTo>
                  <a:cubicBezTo>
                    <a:pt x="0" y="7"/>
                    <a:pt x="0" y="8"/>
                    <a:pt x="1"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 name="Freeform 930"/>
            <p:cNvSpPr>
              <a:spLocks/>
            </p:cNvSpPr>
            <p:nvPr/>
          </p:nvSpPr>
          <p:spPr bwMode="auto">
            <a:xfrm>
              <a:off x="4367" y="3143"/>
              <a:ext cx="794" cy="401"/>
            </a:xfrm>
            <a:custGeom>
              <a:avLst/>
              <a:gdLst>
                <a:gd name="T0" fmla="*/ 1 w 452"/>
                <a:gd name="T1" fmla="*/ 2 h 228"/>
                <a:gd name="T2" fmla="*/ 262 w 452"/>
                <a:gd name="T3" fmla="*/ 57 h 228"/>
                <a:gd name="T4" fmla="*/ 363 w 452"/>
                <a:gd name="T5" fmla="*/ 130 h 228"/>
                <a:gd name="T6" fmla="*/ 449 w 452"/>
                <a:gd name="T7" fmla="*/ 227 h 228"/>
                <a:gd name="T8" fmla="*/ 452 w 452"/>
                <a:gd name="T9" fmla="*/ 226 h 228"/>
                <a:gd name="T10" fmla="*/ 375 w 452"/>
                <a:gd name="T11" fmla="*/ 137 h 228"/>
                <a:gd name="T12" fmla="*/ 269 w 452"/>
                <a:gd name="T13" fmla="*/ 58 h 228"/>
                <a:gd name="T14" fmla="*/ 1 w 452"/>
                <a:gd name="T15" fmla="*/ 0 h 228"/>
                <a:gd name="T16" fmla="*/ 1 w 452"/>
                <a:gd name="T17" fmla="*/ 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8">
                  <a:moveTo>
                    <a:pt x="1" y="2"/>
                  </a:moveTo>
                  <a:cubicBezTo>
                    <a:pt x="90" y="9"/>
                    <a:pt x="181" y="15"/>
                    <a:pt x="262" y="57"/>
                  </a:cubicBezTo>
                  <a:cubicBezTo>
                    <a:pt x="299" y="77"/>
                    <a:pt x="332" y="102"/>
                    <a:pt x="363" y="130"/>
                  </a:cubicBezTo>
                  <a:cubicBezTo>
                    <a:pt x="393" y="157"/>
                    <a:pt x="434" y="189"/>
                    <a:pt x="449" y="227"/>
                  </a:cubicBezTo>
                  <a:cubicBezTo>
                    <a:pt x="450" y="228"/>
                    <a:pt x="452" y="227"/>
                    <a:pt x="452" y="226"/>
                  </a:cubicBezTo>
                  <a:cubicBezTo>
                    <a:pt x="437" y="191"/>
                    <a:pt x="403" y="163"/>
                    <a:pt x="375" y="137"/>
                  </a:cubicBezTo>
                  <a:cubicBezTo>
                    <a:pt x="343" y="107"/>
                    <a:pt x="308" y="80"/>
                    <a:pt x="269" y="58"/>
                  </a:cubicBezTo>
                  <a:cubicBezTo>
                    <a:pt x="187" y="13"/>
                    <a:pt x="93" y="5"/>
                    <a:pt x="1" y="0"/>
                  </a:cubicBezTo>
                  <a:cubicBezTo>
                    <a:pt x="0" y="0"/>
                    <a:pt x="0" y="2"/>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4" name="Freeform 931"/>
            <p:cNvSpPr>
              <a:spLocks/>
            </p:cNvSpPr>
            <p:nvPr/>
          </p:nvSpPr>
          <p:spPr bwMode="auto">
            <a:xfrm>
              <a:off x="4483" y="3180"/>
              <a:ext cx="652" cy="379"/>
            </a:xfrm>
            <a:custGeom>
              <a:avLst/>
              <a:gdLst>
                <a:gd name="T0" fmla="*/ 1 w 371"/>
                <a:gd name="T1" fmla="*/ 2 h 216"/>
                <a:gd name="T2" fmla="*/ 211 w 371"/>
                <a:gd name="T3" fmla="*/ 69 h 216"/>
                <a:gd name="T4" fmla="*/ 295 w 371"/>
                <a:gd name="T5" fmla="*/ 124 h 216"/>
                <a:gd name="T6" fmla="*/ 368 w 371"/>
                <a:gd name="T7" fmla="*/ 214 h 216"/>
                <a:gd name="T8" fmla="*/ 371 w 371"/>
                <a:gd name="T9" fmla="*/ 214 h 216"/>
                <a:gd name="T10" fmla="*/ 317 w 371"/>
                <a:gd name="T11" fmla="*/ 136 h 216"/>
                <a:gd name="T12" fmla="*/ 224 w 371"/>
                <a:gd name="T13" fmla="*/ 73 h 216"/>
                <a:gd name="T14" fmla="*/ 2 w 371"/>
                <a:gd name="T15" fmla="*/ 0 h 216"/>
                <a:gd name="T16" fmla="*/ 1 w 371"/>
                <a:gd name="T17"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216">
                  <a:moveTo>
                    <a:pt x="1" y="2"/>
                  </a:moveTo>
                  <a:cubicBezTo>
                    <a:pt x="76" y="15"/>
                    <a:pt x="145" y="30"/>
                    <a:pt x="211" y="69"/>
                  </a:cubicBezTo>
                  <a:cubicBezTo>
                    <a:pt x="240" y="86"/>
                    <a:pt x="268" y="105"/>
                    <a:pt x="295" y="124"/>
                  </a:cubicBezTo>
                  <a:cubicBezTo>
                    <a:pt x="330" y="149"/>
                    <a:pt x="352" y="175"/>
                    <a:pt x="368" y="214"/>
                  </a:cubicBezTo>
                  <a:cubicBezTo>
                    <a:pt x="369" y="216"/>
                    <a:pt x="371" y="215"/>
                    <a:pt x="371" y="214"/>
                  </a:cubicBezTo>
                  <a:cubicBezTo>
                    <a:pt x="359" y="183"/>
                    <a:pt x="343" y="157"/>
                    <a:pt x="317" y="136"/>
                  </a:cubicBezTo>
                  <a:cubicBezTo>
                    <a:pt x="288" y="114"/>
                    <a:pt x="256" y="93"/>
                    <a:pt x="224" y="73"/>
                  </a:cubicBezTo>
                  <a:cubicBezTo>
                    <a:pt x="155" y="31"/>
                    <a:pt x="82" y="12"/>
                    <a:pt x="2" y="0"/>
                  </a:cubicBezTo>
                  <a:cubicBezTo>
                    <a:pt x="1" y="0"/>
                    <a:pt x="0" y="2"/>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5" name="Freeform 932"/>
            <p:cNvSpPr>
              <a:spLocks/>
            </p:cNvSpPr>
            <p:nvPr/>
          </p:nvSpPr>
          <p:spPr bwMode="auto">
            <a:xfrm>
              <a:off x="4616" y="3243"/>
              <a:ext cx="491" cy="339"/>
            </a:xfrm>
            <a:custGeom>
              <a:avLst/>
              <a:gdLst>
                <a:gd name="T0" fmla="*/ 1 w 279"/>
                <a:gd name="T1" fmla="*/ 2 h 193"/>
                <a:gd name="T2" fmla="*/ 159 w 279"/>
                <a:gd name="T3" fmla="*/ 80 h 193"/>
                <a:gd name="T4" fmla="*/ 277 w 279"/>
                <a:gd name="T5" fmla="*/ 191 h 193"/>
                <a:gd name="T6" fmla="*/ 279 w 279"/>
                <a:gd name="T7" fmla="*/ 190 h 193"/>
                <a:gd name="T8" fmla="*/ 166 w 279"/>
                <a:gd name="T9" fmla="*/ 81 h 193"/>
                <a:gd name="T10" fmla="*/ 1 w 279"/>
                <a:gd name="T11" fmla="*/ 1 h 193"/>
                <a:gd name="T12" fmla="*/ 1 w 279"/>
                <a:gd name="T13" fmla="*/ 2 h 193"/>
              </a:gdLst>
              <a:ahLst/>
              <a:cxnLst>
                <a:cxn ang="0">
                  <a:pos x="T0" y="T1"/>
                </a:cxn>
                <a:cxn ang="0">
                  <a:pos x="T2" y="T3"/>
                </a:cxn>
                <a:cxn ang="0">
                  <a:pos x="T4" y="T5"/>
                </a:cxn>
                <a:cxn ang="0">
                  <a:pos x="T6" y="T7"/>
                </a:cxn>
                <a:cxn ang="0">
                  <a:pos x="T8" y="T9"/>
                </a:cxn>
                <a:cxn ang="0">
                  <a:pos x="T10" y="T11"/>
                </a:cxn>
                <a:cxn ang="0">
                  <a:pos x="T12" y="T13"/>
                </a:cxn>
              </a:cxnLst>
              <a:rect l="0" t="0" r="r" b="b"/>
              <a:pathLst>
                <a:path w="279" h="193">
                  <a:moveTo>
                    <a:pt x="1" y="2"/>
                  </a:moveTo>
                  <a:cubicBezTo>
                    <a:pt x="57" y="21"/>
                    <a:pt x="108" y="49"/>
                    <a:pt x="159" y="80"/>
                  </a:cubicBezTo>
                  <a:cubicBezTo>
                    <a:pt x="206" y="110"/>
                    <a:pt x="249" y="142"/>
                    <a:pt x="277" y="191"/>
                  </a:cubicBezTo>
                  <a:cubicBezTo>
                    <a:pt x="278" y="193"/>
                    <a:pt x="279" y="192"/>
                    <a:pt x="279" y="190"/>
                  </a:cubicBezTo>
                  <a:cubicBezTo>
                    <a:pt x="256" y="142"/>
                    <a:pt x="210" y="109"/>
                    <a:pt x="166" y="81"/>
                  </a:cubicBezTo>
                  <a:cubicBezTo>
                    <a:pt x="115" y="49"/>
                    <a:pt x="60" y="15"/>
                    <a:pt x="1" y="1"/>
                  </a:cubicBezTo>
                  <a:cubicBezTo>
                    <a:pt x="0" y="0"/>
                    <a:pt x="0" y="2"/>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6" name="Freeform 933"/>
            <p:cNvSpPr>
              <a:spLocks/>
            </p:cNvSpPr>
            <p:nvPr/>
          </p:nvSpPr>
          <p:spPr bwMode="auto">
            <a:xfrm>
              <a:off x="4783" y="3357"/>
              <a:ext cx="301" cy="239"/>
            </a:xfrm>
            <a:custGeom>
              <a:avLst/>
              <a:gdLst>
                <a:gd name="T0" fmla="*/ 0 w 171"/>
                <a:gd name="T1" fmla="*/ 2 h 136"/>
                <a:gd name="T2" fmla="*/ 168 w 171"/>
                <a:gd name="T3" fmla="*/ 135 h 136"/>
                <a:gd name="T4" fmla="*/ 170 w 171"/>
                <a:gd name="T5" fmla="*/ 133 h 136"/>
                <a:gd name="T6" fmla="*/ 1 w 171"/>
                <a:gd name="T7" fmla="*/ 1 h 136"/>
                <a:gd name="T8" fmla="*/ 0 w 171"/>
                <a:gd name="T9" fmla="*/ 2 h 136"/>
              </a:gdLst>
              <a:ahLst/>
              <a:cxnLst>
                <a:cxn ang="0">
                  <a:pos x="T0" y="T1"/>
                </a:cxn>
                <a:cxn ang="0">
                  <a:pos x="T2" y="T3"/>
                </a:cxn>
                <a:cxn ang="0">
                  <a:pos x="T4" y="T5"/>
                </a:cxn>
                <a:cxn ang="0">
                  <a:pos x="T6" y="T7"/>
                </a:cxn>
                <a:cxn ang="0">
                  <a:pos x="T8" y="T9"/>
                </a:cxn>
              </a:cxnLst>
              <a:rect l="0" t="0" r="r" b="b"/>
              <a:pathLst>
                <a:path w="171" h="136">
                  <a:moveTo>
                    <a:pt x="0" y="2"/>
                  </a:moveTo>
                  <a:cubicBezTo>
                    <a:pt x="62" y="38"/>
                    <a:pt x="122" y="80"/>
                    <a:pt x="168" y="135"/>
                  </a:cubicBezTo>
                  <a:cubicBezTo>
                    <a:pt x="169" y="136"/>
                    <a:pt x="171" y="134"/>
                    <a:pt x="170" y="133"/>
                  </a:cubicBezTo>
                  <a:cubicBezTo>
                    <a:pt x="127" y="78"/>
                    <a:pt x="63" y="33"/>
                    <a:pt x="1" y="1"/>
                  </a:cubicBezTo>
                  <a:cubicBezTo>
                    <a:pt x="0" y="0"/>
                    <a:pt x="0" y="1"/>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7" name="Freeform 934"/>
            <p:cNvSpPr>
              <a:spLocks/>
            </p:cNvSpPr>
            <p:nvPr/>
          </p:nvSpPr>
          <p:spPr bwMode="auto">
            <a:xfrm>
              <a:off x="4938" y="3510"/>
              <a:ext cx="105" cy="116"/>
            </a:xfrm>
            <a:custGeom>
              <a:avLst/>
              <a:gdLst>
                <a:gd name="T0" fmla="*/ 1 w 60"/>
                <a:gd name="T1" fmla="*/ 2 h 66"/>
                <a:gd name="T2" fmla="*/ 58 w 60"/>
                <a:gd name="T3" fmla="*/ 65 h 66"/>
                <a:gd name="T4" fmla="*/ 60 w 60"/>
                <a:gd name="T5" fmla="*/ 65 h 66"/>
                <a:gd name="T6" fmla="*/ 2 w 60"/>
                <a:gd name="T7" fmla="*/ 1 h 66"/>
                <a:gd name="T8" fmla="*/ 1 w 60"/>
                <a:gd name="T9" fmla="*/ 2 h 66"/>
              </a:gdLst>
              <a:ahLst/>
              <a:cxnLst>
                <a:cxn ang="0">
                  <a:pos x="T0" y="T1"/>
                </a:cxn>
                <a:cxn ang="0">
                  <a:pos x="T2" y="T3"/>
                </a:cxn>
                <a:cxn ang="0">
                  <a:pos x="T4" y="T5"/>
                </a:cxn>
                <a:cxn ang="0">
                  <a:pos x="T6" y="T7"/>
                </a:cxn>
                <a:cxn ang="0">
                  <a:pos x="T8" y="T9"/>
                </a:cxn>
              </a:cxnLst>
              <a:rect l="0" t="0" r="r" b="b"/>
              <a:pathLst>
                <a:path w="60" h="66">
                  <a:moveTo>
                    <a:pt x="1" y="2"/>
                  </a:moveTo>
                  <a:cubicBezTo>
                    <a:pt x="17" y="27"/>
                    <a:pt x="47" y="36"/>
                    <a:pt x="58" y="65"/>
                  </a:cubicBezTo>
                  <a:cubicBezTo>
                    <a:pt x="58" y="66"/>
                    <a:pt x="60" y="66"/>
                    <a:pt x="60" y="65"/>
                  </a:cubicBezTo>
                  <a:cubicBezTo>
                    <a:pt x="53" y="35"/>
                    <a:pt x="19" y="23"/>
                    <a:pt x="2" y="1"/>
                  </a:cubicBezTo>
                  <a:cubicBezTo>
                    <a:pt x="1" y="0"/>
                    <a:pt x="0" y="1"/>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8" name="Freeform 935"/>
            <p:cNvSpPr>
              <a:spLocks/>
            </p:cNvSpPr>
            <p:nvPr/>
          </p:nvSpPr>
          <p:spPr bwMode="auto">
            <a:xfrm>
              <a:off x="4075" y="3141"/>
              <a:ext cx="866" cy="535"/>
            </a:xfrm>
            <a:custGeom>
              <a:avLst/>
              <a:gdLst>
                <a:gd name="T0" fmla="*/ 1 w 493"/>
                <a:gd name="T1" fmla="*/ 2 h 304"/>
                <a:gd name="T2" fmla="*/ 156 w 493"/>
                <a:gd name="T3" fmla="*/ 34 h 304"/>
                <a:gd name="T4" fmla="*/ 286 w 493"/>
                <a:gd name="T5" fmla="*/ 106 h 304"/>
                <a:gd name="T6" fmla="*/ 490 w 493"/>
                <a:gd name="T7" fmla="*/ 303 h 304"/>
                <a:gd name="T8" fmla="*/ 492 w 493"/>
                <a:gd name="T9" fmla="*/ 301 h 304"/>
                <a:gd name="T10" fmla="*/ 287 w 493"/>
                <a:gd name="T11" fmla="*/ 104 h 304"/>
                <a:gd name="T12" fmla="*/ 160 w 493"/>
                <a:gd name="T13" fmla="*/ 33 h 304"/>
                <a:gd name="T14" fmla="*/ 1 w 493"/>
                <a:gd name="T15" fmla="*/ 0 h 304"/>
                <a:gd name="T16" fmla="*/ 1 w 493"/>
                <a:gd name="T17" fmla="*/ 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304">
                  <a:moveTo>
                    <a:pt x="1" y="2"/>
                  </a:moveTo>
                  <a:cubicBezTo>
                    <a:pt x="53" y="5"/>
                    <a:pt x="105" y="19"/>
                    <a:pt x="156" y="34"/>
                  </a:cubicBezTo>
                  <a:cubicBezTo>
                    <a:pt x="204" y="49"/>
                    <a:pt x="245" y="76"/>
                    <a:pt x="286" y="106"/>
                  </a:cubicBezTo>
                  <a:cubicBezTo>
                    <a:pt x="362" y="163"/>
                    <a:pt x="439" y="221"/>
                    <a:pt x="490" y="303"/>
                  </a:cubicBezTo>
                  <a:cubicBezTo>
                    <a:pt x="491" y="304"/>
                    <a:pt x="493" y="303"/>
                    <a:pt x="492" y="301"/>
                  </a:cubicBezTo>
                  <a:cubicBezTo>
                    <a:pt x="443" y="219"/>
                    <a:pt x="363" y="161"/>
                    <a:pt x="287" y="104"/>
                  </a:cubicBezTo>
                  <a:cubicBezTo>
                    <a:pt x="248" y="74"/>
                    <a:pt x="207" y="48"/>
                    <a:pt x="160" y="33"/>
                  </a:cubicBezTo>
                  <a:cubicBezTo>
                    <a:pt x="108" y="17"/>
                    <a:pt x="54" y="2"/>
                    <a:pt x="1" y="0"/>
                  </a:cubicBezTo>
                  <a:cubicBezTo>
                    <a:pt x="0" y="0"/>
                    <a:pt x="0" y="2"/>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9" name="Freeform 936"/>
            <p:cNvSpPr>
              <a:spLocks/>
            </p:cNvSpPr>
            <p:nvPr/>
          </p:nvSpPr>
          <p:spPr bwMode="auto">
            <a:xfrm>
              <a:off x="4170" y="3125"/>
              <a:ext cx="810" cy="522"/>
            </a:xfrm>
            <a:custGeom>
              <a:avLst/>
              <a:gdLst>
                <a:gd name="T0" fmla="*/ 1 w 461"/>
                <a:gd name="T1" fmla="*/ 5 h 297"/>
                <a:gd name="T2" fmla="*/ 152 w 461"/>
                <a:gd name="T3" fmla="*/ 45 h 297"/>
                <a:gd name="T4" fmla="*/ 267 w 461"/>
                <a:gd name="T5" fmla="*/ 106 h 297"/>
                <a:gd name="T6" fmla="*/ 459 w 461"/>
                <a:gd name="T7" fmla="*/ 296 h 297"/>
                <a:gd name="T8" fmla="*/ 461 w 461"/>
                <a:gd name="T9" fmla="*/ 295 h 297"/>
                <a:gd name="T10" fmla="*/ 268 w 461"/>
                <a:gd name="T11" fmla="*/ 104 h 297"/>
                <a:gd name="T12" fmla="*/ 142 w 461"/>
                <a:gd name="T13" fmla="*/ 38 h 297"/>
                <a:gd name="T14" fmla="*/ 1 w 461"/>
                <a:gd name="T15" fmla="*/ 4 h 297"/>
                <a:gd name="T16" fmla="*/ 1 w 461"/>
                <a:gd name="T17" fmla="*/ 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97">
                  <a:moveTo>
                    <a:pt x="1" y="5"/>
                  </a:moveTo>
                  <a:cubicBezTo>
                    <a:pt x="54" y="3"/>
                    <a:pt x="104" y="24"/>
                    <a:pt x="152" y="45"/>
                  </a:cubicBezTo>
                  <a:cubicBezTo>
                    <a:pt x="192" y="63"/>
                    <a:pt x="230" y="83"/>
                    <a:pt x="267" y="106"/>
                  </a:cubicBezTo>
                  <a:cubicBezTo>
                    <a:pt x="344" y="156"/>
                    <a:pt x="410" y="218"/>
                    <a:pt x="459" y="296"/>
                  </a:cubicBezTo>
                  <a:cubicBezTo>
                    <a:pt x="460" y="297"/>
                    <a:pt x="461" y="296"/>
                    <a:pt x="461" y="295"/>
                  </a:cubicBezTo>
                  <a:cubicBezTo>
                    <a:pt x="415" y="216"/>
                    <a:pt x="345" y="152"/>
                    <a:pt x="268" y="104"/>
                  </a:cubicBezTo>
                  <a:cubicBezTo>
                    <a:pt x="228" y="78"/>
                    <a:pt x="186" y="56"/>
                    <a:pt x="142" y="38"/>
                  </a:cubicBezTo>
                  <a:cubicBezTo>
                    <a:pt x="97" y="19"/>
                    <a:pt x="50" y="0"/>
                    <a:pt x="1" y="4"/>
                  </a:cubicBezTo>
                  <a:cubicBezTo>
                    <a:pt x="0" y="4"/>
                    <a:pt x="0" y="5"/>
                    <a:pt x="1"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0" name="Freeform 937"/>
            <p:cNvSpPr>
              <a:spLocks/>
            </p:cNvSpPr>
            <p:nvPr/>
          </p:nvSpPr>
          <p:spPr bwMode="auto">
            <a:xfrm>
              <a:off x="4087" y="3132"/>
              <a:ext cx="828" cy="581"/>
            </a:xfrm>
            <a:custGeom>
              <a:avLst/>
              <a:gdLst>
                <a:gd name="T0" fmla="*/ 1 w 471"/>
                <a:gd name="T1" fmla="*/ 2 h 330"/>
                <a:gd name="T2" fmla="*/ 150 w 471"/>
                <a:gd name="T3" fmla="*/ 53 h 330"/>
                <a:gd name="T4" fmla="*/ 265 w 471"/>
                <a:gd name="T5" fmla="*/ 131 h 330"/>
                <a:gd name="T6" fmla="*/ 364 w 471"/>
                <a:gd name="T7" fmla="*/ 210 h 330"/>
                <a:gd name="T8" fmla="*/ 468 w 471"/>
                <a:gd name="T9" fmla="*/ 329 h 330"/>
                <a:gd name="T10" fmla="*/ 470 w 471"/>
                <a:gd name="T11" fmla="*/ 328 h 330"/>
                <a:gd name="T12" fmla="*/ 383 w 471"/>
                <a:gd name="T13" fmla="*/ 220 h 330"/>
                <a:gd name="T14" fmla="*/ 315 w 471"/>
                <a:gd name="T15" fmla="*/ 172 h 330"/>
                <a:gd name="T16" fmla="*/ 262 w 471"/>
                <a:gd name="T17" fmla="*/ 124 h 330"/>
                <a:gd name="T18" fmla="*/ 1 w 471"/>
                <a:gd name="T19" fmla="*/ 0 h 330"/>
                <a:gd name="T20" fmla="*/ 1 w 471"/>
                <a:gd name="T21" fmla="*/ 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330">
                  <a:moveTo>
                    <a:pt x="1" y="2"/>
                  </a:moveTo>
                  <a:cubicBezTo>
                    <a:pt x="52" y="15"/>
                    <a:pt x="102" y="31"/>
                    <a:pt x="150" y="53"/>
                  </a:cubicBezTo>
                  <a:cubicBezTo>
                    <a:pt x="193" y="73"/>
                    <a:pt x="230" y="99"/>
                    <a:pt x="265" y="131"/>
                  </a:cubicBezTo>
                  <a:cubicBezTo>
                    <a:pt x="297" y="160"/>
                    <a:pt x="328" y="186"/>
                    <a:pt x="364" y="210"/>
                  </a:cubicBezTo>
                  <a:cubicBezTo>
                    <a:pt x="409" y="239"/>
                    <a:pt x="439" y="284"/>
                    <a:pt x="468" y="329"/>
                  </a:cubicBezTo>
                  <a:cubicBezTo>
                    <a:pt x="468" y="330"/>
                    <a:pt x="471" y="329"/>
                    <a:pt x="470" y="328"/>
                  </a:cubicBezTo>
                  <a:cubicBezTo>
                    <a:pt x="446" y="289"/>
                    <a:pt x="419" y="247"/>
                    <a:pt x="383" y="220"/>
                  </a:cubicBezTo>
                  <a:cubicBezTo>
                    <a:pt x="361" y="203"/>
                    <a:pt x="337" y="190"/>
                    <a:pt x="315" y="172"/>
                  </a:cubicBezTo>
                  <a:cubicBezTo>
                    <a:pt x="297" y="157"/>
                    <a:pt x="279" y="140"/>
                    <a:pt x="262" y="124"/>
                  </a:cubicBezTo>
                  <a:cubicBezTo>
                    <a:pt x="189" y="59"/>
                    <a:pt x="96" y="22"/>
                    <a:pt x="1" y="0"/>
                  </a:cubicBezTo>
                  <a:cubicBezTo>
                    <a:pt x="1" y="0"/>
                    <a:pt x="0" y="1"/>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1" name="Freeform 938"/>
            <p:cNvSpPr>
              <a:spLocks/>
            </p:cNvSpPr>
            <p:nvPr/>
          </p:nvSpPr>
          <p:spPr bwMode="auto">
            <a:xfrm>
              <a:off x="4066" y="3143"/>
              <a:ext cx="819" cy="601"/>
            </a:xfrm>
            <a:custGeom>
              <a:avLst/>
              <a:gdLst>
                <a:gd name="T0" fmla="*/ 1 w 466"/>
                <a:gd name="T1" fmla="*/ 2 h 342"/>
                <a:gd name="T2" fmla="*/ 133 w 466"/>
                <a:gd name="T3" fmla="*/ 60 h 342"/>
                <a:gd name="T4" fmla="*/ 257 w 466"/>
                <a:gd name="T5" fmla="*/ 139 h 342"/>
                <a:gd name="T6" fmla="*/ 463 w 466"/>
                <a:gd name="T7" fmla="*/ 340 h 342"/>
                <a:gd name="T8" fmla="*/ 466 w 466"/>
                <a:gd name="T9" fmla="*/ 339 h 342"/>
                <a:gd name="T10" fmla="*/ 265 w 466"/>
                <a:gd name="T11" fmla="*/ 140 h 342"/>
                <a:gd name="T12" fmla="*/ 134 w 466"/>
                <a:gd name="T13" fmla="*/ 57 h 342"/>
                <a:gd name="T14" fmla="*/ 1 w 466"/>
                <a:gd name="T15" fmla="*/ 0 h 342"/>
                <a:gd name="T16" fmla="*/ 1 w 466"/>
                <a:gd name="T17" fmla="*/ 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6" h="342">
                  <a:moveTo>
                    <a:pt x="1" y="2"/>
                  </a:moveTo>
                  <a:cubicBezTo>
                    <a:pt x="49" y="12"/>
                    <a:pt x="91" y="34"/>
                    <a:pt x="133" y="60"/>
                  </a:cubicBezTo>
                  <a:cubicBezTo>
                    <a:pt x="175" y="86"/>
                    <a:pt x="216" y="112"/>
                    <a:pt x="257" y="139"/>
                  </a:cubicBezTo>
                  <a:cubicBezTo>
                    <a:pt x="339" y="191"/>
                    <a:pt x="420" y="250"/>
                    <a:pt x="463" y="340"/>
                  </a:cubicBezTo>
                  <a:cubicBezTo>
                    <a:pt x="464" y="342"/>
                    <a:pt x="466" y="340"/>
                    <a:pt x="466" y="339"/>
                  </a:cubicBezTo>
                  <a:cubicBezTo>
                    <a:pt x="425" y="250"/>
                    <a:pt x="345" y="191"/>
                    <a:pt x="265" y="140"/>
                  </a:cubicBezTo>
                  <a:cubicBezTo>
                    <a:pt x="222" y="112"/>
                    <a:pt x="178" y="84"/>
                    <a:pt x="134" y="57"/>
                  </a:cubicBezTo>
                  <a:cubicBezTo>
                    <a:pt x="93" y="32"/>
                    <a:pt x="50" y="9"/>
                    <a:pt x="1" y="0"/>
                  </a:cubicBezTo>
                  <a:cubicBezTo>
                    <a:pt x="0" y="0"/>
                    <a:pt x="0" y="1"/>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2" name="Freeform 939"/>
            <p:cNvSpPr>
              <a:spLocks/>
            </p:cNvSpPr>
            <p:nvPr/>
          </p:nvSpPr>
          <p:spPr bwMode="auto">
            <a:xfrm>
              <a:off x="4062" y="3150"/>
              <a:ext cx="667" cy="661"/>
            </a:xfrm>
            <a:custGeom>
              <a:avLst/>
              <a:gdLst>
                <a:gd name="T0" fmla="*/ 0 w 379"/>
                <a:gd name="T1" fmla="*/ 1 h 376"/>
                <a:gd name="T2" fmla="*/ 185 w 379"/>
                <a:gd name="T3" fmla="*/ 186 h 376"/>
                <a:gd name="T4" fmla="*/ 377 w 379"/>
                <a:gd name="T5" fmla="*/ 375 h 376"/>
                <a:gd name="T6" fmla="*/ 378 w 379"/>
                <a:gd name="T7" fmla="*/ 374 h 376"/>
                <a:gd name="T8" fmla="*/ 182 w 379"/>
                <a:gd name="T9" fmla="*/ 179 h 376"/>
                <a:gd name="T10" fmla="*/ 1 w 379"/>
                <a:gd name="T11" fmla="*/ 0 h 376"/>
                <a:gd name="T12" fmla="*/ 0 w 379"/>
                <a:gd name="T13" fmla="*/ 1 h 376"/>
              </a:gdLst>
              <a:ahLst/>
              <a:cxnLst>
                <a:cxn ang="0">
                  <a:pos x="T0" y="T1"/>
                </a:cxn>
                <a:cxn ang="0">
                  <a:pos x="T2" y="T3"/>
                </a:cxn>
                <a:cxn ang="0">
                  <a:pos x="T4" y="T5"/>
                </a:cxn>
                <a:cxn ang="0">
                  <a:pos x="T6" y="T7"/>
                </a:cxn>
                <a:cxn ang="0">
                  <a:pos x="T8" y="T9"/>
                </a:cxn>
                <a:cxn ang="0">
                  <a:pos x="T10" y="T11"/>
                </a:cxn>
                <a:cxn ang="0">
                  <a:pos x="T12" y="T13"/>
                </a:cxn>
              </a:cxnLst>
              <a:rect l="0" t="0" r="r" b="b"/>
              <a:pathLst>
                <a:path w="379" h="376">
                  <a:moveTo>
                    <a:pt x="0" y="1"/>
                  </a:moveTo>
                  <a:cubicBezTo>
                    <a:pt x="70" y="54"/>
                    <a:pt x="125" y="123"/>
                    <a:pt x="185" y="186"/>
                  </a:cubicBezTo>
                  <a:cubicBezTo>
                    <a:pt x="247" y="251"/>
                    <a:pt x="309" y="317"/>
                    <a:pt x="377" y="375"/>
                  </a:cubicBezTo>
                  <a:cubicBezTo>
                    <a:pt x="378" y="376"/>
                    <a:pt x="379" y="375"/>
                    <a:pt x="378" y="374"/>
                  </a:cubicBezTo>
                  <a:cubicBezTo>
                    <a:pt x="313" y="309"/>
                    <a:pt x="245" y="246"/>
                    <a:pt x="182" y="179"/>
                  </a:cubicBezTo>
                  <a:cubicBezTo>
                    <a:pt x="124" y="118"/>
                    <a:pt x="70" y="50"/>
                    <a:pt x="1" y="0"/>
                  </a:cubicBezTo>
                  <a:cubicBezTo>
                    <a:pt x="0" y="0"/>
                    <a:pt x="0" y="1"/>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3" name="Freeform 940"/>
            <p:cNvSpPr>
              <a:spLocks/>
            </p:cNvSpPr>
            <p:nvPr/>
          </p:nvSpPr>
          <p:spPr bwMode="auto">
            <a:xfrm>
              <a:off x="4061" y="3153"/>
              <a:ext cx="610" cy="633"/>
            </a:xfrm>
            <a:custGeom>
              <a:avLst/>
              <a:gdLst>
                <a:gd name="T0" fmla="*/ 1 w 347"/>
                <a:gd name="T1" fmla="*/ 2 h 360"/>
                <a:gd name="T2" fmla="*/ 159 w 347"/>
                <a:gd name="T3" fmla="*/ 190 h 360"/>
                <a:gd name="T4" fmla="*/ 344 w 347"/>
                <a:gd name="T5" fmla="*/ 359 h 360"/>
                <a:gd name="T6" fmla="*/ 345 w 347"/>
                <a:gd name="T7" fmla="*/ 357 h 360"/>
                <a:gd name="T8" fmla="*/ 156 w 347"/>
                <a:gd name="T9" fmla="*/ 182 h 360"/>
                <a:gd name="T10" fmla="*/ 2 w 347"/>
                <a:gd name="T11" fmla="*/ 1 h 360"/>
                <a:gd name="T12" fmla="*/ 1 w 347"/>
                <a:gd name="T13" fmla="*/ 2 h 360"/>
              </a:gdLst>
              <a:ahLst/>
              <a:cxnLst>
                <a:cxn ang="0">
                  <a:pos x="T0" y="T1"/>
                </a:cxn>
                <a:cxn ang="0">
                  <a:pos x="T2" y="T3"/>
                </a:cxn>
                <a:cxn ang="0">
                  <a:pos x="T4" y="T5"/>
                </a:cxn>
                <a:cxn ang="0">
                  <a:pos x="T6" y="T7"/>
                </a:cxn>
                <a:cxn ang="0">
                  <a:pos x="T8" y="T9"/>
                </a:cxn>
                <a:cxn ang="0">
                  <a:pos x="T10" y="T11"/>
                </a:cxn>
                <a:cxn ang="0">
                  <a:pos x="T12" y="T13"/>
                </a:cxn>
              </a:cxnLst>
              <a:rect l="0" t="0" r="r" b="b"/>
              <a:pathLst>
                <a:path w="347" h="360">
                  <a:moveTo>
                    <a:pt x="1" y="2"/>
                  </a:moveTo>
                  <a:cubicBezTo>
                    <a:pt x="60" y="59"/>
                    <a:pt x="107" y="127"/>
                    <a:pt x="159" y="190"/>
                  </a:cubicBezTo>
                  <a:cubicBezTo>
                    <a:pt x="212" y="256"/>
                    <a:pt x="276" y="309"/>
                    <a:pt x="344" y="359"/>
                  </a:cubicBezTo>
                  <a:cubicBezTo>
                    <a:pt x="345" y="360"/>
                    <a:pt x="347" y="358"/>
                    <a:pt x="345" y="357"/>
                  </a:cubicBezTo>
                  <a:cubicBezTo>
                    <a:pt x="276" y="304"/>
                    <a:pt x="212" y="250"/>
                    <a:pt x="156" y="182"/>
                  </a:cubicBezTo>
                  <a:cubicBezTo>
                    <a:pt x="106" y="121"/>
                    <a:pt x="61" y="55"/>
                    <a:pt x="2" y="1"/>
                  </a:cubicBezTo>
                  <a:cubicBezTo>
                    <a:pt x="1" y="0"/>
                    <a:pt x="0" y="1"/>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4" name="Freeform 941"/>
            <p:cNvSpPr>
              <a:spLocks/>
            </p:cNvSpPr>
            <p:nvPr/>
          </p:nvSpPr>
          <p:spPr bwMode="auto">
            <a:xfrm>
              <a:off x="4180" y="3222"/>
              <a:ext cx="635" cy="552"/>
            </a:xfrm>
            <a:custGeom>
              <a:avLst/>
              <a:gdLst>
                <a:gd name="T0" fmla="*/ 1 w 361"/>
                <a:gd name="T1" fmla="*/ 2 h 314"/>
                <a:gd name="T2" fmla="*/ 190 w 361"/>
                <a:gd name="T3" fmla="*/ 151 h 314"/>
                <a:gd name="T4" fmla="*/ 359 w 361"/>
                <a:gd name="T5" fmla="*/ 313 h 314"/>
                <a:gd name="T6" fmla="*/ 360 w 361"/>
                <a:gd name="T7" fmla="*/ 312 h 314"/>
                <a:gd name="T8" fmla="*/ 187 w 361"/>
                <a:gd name="T9" fmla="*/ 144 h 314"/>
                <a:gd name="T10" fmla="*/ 1 w 361"/>
                <a:gd name="T11" fmla="*/ 1 h 314"/>
                <a:gd name="T12" fmla="*/ 1 w 361"/>
                <a:gd name="T13" fmla="*/ 2 h 314"/>
              </a:gdLst>
              <a:ahLst/>
              <a:cxnLst>
                <a:cxn ang="0">
                  <a:pos x="T0" y="T1"/>
                </a:cxn>
                <a:cxn ang="0">
                  <a:pos x="T2" y="T3"/>
                </a:cxn>
                <a:cxn ang="0">
                  <a:pos x="T4" y="T5"/>
                </a:cxn>
                <a:cxn ang="0">
                  <a:pos x="T6" y="T7"/>
                </a:cxn>
                <a:cxn ang="0">
                  <a:pos x="T8" y="T9"/>
                </a:cxn>
                <a:cxn ang="0">
                  <a:pos x="T10" y="T11"/>
                </a:cxn>
                <a:cxn ang="0">
                  <a:pos x="T12" y="T13"/>
                </a:cxn>
              </a:cxnLst>
              <a:rect l="0" t="0" r="r" b="b"/>
              <a:pathLst>
                <a:path w="361" h="314">
                  <a:moveTo>
                    <a:pt x="1" y="2"/>
                  </a:moveTo>
                  <a:cubicBezTo>
                    <a:pt x="65" y="50"/>
                    <a:pt x="129" y="98"/>
                    <a:pt x="190" y="151"/>
                  </a:cubicBezTo>
                  <a:cubicBezTo>
                    <a:pt x="249" y="203"/>
                    <a:pt x="303" y="258"/>
                    <a:pt x="359" y="313"/>
                  </a:cubicBezTo>
                  <a:cubicBezTo>
                    <a:pt x="360" y="314"/>
                    <a:pt x="361" y="313"/>
                    <a:pt x="360" y="312"/>
                  </a:cubicBezTo>
                  <a:cubicBezTo>
                    <a:pt x="307" y="252"/>
                    <a:pt x="247" y="197"/>
                    <a:pt x="187" y="144"/>
                  </a:cubicBezTo>
                  <a:cubicBezTo>
                    <a:pt x="128" y="94"/>
                    <a:pt x="66" y="44"/>
                    <a:pt x="1" y="1"/>
                  </a:cubicBezTo>
                  <a:cubicBezTo>
                    <a:pt x="1" y="0"/>
                    <a:pt x="0" y="1"/>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5" name="Freeform 942"/>
            <p:cNvSpPr>
              <a:spLocks/>
            </p:cNvSpPr>
            <p:nvPr/>
          </p:nvSpPr>
          <p:spPr bwMode="auto">
            <a:xfrm>
              <a:off x="4187" y="3222"/>
              <a:ext cx="2" cy="3"/>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0"/>
                    <a:pt x="0" y="0"/>
                  </a:cubicBezTo>
                  <a:cubicBezTo>
                    <a:pt x="0" y="0"/>
                    <a:pt x="0" y="2"/>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6" name="Freeform 943"/>
            <p:cNvSpPr>
              <a:spLocks/>
            </p:cNvSpPr>
            <p:nvPr/>
          </p:nvSpPr>
          <p:spPr bwMode="auto">
            <a:xfrm>
              <a:off x="4180" y="3222"/>
              <a:ext cx="2" cy="3"/>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0"/>
                    <a:pt x="0" y="0"/>
                  </a:cubicBezTo>
                  <a:cubicBezTo>
                    <a:pt x="0" y="0"/>
                    <a:pt x="0" y="2"/>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7" name="Freeform 944"/>
            <p:cNvSpPr>
              <a:spLocks/>
            </p:cNvSpPr>
            <p:nvPr/>
          </p:nvSpPr>
          <p:spPr bwMode="auto">
            <a:xfrm>
              <a:off x="4207" y="3243"/>
              <a:ext cx="567" cy="549"/>
            </a:xfrm>
            <a:custGeom>
              <a:avLst/>
              <a:gdLst>
                <a:gd name="T0" fmla="*/ 1 w 323"/>
                <a:gd name="T1" fmla="*/ 2 h 312"/>
                <a:gd name="T2" fmla="*/ 158 w 323"/>
                <a:gd name="T3" fmla="*/ 159 h 312"/>
                <a:gd name="T4" fmla="*/ 320 w 323"/>
                <a:gd name="T5" fmla="*/ 311 h 312"/>
                <a:gd name="T6" fmla="*/ 322 w 323"/>
                <a:gd name="T7" fmla="*/ 309 h 312"/>
                <a:gd name="T8" fmla="*/ 160 w 323"/>
                <a:gd name="T9" fmla="*/ 157 h 312"/>
                <a:gd name="T10" fmla="*/ 2 w 323"/>
                <a:gd name="T11" fmla="*/ 1 h 312"/>
                <a:gd name="T12" fmla="*/ 1 w 323"/>
                <a:gd name="T13" fmla="*/ 2 h 312"/>
              </a:gdLst>
              <a:ahLst/>
              <a:cxnLst>
                <a:cxn ang="0">
                  <a:pos x="T0" y="T1"/>
                </a:cxn>
                <a:cxn ang="0">
                  <a:pos x="T2" y="T3"/>
                </a:cxn>
                <a:cxn ang="0">
                  <a:pos x="T4" y="T5"/>
                </a:cxn>
                <a:cxn ang="0">
                  <a:pos x="T6" y="T7"/>
                </a:cxn>
                <a:cxn ang="0">
                  <a:pos x="T8" y="T9"/>
                </a:cxn>
                <a:cxn ang="0">
                  <a:pos x="T10" y="T11"/>
                </a:cxn>
                <a:cxn ang="0">
                  <a:pos x="T12" y="T13"/>
                </a:cxn>
              </a:cxnLst>
              <a:rect l="0" t="0" r="r" b="b"/>
              <a:pathLst>
                <a:path w="323" h="312">
                  <a:moveTo>
                    <a:pt x="1" y="2"/>
                  </a:moveTo>
                  <a:cubicBezTo>
                    <a:pt x="51" y="56"/>
                    <a:pt x="105" y="108"/>
                    <a:pt x="158" y="159"/>
                  </a:cubicBezTo>
                  <a:cubicBezTo>
                    <a:pt x="211" y="211"/>
                    <a:pt x="264" y="262"/>
                    <a:pt x="320" y="311"/>
                  </a:cubicBezTo>
                  <a:cubicBezTo>
                    <a:pt x="321" y="312"/>
                    <a:pt x="323" y="310"/>
                    <a:pt x="322" y="309"/>
                  </a:cubicBezTo>
                  <a:cubicBezTo>
                    <a:pt x="268" y="258"/>
                    <a:pt x="213" y="208"/>
                    <a:pt x="160" y="157"/>
                  </a:cubicBezTo>
                  <a:cubicBezTo>
                    <a:pt x="106" y="106"/>
                    <a:pt x="55" y="53"/>
                    <a:pt x="2" y="1"/>
                  </a:cubicBezTo>
                  <a:cubicBezTo>
                    <a:pt x="1" y="0"/>
                    <a:pt x="0" y="1"/>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8" name="Freeform 945"/>
            <p:cNvSpPr>
              <a:spLocks/>
            </p:cNvSpPr>
            <p:nvPr/>
          </p:nvSpPr>
          <p:spPr bwMode="auto">
            <a:xfrm>
              <a:off x="4052" y="3148"/>
              <a:ext cx="545" cy="689"/>
            </a:xfrm>
            <a:custGeom>
              <a:avLst/>
              <a:gdLst>
                <a:gd name="T0" fmla="*/ 0 w 310"/>
                <a:gd name="T1" fmla="*/ 1 h 392"/>
                <a:gd name="T2" fmla="*/ 50 w 310"/>
                <a:gd name="T3" fmla="*/ 140 h 392"/>
                <a:gd name="T4" fmla="*/ 107 w 310"/>
                <a:gd name="T5" fmla="*/ 250 h 392"/>
                <a:gd name="T6" fmla="*/ 197 w 310"/>
                <a:gd name="T7" fmla="*/ 344 h 392"/>
                <a:gd name="T8" fmla="*/ 307 w 310"/>
                <a:gd name="T9" fmla="*/ 391 h 392"/>
                <a:gd name="T10" fmla="*/ 308 w 310"/>
                <a:gd name="T11" fmla="*/ 389 h 392"/>
                <a:gd name="T12" fmla="*/ 192 w 310"/>
                <a:gd name="T13" fmla="*/ 335 h 392"/>
                <a:gd name="T14" fmla="*/ 105 w 310"/>
                <a:gd name="T15" fmla="*/ 243 h 392"/>
                <a:gd name="T16" fmla="*/ 49 w 310"/>
                <a:gd name="T17" fmla="*/ 129 h 392"/>
                <a:gd name="T18" fmla="*/ 2 w 310"/>
                <a:gd name="T19" fmla="*/ 1 h 392"/>
                <a:gd name="T20" fmla="*/ 0 w 310"/>
                <a:gd name="T21" fmla="*/ 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0" h="392">
                  <a:moveTo>
                    <a:pt x="0" y="1"/>
                  </a:moveTo>
                  <a:cubicBezTo>
                    <a:pt x="14" y="48"/>
                    <a:pt x="32" y="95"/>
                    <a:pt x="50" y="140"/>
                  </a:cubicBezTo>
                  <a:cubicBezTo>
                    <a:pt x="66" y="178"/>
                    <a:pt x="82" y="217"/>
                    <a:pt x="107" y="250"/>
                  </a:cubicBezTo>
                  <a:cubicBezTo>
                    <a:pt x="134" y="284"/>
                    <a:pt x="166" y="315"/>
                    <a:pt x="197" y="344"/>
                  </a:cubicBezTo>
                  <a:cubicBezTo>
                    <a:pt x="229" y="374"/>
                    <a:pt x="266" y="384"/>
                    <a:pt x="307" y="391"/>
                  </a:cubicBezTo>
                  <a:cubicBezTo>
                    <a:pt x="309" y="392"/>
                    <a:pt x="310" y="389"/>
                    <a:pt x="308" y="389"/>
                  </a:cubicBezTo>
                  <a:cubicBezTo>
                    <a:pt x="263" y="380"/>
                    <a:pt x="225" y="368"/>
                    <a:pt x="192" y="335"/>
                  </a:cubicBezTo>
                  <a:cubicBezTo>
                    <a:pt x="162" y="306"/>
                    <a:pt x="130" y="276"/>
                    <a:pt x="105" y="243"/>
                  </a:cubicBezTo>
                  <a:cubicBezTo>
                    <a:pt x="80" y="209"/>
                    <a:pt x="64" y="168"/>
                    <a:pt x="49" y="129"/>
                  </a:cubicBezTo>
                  <a:cubicBezTo>
                    <a:pt x="31" y="87"/>
                    <a:pt x="17" y="44"/>
                    <a:pt x="2" y="1"/>
                  </a:cubicBezTo>
                  <a:cubicBezTo>
                    <a:pt x="1" y="0"/>
                    <a:pt x="0" y="0"/>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9" name="Freeform 946"/>
            <p:cNvSpPr>
              <a:spLocks/>
            </p:cNvSpPr>
            <p:nvPr/>
          </p:nvSpPr>
          <p:spPr bwMode="auto">
            <a:xfrm>
              <a:off x="4068" y="3174"/>
              <a:ext cx="561" cy="656"/>
            </a:xfrm>
            <a:custGeom>
              <a:avLst/>
              <a:gdLst>
                <a:gd name="T0" fmla="*/ 0 w 319"/>
                <a:gd name="T1" fmla="*/ 2 h 373"/>
                <a:gd name="T2" fmla="*/ 59 w 319"/>
                <a:gd name="T3" fmla="*/ 124 h 373"/>
                <a:gd name="T4" fmla="*/ 121 w 319"/>
                <a:gd name="T5" fmla="*/ 235 h 373"/>
                <a:gd name="T6" fmla="*/ 316 w 319"/>
                <a:gd name="T7" fmla="*/ 373 h 373"/>
                <a:gd name="T8" fmla="*/ 317 w 319"/>
                <a:gd name="T9" fmla="*/ 371 h 373"/>
                <a:gd name="T10" fmla="*/ 118 w 319"/>
                <a:gd name="T11" fmla="*/ 225 h 373"/>
                <a:gd name="T12" fmla="*/ 59 w 319"/>
                <a:gd name="T13" fmla="*/ 120 h 373"/>
                <a:gd name="T14" fmla="*/ 2 w 319"/>
                <a:gd name="T15" fmla="*/ 1 h 373"/>
                <a:gd name="T16" fmla="*/ 0 w 319"/>
                <a:gd name="T17" fmla="*/ 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9" h="373">
                  <a:moveTo>
                    <a:pt x="0" y="2"/>
                  </a:moveTo>
                  <a:cubicBezTo>
                    <a:pt x="19" y="43"/>
                    <a:pt x="38" y="84"/>
                    <a:pt x="59" y="124"/>
                  </a:cubicBezTo>
                  <a:cubicBezTo>
                    <a:pt x="78" y="162"/>
                    <a:pt x="95" y="202"/>
                    <a:pt x="121" y="235"/>
                  </a:cubicBezTo>
                  <a:cubicBezTo>
                    <a:pt x="170" y="297"/>
                    <a:pt x="249" y="335"/>
                    <a:pt x="316" y="373"/>
                  </a:cubicBezTo>
                  <a:cubicBezTo>
                    <a:pt x="318" y="373"/>
                    <a:pt x="319" y="371"/>
                    <a:pt x="317" y="371"/>
                  </a:cubicBezTo>
                  <a:cubicBezTo>
                    <a:pt x="249" y="328"/>
                    <a:pt x="166" y="293"/>
                    <a:pt x="118" y="225"/>
                  </a:cubicBezTo>
                  <a:cubicBezTo>
                    <a:pt x="94" y="193"/>
                    <a:pt x="77" y="155"/>
                    <a:pt x="59" y="120"/>
                  </a:cubicBezTo>
                  <a:cubicBezTo>
                    <a:pt x="39" y="80"/>
                    <a:pt x="21" y="41"/>
                    <a:pt x="2" y="1"/>
                  </a:cubicBezTo>
                  <a:cubicBezTo>
                    <a:pt x="1" y="0"/>
                    <a:pt x="0" y="1"/>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0" name="Freeform 947"/>
            <p:cNvSpPr>
              <a:spLocks/>
            </p:cNvSpPr>
            <p:nvPr/>
          </p:nvSpPr>
          <p:spPr bwMode="auto">
            <a:xfrm>
              <a:off x="4184" y="3348"/>
              <a:ext cx="441" cy="442"/>
            </a:xfrm>
            <a:custGeom>
              <a:avLst/>
              <a:gdLst>
                <a:gd name="T0" fmla="*/ 1 w 251"/>
                <a:gd name="T1" fmla="*/ 2 h 251"/>
                <a:gd name="T2" fmla="*/ 90 w 251"/>
                <a:gd name="T3" fmla="*/ 146 h 251"/>
                <a:gd name="T4" fmla="*/ 159 w 251"/>
                <a:gd name="T5" fmla="*/ 194 h 251"/>
                <a:gd name="T6" fmla="*/ 249 w 251"/>
                <a:gd name="T7" fmla="*/ 251 h 251"/>
                <a:gd name="T8" fmla="*/ 250 w 251"/>
                <a:gd name="T9" fmla="*/ 249 h 251"/>
                <a:gd name="T10" fmla="*/ 92 w 251"/>
                <a:gd name="T11" fmla="*/ 144 h 251"/>
                <a:gd name="T12" fmla="*/ 2 w 251"/>
                <a:gd name="T13" fmla="*/ 1 h 251"/>
                <a:gd name="T14" fmla="*/ 1 w 251"/>
                <a:gd name="T15" fmla="*/ 2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51">
                  <a:moveTo>
                    <a:pt x="1" y="2"/>
                  </a:moveTo>
                  <a:cubicBezTo>
                    <a:pt x="27" y="51"/>
                    <a:pt x="48" y="107"/>
                    <a:pt x="90" y="146"/>
                  </a:cubicBezTo>
                  <a:cubicBezTo>
                    <a:pt x="111" y="164"/>
                    <a:pt x="135" y="179"/>
                    <a:pt x="159" y="194"/>
                  </a:cubicBezTo>
                  <a:cubicBezTo>
                    <a:pt x="189" y="213"/>
                    <a:pt x="218" y="233"/>
                    <a:pt x="249" y="251"/>
                  </a:cubicBezTo>
                  <a:cubicBezTo>
                    <a:pt x="250" y="251"/>
                    <a:pt x="251" y="249"/>
                    <a:pt x="250" y="249"/>
                  </a:cubicBezTo>
                  <a:cubicBezTo>
                    <a:pt x="198" y="213"/>
                    <a:pt x="139" y="185"/>
                    <a:pt x="92" y="144"/>
                  </a:cubicBezTo>
                  <a:cubicBezTo>
                    <a:pt x="49" y="105"/>
                    <a:pt x="31" y="49"/>
                    <a:pt x="2" y="1"/>
                  </a:cubicBezTo>
                  <a:cubicBezTo>
                    <a:pt x="2" y="0"/>
                    <a:pt x="0" y="1"/>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1" name="Freeform 948"/>
            <p:cNvSpPr>
              <a:spLocks/>
            </p:cNvSpPr>
            <p:nvPr/>
          </p:nvSpPr>
          <p:spPr bwMode="auto">
            <a:xfrm>
              <a:off x="4061" y="3181"/>
              <a:ext cx="425" cy="669"/>
            </a:xfrm>
            <a:custGeom>
              <a:avLst/>
              <a:gdLst>
                <a:gd name="T0" fmla="*/ 1 w 242"/>
                <a:gd name="T1" fmla="*/ 1 h 380"/>
                <a:gd name="T2" fmla="*/ 86 w 242"/>
                <a:gd name="T3" fmla="*/ 237 h 380"/>
                <a:gd name="T4" fmla="*/ 240 w 242"/>
                <a:gd name="T5" fmla="*/ 380 h 380"/>
                <a:gd name="T6" fmla="*/ 241 w 242"/>
                <a:gd name="T7" fmla="*/ 378 h 380"/>
                <a:gd name="T8" fmla="*/ 80 w 242"/>
                <a:gd name="T9" fmla="*/ 224 h 380"/>
                <a:gd name="T10" fmla="*/ 3 w 242"/>
                <a:gd name="T11" fmla="*/ 1 h 380"/>
                <a:gd name="T12" fmla="*/ 1 w 242"/>
                <a:gd name="T13" fmla="*/ 1 h 380"/>
              </a:gdLst>
              <a:ahLst/>
              <a:cxnLst>
                <a:cxn ang="0">
                  <a:pos x="T0" y="T1"/>
                </a:cxn>
                <a:cxn ang="0">
                  <a:pos x="T2" y="T3"/>
                </a:cxn>
                <a:cxn ang="0">
                  <a:pos x="T4" y="T5"/>
                </a:cxn>
                <a:cxn ang="0">
                  <a:pos x="T6" y="T7"/>
                </a:cxn>
                <a:cxn ang="0">
                  <a:pos x="T8" y="T9"/>
                </a:cxn>
                <a:cxn ang="0">
                  <a:pos x="T10" y="T11"/>
                </a:cxn>
                <a:cxn ang="0">
                  <a:pos x="T12" y="T13"/>
                </a:cxn>
              </a:cxnLst>
              <a:rect l="0" t="0" r="r" b="b"/>
              <a:pathLst>
                <a:path w="242" h="380">
                  <a:moveTo>
                    <a:pt x="1" y="1"/>
                  </a:moveTo>
                  <a:cubicBezTo>
                    <a:pt x="17" y="84"/>
                    <a:pt x="38" y="166"/>
                    <a:pt x="86" y="237"/>
                  </a:cubicBezTo>
                  <a:cubicBezTo>
                    <a:pt x="124" y="292"/>
                    <a:pt x="171" y="362"/>
                    <a:pt x="240" y="380"/>
                  </a:cubicBezTo>
                  <a:cubicBezTo>
                    <a:pt x="241" y="380"/>
                    <a:pt x="242" y="379"/>
                    <a:pt x="241" y="378"/>
                  </a:cubicBezTo>
                  <a:cubicBezTo>
                    <a:pt x="169" y="354"/>
                    <a:pt x="120" y="285"/>
                    <a:pt x="80" y="224"/>
                  </a:cubicBezTo>
                  <a:cubicBezTo>
                    <a:pt x="37" y="156"/>
                    <a:pt x="20" y="78"/>
                    <a:pt x="3" y="1"/>
                  </a:cubicBezTo>
                  <a:cubicBezTo>
                    <a:pt x="2" y="0"/>
                    <a:pt x="0" y="0"/>
                    <a:pt x="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2" name="Freeform 949"/>
            <p:cNvSpPr>
              <a:spLocks/>
            </p:cNvSpPr>
            <p:nvPr/>
          </p:nvSpPr>
          <p:spPr bwMode="auto">
            <a:xfrm>
              <a:off x="4055" y="3190"/>
              <a:ext cx="211" cy="540"/>
            </a:xfrm>
            <a:custGeom>
              <a:avLst/>
              <a:gdLst>
                <a:gd name="T0" fmla="*/ 0 w 120"/>
                <a:gd name="T1" fmla="*/ 1 h 307"/>
                <a:gd name="T2" fmla="*/ 118 w 120"/>
                <a:gd name="T3" fmla="*/ 306 h 307"/>
                <a:gd name="T4" fmla="*/ 120 w 120"/>
                <a:gd name="T5" fmla="*/ 305 h 307"/>
                <a:gd name="T6" fmla="*/ 2 w 120"/>
                <a:gd name="T7" fmla="*/ 1 h 307"/>
                <a:gd name="T8" fmla="*/ 0 w 120"/>
                <a:gd name="T9" fmla="*/ 1 h 307"/>
              </a:gdLst>
              <a:ahLst/>
              <a:cxnLst>
                <a:cxn ang="0">
                  <a:pos x="T0" y="T1"/>
                </a:cxn>
                <a:cxn ang="0">
                  <a:pos x="T2" y="T3"/>
                </a:cxn>
                <a:cxn ang="0">
                  <a:pos x="T4" y="T5"/>
                </a:cxn>
                <a:cxn ang="0">
                  <a:pos x="T6" y="T7"/>
                </a:cxn>
                <a:cxn ang="0">
                  <a:pos x="T8" y="T9"/>
                </a:cxn>
              </a:cxnLst>
              <a:rect l="0" t="0" r="r" b="b"/>
              <a:pathLst>
                <a:path w="120" h="307">
                  <a:moveTo>
                    <a:pt x="0" y="1"/>
                  </a:moveTo>
                  <a:cubicBezTo>
                    <a:pt x="10" y="109"/>
                    <a:pt x="51" y="220"/>
                    <a:pt x="118" y="306"/>
                  </a:cubicBezTo>
                  <a:cubicBezTo>
                    <a:pt x="119" y="307"/>
                    <a:pt x="120" y="306"/>
                    <a:pt x="120" y="305"/>
                  </a:cubicBezTo>
                  <a:cubicBezTo>
                    <a:pt x="56" y="212"/>
                    <a:pt x="15" y="113"/>
                    <a:pt x="2" y="1"/>
                  </a:cubicBezTo>
                  <a:cubicBezTo>
                    <a:pt x="1" y="0"/>
                    <a:pt x="0" y="0"/>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 name="Freeform 950"/>
            <p:cNvSpPr>
              <a:spLocks/>
            </p:cNvSpPr>
            <p:nvPr/>
          </p:nvSpPr>
          <p:spPr bwMode="auto">
            <a:xfrm>
              <a:off x="3982" y="3155"/>
              <a:ext cx="483" cy="744"/>
            </a:xfrm>
            <a:custGeom>
              <a:avLst/>
              <a:gdLst>
                <a:gd name="T0" fmla="*/ 35 w 275"/>
                <a:gd name="T1" fmla="*/ 1 h 423"/>
                <a:gd name="T2" fmla="*/ 74 w 275"/>
                <a:gd name="T3" fmla="*/ 266 h 423"/>
                <a:gd name="T4" fmla="*/ 273 w 275"/>
                <a:gd name="T5" fmla="*/ 422 h 423"/>
                <a:gd name="T6" fmla="*/ 274 w 275"/>
                <a:gd name="T7" fmla="*/ 420 h 423"/>
                <a:gd name="T8" fmla="*/ 76 w 275"/>
                <a:gd name="T9" fmla="*/ 265 h 423"/>
                <a:gd name="T10" fmla="*/ 36 w 275"/>
                <a:gd name="T11" fmla="*/ 1 h 423"/>
                <a:gd name="T12" fmla="*/ 35 w 275"/>
                <a:gd name="T13" fmla="*/ 1 h 423"/>
              </a:gdLst>
              <a:ahLst/>
              <a:cxnLst>
                <a:cxn ang="0">
                  <a:pos x="T0" y="T1"/>
                </a:cxn>
                <a:cxn ang="0">
                  <a:pos x="T2" y="T3"/>
                </a:cxn>
                <a:cxn ang="0">
                  <a:pos x="T4" y="T5"/>
                </a:cxn>
                <a:cxn ang="0">
                  <a:pos x="T6" y="T7"/>
                </a:cxn>
                <a:cxn ang="0">
                  <a:pos x="T8" y="T9"/>
                </a:cxn>
                <a:cxn ang="0">
                  <a:pos x="T10" y="T11"/>
                </a:cxn>
                <a:cxn ang="0">
                  <a:pos x="T12" y="T13"/>
                </a:cxn>
              </a:cxnLst>
              <a:rect l="0" t="0" r="r" b="b"/>
              <a:pathLst>
                <a:path w="275" h="423">
                  <a:moveTo>
                    <a:pt x="35" y="1"/>
                  </a:moveTo>
                  <a:cubicBezTo>
                    <a:pt x="0" y="92"/>
                    <a:pt x="27" y="185"/>
                    <a:pt x="74" y="266"/>
                  </a:cubicBezTo>
                  <a:cubicBezTo>
                    <a:pt x="117" y="340"/>
                    <a:pt x="186" y="407"/>
                    <a:pt x="273" y="422"/>
                  </a:cubicBezTo>
                  <a:cubicBezTo>
                    <a:pt x="274" y="423"/>
                    <a:pt x="275" y="421"/>
                    <a:pt x="274" y="420"/>
                  </a:cubicBezTo>
                  <a:cubicBezTo>
                    <a:pt x="187" y="399"/>
                    <a:pt x="120" y="341"/>
                    <a:pt x="76" y="265"/>
                  </a:cubicBezTo>
                  <a:cubicBezTo>
                    <a:pt x="29" y="183"/>
                    <a:pt x="5" y="93"/>
                    <a:pt x="36" y="1"/>
                  </a:cubicBezTo>
                  <a:cubicBezTo>
                    <a:pt x="37" y="0"/>
                    <a:pt x="35" y="0"/>
                    <a:pt x="3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4" name="Freeform 951"/>
            <p:cNvSpPr>
              <a:spLocks/>
            </p:cNvSpPr>
            <p:nvPr/>
          </p:nvSpPr>
          <p:spPr bwMode="auto">
            <a:xfrm>
              <a:off x="3994" y="3227"/>
              <a:ext cx="290" cy="642"/>
            </a:xfrm>
            <a:custGeom>
              <a:avLst/>
              <a:gdLst>
                <a:gd name="T0" fmla="*/ 6 w 165"/>
                <a:gd name="T1" fmla="*/ 1 h 365"/>
                <a:gd name="T2" fmla="*/ 44 w 165"/>
                <a:gd name="T3" fmla="*/ 218 h 365"/>
                <a:gd name="T4" fmla="*/ 164 w 165"/>
                <a:gd name="T5" fmla="*/ 364 h 365"/>
                <a:gd name="T6" fmla="*/ 164 w 165"/>
                <a:gd name="T7" fmla="*/ 363 h 365"/>
                <a:gd name="T8" fmla="*/ 43 w 165"/>
                <a:gd name="T9" fmla="*/ 207 h 365"/>
                <a:gd name="T10" fmla="*/ 7 w 165"/>
                <a:gd name="T11" fmla="*/ 1 h 365"/>
                <a:gd name="T12" fmla="*/ 6 w 165"/>
                <a:gd name="T13" fmla="*/ 1 h 365"/>
              </a:gdLst>
              <a:ahLst/>
              <a:cxnLst>
                <a:cxn ang="0">
                  <a:pos x="T0" y="T1"/>
                </a:cxn>
                <a:cxn ang="0">
                  <a:pos x="T2" y="T3"/>
                </a:cxn>
                <a:cxn ang="0">
                  <a:pos x="T4" y="T5"/>
                </a:cxn>
                <a:cxn ang="0">
                  <a:pos x="T6" y="T7"/>
                </a:cxn>
                <a:cxn ang="0">
                  <a:pos x="T8" y="T9"/>
                </a:cxn>
                <a:cxn ang="0">
                  <a:pos x="T10" y="T11"/>
                </a:cxn>
                <a:cxn ang="0">
                  <a:pos x="T12" y="T13"/>
                </a:cxn>
              </a:cxnLst>
              <a:rect l="0" t="0" r="r" b="b"/>
              <a:pathLst>
                <a:path w="165" h="365">
                  <a:moveTo>
                    <a:pt x="6" y="1"/>
                  </a:moveTo>
                  <a:cubicBezTo>
                    <a:pt x="0" y="75"/>
                    <a:pt x="15" y="150"/>
                    <a:pt x="44" y="218"/>
                  </a:cubicBezTo>
                  <a:cubicBezTo>
                    <a:pt x="68" y="274"/>
                    <a:pt x="103" y="342"/>
                    <a:pt x="164" y="364"/>
                  </a:cubicBezTo>
                  <a:cubicBezTo>
                    <a:pt x="165" y="365"/>
                    <a:pt x="165" y="363"/>
                    <a:pt x="164" y="363"/>
                  </a:cubicBezTo>
                  <a:cubicBezTo>
                    <a:pt x="102" y="333"/>
                    <a:pt x="68" y="269"/>
                    <a:pt x="43" y="207"/>
                  </a:cubicBezTo>
                  <a:cubicBezTo>
                    <a:pt x="16" y="141"/>
                    <a:pt x="3" y="72"/>
                    <a:pt x="7" y="1"/>
                  </a:cubicBezTo>
                  <a:cubicBezTo>
                    <a:pt x="8" y="0"/>
                    <a:pt x="6" y="0"/>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5" name="Freeform 952"/>
            <p:cNvSpPr>
              <a:spLocks/>
            </p:cNvSpPr>
            <p:nvPr/>
          </p:nvSpPr>
          <p:spPr bwMode="auto">
            <a:xfrm>
              <a:off x="3626" y="3067"/>
              <a:ext cx="342" cy="139"/>
            </a:xfrm>
            <a:custGeom>
              <a:avLst/>
              <a:gdLst>
                <a:gd name="T0" fmla="*/ 3 w 194"/>
                <a:gd name="T1" fmla="*/ 14 h 79"/>
                <a:gd name="T2" fmla="*/ 101 w 194"/>
                <a:gd name="T3" fmla="*/ 75 h 79"/>
                <a:gd name="T4" fmla="*/ 185 w 194"/>
                <a:gd name="T5" fmla="*/ 35 h 79"/>
                <a:gd name="T6" fmla="*/ 173 w 194"/>
                <a:gd name="T7" fmla="*/ 32 h 79"/>
                <a:gd name="T8" fmla="*/ 141 w 194"/>
                <a:gd name="T9" fmla="*/ 55 h 79"/>
                <a:gd name="T10" fmla="*/ 86 w 194"/>
                <a:gd name="T11" fmla="*/ 53 h 79"/>
                <a:gd name="T12" fmla="*/ 14 w 194"/>
                <a:gd name="T13" fmla="*/ 6 h 79"/>
                <a:gd name="T14" fmla="*/ 3 w 194"/>
                <a:gd name="T15" fmla="*/ 14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79">
                  <a:moveTo>
                    <a:pt x="3" y="14"/>
                  </a:moveTo>
                  <a:cubicBezTo>
                    <a:pt x="19" y="51"/>
                    <a:pt x="63" y="70"/>
                    <a:pt x="101" y="75"/>
                  </a:cubicBezTo>
                  <a:cubicBezTo>
                    <a:pt x="125" y="79"/>
                    <a:pt x="194" y="74"/>
                    <a:pt x="185" y="35"/>
                  </a:cubicBezTo>
                  <a:cubicBezTo>
                    <a:pt x="183" y="29"/>
                    <a:pt x="177" y="29"/>
                    <a:pt x="173" y="32"/>
                  </a:cubicBezTo>
                  <a:cubicBezTo>
                    <a:pt x="162" y="41"/>
                    <a:pt x="157" y="50"/>
                    <a:pt x="141" y="55"/>
                  </a:cubicBezTo>
                  <a:cubicBezTo>
                    <a:pt x="123" y="59"/>
                    <a:pt x="104" y="57"/>
                    <a:pt x="86" y="53"/>
                  </a:cubicBezTo>
                  <a:cubicBezTo>
                    <a:pt x="55" y="46"/>
                    <a:pt x="34" y="30"/>
                    <a:pt x="14" y="6"/>
                  </a:cubicBezTo>
                  <a:cubicBezTo>
                    <a:pt x="8" y="0"/>
                    <a:pt x="0" y="8"/>
                    <a:pt x="3"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6" name="Freeform 953"/>
            <p:cNvSpPr>
              <a:spLocks/>
            </p:cNvSpPr>
            <p:nvPr/>
          </p:nvSpPr>
          <p:spPr bwMode="auto">
            <a:xfrm>
              <a:off x="3837" y="3023"/>
              <a:ext cx="217" cy="153"/>
            </a:xfrm>
            <a:custGeom>
              <a:avLst/>
              <a:gdLst>
                <a:gd name="T0" fmla="*/ 2 w 123"/>
                <a:gd name="T1" fmla="*/ 13 h 87"/>
                <a:gd name="T2" fmla="*/ 53 w 123"/>
                <a:gd name="T3" fmla="*/ 68 h 87"/>
                <a:gd name="T4" fmla="*/ 118 w 123"/>
                <a:gd name="T5" fmla="*/ 75 h 87"/>
                <a:gd name="T6" fmla="*/ 116 w 123"/>
                <a:gd name="T7" fmla="*/ 62 h 87"/>
                <a:gd name="T8" fmla="*/ 57 w 123"/>
                <a:gd name="T9" fmla="*/ 49 h 87"/>
                <a:gd name="T10" fmla="*/ 12 w 123"/>
                <a:gd name="T11" fmla="*/ 6 h 87"/>
                <a:gd name="T12" fmla="*/ 2 w 123"/>
                <a:gd name="T13" fmla="*/ 13 h 87"/>
              </a:gdLst>
              <a:ahLst/>
              <a:cxnLst>
                <a:cxn ang="0">
                  <a:pos x="T0" y="T1"/>
                </a:cxn>
                <a:cxn ang="0">
                  <a:pos x="T2" y="T3"/>
                </a:cxn>
                <a:cxn ang="0">
                  <a:pos x="T4" y="T5"/>
                </a:cxn>
                <a:cxn ang="0">
                  <a:pos x="T6" y="T7"/>
                </a:cxn>
                <a:cxn ang="0">
                  <a:pos x="T8" y="T9"/>
                </a:cxn>
                <a:cxn ang="0">
                  <a:pos x="T10" y="T11"/>
                </a:cxn>
                <a:cxn ang="0">
                  <a:pos x="T12" y="T13"/>
                </a:cxn>
              </a:cxnLst>
              <a:rect l="0" t="0" r="r" b="b"/>
              <a:pathLst>
                <a:path w="123" h="87">
                  <a:moveTo>
                    <a:pt x="2" y="13"/>
                  </a:moveTo>
                  <a:cubicBezTo>
                    <a:pt x="13" y="36"/>
                    <a:pt x="30" y="56"/>
                    <a:pt x="53" y="68"/>
                  </a:cubicBezTo>
                  <a:cubicBezTo>
                    <a:pt x="71" y="78"/>
                    <a:pt x="99" y="87"/>
                    <a:pt x="118" y="75"/>
                  </a:cubicBezTo>
                  <a:cubicBezTo>
                    <a:pt x="123" y="71"/>
                    <a:pt x="122" y="63"/>
                    <a:pt x="116" y="62"/>
                  </a:cubicBezTo>
                  <a:cubicBezTo>
                    <a:pt x="95" y="57"/>
                    <a:pt x="77" y="60"/>
                    <a:pt x="57" y="49"/>
                  </a:cubicBezTo>
                  <a:cubicBezTo>
                    <a:pt x="38" y="38"/>
                    <a:pt x="25" y="22"/>
                    <a:pt x="12" y="6"/>
                  </a:cubicBezTo>
                  <a:cubicBezTo>
                    <a:pt x="7" y="0"/>
                    <a:pt x="0" y="7"/>
                    <a:pt x="2"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7" name="Freeform 954"/>
            <p:cNvSpPr>
              <a:spLocks/>
            </p:cNvSpPr>
            <p:nvPr/>
          </p:nvSpPr>
          <p:spPr bwMode="auto">
            <a:xfrm>
              <a:off x="3925" y="3115"/>
              <a:ext cx="531" cy="807"/>
            </a:xfrm>
            <a:custGeom>
              <a:avLst/>
              <a:gdLst>
                <a:gd name="T0" fmla="*/ 71 w 302"/>
                <a:gd name="T1" fmla="*/ 6 h 459"/>
                <a:gd name="T2" fmla="*/ 45 w 302"/>
                <a:gd name="T3" fmla="*/ 287 h 459"/>
                <a:gd name="T4" fmla="*/ 139 w 302"/>
                <a:gd name="T5" fmla="*/ 399 h 459"/>
                <a:gd name="T6" fmla="*/ 290 w 302"/>
                <a:gd name="T7" fmla="*/ 452 h 459"/>
                <a:gd name="T8" fmla="*/ 292 w 302"/>
                <a:gd name="T9" fmla="*/ 437 h 459"/>
                <a:gd name="T10" fmla="*/ 156 w 302"/>
                <a:gd name="T11" fmla="*/ 387 h 459"/>
                <a:gd name="T12" fmla="*/ 65 w 302"/>
                <a:gd name="T13" fmla="*/ 282 h 459"/>
                <a:gd name="T14" fmla="*/ 36 w 302"/>
                <a:gd name="T15" fmla="*/ 148 h 459"/>
                <a:gd name="T16" fmla="*/ 82 w 302"/>
                <a:gd name="T17" fmla="*/ 14 h 459"/>
                <a:gd name="T18" fmla="*/ 71 w 302"/>
                <a:gd name="T19" fmla="*/ 6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459">
                  <a:moveTo>
                    <a:pt x="71" y="6"/>
                  </a:moveTo>
                  <a:cubicBezTo>
                    <a:pt x="0" y="77"/>
                    <a:pt x="3" y="202"/>
                    <a:pt x="45" y="287"/>
                  </a:cubicBezTo>
                  <a:cubicBezTo>
                    <a:pt x="67" y="331"/>
                    <a:pt x="100" y="369"/>
                    <a:pt x="139" y="399"/>
                  </a:cubicBezTo>
                  <a:cubicBezTo>
                    <a:pt x="180" y="430"/>
                    <a:pt x="236" y="459"/>
                    <a:pt x="290" y="452"/>
                  </a:cubicBezTo>
                  <a:cubicBezTo>
                    <a:pt x="298" y="451"/>
                    <a:pt x="302" y="438"/>
                    <a:pt x="292" y="437"/>
                  </a:cubicBezTo>
                  <a:cubicBezTo>
                    <a:pt x="242" y="430"/>
                    <a:pt x="198" y="417"/>
                    <a:pt x="156" y="387"/>
                  </a:cubicBezTo>
                  <a:cubicBezTo>
                    <a:pt x="119" y="359"/>
                    <a:pt x="87" y="324"/>
                    <a:pt x="65" y="282"/>
                  </a:cubicBezTo>
                  <a:cubicBezTo>
                    <a:pt x="44" y="241"/>
                    <a:pt x="33" y="195"/>
                    <a:pt x="36" y="148"/>
                  </a:cubicBezTo>
                  <a:cubicBezTo>
                    <a:pt x="39" y="99"/>
                    <a:pt x="58" y="57"/>
                    <a:pt x="82" y="14"/>
                  </a:cubicBezTo>
                  <a:cubicBezTo>
                    <a:pt x="86" y="7"/>
                    <a:pt x="77" y="0"/>
                    <a:pt x="71"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8" name="Freeform 955"/>
            <p:cNvSpPr>
              <a:spLocks/>
            </p:cNvSpPr>
            <p:nvPr/>
          </p:nvSpPr>
          <p:spPr bwMode="auto">
            <a:xfrm>
              <a:off x="4386" y="2914"/>
              <a:ext cx="1081" cy="1003"/>
            </a:xfrm>
            <a:custGeom>
              <a:avLst/>
              <a:gdLst>
                <a:gd name="T0" fmla="*/ 558 w 615"/>
                <a:gd name="T1" fmla="*/ 14 h 570"/>
                <a:gd name="T2" fmla="*/ 578 w 615"/>
                <a:gd name="T3" fmla="*/ 172 h 570"/>
                <a:gd name="T4" fmla="*/ 464 w 615"/>
                <a:gd name="T5" fmla="*/ 320 h 570"/>
                <a:gd name="T6" fmla="*/ 393 w 615"/>
                <a:gd name="T7" fmla="*/ 378 h 570"/>
                <a:gd name="T8" fmla="*/ 326 w 615"/>
                <a:gd name="T9" fmla="*/ 418 h 570"/>
                <a:gd name="T10" fmla="*/ 179 w 615"/>
                <a:gd name="T11" fmla="*/ 495 h 570"/>
                <a:gd name="T12" fmla="*/ 140 w 615"/>
                <a:gd name="T13" fmla="*/ 499 h 570"/>
                <a:gd name="T14" fmla="*/ 106 w 615"/>
                <a:gd name="T15" fmla="*/ 527 h 570"/>
                <a:gd name="T16" fmla="*/ 9 w 615"/>
                <a:gd name="T17" fmla="*/ 552 h 570"/>
                <a:gd name="T18" fmla="*/ 11 w 615"/>
                <a:gd name="T19" fmla="*/ 566 h 570"/>
                <a:gd name="T20" fmla="*/ 96 w 615"/>
                <a:gd name="T21" fmla="*/ 553 h 570"/>
                <a:gd name="T22" fmla="*/ 129 w 615"/>
                <a:gd name="T23" fmla="*/ 533 h 570"/>
                <a:gd name="T24" fmla="*/ 144 w 615"/>
                <a:gd name="T25" fmla="*/ 519 h 570"/>
                <a:gd name="T26" fmla="*/ 182 w 615"/>
                <a:gd name="T27" fmla="*/ 513 h 570"/>
                <a:gd name="T28" fmla="*/ 330 w 615"/>
                <a:gd name="T29" fmla="*/ 443 h 570"/>
                <a:gd name="T30" fmla="*/ 368 w 615"/>
                <a:gd name="T31" fmla="*/ 410 h 570"/>
                <a:gd name="T32" fmla="*/ 408 w 615"/>
                <a:gd name="T33" fmla="*/ 391 h 570"/>
                <a:gd name="T34" fmla="*/ 482 w 615"/>
                <a:gd name="T35" fmla="*/ 328 h 570"/>
                <a:gd name="T36" fmla="*/ 594 w 615"/>
                <a:gd name="T37" fmla="*/ 179 h 570"/>
                <a:gd name="T38" fmla="*/ 569 w 615"/>
                <a:gd name="T39" fmla="*/ 6 h 570"/>
                <a:gd name="T40" fmla="*/ 558 w 615"/>
                <a:gd name="T41" fmla="*/ 14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5" h="570">
                  <a:moveTo>
                    <a:pt x="558" y="14"/>
                  </a:moveTo>
                  <a:cubicBezTo>
                    <a:pt x="592" y="61"/>
                    <a:pt x="597" y="118"/>
                    <a:pt x="578" y="172"/>
                  </a:cubicBezTo>
                  <a:cubicBezTo>
                    <a:pt x="556" y="231"/>
                    <a:pt x="509" y="277"/>
                    <a:pt x="464" y="320"/>
                  </a:cubicBezTo>
                  <a:cubicBezTo>
                    <a:pt x="442" y="341"/>
                    <a:pt x="420" y="363"/>
                    <a:pt x="393" y="378"/>
                  </a:cubicBezTo>
                  <a:cubicBezTo>
                    <a:pt x="369" y="392"/>
                    <a:pt x="344" y="396"/>
                    <a:pt x="326" y="418"/>
                  </a:cubicBezTo>
                  <a:cubicBezTo>
                    <a:pt x="289" y="465"/>
                    <a:pt x="241" y="496"/>
                    <a:pt x="179" y="495"/>
                  </a:cubicBezTo>
                  <a:cubicBezTo>
                    <a:pt x="165" y="494"/>
                    <a:pt x="152" y="492"/>
                    <a:pt x="140" y="499"/>
                  </a:cubicBezTo>
                  <a:cubicBezTo>
                    <a:pt x="127" y="506"/>
                    <a:pt x="118" y="519"/>
                    <a:pt x="106" y="527"/>
                  </a:cubicBezTo>
                  <a:cubicBezTo>
                    <a:pt x="76" y="545"/>
                    <a:pt x="43" y="547"/>
                    <a:pt x="9" y="552"/>
                  </a:cubicBezTo>
                  <a:cubicBezTo>
                    <a:pt x="0" y="553"/>
                    <a:pt x="4" y="565"/>
                    <a:pt x="11" y="566"/>
                  </a:cubicBezTo>
                  <a:cubicBezTo>
                    <a:pt x="39" y="570"/>
                    <a:pt x="70" y="564"/>
                    <a:pt x="96" y="553"/>
                  </a:cubicBezTo>
                  <a:cubicBezTo>
                    <a:pt x="108" y="547"/>
                    <a:pt x="119" y="541"/>
                    <a:pt x="129" y="533"/>
                  </a:cubicBezTo>
                  <a:cubicBezTo>
                    <a:pt x="135" y="528"/>
                    <a:pt x="139" y="523"/>
                    <a:pt x="144" y="519"/>
                  </a:cubicBezTo>
                  <a:cubicBezTo>
                    <a:pt x="156" y="509"/>
                    <a:pt x="169" y="513"/>
                    <a:pt x="182" y="513"/>
                  </a:cubicBezTo>
                  <a:cubicBezTo>
                    <a:pt x="239" y="513"/>
                    <a:pt x="295" y="487"/>
                    <a:pt x="330" y="443"/>
                  </a:cubicBezTo>
                  <a:cubicBezTo>
                    <a:pt x="341" y="429"/>
                    <a:pt x="350" y="417"/>
                    <a:pt x="368" y="410"/>
                  </a:cubicBezTo>
                  <a:cubicBezTo>
                    <a:pt x="382" y="404"/>
                    <a:pt x="395" y="399"/>
                    <a:pt x="408" y="391"/>
                  </a:cubicBezTo>
                  <a:cubicBezTo>
                    <a:pt x="435" y="373"/>
                    <a:pt x="458" y="350"/>
                    <a:pt x="482" y="328"/>
                  </a:cubicBezTo>
                  <a:cubicBezTo>
                    <a:pt x="526" y="285"/>
                    <a:pt x="572" y="238"/>
                    <a:pt x="594" y="179"/>
                  </a:cubicBezTo>
                  <a:cubicBezTo>
                    <a:pt x="615" y="123"/>
                    <a:pt x="615" y="50"/>
                    <a:pt x="569" y="6"/>
                  </a:cubicBezTo>
                  <a:cubicBezTo>
                    <a:pt x="564" y="0"/>
                    <a:pt x="553" y="7"/>
                    <a:pt x="55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9" name="Freeform 956"/>
            <p:cNvSpPr>
              <a:spLocks/>
            </p:cNvSpPr>
            <p:nvPr/>
          </p:nvSpPr>
          <p:spPr bwMode="auto">
            <a:xfrm>
              <a:off x="4038" y="2768"/>
              <a:ext cx="624" cy="391"/>
            </a:xfrm>
            <a:custGeom>
              <a:avLst/>
              <a:gdLst>
                <a:gd name="T0" fmla="*/ 6 w 355"/>
                <a:gd name="T1" fmla="*/ 219 h 222"/>
                <a:gd name="T2" fmla="*/ 165 w 355"/>
                <a:gd name="T3" fmla="*/ 92 h 222"/>
                <a:gd name="T4" fmla="*/ 352 w 355"/>
                <a:gd name="T5" fmla="*/ 7 h 222"/>
                <a:gd name="T6" fmla="*/ 351 w 355"/>
                <a:gd name="T7" fmla="*/ 1 h 222"/>
                <a:gd name="T8" fmla="*/ 161 w 355"/>
                <a:gd name="T9" fmla="*/ 85 h 222"/>
                <a:gd name="T10" fmla="*/ 2 w 355"/>
                <a:gd name="T11" fmla="*/ 215 h 222"/>
                <a:gd name="T12" fmla="*/ 6 w 355"/>
                <a:gd name="T13" fmla="*/ 219 h 222"/>
              </a:gdLst>
              <a:ahLst/>
              <a:cxnLst>
                <a:cxn ang="0">
                  <a:pos x="T0" y="T1"/>
                </a:cxn>
                <a:cxn ang="0">
                  <a:pos x="T2" y="T3"/>
                </a:cxn>
                <a:cxn ang="0">
                  <a:pos x="T4" y="T5"/>
                </a:cxn>
                <a:cxn ang="0">
                  <a:pos x="T6" y="T7"/>
                </a:cxn>
                <a:cxn ang="0">
                  <a:pos x="T8" y="T9"/>
                </a:cxn>
                <a:cxn ang="0">
                  <a:pos x="T10" y="T11"/>
                </a:cxn>
                <a:cxn ang="0">
                  <a:pos x="T12" y="T13"/>
                </a:cxn>
              </a:cxnLst>
              <a:rect l="0" t="0" r="r" b="b"/>
              <a:pathLst>
                <a:path w="355" h="222">
                  <a:moveTo>
                    <a:pt x="6" y="219"/>
                  </a:moveTo>
                  <a:cubicBezTo>
                    <a:pt x="55" y="170"/>
                    <a:pt x="106" y="127"/>
                    <a:pt x="165" y="92"/>
                  </a:cubicBezTo>
                  <a:cubicBezTo>
                    <a:pt x="225" y="56"/>
                    <a:pt x="287" y="31"/>
                    <a:pt x="352" y="7"/>
                  </a:cubicBezTo>
                  <a:cubicBezTo>
                    <a:pt x="355" y="5"/>
                    <a:pt x="354" y="0"/>
                    <a:pt x="351" y="1"/>
                  </a:cubicBezTo>
                  <a:cubicBezTo>
                    <a:pt x="284" y="15"/>
                    <a:pt x="219" y="50"/>
                    <a:pt x="161" y="85"/>
                  </a:cubicBezTo>
                  <a:cubicBezTo>
                    <a:pt x="104" y="120"/>
                    <a:pt x="44" y="162"/>
                    <a:pt x="2" y="215"/>
                  </a:cubicBezTo>
                  <a:cubicBezTo>
                    <a:pt x="0" y="218"/>
                    <a:pt x="3" y="222"/>
                    <a:pt x="6" y="2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0" name="Freeform 957"/>
            <p:cNvSpPr>
              <a:spLocks/>
            </p:cNvSpPr>
            <p:nvPr/>
          </p:nvSpPr>
          <p:spPr bwMode="auto">
            <a:xfrm>
              <a:off x="4038" y="2812"/>
              <a:ext cx="158" cy="362"/>
            </a:xfrm>
            <a:custGeom>
              <a:avLst/>
              <a:gdLst>
                <a:gd name="T0" fmla="*/ 5 w 90"/>
                <a:gd name="T1" fmla="*/ 203 h 206"/>
                <a:gd name="T2" fmla="*/ 88 w 90"/>
                <a:gd name="T3" fmla="*/ 6 h 206"/>
                <a:gd name="T4" fmla="*/ 83 w 90"/>
                <a:gd name="T5" fmla="*/ 2 h 206"/>
                <a:gd name="T6" fmla="*/ 1 w 90"/>
                <a:gd name="T7" fmla="*/ 203 h 206"/>
                <a:gd name="T8" fmla="*/ 5 w 90"/>
                <a:gd name="T9" fmla="*/ 203 h 206"/>
              </a:gdLst>
              <a:ahLst/>
              <a:cxnLst>
                <a:cxn ang="0">
                  <a:pos x="T0" y="T1"/>
                </a:cxn>
                <a:cxn ang="0">
                  <a:pos x="T2" y="T3"/>
                </a:cxn>
                <a:cxn ang="0">
                  <a:pos x="T4" y="T5"/>
                </a:cxn>
                <a:cxn ang="0">
                  <a:pos x="T6" y="T7"/>
                </a:cxn>
                <a:cxn ang="0">
                  <a:pos x="T8" y="T9"/>
                </a:cxn>
              </a:cxnLst>
              <a:rect l="0" t="0" r="r" b="b"/>
              <a:pathLst>
                <a:path w="90" h="206">
                  <a:moveTo>
                    <a:pt x="5" y="203"/>
                  </a:moveTo>
                  <a:cubicBezTo>
                    <a:pt x="16" y="132"/>
                    <a:pt x="47" y="65"/>
                    <a:pt x="88" y="6"/>
                  </a:cubicBezTo>
                  <a:cubicBezTo>
                    <a:pt x="90" y="3"/>
                    <a:pt x="86" y="0"/>
                    <a:pt x="83" y="2"/>
                  </a:cubicBezTo>
                  <a:cubicBezTo>
                    <a:pt x="37" y="56"/>
                    <a:pt x="7" y="133"/>
                    <a:pt x="1" y="203"/>
                  </a:cubicBezTo>
                  <a:cubicBezTo>
                    <a:pt x="0" y="205"/>
                    <a:pt x="5" y="206"/>
                    <a:pt x="5" y="2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1" name="Freeform 958"/>
            <p:cNvSpPr>
              <a:spLocks/>
            </p:cNvSpPr>
            <p:nvPr/>
          </p:nvSpPr>
          <p:spPr bwMode="auto">
            <a:xfrm>
              <a:off x="3938" y="2905"/>
              <a:ext cx="58" cy="254"/>
            </a:xfrm>
            <a:custGeom>
              <a:avLst/>
              <a:gdLst>
                <a:gd name="T0" fmla="*/ 32 w 33"/>
                <a:gd name="T1" fmla="*/ 138 h 144"/>
                <a:gd name="T2" fmla="*/ 16 w 33"/>
                <a:gd name="T3" fmla="*/ 69 h 144"/>
                <a:gd name="T4" fmla="*/ 17 w 33"/>
                <a:gd name="T5" fmla="*/ 5 h 144"/>
                <a:gd name="T6" fmla="*/ 11 w 33"/>
                <a:gd name="T7" fmla="*/ 4 h 144"/>
                <a:gd name="T8" fmla="*/ 25 w 33"/>
                <a:gd name="T9" fmla="*/ 140 h 144"/>
                <a:gd name="T10" fmla="*/ 32 w 33"/>
                <a:gd name="T11" fmla="*/ 138 h 144"/>
              </a:gdLst>
              <a:ahLst/>
              <a:cxnLst>
                <a:cxn ang="0">
                  <a:pos x="T0" y="T1"/>
                </a:cxn>
                <a:cxn ang="0">
                  <a:pos x="T2" y="T3"/>
                </a:cxn>
                <a:cxn ang="0">
                  <a:pos x="T4" y="T5"/>
                </a:cxn>
                <a:cxn ang="0">
                  <a:pos x="T6" y="T7"/>
                </a:cxn>
                <a:cxn ang="0">
                  <a:pos x="T8" y="T9"/>
                </a:cxn>
                <a:cxn ang="0">
                  <a:pos x="T10" y="T11"/>
                </a:cxn>
              </a:cxnLst>
              <a:rect l="0" t="0" r="r" b="b"/>
              <a:pathLst>
                <a:path w="33" h="144">
                  <a:moveTo>
                    <a:pt x="32" y="138"/>
                  </a:moveTo>
                  <a:cubicBezTo>
                    <a:pt x="25" y="115"/>
                    <a:pt x="19" y="93"/>
                    <a:pt x="16" y="69"/>
                  </a:cubicBezTo>
                  <a:cubicBezTo>
                    <a:pt x="14" y="47"/>
                    <a:pt x="16" y="26"/>
                    <a:pt x="17" y="5"/>
                  </a:cubicBezTo>
                  <a:cubicBezTo>
                    <a:pt x="17" y="1"/>
                    <a:pt x="12" y="0"/>
                    <a:pt x="11" y="4"/>
                  </a:cubicBezTo>
                  <a:cubicBezTo>
                    <a:pt x="0" y="47"/>
                    <a:pt x="7" y="100"/>
                    <a:pt x="25" y="140"/>
                  </a:cubicBezTo>
                  <a:cubicBezTo>
                    <a:pt x="27" y="144"/>
                    <a:pt x="33" y="142"/>
                    <a:pt x="32"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2" name="Freeform 959"/>
            <p:cNvSpPr>
              <a:spLocks/>
            </p:cNvSpPr>
            <p:nvPr/>
          </p:nvSpPr>
          <p:spPr bwMode="auto">
            <a:xfrm>
              <a:off x="3751" y="3030"/>
              <a:ext cx="144" cy="139"/>
            </a:xfrm>
            <a:custGeom>
              <a:avLst/>
              <a:gdLst>
                <a:gd name="T0" fmla="*/ 79 w 82"/>
                <a:gd name="T1" fmla="*/ 72 h 79"/>
                <a:gd name="T2" fmla="*/ 6 w 82"/>
                <a:gd name="T3" fmla="*/ 3 h 79"/>
                <a:gd name="T4" fmla="*/ 0 w 82"/>
                <a:gd name="T5" fmla="*/ 5 h 79"/>
                <a:gd name="T6" fmla="*/ 78 w 82"/>
                <a:gd name="T7" fmla="*/ 79 h 79"/>
                <a:gd name="T8" fmla="*/ 79 w 82"/>
                <a:gd name="T9" fmla="*/ 72 h 79"/>
              </a:gdLst>
              <a:ahLst/>
              <a:cxnLst>
                <a:cxn ang="0">
                  <a:pos x="T0" y="T1"/>
                </a:cxn>
                <a:cxn ang="0">
                  <a:pos x="T2" y="T3"/>
                </a:cxn>
                <a:cxn ang="0">
                  <a:pos x="T4" y="T5"/>
                </a:cxn>
                <a:cxn ang="0">
                  <a:pos x="T6" y="T7"/>
                </a:cxn>
                <a:cxn ang="0">
                  <a:pos x="T8" y="T9"/>
                </a:cxn>
              </a:cxnLst>
              <a:rect l="0" t="0" r="r" b="b"/>
              <a:pathLst>
                <a:path w="82" h="79">
                  <a:moveTo>
                    <a:pt x="79" y="72"/>
                  </a:moveTo>
                  <a:cubicBezTo>
                    <a:pt x="43" y="62"/>
                    <a:pt x="18" y="39"/>
                    <a:pt x="6" y="3"/>
                  </a:cubicBezTo>
                  <a:cubicBezTo>
                    <a:pt x="5" y="0"/>
                    <a:pt x="0" y="1"/>
                    <a:pt x="0" y="5"/>
                  </a:cubicBezTo>
                  <a:cubicBezTo>
                    <a:pt x="5" y="43"/>
                    <a:pt x="40" y="75"/>
                    <a:pt x="78" y="79"/>
                  </a:cubicBezTo>
                  <a:cubicBezTo>
                    <a:pt x="82" y="79"/>
                    <a:pt x="82" y="73"/>
                    <a:pt x="79"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 name="Freeform 960"/>
            <p:cNvSpPr>
              <a:spLocks/>
            </p:cNvSpPr>
            <p:nvPr/>
          </p:nvSpPr>
          <p:spPr bwMode="auto">
            <a:xfrm>
              <a:off x="4050" y="2962"/>
              <a:ext cx="1410" cy="184"/>
            </a:xfrm>
            <a:custGeom>
              <a:avLst/>
              <a:gdLst>
                <a:gd name="T0" fmla="*/ 6 w 802"/>
                <a:gd name="T1" fmla="*/ 103 h 105"/>
                <a:gd name="T2" fmla="*/ 290 w 802"/>
                <a:gd name="T3" fmla="*/ 20 h 105"/>
                <a:gd name="T4" fmla="*/ 606 w 802"/>
                <a:gd name="T5" fmla="*/ 24 h 105"/>
                <a:gd name="T6" fmla="*/ 793 w 802"/>
                <a:gd name="T7" fmla="*/ 69 h 105"/>
                <a:gd name="T8" fmla="*/ 797 w 802"/>
                <a:gd name="T9" fmla="*/ 62 h 105"/>
                <a:gd name="T10" fmla="*/ 636 w 802"/>
                <a:gd name="T11" fmla="*/ 17 h 105"/>
                <a:gd name="T12" fmla="*/ 480 w 802"/>
                <a:gd name="T13" fmla="*/ 4 h 105"/>
                <a:gd name="T14" fmla="*/ 149 w 802"/>
                <a:gd name="T15" fmla="*/ 35 h 105"/>
                <a:gd name="T16" fmla="*/ 3 w 802"/>
                <a:gd name="T17" fmla="*/ 98 h 105"/>
                <a:gd name="T18" fmla="*/ 6 w 802"/>
                <a:gd name="T19"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2" h="105">
                  <a:moveTo>
                    <a:pt x="6" y="103"/>
                  </a:moveTo>
                  <a:cubicBezTo>
                    <a:pt x="89" y="49"/>
                    <a:pt x="192" y="29"/>
                    <a:pt x="290" y="20"/>
                  </a:cubicBezTo>
                  <a:cubicBezTo>
                    <a:pt x="395" y="9"/>
                    <a:pt x="501" y="12"/>
                    <a:pt x="606" y="24"/>
                  </a:cubicBezTo>
                  <a:cubicBezTo>
                    <a:pt x="670" y="32"/>
                    <a:pt x="735" y="41"/>
                    <a:pt x="793" y="69"/>
                  </a:cubicBezTo>
                  <a:cubicBezTo>
                    <a:pt x="798" y="71"/>
                    <a:pt x="802" y="65"/>
                    <a:pt x="797" y="62"/>
                  </a:cubicBezTo>
                  <a:cubicBezTo>
                    <a:pt x="753" y="30"/>
                    <a:pt x="689" y="25"/>
                    <a:pt x="636" y="17"/>
                  </a:cubicBezTo>
                  <a:cubicBezTo>
                    <a:pt x="584" y="10"/>
                    <a:pt x="532" y="6"/>
                    <a:pt x="480" y="4"/>
                  </a:cubicBezTo>
                  <a:cubicBezTo>
                    <a:pt x="370" y="0"/>
                    <a:pt x="256" y="7"/>
                    <a:pt x="149" y="35"/>
                  </a:cubicBezTo>
                  <a:cubicBezTo>
                    <a:pt x="98" y="49"/>
                    <a:pt x="47" y="68"/>
                    <a:pt x="3" y="98"/>
                  </a:cubicBezTo>
                  <a:cubicBezTo>
                    <a:pt x="0" y="100"/>
                    <a:pt x="3" y="105"/>
                    <a:pt x="6"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 name="Freeform 961"/>
            <p:cNvSpPr>
              <a:spLocks/>
            </p:cNvSpPr>
            <p:nvPr/>
          </p:nvSpPr>
          <p:spPr bwMode="auto">
            <a:xfrm>
              <a:off x="4929" y="2976"/>
              <a:ext cx="436" cy="367"/>
            </a:xfrm>
            <a:custGeom>
              <a:avLst/>
              <a:gdLst>
                <a:gd name="T0" fmla="*/ 4 w 248"/>
                <a:gd name="T1" fmla="*/ 8 h 209"/>
                <a:gd name="T2" fmla="*/ 64 w 248"/>
                <a:gd name="T3" fmla="*/ 34 h 209"/>
                <a:gd name="T4" fmla="*/ 119 w 248"/>
                <a:gd name="T5" fmla="*/ 85 h 209"/>
                <a:gd name="T6" fmla="*/ 181 w 248"/>
                <a:gd name="T7" fmla="*/ 138 h 209"/>
                <a:gd name="T8" fmla="*/ 211 w 248"/>
                <a:gd name="T9" fmla="*/ 168 h 209"/>
                <a:gd name="T10" fmla="*/ 234 w 248"/>
                <a:gd name="T11" fmla="*/ 203 h 209"/>
                <a:gd name="T12" fmla="*/ 242 w 248"/>
                <a:gd name="T13" fmla="*/ 205 h 209"/>
                <a:gd name="T14" fmla="*/ 211 w 248"/>
                <a:gd name="T15" fmla="*/ 153 h 209"/>
                <a:gd name="T16" fmla="*/ 132 w 248"/>
                <a:gd name="T17" fmla="*/ 85 h 209"/>
                <a:gd name="T18" fmla="*/ 74 w 248"/>
                <a:gd name="T19" fmla="*/ 29 h 209"/>
                <a:gd name="T20" fmla="*/ 6 w 248"/>
                <a:gd name="T21" fmla="*/ 1 h 209"/>
                <a:gd name="T22" fmla="*/ 4 w 248"/>
                <a:gd name="T23" fmla="*/ 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209">
                  <a:moveTo>
                    <a:pt x="4" y="8"/>
                  </a:moveTo>
                  <a:cubicBezTo>
                    <a:pt x="25" y="14"/>
                    <a:pt x="45" y="23"/>
                    <a:pt x="64" y="34"/>
                  </a:cubicBezTo>
                  <a:cubicBezTo>
                    <a:pt x="87" y="47"/>
                    <a:pt x="101" y="66"/>
                    <a:pt x="119" y="85"/>
                  </a:cubicBezTo>
                  <a:cubicBezTo>
                    <a:pt x="137" y="105"/>
                    <a:pt x="160" y="120"/>
                    <a:pt x="181" y="138"/>
                  </a:cubicBezTo>
                  <a:cubicBezTo>
                    <a:pt x="192" y="147"/>
                    <a:pt x="202" y="157"/>
                    <a:pt x="211" y="168"/>
                  </a:cubicBezTo>
                  <a:cubicBezTo>
                    <a:pt x="219" y="177"/>
                    <a:pt x="233" y="190"/>
                    <a:pt x="234" y="203"/>
                  </a:cubicBezTo>
                  <a:cubicBezTo>
                    <a:pt x="234" y="208"/>
                    <a:pt x="240" y="209"/>
                    <a:pt x="242" y="205"/>
                  </a:cubicBezTo>
                  <a:cubicBezTo>
                    <a:pt x="248" y="186"/>
                    <a:pt x="222" y="164"/>
                    <a:pt x="211" y="153"/>
                  </a:cubicBezTo>
                  <a:cubicBezTo>
                    <a:pt x="187" y="127"/>
                    <a:pt x="157" y="110"/>
                    <a:pt x="132" y="85"/>
                  </a:cubicBezTo>
                  <a:cubicBezTo>
                    <a:pt x="113" y="65"/>
                    <a:pt x="98" y="43"/>
                    <a:pt x="74" y="29"/>
                  </a:cubicBezTo>
                  <a:cubicBezTo>
                    <a:pt x="53" y="17"/>
                    <a:pt x="29" y="5"/>
                    <a:pt x="6" y="1"/>
                  </a:cubicBezTo>
                  <a:cubicBezTo>
                    <a:pt x="2" y="0"/>
                    <a:pt x="0" y="6"/>
                    <a:pt x="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5" name="Freeform 962"/>
            <p:cNvSpPr>
              <a:spLocks/>
            </p:cNvSpPr>
            <p:nvPr/>
          </p:nvSpPr>
          <p:spPr bwMode="auto">
            <a:xfrm>
              <a:off x="4057" y="3064"/>
              <a:ext cx="1183" cy="413"/>
            </a:xfrm>
            <a:custGeom>
              <a:avLst/>
              <a:gdLst>
                <a:gd name="T0" fmla="*/ 6 w 673"/>
                <a:gd name="T1" fmla="*/ 48 h 235"/>
                <a:gd name="T2" fmla="*/ 370 w 673"/>
                <a:gd name="T3" fmla="*/ 41 h 235"/>
                <a:gd name="T4" fmla="*/ 662 w 673"/>
                <a:gd name="T5" fmla="*/ 230 h 235"/>
                <a:gd name="T6" fmla="*/ 670 w 673"/>
                <a:gd name="T7" fmla="*/ 225 h 235"/>
                <a:gd name="T8" fmla="*/ 378 w 673"/>
                <a:gd name="T9" fmla="*/ 33 h 235"/>
                <a:gd name="T10" fmla="*/ 4 w 673"/>
                <a:gd name="T11" fmla="*/ 42 h 235"/>
                <a:gd name="T12" fmla="*/ 6 w 673"/>
                <a:gd name="T13" fmla="*/ 48 h 235"/>
              </a:gdLst>
              <a:ahLst/>
              <a:cxnLst>
                <a:cxn ang="0">
                  <a:pos x="T0" y="T1"/>
                </a:cxn>
                <a:cxn ang="0">
                  <a:pos x="T2" y="T3"/>
                </a:cxn>
                <a:cxn ang="0">
                  <a:pos x="T4" y="T5"/>
                </a:cxn>
                <a:cxn ang="0">
                  <a:pos x="T6" y="T7"/>
                </a:cxn>
                <a:cxn ang="0">
                  <a:pos x="T8" y="T9"/>
                </a:cxn>
                <a:cxn ang="0">
                  <a:pos x="T10" y="T11"/>
                </a:cxn>
                <a:cxn ang="0">
                  <a:pos x="T12" y="T13"/>
                </a:cxn>
              </a:cxnLst>
              <a:rect l="0" t="0" r="r" b="b"/>
              <a:pathLst>
                <a:path w="673" h="235">
                  <a:moveTo>
                    <a:pt x="6" y="48"/>
                  </a:moveTo>
                  <a:cubicBezTo>
                    <a:pt x="125" y="15"/>
                    <a:pt x="249" y="14"/>
                    <a:pt x="370" y="41"/>
                  </a:cubicBezTo>
                  <a:cubicBezTo>
                    <a:pt x="486" y="68"/>
                    <a:pt x="604" y="119"/>
                    <a:pt x="662" y="230"/>
                  </a:cubicBezTo>
                  <a:cubicBezTo>
                    <a:pt x="665" y="235"/>
                    <a:pt x="673" y="230"/>
                    <a:pt x="670" y="225"/>
                  </a:cubicBezTo>
                  <a:cubicBezTo>
                    <a:pt x="615" y="113"/>
                    <a:pt x="493" y="60"/>
                    <a:pt x="378" y="33"/>
                  </a:cubicBezTo>
                  <a:cubicBezTo>
                    <a:pt x="258" y="5"/>
                    <a:pt x="121" y="0"/>
                    <a:pt x="4" y="42"/>
                  </a:cubicBezTo>
                  <a:cubicBezTo>
                    <a:pt x="0" y="43"/>
                    <a:pt x="2" y="49"/>
                    <a:pt x="6"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6" name="Freeform 963"/>
            <p:cNvSpPr>
              <a:spLocks/>
            </p:cNvSpPr>
            <p:nvPr/>
          </p:nvSpPr>
          <p:spPr bwMode="auto">
            <a:xfrm>
              <a:off x="4048" y="3092"/>
              <a:ext cx="950" cy="538"/>
            </a:xfrm>
            <a:custGeom>
              <a:avLst/>
              <a:gdLst>
                <a:gd name="T0" fmla="*/ 7 w 540"/>
                <a:gd name="T1" fmla="*/ 34 h 306"/>
                <a:gd name="T2" fmla="*/ 313 w 540"/>
                <a:gd name="T3" fmla="*/ 85 h 306"/>
                <a:gd name="T4" fmla="*/ 444 w 540"/>
                <a:gd name="T5" fmla="*/ 178 h 306"/>
                <a:gd name="T6" fmla="*/ 498 w 540"/>
                <a:gd name="T7" fmla="*/ 236 h 306"/>
                <a:gd name="T8" fmla="*/ 533 w 540"/>
                <a:gd name="T9" fmla="*/ 303 h 306"/>
                <a:gd name="T10" fmla="*/ 539 w 540"/>
                <a:gd name="T11" fmla="*/ 302 h 306"/>
                <a:gd name="T12" fmla="*/ 460 w 540"/>
                <a:gd name="T13" fmla="*/ 177 h 306"/>
                <a:gd name="T14" fmla="*/ 319 w 540"/>
                <a:gd name="T15" fmla="*/ 75 h 306"/>
                <a:gd name="T16" fmla="*/ 5 w 540"/>
                <a:gd name="T17" fmla="*/ 27 h 306"/>
                <a:gd name="T18" fmla="*/ 7 w 540"/>
                <a:gd name="T19" fmla="*/ 3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0" h="306">
                  <a:moveTo>
                    <a:pt x="7" y="34"/>
                  </a:moveTo>
                  <a:cubicBezTo>
                    <a:pt x="112" y="16"/>
                    <a:pt x="219" y="34"/>
                    <a:pt x="313" y="85"/>
                  </a:cubicBezTo>
                  <a:cubicBezTo>
                    <a:pt x="361" y="110"/>
                    <a:pt x="404" y="143"/>
                    <a:pt x="444" y="178"/>
                  </a:cubicBezTo>
                  <a:cubicBezTo>
                    <a:pt x="464" y="196"/>
                    <a:pt x="483" y="215"/>
                    <a:pt x="498" y="236"/>
                  </a:cubicBezTo>
                  <a:cubicBezTo>
                    <a:pt x="514" y="257"/>
                    <a:pt x="523" y="280"/>
                    <a:pt x="533" y="303"/>
                  </a:cubicBezTo>
                  <a:cubicBezTo>
                    <a:pt x="534" y="306"/>
                    <a:pt x="540" y="305"/>
                    <a:pt x="539" y="302"/>
                  </a:cubicBezTo>
                  <a:cubicBezTo>
                    <a:pt x="535" y="252"/>
                    <a:pt x="494" y="209"/>
                    <a:pt x="460" y="177"/>
                  </a:cubicBezTo>
                  <a:cubicBezTo>
                    <a:pt x="417" y="137"/>
                    <a:pt x="370" y="102"/>
                    <a:pt x="319" y="75"/>
                  </a:cubicBezTo>
                  <a:cubicBezTo>
                    <a:pt x="227" y="26"/>
                    <a:pt x="108" y="0"/>
                    <a:pt x="5" y="27"/>
                  </a:cubicBezTo>
                  <a:cubicBezTo>
                    <a:pt x="0" y="28"/>
                    <a:pt x="2" y="35"/>
                    <a:pt x="7"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7" name="Freeform 964"/>
            <p:cNvSpPr>
              <a:spLocks/>
            </p:cNvSpPr>
            <p:nvPr/>
          </p:nvSpPr>
          <p:spPr bwMode="auto">
            <a:xfrm>
              <a:off x="4045" y="3136"/>
              <a:ext cx="821" cy="628"/>
            </a:xfrm>
            <a:custGeom>
              <a:avLst/>
              <a:gdLst>
                <a:gd name="T0" fmla="*/ 3 w 467"/>
                <a:gd name="T1" fmla="*/ 7 h 357"/>
                <a:gd name="T2" fmla="*/ 127 w 467"/>
                <a:gd name="T3" fmla="*/ 85 h 357"/>
                <a:gd name="T4" fmla="*/ 247 w 467"/>
                <a:gd name="T5" fmla="*/ 163 h 357"/>
                <a:gd name="T6" fmla="*/ 362 w 467"/>
                <a:gd name="T7" fmla="*/ 251 h 357"/>
                <a:gd name="T8" fmla="*/ 459 w 467"/>
                <a:gd name="T9" fmla="*/ 354 h 357"/>
                <a:gd name="T10" fmla="*/ 465 w 467"/>
                <a:gd name="T11" fmla="*/ 350 h 357"/>
                <a:gd name="T12" fmla="*/ 373 w 467"/>
                <a:gd name="T13" fmla="*/ 245 h 357"/>
                <a:gd name="T14" fmla="*/ 261 w 467"/>
                <a:gd name="T15" fmla="*/ 159 h 357"/>
                <a:gd name="T16" fmla="*/ 138 w 467"/>
                <a:gd name="T17" fmla="*/ 81 h 357"/>
                <a:gd name="T18" fmla="*/ 6 w 467"/>
                <a:gd name="T19" fmla="*/ 2 h 357"/>
                <a:gd name="T20" fmla="*/ 3 w 467"/>
                <a:gd name="T21" fmla="*/ 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7" h="357">
                  <a:moveTo>
                    <a:pt x="3" y="7"/>
                  </a:moveTo>
                  <a:cubicBezTo>
                    <a:pt x="42" y="36"/>
                    <a:pt x="86" y="60"/>
                    <a:pt x="127" y="85"/>
                  </a:cubicBezTo>
                  <a:cubicBezTo>
                    <a:pt x="167" y="111"/>
                    <a:pt x="208" y="137"/>
                    <a:pt x="247" y="163"/>
                  </a:cubicBezTo>
                  <a:cubicBezTo>
                    <a:pt x="287" y="191"/>
                    <a:pt x="326" y="219"/>
                    <a:pt x="362" y="251"/>
                  </a:cubicBezTo>
                  <a:cubicBezTo>
                    <a:pt x="398" y="283"/>
                    <a:pt x="427" y="319"/>
                    <a:pt x="459" y="354"/>
                  </a:cubicBezTo>
                  <a:cubicBezTo>
                    <a:pt x="462" y="357"/>
                    <a:pt x="467" y="353"/>
                    <a:pt x="465" y="350"/>
                  </a:cubicBezTo>
                  <a:cubicBezTo>
                    <a:pt x="442" y="309"/>
                    <a:pt x="407" y="275"/>
                    <a:pt x="373" y="245"/>
                  </a:cubicBezTo>
                  <a:cubicBezTo>
                    <a:pt x="338" y="214"/>
                    <a:pt x="300" y="186"/>
                    <a:pt x="261" y="159"/>
                  </a:cubicBezTo>
                  <a:cubicBezTo>
                    <a:pt x="221" y="132"/>
                    <a:pt x="179" y="106"/>
                    <a:pt x="138" y="81"/>
                  </a:cubicBezTo>
                  <a:cubicBezTo>
                    <a:pt x="94" y="54"/>
                    <a:pt x="51" y="25"/>
                    <a:pt x="6" y="2"/>
                  </a:cubicBezTo>
                  <a:cubicBezTo>
                    <a:pt x="3" y="0"/>
                    <a:pt x="0" y="5"/>
                    <a:pt x="3"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8" name="Freeform 965"/>
            <p:cNvSpPr>
              <a:spLocks/>
            </p:cNvSpPr>
            <p:nvPr/>
          </p:nvSpPr>
          <p:spPr bwMode="auto">
            <a:xfrm>
              <a:off x="4043" y="3139"/>
              <a:ext cx="594" cy="663"/>
            </a:xfrm>
            <a:custGeom>
              <a:avLst/>
              <a:gdLst>
                <a:gd name="T0" fmla="*/ 2 w 338"/>
                <a:gd name="T1" fmla="*/ 6 h 377"/>
                <a:gd name="T2" fmla="*/ 72 w 338"/>
                <a:gd name="T3" fmla="*/ 111 h 377"/>
                <a:gd name="T4" fmla="*/ 149 w 338"/>
                <a:gd name="T5" fmla="*/ 206 h 377"/>
                <a:gd name="T6" fmla="*/ 236 w 338"/>
                <a:gd name="T7" fmla="*/ 296 h 377"/>
                <a:gd name="T8" fmla="*/ 283 w 338"/>
                <a:gd name="T9" fmla="*/ 338 h 377"/>
                <a:gd name="T10" fmla="*/ 331 w 338"/>
                <a:gd name="T11" fmla="*/ 375 h 377"/>
                <a:gd name="T12" fmla="*/ 336 w 338"/>
                <a:gd name="T13" fmla="*/ 369 h 377"/>
                <a:gd name="T14" fmla="*/ 291 w 338"/>
                <a:gd name="T15" fmla="*/ 330 h 377"/>
                <a:gd name="T16" fmla="*/ 244 w 338"/>
                <a:gd name="T17" fmla="*/ 288 h 377"/>
                <a:gd name="T18" fmla="*/ 157 w 338"/>
                <a:gd name="T19" fmla="*/ 198 h 377"/>
                <a:gd name="T20" fmla="*/ 76 w 338"/>
                <a:gd name="T21" fmla="*/ 100 h 377"/>
                <a:gd name="T22" fmla="*/ 7 w 338"/>
                <a:gd name="T23" fmla="*/ 2 h 377"/>
                <a:gd name="T24" fmla="*/ 2 w 338"/>
                <a:gd name="T25"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377">
                  <a:moveTo>
                    <a:pt x="2" y="6"/>
                  </a:moveTo>
                  <a:cubicBezTo>
                    <a:pt x="20" y="43"/>
                    <a:pt x="47" y="78"/>
                    <a:pt x="72" y="111"/>
                  </a:cubicBezTo>
                  <a:cubicBezTo>
                    <a:pt x="96" y="143"/>
                    <a:pt x="122" y="175"/>
                    <a:pt x="149" y="206"/>
                  </a:cubicBezTo>
                  <a:cubicBezTo>
                    <a:pt x="177" y="237"/>
                    <a:pt x="206" y="267"/>
                    <a:pt x="236" y="296"/>
                  </a:cubicBezTo>
                  <a:cubicBezTo>
                    <a:pt x="252" y="310"/>
                    <a:pt x="267" y="324"/>
                    <a:pt x="283" y="338"/>
                  </a:cubicBezTo>
                  <a:cubicBezTo>
                    <a:pt x="298" y="351"/>
                    <a:pt x="313" y="367"/>
                    <a:pt x="331" y="375"/>
                  </a:cubicBezTo>
                  <a:cubicBezTo>
                    <a:pt x="335" y="377"/>
                    <a:pt x="338" y="372"/>
                    <a:pt x="336" y="369"/>
                  </a:cubicBezTo>
                  <a:cubicBezTo>
                    <a:pt x="324" y="354"/>
                    <a:pt x="306" y="342"/>
                    <a:pt x="291" y="330"/>
                  </a:cubicBezTo>
                  <a:cubicBezTo>
                    <a:pt x="275" y="316"/>
                    <a:pt x="260" y="302"/>
                    <a:pt x="244" y="288"/>
                  </a:cubicBezTo>
                  <a:cubicBezTo>
                    <a:pt x="214" y="259"/>
                    <a:pt x="185" y="229"/>
                    <a:pt x="157" y="198"/>
                  </a:cubicBezTo>
                  <a:cubicBezTo>
                    <a:pt x="129" y="166"/>
                    <a:pt x="102" y="134"/>
                    <a:pt x="76" y="100"/>
                  </a:cubicBezTo>
                  <a:cubicBezTo>
                    <a:pt x="52" y="68"/>
                    <a:pt x="31" y="34"/>
                    <a:pt x="7" y="2"/>
                  </a:cubicBezTo>
                  <a:cubicBezTo>
                    <a:pt x="4" y="0"/>
                    <a:pt x="0" y="3"/>
                    <a:pt x="2"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9" name="Freeform 966"/>
            <p:cNvSpPr>
              <a:spLocks/>
            </p:cNvSpPr>
            <p:nvPr/>
          </p:nvSpPr>
          <p:spPr bwMode="auto">
            <a:xfrm>
              <a:off x="4020" y="3153"/>
              <a:ext cx="531" cy="730"/>
            </a:xfrm>
            <a:custGeom>
              <a:avLst/>
              <a:gdLst>
                <a:gd name="T0" fmla="*/ 18 w 302"/>
                <a:gd name="T1" fmla="*/ 3 h 415"/>
                <a:gd name="T2" fmla="*/ 84 w 302"/>
                <a:gd name="T3" fmla="*/ 277 h 415"/>
                <a:gd name="T4" fmla="*/ 177 w 302"/>
                <a:gd name="T5" fmla="*/ 365 h 415"/>
                <a:gd name="T6" fmla="*/ 297 w 302"/>
                <a:gd name="T7" fmla="*/ 415 h 415"/>
                <a:gd name="T8" fmla="*/ 298 w 302"/>
                <a:gd name="T9" fmla="*/ 407 h 415"/>
                <a:gd name="T10" fmla="*/ 183 w 302"/>
                <a:gd name="T11" fmla="*/ 355 h 415"/>
                <a:gd name="T12" fmla="*/ 90 w 302"/>
                <a:gd name="T13" fmla="*/ 266 h 415"/>
                <a:gd name="T14" fmla="*/ 25 w 302"/>
                <a:gd name="T15" fmla="*/ 4 h 415"/>
                <a:gd name="T16" fmla="*/ 18 w 302"/>
                <a:gd name="T17" fmla="*/ 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15">
                  <a:moveTo>
                    <a:pt x="18" y="3"/>
                  </a:moveTo>
                  <a:cubicBezTo>
                    <a:pt x="0" y="98"/>
                    <a:pt x="27" y="200"/>
                    <a:pt x="84" y="277"/>
                  </a:cubicBezTo>
                  <a:cubicBezTo>
                    <a:pt x="110" y="311"/>
                    <a:pt x="141" y="341"/>
                    <a:pt x="177" y="365"/>
                  </a:cubicBezTo>
                  <a:cubicBezTo>
                    <a:pt x="212" y="389"/>
                    <a:pt x="255" y="411"/>
                    <a:pt x="297" y="415"/>
                  </a:cubicBezTo>
                  <a:cubicBezTo>
                    <a:pt x="302" y="415"/>
                    <a:pt x="302" y="408"/>
                    <a:pt x="298" y="407"/>
                  </a:cubicBezTo>
                  <a:cubicBezTo>
                    <a:pt x="258" y="391"/>
                    <a:pt x="219" y="378"/>
                    <a:pt x="183" y="355"/>
                  </a:cubicBezTo>
                  <a:cubicBezTo>
                    <a:pt x="147" y="331"/>
                    <a:pt x="115" y="301"/>
                    <a:pt x="90" y="266"/>
                  </a:cubicBezTo>
                  <a:cubicBezTo>
                    <a:pt x="35" y="189"/>
                    <a:pt x="16" y="97"/>
                    <a:pt x="25" y="4"/>
                  </a:cubicBezTo>
                  <a:cubicBezTo>
                    <a:pt x="25" y="1"/>
                    <a:pt x="19" y="0"/>
                    <a:pt x="1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970" name="Group 969"/>
          <p:cNvGrpSpPr/>
          <p:nvPr/>
        </p:nvGrpSpPr>
        <p:grpSpPr>
          <a:xfrm>
            <a:off x="7458562" y="935529"/>
            <a:ext cx="2104421" cy="1794356"/>
            <a:chOff x="4392581" y="2949934"/>
            <a:chExt cx="2104421" cy="1794356"/>
          </a:xfrm>
        </p:grpSpPr>
        <p:sp>
          <p:nvSpPr>
            <p:cNvPr id="971" name="Content Placeholder 2"/>
            <p:cNvSpPr txBox="1">
              <a:spLocks/>
            </p:cNvSpPr>
            <p:nvPr/>
          </p:nvSpPr>
          <p:spPr>
            <a:xfrm>
              <a:off x="4805624" y="2949934"/>
              <a:ext cx="1691378" cy="557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Sed imperdiet tincidunt.</a:t>
              </a:r>
              <a:endParaRPr kumimoji="0" lang="en-US" sz="7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972" name="Group 971"/>
            <p:cNvGrpSpPr/>
            <p:nvPr/>
          </p:nvGrpSpPr>
          <p:grpSpPr>
            <a:xfrm>
              <a:off x="4392581" y="3297069"/>
              <a:ext cx="261290" cy="1447221"/>
              <a:chOff x="1374514" y="1504950"/>
              <a:chExt cx="261290" cy="1447221"/>
            </a:xfrm>
          </p:grpSpPr>
          <p:cxnSp>
            <p:nvCxnSpPr>
              <p:cNvPr id="973" name="Straight Connector 972"/>
              <p:cNvCxnSpPr/>
              <p:nvPr/>
            </p:nvCxnSpPr>
            <p:spPr>
              <a:xfrm flipV="1">
                <a:off x="1374514" y="1504950"/>
                <a:ext cx="0" cy="1447221"/>
              </a:xfrm>
              <a:prstGeom prst="line">
                <a:avLst/>
              </a:prstGeom>
              <a:ln>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4" name="Straight Connector 973"/>
              <p:cNvCxnSpPr/>
              <p:nvPr/>
            </p:nvCxnSpPr>
            <p:spPr>
              <a:xfrm>
                <a:off x="1374514" y="1504950"/>
                <a:ext cx="261290" cy="0"/>
              </a:xfrm>
              <a:prstGeom prst="line">
                <a:avLst/>
              </a:prstGeom>
              <a:ln>
                <a:solidFill>
                  <a:schemeClr val="tx1">
                    <a:lumMod val="40000"/>
                    <a:lumOff val="6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grpSp>
        <p:nvGrpSpPr>
          <p:cNvPr id="975" name="Group 974"/>
          <p:cNvGrpSpPr/>
          <p:nvPr/>
        </p:nvGrpSpPr>
        <p:grpSpPr>
          <a:xfrm>
            <a:off x="8307577" y="4684132"/>
            <a:ext cx="2003323" cy="1699365"/>
            <a:chOff x="8122932" y="3546688"/>
            <a:chExt cx="2003323" cy="1699365"/>
          </a:xfrm>
        </p:grpSpPr>
        <p:grpSp>
          <p:nvGrpSpPr>
            <p:cNvPr id="976" name="Group 975"/>
            <p:cNvGrpSpPr/>
            <p:nvPr/>
          </p:nvGrpSpPr>
          <p:grpSpPr>
            <a:xfrm flipV="1">
              <a:off x="8122932" y="3546688"/>
              <a:ext cx="261290" cy="1437131"/>
              <a:chOff x="1374514" y="1504950"/>
              <a:chExt cx="261290" cy="1437131"/>
            </a:xfrm>
          </p:grpSpPr>
          <p:cxnSp>
            <p:nvCxnSpPr>
              <p:cNvPr id="978" name="Straight Connector 977"/>
              <p:cNvCxnSpPr/>
              <p:nvPr/>
            </p:nvCxnSpPr>
            <p:spPr>
              <a:xfrm flipH="1" flipV="1">
                <a:off x="1374514" y="1504950"/>
                <a:ext cx="0" cy="1437131"/>
              </a:xfrm>
              <a:prstGeom prst="line">
                <a:avLst/>
              </a:prstGeom>
              <a:ln>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9" name="Straight Connector 978"/>
              <p:cNvCxnSpPr/>
              <p:nvPr/>
            </p:nvCxnSpPr>
            <p:spPr>
              <a:xfrm>
                <a:off x="1374514" y="1504950"/>
                <a:ext cx="261290" cy="0"/>
              </a:xfrm>
              <a:prstGeom prst="line">
                <a:avLst/>
              </a:prstGeom>
              <a:ln>
                <a:solidFill>
                  <a:schemeClr val="tx1">
                    <a:lumMod val="40000"/>
                    <a:lumOff val="6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977" name="Content Placeholder 2"/>
            <p:cNvSpPr txBox="1">
              <a:spLocks/>
            </p:cNvSpPr>
            <p:nvPr/>
          </p:nvSpPr>
          <p:spPr>
            <a:xfrm>
              <a:off x="8434877" y="4688565"/>
              <a:ext cx="1691378" cy="557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Sed imperdiet tincidunt.</a:t>
              </a:r>
              <a:endParaRPr kumimoji="0" lang="en-US" sz="7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980" name="Group 979"/>
          <p:cNvGrpSpPr/>
          <p:nvPr/>
        </p:nvGrpSpPr>
        <p:grpSpPr>
          <a:xfrm>
            <a:off x="3140521" y="1226781"/>
            <a:ext cx="1985214" cy="1422202"/>
            <a:chOff x="2444088" y="1117042"/>
            <a:chExt cx="1985214" cy="1422202"/>
          </a:xfrm>
        </p:grpSpPr>
        <p:grpSp>
          <p:nvGrpSpPr>
            <p:cNvPr id="981" name="Group 980"/>
            <p:cNvGrpSpPr/>
            <p:nvPr/>
          </p:nvGrpSpPr>
          <p:grpSpPr>
            <a:xfrm flipH="1">
              <a:off x="4168012" y="1372226"/>
              <a:ext cx="261290" cy="1167018"/>
              <a:chOff x="1374514" y="1504950"/>
              <a:chExt cx="261290" cy="1167018"/>
            </a:xfrm>
          </p:grpSpPr>
          <p:cxnSp>
            <p:nvCxnSpPr>
              <p:cNvPr id="983" name="Straight Connector 982"/>
              <p:cNvCxnSpPr/>
              <p:nvPr/>
            </p:nvCxnSpPr>
            <p:spPr>
              <a:xfrm flipH="1" flipV="1">
                <a:off x="1374514" y="1504950"/>
                <a:ext cx="2" cy="1167018"/>
              </a:xfrm>
              <a:prstGeom prst="line">
                <a:avLst/>
              </a:prstGeom>
              <a:ln>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4" name="Straight Connector 983"/>
              <p:cNvCxnSpPr/>
              <p:nvPr/>
            </p:nvCxnSpPr>
            <p:spPr>
              <a:xfrm>
                <a:off x="1374514" y="1504950"/>
                <a:ext cx="261290" cy="0"/>
              </a:xfrm>
              <a:prstGeom prst="line">
                <a:avLst/>
              </a:prstGeom>
              <a:ln>
                <a:solidFill>
                  <a:schemeClr val="tx1">
                    <a:lumMod val="40000"/>
                    <a:lumOff val="6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982" name="Content Placeholder 2"/>
            <p:cNvSpPr txBox="1">
              <a:spLocks/>
            </p:cNvSpPr>
            <p:nvPr/>
          </p:nvSpPr>
          <p:spPr>
            <a:xfrm>
              <a:off x="2444088" y="1117042"/>
              <a:ext cx="1691378" cy="557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Sed imperdiet tincidunt.</a:t>
              </a:r>
              <a:endParaRPr kumimoji="0" lang="en-US" sz="7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985" name="Group 984"/>
          <p:cNvGrpSpPr/>
          <p:nvPr/>
        </p:nvGrpSpPr>
        <p:grpSpPr>
          <a:xfrm>
            <a:off x="2709314" y="4794641"/>
            <a:ext cx="1952622" cy="1417848"/>
            <a:chOff x="3413971" y="4484475"/>
            <a:chExt cx="1952622" cy="1417848"/>
          </a:xfrm>
        </p:grpSpPr>
        <p:grpSp>
          <p:nvGrpSpPr>
            <p:cNvPr id="986" name="Group 985"/>
            <p:cNvGrpSpPr/>
            <p:nvPr/>
          </p:nvGrpSpPr>
          <p:grpSpPr>
            <a:xfrm flipH="1" flipV="1">
              <a:off x="5105303" y="4484475"/>
              <a:ext cx="261290" cy="1167018"/>
              <a:chOff x="1374514" y="1504950"/>
              <a:chExt cx="261290" cy="1167018"/>
            </a:xfrm>
          </p:grpSpPr>
          <p:cxnSp>
            <p:nvCxnSpPr>
              <p:cNvPr id="988" name="Straight Connector 987"/>
              <p:cNvCxnSpPr/>
              <p:nvPr/>
            </p:nvCxnSpPr>
            <p:spPr>
              <a:xfrm flipH="1" flipV="1">
                <a:off x="1374514" y="1504950"/>
                <a:ext cx="2" cy="1167018"/>
              </a:xfrm>
              <a:prstGeom prst="line">
                <a:avLst/>
              </a:prstGeom>
              <a:ln>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9" name="Straight Connector 988"/>
              <p:cNvCxnSpPr/>
              <p:nvPr/>
            </p:nvCxnSpPr>
            <p:spPr>
              <a:xfrm>
                <a:off x="1374514" y="1504950"/>
                <a:ext cx="261290" cy="0"/>
              </a:xfrm>
              <a:prstGeom prst="line">
                <a:avLst/>
              </a:prstGeom>
              <a:ln>
                <a:solidFill>
                  <a:schemeClr val="tx1">
                    <a:lumMod val="40000"/>
                    <a:lumOff val="6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987" name="Content Placeholder 2"/>
            <p:cNvSpPr txBox="1">
              <a:spLocks/>
            </p:cNvSpPr>
            <p:nvPr/>
          </p:nvSpPr>
          <p:spPr>
            <a:xfrm>
              <a:off x="3413971" y="5344835"/>
              <a:ext cx="1691378" cy="557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Sed imperdiet tincidunt.</a:t>
              </a:r>
              <a:endParaRPr kumimoji="0" lang="en-US" sz="7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990" name="Group 30"/>
          <p:cNvGrpSpPr>
            <a:grpSpLocks noChangeAspect="1"/>
          </p:cNvGrpSpPr>
          <p:nvPr/>
        </p:nvGrpSpPr>
        <p:grpSpPr bwMode="auto">
          <a:xfrm>
            <a:off x="2256794" y="1426414"/>
            <a:ext cx="1940806" cy="3483447"/>
            <a:chOff x="4516" y="241"/>
            <a:chExt cx="1979" cy="3552"/>
          </a:xfrm>
        </p:grpSpPr>
        <p:sp>
          <p:nvSpPr>
            <p:cNvPr id="991" name="Freeform 31"/>
            <p:cNvSpPr>
              <a:spLocks/>
            </p:cNvSpPr>
            <p:nvPr/>
          </p:nvSpPr>
          <p:spPr bwMode="auto">
            <a:xfrm>
              <a:off x="6296" y="2011"/>
              <a:ext cx="199" cy="206"/>
            </a:xfrm>
            <a:custGeom>
              <a:avLst/>
              <a:gdLst>
                <a:gd name="T0" fmla="*/ 69 w 84"/>
                <a:gd name="T1" fmla="*/ 68 h 87"/>
                <a:gd name="T2" fmla="*/ 35 w 84"/>
                <a:gd name="T3" fmla="*/ 30 h 87"/>
                <a:gd name="T4" fmla="*/ 17 w 84"/>
                <a:gd name="T5" fmla="*/ 10 h 87"/>
                <a:gd name="T6" fmla="*/ 6 w 84"/>
                <a:gd name="T7" fmla="*/ 0 h 87"/>
                <a:gd name="T8" fmla="*/ 4 w 84"/>
                <a:gd name="T9" fmla="*/ 5 h 87"/>
                <a:gd name="T10" fmla="*/ 0 w 84"/>
                <a:gd name="T11" fmla="*/ 11 h 87"/>
                <a:gd name="T12" fmla="*/ 10 w 84"/>
                <a:gd name="T13" fmla="*/ 22 h 87"/>
                <a:gd name="T14" fmla="*/ 30 w 84"/>
                <a:gd name="T15" fmla="*/ 39 h 87"/>
                <a:gd name="T16" fmla="*/ 66 w 84"/>
                <a:gd name="T17" fmla="*/ 72 h 87"/>
                <a:gd name="T18" fmla="*/ 83 w 84"/>
                <a:gd name="T19" fmla="*/ 87 h 87"/>
                <a:gd name="T20" fmla="*/ 84 w 84"/>
                <a:gd name="T21" fmla="*/ 85 h 87"/>
                <a:gd name="T22" fmla="*/ 69 w 84"/>
                <a:gd name="T23"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7">
                  <a:moveTo>
                    <a:pt x="69" y="68"/>
                  </a:moveTo>
                  <a:cubicBezTo>
                    <a:pt x="60" y="57"/>
                    <a:pt x="47" y="44"/>
                    <a:pt x="35" y="30"/>
                  </a:cubicBezTo>
                  <a:cubicBezTo>
                    <a:pt x="29" y="23"/>
                    <a:pt x="23" y="16"/>
                    <a:pt x="17" y="10"/>
                  </a:cubicBezTo>
                  <a:cubicBezTo>
                    <a:pt x="13" y="6"/>
                    <a:pt x="10" y="3"/>
                    <a:pt x="6" y="0"/>
                  </a:cubicBezTo>
                  <a:cubicBezTo>
                    <a:pt x="5" y="2"/>
                    <a:pt x="5" y="4"/>
                    <a:pt x="4" y="5"/>
                  </a:cubicBezTo>
                  <a:cubicBezTo>
                    <a:pt x="3" y="7"/>
                    <a:pt x="1" y="9"/>
                    <a:pt x="0" y="11"/>
                  </a:cubicBezTo>
                  <a:cubicBezTo>
                    <a:pt x="3" y="14"/>
                    <a:pt x="6" y="18"/>
                    <a:pt x="10" y="22"/>
                  </a:cubicBezTo>
                  <a:cubicBezTo>
                    <a:pt x="16" y="27"/>
                    <a:pt x="23" y="33"/>
                    <a:pt x="30" y="39"/>
                  </a:cubicBezTo>
                  <a:cubicBezTo>
                    <a:pt x="43" y="51"/>
                    <a:pt x="56" y="63"/>
                    <a:pt x="66" y="72"/>
                  </a:cubicBezTo>
                  <a:cubicBezTo>
                    <a:pt x="76" y="81"/>
                    <a:pt x="83" y="87"/>
                    <a:pt x="83" y="87"/>
                  </a:cubicBezTo>
                  <a:cubicBezTo>
                    <a:pt x="84" y="85"/>
                    <a:pt x="84" y="85"/>
                    <a:pt x="84" y="85"/>
                  </a:cubicBezTo>
                  <a:cubicBezTo>
                    <a:pt x="84" y="85"/>
                    <a:pt x="78" y="78"/>
                    <a:pt x="69" y="68"/>
                  </a:cubicBezTo>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2" name="Freeform 32"/>
            <p:cNvSpPr>
              <a:spLocks/>
            </p:cNvSpPr>
            <p:nvPr/>
          </p:nvSpPr>
          <p:spPr bwMode="auto">
            <a:xfrm>
              <a:off x="5850" y="1528"/>
              <a:ext cx="491" cy="568"/>
            </a:xfrm>
            <a:custGeom>
              <a:avLst/>
              <a:gdLst>
                <a:gd name="T0" fmla="*/ 204 w 207"/>
                <a:gd name="T1" fmla="*/ 157 h 240"/>
                <a:gd name="T2" fmla="*/ 47 w 207"/>
                <a:gd name="T3" fmla="*/ 0 h 240"/>
                <a:gd name="T4" fmla="*/ 35 w 207"/>
                <a:gd name="T5" fmla="*/ 53 h 240"/>
                <a:gd name="T6" fmla="*/ 0 w 207"/>
                <a:gd name="T7" fmla="*/ 84 h 240"/>
                <a:gd name="T8" fmla="*/ 156 w 207"/>
                <a:gd name="T9" fmla="*/ 240 h 240"/>
                <a:gd name="T10" fmla="*/ 188 w 207"/>
                <a:gd name="T11" fmla="*/ 215 h 240"/>
                <a:gd name="T12" fmla="*/ 192 w 207"/>
                <a:gd name="T13" fmla="*/ 209 h 240"/>
                <a:gd name="T14" fmla="*/ 194 w 207"/>
                <a:gd name="T15" fmla="*/ 204 h 240"/>
                <a:gd name="T16" fmla="*/ 204 w 207"/>
                <a:gd name="T17" fmla="*/ 15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40">
                  <a:moveTo>
                    <a:pt x="204" y="157"/>
                  </a:moveTo>
                  <a:cubicBezTo>
                    <a:pt x="47" y="0"/>
                    <a:pt x="47" y="0"/>
                    <a:pt x="47" y="0"/>
                  </a:cubicBezTo>
                  <a:cubicBezTo>
                    <a:pt x="54" y="7"/>
                    <a:pt x="48" y="30"/>
                    <a:pt x="35" y="53"/>
                  </a:cubicBezTo>
                  <a:cubicBezTo>
                    <a:pt x="22" y="76"/>
                    <a:pt x="6" y="89"/>
                    <a:pt x="0" y="84"/>
                  </a:cubicBezTo>
                  <a:cubicBezTo>
                    <a:pt x="156" y="240"/>
                    <a:pt x="156" y="240"/>
                    <a:pt x="156" y="240"/>
                  </a:cubicBezTo>
                  <a:cubicBezTo>
                    <a:pt x="156" y="240"/>
                    <a:pt x="173" y="237"/>
                    <a:pt x="188" y="215"/>
                  </a:cubicBezTo>
                  <a:cubicBezTo>
                    <a:pt x="189" y="213"/>
                    <a:pt x="191" y="211"/>
                    <a:pt x="192" y="209"/>
                  </a:cubicBezTo>
                  <a:cubicBezTo>
                    <a:pt x="193" y="208"/>
                    <a:pt x="193" y="206"/>
                    <a:pt x="194" y="204"/>
                  </a:cubicBezTo>
                  <a:cubicBezTo>
                    <a:pt x="207" y="179"/>
                    <a:pt x="204" y="157"/>
                    <a:pt x="204" y="157"/>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3" name="Freeform 33"/>
            <p:cNvSpPr>
              <a:spLocks/>
            </p:cNvSpPr>
            <p:nvPr/>
          </p:nvSpPr>
          <p:spPr bwMode="auto">
            <a:xfrm>
              <a:off x="5839" y="1519"/>
              <a:ext cx="139" cy="220"/>
            </a:xfrm>
            <a:custGeom>
              <a:avLst/>
              <a:gdLst>
                <a:gd name="T0" fmla="*/ 52 w 59"/>
                <a:gd name="T1" fmla="*/ 4 h 93"/>
                <a:gd name="T2" fmla="*/ 32 w 59"/>
                <a:gd name="T3" fmla="*/ 14 h 93"/>
                <a:gd name="T4" fmla="*/ 40 w 59"/>
                <a:gd name="T5" fmla="*/ 21 h 93"/>
                <a:gd name="T6" fmla="*/ 40 w 59"/>
                <a:gd name="T7" fmla="*/ 26 h 93"/>
                <a:gd name="T8" fmla="*/ 32 w 59"/>
                <a:gd name="T9" fmla="*/ 51 h 93"/>
                <a:gd name="T10" fmla="*/ 17 w 59"/>
                <a:gd name="T11" fmla="*/ 66 h 93"/>
                <a:gd name="T12" fmla="*/ 13 w 59"/>
                <a:gd name="T13" fmla="*/ 67 h 93"/>
                <a:gd name="T14" fmla="*/ 6 w 59"/>
                <a:gd name="T15" fmla="*/ 59 h 93"/>
                <a:gd name="T16" fmla="*/ 4 w 59"/>
                <a:gd name="T17" fmla="*/ 88 h 93"/>
                <a:gd name="T18" fmla="*/ 5 w 59"/>
                <a:gd name="T19" fmla="*/ 88 h 93"/>
                <a:gd name="T20" fmla="*/ 40 w 59"/>
                <a:gd name="T21" fmla="*/ 57 h 93"/>
                <a:gd name="T22" fmla="*/ 52 w 59"/>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3">
                  <a:moveTo>
                    <a:pt x="52" y="4"/>
                  </a:moveTo>
                  <a:cubicBezTo>
                    <a:pt x="48" y="0"/>
                    <a:pt x="41" y="4"/>
                    <a:pt x="32" y="14"/>
                  </a:cubicBezTo>
                  <a:cubicBezTo>
                    <a:pt x="37" y="18"/>
                    <a:pt x="40" y="21"/>
                    <a:pt x="40" y="21"/>
                  </a:cubicBezTo>
                  <a:cubicBezTo>
                    <a:pt x="40" y="21"/>
                    <a:pt x="40" y="23"/>
                    <a:pt x="40" y="26"/>
                  </a:cubicBezTo>
                  <a:cubicBezTo>
                    <a:pt x="40" y="31"/>
                    <a:pt x="38" y="40"/>
                    <a:pt x="32" y="51"/>
                  </a:cubicBezTo>
                  <a:cubicBezTo>
                    <a:pt x="26" y="61"/>
                    <a:pt x="20" y="65"/>
                    <a:pt x="17" y="66"/>
                  </a:cubicBezTo>
                  <a:cubicBezTo>
                    <a:pt x="15" y="67"/>
                    <a:pt x="13" y="67"/>
                    <a:pt x="13" y="67"/>
                  </a:cubicBezTo>
                  <a:cubicBezTo>
                    <a:pt x="13" y="67"/>
                    <a:pt x="11" y="64"/>
                    <a:pt x="6" y="59"/>
                  </a:cubicBezTo>
                  <a:cubicBezTo>
                    <a:pt x="1" y="73"/>
                    <a:pt x="0" y="84"/>
                    <a:pt x="4" y="88"/>
                  </a:cubicBezTo>
                  <a:cubicBezTo>
                    <a:pt x="5" y="88"/>
                    <a:pt x="5" y="88"/>
                    <a:pt x="5" y="88"/>
                  </a:cubicBezTo>
                  <a:cubicBezTo>
                    <a:pt x="11" y="93"/>
                    <a:pt x="27" y="80"/>
                    <a:pt x="40" y="57"/>
                  </a:cubicBezTo>
                  <a:cubicBezTo>
                    <a:pt x="53" y="34"/>
                    <a:pt x="59" y="11"/>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4" name="Freeform 34"/>
            <p:cNvSpPr>
              <a:spLocks/>
            </p:cNvSpPr>
            <p:nvPr/>
          </p:nvSpPr>
          <p:spPr bwMode="auto">
            <a:xfrm>
              <a:off x="4556" y="664"/>
              <a:ext cx="474" cy="407"/>
            </a:xfrm>
            <a:custGeom>
              <a:avLst/>
              <a:gdLst>
                <a:gd name="T0" fmla="*/ 83 w 200"/>
                <a:gd name="T1" fmla="*/ 64 h 172"/>
                <a:gd name="T2" fmla="*/ 200 w 200"/>
                <a:gd name="T3" fmla="*/ 38 h 172"/>
                <a:gd name="T4" fmla="*/ 200 w 200"/>
                <a:gd name="T5" fmla="*/ 36 h 172"/>
                <a:gd name="T6" fmla="*/ 73 w 200"/>
                <a:gd name="T7" fmla="*/ 14 h 172"/>
                <a:gd name="T8" fmla="*/ 9 w 200"/>
                <a:gd name="T9" fmla="*/ 126 h 172"/>
                <a:gd name="T10" fmla="*/ 64 w 200"/>
                <a:gd name="T11" fmla="*/ 172 h 172"/>
                <a:gd name="T12" fmla="*/ 83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4"/>
                  </a:moveTo>
                  <a:cubicBezTo>
                    <a:pt x="105" y="25"/>
                    <a:pt x="157" y="22"/>
                    <a:pt x="200" y="38"/>
                  </a:cubicBezTo>
                  <a:cubicBezTo>
                    <a:pt x="200" y="37"/>
                    <a:pt x="200" y="37"/>
                    <a:pt x="200" y="36"/>
                  </a:cubicBezTo>
                  <a:cubicBezTo>
                    <a:pt x="159" y="14"/>
                    <a:pt x="109" y="0"/>
                    <a:pt x="73" y="14"/>
                  </a:cubicBezTo>
                  <a:cubicBezTo>
                    <a:pt x="5" y="41"/>
                    <a:pt x="0" y="80"/>
                    <a:pt x="9" y="126"/>
                  </a:cubicBezTo>
                  <a:cubicBezTo>
                    <a:pt x="14" y="151"/>
                    <a:pt x="35" y="167"/>
                    <a:pt x="64" y="172"/>
                  </a:cubicBezTo>
                  <a:cubicBezTo>
                    <a:pt x="58" y="136"/>
                    <a:pt x="64" y="97"/>
                    <a:pt x="83" y="64"/>
                  </a:cubicBezTo>
                  <a:close/>
                </a:path>
              </a:pathLst>
            </a:custGeom>
            <a:solidFill>
              <a:srgbClr val="94C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5" name="Freeform 35"/>
            <p:cNvSpPr>
              <a:spLocks/>
            </p:cNvSpPr>
            <p:nvPr/>
          </p:nvSpPr>
          <p:spPr bwMode="auto">
            <a:xfrm>
              <a:off x="4909" y="290"/>
              <a:ext cx="176" cy="460"/>
            </a:xfrm>
            <a:custGeom>
              <a:avLst/>
              <a:gdLst>
                <a:gd name="T0" fmla="*/ 40 w 74"/>
                <a:gd name="T1" fmla="*/ 38 h 194"/>
                <a:gd name="T2" fmla="*/ 74 w 74"/>
                <a:gd name="T3" fmla="*/ 0 h 194"/>
                <a:gd name="T4" fmla="*/ 1 w 74"/>
                <a:gd name="T5" fmla="*/ 101 h 194"/>
                <a:gd name="T6" fmla="*/ 51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49" y="22"/>
                    <a:pt x="61" y="9"/>
                    <a:pt x="74" y="0"/>
                  </a:cubicBezTo>
                  <a:cubicBezTo>
                    <a:pt x="31" y="10"/>
                    <a:pt x="0" y="31"/>
                    <a:pt x="1" y="101"/>
                  </a:cubicBezTo>
                  <a:cubicBezTo>
                    <a:pt x="1" y="133"/>
                    <a:pt x="23" y="167"/>
                    <a:pt x="51" y="194"/>
                  </a:cubicBezTo>
                  <a:cubicBezTo>
                    <a:pt x="52" y="194"/>
                    <a:pt x="52" y="194"/>
                    <a:pt x="52" y="194"/>
                  </a:cubicBezTo>
                  <a:cubicBezTo>
                    <a:pt x="29" y="143"/>
                    <a:pt x="17" y="77"/>
                    <a:pt x="40" y="38"/>
                  </a:cubicBezTo>
                  <a:close/>
                </a:path>
              </a:pathLst>
            </a:custGeom>
            <a:solidFill>
              <a:srgbClr val="94C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6" name="Freeform 36"/>
            <p:cNvSpPr>
              <a:spLocks/>
            </p:cNvSpPr>
            <p:nvPr/>
          </p:nvSpPr>
          <p:spPr bwMode="auto">
            <a:xfrm>
              <a:off x="4693" y="716"/>
              <a:ext cx="505" cy="613"/>
            </a:xfrm>
            <a:custGeom>
              <a:avLst/>
              <a:gdLst>
                <a:gd name="T0" fmla="*/ 198 w 213"/>
                <a:gd name="T1" fmla="*/ 83 h 259"/>
                <a:gd name="T2" fmla="*/ 142 w 213"/>
                <a:gd name="T3" fmla="*/ 16 h 259"/>
                <a:gd name="T4" fmla="*/ 25 w 213"/>
                <a:gd name="T5" fmla="*/ 42 h 259"/>
                <a:gd name="T6" fmla="*/ 6 w 213"/>
                <a:gd name="T7" fmla="*/ 150 h 259"/>
                <a:gd name="T8" fmla="*/ 39 w 213"/>
                <a:gd name="T9" fmla="*/ 219 h 259"/>
                <a:gd name="T10" fmla="*/ 172 w 213"/>
                <a:gd name="T11" fmla="*/ 190 h 259"/>
                <a:gd name="T12" fmla="*/ 211 w 213"/>
                <a:gd name="T13" fmla="*/ 104 h 259"/>
                <a:gd name="T14" fmla="*/ 213 w 213"/>
                <a:gd name="T15" fmla="*/ 99 h 259"/>
                <a:gd name="T16" fmla="*/ 212 w 213"/>
                <a:gd name="T17" fmla="*/ 98 h 259"/>
                <a:gd name="T18" fmla="*/ 198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3"/>
                  </a:moveTo>
                  <a:cubicBezTo>
                    <a:pt x="173" y="54"/>
                    <a:pt x="145" y="23"/>
                    <a:pt x="142" y="16"/>
                  </a:cubicBezTo>
                  <a:cubicBezTo>
                    <a:pt x="99" y="0"/>
                    <a:pt x="47" y="3"/>
                    <a:pt x="25" y="42"/>
                  </a:cubicBezTo>
                  <a:cubicBezTo>
                    <a:pt x="6" y="75"/>
                    <a:pt x="0" y="114"/>
                    <a:pt x="6" y="150"/>
                  </a:cubicBezTo>
                  <a:cubicBezTo>
                    <a:pt x="10" y="177"/>
                    <a:pt x="22" y="201"/>
                    <a:pt x="39" y="219"/>
                  </a:cubicBezTo>
                  <a:cubicBezTo>
                    <a:pt x="80" y="259"/>
                    <a:pt x="139" y="247"/>
                    <a:pt x="172" y="190"/>
                  </a:cubicBezTo>
                  <a:cubicBezTo>
                    <a:pt x="190" y="159"/>
                    <a:pt x="207" y="130"/>
                    <a:pt x="211" y="104"/>
                  </a:cubicBezTo>
                  <a:cubicBezTo>
                    <a:pt x="212" y="103"/>
                    <a:pt x="213" y="101"/>
                    <a:pt x="213" y="99"/>
                  </a:cubicBezTo>
                  <a:cubicBezTo>
                    <a:pt x="213" y="99"/>
                    <a:pt x="212" y="98"/>
                    <a:pt x="212" y="98"/>
                  </a:cubicBezTo>
                  <a:cubicBezTo>
                    <a:pt x="207" y="93"/>
                    <a:pt x="203" y="88"/>
                    <a:pt x="198" y="83"/>
                  </a:cubicBezTo>
                  <a:close/>
                </a:path>
              </a:pathLst>
            </a:custGeom>
            <a:solidFill>
              <a:srgbClr val="9FC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7" name="Freeform 37"/>
            <p:cNvSpPr>
              <a:spLocks/>
            </p:cNvSpPr>
            <p:nvPr/>
          </p:nvSpPr>
          <p:spPr bwMode="auto">
            <a:xfrm>
              <a:off x="4950" y="241"/>
              <a:ext cx="481" cy="667"/>
            </a:xfrm>
            <a:custGeom>
              <a:avLst/>
              <a:gdLst>
                <a:gd name="T0" fmla="*/ 23 w 203"/>
                <a:gd name="T1" fmla="*/ 59 h 282"/>
                <a:gd name="T2" fmla="*/ 35 w 203"/>
                <a:gd name="T3" fmla="*/ 215 h 282"/>
                <a:gd name="T4" fmla="*/ 72 w 203"/>
                <a:gd name="T5" fmla="*/ 245 h 282"/>
                <a:gd name="T6" fmla="*/ 96 w 203"/>
                <a:gd name="T7" fmla="*/ 266 h 282"/>
                <a:gd name="T8" fmla="*/ 99 w 203"/>
                <a:gd name="T9" fmla="*/ 269 h 282"/>
                <a:gd name="T10" fmla="*/ 113 w 203"/>
                <a:gd name="T11" fmla="*/ 282 h 282"/>
                <a:gd name="T12" fmla="*/ 170 w 203"/>
                <a:gd name="T13" fmla="*/ 207 h 282"/>
                <a:gd name="T14" fmla="*/ 156 w 203"/>
                <a:gd name="T15" fmla="*/ 30 h 282"/>
                <a:gd name="T16" fmla="*/ 57 w 203"/>
                <a:gd name="T17" fmla="*/ 21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8"/>
                    <a:pt x="12" y="164"/>
                    <a:pt x="35" y="215"/>
                  </a:cubicBezTo>
                  <a:cubicBezTo>
                    <a:pt x="38" y="215"/>
                    <a:pt x="55" y="231"/>
                    <a:pt x="72" y="245"/>
                  </a:cubicBezTo>
                  <a:cubicBezTo>
                    <a:pt x="79" y="252"/>
                    <a:pt x="87" y="259"/>
                    <a:pt x="96" y="266"/>
                  </a:cubicBezTo>
                  <a:cubicBezTo>
                    <a:pt x="97" y="267"/>
                    <a:pt x="98" y="268"/>
                    <a:pt x="99" y="269"/>
                  </a:cubicBezTo>
                  <a:cubicBezTo>
                    <a:pt x="104" y="273"/>
                    <a:pt x="109" y="277"/>
                    <a:pt x="113" y="282"/>
                  </a:cubicBezTo>
                  <a:cubicBezTo>
                    <a:pt x="133" y="272"/>
                    <a:pt x="151" y="241"/>
                    <a:pt x="170" y="207"/>
                  </a:cubicBezTo>
                  <a:cubicBezTo>
                    <a:pt x="203" y="150"/>
                    <a:pt x="197" y="71"/>
                    <a:pt x="156" y="30"/>
                  </a:cubicBezTo>
                  <a:cubicBezTo>
                    <a:pt x="127" y="1"/>
                    <a:pt x="89" y="0"/>
                    <a:pt x="57" y="21"/>
                  </a:cubicBezTo>
                  <a:cubicBezTo>
                    <a:pt x="44" y="30"/>
                    <a:pt x="32" y="43"/>
                    <a:pt x="23" y="59"/>
                  </a:cubicBezTo>
                  <a:close/>
                </a:path>
              </a:pathLst>
            </a:custGeom>
            <a:solidFill>
              <a:srgbClr val="9FC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8" name="Freeform 38"/>
            <p:cNvSpPr>
              <a:spLocks/>
            </p:cNvSpPr>
            <p:nvPr/>
          </p:nvSpPr>
          <p:spPr bwMode="auto">
            <a:xfrm>
              <a:off x="5030" y="750"/>
              <a:ext cx="903" cy="927"/>
            </a:xfrm>
            <a:custGeom>
              <a:avLst/>
              <a:gdLst>
                <a:gd name="T0" fmla="*/ 381 w 381"/>
                <a:gd name="T1" fmla="*/ 346 h 392"/>
                <a:gd name="T2" fmla="*/ 373 w 381"/>
                <a:gd name="T3" fmla="*/ 339 h 392"/>
                <a:gd name="T4" fmla="*/ 79 w 381"/>
                <a:gd name="T5" fmla="*/ 67 h 392"/>
                <a:gd name="T6" fmla="*/ 65 w 381"/>
                <a:gd name="T7" fmla="*/ 54 h 392"/>
                <a:gd name="T8" fmla="*/ 62 w 381"/>
                <a:gd name="T9" fmla="*/ 51 h 392"/>
                <a:gd name="T10" fmla="*/ 38 w 381"/>
                <a:gd name="T11" fmla="*/ 30 h 392"/>
                <a:gd name="T12" fmla="*/ 1 w 381"/>
                <a:gd name="T13" fmla="*/ 0 h 392"/>
                <a:gd name="T14" fmla="*/ 0 w 381"/>
                <a:gd name="T15" fmla="*/ 0 h 392"/>
                <a:gd name="T16" fmla="*/ 0 w 381"/>
                <a:gd name="T17" fmla="*/ 0 h 392"/>
                <a:gd name="T18" fmla="*/ 0 w 381"/>
                <a:gd name="T19" fmla="*/ 0 h 392"/>
                <a:gd name="T20" fmla="*/ 0 w 381"/>
                <a:gd name="T21" fmla="*/ 2 h 392"/>
                <a:gd name="T22" fmla="*/ 56 w 381"/>
                <a:gd name="T23" fmla="*/ 69 h 392"/>
                <a:gd name="T24" fmla="*/ 70 w 381"/>
                <a:gd name="T25" fmla="*/ 84 h 392"/>
                <a:gd name="T26" fmla="*/ 71 w 381"/>
                <a:gd name="T27" fmla="*/ 85 h 392"/>
                <a:gd name="T28" fmla="*/ 347 w 381"/>
                <a:gd name="T29" fmla="*/ 384 h 392"/>
                <a:gd name="T30" fmla="*/ 354 w 381"/>
                <a:gd name="T31" fmla="*/ 392 h 392"/>
                <a:gd name="T32" fmla="*/ 358 w 381"/>
                <a:gd name="T33" fmla="*/ 391 h 392"/>
                <a:gd name="T34" fmla="*/ 373 w 381"/>
                <a:gd name="T35" fmla="*/ 376 h 392"/>
                <a:gd name="T36" fmla="*/ 381 w 381"/>
                <a:gd name="T37" fmla="*/ 351 h 392"/>
                <a:gd name="T38" fmla="*/ 381 w 381"/>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2">
                  <a:moveTo>
                    <a:pt x="381" y="346"/>
                  </a:moveTo>
                  <a:cubicBezTo>
                    <a:pt x="381" y="346"/>
                    <a:pt x="378" y="343"/>
                    <a:pt x="373" y="339"/>
                  </a:cubicBezTo>
                  <a:cubicBezTo>
                    <a:pt x="336" y="304"/>
                    <a:pt x="177" y="154"/>
                    <a:pt x="79" y="67"/>
                  </a:cubicBezTo>
                  <a:cubicBezTo>
                    <a:pt x="75" y="62"/>
                    <a:pt x="70" y="58"/>
                    <a:pt x="65" y="54"/>
                  </a:cubicBezTo>
                  <a:cubicBezTo>
                    <a:pt x="64" y="53"/>
                    <a:pt x="63" y="52"/>
                    <a:pt x="62" y="51"/>
                  </a:cubicBezTo>
                  <a:cubicBezTo>
                    <a:pt x="53" y="44"/>
                    <a:pt x="45" y="37"/>
                    <a:pt x="38" y="30"/>
                  </a:cubicBezTo>
                  <a:cubicBezTo>
                    <a:pt x="21" y="16"/>
                    <a:pt x="4" y="0"/>
                    <a:pt x="1" y="0"/>
                  </a:cubicBezTo>
                  <a:cubicBezTo>
                    <a:pt x="0" y="0"/>
                    <a:pt x="0" y="0"/>
                    <a:pt x="0" y="0"/>
                  </a:cubicBezTo>
                  <a:cubicBezTo>
                    <a:pt x="0" y="0"/>
                    <a:pt x="0" y="0"/>
                    <a:pt x="0" y="0"/>
                  </a:cubicBezTo>
                  <a:cubicBezTo>
                    <a:pt x="0" y="0"/>
                    <a:pt x="0" y="0"/>
                    <a:pt x="0" y="0"/>
                  </a:cubicBezTo>
                  <a:cubicBezTo>
                    <a:pt x="0" y="1"/>
                    <a:pt x="0" y="1"/>
                    <a:pt x="0" y="2"/>
                  </a:cubicBezTo>
                  <a:cubicBezTo>
                    <a:pt x="3" y="9"/>
                    <a:pt x="31" y="40"/>
                    <a:pt x="56" y="69"/>
                  </a:cubicBezTo>
                  <a:cubicBezTo>
                    <a:pt x="61" y="74"/>
                    <a:pt x="65" y="79"/>
                    <a:pt x="70" y="84"/>
                  </a:cubicBezTo>
                  <a:cubicBezTo>
                    <a:pt x="70" y="84"/>
                    <a:pt x="71" y="85"/>
                    <a:pt x="71" y="85"/>
                  </a:cubicBezTo>
                  <a:cubicBezTo>
                    <a:pt x="161" y="186"/>
                    <a:pt x="312" y="347"/>
                    <a:pt x="347" y="384"/>
                  </a:cubicBezTo>
                  <a:cubicBezTo>
                    <a:pt x="352" y="389"/>
                    <a:pt x="354" y="392"/>
                    <a:pt x="354" y="392"/>
                  </a:cubicBezTo>
                  <a:cubicBezTo>
                    <a:pt x="354" y="392"/>
                    <a:pt x="356" y="392"/>
                    <a:pt x="358" y="391"/>
                  </a:cubicBezTo>
                  <a:cubicBezTo>
                    <a:pt x="361" y="390"/>
                    <a:pt x="367" y="386"/>
                    <a:pt x="373" y="376"/>
                  </a:cubicBezTo>
                  <a:cubicBezTo>
                    <a:pt x="379" y="365"/>
                    <a:pt x="381" y="356"/>
                    <a:pt x="381" y="351"/>
                  </a:cubicBezTo>
                  <a:cubicBezTo>
                    <a:pt x="381" y="348"/>
                    <a:pt x="381" y="346"/>
                    <a:pt x="381" y="346"/>
                  </a:cubicBezTo>
                  <a:close/>
                </a:path>
              </a:pathLst>
            </a:custGeom>
            <a:solidFill>
              <a:srgbClr val="A9CD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9" name="Freeform 39"/>
            <p:cNvSpPr>
              <a:spLocks/>
            </p:cNvSpPr>
            <p:nvPr/>
          </p:nvSpPr>
          <p:spPr bwMode="auto">
            <a:xfrm>
              <a:off x="4516" y="2215"/>
              <a:ext cx="1979" cy="1578"/>
            </a:xfrm>
            <a:custGeom>
              <a:avLst/>
              <a:gdLst>
                <a:gd name="T0" fmla="*/ 833 w 835"/>
                <a:gd name="T1" fmla="*/ 0 h 667"/>
                <a:gd name="T2" fmla="*/ 816 w 835"/>
                <a:gd name="T3" fmla="*/ 10 h 667"/>
                <a:gd name="T4" fmla="*/ 778 w 835"/>
                <a:gd name="T5" fmla="*/ 34 h 667"/>
                <a:gd name="T6" fmla="*/ 758 w 835"/>
                <a:gd name="T7" fmla="*/ 47 h 667"/>
                <a:gd name="T8" fmla="*/ 749 w 835"/>
                <a:gd name="T9" fmla="*/ 55 h 667"/>
                <a:gd name="T10" fmla="*/ 701 w 835"/>
                <a:gd name="T11" fmla="*/ 32 h 667"/>
                <a:gd name="T12" fmla="*/ 545 w 835"/>
                <a:gd name="T13" fmla="*/ 147 h 667"/>
                <a:gd name="T14" fmla="*/ 554 w 835"/>
                <a:gd name="T15" fmla="*/ 170 h 667"/>
                <a:gd name="T16" fmla="*/ 282 w 835"/>
                <a:gd name="T17" fmla="*/ 390 h 667"/>
                <a:gd name="T18" fmla="*/ 207 w 835"/>
                <a:gd name="T19" fmla="*/ 313 h 667"/>
                <a:gd name="T20" fmla="*/ 85 w 835"/>
                <a:gd name="T21" fmla="*/ 265 h 667"/>
                <a:gd name="T22" fmla="*/ 31 w 835"/>
                <a:gd name="T23" fmla="*/ 280 h 667"/>
                <a:gd name="T24" fmla="*/ 21 w 835"/>
                <a:gd name="T25" fmla="*/ 377 h 667"/>
                <a:gd name="T26" fmla="*/ 122 w 835"/>
                <a:gd name="T27" fmla="*/ 477 h 667"/>
                <a:gd name="T28" fmla="*/ 142 w 835"/>
                <a:gd name="T29" fmla="*/ 480 h 667"/>
                <a:gd name="T30" fmla="*/ 215 w 835"/>
                <a:gd name="T31" fmla="*/ 452 h 667"/>
                <a:gd name="T32" fmla="*/ 215 w 835"/>
                <a:gd name="T33" fmla="*/ 452 h 667"/>
                <a:gd name="T34" fmla="*/ 216 w 835"/>
                <a:gd name="T35" fmla="*/ 452 h 667"/>
                <a:gd name="T36" fmla="*/ 193 w 835"/>
                <a:gd name="T37" fmla="*/ 573 h 667"/>
                <a:gd name="T38" fmla="*/ 305 w 835"/>
                <a:gd name="T39" fmla="*/ 667 h 667"/>
                <a:gd name="T40" fmla="*/ 309 w 835"/>
                <a:gd name="T41" fmla="*/ 667 h 667"/>
                <a:gd name="T42" fmla="*/ 351 w 835"/>
                <a:gd name="T43" fmla="*/ 624 h 667"/>
                <a:gd name="T44" fmla="*/ 366 w 835"/>
                <a:gd name="T45" fmla="*/ 625 h 667"/>
                <a:gd name="T46" fmla="*/ 420 w 835"/>
                <a:gd name="T47" fmla="*/ 610 h 667"/>
                <a:gd name="T48" fmla="*/ 391 w 835"/>
                <a:gd name="T49" fmla="*/ 469 h 667"/>
                <a:gd name="T50" fmla="*/ 305 w 835"/>
                <a:gd name="T51" fmla="*/ 407 h 667"/>
                <a:gd name="T52" fmla="*/ 301 w 835"/>
                <a:gd name="T53" fmla="*/ 404 h 667"/>
                <a:gd name="T54" fmla="*/ 600 w 835"/>
                <a:gd name="T55" fmla="*/ 208 h 667"/>
                <a:gd name="T56" fmla="*/ 624 w 835"/>
                <a:gd name="T57" fmla="*/ 218 h 667"/>
                <a:gd name="T58" fmla="*/ 628 w 835"/>
                <a:gd name="T59" fmla="*/ 217 h 667"/>
                <a:gd name="T60" fmla="*/ 628 w 835"/>
                <a:gd name="T61" fmla="*/ 217 h 667"/>
                <a:gd name="T62" fmla="*/ 784 w 835"/>
                <a:gd name="T63" fmla="*/ 103 h 667"/>
                <a:gd name="T64" fmla="*/ 759 w 835"/>
                <a:gd name="T65" fmla="*/ 63 h 667"/>
                <a:gd name="T66" fmla="*/ 770 w 835"/>
                <a:gd name="T67" fmla="*/ 57 h 667"/>
                <a:gd name="T68" fmla="*/ 787 w 835"/>
                <a:gd name="T69" fmla="*/ 42 h 667"/>
                <a:gd name="T70" fmla="*/ 820 w 835"/>
                <a:gd name="T71" fmla="*/ 14 h 667"/>
                <a:gd name="T72" fmla="*/ 835 w 835"/>
                <a:gd name="T73" fmla="*/ 1 h 667"/>
                <a:gd name="T74" fmla="*/ 834 w 835"/>
                <a:gd name="T75" fmla="*/ 0 h 667"/>
                <a:gd name="T76" fmla="*/ 834 w 835"/>
                <a:gd name="T77" fmla="*/ 1 h 667"/>
                <a:gd name="T78" fmla="*/ 833 w 835"/>
                <a:gd name="T79"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5" h="667">
                  <a:moveTo>
                    <a:pt x="833" y="0"/>
                  </a:moveTo>
                  <a:cubicBezTo>
                    <a:pt x="832" y="1"/>
                    <a:pt x="826" y="5"/>
                    <a:pt x="816" y="10"/>
                  </a:cubicBezTo>
                  <a:cubicBezTo>
                    <a:pt x="806" y="17"/>
                    <a:pt x="792" y="25"/>
                    <a:pt x="778" y="34"/>
                  </a:cubicBezTo>
                  <a:cubicBezTo>
                    <a:pt x="772" y="38"/>
                    <a:pt x="764" y="42"/>
                    <a:pt x="758" y="47"/>
                  </a:cubicBezTo>
                  <a:cubicBezTo>
                    <a:pt x="755" y="49"/>
                    <a:pt x="752" y="52"/>
                    <a:pt x="749" y="55"/>
                  </a:cubicBezTo>
                  <a:cubicBezTo>
                    <a:pt x="723" y="35"/>
                    <a:pt x="701" y="32"/>
                    <a:pt x="701" y="32"/>
                  </a:cubicBezTo>
                  <a:cubicBezTo>
                    <a:pt x="545" y="147"/>
                    <a:pt x="545" y="147"/>
                    <a:pt x="545" y="147"/>
                  </a:cubicBezTo>
                  <a:cubicBezTo>
                    <a:pt x="541" y="150"/>
                    <a:pt x="545" y="158"/>
                    <a:pt x="554" y="170"/>
                  </a:cubicBezTo>
                  <a:cubicBezTo>
                    <a:pt x="519" y="197"/>
                    <a:pt x="370" y="316"/>
                    <a:pt x="282" y="390"/>
                  </a:cubicBezTo>
                  <a:cubicBezTo>
                    <a:pt x="272" y="368"/>
                    <a:pt x="241" y="342"/>
                    <a:pt x="207" y="313"/>
                  </a:cubicBezTo>
                  <a:cubicBezTo>
                    <a:pt x="170" y="282"/>
                    <a:pt x="124" y="265"/>
                    <a:pt x="85" y="265"/>
                  </a:cubicBezTo>
                  <a:cubicBezTo>
                    <a:pt x="64" y="265"/>
                    <a:pt x="45" y="270"/>
                    <a:pt x="31" y="280"/>
                  </a:cubicBezTo>
                  <a:cubicBezTo>
                    <a:pt x="2" y="302"/>
                    <a:pt x="0" y="340"/>
                    <a:pt x="21" y="377"/>
                  </a:cubicBezTo>
                  <a:cubicBezTo>
                    <a:pt x="31" y="422"/>
                    <a:pt x="52" y="459"/>
                    <a:pt x="122" y="477"/>
                  </a:cubicBezTo>
                  <a:cubicBezTo>
                    <a:pt x="129" y="479"/>
                    <a:pt x="135" y="480"/>
                    <a:pt x="142" y="480"/>
                  </a:cubicBezTo>
                  <a:cubicBezTo>
                    <a:pt x="168" y="480"/>
                    <a:pt x="194" y="468"/>
                    <a:pt x="215" y="452"/>
                  </a:cubicBezTo>
                  <a:cubicBezTo>
                    <a:pt x="215" y="452"/>
                    <a:pt x="215" y="452"/>
                    <a:pt x="215" y="452"/>
                  </a:cubicBezTo>
                  <a:cubicBezTo>
                    <a:pt x="216" y="452"/>
                    <a:pt x="216" y="452"/>
                    <a:pt x="216" y="452"/>
                  </a:cubicBezTo>
                  <a:cubicBezTo>
                    <a:pt x="193" y="487"/>
                    <a:pt x="179" y="533"/>
                    <a:pt x="193" y="573"/>
                  </a:cubicBezTo>
                  <a:cubicBezTo>
                    <a:pt x="220" y="648"/>
                    <a:pt x="259" y="663"/>
                    <a:pt x="305" y="667"/>
                  </a:cubicBezTo>
                  <a:cubicBezTo>
                    <a:pt x="307" y="667"/>
                    <a:pt x="308" y="667"/>
                    <a:pt x="309" y="667"/>
                  </a:cubicBezTo>
                  <a:cubicBezTo>
                    <a:pt x="332" y="667"/>
                    <a:pt x="347" y="651"/>
                    <a:pt x="351" y="624"/>
                  </a:cubicBezTo>
                  <a:cubicBezTo>
                    <a:pt x="356" y="625"/>
                    <a:pt x="361" y="625"/>
                    <a:pt x="366" y="625"/>
                  </a:cubicBezTo>
                  <a:cubicBezTo>
                    <a:pt x="387" y="625"/>
                    <a:pt x="406" y="620"/>
                    <a:pt x="420" y="610"/>
                  </a:cubicBezTo>
                  <a:cubicBezTo>
                    <a:pt x="461" y="580"/>
                    <a:pt x="448" y="517"/>
                    <a:pt x="391" y="469"/>
                  </a:cubicBezTo>
                  <a:cubicBezTo>
                    <a:pt x="360" y="442"/>
                    <a:pt x="331" y="418"/>
                    <a:pt x="305" y="407"/>
                  </a:cubicBezTo>
                  <a:cubicBezTo>
                    <a:pt x="304" y="406"/>
                    <a:pt x="302" y="405"/>
                    <a:pt x="301" y="404"/>
                  </a:cubicBezTo>
                  <a:cubicBezTo>
                    <a:pt x="401" y="340"/>
                    <a:pt x="562" y="233"/>
                    <a:pt x="600" y="208"/>
                  </a:cubicBezTo>
                  <a:cubicBezTo>
                    <a:pt x="610" y="214"/>
                    <a:pt x="619" y="218"/>
                    <a:pt x="624" y="218"/>
                  </a:cubicBezTo>
                  <a:cubicBezTo>
                    <a:pt x="626" y="218"/>
                    <a:pt x="627" y="218"/>
                    <a:pt x="628" y="217"/>
                  </a:cubicBezTo>
                  <a:cubicBezTo>
                    <a:pt x="628" y="217"/>
                    <a:pt x="628" y="217"/>
                    <a:pt x="628" y="217"/>
                  </a:cubicBezTo>
                  <a:cubicBezTo>
                    <a:pt x="784" y="103"/>
                    <a:pt x="784" y="103"/>
                    <a:pt x="784" y="103"/>
                  </a:cubicBezTo>
                  <a:cubicBezTo>
                    <a:pt x="784" y="103"/>
                    <a:pt x="782" y="85"/>
                    <a:pt x="759" y="63"/>
                  </a:cubicBezTo>
                  <a:cubicBezTo>
                    <a:pt x="763" y="61"/>
                    <a:pt x="766" y="59"/>
                    <a:pt x="770" y="57"/>
                  </a:cubicBezTo>
                  <a:cubicBezTo>
                    <a:pt x="776" y="52"/>
                    <a:pt x="781" y="47"/>
                    <a:pt x="787" y="42"/>
                  </a:cubicBezTo>
                  <a:cubicBezTo>
                    <a:pt x="799" y="31"/>
                    <a:pt x="811" y="21"/>
                    <a:pt x="820" y="14"/>
                  </a:cubicBezTo>
                  <a:cubicBezTo>
                    <a:pt x="829" y="6"/>
                    <a:pt x="835" y="1"/>
                    <a:pt x="835" y="1"/>
                  </a:cubicBezTo>
                  <a:cubicBezTo>
                    <a:pt x="834" y="0"/>
                    <a:pt x="834" y="0"/>
                    <a:pt x="834" y="0"/>
                  </a:cubicBezTo>
                  <a:cubicBezTo>
                    <a:pt x="834" y="1"/>
                    <a:pt x="834" y="1"/>
                    <a:pt x="834" y="1"/>
                  </a:cubicBezTo>
                  <a:cubicBezTo>
                    <a:pt x="834" y="1"/>
                    <a:pt x="834" y="0"/>
                    <a:pt x="833" y="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0" name="Freeform 40"/>
            <p:cNvSpPr>
              <a:spLocks/>
            </p:cNvSpPr>
            <p:nvPr/>
          </p:nvSpPr>
          <p:spPr bwMode="auto">
            <a:xfrm>
              <a:off x="6491" y="2215"/>
              <a:ext cx="2" cy="2"/>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1" y="0"/>
                    <a:pt x="1" y="1"/>
                    <a:pt x="1" y="1"/>
                  </a:cubicBezTo>
                  <a:cubicBezTo>
                    <a:pt x="1" y="0"/>
                    <a:pt x="1" y="0"/>
                    <a:pt x="1" y="0"/>
                  </a:cubicBezTo>
                  <a:cubicBezTo>
                    <a:pt x="1" y="0"/>
                    <a:pt x="1" y="0"/>
                    <a:pt x="1" y="0"/>
                  </a:cubicBezTo>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001" name="Content Placeholder 2"/>
          <p:cNvSpPr txBox="1">
            <a:spLocks/>
          </p:cNvSpPr>
          <p:nvPr/>
        </p:nvSpPr>
        <p:spPr>
          <a:xfrm>
            <a:off x="-28685" y="2600774"/>
            <a:ext cx="2699676" cy="903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Development Code</a:t>
            </a:r>
            <a:br>
              <a:rPr kumimoji="0" lang="en-US" sz="1400" b="1"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grpSp>
        <p:nvGrpSpPr>
          <p:cNvPr id="1002" name="Group 4"/>
          <p:cNvGrpSpPr>
            <a:grpSpLocks noChangeAspect="1"/>
          </p:cNvGrpSpPr>
          <p:nvPr/>
        </p:nvGrpSpPr>
        <p:grpSpPr bwMode="auto">
          <a:xfrm flipH="1">
            <a:off x="8128204" y="1541836"/>
            <a:ext cx="2065893" cy="3711091"/>
            <a:chOff x="2842" y="375"/>
            <a:chExt cx="1979" cy="3555"/>
          </a:xfrm>
        </p:grpSpPr>
        <p:sp>
          <p:nvSpPr>
            <p:cNvPr id="1003" name="Freeform 5"/>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4" name="Freeform 6"/>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5" name="Freeform 7"/>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6" name="Freeform 8"/>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solidFill>
              <a:srgbClr val="1D71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7" name="Freeform 9"/>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solidFill>
              <a:srgbClr val="1D71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8" name="Freeform 10"/>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solidFill>
              <a:srgbClr val="347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9" name="Freeform 11"/>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solidFill>
              <a:srgbClr val="347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0" name="Freeform 12"/>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solidFill>
              <a:srgbClr val="4A8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1" name="Freeform 13"/>
            <p:cNvSpPr>
              <a:spLocks/>
            </p:cNvSpPr>
            <p:nvPr/>
          </p:nvSpPr>
          <p:spPr bwMode="auto">
            <a:xfrm>
              <a:off x="2842" y="2349"/>
              <a:ext cx="1979" cy="1581"/>
            </a:xfrm>
            <a:custGeom>
              <a:avLst/>
              <a:gdLst>
                <a:gd name="T0" fmla="*/ 834 w 835"/>
                <a:gd name="T1" fmla="*/ 0 h 668"/>
                <a:gd name="T2" fmla="*/ 816 w 835"/>
                <a:gd name="T3" fmla="*/ 11 h 668"/>
                <a:gd name="T4" fmla="*/ 779 w 835"/>
                <a:gd name="T5" fmla="*/ 35 h 668"/>
                <a:gd name="T6" fmla="*/ 758 w 835"/>
                <a:gd name="T7" fmla="*/ 47 h 668"/>
                <a:gd name="T8" fmla="*/ 749 w 835"/>
                <a:gd name="T9" fmla="*/ 55 h 668"/>
                <a:gd name="T10" fmla="*/ 701 w 835"/>
                <a:gd name="T11" fmla="*/ 33 h 668"/>
                <a:gd name="T12" fmla="*/ 545 w 835"/>
                <a:gd name="T13" fmla="*/ 147 h 668"/>
                <a:gd name="T14" fmla="*/ 554 w 835"/>
                <a:gd name="T15" fmla="*/ 170 h 668"/>
                <a:gd name="T16" fmla="*/ 282 w 835"/>
                <a:gd name="T17" fmla="*/ 391 h 668"/>
                <a:gd name="T18" fmla="*/ 207 w 835"/>
                <a:gd name="T19" fmla="*/ 314 h 668"/>
                <a:gd name="T20" fmla="*/ 85 w 835"/>
                <a:gd name="T21" fmla="*/ 265 h 668"/>
                <a:gd name="T22" fmla="*/ 31 w 835"/>
                <a:gd name="T23" fmla="*/ 281 h 668"/>
                <a:gd name="T24" fmla="*/ 22 w 835"/>
                <a:gd name="T25" fmla="*/ 377 h 668"/>
                <a:gd name="T26" fmla="*/ 122 w 835"/>
                <a:gd name="T27" fmla="*/ 478 h 668"/>
                <a:gd name="T28" fmla="*/ 142 w 835"/>
                <a:gd name="T29" fmla="*/ 480 h 668"/>
                <a:gd name="T30" fmla="*/ 215 w 835"/>
                <a:gd name="T31" fmla="*/ 452 h 668"/>
                <a:gd name="T32" fmla="*/ 215 w 835"/>
                <a:gd name="T33" fmla="*/ 452 h 668"/>
                <a:gd name="T34" fmla="*/ 216 w 835"/>
                <a:gd name="T35" fmla="*/ 452 h 668"/>
                <a:gd name="T36" fmla="*/ 193 w 835"/>
                <a:gd name="T37" fmla="*/ 573 h 668"/>
                <a:gd name="T38" fmla="*/ 305 w 835"/>
                <a:gd name="T39" fmla="*/ 667 h 668"/>
                <a:gd name="T40" fmla="*/ 309 w 835"/>
                <a:gd name="T41" fmla="*/ 668 h 668"/>
                <a:gd name="T42" fmla="*/ 351 w 835"/>
                <a:gd name="T43" fmla="*/ 625 h 668"/>
                <a:gd name="T44" fmla="*/ 366 w 835"/>
                <a:gd name="T45" fmla="*/ 626 h 668"/>
                <a:gd name="T46" fmla="*/ 420 w 835"/>
                <a:gd name="T47" fmla="*/ 610 h 668"/>
                <a:gd name="T48" fmla="*/ 391 w 835"/>
                <a:gd name="T49" fmla="*/ 469 h 668"/>
                <a:gd name="T50" fmla="*/ 305 w 835"/>
                <a:gd name="T51" fmla="*/ 408 h 668"/>
                <a:gd name="T52" fmla="*/ 301 w 835"/>
                <a:gd name="T53" fmla="*/ 404 h 668"/>
                <a:gd name="T54" fmla="*/ 600 w 835"/>
                <a:gd name="T55" fmla="*/ 208 h 668"/>
                <a:gd name="T56" fmla="*/ 624 w 835"/>
                <a:gd name="T57" fmla="*/ 218 h 668"/>
                <a:gd name="T58" fmla="*/ 628 w 835"/>
                <a:gd name="T59" fmla="*/ 218 h 668"/>
                <a:gd name="T60" fmla="*/ 628 w 835"/>
                <a:gd name="T61" fmla="*/ 217 h 668"/>
                <a:gd name="T62" fmla="*/ 784 w 835"/>
                <a:gd name="T63" fmla="*/ 103 h 668"/>
                <a:gd name="T64" fmla="*/ 759 w 835"/>
                <a:gd name="T65" fmla="*/ 64 h 668"/>
                <a:gd name="T66" fmla="*/ 770 w 835"/>
                <a:gd name="T67" fmla="*/ 57 h 668"/>
                <a:gd name="T68" fmla="*/ 787 w 835"/>
                <a:gd name="T69" fmla="*/ 42 h 668"/>
                <a:gd name="T70" fmla="*/ 820 w 835"/>
                <a:gd name="T71" fmla="*/ 14 h 668"/>
                <a:gd name="T72" fmla="*/ 835 w 835"/>
                <a:gd name="T73" fmla="*/ 1 h 668"/>
                <a:gd name="T74" fmla="*/ 834 w 835"/>
                <a:gd name="T75" fmla="*/ 1 h 668"/>
                <a:gd name="T76" fmla="*/ 834 w 835"/>
                <a:gd name="T77" fmla="*/ 1 h 668"/>
                <a:gd name="T78" fmla="*/ 834 w 835"/>
                <a:gd name="T79" fmla="*/ 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5" h="668">
                  <a:moveTo>
                    <a:pt x="834" y="0"/>
                  </a:moveTo>
                  <a:cubicBezTo>
                    <a:pt x="832" y="1"/>
                    <a:pt x="826" y="5"/>
                    <a:pt x="816" y="11"/>
                  </a:cubicBezTo>
                  <a:cubicBezTo>
                    <a:pt x="806" y="17"/>
                    <a:pt x="792" y="26"/>
                    <a:pt x="779" y="35"/>
                  </a:cubicBezTo>
                  <a:cubicBezTo>
                    <a:pt x="772" y="39"/>
                    <a:pt x="764" y="43"/>
                    <a:pt x="758" y="47"/>
                  </a:cubicBezTo>
                  <a:cubicBezTo>
                    <a:pt x="755" y="50"/>
                    <a:pt x="752" y="52"/>
                    <a:pt x="749" y="55"/>
                  </a:cubicBezTo>
                  <a:cubicBezTo>
                    <a:pt x="723" y="35"/>
                    <a:pt x="701" y="33"/>
                    <a:pt x="701" y="33"/>
                  </a:cubicBezTo>
                  <a:cubicBezTo>
                    <a:pt x="545" y="147"/>
                    <a:pt x="545" y="147"/>
                    <a:pt x="545" y="147"/>
                  </a:cubicBezTo>
                  <a:cubicBezTo>
                    <a:pt x="541" y="150"/>
                    <a:pt x="545" y="159"/>
                    <a:pt x="554" y="170"/>
                  </a:cubicBezTo>
                  <a:cubicBezTo>
                    <a:pt x="519" y="197"/>
                    <a:pt x="370" y="317"/>
                    <a:pt x="282" y="391"/>
                  </a:cubicBezTo>
                  <a:cubicBezTo>
                    <a:pt x="272" y="368"/>
                    <a:pt x="241" y="342"/>
                    <a:pt x="207" y="314"/>
                  </a:cubicBezTo>
                  <a:cubicBezTo>
                    <a:pt x="170" y="283"/>
                    <a:pt x="124" y="265"/>
                    <a:pt x="85" y="265"/>
                  </a:cubicBezTo>
                  <a:cubicBezTo>
                    <a:pt x="64" y="265"/>
                    <a:pt x="45" y="270"/>
                    <a:pt x="31" y="281"/>
                  </a:cubicBezTo>
                  <a:cubicBezTo>
                    <a:pt x="2" y="302"/>
                    <a:pt x="0" y="340"/>
                    <a:pt x="22" y="377"/>
                  </a:cubicBezTo>
                  <a:cubicBezTo>
                    <a:pt x="31" y="423"/>
                    <a:pt x="52" y="460"/>
                    <a:pt x="122" y="478"/>
                  </a:cubicBezTo>
                  <a:cubicBezTo>
                    <a:pt x="129" y="479"/>
                    <a:pt x="135" y="480"/>
                    <a:pt x="142" y="480"/>
                  </a:cubicBezTo>
                  <a:cubicBezTo>
                    <a:pt x="168" y="480"/>
                    <a:pt x="194" y="469"/>
                    <a:pt x="215" y="452"/>
                  </a:cubicBezTo>
                  <a:cubicBezTo>
                    <a:pt x="215" y="452"/>
                    <a:pt x="215" y="452"/>
                    <a:pt x="215" y="452"/>
                  </a:cubicBezTo>
                  <a:cubicBezTo>
                    <a:pt x="216" y="452"/>
                    <a:pt x="216" y="452"/>
                    <a:pt x="216" y="452"/>
                  </a:cubicBezTo>
                  <a:cubicBezTo>
                    <a:pt x="193" y="487"/>
                    <a:pt x="179" y="534"/>
                    <a:pt x="193" y="573"/>
                  </a:cubicBezTo>
                  <a:cubicBezTo>
                    <a:pt x="220" y="648"/>
                    <a:pt x="260" y="664"/>
                    <a:pt x="305" y="667"/>
                  </a:cubicBezTo>
                  <a:cubicBezTo>
                    <a:pt x="307" y="668"/>
                    <a:pt x="308" y="668"/>
                    <a:pt x="309" y="668"/>
                  </a:cubicBezTo>
                  <a:cubicBezTo>
                    <a:pt x="332" y="668"/>
                    <a:pt x="347" y="651"/>
                    <a:pt x="351" y="625"/>
                  </a:cubicBezTo>
                  <a:cubicBezTo>
                    <a:pt x="356" y="625"/>
                    <a:pt x="361" y="626"/>
                    <a:pt x="366" y="626"/>
                  </a:cubicBezTo>
                  <a:cubicBezTo>
                    <a:pt x="387" y="626"/>
                    <a:pt x="406" y="621"/>
                    <a:pt x="420" y="610"/>
                  </a:cubicBezTo>
                  <a:cubicBezTo>
                    <a:pt x="461" y="580"/>
                    <a:pt x="448" y="517"/>
                    <a:pt x="391" y="469"/>
                  </a:cubicBezTo>
                  <a:cubicBezTo>
                    <a:pt x="360" y="443"/>
                    <a:pt x="331" y="419"/>
                    <a:pt x="305" y="408"/>
                  </a:cubicBezTo>
                  <a:cubicBezTo>
                    <a:pt x="304" y="406"/>
                    <a:pt x="302" y="405"/>
                    <a:pt x="301" y="404"/>
                  </a:cubicBezTo>
                  <a:cubicBezTo>
                    <a:pt x="401" y="341"/>
                    <a:pt x="562" y="233"/>
                    <a:pt x="600" y="208"/>
                  </a:cubicBezTo>
                  <a:cubicBezTo>
                    <a:pt x="610" y="215"/>
                    <a:pt x="619" y="218"/>
                    <a:pt x="624" y="218"/>
                  </a:cubicBezTo>
                  <a:cubicBezTo>
                    <a:pt x="626" y="218"/>
                    <a:pt x="627" y="218"/>
                    <a:pt x="628" y="218"/>
                  </a:cubicBezTo>
                  <a:cubicBezTo>
                    <a:pt x="628" y="217"/>
                    <a:pt x="628" y="217"/>
                    <a:pt x="628" y="217"/>
                  </a:cubicBezTo>
                  <a:cubicBezTo>
                    <a:pt x="784" y="103"/>
                    <a:pt x="784" y="103"/>
                    <a:pt x="784" y="103"/>
                  </a:cubicBezTo>
                  <a:cubicBezTo>
                    <a:pt x="784" y="103"/>
                    <a:pt x="782" y="85"/>
                    <a:pt x="759" y="64"/>
                  </a:cubicBezTo>
                  <a:cubicBezTo>
                    <a:pt x="763" y="62"/>
                    <a:pt x="766" y="60"/>
                    <a:pt x="770" y="57"/>
                  </a:cubicBezTo>
                  <a:cubicBezTo>
                    <a:pt x="776" y="52"/>
                    <a:pt x="781" y="47"/>
                    <a:pt x="787" y="42"/>
                  </a:cubicBezTo>
                  <a:cubicBezTo>
                    <a:pt x="799" y="32"/>
                    <a:pt x="812" y="22"/>
                    <a:pt x="820" y="14"/>
                  </a:cubicBezTo>
                  <a:cubicBezTo>
                    <a:pt x="829" y="6"/>
                    <a:pt x="835" y="1"/>
                    <a:pt x="835" y="1"/>
                  </a:cubicBezTo>
                  <a:cubicBezTo>
                    <a:pt x="834" y="1"/>
                    <a:pt x="834" y="1"/>
                    <a:pt x="834" y="1"/>
                  </a:cubicBezTo>
                  <a:cubicBezTo>
                    <a:pt x="834" y="1"/>
                    <a:pt x="834" y="1"/>
                    <a:pt x="834" y="1"/>
                  </a:cubicBezTo>
                  <a:cubicBezTo>
                    <a:pt x="834" y="1"/>
                    <a:pt x="834" y="1"/>
                    <a:pt x="834" y="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2" name="Freeform 14"/>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013" name="Content Placeholder 2"/>
          <p:cNvSpPr txBox="1">
            <a:spLocks/>
          </p:cNvSpPr>
          <p:nvPr/>
        </p:nvSpPr>
        <p:spPr>
          <a:xfrm>
            <a:off x="9435259" y="2760416"/>
            <a:ext cx="2699676" cy="903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Password </a:t>
            </a:r>
            <a:r>
              <a:rPr kumimoji="0" lang="id-ID" sz="1400" b="1"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Code</a:t>
            </a:r>
            <a:br>
              <a:rPr kumimoji="0" lang="en-US" sz="1400" b="1"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b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Curabitur elementum posuere pretium. </a:t>
            </a:r>
          </a:p>
        </p:txBody>
      </p:sp>
      <p:grpSp>
        <p:nvGrpSpPr>
          <p:cNvPr id="1014" name="组合 1013">
            <a:extLst>
              <a:ext uri="{FF2B5EF4-FFF2-40B4-BE49-F238E27FC236}">
                <a16:creationId xmlns:a16="http://schemas.microsoft.com/office/drawing/2014/main" id="{A07D2063-8597-4F29-92AF-6F4F6BF14FC6}"/>
              </a:ext>
            </a:extLst>
          </p:cNvPr>
          <p:cNvGrpSpPr/>
          <p:nvPr>
            <p:custDataLst>
              <p:tags r:id="rId1"/>
            </p:custDataLst>
          </p:nvPr>
        </p:nvGrpSpPr>
        <p:grpSpPr>
          <a:xfrm>
            <a:off x="1410288" y="220196"/>
            <a:ext cx="9371425" cy="6399544"/>
            <a:chOff x="1410288" y="220196"/>
            <a:chExt cx="9371425" cy="6399544"/>
          </a:xfrm>
        </p:grpSpPr>
        <p:sp>
          <p:nvSpPr>
            <p:cNvPr id="1015" name="TextBox 3">
              <a:extLst>
                <a:ext uri="{FF2B5EF4-FFF2-40B4-BE49-F238E27FC236}">
                  <a16:creationId xmlns:a16="http://schemas.microsoft.com/office/drawing/2014/main" id="{A1205465-E881-4CF8-8A15-D882361A5E32}"/>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1016" name="TextBox 4">
              <a:extLst>
                <a:ext uri="{FF2B5EF4-FFF2-40B4-BE49-F238E27FC236}">
                  <a16:creationId xmlns:a16="http://schemas.microsoft.com/office/drawing/2014/main" id="{4C13A03C-165F-4D2A-A9F9-977233E7DE17}"/>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1017" name="组合 1016">
              <a:extLst>
                <a:ext uri="{FF2B5EF4-FFF2-40B4-BE49-F238E27FC236}">
                  <a16:creationId xmlns:a16="http://schemas.microsoft.com/office/drawing/2014/main" id="{1921538B-B489-4404-AE1A-E787AB177E37}"/>
                </a:ext>
              </a:extLst>
            </p:cNvPr>
            <p:cNvGrpSpPr/>
            <p:nvPr/>
          </p:nvGrpSpPr>
          <p:grpSpPr>
            <a:xfrm>
              <a:off x="5411788" y="6454914"/>
              <a:ext cx="1368425" cy="164826"/>
              <a:chOff x="5578475" y="6512064"/>
              <a:chExt cx="1368425" cy="164826"/>
            </a:xfrm>
          </p:grpSpPr>
          <p:sp>
            <p:nvSpPr>
              <p:cNvPr id="1018" name="Oval 16">
                <a:extLst>
                  <a:ext uri="{FF2B5EF4-FFF2-40B4-BE49-F238E27FC236}">
                    <a16:creationId xmlns:a16="http://schemas.microsoft.com/office/drawing/2014/main" id="{EF147952-68C9-4949-A3A1-5752B08504AA}"/>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9" name="Oval 17">
                <a:extLst>
                  <a:ext uri="{FF2B5EF4-FFF2-40B4-BE49-F238E27FC236}">
                    <a16:creationId xmlns:a16="http://schemas.microsoft.com/office/drawing/2014/main" id="{7623945B-8869-4E71-942A-907458BFF660}"/>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20" name="Oval 18">
                <a:extLst>
                  <a:ext uri="{FF2B5EF4-FFF2-40B4-BE49-F238E27FC236}">
                    <a16:creationId xmlns:a16="http://schemas.microsoft.com/office/drawing/2014/main" id="{5B7BB29A-8971-4EC5-9308-E97B222E7AAF}"/>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21" name="Oval 19">
                <a:extLst>
                  <a:ext uri="{FF2B5EF4-FFF2-40B4-BE49-F238E27FC236}">
                    <a16:creationId xmlns:a16="http://schemas.microsoft.com/office/drawing/2014/main" id="{DE571785-5C28-4FE1-852E-05B6537A8FBC}"/>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22" name="Oval 20">
                <a:extLst>
                  <a:ext uri="{FF2B5EF4-FFF2-40B4-BE49-F238E27FC236}">
                    <a16:creationId xmlns:a16="http://schemas.microsoft.com/office/drawing/2014/main" id="{E0FFE5E1-2DE4-48C6-8473-98F76826D851}"/>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23" name="Oval 19">
                <a:extLst>
                  <a:ext uri="{FF2B5EF4-FFF2-40B4-BE49-F238E27FC236}">
                    <a16:creationId xmlns:a16="http://schemas.microsoft.com/office/drawing/2014/main" id="{0101E1A6-6E1C-4DA3-9828-BE965128E552}"/>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40528909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14E5CA-8E95-4D26-AC3C-C99FC2421087}"/>
              </a:ext>
            </a:extLst>
          </p:cNvPr>
          <p:cNvGrpSpPr>
            <a:grpSpLocks noChangeAspect="1"/>
          </p:cNvGrpSpPr>
          <p:nvPr/>
        </p:nvGrpSpPr>
        <p:grpSpPr bwMode="auto">
          <a:xfrm>
            <a:off x="4211638" y="4685441"/>
            <a:ext cx="3827462" cy="1570037"/>
            <a:chOff x="620310" y="4663505"/>
            <a:chExt cx="3351081" cy="1374438"/>
          </a:xfrm>
        </p:grpSpPr>
        <p:sp>
          <p:nvSpPr>
            <p:cNvPr id="6" name="Oval 5">
              <a:extLst>
                <a:ext uri="{FF2B5EF4-FFF2-40B4-BE49-F238E27FC236}">
                  <a16:creationId xmlns:a16="http://schemas.microsoft.com/office/drawing/2014/main" id="{D5B8F72B-1C33-4DC3-9C61-65F24A2D3DE1}"/>
                </a:ext>
              </a:extLst>
            </p:cNvPr>
            <p:cNvSpPr/>
            <p:nvPr/>
          </p:nvSpPr>
          <p:spPr>
            <a:xfrm>
              <a:off x="812118" y="5233292"/>
              <a:ext cx="2995263" cy="600361"/>
            </a:xfrm>
            <a:prstGeom prst="ellipse">
              <a:avLst/>
            </a:prstGeom>
            <a:solidFill>
              <a:schemeClr val="tx1">
                <a:lumMod val="65000"/>
                <a:lumOff val="35000"/>
                <a:alpha val="57000"/>
              </a:schemeClr>
            </a:solidFill>
            <a:ln>
              <a:noFill/>
            </a:ln>
            <a:effectLst>
              <a:outerShdw blurRad="685800" sx="119000" sy="119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Freeform 5">
              <a:extLst>
                <a:ext uri="{FF2B5EF4-FFF2-40B4-BE49-F238E27FC236}">
                  <a16:creationId xmlns:a16="http://schemas.microsoft.com/office/drawing/2014/main" id="{7A6E7C19-2F64-4ADD-A2CD-CB43054F8290}"/>
                </a:ext>
              </a:extLst>
            </p:cNvPr>
            <p:cNvSpPr>
              <a:spLocks/>
            </p:cNvSpPr>
            <p:nvPr/>
          </p:nvSpPr>
          <p:spPr bwMode="auto">
            <a:xfrm>
              <a:off x="620310" y="5073474"/>
              <a:ext cx="3351081" cy="964469"/>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5"/>
            </a:solidFill>
            <a:ln>
              <a:noFill/>
            </a:ln>
            <a:effectLst>
              <a:outerShdw blurRad="50800" dist="38100" dir="18900000" algn="bl" rotWithShape="0">
                <a:prstClr val="black">
                  <a:alpha val="40000"/>
                </a:prstClr>
              </a:outerShdw>
            </a:effectLst>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Oval 9">
              <a:extLst>
                <a:ext uri="{FF2B5EF4-FFF2-40B4-BE49-F238E27FC236}">
                  <a16:creationId xmlns:a16="http://schemas.microsoft.com/office/drawing/2014/main" id="{4B9FBD92-E901-4403-8865-F88942EE4A35}"/>
                </a:ext>
              </a:extLst>
            </p:cNvPr>
            <p:cNvSpPr>
              <a:spLocks noChangeArrowheads="1"/>
            </p:cNvSpPr>
            <p:nvPr/>
          </p:nvSpPr>
          <p:spPr bwMode="auto">
            <a:xfrm>
              <a:off x="620310" y="4663505"/>
              <a:ext cx="3351081" cy="821327"/>
            </a:xfrm>
            <a:prstGeom prst="ellipse">
              <a:avLst/>
            </a:prstGeom>
            <a:solidFill>
              <a:schemeClr val="accent5">
                <a:lumMod val="60000"/>
                <a:lumOff val="40000"/>
              </a:schemeClr>
            </a:solidFill>
            <a:ln>
              <a:noFill/>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Oval 17">
              <a:extLst>
                <a:ext uri="{FF2B5EF4-FFF2-40B4-BE49-F238E27FC236}">
                  <a16:creationId xmlns:a16="http://schemas.microsoft.com/office/drawing/2014/main" id="{AEF6BC49-587B-421D-AADC-930D33979051}"/>
                </a:ext>
              </a:extLst>
            </p:cNvPr>
            <p:cNvSpPr>
              <a:spLocks noChangeArrowheads="1"/>
            </p:cNvSpPr>
            <p:nvPr/>
          </p:nvSpPr>
          <p:spPr bwMode="auto">
            <a:xfrm>
              <a:off x="1405611" y="5012326"/>
              <a:ext cx="1780480" cy="312689"/>
            </a:xfrm>
            <a:prstGeom prst="ellipse">
              <a:avLst/>
            </a:prstGeom>
            <a:solidFill>
              <a:schemeClr val="tx1">
                <a:lumMod val="75000"/>
                <a:lumOff val="25000"/>
              </a:schemeClr>
            </a:solidFill>
            <a:ln>
              <a:noFill/>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0" name="Group 9">
            <a:extLst>
              <a:ext uri="{FF2B5EF4-FFF2-40B4-BE49-F238E27FC236}">
                <a16:creationId xmlns:a16="http://schemas.microsoft.com/office/drawing/2014/main" id="{2140FCF6-4EC8-41EB-8B4A-B7F4ADDE615C}"/>
              </a:ext>
            </a:extLst>
          </p:cNvPr>
          <p:cNvGrpSpPr>
            <a:grpSpLocks/>
          </p:cNvGrpSpPr>
          <p:nvPr/>
        </p:nvGrpSpPr>
        <p:grpSpPr bwMode="auto">
          <a:xfrm>
            <a:off x="4449763" y="4083778"/>
            <a:ext cx="3351212" cy="1374775"/>
            <a:chOff x="620310" y="4663505"/>
            <a:chExt cx="3351081" cy="1374438"/>
          </a:xfrm>
        </p:grpSpPr>
        <p:sp>
          <p:nvSpPr>
            <p:cNvPr id="11" name="Oval 10">
              <a:extLst>
                <a:ext uri="{FF2B5EF4-FFF2-40B4-BE49-F238E27FC236}">
                  <a16:creationId xmlns:a16="http://schemas.microsoft.com/office/drawing/2014/main" id="{A8A69855-CD00-4D61-A986-9715AE0F945D}"/>
                </a:ext>
              </a:extLst>
            </p:cNvPr>
            <p:cNvSpPr/>
            <p:nvPr/>
          </p:nvSpPr>
          <p:spPr>
            <a:xfrm>
              <a:off x="810803" y="5233278"/>
              <a:ext cx="2997083" cy="599928"/>
            </a:xfrm>
            <a:prstGeom prst="ellipse">
              <a:avLst/>
            </a:prstGeom>
            <a:solidFill>
              <a:schemeClr val="tx1">
                <a:lumMod val="65000"/>
                <a:lumOff val="35000"/>
                <a:alpha val="57000"/>
              </a:schemeClr>
            </a:solidFill>
            <a:ln>
              <a:noFill/>
            </a:ln>
            <a:effectLst>
              <a:outerShdw blurRad="685800" sx="119000" sy="119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Freeform 5">
              <a:extLst>
                <a:ext uri="{FF2B5EF4-FFF2-40B4-BE49-F238E27FC236}">
                  <a16:creationId xmlns:a16="http://schemas.microsoft.com/office/drawing/2014/main" id="{6D919DDA-C8B6-46A6-BFB8-9354B9977F03}"/>
                </a:ext>
              </a:extLst>
            </p:cNvPr>
            <p:cNvSpPr>
              <a:spLocks/>
            </p:cNvSpPr>
            <p:nvPr/>
          </p:nvSpPr>
          <p:spPr bwMode="auto">
            <a:xfrm>
              <a:off x="620310" y="5074567"/>
              <a:ext cx="3351081" cy="963376"/>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4"/>
            </a:solidFill>
            <a:ln>
              <a:noFill/>
            </a:ln>
            <a:effectLst>
              <a:outerShdw blurRad="50800" dist="38100" dir="18900000" algn="bl" rotWithShape="0">
                <a:prstClr val="black">
                  <a:alpha val="40000"/>
                </a:prstClr>
              </a:outerShdw>
            </a:effectLst>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Oval 9">
              <a:extLst>
                <a:ext uri="{FF2B5EF4-FFF2-40B4-BE49-F238E27FC236}">
                  <a16:creationId xmlns:a16="http://schemas.microsoft.com/office/drawing/2014/main" id="{4D23450E-83C6-4007-8D85-BC1AD55B3CD1}"/>
                </a:ext>
              </a:extLst>
            </p:cNvPr>
            <p:cNvSpPr>
              <a:spLocks noChangeArrowheads="1"/>
            </p:cNvSpPr>
            <p:nvPr/>
          </p:nvSpPr>
          <p:spPr bwMode="auto">
            <a:xfrm>
              <a:off x="620310" y="4663505"/>
              <a:ext cx="3351081" cy="820537"/>
            </a:xfrm>
            <a:prstGeom prst="ellipse">
              <a:avLst/>
            </a:prstGeom>
            <a:solidFill>
              <a:schemeClr val="accent4">
                <a:lumMod val="60000"/>
                <a:lumOff val="40000"/>
              </a:schemeClr>
            </a:solidFill>
            <a:ln>
              <a:noFill/>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Oval 17">
              <a:extLst>
                <a:ext uri="{FF2B5EF4-FFF2-40B4-BE49-F238E27FC236}">
                  <a16:creationId xmlns:a16="http://schemas.microsoft.com/office/drawing/2014/main" id="{D72516EC-FC87-4077-ACE5-7B02DBF2653F}"/>
                </a:ext>
              </a:extLst>
            </p:cNvPr>
            <p:cNvSpPr>
              <a:spLocks noChangeArrowheads="1"/>
            </p:cNvSpPr>
            <p:nvPr/>
          </p:nvSpPr>
          <p:spPr bwMode="auto">
            <a:xfrm>
              <a:off x="1406091" y="5012669"/>
              <a:ext cx="1779518" cy="311074"/>
            </a:xfrm>
            <a:prstGeom prst="ellipse">
              <a:avLst/>
            </a:prstGeom>
            <a:solidFill>
              <a:schemeClr val="tx1">
                <a:lumMod val="75000"/>
                <a:lumOff val="25000"/>
              </a:schemeClr>
            </a:solidFill>
            <a:ln>
              <a:noFill/>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5" name="Group 14">
            <a:extLst>
              <a:ext uri="{FF2B5EF4-FFF2-40B4-BE49-F238E27FC236}">
                <a16:creationId xmlns:a16="http://schemas.microsoft.com/office/drawing/2014/main" id="{2EC6CB25-DAC0-464D-8C0F-354F115CFC0D}"/>
              </a:ext>
            </a:extLst>
          </p:cNvPr>
          <p:cNvGrpSpPr>
            <a:grpSpLocks/>
          </p:cNvGrpSpPr>
          <p:nvPr/>
        </p:nvGrpSpPr>
        <p:grpSpPr bwMode="auto">
          <a:xfrm>
            <a:off x="4651375" y="3558316"/>
            <a:ext cx="2949575" cy="1209675"/>
            <a:chOff x="6724539" y="1872152"/>
            <a:chExt cx="2057954" cy="967954"/>
          </a:xfrm>
        </p:grpSpPr>
        <p:sp>
          <p:nvSpPr>
            <p:cNvPr id="16" name="Freeform 5">
              <a:extLst>
                <a:ext uri="{FF2B5EF4-FFF2-40B4-BE49-F238E27FC236}">
                  <a16:creationId xmlns:a16="http://schemas.microsoft.com/office/drawing/2014/main" id="{74A39E4A-B2E6-4181-97EA-4EF70BD463FE}"/>
                </a:ext>
              </a:extLst>
            </p:cNvPr>
            <p:cNvSpPr>
              <a:spLocks/>
            </p:cNvSpPr>
            <p:nvPr/>
          </p:nvSpPr>
          <p:spPr bwMode="auto">
            <a:xfrm>
              <a:off x="6724539" y="2161776"/>
              <a:ext cx="2057954" cy="678330"/>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3"/>
            </a:solidFill>
            <a:ln>
              <a:noFill/>
            </a:ln>
            <a:effectLst>
              <a:outerShdw blurRad="50800" dist="38100" dir="18900000" algn="bl" rotWithShape="0">
                <a:prstClr val="black">
                  <a:alpha val="40000"/>
                </a:prstClr>
              </a:outerShdw>
            </a:effectLst>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Oval 9">
              <a:extLst>
                <a:ext uri="{FF2B5EF4-FFF2-40B4-BE49-F238E27FC236}">
                  <a16:creationId xmlns:a16="http://schemas.microsoft.com/office/drawing/2014/main" id="{879E3D2E-DA39-4262-BDD6-E4126DE01C95}"/>
                </a:ext>
              </a:extLst>
            </p:cNvPr>
            <p:cNvSpPr>
              <a:spLocks noChangeArrowheads="1"/>
            </p:cNvSpPr>
            <p:nvPr/>
          </p:nvSpPr>
          <p:spPr bwMode="auto">
            <a:xfrm>
              <a:off x="6724539" y="1872152"/>
              <a:ext cx="2057954" cy="577977"/>
            </a:xfrm>
            <a:prstGeom prst="ellipse">
              <a:avLst/>
            </a:prstGeom>
            <a:solidFill>
              <a:schemeClr val="accent3">
                <a:lumMod val="60000"/>
                <a:lumOff val="40000"/>
              </a:schemeClr>
            </a:solidFill>
            <a:ln>
              <a:noFill/>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Oval 17">
              <a:extLst>
                <a:ext uri="{FF2B5EF4-FFF2-40B4-BE49-F238E27FC236}">
                  <a16:creationId xmlns:a16="http://schemas.microsoft.com/office/drawing/2014/main" id="{029103A6-3C8F-4655-868C-2080136107D5}"/>
                </a:ext>
              </a:extLst>
            </p:cNvPr>
            <p:cNvSpPr>
              <a:spLocks noChangeArrowheads="1"/>
            </p:cNvSpPr>
            <p:nvPr/>
          </p:nvSpPr>
          <p:spPr bwMode="auto">
            <a:xfrm>
              <a:off x="7207460" y="2117316"/>
              <a:ext cx="1092111" cy="219759"/>
            </a:xfrm>
            <a:prstGeom prst="ellipse">
              <a:avLst/>
            </a:prstGeom>
            <a:solidFill>
              <a:schemeClr val="tx1">
                <a:lumMod val="65000"/>
                <a:lumOff val="35000"/>
              </a:schemeClr>
            </a:solidFill>
            <a:ln>
              <a:noFill/>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9" name="Group 18">
            <a:extLst>
              <a:ext uri="{FF2B5EF4-FFF2-40B4-BE49-F238E27FC236}">
                <a16:creationId xmlns:a16="http://schemas.microsoft.com/office/drawing/2014/main" id="{DBAA269E-8A66-4D16-998C-EE2403BB1301}"/>
              </a:ext>
            </a:extLst>
          </p:cNvPr>
          <p:cNvGrpSpPr>
            <a:grpSpLocks/>
          </p:cNvGrpSpPr>
          <p:nvPr/>
        </p:nvGrpSpPr>
        <p:grpSpPr bwMode="auto">
          <a:xfrm>
            <a:off x="4822825" y="3064603"/>
            <a:ext cx="2606675" cy="1069975"/>
            <a:chOff x="6724539" y="1872152"/>
            <a:chExt cx="2057954" cy="967954"/>
          </a:xfrm>
        </p:grpSpPr>
        <p:sp>
          <p:nvSpPr>
            <p:cNvPr id="20" name="Freeform 5">
              <a:extLst>
                <a:ext uri="{FF2B5EF4-FFF2-40B4-BE49-F238E27FC236}">
                  <a16:creationId xmlns:a16="http://schemas.microsoft.com/office/drawing/2014/main" id="{FB1CB68C-909C-43C4-B7D4-DFAAC7C7F4FE}"/>
                </a:ext>
              </a:extLst>
            </p:cNvPr>
            <p:cNvSpPr>
              <a:spLocks/>
            </p:cNvSpPr>
            <p:nvPr/>
          </p:nvSpPr>
          <p:spPr bwMode="auto">
            <a:xfrm>
              <a:off x="6724539" y="2160815"/>
              <a:ext cx="2057954" cy="679291"/>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2"/>
            </a:solidFill>
            <a:ln>
              <a:noFill/>
            </a:ln>
            <a:effectLst>
              <a:outerShdw blurRad="50800" dist="38100" dir="18900000" algn="bl" rotWithShape="0">
                <a:prstClr val="black">
                  <a:alpha val="40000"/>
                </a:prstClr>
              </a:outerShdw>
            </a:effectLst>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Oval 9">
              <a:extLst>
                <a:ext uri="{FF2B5EF4-FFF2-40B4-BE49-F238E27FC236}">
                  <a16:creationId xmlns:a16="http://schemas.microsoft.com/office/drawing/2014/main" id="{6075601E-F9DA-456A-B43C-B3AB2D0915F4}"/>
                </a:ext>
              </a:extLst>
            </p:cNvPr>
            <p:cNvSpPr>
              <a:spLocks noChangeArrowheads="1"/>
            </p:cNvSpPr>
            <p:nvPr/>
          </p:nvSpPr>
          <p:spPr bwMode="auto">
            <a:xfrm>
              <a:off x="6724539" y="1872152"/>
              <a:ext cx="2057954" cy="578762"/>
            </a:xfrm>
            <a:prstGeom prst="ellipse">
              <a:avLst/>
            </a:prstGeom>
            <a:solidFill>
              <a:schemeClr val="accent2">
                <a:lumMod val="60000"/>
                <a:lumOff val="40000"/>
              </a:schemeClr>
            </a:solidFill>
            <a:ln>
              <a:noFill/>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22" name="Gruppe 203">
            <a:extLst>
              <a:ext uri="{FF2B5EF4-FFF2-40B4-BE49-F238E27FC236}">
                <a16:creationId xmlns:a16="http://schemas.microsoft.com/office/drawing/2014/main" id="{444F13FF-DABA-482D-ABDF-1A69E230A3B2}"/>
              </a:ext>
            </a:extLst>
          </p:cNvPr>
          <p:cNvGrpSpPr>
            <a:grpSpLocks noChangeAspect="1"/>
          </p:cNvGrpSpPr>
          <p:nvPr/>
        </p:nvGrpSpPr>
        <p:grpSpPr bwMode="auto">
          <a:xfrm>
            <a:off x="5478358" y="1346945"/>
            <a:ext cx="1622135" cy="2160000"/>
            <a:chOff x="5947532" y="1849623"/>
            <a:chExt cx="602159" cy="802872"/>
          </a:xfrm>
          <a:effectLst>
            <a:outerShdw blurRad="50800" dist="38100" dir="5400000" algn="t" rotWithShape="0">
              <a:prstClr val="black">
                <a:alpha val="40000"/>
              </a:prstClr>
            </a:outerShdw>
          </a:effectLst>
        </p:grpSpPr>
        <p:grpSp>
          <p:nvGrpSpPr>
            <p:cNvPr id="23" name="Gruppe 65">
              <a:extLst>
                <a:ext uri="{FF2B5EF4-FFF2-40B4-BE49-F238E27FC236}">
                  <a16:creationId xmlns:a16="http://schemas.microsoft.com/office/drawing/2014/main" id="{F1D43804-DC36-4FF5-A999-37A6AAE83224}"/>
                </a:ext>
              </a:extLst>
            </p:cNvPr>
            <p:cNvGrpSpPr>
              <a:grpSpLocks/>
            </p:cNvGrpSpPr>
            <p:nvPr/>
          </p:nvGrpSpPr>
          <p:grpSpPr bwMode="auto">
            <a:xfrm flipH="1">
              <a:off x="5947524" y="1938472"/>
              <a:ext cx="293160" cy="707672"/>
              <a:chOff x="506456" y="1658064"/>
              <a:chExt cx="1625556" cy="3599525"/>
            </a:xfrm>
          </p:grpSpPr>
          <p:sp>
            <p:nvSpPr>
              <p:cNvPr id="33" name="Freeform 64">
                <a:extLst>
                  <a:ext uri="{FF2B5EF4-FFF2-40B4-BE49-F238E27FC236}">
                    <a16:creationId xmlns:a16="http://schemas.microsoft.com/office/drawing/2014/main" id="{B988439D-1913-4670-8246-D5AACD87AA51}"/>
                  </a:ext>
                </a:extLst>
              </p:cNvPr>
              <p:cNvSpPr>
                <a:spLocks/>
              </p:cNvSpPr>
              <p:nvPr/>
            </p:nvSpPr>
            <p:spPr bwMode="auto">
              <a:xfrm>
                <a:off x="726098" y="1847581"/>
                <a:ext cx="388078" cy="833969"/>
              </a:xfrm>
              <a:custGeom>
                <a:avLst/>
                <a:gdLst>
                  <a:gd name="T0" fmla="*/ 209550 w 246"/>
                  <a:gd name="T1" fmla="*/ 508000 h 512"/>
                  <a:gd name="T2" fmla="*/ 234950 w 246"/>
                  <a:gd name="T3" fmla="*/ 508000 h 512"/>
                  <a:gd name="T4" fmla="*/ 304800 w 246"/>
                  <a:gd name="T5" fmla="*/ 812800 h 512"/>
                  <a:gd name="T6" fmla="*/ 292100 w 246"/>
                  <a:gd name="T7" fmla="*/ 485775 h 512"/>
                  <a:gd name="T8" fmla="*/ 314325 w 246"/>
                  <a:gd name="T9" fmla="*/ 473075 h 512"/>
                  <a:gd name="T10" fmla="*/ 330200 w 246"/>
                  <a:gd name="T11" fmla="*/ 466725 h 512"/>
                  <a:gd name="T12" fmla="*/ 346075 w 246"/>
                  <a:gd name="T13" fmla="*/ 457200 h 512"/>
                  <a:gd name="T14" fmla="*/ 358775 w 246"/>
                  <a:gd name="T15" fmla="*/ 447675 h 512"/>
                  <a:gd name="T16" fmla="*/ 371475 w 246"/>
                  <a:gd name="T17" fmla="*/ 434975 h 512"/>
                  <a:gd name="T18" fmla="*/ 377825 w 246"/>
                  <a:gd name="T19" fmla="*/ 419100 h 512"/>
                  <a:gd name="T20" fmla="*/ 384175 w 246"/>
                  <a:gd name="T21" fmla="*/ 406400 h 512"/>
                  <a:gd name="T22" fmla="*/ 387350 w 246"/>
                  <a:gd name="T23" fmla="*/ 390525 h 512"/>
                  <a:gd name="T24" fmla="*/ 390525 w 246"/>
                  <a:gd name="T25" fmla="*/ 384175 h 512"/>
                  <a:gd name="T26" fmla="*/ 368300 w 246"/>
                  <a:gd name="T27" fmla="*/ 336550 h 512"/>
                  <a:gd name="T28" fmla="*/ 368300 w 246"/>
                  <a:gd name="T29" fmla="*/ 285750 h 512"/>
                  <a:gd name="T30" fmla="*/ 361950 w 246"/>
                  <a:gd name="T31" fmla="*/ 244475 h 512"/>
                  <a:gd name="T32" fmla="*/ 371475 w 246"/>
                  <a:gd name="T33" fmla="*/ 219075 h 512"/>
                  <a:gd name="T34" fmla="*/ 374650 w 246"/>
                  <a:gd name="T35" fmla="*/ 200025 h 512"/>
                  <a:gd name="T36" fmla="*/ 368300 w 246"/>
                  <a:gd name="T37" fmla="*/ 174625 h 512"/>
                  <a:gd name="T38" fmla="*/ 361950 w 246"/>
                  <a:gd name="T39" fmla="*/ 155575 h 512"/>
                  <a:gd name="T40" fmla="*/ 349250 w 246"/>
                  <a:gd name="T41" fmla="*/ 142875 h 512"/>
                  <a:gd name="T42" fmla="*/ 346075 w 246"/>
                  <a:gd name="T43" fmla="*/ 149225 h 512"/>
                  <a:gd name="T44" fmla="*/ 342900 w 246"/>
                  <a:gd name="T45" fmla="*/ 155575 h 512"/>
                  <a:gd name="T46" fmla="*/ 320675 w 246"/>
                  <a:gd name="T47" fmla="*/ 88900 h 512"/>
                  <a:gd name="T48" fmla="*/ 304800 w 246"/>
                  <a:gd name="T49" fmla="*/ 60325 h 512"/>
                  <a:gd name="T50" fmla="*/ 288925 w 246"/>
                  <a:gd name="T51" fmla="*/ 31750 h 512"/>
                  <a:gd name="T52" fmla="*/ 234950 w 246"/>
                  <a:gd name="T53" fmla="*/ 9525 h 512"/>
                  <a:gd name="T54" fmla="*/ 209550 w 246"/>
                  <a:gd name="T55" fmla="*/ 3175 h 512"/>
                  <a:gd name="T56" fmla="*/ 180975 w 246"/>
                  <a:gd name="T57" fmla="*/ 3175 h 512"/>
                  <a:gd name="T58" fmla="*/ 152400 w 246"/>
                  <a:gd name="T59" fmla="*/ 0 h 512"/>
                  <a:gd name="T60" fmla="*/ 127000 w 246"/>
                  <a:gd name="T61" fmla="*/ 6350 h 512"/>
                  <a:gd name="T62" fmla="*/ 69850 w 246"/>
                  <a:gd name="T63" fmla="*/ 25400 h 512"/>
                  <a:gd name="T64" fmla="*/ 44450 w 246"/>
                  <a:gd name="T65" fmla="*/ 53975 h 512"/>
                  <a:gd name="T66" fmla="*/ 31750 w 246"/>
                  <a:gd name="T67" fmla="*/ 66675 h 512"/>
                  <a:gd name="T68" fmla="*/ 22225 w 246"/>
                  <a:gd name="T69" fmla="*/ 82550 h 512"/>
                  <a:gd name="T70" fmla="*/ 9525 w 246"/>
                  <a:gd name="T71" fmla="*/ 114300 h 512"/>
                  <a:gd name="T72" fmla="*/ 0 w 246"/>
                  <a:gd name="T73" fmla="*/ 142875 h 512"/>
                  <a:gd name="T74" fmla="*/ 34925 w 246"/>
                  <a:gd name="T75" fmla="*/ 257175 h 512"/>
                  <a:gd name="T76" fmla="*/ 31750 w 246"/>
                  <a:gd name="T77" fmla="*/ 250825 h 512"/>
                  <a:gd name="T78" fmla="*/ 28575 w 246"/>
                  <a:gd name="T79" fmla="*/ 250825 h 512"/>
                  <a:gd name="T80" fmla="*/ 28575 w 246"/>
                  <a:gd name="T81" fmla="*/ 254000 h 512"/>
                  <a:gd name="T82" fmla="*/ 25400 w 246"/>
                  <a:gd name="T83" fmla="*/ 260350 h 512"/>
                  <a:gd name="T84" fmla="*/ 28575 w 246"/>
                  <a:gd name="T85" fmla="*/ 269875 h 512"/>
                  <a:gd name="T86" fmla="*/ 34925 w 246"/>
                  <a:gd name="T87" fmla="*/ 282575 h 512"/>
                  <a:gd name="T88" fmla="*/ 44450 w 246"/>
                  <a:gd name="T89" fmla="*/ 301625 h 512"/>
                  <a:gd name="T90" fmla="*/ 57150 w 246"/>
                  <a:gd name="T91" fmla="*/ 323850 h 512"/>
                  <a:gd name="T92" fmla="*/ 82550 w 246"/>
                  <a:gd name="T93" fmla="*/ 361950 h 512"/>
                  <a:gd name="T94" fmla="*/ 107950 w 246"/>
                  <a:gd name="T95" fmla="*/ 400050 h 512"/>
                  <a:gd name="T96" fmla="*/ 136525 w 246"/>
                  <a:gd name="T97" fmla="*/ 431800 h 512"/>
                  <a:gd name="T98" fmla="*/ 161925 w 246"/>
                  <a:gd name="T99" fmla="*/ 457200 h 512"/>
                  <a:gd name="T100" fmla="*/ 187325 w 246"/>
                  <a:gd name="T101" fmla="*/ 482600 h 512"/>
                  <a:gd name="T102" fmla="*/ 209550 w 246"/>
                  <a:gd name="T103" fmla="*/ 495300 h 512"/>
                  <a:gd name="T104" fmla="*/ 209550 w 246"/>
                  <a:gd name="T105" fmla="*/ 508000 h 5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512"/>
                  <a:gd name="T161" fmla="*/ 246 w 246"/>
                  <a:gd name="T162" fmla="*/ 512 h 5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512">
                    <a:moveTo>
                      <a:pt x="132" y="320"/>
                    </a:moveTo>
                    <a:lnTo>
                      <a:pt x="148" y="320"/>
                    </a:lnTo>
                    <a:lnTo>
                      <a:pt x="192" y="512"/>
                    </a:lnTo>
                    <a:lnTo>
                      <a:pt x="184" y="306"/>
                    </a:lnTo>
                    <a:lnTo>
                      <a:pt x="198" y="298"/>
                    </a:lnTo>
                    <a:lnTo>
                      <a:pt x="208" y="294"/>
                    </a:lnTo>
                    <a:lnTo>
                      <a:pt x="218" y="288"/>
                    </a:lnTo>
                    <a:lnTo>
                      <a:pt x="226" y="282"/>
                    </a:lnTo>
                    <a:lnTo>
                      <a:pt x="234" y="274"/>
                    </a:lnTo>
                    <a:lnTo>
                      <a:pt x="238" y="264"/>
                    </a:lnTo>
                    <a:lnTo>
                      <a:pt x="242" y="256"/>
                    </a:lnTo>
                    <a:lnTo>
                      <a:pt x="244" y="246"/>
                    </a:lnTo>
                    <a:lnTo>
                      <a:pt x="246" y="242"/>
                    </a:lnTo>
                    <a:lnTo>
                      <a:pt x="232" y="212"/>
                    </a:lnTo>
                    <a:lnTo>
                      <a:pt x="232" y="180"/>
                    </a:lnTo>
                    <a:lnTo>
                      <a:pt x="228" y="154"/>
                    </a:lnTo>
                    <a:lnTo>
                      <a:pt x="234" y="138"/>
                    </a:lnTo>
                    <a:lnTo>
                      <a:pt x="236" y="126"/>
                    </a:lnTo>
                    <a:lnTo>
                      <a:pt x="232" y="110"/>
                    </a:lnTo>
                    <a:lnTo>
                      <a:pt x="228" y="98"/>
                    </a:lnTo>
                    <a:lnTo>
                      <a:pt x="220" y="90"/>
                    </a:lnTo>
                    <a:lnTo>
                      <a:pt x="218" y="94"/>
                    </a:lnTo>
                    <a:lnTo>
                      <a:pt x="216" y="98"/>
                    </a:lnTo>
                    <a:lnTo>
                      <a:pt x="202" y="56"/>
                    </a:lnTo>
                    <a:lnTo>
                      <a:pt x="192" y="38"/>
                    </a:lnTo>
                    <a:lnTo>
                      <a:pt x="182" y="20"/>
                    </a:lnTo>
                    <a:lnTo>
                      <a:pt x="148" y="6"/>
                    </a:lnTo>
                    <a:lnTo>
                      <a:pt x="132" y="2"/>
                    </a:lnTo>
                    <a:lnTo>
                      <a:pt x="114" y="2"/>
                    </a:lnTo>
                    <a:lnTo>
                      <a:pt x="96" y="0"/>
                    </a:lnTo>
                    <a:lnTo>
                      <a:pt x="80" y="4"/>
                    </a:lnTo>
                    <a:lnTo>
                      <a:pt x="44" y="16"/>
                    </a:lnTo>
                    <a:lnTo>
                      <a:pt x="28" y="34"/>
                    </a:lnTo>
                    <a:lnTo>
                      <a:pt x="20" y="42"/>
                    </a:lnTo>
                    <a:lnTo>
                      <a:pt x="14" y="52"/>
                    </a:lnTo>
                    <a:lnTo>
                      <a:pt x="6" y="72"/>
                    </a:lnTo>
                    <a:lnTo>
                      <a:pt x="0" y="90"/>
                    </a:lnTo>
                    <a:lnTo>
                      <a:pt x="22" y="162"/>
                    </a:lnTo>
                    <a:lnTo>
                      <a:pt x="20" y="158"/>
                    </a:lnTo>
                    <a:lnTo>
                      <a:pt x="18" y="158"/>
                    </a:lnTo>
                    <a:lnTo>
                      <a:pt x="18" y="160"/>
                    </a:lnTo>
                    <a:lnTo>
                      <a:pt x="16" y="164"/>
                    </a:lnTo>
                    <a:lnTo>
                      <a:pt x="18" y="170"/>
                    </a:lnTo>
                    <a:lnTo>
                      <a:pt x="22" y="178"/>
                    </a:lnTo>
                    <a:lnTo>
                      <a:pt x="28" y="190"/>
                    </a:lnTo>
                    <a:lnTo>
                      <a:pt x="36" y="204"/>
                    </a:lnTo>
                    <a:lnTo>
                      <a:pt x="52" y="228"/>
                    </a:lnTo>
                    <a:lnTo>
                      <a:pt x="68" y="252"/>
                    </a:lnTo>
                    <a:lnTo>
                      <a:pt x="86" y="272"/>
                    </a:lnTo>
                    <a:lnTo>
                      <a:pt x="102" y="288"/>
                    </a:lnTo>
                    <a:lnTo>
                      <a:pt x="118" y="304"/>
                    </a:lnTo>
                    <a:lnTo>
                      <a:pt x="132" y="312"/>
                    </a:lnTo>
                    <a:lnTo>
                      <a:pt x="132" y="320"/>
                    </a:lnTo>
                    <a:close/>
                  </a:path>
                </a:pathLst>
              </a:custGeom>
              <a:solidFill>
                <a:schemeClr val="accent1"/>
              </a:solid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 name="Freeform 65">
                <a:extLst>
                  <a:ext uri="{FF2B5EF4-FFF2-40B4-BE49-F238E27FC236}">
                    <a16:creationId xmlns:a16="http://schemas.microsoft.com/office/drawing/2014/main" id="{B10FCDF0-3A52-47EB-8524-34CA5B31146E}"/>
                  </a:ext>
                </a:extLst>
              </p:cNvPr>
              <p:cNvSpPr>
                <a:spLocks/>
              </p:cNvSpPr>
              <p:nvPr/>
            </p:nvSpPr>
            <p:spPr bwMode="auto">
              <a:xfrm>
                <a:off x="1147127" y="2146869"/>
                <a:ext cx="307534" cy="1035735"/>
              </a:xfrm>
              <a:custGeom>
                <a:avLst/>
                <a:gdLst>
                  <a:gd name="T0" fmla="*/ 3175 w 198"/>
                  <a:gd name="T1" fmla="*/ 107950 h 642"/>
                  <a:gd name="T2" fmla="*/ 0 w 198"/>
                  <a:gd name="T3" fmla="*/ 133350 h 642"/>
                  <a:gd name="T4" fmla="*/ 12700 w 198"/>
                  <a:gd name="T5" fmla="*/ 161925 h 642"/>
                  <a:gd name="T6" fmla="*/ 50800 w 198"/>
                  <a:gd name="T7" fmla="*/ 200025 h 642"/>
                  <a:gd name="T8" fmla="*/ 117475 w 198"/>
                  <a:gd name="T9" fmla="*/ 260350 h 642"/>
                  <a:gd name="T10" fmla="*/ 165100 w 198"/>
                  <a:gd name="T11" fmla="*/ 304800 h 642"/>
                  <a:gd name="T12" fmla="*/ 190500 w 198"/>
                  <a:gd name="T13" fmla="*/ 333375 h 642"/>
                  <a:gd name="T14" fmla="*/ 180975 w 198"/>
                  <a:gd name="T15" fmla="*/ 349250 h 642"/>
                  <a:gd name="T16" fmla="*/ 168275 w 198"/>
                  <a:gd name="T17" fmla="*/ 365125 h 642"/>
                  <a:gd name="T18" fmla="*/ 142875 w 198"/>
                  <a:gd name="T19" fmla="*/ 371475 h 642"/>
                  <a:gd name="T20" fmla="*/ 107950 w 198"/>
                  <a:gd name="T21" fmla="*/ 384175 h 642"/>
                  <a:gd name="T22" fmla="*/ 133350 w 198"/>
                  <a:gd name="T23" fmla="*/ 409575 h 642"/>
                  <a:gd name="T24" fmla="*/ 165100 w 198"/>
                  <a:gd name="T25" fmla="*/ 438150 h 642"/>
                  <a:gd name="T26" fmla="*/ 177800 w 198"/>
                  <a:gd name="T27" fmla="*/ 450850 h 642"/>
                  <a:gd name="T28" fmla="*/ 193675 w 198"/>
                  <a:gd name="T29" fmla="*/ 463550 h 642"/>
                  <a:gd name="T30" fmla="*/ 196850 w 198"/>
                  <a:gd name="T31" fmla="*/ 476250 h 642"/>
                  <a:gd name="T32" fmla="*/ 196850 w 198"/>
                  <a:gd name="T33" fmla="*/ 492125 h 642"/>
                  <a:gd name="T34" fmla="*/ 193675 w 198"/>
                  <a:gd name="T35" fmla="*/ 536575 h 642"/>
                  <a:gd name="T36" fmla="*/ 187325 w 198"/>
                  <a:gd name="T37" fmla="*/ 609600 h 642"/>
                  <a:gd name="T38" fmla="*/ 177800 w 198"/>
                  <a:gd name="T39" fmla="*/ 708025 h 642"/>
                  <a:gd name="T40" fmla="*/ 155575 w 198"/>
                  <a:gd name="T41" fmla="*/ 844550 h 642"/>
                  <a:gd name="T42" fmla="*/ 196850 w 198"/>
                  <a:gd name="T43" fmla="*/ 965200 h 642"/>
                  <a:gd name="T44" fmla="*/ 222250 w 198"/>
                  <a:gd name="T45" fmla="*/ 1006475 h 642"/>
                  <a:gd name="T46" fmla="*/ 215900 w 198"/>
                  <a:gd name="T47" fmla="*/ 977900 h 642"/>
                  <a:gd name="T48" fmla="*/ 209550 w 198"/>
                  <a:gd name="T49" fmla="*/ 917575 h 642"/>
                  <a:gd name="T50" fmla="*/ 206375 w 198"/>
                  <a:gd name="T51" fmla="*/ 809625 h 642"/>
                  <a:gd name="T52" fmla="*/ 206375 w 198"/>
                  <a:gd name="T53" fmla="*/ 746125 h 642"/>
                  <a:gd name="T54" fmla="*/ 206375 w 198"/>
                  <a:gd name="T55" fmla="*/ 708025 h 642"/>
                  <a:gd name="T56" fmla="*/ 206375 w 198"/>
                  <a:gd name="T57" fmla="*/ 587375 h 642"/>
                  <a:gd name="T58" fmla="*/ 215900 w 198"/>
                  <a:gd name="T59" fmla="*/ 419100 h 642"/>
                  <a:gd name="T60" fmla="*/ 228600 w 198"/>
                  <a:gd name="T61" fmla="*/ 307975 h 642"/>
                  <a:gd name="T62" fmla="*/ 238125 w 198"/>
                  <a:gd name="T63" fmla="*/ 206375 h 642"/>
                  <a:gd name="T64" fmla="*/ 247650 w 198"/>
                  <a:gd name="T65" fmla="*/ 149225 h 642"/>
                  <a:gd name="T66" fmla="*/ 257175 w 198"/>
                  <a:gd name="T67" fmla="*/ 92075 h 642"/>
                  <a:gd name="T68" fmla="*/ 292100 w 198"/>
                  <a:gd name="T69" fmla="*/ 15875 h 642"/>
                  <a:gd name="T70" fmla="*/ 25400 w 198"/>
                  <a:gd name="T71" fmla="*/ 88900 h 642"/>
                  <a:gd name="T72" fmla="*/ 12700 w 198"/>
                  <a:gd name="T73" fmla="*/ 92075 h 642"/>
                  <a:gd name="T74" fmla="*/ 3175 w 198"/>
                  <a:gd name="T75" fmla="*/ 104775 h 6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8"/>
                  <a:gd name="T115" fmla="*/ 0 h 642"/>
                  <a:gd name="T116" fmla="*/ 198 w 198"/>
                  <a:gd name="T117" fmla="*/ 642 h 6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8" h="642">
                    <a:moveTo>
                      <a:pt x="2" y="66"/>
                    </a:moveTo>
                    <a:lnTo>
                      <a:pt x="2" y="68"/>
                    </a:lnTo>
                    <a:lnTo>
                      <a:pt x="2" y="74"/>
                    </a:lnTo>
                    <a:lnTo>
                      <a:pt x="0" y="84"/>
                    </a:lnTo>
                    <a:lnTo>
                      <a:pt x="0" y="92"/>
                    </a:lnTo>
                    <a:lnTo>
                      <a:pt x="8" y="102"/>
                    </a:lnTo>
                    <a:lnTo>
                      <a:pt x="18" y="112"/>
                    </a:lnTo>
                    <a:lnTo>
                      <a:pt x="32" y="126"/>
                    </a:lnTo>
                    <a:lnTo>
                      <a:pt x="48" y="142"/>
                    </a:lnTo>
                    <a:lnTo>
                      <a:pt x="74" y="164"/>
                    </a:lnTo>
                    <a:lnTo>
                      <a:pt x="96" y="184"/>
                    </a:lnTo>
                    <a:lnTo>
                      <a:pt x="104" y="192"/>
                    </a:lnTo>
                    <a:lnTo>
                      <a:pt x="112" y="202"/>
                    </a:lnTo>
                    <a:lnTo>
                      <a:pt x="120" y="210"/>
                    </a:lnTo>
                    <a:lnTo>
                      <a:pt x="124" y="220"/>
                    </a:lnTo>
                    <a:lnTo>
                      <a:pt x="114" y="220"/>
                    </a:lnTo>
                    <a:lnTo>
                      <a:pt x="100" y="226"/>
                    </a:lnTo>
                    <a:lnTo>
                      <a:pt x="106" y="230"/>
                    </a:lnTo>
                    <a:lnTo>
                      <a:pt x="98" y="230"/>
                    </a:lnTo>
                    <a:lnTo>
                      <a:pt x="90" y="234"/>
                    </a:lnTo>
                    <a:lnTo>
                      <a:pt x="80" y="236"/>
                    </a:lnTo>
                    <a:lnTo>
                      <a:pt x="68" y="242"/>
                    </a:lnTo>
                    <a:lnTo>
                      <a:pt x="68" y="248"/>
                    </a:lnTo>
                    <a:lnTo>
                      <a:pt x="84" y="258"/>
                    </a:lnTo>
                    <a:lnTo>
                      <a:pt x="96" y="270"/>
                    </a:lnTo>
                    <a:lnTo>
                      <a:pt x="104" y="276"/>
                    </a:lnTo>
                    <a:lnTo>
                      <a:pt x="108" y="280"/>
                    </a:lnTo>
                    <a:lnTo>
                      <a:pt x="112" y="284"/>
                    </a:lnTo>
                    <a:lnTo>
                      <a:pt x="118" y="288"/>
                    </a:lnTo>
                    <a:lnTo>
                      <a:pt x="122" y="292"/>
                    </a:lnTo>
                    <a:lnTo>
                      <a:pt x="124" y="296"/>
                    </a:lnTo>
                    <a:lnTo>
                      <a:pt x="124" y="300"/>
                    </a:lnTo>
                    <a:lnTo>
                      <a:pt x="124" y="302"/>
                    </a:lnTo>
                    <a:lnTo>
                      <a:pt x="124" y="310"/>
                    </a:lnTo>
                    <a:lnTo>
                      <a:pt x="124" y="320"/>
                    </a:lnTo>
                    <a:lnTo>
                      <a:pt x="122" y="338"/>
                    </a:lnTo>
                    <a:lnTo>
                      <a:pt x="120" y="358"/>
                    </a:lnTo>
                    <a:lnTo>
                      <a:pt x="118" y="384"/>
                    </a:lnTo>
                    <a:lnTo>
                      <a:pt x="116" y="412"/>
                    </a:lnTo>
                    <a:lnTo>
                      <a:pt x="112" y="446"/>
                    </a:lnTo>
                    <a:lnTo>
                      <a:pt x="106" y="486"/>
                    </a:lnTo>
                    <a:lnTo>
                      <a:pt x="98" y="532"/>
                    </a:lnTo>
                    <a:lnTo>
                      <a:pt x="96" y="544"/>
                    </a:lnTo>
                    <a:lnTo>
                      <a:pt x="124" y="608"/>
                    </a:lnTo>
                    <a:lnTo>
                      <a:pt x="142" y="642"/>
                    </a:lnTo>
                    <a:lnTo>
                      <a:pt x="140" y="634"/>
                    </a:lnTo>
                    <a:lnTo>
                      <a:pt x="138" y="626"/>
                    </a:lnTo>
                    <a:lnTo>
                      <a:pt x="136" y="616"/>
                    </a:lnTo>
                    <a:lnTo>
                      <a:pt x="134" y="606"/>
                    </a:lnTo>
                    <a:lnTo>
                      <a:pt x="132" y="578"/>
                    </a:lnTo>
                    <a:lnTo>
                      <a:pt x="130" y="548"/>
                    </a:lnTo>
                    <a:lnTo>
                      <a:pt x="130" y="510"/>
                    </a:lnTo>
                    <a:lnTo>
                      <a:pt x="130" y="490"/>
                    </a:lnTo>
                    <a:lnTo>
                      <a:pt x="130" y="470"/>
                    </a:lnTo>
                    <a:lnTo>
                      <a:pt x="130" y="456"/>
                    </a:lnTo>
                    <a:lnTo>
                      <a:pt x="130" y="446"/>
                    </a:lnTo>
                    <a:lnTo>
                      <a:pt x="130" y="422"/>
                    </a:lnTo>
                    <a:lnTo>
                      <a:pt x="130" y="370"/>
                    </a:lnTo>
                    <a:lnTo>
                      <a:pt x="134" y="314"/>
                    </a:lnTo>
                    <a:lnTo>
                      <a:pt x="136" y="264"/>
                    </a:lnTo>
                    <a:lnTo>
                      <a:pt x="142" y="216"/>
                    </a:lnTo>
                    <a:lnTo>
                      <a:pt x="144" y="194"/>
                    </a:lnTo>
                    <a:lnTo>
                      <a:pt x="144" y="172"/>
                    </a:lnTo>
                    <a:lnTo>
                      <a:pt x="150" y="130"/>
                    </a:lnTo>
                    <a:lnTo>
                      <a:pt x="154" y="110"/>
                    </a:lnTo>
                    <a:lnTo>
                      <a:pt x="156" y="94"/>
                    </a:lnTo>
                    <a:lnTo>
                      <a:pt x="160" y="74"/>
                    </a:lnTo>
                    <a:lnTo>
                      <a:pt x="162" y="58"/>
                    </a:lnTo>
                    <a:lnTo>
                      <a:pt x="168" y="28"/>
                    </a:lnTo>
                    <a:lnTo>
                      <a:pt x="184" y="10"/>
                    </a:lnTo>
                    <a:lnTo>
                      <a:pt x="198" y="0"/>
                    </a:lnTo>
                    <a:lnTo>
                      <a:pt x="16" y="56"/>
                    </a:lnTo>
                    <a:lnTo>
                      <a:pt x="12" y="56"/>
                    </a:lnTo>
                    <a:lnTo>
                      <a:pt x="8" y="58"/>
                    </a:lnTo>
                    <a:lnTo>
                      <a:pt x="6" y="60"/>
                    </a:lnTo>
                    <a:lnTo>
                      <a:pt x="2" y="66"/>
                    </a:lnTo>
                    <a:close/>
                  </a:path>
                </a:pathLst>
              </a:custGeom>
              <a:solidFill>
                <a:schemeClr val="accent1"/>
              </a:solid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 name="Freeform 66">
                <a:extLst>
                  <a:ext uri="{FF2B5EF4-FFF2-40B4-BE49-F238E27FC236}">
                    <a16:creationId xmlns:a16="http://schemas.microsoft.com/office/drawing/2014/main" id="{AB0F0147-8243-427B-AB2D-719DCA4FF076}"/>
                  </a:ext>
                </a:extLst>
              </p:cNvPr>
              <p:cNvSpPr>
                <a:spLocks/>
              </p:cNvSpPr>
              <p:nvPr/>
            </p:nvSpPr>
            <p:spPr bwMode="auto">
              <a:xfrm>
                <a:off x="806642" y="2237663"/>
                <a:ext cx="508896" cy="1113080"/>
              </a:xfrm>
              <a:custGeom>
                <a:avLst/>
                <a:gdLst>
                  <a:gd name="T0" fmla="*/ 44450 w 322"/>
                  <a:gd name="T1" fmla="*/ 346075 h 692"/>
                  <a:gd name="T2" fmla="*/ 0 w 322"/>
                  <a:gd name="T3" fmla="*/ 762000 h 692"/>
                  <a:gd name="T4" fmla="*/ 9525 w 322"/>
                  <a:gd name="T5" fmla="*/ 1022350 h 692"/>
                  <a:gd name="T6" fmla="*/ 82550 w 322"/>
                  <a:gd name="T7" fmla="*/ 1054100 h 692"/>
                  <a:gd name="T8" fmla="*/ 120650 w 322"/>
                  <a:gd name="T9" fmla="*/ 1066800 h 692"/>
                  <a:gd name="T10" fmla="*/ 200025 w 322"/>
                  <a:gd name="T11" fmla="*/ 1085850 h 692"/>
                  <a:gd name="T12" fmla="*/ 228600 w 322"/>
                  <a:gd name="T13" fmla="*/ 1089025 h 692"/>
                  <a:gd name="T14" fmla="*/ 241300 w 322"/>
                  <a:gd name="T15" fmla="*/ 1082675 h 692"/>
                  <a:gd name="T16" fmla="*/ 244475 w 322"/>
                  <a:gd name="T17" fmla="*/ 1012825 h 692"/>
                  <a:gd name="T18" fmla="*/ 247650 w 322"/>
                  <a:gd name="T19" fmla="*/ 955675 h 692"/>
                  <a:gd name="T20" fmla="*/ 250825 w 322"/>
                  <a:gd name="T21" fmla="*/ 911225 h 692"/>
                  <a:gd name="T22" fmla="*/ 250825 w 322"/>
                  <a:gd name="T23" fmla="*/ 876300 h 692"/>
                  <a:gd name="T24" fmla="*/ 257175 w 322"/>
                  <a:gd name="T25" fmla="*/ 876300 h 692"/>
                  <a:gd name="T26" fmla="*/ 260350 w 322"/>
                  <a:gd name="T27" fmla="*/ 904875 h 692"/>
                  <a:gd name="T28" fmla="*/ 266700 w 322"/>
                  <a:gd name="T29" fmla="*/ 949325 h 692"/>
                  <a:gd name="T30" fmla="*/ 288925 w 322"/>
                  <a:gd name="T31" fmla="*/ 1038225 h 692"/>
                  <a:gd name="T32" fmla="*/ 298450 w 322"/>
                  <a:gd name="T33" fmla="*/ 1098550 h 692"/>
                  <a:gd name="T34" fmla="*/ 384175 w 322"/>
                  <a:gd name="T35" fmla="*/ 1098550 h 692"/>
                  <a:gd name="T36" fmla="*/ 444500 w 322"/>
                  <a:gd name="T37" fmla="*/ 1066800 h 692"/>
                  <a:gd name="T38" fmla="*/ 454025 w 322"/>
                  <a:gd name="T39" fmla="*/ 1025525 h 692"/>
                  <a:gd name="T40" fmla="*/ 454025 w 322"/>
                  <a:gd name="T41" fmla="*/ 1006475 h 692"/>
                  <a:gd name="T42" fmla="*/ 450850 w 322"/>
                  <a:gd name="T43" fmla="*/ 977900 h 692"/>
                  <a:gd name="T44" fmla="*/ 450850 w 322"/>
                  <a:gd name="T45" fmla="*/ 977900 h 692"/>
                  <a:gd name="T46" fmla="*/ 479425 w 322"/>
                  <a:gd name="T47" fmla="*/ 996950 h 692"/>
                  <a:gd name="T48" fmla="*/ 508000 w 322"/>
                  <a:gd name="T49" fmla="*/ 1012825 h 692"/>
                  <a:gd name="T50" fmla="*/ 495300 w 322"/>
                  <a:gd name="T51" fmla="*/ 993775 h 692"/>
                  <a:gd name="T52" fmla="*/ 485775 w 322"/>
                  <a:gd name="T53" fmla="*/ 968375 h 692"/>
                  <a:gd name="T54" fmla="*/ 473075 w 322"/>
                  <a:gd name="T55" fmla="*/ 933450 h 692"/>
                  <a:gd name="T56" fmla="*/ 457200 w 322"/>
                  <a:gd name="T57" fmla="*/ 889000 h 692"/>
                  <a:gd name="T58" fmla="*/ 444500 w 322"/>
                  <a:gd name="T59" fmla="*/ 857250 h 692"/>
                  <a:gd name="T60" fmla="*/ 431800 w 322"/>
                  <a:gd name="T61" fmla="*/ 790575 h 692"/>
                  <a:gd name="T62" fmla="*/ 431800 w 322"/>
                  <a:gd name="T63" fmla="*/ 781050 h 692"/>
                  <a:gd name="T64" fmla="*/ 425450 w 322"/>
                  <a:gd name="T65" fmla="*/ 768350 h 692"/>
                  <a:gd name="T66" fmla="*/ 412750 w 322"/>
                  <a:gd name="T67" fmla="*/ 698500 h 692"/>
                  <a:gd name="T68" fmla="*/ 396875 w 322"/>
                  <a:gd name="T69" fmla="*/ 625475 h 692"/>
                  <a:gd name="T70" fmla="*/ 384175 w 322"/>
                  <a:gd name="T71" fmla="*/ 520700 h 692"/>
                  <a:gd name="T72" fmla="*/ 381000 w 322"/>
                  <a:gd name="T73" fmla="*/ 460375 h 692"/>
                  <a:gd name="T74" fmla="*/ 374650 w 322"/>
                  <a:gd name="T75" fmla="*/ 400050 h 692"/>
                  <a:gd name="T76" fmla="*/ 374650 w 322"/>
                  <a:gd name="T77" fmla="*/ 390525 h 692"/>
                  <a:gd name="T78" fmla="*/ 355600 w 322"/>
                  <a:gd name="T79" fmla="*/ 282575 h 692"/>
                  <a:gd name="T80" fmla="*/ 346075 w 322"/>
                  <a:gd name="T81" fmla="*/ 193675 h 692"/>
                  <a:gd name="T82" fmla="*/ 339725 w 322"/>
                  <a:gd name="T83" fmla="*/ 136525 h 692"/>
                  <a:gd name="T84" fmla="*/ 336550 w 322"/>
                  <a:gd name="T85" fmla="*/ 111125 h 692"/>
                  <a:gd name="T86" fmla="*/ 336550 w 322"/>
                  <a:gd name="T87" fmla="*/ 57150 h 692"/>
                  <a:gd name="T88" fmla="*/ 339725 w 322"/>
                  <a:gd name="T89" fmla="*/ 28575 h 692"/>
                  <a:gd name="T90" fmla="*/ 339725 w 322"/>
                  <a:gd name="T91" fmla="*/ 15875 h 692"/>
                  <a:gd name="T92" fmla="*/ 349250 w 322"/>
                  <a:gd name="T93" fmla="*/ 3175 h 692"/>
                  <a:gd name="T94" fmla="*/ 311150 w 322"/>
                  <a:gd name="T95" fmla="*/ 9525 h 692"/>
                  <a:gd name="T96" fmla="*/ 301625 w 322"/>
                  <a:gd name="T97" fmla="*/ 22225 h 692"/>
                  <a:gd name="T98" fmla="*/ 288925 w 322"/>
                  <a:gd name="T99" fmla="*/ 50800 h 692"/>
                  <a:gd name="T100" fmla="*/ 263525 w 322"/>
                  <a:gd name="T101" fmla="*/ 73025 h 692"/>
                  <a:gd name="T102" fmla="*/ 231775 w 322"/>
                  <a:gd name="T103" fmla="*/ 88900 h 692"/>
                  <a:gd name="T104" fmla="*/ 222250 w 322"/>
                  <a:gd name="T105" fmla="*/ 428625 h 692"/>
                  <a:gd name="T106" fmla="*/ 127000 w 322"/>
                  <a:gd name="T107" fmla="*/ 123825 h 692"/>
                  <a:gd name="T108" fmla="*/ 104775 w 322"/>
                  <a:gd name="T109" fmla="*/ 98425 h 692"/>
                  <a:gd name="T110" fmla="*/ 88900 w 322"/>
                  <a:gd name="T111" fmla="*/ 127000 h 692"/>
                  <a:gd name="T112" fmla="*/ 101600 w 322"/>
                  <a:gd name="T113" fmla="*/ 155575 h 692"/>
                  <a:gd name="T114" fmla="*/ 114300 w 322"/>
                  <a:gd name="T115" fmla="*/ 206375 h 6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2"/>
                  <a:gd name="T175" fmla="*/ 0 h 692"/>
                  <a:gd name="T176" fmla="*/ 322 w 322"/>
                  <a:gd name="T177" fmla="*/ 692 h 6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2" h="692">
                    <a:moveTo>
                      <a:pt x="72" y="130"/>
                    </a:moveTo>
                    <a:lnTo>
                      <a:pt x="28" y="218"/>
                    </a:lnTo>
                    <a:lnTo>
                      <a:pt x="42" y="374"/>
                    </a:lnTo>
                    <a:lnTo>
                      <a:pt x="0" y="480"/>
                    </a:lnTo>
                    <a:lnTo>
                      <a:pt x="4" y="642"/>
                    </a:lnTo>
                    <a:lnTo>
                      <a:pt x="6" y="644"/>
                    </a:lnTo>
                    <a:lnTo>
                      <a:pt x="36" y="658"/>
                    </a:lnTo>
                    <a:lnTo>
                      <a:pt x="52" y="664"/>
                    </a:lnTo>
                    <a:lnTo>
                      <a:pt x="66" y="668"/>
                    </a:lnTo>
                    <a:lnTo>
                      <a:pt x="76" y="672"/>
                    </a:lnTo>
                    <a:lnTo>
                      <a:pt x="100" y="678"/>
                    </a:lnTo>
                    <a:lnTo>
                      <a:pt x="126" y="684"/>
                    </a:lnTo>
                    <a:lnTo>
                      <a:pt x="138" y="686"/>
                    </a:lnTo>
                    <a:lnTo>
                      <a:pt x="144" y="686"/>
                    </a:lnTo>
                    <a:lnTo>
                      <a:pt x="150" y="688"/>
                    </a:lnTo>
                    <a:lnTo>
                      <a:pt x="152" y="682"/>
                    </a:lnTo>
                    <a:lnTo>
                      <a:pt x="154" y="658"/>
                    </a:lnTo>
                    <a:lnTo>
                      <a:pt x="154" y="638"/>
                    </a:lnTo>
                    <a:lnTo>
                      <a:pt x="156" y="618"/>
                    </a:lnTo>
                    <a:lnTo>
                      <a:pt x="156" y="602"/>
                    </a:lnTo>
                    <a:lnTo>
                      <a:pt x="158" y="586"/>
                    </a:lnTo>
                    <a:lnTo>
                      <a:pt x="158" y="574"/>
                    </a:lnTo>
                    <a:lnTo>
                      <a:pt x="158" y="562"/>
                    </a:lnTo>
                    <a:lnTo>
                      <a:pt x="158" y="552"/>
                    </a:lnTo>
                    <a:lnTo>
                      <a:pt x="162" y="552"/>
                    </a:lnTo>
                    <a:lnTo>
                      <a:pt x="164" y="570"/>
                    </a:lnTo>
                    <a:lnTo>
                      <a:pt x="166" y="584"/>
                    </a:lnTo>
                    <a:lnTo>
                      <a:pt x="168" y="598"/>
                    </a:lnTo>
                    <a:lnTo>
                      <a:pt x="170" y="610"/>
                    </a:lnTo>
                    <a:lnTo>
                      <a:pt x="182" y="654"/>
                    </a:lnTo>
                    <a:lnTo>
                      <a:pt x="186" y="672"/>
                    </a:lnTo>
                    <a:lnTo>
                      <a:pt x="188" y="692"/>
                    </a:lnTo>
                    <a:lnTo>
                      <a:pt x="208" y="692"/>
                    </a:lnTo>
                    <a:lnTo>
                      <a:pt x="242" y="692"/>
                    </a:lnTo>
                    <a:lnTo>
                      <a:pt x="274" y="692"/>
                    </a:lnTo>
                    <a:lnTo>
                      <a:pt x="280" y="672"/>
                    </a:lnTo>
                    <a:lnTo>
                      <a:pt x="282" y="658"/>
                    </a:lnTo>
                    <a:lnTo>
                      <a:pt x="286" y="646"/>
                    </a:lnTo>
                    <a:lnTo>
                      <a:pt x="286" y="638"/>
                    </a:lnTo>
                    <a:lnTo>
                      <a:pt x="286" y="634"/>
                    </a:lnTo>
                    <a:lnTo>
                      <a:pt x="284" y="618"/>
                    </a:lnTo>
                    <a:lnTo>
                      <a:pt x="284" y="616"/>
                    </a:lnTo>
                    <a:lnTo>
                      <a:pt x="282" y="614"/>
                    </a:lnTo>
                    <a:lnTo>
                      <a:pt x="284" y="616"/>
                    </a:lnTo>
                    <a:lnTo>
                      <a:pt x="302" y="628"/>
                    </a:lnTo>
                    <a:lnTo>
                      <a:pt x="322" y="642"/>
                    </a:lnTo>
                    <a:lnTo>
                      <a:pt x="320" y="638"/>
                    </a:lnTo>
                    <a:lnTo>
                      <a:pt x="316" y="632"/>
                    </a:lnTo>
                    <a:lnTo>
                      <a:pt x="312" y="626"/>
                    </a:lnTo>
                    <a:lnTo>
                      <a:pt x="308" y="618"/>
                    </a:lnTo>
                    <a:lnTo>
                      <a:pt x="306" y="610"/>
                    </a:lnTo>
                    <a:lnTo>
                      <a:pt x="302" y="600"/>
                    </a:lnTo>
                    <a:lnTo>
                      <a:pt x="298" y="588"/>
                    </a:lnTo>
                    <a:lnTo>
                      <a:pt x="292" y="576"/>
                    </a:lnTo>
                    <a:lnTo>
                      <a:pt x="288" y="560"/>
                    </a:lnTo>
                    <a:lnTo>
                      <a:pt x="282" y="544"/>
                    </a:lnTo>
                    <a:lnTo>
                      <a:pt x="280" y="540"/>
                    </a:lnTo>
                    <a:lnTo>
                      <a:pt x="274" y="512"/>
                    </a:lnTo>
                    <a:lnTo>
                      <a:pt x="272" y="498"/>
                    </a:lnTo>
                    <a:lnTo>
                      <a:pt x="272" y="494"/>
                    </a:lnTo>
                    <a:lnTo>
                      <a:pt x="272" y="492"/>
                    </a:lnTo>
                    <a:lnTo>
                      <a:pt x="270" y="490"/>
                    </a:lnTo>
                    <a:lnTo>
                      <a:pt x="268" y="484"/>
                    </a:lnTo>
                    <a:lnTo>
                      <a:pt x="262" y="456"/>
                    </a:lnTo>
                    <a:lnTo>
                      <a:pt x="260" y="440"/>
                    </a:lnTo>
                    <a:lnTo>
                      <a:pt x="256" y="426"/>
                    </a:lnTo>
                    <a:lnTo>
                      <a:pt x="250" y="394"/>
                    </a:lnTo>
                    <a:lnTo>
                      <a:pt x="246" y="362"/>
                    </a:lnTo>
                    <a:lnTo>
                      <a:pt x="242" y="328"/>
                    </a:lnTo>
                    <a:lnTo>
                      <a:pt x="242" y="308"/>
                    </a:lnTo>
                    <a:lnTo>
                      <a:pt x="240" y="290"/>
                    </a:lnTo>
                    <a:lnTo>
                      <a:pt x="236" y="254"/>
                    </a:lnTo>
                    <a:lnTo>
                      <a:pt x="236" y="252"/>
                    </a:lnTo>
                    <a:lnTo>
                      <a:pt x="236" y="246"/>
                    </a:lnTo>
                    <a:lnTo>
                      <a:pt x="230" y="210"/>
                    </a:lnTo>
                    <a:lnTo>
                      <a:pt x="224" y="178"/>
                    </a:lnTo>
                    <a:lnTo>
                      <a:pt x="222" y="148"/>
                    </a:lnTo>
                    <a:lnTo>
                      <a:pt x="218" y="122"/>
                    </a:lnTo>
                    <a:lnTo>
                      <a:pt x="216" y="98"/>
                    </a:lnTo>
                    <a:lnTo>
                      <a:pt x="214" y="86"/>
                    </a:lnTo>
                    <a:lnTo>
                      <a:pt x="212" y="76"/>
                    </a:lnTo>
                    <a:lnTo>
                      <a:pt x="212" y="70"/>
                    </a:lnTo>
                    <a:lnTo>
                      <a:pt x="212" y="52"/>
                    </a:lnTo>
                    <a:lnTo>
                      <a:pt x="212" y="36"/>
                    </a:lnTo>
                    <a:lnTo>
                      <a:pt x="212" y="28"/>
                    </a:lnTo>
                    <a:lnTo>
                      <a:pt x="214" y="18"/>
                    </a:lnTo>
                    <a:lnTo>
                      <a:pt x="214" y="12"/>
                    </a:lnTo>
                    <a:lnTo>
                      <a:pt x="214" y="10"/>
                    </a:lnTo>
                    <a:lnTo>
                      <a:pt x="218" y="4"/>
                    </a:lnTo>
                    <a:lnTo>
                      <a:pt x="220" y="2"/>
                    </a:lnTo>
                    <a:lnTo>
                      <a:pt x="218" y="0"/>
                    </a:lnTo>
                    <a:lnTo>
                      <a:pt x="196" y="6"/>
                    </a:lnTo>
                    <a:lnTo>
                      <a:pt x="192" y="4"/>
                    </a:lnTo>
                    <a:lnTo>
                      <a:pt x="190" y="14"/>
                    </a:lnTo>
                    <a:lnTo>
                      <a:pt x="186" y="22"/>
                    </a:lnTo>
                    <a:lnTo>
                      <a:pt x="182" y="32"/>
                    </a:lnTo>
                    <a:lnTo>
                      <a:pt x="174" y="40"/>
                    </a:lnTo>
                    <a:lnTo>
                      <a:pt x="166" y="46"/>
                    </a:lnTo>
                    <a:lnTo>
                      <a:pt x="156" y="52"/>
                    </a:lnTo>
                    <a:lnTo>
                      <a:pt x="146" y="56"/>
                    </a:lnTo>
                    <a:lnTo>
                      <a:pt x="132" y="64"/>
                    </a:lnTo>
                    <a:lnTo>
                      <a:pt x="140" y="270"/>
                    </a:lnTo>
                    <a:lnTo>
                      <a:pt x="96" y="78"/>
                    </a:lnTo>
                    <a:lnTo>
                      <a:pt x="80" y="78"/>
                    </a:lnTo>
                    <a:lnTo>
                      <a:pt x="80" y="70"/>
                    </a:lnTo>
                    <a:lnTo>
                      <a:pt x="66" y="62"/>
                    </a:lnTo>
                    <a:lnTo>
                      <a:pt x="52" y="78"/>
                    </a:lnTo>
                    <a:lnTo>
                      <a:pt x="56" y="80"/>
                    </a:lnTo>
                    <a:lnTo>
                      <a:pt x="56" y="86"/>
                    </a:lnTo>
                    <a:lnTo>
                      <a:pt x="64" y="98"/>
                    </a:lnTo>
                    <a:lnTo>
                      <a:pt x="74" y="118"/>
                    </a:lnTo>
                    <a:lnTo>
                      <a:pt x="72" y="130"/>
                    </a:lnTo>
                    <a:close/>
                  </a:path>
                </a:pathLst>
              </a:custGeom>
              <a:solidFill>
                <a:srgbClr val="FFFFF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 name="Freeform 67">
                <a:extLst>
                  <a:ext uri="{FF2B5EF4-FFF2-40B4-BE49-F238E27FC236}">
                    <a16:creationId xmlns:a16="http://schemas.microsoft.com/office/drawing/2014/main" id="{270BB480-4255-43A1-9C2D-286957020621}"/>
                  </a:ext>
                </a:extLst>
              </p:cNvPr>
              <p:cNvSpPr>
                <a:spLocks/>
              </p:cNvSpPr>
              <p:nvPr/>
            </p:nvSpPr>
            <p:spPr bwMode="auto">
              <a:xfrm>
                <a:off x="1147127" y="2348635"/>
                <a:ext cx="168411" cy="622113"/>
              </a:xfrm>
              <a:custGeom>
                <a:avLst/>
                <a:gdLst>
                  <a:gd name="T0" fmla="*/ 38100 w 106"/>
                  <a:gd name="T1" fmla="*/ 282575 h 382"/>
                  <a:gd name="T2" fmla="*/ 38100 w 106"/>
                  <a:gd name="T3" fmla="*/ 285750 h 382"/>
                  <a:gd name="T4" fmla="*/ 53975 w 106"/>
                  <a:gd name="T5" fmla="*/ 358775 h 382"/>
                  <a:gd name="T6" fmla="*/ 63500 w 106"/>
                  <a:gd name="T7" fmla="*/ 396875 h 382"/>
                  <a:gd name="T8" fmla="*/ 73025 w 106"/>
                  <a:gd name="T9" fmla="*/ 438150 h 382"/>
                  <a:gd name="T10" fmla="*/ 101600 w 106"/>
                  <a:gd name="T11" fmla="*/ 517525 h 382"/>
                  <a:gd name="T12" fmla="*/ 130175 w 106"/>
                  <a:gd name="T13" fmla="*/ 606425 h 382"/>
                  <a:gd name="T14" fmla="*/ 133350 w 106"/>
                  <a:gd name="T15" fmla="*/ 603250 h 382"/>
                  <a:gd name="T16" fmla="*/ 142875 w 106"/>
                  <a:gd name="T17" fmla="*/ 558800 h 382"/>
                  <a:gd name="T18" fmla="*/ 146050 w 106"/>
                  <a:gd name="T19" fmla="*/ 520700 h 382"/>
                  <a:gd name="T20" fmla="*/ 152400 w 106"/>
                  <a:gd name="T21" fmla="*/ 466725 h 382"/>
                  <a:gd name="T22" fmla="*/ 158750 w 106"/>
                  <a:gd name="T23" fmla="*/ 419100 h 382"/>
                  <a:gd name="T24" fmla="*/ 161925 w 106"/>
                  <a:gd name="T25" fmla="*/ 381000 h 382"/>
                  <a:gd name="T26" fmla="*/ 161925 w 106"/>
                  <a:gd name="T27" fmla="*/ 346075 h 382"/>
                  <a:gd name="T28" fmla="*/ 165100 w 106"/>
                  <a:gd name="T29" fmla="*/ 320675 h 382"/>
                  <a:gd name="T30" fmla="*/ 168275 w 106"/>
                  <a:gd name="T31" fmla="*/ 301625 h 382"/>
                  <a:gd name="T32" fmla="*/ 168275 w 106"/>
                  <a:gd name="T33" fmla="*/ 288925 h 382"/>
                  <a:gd name="T34" fmla="*/ 168275 w 106"/>
                  <a:gd name="T35" fmla="*/ 285750 h 382"/>
                  <a:gd name="T36" fmla="*/ 168275 w 106"/>
                  <a:gd name="T37" fmla="*/ 279400 h 382"/>
                  <a:gd name="T38" fmla="*/ 161925 w 106"/>
                  <a:gd name="T39" fmla="*/ 276225 h 382"/>
                  <a:gd name="T40" fmla="*/ 158750 w 106"/>
                  <a:gd name="T41" fmla="*/ 269875 h 382"/>
                  <a:gd name="T42" fmla="*/ 146050 w 106"/>
                  <a:gd name="T43" fmla="*/ 263525 h 382"/>
                  <a:gd name="T44" fmla="*/ 136525 w 106"/>
                  <a:gd name="T45" fmla="*/ 250825 h 382"/>
                  <a:gd name="T46" fmla="*/ 117475 w 106"/>
                  <a:gd name="T47" fmla="*/ 234950 h 382"/>
                  <a:gd name="T48" fmla="*/ 95250 w 106"/>
                  <a:gd name="T49" fmla="*/ 215900 h 382"/>
                  <a:gd name="T50" fmla="*/ 66675 w 106"/>
                  <a:gd name="T51" fmla="*/ 193675 h 382"/>
                  <a:gd name="T52" fmla="*/ 88900 w 106"/>
                  <a:gd name="T53" fmla="*/ 184150 h 382"/>
                  <a:gd name="T54" fmla="*/ 98425 w 106"/>
                  <a:gd name="T55" fmla="*/ 177800 h 382"/>
                  <a:gd name="T56" fmla="*/ 130175 w 106"/>
                  <a:gd name="T57" fmla="*/ 161925 h 382"/>
                  <a:gd name="T58" fmla="*/ 155575 w 106"/>
                  <a:gd name="T59" fmla="*/ 152400 h 382"/>
                  <a:gd name="T60" fmla="*/ 155575 w 106"/>
                  <a:gd name="T61" fmla="*/ 152400 h 382"/>
                  <a:gd name="T62" fmla="*/ 155575 w 106"/>
                  <a:gd name="T63" fmla="*/ 142875 h 382"/>
                  <a:gd name="T64" fmla="*/ 146050 w 106"/>
                  <a:gd name="T65" fmla="*/ 130175 h 382"/>
                  <a:gd name="T66" fmla="*/ 136525 w 106"/>
                  <a:gd name="T67" fmla="*/ 120650 h 382"/>
                  <a:gd name="T68" fmla="*/ 111125 w 106"/>
                  <a:gd name="T69" fmla="*/ 92075 h 382"/>
                  <a:gd name="T70" fmla="*/ 82550 w 106"/>
                  <a:gd name="T71" fmla="*/ 63500 h 382"/>
                  <a:gd name="T72" fmla="*/ 47625 w 106"/>
                  <a:gd name="T73" fmla="*/ 38100 h 382"/>
                  <a:gd name="T74" fmla="*/ 25400 w 106"/>
                  <a:gd name="T75" fmla="*/ 15875 h 382"/>
                  <a:gd name="T76" fmla="*/ 3175 w 106"/>
                  <a:gd name="T77" fmla="*/ 0 h 382"/>
                  <a:gd name="T78" fmla="*/ 0 w 106"/>
                  <a:gd name="T79" fmla="*/ 3175 h 382"/>
                  <a:gd name="T80" fmla="*/ 3175 w 106"/>
                  <a:gd name="T81" fmla="*/ 19050 h 382"/>
                  <a:gd name="T82" fmla="*/ 6350 w 106"/>
                  <a:gd name="T83" fmla="*/ 38100 h 382"/>
                  <a:gd name="T84" fmla="*/ 9525 w 106"/>
                  <a:gd name="T85" fmla="*/ 76200 h 382"/>
                  <a:gd name="T86" fmla="*/ 15875 w 106"/>
                  <a:gd name="T87" fmla="*/ 117475 h 382"/>
                  <a:gd name="T88" fmla="*/ 19050 w 106"/>
                  <a:gd name="T89" fmla="*/ 165100 h 382"/>
                  <a:gd name="T90" fmla="*/ 28575 w 106"/>
                  <a:gd name="T91" fmla="*/ 215900 h 382"/>
                  <a:gd name="T92" fmla="*/ 38100 w 106"/>
                  <a:gd name="T93" fmla="*/ 273050 h 382"/>
                  <a:gd name="T94" fmla="*/ 38100 w 106"/>
                  <a:gd name="T95" fmla="*/ 273050 h 382"/>
                  <a:gd name="T96" fmla="*/ 38100 w 106"/>
                  <a:gd name="T97" fmla="*/ 276225 h 382"/>
                  <a:gd name="T98" fmla="*/ 38100 w 106"/>
                  <a:gd name="T99" fmla="*/ 282575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382"/>
                  <a:gd name="T152" fmla="*/ 106 w 106"/>
                  <a:gd name="T153" fmla="*/ 382 h 3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382">
                    <a:moveTo>
                      <a:pt x="24" y="178"/>
                    </a:moveTo>
                    <a:lnTo>
                      <a:pt x="24" y="180"/>
                    </a:lnTo>
                    <a:lnTo>
                      <a:pt x="34" y="226"/>
                    </a:lnTo>
                    <a:lnTo>
                      <a:pt x="40" y="250"/>
                    </a:lnTo>
                    <a:lnTo>
                      <a:pt x="46" y="276"/>
                    </a:lnTo>
                    <a:lnTo>
                      <a:pt x="64" y="326"/>
                    </a:lnTo>
                    <a:lnTo>
                      <a:pt x="82" y="382"/>
                    </a:lnTo>
                    <a:lnTo>
                      <a:pt x="84" y="380"/>
                    </a:lnTo>
                    <a:lnTo>
                      <a:pt x="90" y="352"/>
                    </a:lnTo>
                    <a:lnTo>
                      <a:pt x="92" y="328"/>
                    </a:lnTo>
                    <a:lnTo>
                      <a:pt x="96" y="294"/>
                    </a:lnTo>
                    <a:lnTo>
                      <a:pt x="100" y="264"/>
                    </a:lnTo>
                    <a:lnTo>
                      <a:pt x="102" y="240"/>
                    </a:lnTo>
                    <a:lnTo>
                      <a:pt x="102" y="218"/>
                    </a:lnTo>
                    <a:lnTo>
                      <a:pt x="104" y="202"/>
                    </a:lnTo>
                    <a:lnTo>
                      <a:pt x="106" y="190"/>
                    </a:lnTo>
                    <a:lnTo>
                      <a:pt x="106" y="182"/>
                    </a:lnTo>
                    <a:lnTo>
                      <a:pt x="106" y="180"/>
                    </a:lnTo>
                    <a:lnTo>
                      <a:pt x="106" y="176"/>
                    </a:lnTo>
                    <a:lnTo>
                      <a:pt x="102" y="174"/>
                    </a:lnTo>
                    <a:lnTo>
                      <a:pt x="100" y="170"/>
                    </a:lnTo>
                    <a:lnTo>
                      <a:pt x="92" y="166"/>
                    </a:lnTo>
                    <a:lnTo>
                      <a:pt x="86" y="158"/>
                    </a:lnTo>
                    <a:lnTo>
                      <a:pt x="74" y="148"/>
                    </a:lnTo>
                    <a:lnTo>
                      <a:pt x="60" y="136"/>
                    </a:lnTo>
                    <a:lnTo>
                      <a:pt x="42" y="122"/>
                    </a:lnTo>
                    <a:lnTo>
                      <a:pt x="56" y="116"/>
                    </a:lnTo>
                    <a:lnTo>
                      <a:pt x="62" y="112"/>
                    </a:lnTo>
                    <a:lnTo>
                      <a:pt x="82" y="102"/>
                    </a:lnTo>
                    <a:lnTo>
                      <a:pt x="98" y="96"/>
                    </a:lnTo>
                    <a:lnTo>
                      <a:pt x="98" y="90"/>
                    </a:lnTo>
                    <a:lnTo>
                      <a:pt x="92" y="82"/>
                    </a:lnTo>
                    <a:lnTo>
                      <a:pt x="86" y="76"/>
                    </a:lnTo>
                    <a:lnTo>
                      <a:pt x="70" y="58"/>
                    </a:lnTo>
                    <a:lnTo>
                      <a:pt x="52" y="40"/>
                    </a:lnTo>
                    <a:lnTo>
                      <a:pt x="30" y="24"/>
                    </a:lnTo>
                    <a:lnTo>
                      <a:pt x="16" y="10"/>
                    </a:lnTo>
                    <a:lnTo>
                      <a:pt x="2" y="0"/>
                    </a:lnTo>
                    <a:lnTo>
                      <a:pt x="0" y="2"/>
                    </a:lnTo>
                    <a:lnTo>
                      <a:pt x="2" y="12"/>
                    </a:lnTo>
                    <a:lnTo>
                      <a:pt x="4" y="24"/>
                    </a:lnTo>
                    <a:lnTo>
                      <a:pt x="6" y="48"/>
                    </a:lnTo>
                    <a:lnTo>
                      <a:pt x="10" y="74"/>
                    </a:lnTo>
                    <a:lnTo>
                      <a:pt x="12" y="104"/>
                    </a:lnTo>
                    <a:lnTo>
                      <a:pt x="18" y="136"/>
                    </a:lnTo>
                    <a:lnTo>
                      <a:pt x="24" y="172"/>
                    </a:lnTo>
                    <a:lnTo>
                      <a:pt x="24" y="174"/>
                    </a:lnTo>
                    <a:lnTo>
                      <a:pt x="24" y="178"/>
                    </a:lnTo>
                    <a:close/>
                  </a:path>
                </a:pathLst>
              </a:custGeom>
              <a:solidFill>
                <a:schemeClr val="accent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Freeform 68">
                <a:extLst>
                  <a:ext uri="{FF2B5EF4-FFF2-40B4-BE49-F238E27FC236}">
                    <a16:creationId xmlns:a16="http://schemas.microsoft.com/office/drawing/2014/main" id="{6E12E634-A8B7-4330-9708-BEC017D47128}"/>
                  </a:ext>
                </a:extLst>
              </p:cNvPr>
              <p:cNvSpPr>
                <a:spLocks/>
              </p:cNvSpPr>
              <p:nvPr/>
            </p:nvSpPr>
            <p:spPr bwMode="auto">
              <a:xfrm>
                <a:off x="1147127" y="2284742"/>
                <a:ext cx="194038" cy="736449"/>
              </a:xfrm>
              <a:custGeom>
                <a:avLst/>
                <a:gdLst/>
                <a:ahLst/>
                <a:cxnLst>
                  <a:cxn ang="0">
                    <a:pos x="30" y="62"/>
                  </a:cxn>
                  <a:cxn ang="0">
                    <a:pos x="70" y="96"/>
                  </a:cxn>
                  <a:cxn ang="0">
                    <a:pos x="92" y="120"/>
                  </a:cxn>
                  <a:cxn ang="0">
                    <a:pos x="98" y="134"/>
                  </a:cxn>
                  <a:cxn ang="0">
                    <a:pos x="82" y="140"/>
                  </a:cxn>
                  <a:cxn ang="0">
                    <a:pos x="56" y="154"/>
                  </a:cxn>
                  <a:cxn ang="0">
                    <a:pos x="60" y="174"/>
                  </a:cxn>
                  <a:cxn ang="0">
                    <a:pos x="86" y="196"/>
                  </a:cxn>
                  <a:cxn ang="0">
                    <a:pos x="100" y="208"/>
                  </a:cxn>
                  <a:cxn ang="0">
                    <a:pos x="106" y="214"/>
                  </a:cxn>
                  <a:cxn ang="0">
                    <a:pos x="106" y="220"/>
                  </a:cxn>
                  <a:cxn ang="0">
                    <a:pos x="104" y="240"/>
                  </a:cxn>
                  <a:cxn ang="0">
                    <a:pos x="102" y="278"/>
                  </a:cxn>
                  <a:cxn ang="0">
                    <a:pos x="96" y="332"/>
                  </a:cxn>
                  <a:cxn ang="0">
                    <a:pos x="90" y="390"/>
                  </a:cxn>
                  <a:cxn ang="0">
                    <a:pos x="82" y="420"/>
                  </a:cxn>
                  <a:cxn ang="0">
                    <a:pos x="84" y="424"/>
                  </a:cxn>
                  <a:cxn ang="0">
                    <a:pos x="98" y="440"/>
                  </a:cxn>
                  <a:cxn ang="0">
                    <a:pos x="112" y="354"/>
                  </a:cxn>
                  <a:cxn ang="0">
                    <a:pos x="118" y="292"/>
                  </a:cxn>
                  <a:cxn ang="0">
                    <a:pos x="122" y="246"/>
                  </a:cxn>
                  <a:cxn ang="0">
                    <a:pos x="124" y="218"/>
                  </a:cxn>
                  <a:cxn ang="0">
                    <a:pos x="124" y="208"/>
                  </a:cxn>
                  <a:cxn ang="0">
                    <a:pos x="122" y="200"/>
                  </a:cxn>
                  <a:cxn ang="0">
                    <a:pos x="112" y="192"/>
                  </a:cxn>
                  <a:cxn ang="0">
                    <a:pos x="104" y="184"/>
                  </a:cxn>
                  <a:cxn ang="0">
                    <a:pos x="84" y="166"/>
                  </a:cxn>
                  <a:cxn ang="0">
                    <a:pos x="68" y="150"/>
                  </a:cxn>
                  <a:cxn ang="0">
                    <a:pos x="90" y="142"/>
                  </a:cxn>
                  <a:cxn ang="0">
                    <a:pos x="106" y="138"/>
                  </a:cxn>
                  <a:cxn ang="0">
                    <a:pos x="114" y="128"/>
                  </a:cxn>
                  <a:cxn ang="0">
                    <a:pos x="120" y="118"/>
                  </a:cxn>
                  <a:cxn ang="0">
                    <a:pos x="104" y="100"/>
                  </a:cxn>
                  <a:cxn ang="0">
                    <a:pos x="74" y="72"/>
                  </a:cxn>
                  <a:cxn ang="0">
                    <a:pos x="32" y="34"/>
                  </a:cxn>
                  <a:cxn ang="0">
                    <a:pos x="8" y="10"/>
                  </a:cxn>
                  <a:cxn ang="0">
                    <a:pos x="0" y="16"/>
                  </a:cxn>
                  <a:cxn ang="0">
                    <a:pos x="0" y="40"/>
                  </a:cxn>
                  <a:cxn ang="0">
                    <a:pos x="16" y="48"/>
                  </a:cxn>
                </a:cxnLst>
                <a:rect l="0" t="0" r="r" b="b"/>
                <a:pathLst>
                  <a:path w="124" h="452">
                    <a:moveTo>
                      <a:pt x="16" y="48"/>
                    </a:moveTo>
                    <a:lnTo>
                      <a:pt x="30" y="62"/>
                    </a:lnTo>
                    <a:lnTo>
                      <a:pt x="52" y="78"/>
                    </a:lnTo>
                    <a:lnTo>
                      <a:pt x="70" y="96"/>
                    </a:lnTo>
                    <a:lnTo>
                      <a:pt x="86" y="114"/>
                    </a:lnTo>
                    <a:lnTo>
                      <a:pt x="92" y="120"/>
                    </a:lnTo>
                    <a:lnTo>
                      <a:pt x="98" y="128"/>
                    </a:lnTo>
                    <a:lnTo>
                      <a:pt x="98" y="134"/>
                    </a:lnTo>
                    <a:lnTo>
                      <a:pt x="98" y="134"/>
                    </a:lnTo>
                    <a:lnTo>
                      <a:pt x="82" y="140"/>
                    </a:lnTo>
                    <a:lnTo>
                      <a:pt x="62" y="150"/>
                    </a:lnTo>
                    <a:lnTo>
                      <a:pt x="56" y="154"/>
                    </a:lnTo>
                    <a:lnTo>
                      <a:pt x="42" y="160"/>
                    </a:lnTo>
                    <a:lnTo>
                      <a:pt x="60" y="174"/>
                    </a:lnTo>
                    <a:lnTo>
                      <a:pt x="74" y="186"/>
                    </a:lnTo>
                    <a:lnTo>
                      <a:pt x="86" y="196"/>
                    </a:lnTo>
                    <a:lnTo>
                      <a:pt x="92" y="204"/>
                    </a:lnTo>
                    <a:lnTo>
                      <a:pt x="100" y="208"/>
                    </a:lnTo>
                    <a:lnTo>
                      <a:pt x="102" y="212"/>
                    </a:lnTo>
                    <a:lnTo>
                      <a:pt x="106" y="214"/>
                    </a:lnTo>
                    <a:lnTo>
                      <a:pt x="106" y="218"/>
                    </a:lnTo>
                    <a:lnTo>
                      <a:pt x="106" y="220"/>
                    </a:lnTo>
                    <a:lnTo>
                      <a:pt x="106" y="228"/>
                    </a:lnTo>
                    <a:lnTo>
                      <a:pt x="104" y="240"/>
                    </a:lnTo>
                    <a:lnTo>
                      <a:pt x="102" y="256"/>
                    </a:lnTo>
                    <a:lnTo>
                      <a:pt x="102" y="278"/>
                    </a:lnTo>
                    <a:lnTo>
                      <a:pt x="100" y="302"/>
                    </a:lnTo>
                    <a:lnTo>
                      <a:pt x="96" y="332"/>
                    </a:lnTo>
                    <a:lnTo>
                      <a:pt x="92" y="366"/>
                    </a:lnTo>
                    <a:lnTo>
                      <a:pt x="90" y="390"/>
                    </a:lnTo>
                    <a:lnTo>
                      <a:pt x="84" y="418"/>
                    </a:lnTo>
                    <a:lnTo>
                      <a:pt x="82" y="420"/>
                    </a:lnTo>
                    <a:lnTo>
                      <a:pt x="84" y="424"/>
                    </a:lnTo>
                    <a:lnTo>
                      <a:pt x="84" y="424"/>
                    </a:lnTo>
                    <a:lnTo>
                      <a:pt x="96" y="452"/>
                    </a:lnTo>
                    <a:lnTo>
                      <a:pt x="98" y="440"/>
                    </a:lnTo>
                    <a:lnTo>
                      <a:pt x="106" y="394"/>
                    </a:lnTo>
                    <a:lnTo>
                      <a:pt x="112" y="354"/>
                    </a:lnTo>
                    <a:lnTo>
                      <a:pt x="116" y="320"/>
                    </a:lnTo>
                    <a:lnTo>
                      <a:pt x="118" y="292"/>
                    </a:lnTo>
                    <a:lnTo>
                      <a:pt x="120" y="266"/>
                    </a:lnTo>
                    <a:lnTo>
                      <a:pt x="122" y="246"/>
                    </a:lnTo>
                    <a:lnTo>
                      <a:pt x="124" y="228"/>
                    </a:lnTo>
                    <a:lnTo>
                      <a:pt x="124" y="218"/>
                    </a:lnTo>
                    <a:lnTo>
                      <a:pt x="124" y="210"/>
                    </a:lnTo>
                    <a:lnTo>
                      <a:pt x="124" y="208"/>
                    </a:lnTo>
                    <a:lnTo>
                      <a:pt x="124" y="204"/>
                    </a:lnTo>
                    <a:lnTo>
                      <a:pt x="122" y="200"/>
                    </a:lnTo>
                    <a:lnTo>
                      <a:pt x="118" y="196"/>
                    </a:lnTo>
                    <a:lnTo>
                      <a:pt x="112" y="192"/>
                    </a:lnTo>
                    <a:lnTo>
                      <a:pt x="108" y="188"/>
                    </a:lnTo>
                    <a:lnTo>
                      <a:pt x="104" y="184"/>
                    </a:lnTo>
                    <a:lnTo>
                      <a:pt x="96" y="178"/>
                    </a:lnTo>
                    <a:lnTo>
                      <a:pt x="84" y="166"/>
                    </a:lnTo>
                    <a:lnTo>
                      <a:pt x="68" y="156"/>
                    </a:lnTo>
                    <a:lnTo>
                      <a:pt x="68" y="150"/>
                    </a:lnTo>
                    <a:lnTo>
                      <a:pt x="80" y="144"/>
                    </a:lnTo>
                    <a:lnTo>
                      <a:pt x="90" y="142"/>
                    </a:lnTo>
                    <a:lnTo>
                      <a:pt x="98" y="138"/>
                    </a:lnTo>
                    <a:lnTo>
                      <a:pt x="106" y="138"/>
                    </a:lnTo>
                    <a:lnTo>
                      <a:pt x="100" y="134"/>
                    </a:lnTo>
                    <a:lnTo>
                      <a:pt x="114" y="128"/>
                    </a:lnTo>
                    <a:lnTo>
                      <a:pt x="124" y="128"/>
                    </a:lnTo>
                    <a:lnTo>
                      <a:pt x="120" y="118"/>
                    </a:lnTo>
                    <a:lnTo>
                      <a:pt x="112" y="110"/>
                    </a:lnTo>
                    <a:lnTo>
                      <a:pt x="104" y="100"/>
                    </a:lnTo>
                    <a:lnTo>
                      <a:pt x="96" y="92"/>
                    </a:lnTo>
                    <a:lnTo>
                      <a:pt x="74" y="72"/>
                    </a:lnTo>
                    <a:lnTo>
                      <a:pt x="48" y="50"/>
                    </a:lnTo>
                    <a:lnTo>
                      <a:pt x="32" y="34"/>
                    </a:lnTo>
                    <a:lnTo>
                      <a:pt x="18" y="20"/>
                    </a:lnTo>
                    <a:lnTo>
                      <a:pt x="8" y="10"/>
                    </a:lnTo>
                    <a:lnTo>
                      <a:pt x="0" y="0"/>
                    </a:lnTo>
                    <a:lnTo>
                      <a:pt x="0" y="16"/>
                    </a:lnTo>
                    <a:lnTo>
                      <a:pt x="0" y="34"/>
                    </a:lnTo>
                    <a:lnTo>
                      <a:pt x="0" y="40"/>
                    </a:lnTo>
                    <a:lnTo>
                      <a:pt x="2" y="38"/>
                    </a:lnTo>
                    <a:lnTo>
                      <a:pt x="16" y="48"/>
                    </a:lnTo>
                    <a:close/>
                  </a:path>
                </a:pathLst>
              </a:custGeom>
              <a:solidFill>
                <a:schemeClr val="accent1"/>
              </a:solid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Freeform 69">
                <a:extLst>
                  <a:ext uri="{FF2B5EF4-FFF2-40B4-BE49-F238E27FC236}">
                    <a16:creationId xmlns:a16="http://schemas.microsoft.com/office/drawing/2014/main" id="{87285785-B869-4891-8E4C-D0A0149DE5A2}"/>
                  </a:ext>
                </a:extLst>
              </p:cNvPr>
              <p:cNvSpPr>
                <a:spLocks/>
              </p:cNvSpPr>
              <p:nvPr/>
            </p:nvSpPr>
            <p:spPr bwMode="auto">
              <a:xfrm>
                <a:off x="1183738" y="2647922"/>
                <a:ext cx="252616" cy="702821"/>
              </a:xfrm>
              <a:custGeom>
                <a:avLst/>
                <a:gdLst>
                  <a:gd name="T0" fmla="*/ 158750 w 162"/>
                  <a:gd name="T1" fmla="*/ 514350 h 438"/>
                  <a:gd name="T2" fmla="*/ 155575 w 162"/>
                  <a:gd name="T3" fmla="*/ 539750 h 438"/>
                  <a:gd name="T4" fmla="*/ 152400 w 162"/>
                  <a:gd name="T5" fmla="*/ 555625 h 438"/>
                  <a:gd name="T6" fmla="*/ 139700 w 162"/>
                  <a:gd name="T7" fmla="*/ 581025 h 438"/>
                  <a:gd name="T8" fmla="*/ 152400 w 162"/>
                  <a:gd name="T9" fmla="*/ 555625 h 438"/>
                  <a:gd name="T10" fmla="*/ 155575 w 162"/>
                  <a:gd name="T11" fmla="*/ 539750 h 438"/>
                  <a:gd name="T12" fmla="*/ 158750 w 162"/>
                  <a:gd name="T13" fmla="*/ 514350 h 438"/>
                  <a:gd name="T14" fmla="*/ 158750 w 162"/>
                  <a:gd name="T15" fmla="*/ 473075 h 438"/>
                  <a:gd name="T16" fmla="*/ 95250 w 162"/>
                  <a:gd name="T17" fmla="*/ 327025 h 438"/>
                  <a:gd name="T18" fmla="*/ 92075 w 162"/>
                  <a:gd name="T19" fmla="*/ 320675 h 438"/>
                  <a:gd name="T20" fmla="*/ 34925 w 162"/>
                  <a:gd name="T21" fmla="*/ 152400 h 438"/>
                  <a:gd name="T22" fmla="*/ 15875 w 162"/>
                  <a:gd name="T23" fmla="*/ 73025 h 438"/>
                  <a:gd name="T24" fmla="*/ 0 w 162"/>
                  <a:gd name="T25" fmla="*/ 0 h 438"/>
                  <a:gd name="T26" fmla="*/ 9525 w 162"/>
                  <a:gd name="T27" fmla="*/ 85725 h 438"/>
                  <a:gd name="T28" fmla="*/ 15875 w 162"/>
                  <a:gd name="T29" fmla="*/ 171450 h 438"/>
                  <a:gd name="T30" fmla="*/ 31750 w 162"/>
                  <a:gd name="T31" fmla="*/ 273050 h 438"/>
                  <a:gd name="T32" fmla="*/ 41275 w 162"/>
                  <a:gd name="T33" fmla="*/ 320675 h 438"/>
                  <a:gd name="T34" fmla="*/ 53975 w 162"/>
                  <a:gd name="T35" fmla="*/ 374650 h 438"/>
                  <a:gd name="T36" fmla="*/ 57150 w 162"/>
                  <a:gd name="T37" fmla="*/ 381000 h 438"/>
                  <a:gd name="T38" fmla="*/ 60325 w 162"/>
                  <a:gd name="T39" fmla="*/ 409575 h 438"/>
                  <a:gd name="T40" fmla="*/ 73025 w 162"/>
                  <a:gd name="T41" fmla="*/ 460375 h 438"/>
                  <a:gd name="T42" fmla="*/ 88900 w 162"/>
                  <a:gd name="T43" fmla="*/ 511175 h 438"/>
                  <a:gd name="T44" fmla="*/ 104775 w 162"/>
                  <a:gd name="T45" fmla="*/ 549275 h 438"/>
                  <a:gd name="T46" fmla="*/ 114300 w 162"/>
                  <a:gd name="T47" fmla="*/ 577850 h 438"/>
                  <a:gd name="T48" fmla="*/ 127000 w 162"/>
                  <a:gd name="T49" fmla="*/ 600075 h 438"/>
                  <a:gd name="T50" fmla="*/ 136525 w 162"/>
                  <a:gd name="T51" fmla="*/ 615950 h 438"/>
                  <a:gd name="T52" fmla="*/ 76200 w 162"/>
                  <a:gd name="T53" fmla="*/ 574675 h 438"/>
                  <a:gd name="T54" fmla="*/ 76200 w 162"/>
                  <a:gd name="T55" fmla="*/ 577850 h 438"/>
                  <a:gd name="T56" fmla="*/ 79375 w 162"/>
                  <a:gd name="T57" fmla="*/ 609600 h 438"/>
                  <a:gd name="T58" fmla="*/ 73025 w 162"/>
                  <a:gd name="T59" fmla="*/ 641350 h 438"/>
                  <a:gd name="T60" fmla="*/ 60325 w 162"/>
                  <a:gd name="T61" fmla="*/ 695325 h 438"/>
                  <a:gd name="T62" fmla="*/ 107950 w 162"/>
                  <a:gd name="T63" fmla="*/ 688975 h 438"/>
                  <a:gd name="T64" fmla="*/ 206375 w 162"/>
                  <a:gd name="T65" fmla="*/ 676275 h 438"/>
                  <a:gd name="T66" fmla="*/ 225425 w 162"/>
                  <a:gd name="T67" fmla="*/ 669925 h 438"/>
                  <a:gd name="T68" fmla="*/ 254000 w 162"/>
                  <a:gd name="T69" fmla="*/ 666750 h 438"/>
                  <a:gd name="T70" fmla="*/ 222250 w 162"/>
                  <a:gd name="T71" fmla="*/ 596900 h 438"/>
                  <a:gd name="T72" fmla="*/ 187325 w 162"/>
                  <a:gd name="T73" fmla="*/ 527050 h 438"/>
                  <a:gd name="T74" fmla="*/ 158750 w 162"/>
                  <a:gd name="T75" fmla="*/ 495300 h 4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438"/>
                  <a:gd name="T116" fmla="*/ 162 w 162"/>
                  <a:gd name="T117" fmla="*/ 438 h 4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438">
                    <a:moveTo>
                      <a:pt x="100" y="312"/>
                    </a:moveTo>
                    <a:lnTo>
                      <a:pt x="100" y="324"/>
                    </a:lnTo>
                    <a:lnTo>
                      <a:pt x="100" y="332"/>
                    </a:lnTo>
                    <a:lnTo>
                      <a:pt x="98" y="340"/>
                    </a:lnTo>
                    <a:lnTo>
                      <a:pt x="98" y="344"/>
                    </a:lnTo>
                    <a:lnTo>
                      <a:pt x="96" y="350"/>
                    </a:lnTo>
                    <a:lnTo>
                      <a:pt x="94" y="356"/>
                    </a:lnTo>
                    <a:lnTo>
                      <a:pt x="88" y="366"/>
                    </a:lnTo>
                    <a:lnTo>
                      <a:pt x="94" y="356"/>
                    </a:lnTo>
                    <a:lnTo>
                      <a:pt x="96" y="350"/>
                    </a:lnTo>
                    <a:lnTo>
                      <a:pt x="98" y="344"/>
                    </a:lnTo>
                    <a:lnTo>
                      <a:pt x="98" y="340"/>
                    </a:lnTo>
                    <a:lnTo>
                      <a:pt x="100" y="332"/>
                    </a:lnTo>
                    <a:lnTo>
                      <a:pt x="100" y="324"/>
                    </a:lnTo>
                    <a:lnTo>
                      <a:pt x="100" y="312"/>
                    </a:lnTo>
                    <a:lnTo>
                      <a:pt x="100" y="298"/>
                    </a:lnTo>
                    <a:lnTo>
                      <a:pt x="72" y="234"/>
                    </a:lnTo>
                    <a:lnTo>
                      <a:pt x="60" y="206"/>
                    </a:lnTo>
                    <a:lnTo>
                      <a:pt x="58" y="202"/>
                    </a:lnTo>
                    <a:lnTo>
                      <a:pt x="40" y="146"/>
                    </a:lnTo>
                    <a:lnTo>
                      <a:pt x="22" y="96"/>
                    </a:lnTo>
                    <a:lnTo>
                      <a:pt x="16" y="70"/>
                    </a:lnTo>
                    <a:lnTo>
                      <a:pt x="10" y="46"/>
                    </a:lnTo>
                    <a:lnTo>
                      <a:pt x="0" y="0"/>
                    </a:lnTo>
                    <a:lnTo>
                      <a:pt x="4" y="36"/>
                    </a:lnTo>
                    <a:lnTo>
                      <a:pt x="6" y="54"/>
                    </a:lnTo>
                    <a:lnTo>
                      <a:pt x="6" y="74"/>
                    </a:lnTo>
                    <a:lnTo>
                      <a:pt x="10" y="108"/>
                    </a:lnTo>
                    <a:lnTo>
                      <a:pt x="14" y="140"/>
                    </a:lnTo>
                    <a:lnTo>
                      <a:pt x="20" y="172"/>
                    </a:lnTo>
                    <a:lnTo>
                      <a:pt x="24" y="186"/>
                    </a:lnTo>
                    <a:lnTo>
                      <a:pt x="26" y="202"/>
                    </a:lnTo>
                    <a:lnTo>
                      <a:pt x="32" y="230"/>
                    </a:lnTo>
                    <a:lnTo>
                      <a:pt x="34" y="236"/>
                    </a:lnTo>
                    <a:lnTo>
                      <a:pt x="36" y="238"/>
                    </a:lnTo>
                    <a:lnTo>
                      <a:pt x="36" y="240"/>
                    </a:lnTo>
                    <a:lnTo>
                      <a:pt x="36" y="244"/>
                    </a:lnTo>
                    <a:lnTo>
                      <a:pt x="38" y="258"/>
                    </a:lnTo>
                    <a:lnTo>
                      <a:pt x="44" y="286"/>
                    </a:lnTo>
                    <a:lnTo>
                      <a:pt x="46" y="290"/>
                    </a:lnTo>
                    <a:lnTo>
                      <a:pt x="52" y="306"/>
                    </a:lnTo>
                    <a:lnTo>
                      <a:pt x="56" y="322"/>
                    </a:lnTo>
                    <a:lnTo>
                      <a:pt x="62" y="334"/>
                    </a:lnTo>
                    <a:lnTo>
                      <a:pt x="66" y="346"/>
                    </a:lnTo>
                    <a:lnTo>
                      <a:pt x="70" y="356"/>
                    </a:lnTo>
                    <a:lnTo>
                      <a:pt x="72" y="364"/>
                    </a:lnTo>
                    <a:lnTo>
                      <a:pt x="76" y="372"/>
                    </a:lnTo>
                    <a:lnTo>
                      <a:pt x="80" y="378"/>
                    </a:lnTo>
                    <a:lnTo>
                      <a:pt x="84" y="384"/>
                    </a:lnTo>
                    <a:lnTo>
                      <a:pt x="86" y="388"/>
                    </a:lnTo>
                    <a:lnTo>
                      <a:pt x="66" y="374"/>
                    </a:lnTo>
                    <a:lnTo>
                      <a:pt x="48" y="362"/>
                    </a:lnTo>
                    <a:lnTo>
                      <a:pt x="48" y="364"/>
                    </a:lnTo>
                    <a:lnTo>
                      <a:pt x="50" y="380"/>
                    </a:lnTo>
                    <a:lnTo>
                      <a:pt x="50" y="384"/>
                    </a:lnTo>
                    <a:lnTo>
                      <a:pt x="50" y="392"/>
                    </a:lnTo>
                    <a:lnTo>
                      <a:pt x="46" y="404"/>
                    </a:lnTo>
                    <a:lnTo>
                      <a:pt x="44" y="418"/>
                    </a:lnTo>
                    <a:lnTo>
                      <a:pt x="38" y="438"/>
                    </a:lnTo>
                    <a:lnTo>
                      <a:pt x="54" y="436"/>
                    </a:lnTo>
                    <a:lnTo>
                      <a:pt x="68" y="434"/>
                    </a:lnTo>
                    <a:lnTo>
                      <a:pt x="98" y="430"/>
                    </a:lnTo>
                    <a:lnTo>
                      <a:pt x="130" y="426"/>
                    </a:lnTo>
                    <a:lnTo>
                      <a:pt x="138" y="422"/>
                    </a:lnTo>
                    <a:lnTo>
                      <a:pt x="142" y="422"/>
                    </a:lnTo>
                    <a:lnTo>
                      <a:pt x="144" y="422"/>
                    </a:lnTo>
                    <a:lnTo>
                      <a:pt x="160" y="420"/>
                    </a:lnTo>
                    <a:lnTo>
                      <a:pt x="162" y="418"/>
                    </a:lnTo>
                    <a:lnTo>
                      <a:pt x="140" y="376"/>
                    </a:lnTo>
                    <a:lnTo>
                      <a:pt x="118" y="334"/>
                    </a:lnTo>
                    <a:lnTo>
                      <a:pt x="118" y="332"/>
                    </a:lnTo>
                    <a:lnTo>
                      <a:pt x="100" y="298"/>
                    </a:lnTo>
                    <a:lnTo>
                      <a:pt x="100" y="312"/>
                    </a:lnTo>
                    <a:close/>
                  </a:path>
                </a:pathLst>
              </a:custGeom>
              <a:solidFill>
                <a:srgbClr val="CDCCC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Freeform 70">
                <a:extLst>
                  <a:ext uri="{FF2B5EF4-FFF2-40B4-BE49-F238E27FC236}">
                    <a16:creationId xmlns:a16="http://schemas.microsoft.com/office/drawing/2014/main" id="{55B8D323-F2F3-4EBF-BA2E-E34EEFD32579}"/>
                  </a:ext>
                </a:extLst>
              </p:cNvPr>
              <p:cNvSpPr>
                <a:spLocks/>
              </p:cNvSpPr>
              <p:nvPr/>
            </p:nvSpPr>
            <p:spPr bwMode="auto">
              <a:xfrm>
                <a:off x="689486" y="2388989"/>
                <a:ext cx="237974" cy="904586"/>
              </a:xfrm>
              <a:custGeom>
                <a:avLst/>
                <a:gdLst>
                  <a:gd name="T0" fmla="*/ 184150 w 148"/>
                  <a:gd name="T1" fmla="*/ 438150 h 558"/>
                  <a:gd name="T2" fmla="*/ 161925 w 148"/>
                  <a:gd name="T3" fmla="*/ 190500 h 558"/>
                  <a:gd name="T4" fmla="*/ 231775 w 148"/>
                  <a:gd name="T5" fmla="*/ 50800 h 558"/>
                  <a:gd name="T6" fmla="*/ 234950 w 148"/>
                  <a:gd name="T7" fmla="*/ 31750 h 558"/>
                  <a:gd name="T8" fmla="*/ 219075 w 148"/>
                  <a:gd name="T9" fmla="*/ 0 h 558"/>
                  <a:gd name="T10" fmla="*/ 209550 w 148"/>
                  <a:gd name="T11" fmla="*/ 6350 h 558"/>
                  <a:gd name="T12" fmla="*/ 206375 w 148"/>
                  <a:gd name="T13" fmla="*/ 15875 h 558"/>
                  <a:gd name="T14" fmla="*/ 104775 w 148"/>
                  <a:gd name="T15" fmla="*/ 285750 h 558"/>
                  <a:gd name="T16" fmla="*/ 79375 w 148"/>
                  <a:gd name="T17" fmla="*/ 520700 h 558"/>
                  <a:gd name="T18" fmla="*/ 0 w 148"/>
                  <a:gd name="T19" fmla="*/ 885825 h 558"/>
                  <a:gd name="T20" fmla="*/ 117475 w 148"/>
                  <a:gd name="T21" fmla="*/ 606425 h 558"/>
                  <a:gd name="T22" fmla="*/ 184150 w 148"/>
                  <a:gd name="T23" fmla="*/ 438150 h 5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
                  <a:gd name="T37" fmla="*/ 0 h 558"/>
                  <a:gd name="T38" fmla="*/ 148 w 148"/>
                  <a:gd name="T39" fmla="*/ 558 h 5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 h="558">
                    <a:moveTo>
                      <a:pt x="116" y="276"/>
                    </a:moveTo>
                    <a:lnTo>
                      <a:pt x="102" y="120"/>
                    </a:lnTo>
                    <a:lnTo>
                      <a:pt x="146" y="32"/>
                    </a:lnTo>
                    <a:lnTo>
                      <a:pt x="148" y="20"/>
                    </a:lnTo>
                    <a:lnTo>
                      <a:pt x="138" y="0"/>
                    </a:lnTo>
                    <a:lnTo>
                      <a:pt x="132" y="4"/>
                    </a:lnTo>
                    <a:lnTo>
                      <a:pt x="130" y="10"/>
                    </a:lnTo>
                    <a:lnTo>
                      <a:pt x="66" y="180"/>
                    </a:lnTo>
                    <a:lnTo>
                      <a:pt x="50" y="328"/>
                    </a:lnTo>
                    <a:lnTo>
                      <a:pt x="0" y="558"/>
                    </a:lnTo>
                    <a:lnTo>
                      <a:pt x="74" y="382"/>
                    </a:lnTo>
                    <a:lnTo>
                      <a:pt x="116" y="276"/>
                    </a:lnTo>
                    <a:close/>
                  </a:path>
                </a:pathLst>
              </a:custGeom>
              <a:solidFill>
                <a:schemeClr val="accent1"/>
              </a:solidFill>
              <a:ln w="8">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 name="Freeform 71">
                <a:extLst>
                  <a:ext uri="{FF2B5EF4-FFF2-40B4-BE49-F238E27FC236}">
                    <a16:creationId xmlns:a16="http://schemas.microsoft.com/office/drawing/2014/main" id="{E89A3838-36E9-47A4-A235-2D41E8F59F04}"/>
                  </a:ext>
                </a:extLst>
              </p:cNvPr>
              <p:cNvSpPr>
                <a:spLocks/>
              </p:cNvSpPr>
              <p:nvPr/>
            </p:nvSpPr>
            <p:spPr bwMode="auto">
              <a:xfrm>
                <a:off x="1040953" y="3125436"/>
                <a:ext cx="62240" cy="225307"/>
              </a:xfrm>
              <a:custGeom>
                <a:avLst/>
                <a:gdLst>
                  <a:gd name="T0" fmla="*/ 50800 w 38"/>
                  <a:gd name="T1" fmla="*/ 161925 h 140"/>
                  <a:gd name="T2" fmla="*/ 31750 w 38"/>
                  <a:gd name="T3" fmla="*/ 92075 h 140"/>
                  <a:gd name="T4" fmla="*/ 28575 w 38"/>
                  <a:gd name="T5" fmla="*/ 73025 h 140"/>
                  <a:gd name="T6" fmla="*/ 25400 w 38"/>
                  <a:gd name="T7" fmla="*/ 50800 h 140"/>
                  <a:gd name="T8" fmla="*/ 22225 w 38"/>
                  <a:gd name="T9" fmla="*/ 28575 h 140"/>
                  <a:gd name="T10" fmla="*/ 19050 w 38"/>
                  <a:gd name="T11" fmla="*/ 0 h 140"/>
                  <a:gd name="T12" fmla="*/ 12700 w 38"/>
                  <a:gd name="T13" fmla="*/ 0 h 140"/>
                  <a:gd name="T14" fmla="*/ 12700 w 38"/>
                  <a:gd name="T15" fmla="*/ 15875 h 140"/>
                  <a:gd name="T16" fmla="*/ 12700 w 38"/>
                  <a:gd name="T17" fmla="*/ 34925 h 140"/>
                  <a:gd name="T18" fmla="*/ 12700 w 38"/>
                  <a:gd name="T19" fmla="*/ 53975 h 140"/>
                  <a:gd name="T20" fmla="*/ 9525 w 38"/>
                  <a:gd name="T21" fmla="*/ 79375 h 140"/>
                  <a:gd name="T22" fmla="*/ 9525 w 38"/>
                  <a:gd name="T23" fmla="*/ 104775 h 140"/>
                  <a:gd name="T24" fmla="*/ 6350 w 38"/>
                  <a:gd name="T25" fmla="*/ 136525 h 140"/>
                  <a:gd name="T26" fmla="*/ 6350 w 38"/>
                  <a:gd name="T27" fmla="*/ 168275 h 140"/>
                  <a:gd name="T28" fmla="*/ 3175 w 38"/>
                  <a:gd name="T29" fmla="*/ 206375 h 140"/>
                  <a:gd name="T30" fmla="*/ 0 w 38"/>
                  <a:gd name="T31" fmla="*/ 215900 h 140"/>
                  <a:gd name="T32" fmla="*/ 60325 w 38"/>
                  <a:gd name="T33" fmla="*/ 222250 h 140"/>
                  <a:gd name="T34" fmla="*/ 57150 w 38"/>
                  <a:gd name="T35" fmla="*/ 190500 h 140"/>
                  <a:gd name="T36" fmla="*/ 50800 w 38"/>
                  <a:gd name="T37" fmla="*/ 161925 h 1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140"/>
                  <a:gd name="T59" fmla="*/ 38 w 38"/>
                  <a:gd name="T60" fmla="*/ 140 h 1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140">
                    <a:moveTo>
                      <a:pt x="32" y="102"/>
                    </a:moveTo>
                    <a:lnTo>
                      <a:pt x="20" y="58"/>
                    </a:lnTo>
                    <a:lnTo>
                      <a:pt x="18" y="46"/>
                    </a:lnTo>
                    <a:lnTo>
                      <a:pt x="16" y="32"/>
                    </a:lnTo>
                    <a:lnTo>
                      <a:pt x="14" y="18"/>
                    </a:lnTo>
                    <a:lnTo>
                      <a:pt x="12" y="0"/>
                    </a:lnTo>
                    <a:lnTo>
                      <a:pt x="8" y="0"/>
                    </a:lnTo>
                    <a:lnTo>
                      <a:pt x="8" y="10"/>
                    </a:lnTo>
                    <a:lnTo>
                      <a:pt x="8" y="22"/>
                    </a:lnTo>
                    <a:lnTo>
                      <a:pt x="8" y="34"/>
                    </a:lnTo>
                    <a:lnTo>
                      <a:pt x="6" y="50"/>
                    </a:lnTo>
                    <a:lnTo>
                      <a:pt x="6" y="66"/>
                    </a:lnTo>
                    <a:lnTo>
                      <a:pt x="4" y="86"/>
                    </a:lnTo>
                    <a:lnTo>
                      <a:pt x="4" y="106"/>
                    </a:lnTo>
                    <a:lnTo>
                      <a:pt x="2" y="130"/>
                    </a:lnTo>
                    <a:lnTo>
                      <a:pt x="0" y="136"/>
                    </a:lnTo>
                    <a:lnTo>
                      <a:pt x="38" y="140"/>
                    </a:lnTo>
                    <a:lnTo>
                      <a:pt x="36" y="120"/>
                    </a:lnTo>
                    <a:lnTo>
                      <a:pt x="32" y="102"/>
                    </a:lnTo>
                    <a:close/>
                  </a:path>
                </a:pathLst>
              </a:custGeom>
              <a:solidFill>
                <a:srgbClr val="CDCCC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 name="Freeform 72">
                <a:extLst>
                  <a:ext uri="{FF2B5EF4-FFF2-40B4-BE49-F238E27FC236}">
                    <a16:creationId xmlns:a16="http://schemas.microsoft.com/office/drawing/2014/main" id="{315C134F-B28D-49FF-9DCF-9F3592551180}"/>
                  </a:ext>
                </a:extLst>
              </p:cNvPr>
              <p:cNvSpPr>
                <a:spLocks/>
              </p:cNvSpPr>
              <p:nvPr/>
            </p:nvSpPr>
            <p:spPr bwMode="auto">
              <a:xfrm>
                <a:off x="645553" y="3011101"/>
                <a:ext cx="219667" cy="850784"/>
              </a:xfrm>
              <a:custGeom>
                <a:avLst/>
                <a:gdLst>
                  <a:gd name="T0" fmla="*/ 209550 w 140"/>
                  <a:gd name="T1" fmla="*/ 358775 h 532"/>
                  <a:gd name="T2" fmla="*/ 222250 w 140"/>
                  <a:gd name="T3" fmla="*/ 282575 h 532"/>
                  <a:gd name="T4" fmla="*/ 174625 w 140"/>
                  <a:gd name="T5" fmla="*/ 260350 h 532"/>
                  <a:gd name="T6" fmla="*/ 171450 w 140"/>
                  <a:gd name="T7" fmla="*/ 257175 h 532"/>
                  <a:gd name="T8" fmla="*/ 165100 w 140"/>
                  <a:gd name="T9" fmla="*/ 0 h 532"/>
                  <a:gd name="T10" fmla="*/ 47625 w 140"/>
                  <a:gd name="T11" fmla="*/ 279400 h 532"/>
                  <a:gd name="T12" fmla="*/ 22225 w 140"/>
                  <a:gd name="T13" fmla="*/ 358775 h 532"/>
                  <a:gd name="T14" fmla="*/ 22225 w 140"/>
                  <a:gd name="T15" fmla="*/ 361950 h 532"/>
                  <a:gd name="T16" fmla="*/ 15875 w 140"/>
                  <a:gd name="T17" fmla="*/ 406400 h 532"/>
                  <a:gd name="T18" fmla="*/ 6350 w 140"/>
                  <a:gd name="T19" fmla="*/ 511175 h 532"/>
                  <a:gd name="T20" fmla="*/ 0 w 140"/>
                  <a:gd name="T21" fmla="*/ 577850 h 532"/>
                  <a:gd name="T22" fmla="*/ 3175 w 140"/>
                  <a:gd name="T23" fmla="*/ 577850 h 532"/>
                  <a:gd name="T24" fmla="*/ 6350 w 140"/>
                  <a:gd name="T25" fmla="*/ 844550 h 532"/>
                  <a:gd name="T26" fmla="*/ 123825 w 140"/>
                  <a:gd name="T27" fmla="*/ 339725 h 532"/>
                  <a:gd name="T28" fmla="*/ 209550 w 140"/>
                  <a:gd name="T29" fmla="*/ 358775 h 5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532"/>
                  <a:gd name="T47" fmla="*/ 140 w 140"/>
                  <a:gd name="T48" fmla="*/ 532 h 5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532">
                    <a:moveTo>
                      <a:pt x="132" y="226"/>
                    </a:moveTo>
                    <a:lnTo>
                      <a:pt x="140" y="178"/>
                    </a:lnTo>
                    <a:lnTo>
                      <a:pt x="110" y="164"/>
                    </a:lnTo>
                    <a:lnTo>
                      <a:pt x="108" y="162"/>
                    </a:lnTo>
                    <a:lnTo>
                      <a:pt x="104" y="0"/>
                    </a:lnTo>
                    <a:lnTo>
                      <a:pt x="30" y="176"/>
                    </a:lnTo>
                    <a:lnTo>
                      <a:pt x="14" y="226"/>
                    </a:lnTo>
                    <a:lnTo>
                      <a:pt x="14" y="228"/>
                    </a:lnTo>
                    <a:lnTo>
                      <a:pt x="10" y="256"/>
                    </a:lnTo>
                    <a:lnTo>
                      <a:pt x="4" y="322"/>
                    </a:lnTo>
                    <a:lnTo>
                      <a:pt x="0" y="364"/>
                    </a:lnTo>
                    <a:lnTo>
                      <a:pt x="2" y="364"/>
                    </a:lnTo>
                    <a:lnTo>
                      <a:pt x="4" y="532"/>
                    </a:lnTo>
                    <a:lnTo>
                      <a:pt x="78" y="214"/>
                    </a:lnTo>
                    <a:lnTo>
                      <a:pt x="132" y="226"/>
                    </a:lnTo>
                    <a:close/>
                  </a:path>
                </a:pathLst>
              </a:custGeom>
              <a:solidFill>
                <a:schemeClr val="accent1"/>
              </a:solid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 name="Freeform 73">
                <a:extLst>
                  <a:ext uri="{FF2B5EF4-FFF2-40B4-BE49-F238E27FC236}">
                    <a16:creationId xmlns:a16="http://schemas.microsoft.com/office/drawing/2014/main" id="{1507599B-08D2-4A3E-B062-556A52C46E78}"/>
                  </a:ext>
                </a:extLst>
              </p:cNvPr>
              <p:cNvSpPr>
                <a:spLocks/>
              </p:cNvSpPr>
              <p:nvPr/>
            </p:nvSpPr>
            <p:spPr bwMode="auto">
              <a:xfrm>
                <a:off x="601620" y="3293575"/>
                <a:ext cx="538185" cy="1607407"/>
              </a:xfrm>
              <a:custGeom>
                <a:avLst/>
                <a:gdLst>
                  <a:gd name="T0" fmla="*/ 79375 w 336"/>
                  <a:gd name="T1" fmla="*/ 1562100 h 1014"/>
                  <a:gd name="T2" fmla="*/ 127000 w 336"/>
                  <a:gd name="T3" fmla="*/ 1463675 h 1014"/>
                  <a:gd name="T4" fmla="*/ 136525 w 336"/>
                  <a:gd name="T5" fmla="*/ 1143000 h 1014"/>
                  <a:gd name="T6" fmla="*/ 120650 w 336"/>
                  <a:gd name="T7" fmla="*/ 1092200 h 1014"/>
                  <a:gd name="T8" fmla="*/ 158750 w 336"/>
                  <a:gd name="T9" fmla="*/ 1012825 h 1014"/>
                  <a:gd name="T10" fmla="*/ 215900 w 336"/>
                  <a:gd name="T11" fmla="*/ 555625 h 1014"/>
                  <a:gd name="T12" fmla="*/ 279400 w 336"/>
                  <a:gd name="T13" fmla="*/ 530225 h 1014"/>
                  <a:gd name="T14" fmla="*/ 206375 w 336"/>
                  <a:gd name="T15" fmla="*/ 447675 h 1014"/>
                  <a:gd name="T16" fmla="*/ 314325 w 336"/>
                  <a:gd name="T17" fmla="*/ 447675 h 1014"/>
                  <a:gd name="T18" fmla="*/ 238125 w 336"/>
                  <a:gd name="T19" fmla="*/ 346075 h 1014"/>
                  <a:gd name="T20" fmla="*/ 304800 w 336"/>
                  <a:gd name="T21" fmla="*/ 95250 h 1014"/>
                  <a:gd name="T22" fmla="*/ 403225 w 336"/>
                  <a:gd name="T23" fmla="*/ 311150 h 1014"/>
                  <a:gd name="T24" fmla="*/ 403225 w 336"/>
                  <a:gd name="T25" fmla="*/ 142875 h 1014"/>
                  <a:gd name="T26" fmla="*/ 390525 w 336"/>
                  <a:gd name="T27" fmla="*/ 136525 h 1014"/>
                  <a:gd name="T28" fmla="*/ 374650 w 336"/>
                  <a:gd name="T29" fmla="*/ 133350 h 1014"/>
                  <a:gd name="T30" fmla="*/ 377825 w 336"/>
                  <a:gd name="T31" fmla="*/ 53975 h 1014"/>
                  <a:gd name="T32" fmla="*/ 396875 w 336"/>
                  <a:gd name="T33" fmla="*/ 57150 h 1014"/>
                  <a:gd name="T34" fmla="*/ 400050 w 336"/>
                  <a:gd name="T35" fmla="*/ 57150 h 1014"/>
                  <a:gd name="T36" fmla="*/ 403225 w 336"/>
                  <a:gd name="T37" fmla="*/ 60325 h 1014"/>
                  <a:gd name="T38" fmla="*/ 409575 w 336"/>
                  <a:gd name="T39" fmla="*/ 63500 h 1014"/>
                  <a:gd name="T40" fmla="*/ 419100 w 336"/>
                  <a:gd name="T41" fmla="*/ 63500 h 1014"/>
                  <a:gd name="T42" fmla="*/ 425450 w 336"/>
                  <a:gd name="T43" fmla="*/ 63500 h 1014"/>
                  <a:gd name="T44" fmla="*/ 428625 w 336"/>
                  <a:gd name="T45" fmla="*/ 63500 h 1014"/>
                  <a:gd name="T46" fmla="*/ 447675 w 336"/>
                  <a:gd name="T47" fmla="*/ 66675 h 1014"/>
                  <a:gd name="T48" fmla="*/ 466725 w 336"/>
                  <a:gd name="T49" fmla="*/ 66675 h 1014"/>
                  <a:gd name="T50" fmla="*/ 488950 w 336"/>
                  <a:gd name="T51" fmla="*/ 69850 h 1014"/>
                  <a:gd name="T52" fmla="*/ 533400 w 336"/>
                  <a:gd name="T53" fmla="*/ 69850 h 1014"/>
                  <a:gd name="T54" fmla="*/ 533400 w 336"/>
                  <a:gd name="T55" fmla="*/ 53975 h 1014"/>
                  <a:gd name="T56" fmla="*/ 501650 w 336"/>
                  <a:gd name="T57" fmla="*/ 53975 h 1014"/>
                  <a:gd name="T58" fmla="*/ 441325 w 336"/>
                  <a:gd name="T59" fmla="*/ 47625 h 1014"/>
                  <a:gd name="T60" fmla="*/ 431800 w 336"/>
                  <a:gd name="T61" fmla="*/ 44450 h 1014"/>
                  <a:gd name="T62" fmla="*/ 422275 w 336"/>
                  <a:gd name="T63" fmla="*/ 44450 h 1014"/>
                  <a:gd name="T64" fmla="*/ 403225 w 336"/>
                  <a:gd name="T65" fmla="*/ 41275 h 1014"/>
                  <a:gd name="T66" fmla="*/ 361950 w 336"/>
                  <a:gd name="T67" fmla="*/ 31750 h 1014"/>
                  <a:gd name="T68" fmla="*/ 323850 w 336"/>
                  <a:gd name="T69" fmla="*/ 22225 h 1014"/>
                  <a:gd name="T70" fmla="*/ 307975 w 336"/>
                  <a:gd name="T71" fmla="*/ 15875 h 1014"/>
                  <a:gd name="T72" fmla="*/ 285750 w 336"/>
                  <a:gd name="T73" fmla="*/ 9525 h 1014"/>
                  <a:gd name="T74" fmla="*/ 260350 w 336"/>
                  <a:gd name="T75" fmla="*/ 0 h 1014"/>
                  <a:gd name="T76" fmla="*/ 247650 w 336"/>
                  <a:gd name="T77" fmla="*/ 76200 h 1014"/>
                  <a:gd name="T78" fmla="*/ 161925 w 336"/>
                  <a:gd name="T79" fmla="*/ 57150 h 1014"/>
                  <a:gd name="T80" fmla="*/ 44450 w 336"/>
                  <a:gd name="T81" fmla="*/ 561975 h 1014"/>
                  <a:gd name="T82" fmla="*/ 47625 w 336"/>
                  <a:gd name="T83" fmla="*/ 736600 h 1014"/>
                  <a:gd name="T84" fmla="*/ 0 w 336"/>
                  <a:gd name="T85" fmla="*/ 1466850 h 1014"/>
                  <a:gd name="T86" fmla="*/ 12700 w 336"/>
                  <a:gd name="T87" fmla="*/ 1549400 h 1014"/>
                  <a:gd name="T88" fmla="*/ 3175 w 336"/>
                  <a:gd name="T89" fmla="*/ 1577975 h 1014"/>
                  <a:gd name="T90" fmla="*/ 117475 w 336"/>
                  <a:gd name="T91" fmla="*/ 1609725 h 1014"/>
                  <a:gd name="T92" fmla="*/ 79375 w 336"/>
                  <a:gd name="T93" fmla="*/ 1562100 h 10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6"/>
                  <a:gd name="T142" fmla="*/ 0 h 1014"/>
                  <a:gd name="T143" fmla="*/ 336 w 336"/>
                  <a:gd name="T144" fmla="*/ 1014 h 101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6" h="1014">
                    <a:moveTo>
                      <a:pt x="50" y="984"/>
                    </a:moveTo>
                    <a:lnTo>
                      <a:pt x="80" y="922"/>
                    </a:lnTo>
                    <a:lnTo>
                      <a:pt x="86" y="720"/>
                    </a:lnTo>
                    <a:lnTo>
                      <a:pt x="76" y="688"/>
                    </a:lnTo>
                    <a:lnTo>
                      <a:pt x="100" y="638"/>
                    </a:lnTo>
                    <a:lnTo>
                      <a:pt x="136" y="350"/>
                    </a:lnTo>
                    <a:lnTo>
                      <a:pt x="176" y="334"/>
                    </a:lnTo>
                    <a:lnTo>
                      <a:pt x="130" y="282"/>
                    </a:lnTo>
                    <a:lnTo>
                      <a:pt x="198" y="282"/>
                    </a:lnTo>
                    <a:lnTo>
                      <a:pt x="150" y="218"/>
                    </a:lnTo>
                    <a:lnTo>
                      <a:pt x="192" y="60"/>
                    </a:lnTo>
                    <a:lnTo>
                      <a:pt x="254" y="196"/>
                    </a:lnTo>
                    <a:lnTo>
                      <a:pt x="254" y="90"/>
                    </a:lnTo>
                    <a:lnTo>
                      <a:pt x="246" y="86"/>
                    </a:lnTo>
                    <a:lnTo>
                      <a:pt x="236" y="84"/>
                    </a:lnTo>
                    <a:lnTo>
                      <a:pt x="238" y="34"/>
                    </a:lnTo>
                    <a:lnTo>
                      <a:pt x="250" y="36"/>
                    </a:lnTo>
                    <a:lnTo>
                      <a:pt x="252" y="36"/>
                    </a:lnTo>
                    <a:lnTo>
                      <a:pt x="254" y="38"/>
                    </a:lnTo>
                    <a:lnTo>
                      <a:pt x="258" y="40"/>
                    </a:lnTo>
                    <a:lnTo>
                      <a:pt x="264" y="40"/>
                    </a:lnTo>
                    <a:lnTo>
                      <a:pt x="268" y="40"/>
                    </a:lnTo>
                    <a:lnTo>
                      <a:pt x="270" y="40"/>
                    </a:lnTo>
                    <a:lnTo>
                      <a:pt x="282" y="42"/>
                    </a:lnTo>
                    <a:lnTo>
                      <a:pt x="294" y="42"/>
                    </a:lnTo>
                    <a:lnTo>
                      <a:pt x="308" y="44"/>
                    </a:lnTo>
                    <a:lnTo>
                      <a:pt x="336" y="44"/>
                    </a:lnTo>
                    <a:lnTo>
                      <a:pt x="336" y="34"/>
                    </a:lnTo>
                    <a:lnTo>
                      <a:pt x="316" y="34"/>
                    </a:lnTo>
                    <a:lnTo>
                      <a:pt x="278" y="30"/>
                    </a:lnTo>
                    <a:lnTo>
                      <a:pt x="272" y="28"/>
                    </a:lnTo>
                    <a:lnTo>
                      <a:pt x="266" y="28"/>
                    </a:lnTo>
                    <a:lnTo>
                      <a:pt x="254" y="26"/>
                    </a:lnTo>
                    <a:lnTo>
                      <a:pt x="228" y="20"/>
                    </a:lnTo>
                    <a:lnTo>
                      <a:pt x="204" y="14"/>
                    </a:lnTo>
                    <a:lnTo>
                      <a:pt x="194" y="10"/>
                    </a:lnTo>
                    <a:lnTo>
                      <a:pt x="180" y="6"/>
                    </a:lnTo>
                    <a:lnTo>
                      <a:pt x="164" y="0"/>
                    </a:lnTo>
                    <a:lnTo>
                      <a:pt x="156" y="48"/>
                    </a:lnTo>
                    <a:lnTo>
                      <a:pt x="102" y="36"/>
                    </a:lnTo>
                    <a:lnTo>
                      <a:pt x="28" y="354"/>
                    </a:lnTo>
                    <a:lnTo>
                      <a:pt x="30" y="464"/>
                    </a:lnTo>
                    <a:lnTo>
                      <a:pt x="0" y="924"/>
                    </a:lnTo>
                    <a:lnTo>
                      <a:pt x="8" y="976"/>
                    </a:lnTo>
                    <a:lnTo>
                      <a:pt x="2" y="994"/>
                    </a:lnTo>
                    <a:lnTo>
                      <a:pt x="74" y="1014"/>
                    </a:lnTo>
                    <a:lnTo>
                      <a:pt x="50" y="984"/>
                    </a:lnTo>
                    <a:close/>
                  </a:path>
                </a:pathLst>
              </a:custGeom>
              <a:solidFill>
                <a:schemeClr val="accent1"/>
              </a:solidFill>
              <a:ln w="8">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 name="Freeform 74">
                <a:extLst>
                  <a:ext uri="{FF2B5EF4-FFF2-40B4-BE49-F238E27FC236}">
                    <a16:creationId xmlns:a16="http://schemas.microsoft.com/office/drawing/2014/main" id="{D889628F-D330-4E41-B3FB-386F5738E604}"/>
                  </a:ext>
                </a:extLst>
              </p:cNvPr>
              <p:cNvSpPr>
                <a:spLocks/>
              </p:cNvSpPr>
              <p:nvPr/>
            </p:nvSpPr>
            <p:spPr bwMode="auto">
              <a:xfrm>
                <a:off x="1103194" y="3458352"/>
                <a:ext cx="845717" cy="1614133"/>
              </a:xfrm>
              <a:custGeom>
                <a:avLst/>
                <a:gdLst>
                  <a:gd name="T0" fmla="*/ 685800 w 530"/>
                  <a:gd name="T1" fmla="*/ 1482725 h 1018"/>
                  <a:gd name="T2" fmla="*/ 695325 w 530"/>
                  <a:gd name="T3" fmla="*/ 1393825 h 1018"/>
                  <a:gd name="T4" fmla="*/ 615950 w 530"/>
                  <a:gd name="T5" fmla="*/ 1403350 h 1018"/>
                  <a:gd name="T6" fmla="*/ 647700 w 530"/>
                  <a:gd name="T7" fmla="*/ 1314450 h 1018"/>
                  <a:gd name="T8" fmla="*/ 520700 w 530"/>
                  <a:gd name="T9" fmla="*/ 1060450 h 1018"/>
                  <a:gd name="T10" fmla="*/ 390525 w 530"/>
                  <a:gd name="T11" fmla="*/ 974725 h 1018"/>
                  <a:gd name="T12" fmla="*/ 400050 w 530"/>
                  <a:gd name="T13" fmla="*/ 885825 h 1018"/>
                  <a:gd name="T14" fmla="*/ 206375 w 530"/>
                  <a:gd name="T15" fmla="*/ 396875 h 1018"/>
                  <a:gd name="T16" fmla="*/ 149225 w 530"/>
                  <a:gd name="T17" fmla="*/ 358775 h 1018"/>
                  <a:gd name="T18" fmla="*/ 225425 w 530"/>
                  <a:gd name="T19" fmla="*/ 279400 h 1018"/>
                  <a:gd name="T20" fmla="*/ 85725 w 530"/>
                  <a:gd name="T21" fmla="*/ 263525 h 1018"/>
                  <a:gd name="T22" fmla="*/ 225425 w 530"/>
                  <a:gd name="T23" fmla="*/ 142875 h 1018"/>
                  <a:gd name="T24" fmla="*/ 41275 w 530"/>
                  <a:gd name="T25" fmla="*/ 190500 h 1018"/>
                  <a:gd name="T26" fmla="*/ 161925 w 530"/>
                  <a:gd name="T27" fmla="*/ 0 h 1018"/>
                  <a:gd name="T28" fmla="*/ 0 w 530"/>
                  <a:gd name="T29" fmla="*/ 130175 h 1018"/>
                  <a:gd name="T30" fmla="*/ 3175 w 530"/>
                  <a:gd name="T31" fmla="*/ 431800 h 1018"/>
                  <a:gd name="T32" fmla="*/ 254000 w 530"/>
                  <a:gd name="T33" fmla="*/ 1003300 h 1018"/>
                  <a:gd name="T34" fmla="*/ 609600 w 530"/>
                  <a:gd name="T35" fmla="*/ 1590675 h 1018"/>
                  <a:gd name="T36" fmla="*/ 654050 w 530"/>
                  <a:gd name="T37" fmla="*/ 1603375 h 1018"/>
                  <a:gd name="T38" fmla="*/ 692150 w 530"/>
                  <a:gd name="T39" fmla="*/ 1612900 h 1018"/>
                  <a:gd name="T40" fmla="*/ 733425 w 530"/>
                  <a:gd name="T41" fmla="*/ 1616075 h 1018"/>
                  <a:gd name="T42" fmla="*/ 768350 w 530"/>
                  <a:gd name="T43" fmla="*/ 1616075 h 1018"/>
                  <a:gd name="T44" fmla="*/ 771525 w 530"/>
                  <a:gd name="T45" fmla="*/ 1612900 h 1018"/>
                  <a:gd name="T46" fmla="*/ 841375 w 530"/>
                  <a:gd name="T47" fmla="*/ 1587500 h 1018"/>
                  <a:gd name="T48" fmla="*/ 685800 w 530"/>
                  <a:gd name="T49" fmla="*/ 1482725 h 10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0"/>
                  <a:gd name="T76" fmla="*/ 0 h 1018"/>
                  <a:gd name="T77" fmla="*/ 530 w 530"/>
                  <a:gd name="T78" fmla="*/ 1018 h 10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0" h="1018">
                    <a:moveTo>
                      <a:pt x="432" y="934"/>
                    </a:moveTo>
                    <a:lnTo>
                      <a:pt x="438" y="878"/>
                    </a:lnTo>
                    <a:lnTo>
                      <a:pt x="388" y="884"/>
                    </a:lnTo>
                    <a:lnTo>
                      <a:pt x="408" y="828"/>
                    </a:lnTo>
                    <a:lnTo>
                      <a:pt x="328" y="668"/>
                    </a:lnTo>
                    <a:lnTo>
                      <a:pt x="246" y="614"/>
                    </a:lnTo>
                    <a:lnTo>
                      <a:pt x="252" y="558"/>
                    </a:lnTo>
                    <a:lnTo>
                      <a:pt x="130" y="250"/>
                    </a:lnTo>
                    <a:lnTo>
                      <a:pt x="94" y="226"/>
                    </a:lnTo>
                    <a:lnTo>
                      <a:pt x="142" y="176"/>
                    </a:lnTo>
                    <a:lnTo>
                      <a:pt x="54" y="166"/>
                    </a:lnTo>
                    <a:lnTo>
                      <a:pt x="142" y="90"/>
                    </a:lnTo>
                    <a:lnTo>
                      <a:pt x="26" y="120"/>
                    </a:lnTo>
                    <a:lnTo>
                      <a:pt x="102" y="0"/>
                    </a:lnTo>
                    <a:lnTo>
                      <a:pt x="0" y="82"/>
                    </a:lnTo>
                    <a:lnTo>
                      <a:pt x="2" y="272"/>
                    </a:lnTo>
                    <a:lnTo>
                      <a:pt x="160" y="632"/>
                    </a:lnTo>
                    <a:lnTo>
                      <a:pt x="384" y="1002"/>
                    </a:lnTo>
                    <a:lnTo>
                      <a:pt x="412" y="1010"/>
                    </a:lnTo>
                    <a:lnTo>
                      <a:pt x="436" y="1016"/>
                    </a:lnTo>
                    <a:lnTo>
                      <a:pt x="462" y="1018"/>
                    </a:lnTo>
                    <a:lnTo>
                      <a:pt x="484" y="1018"/>
                    </a:lnTo>
                    <a:lnTo>
                      <a:pt x="486" y="1016"/>
                    </a:lnTo>
                    <a:lnTo>
                      <a:pt x="530" y="1000"/>
                    </a:lnTo>
                    <a:lnTo>
                      <a:pt x="432" y="934"/>
                    </a:lnTo>
                    <a:close/>
                  </a:path>
                </a:pathLst>
              </a:custGeom>
              <a:solidFill>
                <a:schemeClr val="accent1"/>
              </a:solidFill>
              <a:ln w="8">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Freeform 75">
                <a:extLst>
                  <a:ext uri="{FF2B5EF4-FFF2-40B4-BE49-F238E27FC236}">
                    <a16:creationId xmlns:a16="http://schemas.microsoft.com/office/drawing/2014/main" id="{A2F08A01-F75D-4AF7-9AC1-101A05DD4989}"/>
                  </a:ext>
                </a:extLst>
              </p:cNvPr>
              <p:cNvSpPr>
                <a:spLocks/>
              </p:cNvSpPr>
              <p:nvPr/>
            </p:nvSpPr>
            <p:spPr bwMode="auto">
              <a:xfrm>
                <a:off x="506431" y="1639088"/>
                <a:ext cx="1625535" cy="3618348"/>
              </a:xfrm>
              <a:custGeom>
                <a:avLst/>
                <a:gdLst>
                  <a:gd name="T0" fmla="*/ 1558925 w 1024"/>
                  <a:gd name="T1" fmla="*/ 3314700 h 2268"/>
                  <a:gd name="T2" fmla="*/ 1558925 w 1024"/>
                  <a:gd name="T3" fmla="*/ 3282950 h 2268"/>
                  <a:gd name="T4" fmla="*/ 1543050 w 1024"/>
                  <a:gd name="T5" fmla="*/ 3241674 h 2268"/>
                  <a:gd name="T6" fmla="*/ 1104900 w 1024"/>
                  <a:gd name="T7" fmla="*/ 1943100 h 2268"/>
                  <a:gd name="T8" fmla="*/ 1466850 w 1024"/>
                  <a:gd name="T9" fmla="*/ 1733550 h 2268"/>
                  <a:gd name="T10" fmla="*/ 1155700 w 1024"/>
                  <a:gd name="T11" fmla="*/ 863600 h 2268"/>
                  <a:gd name="T12" fmla="*/ 1203325 w 1024"/>
                  <a:gd name="T13" fmla="*/ 860425 h 2268"/>
                  <a:gd name="T14" fmla="*/ 1346200 w 1024"/>
                  <a:gd name="T15" fmla="*/ 838200 h 2268"/>
                  <a:gd name="T16" fmla="*/ 1454150 w 1024"/>
                  <a:gd name="T17" fmla="*/ 784225 h 2268"/>
                  <a:gd name="T18" fmla="*/ 1314450 w 1024"/>
                  <a:gd name="T19" fmla="*/ 82550 h 2268"/>
                  <a:gd name="T20" fmla="*/ 1289050 w 1024"/>
                  <a:gd name="T21" fmla="*/ 0 h 2268"/>
                  <a:gd name="T22" fmla="*/ 1133475 w 1024"/>
                  <a:gd name="T23" fmla="*/ 28575 h 2268"/>
                  <a:gd name="T24" fmla="*/ 1111250 w 1024"/>
                  <a:gd name="T25" fmla="*/ 88900 h 2268"/>
                  <a:gd name="T26" fmla="*/ 1101725 w 1024"/>
                  <a:gd name="T27" fmla="*/ 130175 h 2268"/>
                  <a:gd name="T28" fmla="*/ 1143000 w 1024"/>
                  <a:gd name="T29" fmla="*/ 161925 h 2268"/>
                  <a:gd name="T30" fmla="*/ 1174750 w 1024"/>
                  <a:gd name="T31" fmla="*/ 168275 h 2268"/>
                  <a:gd name="T32" fmla="*/ 1181100 w 1024"/>
                  <a:gd name="T33" fmla="*/ 203200 h 2268"/>
                  <a:gd name="T34" fmla="*/ 1216025 w 1024"/>
                  <a:gd name="T35" fmla="*/ 574675 h 2268"/>
                  <a:gd name="T36" fmla="*/ 1193800 w 1024"/>
                  <a:gd name="T37" fmla="*/ 568325 h 2268"/>
                  <a:gd name="T38" fmla="*/ 1190625 w 1024"/>
                  <a:gd name="T39" fmla="*/ 590550 h 2268"/>
                  <a:gd name="T40" fmla="*/ 1133475 w 1024"/>
                  <a:gd name="T41" fmla="*/ 568325 h 2268"/>
                  <a:gd name="T42" fmla="*/ 971550 w 1024"/>
                  <a:gd name="T43" fmla="*/ 498475 h 2268"/>
                  <a:gd name="T44" fmla="*/ 904875 w 1024"/>
                  <a:gd name="T45" fmla="*/ 549275 h 2268"/>
                  <a:gd name="T46" fmla="*/ 885825 w 1024"/>
                  <a:gd name="T47" fmla="*/ 654050 h 2268"/>
                  <a:gd name="T48" fmla="*/ 866775 w 1024"/>
                  <a:gd name="T49" fmla="*/ 777875 h 2268"/>
                  <a:gd name="T50" fmla="*/ 854075 w 1024"/>
                  <a:gd name="T51" fmla="*/ 923925 h 2268"/>
                  <a:gd name="T52" fmla="*/ 844550 w 1024"/>
                  <a:gd name="T53" fmla="*/ 1174750 h 2268"/>
                  <a:gd name="T54" fmla="*/ 844550 w 1024"/>
                  <a:gd name="T55" fmla="*/ 1250950 h 2268"/>
                  <a:gd name="T56" fmla="*/ 844550 w 1024"/>
                  <a:gd name="T57" fmla="*/ 1374775 h 2268"/>
                  <a:gd name="T58" fmla="*/ 854075 w 1024"/>
                  <a:gd name="T59" fmla="*/ 1482725 h 2268"/>
                  <a:gd name="T60" fmla="*/ 863600 w 1024"/>
                  <a:gd name="T61" fmla="*/ 1524000 h 2268"/>
                  <a:gd name="T62" fmla="*/ 933450 w 1024"/>
                  <a:gd name="T63" fmla="*/ 1660525 h 2268"/>
                  <a:gd name="T64" fmla="*/ 930275 w 1024"/>
                  <a:gd name="T65" fmla="*/ 1663700 h 2268"/>
                  <a:gd name="T66" fmla="*/ 895350 w 1024"/>
                  <a:gd name="T67" fmla="*/ 1666875 h 2268"/>
                  <a:gd name="T68" fmla="*/ 784225 w 1024"/>
                  <a:gd name="T69" fmla="*/ 1685925 h 2268"/>
                  <a:gd name="T70" fmla="*/ 685800 w 1024"/>
                  <a:gd name="T71" fmla="*/ 1692275 h 2268"/>
                  <a:gd name="T72" fmla="*/ 447675 w 1024"/>
                  <a:gd name="T73" fmla="*/ 1689100 h 2268"/>
                  <a:gd name="T74" fmla="*/ 501650 w 1024"/>
                  <a:gd name="T75" fmla="*/ 1797050 h 2268"/>
                  <a:gd name="T76" fmla="*/ 336550 w 1024"/>
                  <a:gd name="T77" fmla="*/ 1984375 h 2268"/>
                  <a:gd name="T78" fmla="*/ 377825 w 1024"/>
                  <a:gd name="T79" fmla="*/ 2168525 h 2268"/>
                  <a:gd name="T80" fmla="*/ 219075 w 1024"/>
                  <a:gd name="T81" fmla="*/ 2730500 h 2268"/>
                  <a:gd name="T82" fmla="*/ 177800 w 1024"/>
                  <a:gd name="T83" fmla="*/ 3200399 h 2268"/>
                  <a:gd name="T84" fmla="*/ 0 w 1024"/>
                  <a:gd name="T85" fmla="*/ 3556000 h 2268"/>
                  <a:gd name="T86" fmla="*/ 28575 w 1024"/>
                  <a:gd name="T87" fmla="*/ 3578225 h 2268"/>
                  <a:gd name="T88" fmla="*/ 69850 w 1024"/>
                  <a:gd name="T89" fmla="*/ 3594100 h 2268"/>
                  <a:gd name="T90" fmla="*/ 98425 w 1024"/>
                  <a:gd name="T91" fmla="*/ 3597275 h 2268"/>
                  <a:gd name="T92" fmla="*/ 142875 w 1024"/>
                  <a:gd name="T93" fmla="*/ 3597275 h 2268"/>
                  <a:gd name="T94" fmla="*/ 196850 w 1024"/>
                  <a:gd name="T95" fmla="*/ 3556000 h 2268"/>
                  <a:gd name="T96" fmla="*/ 288925 w 1024"/>
                  <a:gd name="T97" fmla="*/ 3419475 h 2268"/>
                  <a:gd name="T98" fmla="*/ 320675 w 1024"/>
                  <a:gd name="T99" fmla="*/ 3397250 h 2268"/>
                  <a:gd name="T100" fmla="*/ 333375 w 1024"/>
                  <a:gd name="T101" fmla="*/ 3270250 h 2268"/>
                  <a:gd name="T102" fmla="*/ 476250 w 1024"/>
                  <a:gd name="T103" fmla="*/ 2717800 h 2268"/>
                  <a:gd name="T104" fmla="*/ 596900 w 1024"/>
                  <a:gd name="T105" fmla="*/ 1927225 h 2268"/>
                  <a:gd name="T106" fmla="*/ 822325 w 1024"/>
                  <a:gd name="T107" fmla="*/ 1939925 h 2268"/>
                  <a:gd name="T108" fmla="*/ 746125 w 1024"/>
                  <a:gd name="T109" fmla="*/ 2155825 h 2268"/>
                  <a:gd name="T110" fmla="*/ 987425 w 1024"/>
                  <a:gd name="T111" fmla="*/ 2771775 h 2268"/>
                  <a:gd name="T112" fmla="*/ 1212850 w 1024"/>
                  <a:gd name="T113" fmla="*/ 3200399 h 2268"/>
                  <a:gd name="T114" fmla="*/ 1438275 w 1024"/>
                  <a:gd name="T115" fmla="*/ 3384550 h 2268"/>
                  <a:gd name="T116" fmla="*/ 1444625 w 1024"/>
                  <a:gd name="T117" fmla="*/ 3524250 h 2268"/>
                  <a:gd name="T118" fmla="*/ 1476375 w 1024"/>
                  <a:gd name="T119" fmla="*/ 3527425 h 2268"/>
                  <a:gd name="T120" fmla="*/ 1552575 w 1024"/>
                  <a:gd name="T121" fmla="*/ 3517900 h 2268"/>
                  <a:gd name="T122" fmla="*/ 1603375 w 1024"/>
                  <a:gd name="T123" fmla="*/ 3502025 h 2268"/>
                  <a:gd name="T124" fmla="*/ 1549400 w 1024"/>
                  <a:gd name="T125" fmla="*/ 3333750 h 22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4"/>
                  <a:gd name="T190" fmla="*/ 0 h 2268"/>
                  <a:gd name="T191" fmla="*/ 1024 w 1024"/>
                  <a:gd name="T192" fmla="*/ 2268 h 22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4" h="2268">
                    <a:moveTo>
                      <a:pt x="976" y="2100"/>
                    </a:moveTo>
                    <a:lnTo>
                      <a:pt x="980" y="2094"/>
                    </a:lnTo>
                    <a:lnTo>
                      <a:pt x="982" y="2088"/>
                    </a:lnTo>
                    <a:lnTo>
                      <a:pt x="984" y="2082"/>
                    </a:lnTo>
                    <a:lnTo>
                      <a:pt x="982" y="2076"/>
                    </a:lnTo>
                    <a:lnTo>
                      <a:pt x="982" y="2068"/>
                    </a:lnTo>
                    <a:lnTo>
                      <a:pt x="980" y="2060"/>
                    </a:lnTo>
                    <a:lnTo>
                      <a:pt x="978" y="2050"/>
                    </a:lnTo>
                    <a:lnTo>
                      <a:pt x="972" y="2042"/>
                    </a:lnTo>
                    <a:lnTo>
                      <a:pt x="900" y="1962"/>
                    </a:lnTo>
                    <a:lnTo>
                      <a:pt x="708" y="1488"/>
                    </a:lnTo>
                    <a:lnTo>
                      <a:pt x="696" y="1224"/>
                    </a:lnTo>
                    <a:lnTo>
                      <a:pt x="714" y="1260"/>
                    </a:lnTo>
                    <a:lnTo>
                      <a:pt x="924" y="1092"/>
                    </a:lnTo>
                    <a:lnTo>
                      <a:pt x="670" y="540"/>
                    </a:lnTo>
                    <a:lnTo>
                      <a:pt x="700" y="542"/>
                    </a:lnTo>
                    <a:lnTo>
                      <a:pt x="728" y="544"/>
                    </a:lnTo>
                    <a:lnTo>
                      <a:pt x="736" y="542"/>
                    </a:lnTo>
                    <a:lnTo>
                      <a:pt x="744" y="542"/>
                    </a:lnTo>
                    <a:lnTo>
                      <a:pt x="758" y="542"/>
                    </a:lnTo>
                    <a:lnTo>
                      <a:pt x="788" y="540"/>
                    </a:lnTo>
                    <a:lnTo>
                      <a:pt x="818" y="534"/>
                    </a:lnTo>
                    <a:lnTo>
                      <a:pt x="848" y="528"/>
                    </a:lnTo>
                    <a:lnTo>
                      <a:pt x="878" y="518"/>
                    </a:lnTo>
                    <a:lnTo>
                      <a:pt x="908" y="510"/>
                    </a:lnTo>
                    <a:lnTo>
                      <a:pt x="916" y="494"/>
                    </a:lnTo>
                    <a:lnTo>
                      <a:pt x="914" y="172"/>
                    </a:lnTo>
                    <a:lnTo>
                      <a:pt x="862" y="66"/>
                    </a:lnTo>
                    <a:lnTo>
                      <a:pt x="828" y="52"/>
                    </a:lnTo>
                    <a:lnTo>
                      <a:pt x="822" y="28"/>
                    </a:lnTo>
                    <a:lnTo>
                      <a:pt x="818" y="14"/>
                    </a:lnTo>
                    <a:lnTo>
                      <a:pt x="812" y="0"/>
                    </a:lnTo>
                    <a:lnTo>
                      <a:pt x="732" y="0"/>
                    </a:lnTo>
                    <a:lnTo>
                      <a:pt x="726" y="8"/>
                    </a:lnTo>
                    <a:lnTo>
                      <a:pt x="714" y="18"/>
                    </a:lnTo>
                    <a:lnTo>
                      <a:pt x="706" y="32"/>
                    </a:lnTo>
                    <a:lnTo>
                      <a:pt x="704" y="42"/>
                    </a:lnTo>
                    <a:lnTo>
                      <a:pt x="700" y="56"/>
                    </a:lnTo>
                    <a:lnTo>
                      <a:pt x="700" y="66"/>
                    </a:lnTo>
                    <a:lnTo>
                      <a:pt x="696" y="74"/>
                    </a:lnTo>
                    <a:lnTo>
                      <a:pt x="694" y="82"/>
                    </a:lnTo>
                    <a:lnTo>
                      <a:pt x="688" y="90"/>
                    </a:lnTo>
                    <a:lnTo>
                      <a:pt x="706" y="96"/>
                    </a:lnTo>
                    <a:lnTo>
                      <a:pt x="720" y="102"/>
                    </a:lnTo>
                    <a:lnTo>
                      <a:pt x="728" y="106"/>
                    </a:lnTo>
                    <a:lnTo>
                      <a:pt x="734" y="110"/>
                    </a:lnTo>
                    <a:lnTo>
                      <a:pt x="740" y="106"/>
                    </a:lnTo>
                    <a:lnTo>
                      <a:pt x="742" y="106"/>
                    </a:lnTo>
                    <a:lnTo>
                      <a:pt x="758" y="110"/>
                    </a:lnTo>
                    <a:lnTo>
                      <a:pt x="744" y="128"/>
                    </a:lnTo>
                    <a:lnTo>
                      <a:pt x="782" y="372"/>
                    </a:lnTo>
                    <a:lnTo>
                      <a:pt x="774" y="364"/>
                    </a:lnTo>
                    <a:lnTo>
                      <a:pt x="766" y="362"/>
                    </a:lnTo>
                    <a:lnTo>
                      <a:pt x="760" y="358"/>
                    </a:lnTo>
                    <a:lnTo>
                      <a:pt x="754" y="358"/>
                    </a:lnTo>
                    <a:lnTo>
                      <a:pt x="752" y="358"/>
                    </a:lnTo>
                    <a:lnTo>
                      <a:pt x="750" y="362"/>
                    </a:lnTo>
                    <a:lnTo>
                      <a:pt x="750" y="364"/>
                    </a:lnTo>
                    <a:lnTo>
                      <a:pt x="750" y="372"/>
                    </a:lnTo>
                    <a:lnTo>
                      <a:pt x="746" y="374"/>
                    </a:lnTo>
                    <a:lnTo>
                      <a:pt x="746" y="370"/>
                    </a:lnTo>
                    <a:lnTo>
                      <a:pt x="714" y="358"/>
                    </a:lnTo>
                    <a:lnTo>
                      <a:pt x="682" y="346"/>
                    </a:lnTo>
                    <a:lnTo>
                      <a:pt x="648" y="330"/>
                    </a:lnTo>
                    <a:lnTo>
                      <a:pt x="612" y="314"/>
                    </a:lnTo>
                    <a:lnTo>
                      <a:pt x="600" y="318"/>
                    </a:lnTo>
                    <a:lnTo>
                      <a:pt x="586" y="328"/>
                    </a:lnTo>
                    <a:lnTo>
                      <a:pt x="570" y="346"/>
                    </a:lnTo>
                    <a:lnTo>
                      <a:pt x="564" y="376"/>
                    </a:lnTo>
                    <a:lnTo>
                      <a:pt x="562" y="392"/>
                    </a:lnTo>
                    <a:lnTo>
                      <a:pt x="558" y="412"/>
                    </a:lnTo>
                    <a:lnTo>
                      <a:pt x="556" y="428"/>
                    </a:lnTo>
                    <a:lnTo>
                      <a:pt x="552" y="448"/>
                    </a:lnTo>
                    <a:lnTo>
                      <a:pt x="546" y="490"/>
                    </a:lnTo>
                    <a:lnTo>
                      <a:pt x="546" y="512"/>
                    </a:lnTo>
                    <a:lnTo>
                      <a:pt x="544" y="534"/>
                    </a:lnTo>
                    <a:lnTo>
                      <a:pt x="538" y="582"/>
                    </a:lnTo>
                    <a:lnTo>
                      <a:pt x="536" y="632"/>
                    </a:lnTo>
                    <a:lnTo>
                      <a:pt x="532" y="688"/>
                    </a:lnTo>
                    <a:lnTo>
                      <a:pt x="532" y="740"/>
                    </a:lnTo>
                    <a:lnTo>
                      <a:pt x="532" y="764"/>
                    </a:lnTo>
                    <a:lnTo>
                      <a:pt x="532" y="774"/>
                    </a:lnTo>
                    <a:lnTo>
                      <a:pt x="532" y="788"/>
                    </a:lnTo>
                    <a:lnTo>
                      <a:pt x="532" y="808"/>
                    </a:lnTo>
                    <a:lnTo>
                      <a:pt x="532" y="828"/>
                    </a:lnTo>
                    <a:lnTo>
                      <a:pt x="532" y="866"/>
                    </a:lnTo>
                    <a:lnTo>
                      <a:pt x="534" y="896"/>
                    </a:lnTo>
                    <a:lnTo>
                      <a:pt x="536" y="924"/>
                    </a:lnTo>
                    <a:lnTo>
                      <a:pt x="538" y="934"/>
                    </a:lnTo>
                    <a:lnTo>
                      <a:pt x="540" y="944"/>
                    </a:lnTo>
                    <a:lnTo>
                      <a:pt x="542" y="952"/>
                    </a:lnTo>
                    <a:lnTo>
                      <a:pt x="544" y="960"/>
                    </a:lnTo>
                    <a:lnTo>
                      <a:pt x="544" y="962"/>
                    </a:lnTo>
                    <a:lnTo>
                      <a:pt x="566" y="1004"/>
                    </a:lnTo>
                    <a:lnTo>
                      <a:pt x="588" y="1046"/>
                    </a:lnTo>
                    <a:lnTo>
                      <a:pt x="590" y="1046"/>
                    </a:lnTo>
                    <a:lnTo>
                      <a:pt x="590" y="1048"/>
                    </a:lnTo>
                    <a:lnTo>
                      <a:pt x="586" y="1048"/>
                    </a:lnTo>
                    <a:lnTo>
                      <a:pt x="570" y="1050"/>
                    </a:lnTo>
                    <a:lnTo>
                      <a:pt x="568" y="1050"/>
                    </a:lnTo>
                    <a:lnTo>
                      <a:pt x="564" y="1050"/>
                    </a:lnTo>
                    <a:lnTo>
                      <a:pt x="556" y="1054"/>
                    </a:lnTo>
                    <a:lnTo>
                      <a:pt x="524" y="1058"/>
                    </a:lnTo>
                    <a:lnTo>
                      <a:pt x="494" y="1062"/>
                    </a:lnTo>
                    <a:lnTo>
                      <a:pt x="480" y="1064"/>
                    </a:lnTo>
                    <a:lnTo>
                      <a:pt x="464" y="1066"/>
                    </a:lnTo>
                    <a:lnTo>
                      <a:pt x="432" y="1066"/>
                    </a:lnTo>
                    <a:lnTo>
                      <a:pt x="398" y="1066"/>
                    </a:lnTo>
                    <a:lnTo>
                      <a:pt x="398" y="1074"/>
                    </a:lnTo>
                    <a:lnTo>
                      <a:pt x="282" y="1064"/>
                    </a:lnTo>
                    <a:lnTo>
                      <a:pt x="276" y="1108"/>
                    </a:lnTo>
                    <a:lnTo>
                      <a:pt x="308" y="1130"/>
                    </a:lnTo>
                    <a:lnTo>
                      <a:pt x="316" y="1132"/>
                    </a:lnTo>
                    <a:lnTo>
                      <a:pt x="316" y="1228"/>
                    </a:lnTo>
                    <a:lnTo>
                      <a:pt x="254" y="1092"/>
                    </a:lnTo>
                    <a:lnTo>
                      <a:pt x="212" y="1250"/>
                    </a:lnTo>
                    <a:lnTo>
                      <a:pt x="260" y="1314"/>
                    </a:lnTo>
                    <a:lnTo>
                      <a:pt x="192" y="1314"/>
                    </a:lnTo>
                    <a:lnTo>
                      <a:pt x="238" y="1366"/>
                    </a:lnTo>
                    <a:lnTo>
                      <a:pt x="198" y="1382"/>
                    </a:lnTo>
                    <a:lnTo>
                      <a:pt x="162" y="1670"/>
                    </a:lnTo>
                    <a:lnTo>
                      <a:pt x="138" y="1720"/>
                    </a:lnTo>
                    <a:lnTo>
                      <a:pt x="148" y="1752"/>
                    </a:lnTo>
                    <a:lnTo>
                      <a:pt x="142" y="1954"/>
                    </a:lnTo>
                    <a:lnTo>
                      <a:pt x="112" y="2016"/>
                    </a:lnTo>
                    <a:lnTo>
                      <a:pt x="136" y="2046"/>
                    </a:lnTo>
                    <a:lnTo>
                      <a:pt x="64" y="2026"/>
                    </a:lnTo>
                    <a:lnTo>
                      <a:pt x="0" y="2240"/>
                    </a:lnTo>
                    <a:lnTo>
                      <a:pt x="4" y="2244"/>
                    </a:lnTo>
                    <a:lnTo>
                      <a:pt x="10" y="2250"/>
                    </a:lnTo>
                    <a:lnTo>
                      <a:pt x="18" y="2254"/>
                    </a:lnTo>
                    <a:lnTo>
                      <a:pt x="26" y="2260"/>
                    </a:lnTo>
                    <a:lnTo>
                      <a:pt x="36" y="2262"/>
                    </a:lnTo>
                    <a:lnTo>
                      <a:pt x="44" y="2264"/>
                    </a:lnTo>
                    <a:lnTo>
                      <a:pt x="48" y="2266"/>
                    </a:lnTo>
                    <a:lnTo>
                      <a:pt x="56" y="2266"/>
                    </a:lnTo>
                    <a:lnTo>
                      <a:pt x="62" y="2266"/>
                    </a:lnTo>
                    <a:lnTo>
                      <a:pt x="76" y="2268"/>
                    </a:lnTo>
                    <a:lnTo>
                      <a:pt x="84" y="2268"/>
                    </a:lnTo>
                    <a:lnTo>
                      <a:pt x="90" y="2266"/>
                    </a:lnTo>
                    <a:lnTo>
                      <a:pt x="102" y="2260"/>
                    </a:lnTo>
                    <a:lnTo>
                      <a:pt x="116" y="2248"/>
                    </a:lnTo>
                    <a:lnTo>
                      <a:pt x="124" y="2240"/>
                    </a:lnTo>
                    <a:lnTo>
                      <a:pt x="130" y="2230"/>
                    </a:lnTo>
                    <a:lnTo>
                      <a:pt x="166" y="2160"/>
                    </a:lnTo>
                    <a:lnTo>
                      <a:pt x="182" y="2154"/>
                    </a:lnTo>
                    <a:lnTo>
                      <a:pt x="194" y="2148"/>
                    </a:lnTo>
                    <a:lnTo>
                      <a:pt x="200" y="2144"/>
                    </a:lnTo>
                    <a:lnTo>
                      <a:pt x="202" y="2140"/>
                    </a:lnTo>
                    <a:lnTo>
                      <a:pt x="204" y="2136"/>
                    </a:lnTo>
                    <a:lnTo>
                      <a:pt x="204" y="2134"/>
                    </a:lnTo>
                    <a:lnTo>
                      <a:pt x="210" y="2060"/>
                    </a:lnTo>
                    <a:lnTo>
                      <a:pt x="248" y="2022"/>
                    </a:lnTo>
                    <a:lnTo>
                      <a:pt x="256" y="1748"/>
                    </a:lnTo>
                    <a:lnTo>
                      <a:pt x="300" y="1712"/>
                    </a:lnTo>
                    <a:lnTo>
                      <a:pt x="358" y="1362"/>
                    </a:lnTo>
                    <a:lnTo>
                      <a:pt x="378" y="1404"/>
                    </a:lnTo>
                    <a:lnTo>
                      <a:pt x="376" y="1214"/>
                    </a:lnTo>
                    <a:lnTo>
                      <a:pt x="478" y="1132"/>
                    </a:lnTo>
                    <a:lnTo>
                      <a:pt x="402" y="1252"/>
                    </a:lnTo>
                    <a:lnTo>
                      <a:pt x="518" y="1222"/>
                    </a:lnTo>
                    <a:lnTo>
                      <a:pt x="430" y="1298"/>
                    </a:lnTo>
                    <a:lnTo>
                      <a:pt x="518" y="1308"/>
                    </a:lnTo>
                    <a:lnTo>
                      <a:pt x="470" y="1358"/>
                    </a:lnTo>
                    <a:lnTo>
                      <a:pt x="506" y="1382"/>
                    </a:lnTo>
                    <a:lnTo>
                      <a:pt x="628" y="1690"/>
                    </a:lnTo>
                    <a:lnTo>
                      <a:pt x="622" y="1746"/>
                    </a:lnTo>
                    <a:lnTo>
                      <a:pt x="704" y="1800"/>
                    </a:lnTo>
                    <a:lnTo>
                      <a:pt x="784" y="1960"/>
                    </a:lnTo>
                    <a:lnTo>
                      <a:pt x="764" y="2016"/>
                    </a:lnTo>
                    <a:lnTo>
                      <a:pt x="814" y="2010"/>
                    </a:lnTo>
                    <a:lnTo>
                      <a:pt x="808" y="2066"/>
                    </a:lnTo>
                    <a:lnTo>
                      <a:pt x="906" y="2132"/>
                    </a:lnTo>
                    <a:lnTo>
                      <a:pt x="862" y="2148"/>
                    </a:lnTo>
                    <a:lnTo>
                      <a:pt x="894" y="2218"/>
                    </a:lnTo>
                    <a:lnTo>
                      <a:pt x="910" y="2220"/>
                    </a:lnTo>
                    <a:lnTo>
                      <a:pt x="920" y="2220"/>
                    </a:lnTo>
                    <a:lnTo>
                      <a:pt x="924" y="2220"/>
                    </a:lnTo>
                    <a:lnTo>
                      <a:pt x="930" y="2222"/>
                    </a:lnTo>
                    <a:lnTo>
                      <a:pt x="948" y="2220"/>
                    </a:lnTo>
                    <a:lnTo>
                      <a:pt x="964" y="2220"/>
                    </a:lnTo>
                    <a:lnTo>
                      <a:pt x="978" y="2216"/>
                    </a:lnTo>
                    <a:lnTo>
                      <a:pt x="990" y="2214"/>
                    </a:lnTo>
                    <a:lnTo>
                      <a:pt x="1000" y="2210"/>
                    </a:lnTo>
                    <a:lnTo>
                      <a:pt x="1010" y="2206"/>
                    </a:lnTo>
                    <a:lnTo>
                      <a:pt x="1018" y="2200"/>
                    </a:lnTo>
                    <a:lnTo>
                      <a:pt x="1024" y="2196"/>
                    </a:lnTo>
                    <a:lnTo>
                      <a:pt x="976" y="2100"/>
                    </a:lnTo>
                    <a:close/>
                  </a:path>
                </a:pathLst>
              </a:custGeom>
              <a:solidFill>
                <a:schemeClr val="accent1"/>
              </a:solid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24" name="Gruppe 171">
              <a:extLst>
                <a:ext uri="{FF2B5EF4-FFF2-40B4-BE49-F238E27FC236}">
                  <a16:creationId xmlns:a16="http://schemas.microsoft.com/office/drawing/2014/main" id="{726F67DB-86A9-4FF4-8355-00B08722DBBB}"/>
                </a:ext>
              </a:extLst>
            </p:cNvPr>
            <p:cNvGrpSpPr>
              <a:grpSpLocks/>
            </p:cNvGrpSpPr>
            <p:nvPr/>
          </p:nvGrpSpPr>
          <p:grpSpPr bwMode="auto">
            <a:xfrm>
              <a:off x="6218503" y="1849623"/>
              <a:ext cx="331187" cy="802872"/>
              <a:chOff x="6045328" y="1849623"/>
              <a:chExt cx="331187" cy="802872"/>
            </a:xfrm>
          </p:grpSpPr>
          <p:grpSp>
            <p:nvGrpSpPr>
              <p:cNvPr id="25" name="Gruppe 70">
                <a:extLst>
                  <a:ext uri="{FF2B5EF4-FFF2-40B4-BE49-F238E27FC236}">
                    <a16:creationId xmlns:a16="http://schemas.microsoft.com/office/drawing/2014/main" id="{47D35FE0-A0F0-459F-83BC-BC609EB9BFCC}"/>
                  </a:ext>
                </a:extLst>
              </p:cNvPr>
              <p:cNvGrpSpPr>
                <a:grpSpLocks/>
              </p:cNvGrpSpPr>
              <p:nvPr/>
            </p:nvGrpSpPr>
            <p:grpSpPr bwMode="auto">
              <a:xfrm>
                <a:off x="6045328" y="1849623"/>
                <a:ext cx="331187" cy="802872"/>
                <a:chOff x="7635792" y="4784725"/>
                <a:chExt cx="3402096" cy="8248650"/>
              </a:xfrm>
            </p:grpSpPr>
            <p:sp>
              <p:nvSpPr>
                <p:cNvPr id="30" name="Freeform 96">
                  <a:extLst>
                    <a:ext uri="{FF2B5EF4-FFF2-40B4-BE49-F238E27FC236}">
                      <a16:creationId xmlns:a16="http://schemas.microsoft.com/office/drawing/2014/main" id="{561ECCCD-381A-4109-83D0-B4811CFE5B6C}"/>
                    </a:ext>
                  </a:extLst>
                </p:cNvPr>
                <p:cNvSpPr>
                  <a:spLocks noEditPoints="1"/>
                </p:cNvSpPr>
                <p:nvPr/>
              </p:nvSpPr>
              <p:spPr bwMode="auto">
                <a:xfrm>
                  <a:off x="7633088" y="4783014"/>
                  <a:ext cx="3404813" cy="8252728"/>
                </a:xfrm>
                <a:custGeom>
                  <a:avLst/>
                  <a:gdLst>
                    <a:gd name="T0" fmla="*/ 3187699 w 2148"/>
                    <a:gd name="T1" fmla="*/ 193675 h 5196"/>
                    <a:gd name="T2" fmla="*/ 3003549 w 2148"/>
                    <a:gd name="T3" fmla="*/ 234950 h 5196"/>
                    <a:gd name="T4" fmla="*/ 2943224 w 2148"/>
                    <a:gd name="T5" fmla="*/ 330200 h 5196"/>
                    <a:gd name="T6" fmla="*/ 2987674 w 2148"/>
                    <a:gd name="T7" fmla="*/ 479425 h 5196"/>
                    <a:gd name="T8" fmla="*/ 2832099 w 2148"/>
                    <a:gd name="T9" fmla="*/ 1012825 h 5196"/>
                    <a:gd name="T10" fmla="*/ 2574925 w 2148"/>
                    <a:gd name="T11" fmla="*/ 1492250 h 5196"/>
                    <a:gd name="T12" fmla="*/ 2339975 w 2148"/>
                    <a:gd name="T13" fmla="*/ 1885950 h 5196"/>
                    <a:gd name="T14" fmla="*/ 2165350 w 2148"/>
                    <a:gd name="T15" fmla="*/ 2127250 h 5196"/>
                    <a:gd name="T16" fmla="*/ 1968500 w 2148"/>
                    <a:gd name="T17" fmla="*/ 2152650 h 5196"/>
                    <a:gd name="T18" fmla="*/ 1882775 w 2148"/>
                    <a:gd name="T19" fmla="*/ 1612900 h 5196"/>
                    <a:gd name="T20" fmla="*/ 1485900 w 2148"/>
                    <a:gd name="T21" fmla="*/ 1476375 h 5196"/>
                    <a:gd name="T22" fmla="*/ 1260475 w 2148"/>
                    <a:gd name="T23" fmla="*/ 1676400 h 5196"/>
                    <a:gd name="T24" fmla="*/ 1165225 w 2148"/>
                    <a:gd name="T25" fmla="*/ 2168525 h 5196"/>
                    <a:gd name="T26" fmla="*/ 1231900 w 2148"/>
                    <a:gd name="T27" fmla="*/ 2336800 h 5196"/>
                    <a:gd name="T28" fmla="*/ 1060450 w 2148"/>
                    <a:gd name="T29" fmla="*/ 2184400 h 5196"/>
                    <a:gd name="T30" fmla="*/ 742950 w 2148"/>
                    <a:gd name="T31" fmla="*/ 1473200 h 5196"/>
                    <a:gd name="T32" fmla="*/ 561975 w 2148"/>
                    <a:gd name="T33" fmla="*/ 854075 h 5196"/>
                    <a:gd name="T34" fmla="*/ 438150 w 2148"/>
                    <a:gd name="T35" fmla="*/ 371475 h 5196"/>
                    <a:gd name="T36" fmla="*/ 527050 w 2148"/>
                    <a:gd name="T37" fmla="*/ 174625 h 5196"/>
                    <a:gd name="T38" fmla="*/ 282575 w 2148"/>
                    <a:gd name="T39" fmla="*/ 6350 h 5196"/>
                    <a:gd name="T40" fmla="*/ 123825 w 2148"/>
                    <a:gd name="T41" fmla="*/ 63500 h 5196"/>
                    <a:gd name="T42" fmla="*/ 25400 w 2148"/>
                    <a:gd name="T43" fmla="*/ 228600 h 5196"/>
                    <a:gd name="T44" fmla="*/ 53975 w 2148"/>
                    <a:gd name="T45" fmla="*/ 346075 h 5196"/>
                    <a:gd name="T46" fmla="*/ 117475 w 2148"/>
                    <a:gd name="T47" fmla="*/ 479425 h 5196"/>
                    <a:gd name="T48" fmla="*/ 101600 w 2148"/>
                    <a:gd name="T49" fmla="*/ 822325 h 5196"/>
                    <a:gd name="T50" fmla="*/ 390525 w 2148"/>
                    <a:gd name="T51" fmla="*/ 1812925 h 5196"/>
                    <a:gd name="T52" fmla="*/ 508000 w 2148"/>
                    <a:gd name="T53" fmla="*/ 2000250 h 5196"/>
                    <a:gd name="T54" fmla="*/ 828675 w 2148"/>
                    <a:gd name="T55" fmla="*/ 2930525 h 5196"/>
                    <a:gd name="T56" fmla="*/ 812800 w 2148"/>
                    <a:gd name="T57" fmla="*/ 3502025 h 5196"/>
                    <a:gd name="T58" fmla="*/ 946150 w 2148"/>
                    <a:gd name="T59" fmla="*/ 4152900 h 5196"/>
                    <a:gd name="T60" fmla="*/ 920750 w 2148"/>
                    <a:gd name="T61" fmla="*/ 4610100 h 5196"/>
                    <a:gd name="T62" fmla="*/ 939800 w 2148"/>
                    <a:gd name="T63" fmla="*/ 5038725 h 5196"/>
                    <a:gd name="T64" fmla="*/ 939800 w 2148"/>
                    <a:gd name="T65" fmla="*/ 5902324 h 5196"/>
                    <a:gd name="T66" fmla="*/ 996950 w 2148"/>
                    <a:gd name="T67" fmla="*/ 6394449 h 5196"/>
                    <a:gd name="T68" fmla="*/ 1111250 w 2148"/>
                    <a:gd name="T69" fmla="*/ 7019925 h 5196"/>
                    <a:gd name="T70" fmla="*/ 1247775 w 2148"/>
                    <a:gd name="T71" fmla="*/ 7629525 h 5196"/>
                    <a:gd name="T72" fmla="*/ 1273175 w 2148"/>
                    <a:gd name="T73" fmla="*/ 8086725 h 5196"/>
                    <a:gd name="T74" fmla="*/ 1447800 w 2148"/>
                    <a:gd name="T75" fmla="*/ 8235950 h 5196"/>
                    <a:gd name="T76" fmla="*/ 1647825 w 2148"/>
                    <a:gd name="T77" fmla="*/ 8178800 h 5196"/>
                    <a:gd name="T78" fmla="*/ 1876425 w 2148"/>
                    <a:gd name="T79" fmla="*/ 8191500 h 5196"/>
                    <a:gd name="T80" fmla="*/ 1806575 w 2148"/>
                    <a:gd name="T81" fmla="*/ 7947025 h 5196"/>
                    <a:gd name="T82" fmla="*/ 1778000 w 2148"/>
                    <a:gd name="T83" fmla="*/ 7600950 h 5196"/>
                    <a:gd name="T84" fmla="*/ 2152650 w 2148"/>
                    <a:gd name="T85" fmla="*/ 6267449 h 5196"/>
                    <a:gd name="T86" fmla="*/ 2247900 w 2148"/>
                    <a:gd name="T87" fmla="*/ 4978400 h 5196"/>
                    <a:gd name="T88" fmla="*/ 2244725 w 2148"/>
                    <a:gd name="T89" fmla="*/ 3673475 h 5196"/>
                    <a:gd name="T90" fmla="*/ 2263775 w 2148"/>
                    <a:gd name="T91" fmla="*/ 3352800 h 5196"/>
                    <a:gd name="T92" fmla="*/ 2292350 w 2148"/>
                    <a:gd name="T93" fmla="*/ 2879725 h 5196"/>
                    <a:gd name="T94" fmla="*/ 2416175 w 2148"/>
                    <a:gd name="T95" fmla="*/ 2644775 h 5196"/>
                    <a:gd name="T96" fmla="*/ 2574925 w 2148"/>
                    <a:gd name="T97" fmla="*/ 2225675 h 5196"/>
                    <a:gd name="T98" fmla="*/ 2781300 w 2148"/>
                    <a:gd name="T99" fmla="*/ 1958975 h 5196"/>
                    <a:gd name="T100" fmla="*/ 2886074 w 2148"/>
                    <a:gd name="T101" fmla="*/ 1657350 h 5196"/>
                    <a:gd name="T102" fmla="*/ 3105149 w 2148"/>
                    <a:gd name="T103" fmla="*/ 1292225 h 5196"/>
                    <a:gd name="T104" fmla="*/ 3197224 w 2148"/>
                    <a:gd name="T105" fmla="*/ 847725 h 5196"/>
                    <a:gd name="T106" fmla="*/ 3286125 w 2148"/>
                    <a:gd name="T107" fmla="*/ 647700 h 5196"/>
                    <a:gd name="T108" fmla="*/ 3403600 w 2148"/>
                    <a:gd name="T109" fmla="*/ 473075 h 5196"/>
                    <a:gd name="T110" fmla="*/ 1527175 w 2148"/>
                    <a:gd name="T111" fmla="*/ 7864475 h 5196"/>
                    <a:gd name="T112" fmla="*/ 1765300 w 2148"/>
                    <a:gd name="T113" fmla="*/ 6511926 h 5196"/>
                    <a:gd name="T114" fmla="*/ 1660525 w 2148"/>
                    <a:gd name="T115" fmla="*/ 7194550 h 5196"/>
                    <a:gd name="T116" fmla="*/ 1508125 w 2148"/>
                    <a:gd name="T117" fmla="*/ 7597775 h 5196"/>
                    <a:gd name="T118" fmla="*/ 1412875 w 2148"/>
                    <a:gd name="T119" fmla="*/ 7264400 h 5196"/>
                    <a:gd name="T120" fmla="*/ 1330325 w 2148"/>
                    <a:gd name="T121" fmla="*/ 6384924 h 5196"/>
                    <a:gd name="T122" fmla="*/ 1638300 w 2148"/>
                    <a:gd name="T123" fmla="*/ 6235699 h 5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48"/>
                    <a:gd name="T187" fmla="*/ 0 h 5196"/>
                    <a:gd name="T188" fmla="*/ 2148 w 2148"/>
                    <a:gd name="T189" fmla="*/ 5196 h 5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48" h="5196">
                      <a:moveTo>
                        <a:pt x="2136" y="254"/>
                      </a:moveTo>
                      <a:lnTo>
                        <a:pt x="2086" y="166"/>
                      </a:lnTo>
                      <a:lnTo>
                        <a:pt x="2078" y="154"/>
                      </a:lnTo>
                      <a:lnTo>
                        <a:pt x="2068" y="142"/>
                      </a:lnTo>
                      <a:lnTo>
                        <a:pt x="2060" y="136"/>
                      </a:lnTo>
                      <a:lnTo>
                        <a:pt x="2054" y="132"/>
                      </a:lnTo>
                      <a:lnTo>
                        <a:pt x="2026" y="126"/>
                      </a:lnTo>
                      <a:lnTo>
                        <a:pt x="2008" y="122"/>
                      </a:lnTo>
                      <a:lnTo>
                        <a:pt x="1990" y="120"/>
                      </a:lnTo>
                      <a:lnTo>
                        <a:pt x="1976" y="120"/>
                      </a:lnTo>
                      <a:lnTo>
                        <a:pt x="1964" y="124"/>
                      </a:lnTo>
                      <a:lnTo>
                        <a:pt x="1938" y="130"/>
                      </a:lnTo>
                      <a:lnTo>
                        <a:pt x="1914" y="140"/>
                      </a:lnTo>
                      <a:lnTo>
                        <a:pt x="1892" y="148"/>
                      </a:lnTo>
                      <a:lnTo>
                        <a:pt x="1872" y="150"/>
                      </a:lnTo>
                      <a:lnTo>
                        <a:pt x="1868" y="152"/>
                      </a:lnTo>
                      <a:lnTo>
                        <a:pt x="1864" y="156"/>
                      </a:lnTo>
                      <a:lnTo>
                        <a:pt x="1858" y="164"/>
                      </a:lnTo>
                      <a:lnTo>
                        <a:pt x="1854" y="176"/>
                      </a:lnTo>
                      <a:lnTo>
                        <a:pt x="1852" y="184"/>
                      </a:lnTo>
                      <a:lnTo>
                        <a:pt x="1854" y="208"/>
                      </a:lnTo>
                      <a:lnTo>
                        <a:pt x="1856" y="234"/>
                      </a:lnTo>
                      <a:lnTo>
                        <a:pt x="1858" y="252"/>
                      </a:lnTo>
                      <a:lnTo>
                        <a:pt x="1860" y="258"/>
                      </a:lnTo>
                      <a:lnTo>
                        <a:pt x="1864" y="264"/>
                      </a:lnTo>
                      <a:lnTo>
                        <a:pt x="1872" y="270"/>
                      </a:lnTo>
                      <a:lnTo>
                        <a:pt x="1882" y="302"/>
                      </a:lnTo>
                      <a:lnTo>
                        <a:pt x="1888" y="330"/>
                      </a:lnTo>
                      <a:lnTo>
                        <a:pt x="1890" y="362"/>
                      </a:lnTo>
                      <a:lnTo>
                        <a:pt x="1888" y="394"/>
                      </a:lnTo>
                      <a:lnTo>
                        <a:pt x="1882" y="428"/>
                      </a:lnTo>
                      <a:lnTo>
                        <a:pt x="1876" y="450"/>
                      </a:lnTo>
                      <a:lnTo>
                        <a:pt x="1866" y="484"/>
                      </a:lnTo>
                      <a:lnTo>
                        <a:pt x="1850" y="516"/>
                      </a:lnTo>
                      <a:lnTo>
                        <a:pt x="1784" y="638"/>
                      </a:lnTo>
                      <a:lnTo>
                        <a:pt x="1752" y="702"/>
                      </a:lnTo>
                      <a:lnTo>
                        <a:pt x="1730" y="744"/>
                      </a:lnTo>
                      <a:lnTo>
                        <a:pt x="1712" y="776"/>
                      </a:lnTo>
                      <a:lnTo>
                        <a:pt x="1694" y="808"/>
                      </a:lnTo>
                      <a:lnTo>
                        <a:pt x="1648" y="878"/>
                      </a:lnTo>
                      <a:lnTo>
                        <a:pt x="1640" y="892"/>
                      </a:lnTo>
                      <a:lnTo>
                        <a:pt x="1632" y="908"/>
                      </a:lnTo>
                      <a:lnTo>
                        <a:pt x="1626" y="924"/>
                      </a:lnTo>
                      <a:lnTo>
                        <a:pt x="1622" y="940"/>
                      </a:lnTo>
                      <a:lnTo>
                        <a:pt x="1610" y="970"/>
                      </a:lnTo>
                      <a:lnTo>
                        <a:pt x="1596" y="1002"/>
                      </a:lnTo>
                      <a:lnTo>
                        <a:pt x="1584" y="1022"/>
                      </a:lnTo>
                      <a:lnTo>
                        <a:pt x="1548" y="1086"/>
                      </a:lnTo>
                      <a:lnTo>
                        <a:pt x="1532" y="1108"/>
                      </a:lnTo>
                      <a:lnTo>
                        <a:pt x="1512" y="1138"/>
                      </a:lnTo>
                      <a:lnTo>
                        <a:pt x="1490" y="1168"/>
                      </a:lnTo>
                      <a:lnTo>
                        <a:pt x="1474" y="1188"/>
                      </a:lnTo>
                      <a:lnTo>
                        <a:pt x="1458" y="1212"/>
                      </a:lnTo>
                      <a:lnTo>
                        <a:pt x="1448" y="1228"/>
                      </a:lnTo>
                      <a:lnTo>
                        <a:pt x="1440" y="1246"/>
                      </a:lnTo>
                      <a:lnTo>
                        <a:pt x="1424" y="1270"/>
                      </a:lnTo>
                      <a:lnTo>
                        <a:pt x="1402" y="1302"/>
                      </a:lnTo>
                      <a:lnTo>
                        <a:pt x="1392" y="1316"/>
                      </a:lnTo>
                      <a:lnTo>
                        <a:pt x="1378" y="1328"/>
                      </a:lnTo>
                      <a:lnTo>
                        <a:pt x="1364" y="1340"/>
                      </a:lnTo>
                      <a:lnTo>
                        <a:pt x="1350" y="1350"/>
                      </a:lnTo>
                      <a:lnTo>
                        <a:pt x="1306" y="1376"/>
                      </a:lnTo>
                      <a:lnTo>
                        <a:pt x="1292" y="1382"/>
                      </a:lnTo>
                      <a:lnTo>
                        <a:pt x="1278" y="1384"/>
                      </a:lnTo>
                      <a:lnTo>
                        <a:pt x="1264" y="1384"/>
                      </a:lnTo>
                      <a:lnTo>
                        <a:pt x="1260" y="1382"/>
                      </a:lnTo>
                      <a:lnTo>
                        <a:pt x="1256" y="1378"/>
                      </a:lnTo>
                      <a:lnTo>
                        <a:pt x="1248" y="1370"/>
                      </a:lnTo>
                      <a:lnTo>
                        <a:pt x="1240" y="1356"/>
                      </a:lnTo>
                      <a:lnTo>
                        <a:pt x="1236" y="1342"/>
                      </a:lnTo>
                      <a:lnTo>
                        <a:pt x="1234" y="1326"/>
                      </a:lnTo>
                      <a:lnTo>
                        <a:pt x="1230" y="1230"/>
                      </a:lnTo>
                      <a:lnTo>
                        <a:pt x="1226" y="1194"/>
                      </a:lnTo>
                      <a:lnTo>
                        <a:pt x="1222" y="1158"/>
                      </a:lnTo>
                      <a:lnTo>
                        <a:pt x="1204" y="1068"/>
                      </a:lnTo>
                      <a:lnTo>
                        <a:pt x="1200" y="1052"/>
                      </a:lnTo>
                      <a:lnTo>
                        <a:pt x="1194" y="1034"/>
                      </a:lnTo>
                      <a:lnTo>
                        <a:pt x="1186" y="1016"/>
                      </a:lnTo>
                      <a:lnTo>
                        <a:pt x="1176" y="1002"/>
                      </a:lnTo>
                      <a:lnTo>
                        <a:pt x="1148" y="962"/>
                      </a:lnTo>
                      <a:lnTo>
                        <a:pt x="1138" y="950"/>
                      </a:lnTo>
                      <a:lnTo>
                        <a:pt x="1124" y="940"/>
                      </a:lnTo>
                      <a:lnTo>
                        <a:pt x="1108" y="932"/>
                      </a:lnTo>
                      <a:lnTo>
                        <a:pt x="1092" y="930"/>
                      </a:lnTo>
                      <a:lnTo>
                        <a:pt x="972" y="926"/>
                      </a:lnTo>
                      <a:lnTo>
                        <a:pt x="954" y="926"/>
                      </a:lnTo>
                      <a:lnTo>
                        <a:pt x="936" y="930"/>
                      </a:lnTo>
                      <a:lnTo>
                        <a:pt x="918" y="936"/>
                      </a:lnTo>
                      <a:lnTo>
                        <a:pt x="904" y="942"/>
                      </a:lnTo>
                      <a:lnTo>
                        <a:pt x="890" y="952"/>
                      </a:lnTo>
                      <a:lnTo>
                        <a:pt x="876" y="960"/>
                      </a:lnTo>
                      <a:lnTo>
                        <a:pt x="860" y="972"/>
                      </a:lnTo>
                      <a:lnTo>
                        <a:pt x="846" y="986"/>
                      </a:lnTo>
                      <a:lnTo>
                        <a:pt x="836" y="998"/>
                      </a:lnTo>
                      <a:lnTo>
                        <a:pt x="804" y="1042"/>
                      </a:lnTo>
                      <a:lnTo>
                        <a:pt x="794" y="1056"/>
                      </a:lnTo>
                      <a:lnTo>
                        <a:pt x="784" y="1072"/>
                      </a:lnTo>
                      <a:lnTo>
                        <a:pt x="776" y="1090"/>
                      </a:lnTo>
                      <a:lnTo>
                        <a:pt x="770" y="1104"/>
                      </a:lnTo>
                      <a:lnTo>
                        <a:pt x="754" y="1152"/>
                      </a:lnTo>
                      <a:lnTo>
                        <a:pt x="746" y="1186"/>
                      </a:lnTo>
                      <a:lnTo>
                        <a:pt x="740" y="1222"/>
                      </a:lnTo>
                      <a:lnTo>
                        <a:pt x="738" y="1272"/>
                      </a:lnTo>
                      <a:lnTo>
                        <a:pt x="734" y="1346"/>
                      </a:lnTo>
                      <a:lnTo>
                        <a:pt x="734" y="1366"/>
                      </a:lnTo>
                      <a:lnTo>
                        <a:pt x="736" y="1382"/>
                      </a:lnTo>
                      <a:lnTo>
                        <a:pt x="742" y="1398"/>
                      </a:lnTo>
                      <a:lnTo>
                        <a:pt x="750" y="1416"/>
                      </a:lnTo>
                      <a:lnTo>
                        <a:pt x="758" y="1428"/>
                      </a:lnTo>
                      <a:lnTo>
                        <a:pt x="764" y="1436"/>
                      </a:lnTo>
                      <a:lnTo>
                        <a:pt x="772" y="1448"/>
                      </a:lnTo>
                      <a:lnTo>
                        <a:pt x="778" y="1458"/>
                      </a:lnTo>
                      <a:lnTo>
                        <a:pt x="778" y="1468"/>
                      </a:lnTo>
                      <a:lnTo>
                        <a:pt x="776" y="1472"/>
                      </a:lnTo>
                      <a:lnTo>
                        <a:pt x="774" y="1474"/>
                      </a:lnTo>
                      <a:lnTo>
                        <a:pt x="770" y="1476"/>
                      </a:lnTo>
                      <a:lnTo>
                        <a:pt x="766" y="1478"/>
                      </a:lnTo>
                      <a:lnTo>
                        <a:pt x="756" y="1474"/>
                      </a:lnTo>
                      <a:lnTo>
                        <a:pt x="744" y="1468"/>
                      </a:lnTo>
                      <a:lnTo>
                        <a:pt x="734" y="1458"/>
                      </a:lnTo>
                      <a:lnTo>
                        <a:pt x="690" y="1406"/>
                      </a:lnTo>
                      <a:lnTo>
                        <a:pt x="678" y="1392"/>
                      </a:lnTo>
                      <a:lnTo>
                        <a:pt x="668" y="1376"/>
                      </a:lnTo>
                      <a:lnTo>
                        <a:pt x="658" y="1360"/>
                      </a:lnTo>
                      <a:lnTo>
                        <a:pt x="650" y="1346"/>
                      </a:lnTo>
                      <a:lnTo>
                        <a:pt x="618" y="1272"/>
                      </a:lnTo>
                      <a:lnTo>
                        <a:pt x="588" y="1208"/>
                      </a:lnTo>
                      <a:lnTo>
                        <a:pt x="528" y="1088"/>
                      </a:lnTo>
                      <a:lnTo>
                        <a:pt x="512" y="1054"/>
                      </a:lnTo>
                      <a:lnTo>
                        <a:pt x="500" y="1020"/>
                      </a:lnTo>
                      <a:lnTo>
                        <a:pt x="468" y="928"/>
                      </a:lnTo>
                      <a:lnTo>
                        <a:pt x="444" y="858"/>
                      </a:lnTo>
                      <a:lnTo>
                        <a:pt x="408" y="758"/>
                      </a:lnTo>
                      <a:lnTo>
                        <a:pt x="398" y="722"/>
                      </a:lnTo>
                      <a:lnTo>
                        <a:pt x="390" y="688"/>
                      </a:lnTo>
                      <a:lnTo>
                        <a:pt x="378" y="606"/>
                      </a:lnTo>
                      <a:lnTo>
                        <a:pt x="374" y="588"/>
                      </a:lnTo>
                      <a:lnTo>
                        <a:pt x="368" y="570"/>
                      </a:lnTo>
                      <a:lnTo>
                        <a:pt x="362" y="554"/>
                      </a:lnTo>
                      <a:lnTo>
                        <a:pt x="354" y="538"/>
                      </a:lnTo>
                      <a:lnTo>
                        <a:pt x="318" y="476"/>
                      </a:lnTo>
                      <a:lnTo>
                        <a:pt x="258" y="362"/>
                      </a:lnTo>
                      <a:lnTo>
                        <a:pt x="252" y="348"/>
                      </a:lnTo>
                      <a:lnTo>
                        <a:pt x="250" y="330"/>
                      </a:lnTo>
                      <a:lnTo>
                        <a:pt x="250" y="312"/>
                      </a:lnTo>
                      <a:lnTo>
                        <a:pt x="254" y="296"/>
                      </a:lnTo>
                      <a:lnTo>
                        <a:pt x="276" y="234"/>
                      </a:lnTo>
                      <a:lnTo>
                        <a:pt x="292" y="188"/>
                      </a:lnTo>
                      <a:lnTo>
                        <a:pt x="300" y="178"/>
                      </a:lnTo>
                      <a:lnTo>
                        <a:pt x="308" y="170"/>
                      </a:lnTo>
                      <a:lnTo>
                        <a:pt x="312" y="164"/>
                      </a:lnTo>
                      <a:lnTo>
                        <a:pt x="318" y="156"/>
                      </a:lnTo>
                      <a:lnTo>
                        <a:pt x="322" y="146"/>
                      </a:lnTo>
                      <a:lnTo>
                        <a:pt x="326" y="134"/>
                      </a:lnTo>
                      <a:lnTo>
                        <a:pt x="332" y="110"/>
                      </a:lnTo>
                      <a:lnTo>
                        <a:pt x="334" y="92"/>
                      </a:lnTo>
                      <a:lnTo>
                        <a:pt x="332" y="84"/>
                      </a:lnTo>
                      <a:lnTo>
                        <a:pt x="330" y="76"/>
                      </a:lnTo>
                      <a:lnTo>
                        <a:pt x="322" y="58"/>
                      </a:lnTo>
                      <a:lnTo>
                        <a:pt x="314" y="50"/>
                      </a:lnTo>
                      <a:lnTo>
                        <a:pt x="304" y="42"/>
                      </a:lnTo>
                      <a:lnTo>
                        <a:pt x="290" y="36"/>
                      </a:lnTo>
                      <a:lnTo>
                        <a:pt x="276" y="30"/>
                      </a:lnTo>
                      <a:lnTo>
                        <a:pt x="178" y="4"/>
                      </a:lnTo>
                      <a:lnTo>
                        <a:pt x="162" y="2"/>
                      </a:lnTo>
                      <a:lnTo>
                        <a:pt x="150" y="0"/>
                      </a:lnTo>
                      <a:lnTo>
                        <a:pt x="138" y="0"/>
                      </a:lnTo>
                      <a:lnTo>
                        <a:pt x="132" y="2"/>
                      </a:lnTo>
                      <a:lnTo>
                        <a:pt x="106" y="18"/>
                      </a:lnTo>
                      <a:lnTo>
                        <a:pt x="92" y="28"/>
                      </a:lnTo>
                      <a:lnTo>
                        <a:pt x="78" y="40"/>
                      </a:lnTo>
                      <a:lnTo>
                        <a:pt x="68" y="50"/>
                      </a:lnTo>
                      <a:lnTo>
                        <a:pt x="60" y="60"/>
                      </a:lnTo>
                      <a:lnTo>
                        <a:pt x="48" y="84"/>
                      </a:lnTo>
                      <a:lnTo>
                        <a:pt x="38" y="108"/>
                      </a:lnTo>
                      <a:lnTo>
                        <a:pt x="28" y="128"/>
                      </a:lnTo>
                      <a:lnTo>
                        <a:pt x="16" y="144"/>
                      </a:lnTo>
                      <a:lnTo>
                        <a:pt x="4" y="158"/>
                      </a:lnTo>
                      <a:lnTo>
                        <a:pt x="2" y="160"/>
                      </a:lnTo>
                      <a:lnTo>
                        <a:pt x="0" y="166"/>
                      </a:lnTo>
                      <a:lnTo>
                        <a:pt x="2" y="174"/>
                      </a:lnTo>
                      <a:lnTo>
                        <a:pt x="6" y="184"/>
                      </a:lnTo>
                      <a:lnTo>
                        <a:pt x="16" y="196"/>
                      </a:lnTo>
                      <a:lnTo>
                        <a:pt x="26" y="206"/>
                      </a:lnTo>
                      <a:lnTo>
                        <a:pt x="34" y="218"/>
                      </a:lnTo>
                      <a:lnTo>
                        <a:pt x="40" y="228"/>
                      </a:lnTo>
                      <a:lnTo>
                        <a:pt x="50" y="240"/>
                      </a:lnTo>
                      <a:lnTo>
                        <a:pt x="60" y="254"/>
                      </a:lnTo>
                      <a:lnTo>
                        <a:pt x="68" y="272"/>
                      </a:lnTo>
                      <a:lnTo>
                        <a:pt x="74" y="292"/>
                      </a:lnTo>
                      <a:lnTo>
                        <a:pt x="74" y="298"/>
                      </a:lnTo>
                      <a:lnTo>
                        <a:pt x="74" y="302"/>
                      </a:lnTo>
                      <a:lnTo>
                        <a:pt x="74" y="316"/>
                      </a:lnTo>
                      <a:lnTo>
                        <a:pt x="76" y="344"/>
                      </a:lnTo>
                      <a:lnTo>
                        <a:pt x="84" y="426"/>
                      </a:lnTo>
                      <a:lnTo>
                        <a:pt x="84" y="442"/>
                      </a:lnTo>
                      <a:lnTo>
                        <a:pt x="82" y="458"/>
                      </a:lnTo>
                      <a:lnTo>
                        <a:pt x="78" y="474"/>
                      </a:lnTo>
                      <a:lnTo>
                        <a:pt x="72" y="488"/>
                      </a:lnTo>
                      <a:lnTo>
                        <a:pt x="66" y="502"/>
                      </a:lnTo>
                      <a:lnTo>
                        <a:pt x="64" y="518"/>
                      </a:lnTo>
                      <a:lnTo>
                        <a:pt x="64" y="534"/>
                      </a:lnTo>
                      <a:lnTo>
                        <a:pt x="66" y="550"/>
                      </a:lnTo>
                      <a:lnTo>
                        <a:pt x="100" y="666"/>
                      </a:lnTo>
                      <a:lnTo>
                        <a:pt x="122" y="734"/>
                      </a:lnTo>
                      <a:lnTo>
                        <a:pt x="230" y="1044"/>
                      </a:lnTo>
                      <a:lnTo>
                        <a:pt x="238" y="1078"/>
                      </a:lnTo>
                      <a:lnTo>
                        <a:pt x="244" y="1114"/>
                      </a:lnTo>
                      <a:lnTo>
                        <a:pt x="246" y="1142"/>
                      </a:lnTo>
                      <a:lnTo>
                        <a:pt x="250" y="1156"/>
                      </a:lnTo>
                      <a:lnTo>
                        <a:pt x="256" y="1170"/>
                      </a:lnTo>
                      <a:lnTo>
                        <a:pt x="264" y="1180"/>
                      </a:lnTo>
                      <a:lnTo>
                        <a:pt x="268" y="1184"/>
                      </a:lnTo>
                      <a:lnTo>
                        <a:pt x="272" y="1186"/>
                      </a:lnTo>
                      <a:lnTo>
                        <a:pt x="282" y="1192"/>
                      </a:lnTo>
                      <a:lnTo>
                        <a:pt x="292" y="1202"/>
                      </a:lnTo>
                      <a:lnTo>
                        <a:pt x="302" y="1214"/>
                      </a:lnTo>
                      <a:lnTo>
                        <a:pt x="308" y="1228"/>
                      </a:lnTo>
                      <a:lnTo>
                        <a:pt x="320" y="1260"/>
                      </a:lnTo>
                      <a:lnTo>
                        <a:pt x="332" y="1294"/>
                      </a:lnTo>
                      <a:lnTo>
                        <a:pt x="340" y="1330"/>
                      </a:lnTo>
                      <a:lnTo>
                        <a:pt x="344" y="1366"/>
                      </a:lnTo>
                      <a:lnTo>
                        <a:pt x="352" y="1400"/>
                      </a:lnTo>
                      <a:lnTo>
                        <a:pt x="364" y="1436"/>
                      </a:lnTo>
                      <a:lnTo>
                        <a:pt x="444" y="1622"/>
                      </a:lnTo>
                      <a:lnTo>
                        <a:pt x="470" y="1690"/>
                      </a:lnTo>
                      <a:lnTo>
                        <a:pt x="522" y="1846"/>
                      </a:lnTo>
                      <a:lnTo>
                        <a:pt x="528" y="1862"/>
                      </a:lnTo>
                      <a:lnTo>
                        <a:pt x="532" y="1880"/>
                      </a:lnTo>
                      <a:lnTo>
                        <a:pt x="534" y="1898"/>
                      </a:lnTo>
                      <a:lnTo>
                        <a:pt x="536" y="1916"/>
                      </a:lnTo>
                      <a:lnTo>
                        <a:pt x="540" y="2044"/>
                      </a:lnTo>
                      <a:lnTo>
                        <a:pt x="540" y="2080"/>
                      </a:lnTo>
                      <a:lnTo>
                        <a:pt x="534" y="2116"/>
                      </a:lnTo>
                      <a:lnTo>
                        <a:pt x="512" y="2206"/>
                      </a:lnTo>
                      <a:lnTo>
                        <a:pt x="502" y="2240"/>
                      </a:lnTo>
                      <a:lnTo>
                        <a:pt x="488" y="2274"/>
                      </a:lnTo>
                      <a:lnTo>
                        <a:pt x="442" y="2364"/>
                      </a:lnTo>
                      <a:lnTo>
                        <a:pt x="410" y="2428"/>
                      </a:lnTo>
                      <a:lnTo>
                        <a:pt x="382" y="2486"/>
                      </a:lnTo>
                      <a:lnTo>
                        <a:pt x="370" y="2508"/>
                      </a:lnTo>
                      <a:lnTo>
                        <a:pt x="588" y="2612"/>
                      </a:lnTo>
                      <a:lnTo>
                        <a:pt x="586" y="2614"/>
                      </a:lnTo>
                      <a:lnTo>
                        <a:pt x="596" y="2616"/>
                      </a:lnTo>
                      <a:lnTo>
                        <a:pt x="600" y="2618"/>
                      </a:lnTo>
                      <a:lnTo>
                        <a:pt x="602" y="2698"/>
                      </a:lnTo>
                      <a:lnTo>
                        <a:pt x="592" y="2740"/>
                      </a:lnTo>
                      <a:lnTo>
                        <a:pt x="594" y="2740"/>
                      </a:lnTo>
                      <a:lnTo>
                        <a:pt x="588" y="2756"/>
                      </a:lnTo>
                      <a:lnTo>
                        <a:pt x="584" y="2824"/>
                      </a:lnTo>
                      <a:lnTo>
                        <a:pt x="580" y="2904"/>
                      </a:lnTo>
                      <a:lnTo>
                        <a:pt x="586" y="2988"/>
                      </a:lnTo>
                      <a:lnTo>
                        <a:pt x="592" y="3056"/>
                      </a:lnTo>
                      <a:lnTo>
                        <a:pt x="592" y="3070"/>
                      </a:lnTo>
                      <a:lnTo>
                        <a:pt x="594" y="3072"/>
                      </a:lnTo>
                      <a:lnTo>
                        <a:pt x="594" y="3076"/>
                      </a:lnTo>
                      <a:lnTo>
                        <a:pt x="594" y="3086"/>
                      </a:lnTo>
                      <a:lnTo>
                        <a:pt x="592" y="3096"/>
                      </a:lnTo>
                      <a:lnTo>
                        <a:pt x="592" y="3102"/>
                      </a:lnTo>
                      <a:lnTo>
                        <a:pt x="592" y="3174"/>
                      </a:lnTo>
                      <a:lnTo>
                        <a:pt x="590" y="3250"/>
                      </a:lnTo>
                      <a:lnTo>
                        <a:pt x="582" y="3396"/>
                      </a:lnTo>
                      <a:lnTo>
                        <a:pt x="582" y="3460"/>
                      </a:lnTo>
                      <a:lnTo>
                        <a:pt x="584" y="3492"/>
                      </a:lnTo>
                      <a:lnTo>
                        <a:pt x="588" y="3526"/>
                      </a:lnTo>
                      <a:lnTo>
                        <a:pt x="592" y="3574"/>
                      </a:lnTo>
                      <a:lnTo>
                        <a:pt x="594" y="3622"/>
                      </a:lnTo>
                      <a:lnTo>
                        <a:pt x="594" y="3670"/>
                      </a:lnTo>
                      <a:lnTo>
                        <a:pt x="592" y="3718"/>
                      </a:lnTo>
                      <a:lnTo>
                        <a:pt x="590" y="3766"/>
                      </a:lnTo>
                      <a:lnTo>
                        <a:pt x="586" y="3814"/>
                      </a:lnTo>
                      <a:lnTo>
                        <a:pt x="576" y="3906"/>
                      </a:lnTo>
                      <a:lnTo>
                        <a:pt x="592" y="3912"/>
                      </a:lnTo>
                      <a:lnTo>
                        <a:pt x="608" y="3916"/>
                      </a:lnTo>
                      <a:lnTo>
                        <a:pt x="638" y="3916"/>
                      </a:lnTo>
                      <a:lnTo>
                        <a:pt x="632" y="3972"/>
                      </a:lnTo>
                      <a:lnTo>
                        <a:pt x="628" y="4000"/>
                      </a:lnTo>
                      <a:lnTo>
                        <a:pt x="628" y="4028"/>
                      </a:lnTo>
                      <a:lnTo>
                        <a:pt x="626" y="4060"/>
                      </a:lnTo>
                      <a:lnTo>
                        <a:pt x="628" y="4092"/>
                      </a:lnTo>
                      <a:lnTo>
                        <a:pt x="632" y="4126"/>
                      </a:lnTo>
                      <a:lnTo>
                        <a:pt x="636" y="4158"/>
                      </a:lnTo>
                      <a:lnTo>
                        <a:pt x="644" y="4202"/>
                      </a:lnTo>
                      <a:lnTo>
                        <a:pt x="652" y="4248"/>
                      </a:lnTo>
                      <a:lnTo>
                        <a:pt x="662" y="4292"/>
                      </a:lnTo>
                      <a:lnTo>
                        <a:pt x="674" y="4336"/>
                      </a:lnTo>
                      <a:lnTo>
                        <a:pt x="700" y="4422"/>
                      </a:lnTo>
                      <a:lnTo>
                        <a:pt x="730" y="4508"/>
                      </a:lnTo>
                      <a:lnTo>
                        <a:pt x="756" y="4578"/>
                      </a:lnTo>
                      <a:lnTo>
                        <a:pt x="768" y="4616"/>
                      </a:lnTo>
                      <a:lnTo>
                        <a:pt x="778" y="4656"/>
                      </a:lnTo>
                      <a:lnTo>
                        <a:pt x="786" y="4694"/>
                      </a:lnTo>
                      <a:lnTo>
                        <a:pt x="790" y="4734"/>
                      </a:lnTo>
                      <a:lnTo>
                        <a:pt x="792" y="4752"/>
                      </a:lnTo>
                      <a:lnTo>
                        <a:pt x="792" y="4770"/>
                      </a:lnTo>
                      <a:lnTo>
                        <a:pt x="790" y="4790"/>
                      </a:lnTo>
                      <a:lnTo>
                        <a:pt x="786" y="4806"/>
                      </a:lnTo>
                      <a:lnTo>
                        <a:pt x="780" y="4850"/>
                      </a:lnTo>
                      <a:lnTo>
                        <a:pt x="776" y="4894"/>
                      </a:lnTo>
                      <a:lnTo>
                        <a:pt x="776" y="4938"/>
                      </a:lnTo>
                      <a:lnTo>
                        <a:pt x="778" y="4980"/>
                      </a:lnTo>
                      <a:lnTo>
                        <a:pt x="782" y="5008"/>
                      </a:lnTo>
                      <a:lnTo>
                        <a:pt x="790" y="5038"/>
                      </a:lnTo>
                      <a:lnTo>
                        <a:pt x="798" y="5066"/>
                      </a:lnTo>
                      <a:lnTo>
                        <a:pt x="802" y="5094"/>
                      </a:lnTo>
                      <a:lnTo>
                        <a:pt x="804" y="5104"/>
                      </a:lnTo>
                      <a:lnTo>
                        <a:pt x="804" y="5114"/>
                      </a:lnTo>
                      <a:lnTo>
                        <a:pt x="802" y="5130"/>
                      </a:lnTo>
                      <a:lnTo>
                        <a:pt x="804" y="5138"/>
                      </a:lnTo>
                      <a:lnTo>
                        <a:pt x="806" y="5146"/>
                      </a:lnTo>
                      <a:lnTo>
                        <a:pt x="812" y="5152"/>
                      </a:lnTo>
                      <a:lnTo>
                        <a:pt x="822" y="5160"/>
                      </a:lnTo>
                      <a:lnTo>
                        <a:pt x="860" y="5174"/>
                      </a:lnTo>
                      <a:lnTo>
                        <a:pt x="886" y="5182"/>
                      </a:lnTo>
                      <a:lnTo>
                        <a:pt x="912" y="5188"/>
                      </a:lnTo>
                      <a:lnTo>
                        <a:pt x="940" y="5194"/>
                      </a:lnTo>
                      <a:lnTo>
                        <a:pt x="964" y="5196"/>
                      </a:lnTo>
                      <a:lnTo>
                        <a:pt x="986" y="5196"/>
                      </a:lnTo>
                      <a:lnTo>
                        <a:pt x="996" y="5194"/>
                      </a:lnTo>
                      <a:lnTo>
                        <a:pt x="1004" y="5190"/>
                      </a:lnTo>
                      <a:lnTo>
                        <a:pt x="1018" y="5182"/>
                      </a:lnTo>
                      <a:lnTo>
                        <a:pt x="1026" y="5172"/>
                      </a:lnTo>
                      <a:lnTo>
                        <a:pt x="1034" y="5162"/>
                      </a:lnTo>
                      <a:lnTo>
                        <a:pt x="1038" y="5152"/>
                      </a:lnTo>
                      <a:lnTo>
                        <a:pt x="1042" y="5160"/>
                      </a:lnTo>
                      <a:lnTo>
                        <a:pt x="1050" y="5166"/>
                      </a:lnTo>
                      <a:lnTo>
                        <a:pt x="1058" y="5170"/>
                      </a:lnTo>
                      <a:lnTo>
                        <a:pt x="1070" y="5174"/>
                      </a:lnTo>
                      <a:lnTo>
                        <a:pt x="1096" y="5176"/>
                      </a:lnTo>
                      <a:lnTo>
                        <a:pt x="1120" y="5176"/>
                      </a:lnTo>
                      <a:lnTo>
                        <a:pt x="1142" y="5172"/>
                      </a:lnTo>
                      <a:lnTo>
                        <a:pt x="1166" y="5166"/>
                      </a:lnTo>
                      <a:lnTo>
                        <a:pt x="1182" y="5160"/>
                      </a:lnTo>
                      <a:lnTo>
                        <a:pt x="1194" y="5154"/>
                      </a:lnTo>
                      <a:lnTo>
                        <a:pt x="1202" y="5146"/>
                      </a:lnTo>
                      <a:lnTo>
                        <a:pt x="1206" y="5136"/>
                      </a:lnTo>
                      <a:lnTo>
                        <a:pt x="1208" y="5128"/>
                      </a:lnTo>
                      <a:lnTo>
                        <a:pt x="1206" y="5118"/>
                      </a:lnTo>
                      <a:lnTo>
                        <a:pt x="1202" y="5108"/>
                      </a:lnTo>
                      <a:lnTo>
                        <a:pt x="1198" y="5096"/>
                      </a:lnTo>
                      <a:lnTo>
                        <a:pt x="1182" y="5074"/>
                      </a:lnTo>
                      <a:lnTo>
                        <a:pt x="1166" y="5052"/>
                      </a:lnTo>
                      <a:lnTo>
                        <a:pt x="1150" y="5028"/>
                      </a:lnTo>
                      <a:lnTo>
                        <a:pt x="1138" y="5006"/>
                      </a:lnTo>
                      <a:lnTo>
                        <a:pt x="1132" y="4990"/>
                      </a:lnTo>
                      <a:lnTo>
                        <a:pt x="1128" y="4970"/>
                      </a:lnTo>
                      <a:lnTo>
                        <a:pt x="1124" y="4928"/>
                      </a:lnTo>
                      <a:lnTo>
                        <a:pt x="1122" y="4892"/>
                      </a:lnTo>
                      <a:lnTo>
                        <a:pt x="1118" y="4864"/>
                      </a:lnTo>
                      <a:lnTo>
                        <a:pt x="1116" y="4840"/>
                      </a:lnTo>
                      <a:lnTo>
                        <a:pt x="1114" y="4814"/>
                      </a:lnTo>
                      <a:lnTo>
                        <a:pt x="1120" y="4788"/>
                      </a:lnTo>
                      <a:lnTo>
                        <a:pt x="1130" y="4746"/>
                      </a:lnTo>
                      <a:lnTo>
                        <a:pt x="1164" y="4632"/>
                      </a:lnTo>
                      <a:lnTo>
                        <a:pt x="1198" y="4522"/>
                      </a:lnTo>
                      <a:lnTo>
                        <a:pt x="1218" y="4462"/>
                      </a:lnTo>
                      <a:lnTo>
                        <a:pt x="1234" y="4410"/>
                      </a:lnTo>
                      <a:lnTo>
                        <a:pt x="1264" y="4318"/>
                      </a:lnTo>
                      <a:lnTo>
                        <a:pt x="1296" y="4226"/>
                      </a:lnTo>
                      <a:lnTo>
                        <a:pt x="1312" y="4172"/>
                      </a:lnTo>
                      <a:lnTo>
                        <a:pt x="1356" y="3948"/>
                      </a:lnTo>
                      <a:lnTo>
                        <a:pt x="1360" y="3942"/>
                      </a:lnTo>
                      <a:lnTo>
                        <a:pt x="1362" y="3926"/>
                      </a:lnTo>
                      <a:lnTo>
                        <a:pt x="1368" y="3870"/>
                      </a:lnTo>
                      <a:lnTo>
                        <a:pt x="1374" y="3690"/>
                      </a:lnTo>
                      <a:lnTo>
                        <a:pt x="1384" y="3470"/>
                      </a:lnTo>
                      <a:lnTo>
                        <a:pt x="1390" y="3364"/>
                      </a:lnTo>
                      <a:lnTo>
                        <a:pt x="1398" y="3270"/>
                      </a:lnTo>
                      <a:lnTo>
                        <a:pt x="1412" y="3164"/>
                      </a:lnTo>
                      <a:lnTo>
                        <a:pt x="1416" y="3136"/>
                      </a:lnTo>
                      <a:lnTo>
                        <a:pt x="1420" y="3128"/>
                      </a:lnTo>
                      <a:lnTo>
                        <a:pt x="1422" y="3120"/>
                      </a:lnTo>
                      <a:lnTo>
                        <a:pt x="1414" y="3024"/>
                      </a:lnTo>
                      <a:lnTo>
                        <a:pt x="1344" y="2810"/>
                      </a:lnTo>
                      <a:lnTo>
                        <a:pt x="1284" y="2690"/>
                      </a:lnTo>
                      <a:lnTo>
                        <a:pt x="1536" y="2594"/>
                      </a:lnTo>
                      <a:lnTo>
                        <a:pt x="1428" y="2368"/>
                      </a:lnTo>
                      <a:lnTo>
                        <a:pt x="1422" y="2352"/>
                      </a:lnTo>
                      <a:lnTo>
                        <a:pt x="1418" y="2334"/>
                      </a:lnTo>
                      <a:lnTo>
                        <a:pt x="1414" y="2314"/>
                      </a:lnTo>
                      <a:lnTo>
                        <a:pt x="1414" y="2298"/>
                      </a:lnTo>
                      <a:lnTo>
                        <a:pt x="1414" y="2244"/>
                      </a:lnTo>
                      <a:lnTo>
                        <a:pt x="1412" y="2210"/>
                      </a:lnTo>
                      <a:lnTo>
                        <a:pt x="1410" y="2178"/>
                      </a:lnTo>
                      <a:lnTo>
                        <a:pt x="1410" y="2164"/>
                      </a:lnTo>
                      <a:lnTo>
                        <a:pt x="1412" y="2148"/>
                      </a:lnTo>
                      <a:lnTo>
                        <a:pt x="1416" y="2132"/>
                      </a:lnTo>
                      <a:lnTo>
                        <a:pt x="1422" y="2118"/>
                      </a:lnTo>
                      <a:lnTo>
                        <a:pt x="1426" y="2112"/>
                      </a:lnTo>
                      <a:lnTo>
                        <a:pt x="1434" y="2096"/>
                      </a:lnTo>
                      <a:lnTo>
                        <a:pt x="1438" y="2078"/>
                      </a:lnTo>
                      <a:lnTo>
                        <a:pt x="1442" y="2060"/>
                      </a:lnTo>
                      <a:lnTo>
                        <a:pt x="1444" y="2044"/>
                      </a:lnTo>
                      <a:lnTo>
                        <a:pt x="1444" y="2032"/>
                      </a:lnTo>
                      <a:lnTo>
                        <a:pt x="1444" y="1958"/>
                      </a:lnTo>
                      <a:lnTo>
                        <a:pt x="1444" y="1878"/>
                      </a:lnTo>
                      <a:lnTo>
                        <a:pt x="1444" y="1814"/>
                      </a:lnTo>
                      <a:lnTo>
                        <a:pt x="1446" y="1802"/>
                      </a:lnTo>
                      <a:lnTo>
                        <a:pt x="1450" y="1786"/>
                      </a:lnTo>
                      <a:lnTo>
                        <a:pt x="1456" y="1772"/>
                      </a:lnTo>
                      <a:lnTo>
                        <a:pt x="1466" y="1758"/>
                      </a:lnTo>
                      <a:lnTo>
                        <a:pt x="1484" y="1732"/>
                      </a:lnTo>
                      <a:lnTo>
                        <a:pt x="1504" y="1702"/>
                      </a:lnTo>
                      <a:lnTo>
                        <a:pt x="1520" y="1668"/>
                      </a:lnTo>
                      <a:lnTo>
                        <a:pt x="1522" y="1666"/>
                      </a:lnTo>
                      <a:lnTo>
                        <a:pt x="1534" y="1634"/>
                      </a:lnTo>
                      <a:lnTo>
                        <a:pt x="1544" y="1602"/>
                      </a:lnTo>
                      <a:lnTo>
                        <a:pt x="1554" y="1570"/>
                      </a:lnTo>
                      <a:lnTo>
                        <a:pt x="1564" y="1538"/>
                      </a:lnTo>
                      <a:lnTo>
                        <a:pt x="1570" y="1520"/>
                      </a:lnTo>
                      <a:lnTo>
                        <a:pt x="1598" y="1454"/>
                      </a:lnTo>
                      <a:lnTo>
                        <a:pt x="1606" y="1434"/>
                      </a:lnTo>
                      <a:lnTo>
                        <a:pt x="1622" y="1402"/>
                      </a:lnTo>
                      <a:lnTo>
                        <a:pt x="1642" y="1372"/>
                      </a:lnTo>
                      <a:lnTo>
                        <a:pt x="1654" y="1354"/>
                      </a:lnTo>
                      <a:lnTo>
                        <a:pt x="1696" y="1296"/>
                      </a:lnTo>
                      <a:lnTo>
                        <a:pt x="1700" y="1292"/>
                      </a:lnTo>
                      <a:lnTo>
                        <a:pt x="1720" y="1268"/>
                      </a:lnTo>
                      <a:lnTo>
                        <a:pt x="1736" y="1252"/>
                      </a:lnTo>
                      <a:lnTo>
                        <a:pt x="1744" y="1244"/>
                      </a:lnTo>
                      <a:lnTo>
                        <a:pt x="1752" y="1234"/>
                      </a:lnTo>
                      <a:lnTo>
                        <a:pt x="1758" y="1220"/>
                      </a:lnTo>
                      <a:lnTo>
                        <a:pt x="1764" y="1206"/>
                      </a:lnTo>
                      <a:lnTo>
                        <a:pt x="1770" y="1190"/>
                      </a:lnTo>
                      <a:lnTo>
                        <a:pt x="1794" y="1124"/>
                      </a:lnTo>
                      <a:lnTo>
                        <a:pt x="1804" y="1096"/>
                      </a:lnTo>
                      <a:lnTo>
                        <a:pt x="1810" y="1070"/>
                      </a:lnTo>
                      <a:lnTo>
                        <a:pt x="1814" y="1058"/>
                      </a:lnTo>
                      <a:lnTo>
                        <a:pt x="1818" y="1044"/>
                      </a:lnTo>
                      <a:lnTo>
                        <a:pt x="1826" y="1030"/>
                      </a:lnTo>
                      <a:lnTo>
                        <a:pt x="1834" y="1016"/>
                      </a:lnTo>
                      <a:lnTo>
                        <a:pt x="1848" y="992"/>
                      </a:lnTo>
                      <a:lnTo>
                        <a:pt x="1886" y="930"/>
                      </a:lnTo>
                      <a:lnTo>
                        <a:pt x="1912" y="886"/>
                      </a:lnTo>
                      <a:lnTo>
                        <a:pt x="1930" y="856"/>
                      </a:lnTo>
                      <a:lnTo>
                        <a:pt x="1948" y="828"/>
                      </a:lnTo>
                      <a:lnTo>
                        <a:pt x="1956" y="814"/>
                      </a:lnTo>
                      <a:lnTo>
                        <a:pt x="1964" y="798"/>
                      </a:lnTo>
                      <a:lnTo>
                        <a:pt x="1970" y="780"/>
                      </a:lnTo>
                      <a:lnTo>
                        <a:pt x="1976" y="764"/>
                      </a:lnTo>
                      <a:lnTo>
                        <a:pt x="1984" y="720"/>
                      </a:lnTo>
                      <a:lnTo>
                        <a:pt x="1998" y="650"/>
                      </a:lnTo>
                      <a:lnTo>
                        <a:pt x="2008" y="598"/>
                      </a:lnTo>
                      <a:lnTo>
                        <a:pt x="2012" y="564"/>
                      </a:lnTo>
                      <a:lnTo>
                        <a:pt x="2014" y="534"/>
                      </a:lnTo>
                      <a:lnTo>
                        <a:pt x="2016" y="522"/>
                      </a:lnTo>
                      <a:lnTo>
                        <a:pt x="2018" y="506"/>
                      </a:lnTo>
                      <a:lnTo>
                        <a:pt x="2024" y="490"/>
                      </a:lnTo>
                      <a:lnTo>
                        <a:pt x="2030" y="476"/>
                      </a:lnTo>
                      <a:lnTo>
                        <a:pt x="2044" y="452"/>
                      </a:lnTo>
                      <a:lnTo>
                        <a:pt x="2056" y="434"/>
                      </a:lnTo>
                      <a:lnTo>
                        <a:pt x="2062" y="428"/>
                      </a:lnTo>
                      <a:lnTo>
                        <a:pt x="2066" y="418"/>
                      </a:lnTo>
                      <a:lnTo>
                        <a:pt x="2070" y="408"/>
                      </a:lnTo>
                      <a:lnTo>
                        <a:pt x="2074" y="398"/>
                      </a:lnTo>
                      <a:lnTo>
                        <a:pt x="2076" y="386"/>
                      </a:lnTo>
                      <a:lnTo>
                        <a:pt x="2082" y="374"/>
                      </a:lnTo>
                      <a:lnTo>
                        <a:pt x="2088" y="364"/>
                      </a:lnTo>
                      <a:lnTo>
                        <a:pt x="2096" y="354"/>
                      </a:lnTo>
                      <a:lnTo>
                        <a:pt x="2124" y="324"/>
                      </a:lnTo>
                      <a:lnTo>
                        <a:pt x="2144" y="298"/>
                      </a:lnTo>
                      <a:lnTo>
                        <a:pt x="2148" y="292"/>
                      </a:lnTo>
                      <a:lnTo>
                        <a:pt x="2146" y="280"/>
                      </a:lnTo>
                      <a:lnTo>
                        <a:pt x="2142" y="266"/>
                      </a:lnTo>
                      <a:lnTo>
                        <a:pt x="2136" y="254"/>
                      </a:lnTo>
                      <a:close/>
                      <a:moveTo>
                        <a:pt x="988" y="5046"/>
                      </a:moveTo>
                      <a:lnTo>
                        <a:pt x="988" y="5046"/>
                      </a:lnTo>
                      <a:lnTo>
                        <a:pt x="982" y="5032"/>
                      </a:lnTo>
                      <a:lnTo>
                        <a:pt x="976" y="5016"/>
                      </a:lnTo>
                      <a:lnTo>
                        <a:pt x="968" y="4986"/>
                      </a:lnTo>
                      <a:lnTo>
                        <a:pt x="962" y="4954"/>
                      </a:lnTo>
                      <a:lnTo>
                        <a:pt x="958" y="4922"/>
                      </a:lnTo>
                      <a:lnTo>
                        <a:pt x="974" y="4938"/>
                      </a:lnTo>
                      <a:lnTo>
                        <a:pt x="980" y="4948"/>
                      </a:lnTo>
                      <a:lnTo>
                        <a:pt x="984" y="4958"/>
                      </a:lnTo>
                      <a:lnTo>
                        <a:pt x="988" y="4980"/>
                      </a:lnTo>
                      <a:lnTo>
                        <a:pt x="990" y="5002"/>
                      </a:lnTo>
                      <a:lnTo>
                        <a:pt x="988" y="5046"/>
                      </a:lnTo>
                      <a:close/>
                      <a:moveTo>
                        <a:pt x="1112" y="4102"/>
                      </a:moveTo>
                      <a:lnTo>
                        <a:pt x="1112" y="4102"/>
                      </a:lnTo>
                      <a:lnTo>
                        <a:pt x="1106" y="4132"/>
                      </a:lnTo>
                      <a:lnTo>
                        <a:pt x="1096" y="4162"/>
                      </a:lnTo>
                      <a:lnTo>
                        <a:pt x="1078" y="4220"/>
                      </a:lnTo>
                      <a:lnTo>
                        <a:pt x="1068" y="4260"/>
                      </a:lnTo>
                      <a:lnTo>
                        <a:pt x="1062" y="4300"/>
                      </a:lnTo>
                      <a:lnTo>
                        <a:pt x="1056" y="4380"/>
                      </a:lnTo>
                      <a:lnTo>
                        <a:pt x="1052" y="4456"/>
                      </a:lnTo>
                      <a:lnTo>
                        <a:pt x="1046" y="4532"/>
                      </a:lnTo>
                      <a:lnTo>
                        <a:pt x="1042" y="4568"/>
                      </a:lnTo>
                      <a:lnTo>
                        <a:pt x="1036" y="4606"/>
                      </a:lnTo>
                      <a:lnTo>
                        <a:pt x="1026" y="4642"/>
                      </a:lnTo>
                      <a:lnTo>
                        <a:pt x="1016" y="4680"/>
                      </a:lnTo>
                      <a:lnTo>
                        <a:pt x="1004" y="4706"/>
                      </a:lnTo>
                      <a:lnTo>
                        <a:pt x="992" y="4730"/>
                      </a:lnTo>
                      <a:lnTo>
                        <a:pt x="976" y="4754"/>
                      </a:lnTo>
                      <a:lnTo>
                        <a:pt x="960" y="4776"/>
                      </a:lnTo>
                      <a:lnTo>
                        <a:pt x="950" y="4786"/>
                      </a:lnTo>
                      <a:lnTo>
                        <a:pt x="938" y="4800"/>
                      </a:lnTo>
                      <a:lnTo>
                        <a:pt x="936" y="4786"/>
                      </a:lnTo>
                      <a:lnTo>
                        <a:pt x="934" y="4778"/>
                      </a:lnTo>
                      <a:lnTo>
                        <a:pt x="930" y="4774"/>
                      </a:lnTo>
                      <a:lnTo>
                        <a:pt x="924" y="4754"/>
                      </a:lnTo>
                      <a:lnTo>
                        <a:pt x="912" y="4698"/>
                      </a:lnTo>
                      <a:lnTo>
                        <a:pt x="900" y="4636"/>
                      </a:lnTo>
                      <a:lnTo>
                        <a:pt x="890" y="4576"/>
                      </a:lnTo>
                      <a:lnTo>
                        <a:pt x="886" y="4550"/>
                      </a:lnTo>
                      <a:lnTo>
                        <a:pt x="884" y="4528"/>
                      </a:lnTo>
                      <a:lnTo>
                        <a:pt x="864" y="4252"/>
                      </a:lnTo>
                      <a:lnTo>
                        <a:pt x="860" y="4198"/>
                      </a:lnTo>
                      <a:lnTo>
                        <a:pt x="854" y="4144"/>
                      </a:lnTo>
                      <a:lnTo>
                        <a:pt x="842" y="4084"/>
                      </a:lnTo>
                      <a:lnTo>
                        <a:pt x="838" y="4054"/>
                      </a:lnTo>
                      <a:lnTo>
                        <a:pt x="838" y="4022"/>
                      </a:lnTo>
                      <a:lnTo>
                        <a:pt x="846" y="3974"/>
                      </a:lnTo>
                      <a:lnTo>
                        <a:pt x="854" y="3926"/>
                      </a:lnTo>
                      <a:lnTo>
                        <a:pt x="860" y="3924"/>
                      </a:lnTo>
                      <a:lnTo>
                        <a:pt x="870" y="3924"/>
                      </a:lnTo>
                      <a:lnTo>
                        <a:pt x="912" y="3922"/>
                      </a:lnTo>
                      <a:lnTo>
                        <a:pt x="952" y="3924"/>
                      </a:lnTo>
                      <a:lnTo>
                        <a:pt x="1032" y="3928"/>
                      </a:lnTo>
                      <a:lnTo>
                        <a:pt x="1112" y="3932"/>
                      </a:lnTo>
                      <a:lnTo>
                        <a:pt x="1114" y="3942"/>
                      </a:lnTo>
                      <a:lnTo>
                        <a:pt x="1116" y="3952"/>
                      </a:lnTo>
                      <a:lnTo>
                        <a:pt x="1120" y="3978"/>
                      </a:lnTo>
                      <a:lnTo>
                        <a:pt x="1120" y="3998"/>
                      </a:lnTo>
                      <a:lnTo>
                        <a:pt x="1120" y="4024"/>
                      </a:lnTo>
                      <a:lnTo>
                        <a:pt x="1118" y="4058"/>
                      </a:lnTo>
                      <a:lnTo>
                        <a:pt x="1112" y="4102"/>
                      </a:lnTo>
                      <a:close/>
                    </a:path>
                  </a:pathLst>
                </a:custGeom>
                <a:solidFill>
                  <a:schemeClr val="accent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 name="Freeform 97">
                  <a:extLst>
                    <a:ext uri="{FF2B5EF4-FFF2-40B4-BE49-F238E27FC236}">
                      <a16:creationId xmlns:a16="http://schemas.microsoft.com/office/drawing/2014/main" id="{534AD857-BFCB-43A0-84CB-B242B4C5089B}"/>
                    </a:ext>
                  </a:extLst>
                </p:cNvPr>
                <p:cNvSpPr>
                  <a:spLocks/>
                </p:cNvSpPr>
                <p:nvPr/>
              </p:nvSpPr>
              <p:spPr bwMode="auto">
                <a:xfrm>
                  <a:off x="7714478" y="5448666"/>
                  <a:ext cx="488340" cy="380373"/>
                </a:xfrm>
                <a:custGeom>
                  <a:avLst/>
                  <a:gdLst>
                    <a:gd name="T0" fmla="*/ 0 w 308"/>
                    <a:gd name="T1" fmla="*/ 136525 h 230"/>
                    <a:gd name="T2" fmla="*/ 66675 w 308"/>
                    <a:gd name="T3" fmla="*/ 365125 h 230"/>
                    <a:gd name="T4" fmla="*/ 257175 w 308"/>
                    <a:gd name="T5" fmla="*/ 307975 h 230"/>
                    <a:gd name="T6" fmla="*/ 406400 w 308"/>
                    <a:gd name="T7" fmla="*/ 244475 h 230"/>
                    <a:gd name="T8" fmla="*/ 488950 w 308"/>
                    <a:gd name="T9" fmla="*/ 158750 h 230"/>
                    <a:gd name="T10" fmla="*/ 406400 w 308"/>
                    <a:gd name="T11" fmla="*/ 0 h 230"/>
                    <a:gd name="T12" fmla="*/ 0 w 308"/>
                    <a:gd name="T13" fmla="*/ 136525 h 230"/>
                    <a:gd name="T14" fmla="*/ 0 w 308"/>
                    <a:gd name="T15" fmla="*/ 136525 h 230"/>
                    <a:gd name="T16" fmla="*/ 0 60000 65536"/>
                    <a:gd name="T17" fmla="*/ 0 60000 65536"/>
                    <a:gd name="T18" fmla="*/ 0 60000 65536"/>
                    <a:gd name="T19" fmla="*/ 0 60000 65536"/>
                    <a:gd name="T20" fmla="*/ 0 60000 65536"/>
                    <a:gd name="T21" fmla="*/ 0 60000 65536"/>
                    <a:gd name="T22" fmla="*/ 0 60000 65536"/>
                    <a:gd name="T23" fmla="*/ 0 60000 65536"/>
                    <a:gd name="T24" fmla="*/ 0 w 308"/>
                    <a:gd name="T25" fmla="*/ 0 h 230"/>
                    <a:gd name="T26" fmla="*/ 308 w 308"/>
                    <a:gd name="T27" fmla="*/ 230 h 2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8" h="230">
                      <a:moveTo>
                        <a:pt x="0" y="86"/>
                      </a:moveTo>
                      <a:lnTo>
                        <a:pt x="42" y="230"/>
                      </a:lnTo>
                      <a:lnTo>
                        <a:pt x="162" y="194"/>
                      </a:lnTo>
                      <a:lnTo>
                        <a:pt x="256" y="154"/>
                      </a:lnTo>
                      <a:lnTo>
                        <a:pt x="308" y="100"/>
                      </a:lnTo>
                      <a:lnTo>
                        <a:pt x="256" y="0"/>
                      </a:lnTo>
                      <a:lnTo>
                        <a:pt x="0" y="86"/>
                      </a:lnTo>
                      <a:close/>
                    </a:path>
                  </a:pathLst>
                </a:custGeom>
                <a:solidFill>
                  <a:srgbClr val="FFFFF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Freeform 98">
                  <a:extLst>
                    <a:ext uri="{FF2B5EF4-FFF2-40B4-BE49-F238E27FC236}">
                      <a16:creationId xmlns:a16="http://schemas.microsoft.com/office/drawing/2014/main" id="{E232ACE8-BF61-4594-8513-75595D6100C7}"/>
                    </a:ext>
                  </a:extLst>
                </p:cNvPr>
                <p:cNvSpPr>
                  <a:spLocks/>
                </p:cNvSpPr>
                <p:nvPr/>
              </p:nvSpPr>
              <p:spPr bwMode="auto">
                <a:xfrm>
                  <a:off x="10434256" y="5584513"/>
                  <a:ext cx="454429" cy="339619"/>
                </a:xfrm>
                <a:custGeom>
                  <a:avLst/>
                  <a:gdLst>
                    <a:gd name="T0" fmla="*/ 463550 w 292"/>
                    <a:gd name="T1" fmla="*/ 133350 h 216"/>
                    <a:gd name="T2" fmla="*/ 365125 w 292"/>
                    <a:gd name="T3" fmla="*/ 342900 h 216"/>
                    <a:gd name="T4" fmla="*/ 206375 w 292"/>
                    <a:gd name="T5" fmla="*/ 304800 h 216"/>
                    <a:gd name="T6" fmla="*/ 60325 w 292"/>
                    <a:gd name="T7" fmla="*/ 244475 h 216"/>
                    <a:gd name="T8" fmla="*/ 0 w 292"/>
                    <a:gd name="T9" fmla="*/ 158750 h 216"/>
                    <a:gd name="T10" fmla="*/ 60325 w 292"/>
                    <a:gd name="T11" fmla="*/ 0 h 216"/>
                    <a:gd name="T12" fmla="*/ 463550 w 292"/>
                    <a:gd name="T13" fmla="*/ 133350 h 216"/>
                    <a:gd name="T14" fmla="*/ 463550 w 292"/>
                    <a:gd name="T15" fmla="*/ 133350 h 216"/>
                    <a:gd name="T16" fmla="*/ 0 60000 65536"/>
                    <a:gd name="T17" fmla="*/ 0 60000 65536"/>
                    <a:gd name="T18" fmla="*/ 0 60000 65536"/>
                    <a:gd name="T19" fmla="*/ 0 60000 65536"/>
                    <a:gd name="T20" fmla="*/ 0 60000 65536"/>
                    <a:gd name="T21" fmla="*/ 0 60000 65536"/>
                    <a:gd name="T22" fmla="*/ 0 60000 65536"/>
                    <a:gd name="T23" fmla="*/ 0 60000 65536"/>
                    <a:gd name="T24" fmla="*/ 0 w 292"/>
                    <a:gd name="T25" fmla="*/ 0 h 216"/>
                    <a:gd name="T26" fmla="*/ 292 w 292"/>
                    <a:gd name="T27" fmla="*/ 216 h 2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2" h="216">
                      <a:moveTo>
                        <a:pt x="292" y="84"/>
                      </a:moveTo>
                      <a:lnTo>
                        <a:pt x="230" y="216"/>
                      </a:lnTo>
                      <a:lnTo>
                        <a:pt x="130" y="192"/>
                      </a:lnTo>
                      <a:lnTo>
                        <a:pt x="38" y="154"/>
                      </a:lnTo>
                      <a:lnTo>
                        <a:pt x="0" y="100"/>
                      </a:lnTo>
                      <a:lnTo>
                        <a:pt x="38" y="0"/>
                      </a:lnTo>
                      <a:lnTo>
                        <a:pt x="292" y="84"/>
                      </a:lnTo>
                      <a:close/>
                    </a:path>
                  </a:pathLst>
                </a:custGeom>
                <a:solidFill>
                  <a:srgbClr val="FFFFF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26" name="Gruppe 74">
                <a:extLst>
                  <a:ext uri="{FF2B5EF4-FFF2-40B4-BE49-F238E27FC236}">
                    <a16:creationId xmlns:a16="http://schemas.microsoft.com/office/drawing/2014/main" id="{B0EA95BE-DF87-4D77-A644-BAC89A670A08}"/>
                  </a:ext>
                </a:extLst>
              </p:cNvPr>
              <p:cNvGrpSpPr>
                <a:grpSpLocks/>
              </p:cNvGrpSpPr>
              <p:nvPr/>
            </p:nvGrpSpPr>
            <p:grpSpPr bwMode="auto">
              <a:xfrm>
                <a:off x="6141994" y="2089215"/>
                <a:ext cx="95078" cy="150736"/>
                <a:chOff x="12261828" y="5789559"/>
                <a:chExt cx="866566" cy="1809769"/>
              </a:xfrm>
            </p:grpSpPr>
            <p:sp>
              <p:nvSpPr>
                <p:cNvPr id="27" name="Freeform 113">
                  <a:extLst>
                    <a:ext uri="{FF2B5EF4-FFF2-40B4-BE49-F238E27FC236}">
                      <a16:creationId xmlns:a16="http://schemas.microsoft.com/office/drawing/2014/main" id="{9DF5FBFC-B396-4688-95A5-AAA07B8ACCEF}"/>
                    </a:ext>
                  </a:extLst>
                </p:cNvPr>
                <p:cNvSpPr>
                  <a:spLocks/>
                </p:cNvSpPr>
                <p:nvPr/>
              </p:nvSpPr>
              <p:spPr bwMode="auto">
                <a:xfrm>
                  <a:off x="12263003" y="5792324"/>
                  <a:ext cx="866562" cy="1809779"/>
                </a:xfrm>
                <a:custGeom>
                  <a:avLst/>
                  <a:gdLst>
                    <a:gd name="T0" fmla="*/ 524 w 548"/>
                    <a:gd name="T1" fmla="*/ 1080 h 1142"/>
                    <a:gd name="T2" fmla="*/ 494 w 548"/>
                    <a:gd name="T3" fmla="*/ 1104 h 1142"/>
                    <a:gd name="T4" fmla="*/ 450 w 548"/>
                    <a:gd name="T5" fmla="*/ 1122 h 1142"/>
                    <a:gd name="T6" fmla="*/ 326 w 548"/>
                    <a:gd name="T7" fmla="*/ 1140 h 1142"/>
                    <a:gd name="T8" fmla="*/ 204 w 548"/>
                    <a:gd name="T9" fmla="*/ 1140 h 1142"/>
                    <a:gd name="T10" fmla="*/ 72 w 548"/>
                    <a:gd name="T11" fmla="*/ 1112 h 1142"/>
                    <a:gd name="T12" fmla="*/ 30 w 548"/>
                    <a:gd name="T13" fmla="*/ 1088 h 1142"/>
                    <a:gd name="T14" fmla="*/ 4 w 548"/>
                    <a:gd name="T15" fmla="*/ 1048 h 1142"/>
                    <a:gd name="T16" fmla="*/ 26 w 548"/>
                    <a:gd name="T17" fmla="*/ 580 h 1142"/>
                    <a:gd name="T18" fmla="*/ 36 w 548"/>
                    <a:gd name="T19" fmla="*/ 506 h 1142"/>
                    <a:gd name="T20" fmla="*/ 50 w 548"/>
                    <a:gd name="T21" fmla="*/ 440 h 1142"/>
                    <a:gd name="T22" fmla="*/ 74 w 548"/>
                    <a:gd name="T23" fmla="*/ 334 h 1142"/>
                    <a:gd name="T24" fmla="*/ 84 w 548"/>
                    <a:gd name="T25" fmla="*/ 272 h 1142"/>
                    <a:gd name="T26" fmla="*/ 112 w 548"/>
                    <a:gd name="T27" fmla="*/ 168 h 1142"/>
                    <a:gd name="T28" fmla="*/ 136 w 548"/>
                    <a:gd name="T29" fmla="*/ 120 h 1142"/>
                    <a:gd name="T30" fmla="*/ 166 w 548"/>
                    <a:gd name="T31" fmla="*/ 42 h 1142"/>
                    <a:gd name="T32" fmla="*/ 180 w 548"/>
                    <a:gd name="T33" fmla="*/ 10 h 1142"/>
                    <a:gd name="T34" fmla="*/ 194 w 548"/>
                    <a:gd name="T35" fmla="*/ 0 h 1142"/>
                    <a:gd name="T36" fmla="*/ 206 w 548"/>
                    <a:gd name="T37" fmla="*/ 6 h 1142"/>
                    <a:gd name="T38" fmla="*/ 236 w 548"/>
                    <a:gd name="T39" fmla="*/ 34 h 1142"/>
                    <a:gd name="T40" fmla="*/ 240 w 548"/>
                    <a:gd name="T41" fmla="*/ 50 h 1142"/>
                    <a:gd name="T42" fmla="*/ 234 w 548"/>
                    <a:gd name="T43" fmla="*/ 80 h 1142"/>
                    <a:gd name="T44" fmla="*/ 212 w 548"/>
                    <a:gd name="T45" fmla="*/ 112 h 1142"/>
                    <a:gd name="T46" fmla="*/ 206 w 548"/>
                    <a:gd name="T47" fmla="*/ 124 h 1142"/>
                    <a:gd name="T48" fmla="*/ 210 w 548"/>
                    <a:gd name="T49" fmla="*/ 158 h 1142"/>
                    <a:gd name="T50" fmla="*/ 238 w 548"/>
                    <a:gd name="T51" fmla="*/ 218 h 1142"/>
                    <a:gd name="T52" fmla="*/ 260 w 548"/>
                    <a:gd name="T53" fmla="*/ 248 h 1142"/>
                    <a:gd name="T54" fmla="*/ 282 w 548"/>
                    <a:gd name="T55" fmla="*/ 250 h 1142"/>
                    <a:gd name="T56" fmla="*/ 312 w 548"/>
                    <a:gd name="T57" fmla="*/ 230 h 1142"/>
                    <a:gd name="T58" fmla="*/ 364 w 548"/>
                    <a:gd name="T59" fmla="*/ 160 h 1142"/>
                    <a:gd name="T60" fmla="*/ 376 w 548"/>
                    <a:gd name="T61" fmla="*/ 128 h 1142"/>
                    <a:gd name="T62" fmla="*/ 374 w 548"/>
                    <a:gd name="T63" fmla="*/ 110 h 1142"/>
                    <a:gd name="T64" fmla="*/ 378 w 548"/>
                    <a:gd name="T65" fmla="*/ 34 h 1142"/>
                    <a:gd name="T66" fmla="*/ 384 w 548"/>
                    <a:gd name="T67" fmla="*/ 16 h 1142"/>
                    <a:gd name="T68" fmla="*/ 396 w 548"/>
                    <a:gd name="T69" fmla="*/ 10 h 1142"/>
                    <a:gd name="T70" fmla="*/ 410 w 548"/>
                    <a:gd name="T71" fmla="*/ 30 h 1142"/>
                    <a:gd name="T72" fmla="*/ 422 w 548"/>
                    <a:gd name="T73" fmla="*/ 78 h 1142"/>
                    <a:gd name="T74" fmla="*/ 416 w 548"/>
                    <a:gd name="T75" fmla="*/ 112 h 1142"/>
                    <a:gd name="T76" fmla="*/ 412 w 548"/>
                    <a:gd name="T77" fmla="*/ 128 h 1142"/>
                    <a:gd name="T78" fmla="*/ 418 w 548"/>
                    <a:gd name="T79" fmla="*/ 218 h 1142"/>
                    <a:gd name="T80" fmla="*/ 432 w 548"/>
                    <a:gd name="T81" fmla="*/ 274 h 1142"/>
                    <a:gd name="T82" fmla="*/ 470 w 548"/>
                    <a:gd name="T83" fmla="*/ 390 h 1142"/>
                    <a:gd name="T84" fmla="*/ 530 w 548"/>
                    <a:gd name="T85" fmla="*/ 540 h 1142"/>
                    <a:gd name="T86" fmla="*/ 548 w 548"/>
                    <a:gd name="T87" fmla="*/ 658 h 1142"/>
                    <a:gd name="T88" fmla="*/ 546 w 548"/>
                    <a:gd name="T89" fmla="*/ 980 h 1142"/>
                    <a:gd name="T90" fmla="*/ 530 w 548"/>
                    <a:gd name="T91" fmla="*/ 1070 h 1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8"/>
                    <a:gd name="T139" fmla="*/ 0 h 1142"/>
                    <a:gd name="T140" fmla="*/ 548 w 548"/>
                    <a:gd name="T141" fmla="*/ 1142 h 1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8" h="1142">
                      <a:moveTo>
                        <a:pt x="530" y="1070"/>
                      </a:moveTo>
                      <a:lnTo>
                        <a:pt x="530" y="1070"/>
                      </a:lnTo>
                      <a:lnTo>
                        <a:pt x="524" y="1080"/>
                      </a:lnTo>
                      <a:lnTo>
                        <a:pt x="516" y="1088"/>
                      </a:lnTo>
                      <a:lnTo>
                        <a:pt x="506" y="1098"/>
                      </a:lnTo>
                      <a:lnTo>
                        <a:pt x="494" y="1104"/>
                      </a:lnTo>
                      <a:lnTo>
                        <a:pt x="480" y="1112"/>
                      </a:lnTo>
                      <a:lnTo>
                        <a:pt x="464" y="1118"/>
                      </a:lnTo>
                      <a:lnTo>
                        <a:pt x="450" y="1122"/>
                      </a:lnTo>
                      <a:lnTo>
                        <a:pt x="432" y="1126"/>
                      </a:lnTo>
                      <a:lnTo>
                        <a:pt x="326" y="1140"/>
                      </a:lnTo>
                      <a:lnTo>
                        <a:pt x="288" y="1142"/>
                      </a:lnTo>
                      <a:lnTo>
                        <a:pt x="246" y="1142"/>
                      </a:lnTo>
                      <a:lnTo>
                        <a:pt x="204" y="1140"/>
                      </a:lnTo>
                      <a:lnTo>
                        <a:pt x="168" y="1134"/>
                      </a:lnTo>
                      <a:lnTo>
                        <a:pt x="72" y="1112"/>
                      </a:lnTo>
                      <a:lnTo>
                        <a:pt x="58" y="1106"/>
                      </a:lnTo>
                      <a:lnTo>
                        <a:pt x="42" y="1098"/>
                      </a:lnTo>
                      <a:lnTo>
                        <a:pt x="30" y="1088"/>
                      </a:lnTo>
                      <a:lnTo>
                        <a:pt x="20" y="1076"/>
                      </a:lnTo>
                      <a:lnTo>
                        <a:pt x="10" y="1062"/>
                      </a:lnTo>
                      <a:lnTo>
                        <a:pt x="4" y="1048"/>
                      </a:lnTo>
                      <a:lnTo>
                        <a:pt x="0" y="1032"/>
                      </a:lnTo>
                      <a:lnTo>
                        <a:pt x="0" y="1014"/>
                      </a:lnTo>
                      <a:lnTo>
                        <a:pt x="26" y="580"/>
                      </a:lnTo>
                      <a:lnTo>
                        <a:pt x="30" y="546"/>
                      </a:lnTo>
                      <a:lnTo>
                        <a:pt x="36" y="506"/>
                      </a:lnTo>
                      <a:lnTo>
                        <a:pt x="44" y="470"/>
                      </a:lnTo>
                      <a:lnTo>
                        <a:pt x="50" y="440"/>
                      </a:lnTo>
                      <a:lnTo>
                        <a:pt x="60" y="410"/>
                      </a:lnTo>
                      <a:lnTo>
                        <a:pt x="68" y="372"/>
                      </a:lnTo>
                      <a:lnTo>
                        <a:pt x="74" y="334"/>
                      </a:lnTo>
                      <a:lnTo>
                        <a:pt x="80" y="298"/>
                      </a:lnTo>
                      <a:lnTo>
                        <a:pt x="84" y="272"/>
                      </a:lnTo>
                      <a:lnTo>
                        <a:pt x="90" y="238"/>
                      </a:lnTo>
                      <a:lnTo>
                        <a:pt x="100" y="202"/>
                      </a:lnTo>
                      <a:lnTo>
                        <a:pt x="112" y="168"/>
                      </a:lnTo>
                      <a:lnTo>
                        <a:pt x="124" y="142"/>
                      </a:lnTo>
                      <a:lnTo>
                        <a:pt x="136" y="120"/>
                      </a:lnTo>
                      <a:lnTo>
                        <a:pt x="150" y="92"/>
                      </a:lnTo>
                      <a:lnTo>
                        <a:pt x="160" y="66"/>
                      </a:lnTo>
                      <a:lnTo>
                        <a:pt x="166" y="42"/>
                      </a:lnTo>
                      <a:lnTo>
                        <a:pt x="172" y="24"/>
                      </a:lnTo>
                      <a:lnTo>
                        <a:pt x="180" y="10"/>
                      </a:lnTo>
                      <a:lnTo>
                        <a:pt x="184" y="4"/>
                      </a:lnTo>
                      <a:lnTo>
                        <a:pt x="188" y="2"/>
                      </a:lnTo>
                      <a:lnTo>
                        <a:pt x="194" y="0"/>
                      </a:lnTo>
                      <a:lnTo>
                        <a:pt x="198" y="0"/>
                      </a:lnTo>
                      <a:lnTo>
                        <a:pt x="206" y="6"/>
                      </a:lnTo>
                      <a:lnTo>
                        <a:pt x="216" y="14"/>
                      </a:lnTo>
                      <a:lnTo>
                        <a:pt x="226" y="24"/>
                      </a:lnTo>
                      <a:lnTo>
                        <a:pt x="236" y="34"/>
                      </a:lnTo>
                      <a:lnTo>
                        <a:pt x="238" y="42"/>
                      </a:lnTo>
                      <a:lnTo>
                        <a:pt x="240" y="50"/>
                      </a:lnTo>
                      <a:lnTo>
                        <a:pt x="240" y="58"/>
                      </a:lnTo>
                      <a:lnTo>
                        <a:pt x="238" y="68"/>
                      </a:lnTo>
                      <a:lnTo>
                        <a:pt x="234" y="80"/>
                      </a:lnTo>
                      <a:lnTo>
                        <a:pt x="228" y="90"/>
                      </a:lnTo>
                      <a:lnTo>
                        <a:pt x="220" y="102"/>
                      </a:lnTo>
                      <a:lnTo>
                        <a:pt x="212" y="112"/>
                      </a:lnTo>
                      <a:lnTo>
                        <a:pt x="210" y="118"/>
                      </a:lnTo>
                      <a:lnTo>
                        <a:pt x="206" y="124"/>
                      </a:lnTo>
                      <a:lnTo>
                        <a:pt x="206" y="132"/>
                      </a:lnTo>
                      <a:lnTo>
                        <a:pt x="206" y="140"/>
                      </a:lnTo>
                      <a:lnTo>
                        <a:pt x="210" y="158"/>
                      </a:lnTo>
                      <a:lnTo>
                        <a:pt x="218" y="178"/>
                      </a:lnTo>
                      <a:lnTo>
                        <a:pt x="228" y="198"/>
                      </a:lnTo>
                      <a:lnTo>
                        <a:pt x="238" y="218"/>
                      </a:lnTo>
                      <a:lnTo>
                        <a:pt x="250" y="234"/>
                      </a:lnTo>
                      <a:lnTo>
                        <a:pt x="260" y="248"/>
                      </a:lnTo>
                      <a:lnTo>
                        <a:pt x="266" y="252"/>
                      </a:lnTo>
                      <a:lnTo>
                        <a:pt x="274" y="254"/>
                      </a:lnTo>
                      <a:lnTo>
                        <a:pt x="282" y="250"/>
                      </a:lnTo>
                      <a:lnTo>
                        <a:pt x="292" y="246"/>
                      </a:lnTo>
                      <a:lnTo>
                        <a:pt x="302" y="238"/>
                      </a:lnTo>
                      <a:lnTo>
                        <a:pt x="312" y="230"/>
                      </a:lnTo>
                      <a:lnTo>
                        <a:pt x="332" y="208"/>
                      </a:lnTo>
                      <a:lnTo>
                        <a:pt x="350" y="184"/>
                      </a:lnTo>
                      <a:lnTo>
                        <a:pt x="364" y="160"/>
                      </a:lnTo>
                      <a:lnTo>
                        <a:pt x="374" y="140"/>
                      </a:lnTo>
                      <a:lnTo>
                        <a:pt x="376" y="134"/>
                      </a:lnTo>
                      <a:lnTo>
                        <a:pt x="376" y="128"/>
                      </a:lnTo>
                      <a:lnTo>
                        <a:pt x="374" y="120"/>
                      </a:lnTo>
                      <a:lnTo>
                        <a:pt x="374" y="110"/>
                      </a:lnTo>
                      <a:lnTo>
                        <a:pt x="374" y="86"/>
                      </a:lnTo>
                      <a:lnTo>
                        <a:pt x="376" y="60"/>
                      </a:lnTo>
                      <a:lnTo>
                        <a:pt x="378" y="34"/>
                      </a:lnTo>
                      <a:lnTo>
                        <a:pt x="380" y="24"/>
                      </a:lnTo>
                      <a:lnTo>
                        <a:pt x="384" y="16"/>
                      </a:lnTo>
                      <a:lnTo>
                        <a:pt x="386" y="12"/>
                      </a:lnTo>
                      <a:lnTo>
                        <a:pt x="390" y="10"/>
                      </a:lnTo>
                      <a:lnTo>
                        <a:pt x="396" y="10"/>
                      </a:lnTo>
                      <a:lnTo>
                        <a:pt x="400" y="14"/>
                      </a:lnTo>
                      <a:lnTo>
                        <a:pt x="404" y="22"/>
                      </a:lnTo>
                      <a:lnTo>
                        <a:pt x="410" y="30"/>
                      </a:lnTo>
                      <a:lnTo>
                        <a:pt x="418" y="54"/>
                      </a:lnTo>
                      <a:lnTo>
                        <a:pt x="422" y="78"/>
                      </a:lnTo>
                      <a:lnTo>
                        <a:pt x="422" y="98"/>
                      </a:lnTo>
                      <a:lnTo>
                        <a:pt x="420" y="106"/>
                      </a:lnTo>
                      <a:lnTo>
                        <a:pt x="416" y="112"/>
                      </a:lnTo>
                      <a:lnTo>
                        <a:pt x="414" y="118"/>
                      </a:lnTo>
                      <a:lnTo>
                        <a:pt x="412" y="128"/>
                      </a:lnTo>
                      <a:lnTo>
                        <a:pt x="412" y="154"/>
                      </a:lnTo>
                      <a:lnTo>
                        <a:pt x="414" y="184"/>
                      </a:lnTo>
                      <a:lnTo>
                        <a:pt x="418" y="218"/>
                      </a:lnTo>
                      <a:lnTo>
                        <a:pt x="424" y="238"/>
                      </a:lnTo>
                      <a:lnTo>
                        <a:pt x="432" y="274"/>
                      </a:lnTo>
                      <a:lnTo>
                        <a:pt x="444" y="314"/>
                      </a:lnTo>
                      <a:lnTo>
                        <a:pt x="458" y="356"/>
                      </a:lnTo>
                      <a:lnTo>
                        <a:pt x="470" y="390"/>
                      </a:lnTo>
                      <a:lnTo>
                        <a:pt x="518" y="504"/>
                      </a:lnTo>
                      <a:lnTo>
                        <a:pt x="530" y="540"/>
                      </a:lnTo>
                      <a:lnTo>
                        <a:pt x="540" y="580"/>
                      </a:lnTo>
                      <a:lnTo>
                        <a:pt x="546" y="622"/>
                      </a:lnTo>
                      <a:lnTo>
                        <a:pt x="548" y="658"/>
                      </a:lnTo>
                      <a:lnTo>
                        <a:pt x="548" y="946"/>
                      </a:lnTo>
                      <a:lnTo>
                        <a:pt x="546" y="980"/>
                      </a:lnTo>
                      <a:lnTo>
                        <a:pt x="542" y="1014"/>
                      </a:lnTo>
                      <a:lnTo>
                        <a:pt x="538" y="1046"/>
                      </a:lnTo>
                      <a:lnTo>
                        <a:pt x="530" y="1070"/>
                      </a:lnTo>
                      <a:close/>
                    </a:path>
                  </a:pathLst>
                </a:custGeom>
                <a:solidFill>
                  <a:srgbClr val="FFFFFF"/>
                </a:solidFill>
                <a:ln w="4">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 name="Freeform 114">
                  <a:extLst>
                    <a:ext uri="{FF2B5EF4-FFF2-40B4-BE49-F238E27FC236}">
                      <a16:creationId xmlns:a16="http://schemas.microsoft.com/office/drawing/2014/main" id="{7DBEE0A2-94D4-4628-900D-E9E7AE7BFE2C}"/>
                    </a:ext>
                  </a:extLst>
                </p:cNvPr>
                <p:cNvSpPr>
                  <a:spLocks/>
                </p:cNvSpPr>
                <p:nvPr/>
              </p:nvSpPr>
              <p:spPr bwMode="auto">
                <a:xfrm>
                  <a:off x="12870802" y="5808199"/>
                  <a:ext cx="126372" cy="254004"/>
                </a:xfrm>
                <a:custGeom>
                  <a:avLst/>
                  <a:gdLst>
                    <a:gd name="T0" fmla="*/ 6 w 80"/>
                    <a:gd name="T1" fmla="*/ 0 h 152"/>
                    <a:gd name="T2" fmla="*/ 6 w 80"/>
                    <a:gd name="T3" fmla="*/ 0 h 152"/>
                    <a:gd name="T4" fmla="*/ 2 w 80"/>
                    <a:gd name="T5" fmla="*/ 34 h 152"/>
                    <a:gd name="T6" fmla="*/ 0 w 80"/>
                    <a:gd name="T7" fmla="*/ 66 h 152"/>
                    <a:gd name="T8" fmla="*/ 0 w 80"/>
                    <a:gd name="T9" fmla="*/ 82 h 152"/>
                    <a:gd name="T10" fmla="*/ 2 w 80"/>
                    <a:gd name="T11" fmla="*/ 96 h 152"/>
                    <a:gd name="T12" fmla="*/ 2 w 80"/>
                    <a:gd name="T13" fmla="*/ 96 h 152"/>
                    <a:gd name="T14" fmla="*/ 4 w 80"/>
                    <a:gd name="T15" fmla="*/ 108 h 152"/>
                    <a:gd name="T16" fmla="*/ 10 w 80"/>
                    <a:gd name="T17" fmla="*/ 114 h 152"/>
                    <a:gd name="T18" fmla="*/ 16 w 80"/>
                    <a:gd name="T19" fmla="*/ 118 h 152"/>
                    <a:gd name="T20" fmla="*/ 26 w 80"/>
                    <a:gd name="T21" fmla="*/ 122 h 152"/>
                    <a:gd name="T22" fmla="*/ 36 w 80"/>
                    <a:gd name="T23" fmla="*/ 124 h 152"/>
                    <a:gd name="T24" fmla="*/ 48 w 80"/>
                    <a:gd name="T25" fmla="*/ 130 h 152"/>
                    <a:gd name="T26" fmla="*/ 64 w 80"/>
                    <a:gd name="T27" fmla="*/ 138 h 152"/>
                    <a:gd name="T28" fmla="*/ 80 w 80"/>
                    <a:gd name="T29" fmla="*/ 152 h 152"/>
                    <a:gd name="T30" fmla="*/ 80 w 80"/>
                    <a:gd name="T31" fmla="*/ 152 h 152"/>
                    <a:gd name="T32" fmla="*/ 74 w 80"/>
                    <a:gd name="T33" fmla="*/ 128 h 152"/>
                    <a:gd name="T34" fmla="*/ 56 w 80"/>
                    <a:gd name="T35" fmla="*/ 78 h 152"/>
                    <a:gd name="T36" fmla="*/ 44 w 80"/>
                    <a:gd name="T37" fmla="*/ 50 h 152"/>
                    <a:gd name="T38" fmla="*/ 32 w 80"/>
                    <a:gd name="T39" fmla="*/ 26 h 152"/>
                    <a:gd name="T40" fmla="*/ 26 w 80"/>
                    <a:gd name="T41" fmla="*/ 16 h 152"/>
                    <a:gd name="T42" fmla="*/ 20 w 80"/>
                    <a:gd name="T43" fmla="*/ 8 h 152"/>
                    <a:gd name="T44" fmla="*/ 12 w 80"/>
                    <a:gd name="T45" fmla="*/ 2 h 152"/>
                    <a:gd name="T46" fmla="*/ 6 w 80"/>
                    <a:gd name="T47" fmla="*/ 0 h 152"/>
                    <a:gd name="T48" fmla="*/ 6 w 8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152"/>
                    <a:gd name="T77" fmla="*/ 80 w 8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152">
                      <a:moveTo>
                        <a:pt x="6" y="0"/>
                      </a:moveTo>
                      <a:lnTo>
                        <a:pt x="6" y="0"/>
                      </a:lnTo>
                      <a:lnTo>
                        <a:pt x="2" y="34"/>
                      </a:lnTo>
                      <a:lnTo>
                        <a:pt x="0" y="66"/>
                      </a:lnTo>
                      <a:lnTo>
                        <a:pt x="0" y="82"/>
                      </a:lnTo>
                      <a:lnTo>
                        <a:pt x="2" y="96"/>
                      </a:lnTo>
                      <a:lnTo>
                        <a:pt x="4" y="108"/>
                      </a:lnTo>
                      <a:lnTo>
                        <a:pt x="10" y="114"/>
                      </a:lnTo>
                      <a:lnTo>
                        <a:pt x="16" y="118"/>
                      </a:lnTo>
                      <a:lnTo>
                        <a:pt x="26" y="122"/>
                      </a:lnTo>
                      <a:lnTo>
                        <a:pt x="36" y="124"/>
                      </a:lnTo>
                      <a:lnTo>
                        <a:pt x="48" y="130"/>
                      </a:lnTo>
                      <a:lnTo>
                        <a:pt x="64" y="138"/>
                      </a:lnTo>
                      <a:lnTo>
                        <a:pt x="80" y="152"/>
                      </a:lnTo>
                      <a:lnTo>
                        <a:pt x="74" y="128"/>
                      </a:lnTo>
                      <a:lnTo>
                        <a:pt x="56" y="78"/>
                      </a:lnTo>
                      <a:lnTo>
                        <a:pt x="44" y="50"/>
                      </a:lnTo>
                      <a:lnTo>
                        <a:pt x="32" y="26"/>
                      </a:lnTo>
                      <a:lnTo>
                        <a:pt x="26" y="16"/>
                      </a:lnTo>
                      <a:lnTo>
                        <a:pt x="20" y="8"/>
                      </a:lnTo>
                      <a:lnTo>
                        <a:pt x="12" y="2"/>
                      </a:lnTo>
                      <a:lnTo>
                        <a:pt x="6" y="0"/>
                      </a:lnTo>
                      <a:close/>
                    </a:path>
                  </a:pathLst>
                </a:custGeom>
                <a:solidFill>
                  <a:srgbClr val="FFFFF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Freeform 115">
                  <a:extLst>
                    <a:ext uri="{FF2B5EF4-FFF2-40B4-BE49-F238E27FC236}">
                      <a16:creationId xmlns:a16="http://schemas.microsoft.com/office/drawing/2014/main" id="{0B28FE3E-18D5-4E6E-A28D-93C103141631}"/>
                    </a:ext>
                  </a:extLst>
                </p:cNvPr>
                <p:cNvSpPr>
                  <a:spLocks/>
                </p:cNvSpPr>
                <p:nvPr/>
              </p:nvSpPr>
              <p:spPr bwMode="auto">
                <a:xfrm>
                  <a:off x="12395395" y="5792324"/>
                  <a:ext cx="198589" cy="246069"/>
                </a:xfrm>
                <a:custGeom>
                  <a:avLst/>
                  <a:gdLst>
                    <a:gd name="T0" fmla="*/ 112 w 122"/>
                    <a:gd name="T1" fmla="*/ 0 h 152"/>
                    <a:gd name="T2" fmla="*/ 112 w 122"/>
                    <a:gd name="T3" fmla="*/ 0 h 152"/>
                    <a:gd name="T4" fmla="*/ 114 w 122"/>
                    <a:gd name="T5" fmla="*/ 10 h 152"/>
                    <a:gd name="T6" fmla="*/ 118 w 122"/>
                    <a:gd name="T7" fmla="*/ 34 h 152"/>
                    <a:gd name="T8" fmla="*/ 122 w 122"/>
                    <a:gd name="T9" fmla="*/ 66 h 152"/>
                    <a:gd name="T10" fmla="*/ 122 w 122"/>
                    <a:gd name="T11" fmla="*/ 82 h 152"/>
                    <a:gd name="T12" fmla="*/ 120 w 122"/>
                    <a:gd name="T13" fmla="*/ 96 h 152"/>
                    <a:gd name="T14" fmla="*/ 120 w 122"/>
                    <a:gd name="T15" fmla="*/ 96 h 152"/>
                    <a:gd name="T16" fmla="*/ 118 w 122"/>
                    <a:gd name="T17" fmla="*/ 104 h 152"/>
                    <a:gd name="T18" fmla="*/ 114 w 122"/>
                    <a:gd name="T19" fmla="*/ 108 h 152"/>
                    <a:gd name="T20" fmla="*/ 108 w 122"/>
                    <a:gd name="T21" fmla="*/ 112 h 152"/>
                    <a:gd name="T22" fmla="*/ 102 w 122"/>
                    <a:gd name="T23" fmla="*/ 116 h 152"/>
                    <a:gd name="T24" fmla="*/ 86 w 122"/>
                    <a:gd name="T25" fmla="*/ 122 h 152"/>
                    <a:gd name="T26" fmla="*/ 66 w 122"/>
                    <a:gd name="T27" fmla="*/ 126 h 152"/>
                    <a:gd name="T28" fmla="*/ 48 w 122"/>
                    <a:gd name="T29" fmla="*/ 130 h 152"/>
                    <a:gd name="T30" fmla="*/ 30 w 122"/>
                    <a:gd name="T31" fmla="*/ 136 h 152"/>
                    <a:gd name="T32" fmla="*/ 12 w 122"/>
                    <a:gd name="T33" fmla="*/ 142 h 152"/>
                    <a:gd name="T34" fmla="*/ 6 w 122"/>
                    <a:gd name="T35" fmla="*/ 146 h 152"/>
                    <a:gd name="T36" fmla="*/ 0 w 122"/>
                    <a:gd name="T37" fmla="*/ 152 h 152"/>
                    <a:gd name="T38" fmla="*/ 0 w 122"/>
                    <a:gd name="T39" fmla="*/ 152 h 152"/>
                    <a:gd name="T40" fmla="*/ 10 w 122"/>
                    <a:gd name="T41" fmla="*/ 128 h 152"/>
                    <a:gd name="T42" fmla="*/ 22 w 122"/>
                    <a:gd name="T43" fmla="*/ 104 h 152"/>
                    <a:gd name="T44" fmla="*/ 38 w 122"/>
                    <a:gd name="T45" fmla="*/ 78 h 152"/>
                    <a:gd name="T46" fmla="*/ 54 w 122"/>
                    <a:gd name="T47" fmla="*/ 50 h 152"/>
                    <a:gd name="T48" fmla="*/ 72 w 122"/>
                    <a:gd name="T49" fmla="*/ 26 h 152"/>
                    <a:gd name="T50" fmla="*/ 82 w 122"/>
                    <a:gd name="T51" fmla="*/ 16 h 152"/>
                    <a:gd name="T52" fmla="*/ 92 w 122"/>
                    <a:gd name="T53" fmla="*/ 8 h 152"/>
                    <a:gd name="T54" fmla="*/ 102 w 122"/>
                    <a:gd name="T55" fmla="*/ 2 h 152"/>
                    <a:gd name="T56" fmla="*/ 112 w 122"/>
                    <a:gd name="T57" fmla="*/ 0 h 152"/>
                    <a:gd name="T58" fmla="*/ 112 w 122"/>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152"/>
                    <a:gd name="T92" fmla="*/ 122 w 122"/>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152">
                      <a:moveTo>
                        <a:pt x="112" y="0"/>
                      </a:moveTo>
                      <a:lnTo>
                        <a:pt x="112" y="0"/>
                      </a:lnTo>
                      <a:lnTo>
                        <a:pt x="114" y="10"/>
                      </a:lnTo>
                      <a:lnTo>
                        <a:pt x="118" y="34"/>
                      </a:lnTo>
                      <a:lnTo>
                        <a:pt x="122" y="66"/>
                      </a:lnTo>
                      <a:lnTo>
                        <a:pt x="122" y="82"/>
                      </a:lnTo>
                      <a:lnTo>
                        <a:pt x="120" y="96"/>
                      </a:lnTo>
                      <a:lnTo>
                        <a:pt x="118" y="104"/>
                      </a:lnTo>
                      <a:lnTo>
                        <a:pt x="114" y="108"/>
                      </a:lnTo>
                      <a:lnTo>
                        <a:pt x="108" y="112"/>
                      </a:lnTo>
                      <a:lnTo>
                        <a:pt x="102" y="116"/>
                      </a:lnTo>
                      <a:lnTo>
                        <a:pt x="86" y="122"/>
                      </a:lnTo>
                      <a:lnTo>
                        <a:pt x="66" y="126"/>
                      </a:lnTo>
                      <a:lnTo>
                        <a:pt x="48" y="130"/>
                      </a:lnTo>
                      <a:lnTo>
                        <a:pt x="30" y="136"/>
                      </a:lnTo>
                      <a:lnTo>
                        <a:pt x="12" y="142"/>
                      </a:lnTo>
                      <a:lnTo>
                        <a:pt x="6" y="146"/>
                      </a:lnTo>
                      <a:lnTo>
                        <a:pt x="0" y="152"/>
                      </a:lnTo>
                      <a:lnTo>
                        <a:pt x="10" y="128"/>
                      </a:lnTo>
                      <a:lnTo>
                        <a:pt x="22" y="104"/>
                      </a:lnTo>
                      <a:lnTo>
                        <a:pt x="38" y="78"/>
                      </a:lnTo>
                      <a:lnTo>
                        <a:pt x="54" y="50"/>
                      </a:lnTo>
                      <a:lnTo>
                        <a:pt x="72" y="26"/>
                      </a:lnTo>
                      <a:lnTo>
                        <a:pt x="82" y="16"/>
                      </a:lnTo>
                      <a:lnTo>
                        <a:pt x="92" y="8"/>
                      </a:lnTo>
                      <a:lnTo>
                        <a:pt x="102" y="2"/>
                      </a:lnTo>
                      <a:lnTo>
                        <a:pt x="112" y="0"/>
                      </a:lnTo>
                      <a:close/>
                    </a:path>
                  </a:pathLst>
                </a:custGeom>
                <a:solidFill>
                  <a:srgbClr val="FFFFF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grpSp>
      <p:sp>
        <p:nvSpPr>
          <p:cNvPr id="45" name="Rektangel 76">
            <a:extLst>
              <a:ext uri="{FF2B5EF4-FFF2-40B4-BE49-F238E27FC236}">
                <a16:creationId xmlns:a16="http://schemas.microsoft.com/office/drawing/2014/main" id="{7068C14B-527C-4BB8-9BDE-93B53865281C}"/>
              </a:ext>
            </a:extLst>
          </p:cNvPr>
          <p:cNvSpPr>
            <a:spLocks noChangeArrowheads="1"/>
          </p:cNvSpPr>
          <p:nvPr/>
        </p:nvSpPr>
        <p:spPr bwMode="auto">
          <a:xfrm>
            <a:off x="8391525" y="4829903"/>
            <a:ext cx="175895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Compressed" pitchFamily="64" charset="0"/>
                <a:ea typeface="ＭＳ Ｐゴシック" panose="020B0600070205080204" pitchFamily="34" charset="-128"/>
              </a:defRPr>
            </a:lvl1pPr>
            <a:lvl2pPr marL="37931725" indent="-37474525">
              <a:defRPr sz="2400" b="1">
                <a:solidFill>
                  <a:schemeClr val="tx1"/>
                </a:solidFill>
                <a:latin typeface="Helvetica-Compressed" pitchFamily="64" charset="0"/>
                <a:ea typeface="ＭＳ Ｐゴシック" panose="020B0600070205080204" pitchFamily="34" charset="-128"/>
              </a:defRPr>
            </a:lvl2pPr>
            <a:lvl3pPr>
              <a:defRPr sz="2400" b="1">
                <a:solidFill>
                  <a:schemeClr val="tx1"/>
                </a:solidFill>
                <a:latin typeface="Helvetica-Compressed" pitchFamily="64" charset="0"/>
                <a:ea typeface="ＭＳ Ｐゴシック" panose="020B0600070205080204" pitchFamily="34" charset="-128"/>
              </a:defRPr>
            </a:lvl3pPr>
            <a:lvl4pPr>
              <a:defRPr sz="2400" b="1">
                <a:solidFill>
                  <a:schemeClr val="tx1"/>
                </a:solidFill>
                <a:latin typeface="Helvetica-Compressed" pitchFamily="64" charset="0"/>
                <a:ea typeface="ＭＳ Ｐゴシック" panose="020B0600070205080204" pitchFamily="34" charset="-128"/>
              </a:defRPr>
            </a:lvl4pPr>
            <a:lvl5pPr>
              <a:defRPr sz="2400" b="1">
                <a:solidFill>
                  <a:schemeClr val="tx1"/>
                </a:solidFill>
                <a:latin typeface="Helvetica-Compressed" pitchFamily="6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id-ID" sz="2000" b="1" i="0" u="none" strike="noStrike" kern="1200" cap="none" spc="0" normalizeH="0" baseline="0" noProof="1">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a:t>
            </a:r>
            <a:r>
              <a:rPr kumimoji="0" lang="id-ID" altLang="id-ID" sz="1400" b="1" i="0" u="none" strike="noStrike" kern="1200" cap="none" spc="0" normalizeH="0" baseline="0" noProof="1">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hreat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altLang="id-ID" sz="1100" b="0" i="0" u="none" strike="noStrike" kern="1200" cap="none" spc="0" normalizeH="0" baseline="0" noProof="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id-ID" sz="1100" b="0" i="0" u="none" strike="noStrike" kern="1200" cap="none" spc="0" normalizeH="0" baseline="0" noProof="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This is an example text. Go ahead and replace it with your own text.</a:t>
            </a:r>
            <a:endParaRPr kumimoji="0" lang="da-DK" altLang="id-ID"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Rektangel 76">
            <a:extLst>
              <a:ext uri="{FF2B5EF4-FFF2-40B4-BE49-F238E27FC236}">
                <a16:creationId xmlns:a16="http://schemas.microsoft.com/office/drawing/2014/main" id="{43EF92EF-8B82-4E92-B9CF-5B0C074C5B0C}"/>
              </a:ext>
            </a:extLst>
          </p:cNvPr>
          <p:cNvSpPr>
            <a:spLocks noChangeArrowheads="1"/>
          </p:cNvSpPr>
          <p:nvPr/>
        </p:nvSpPr>
        <p:spPr bwMode="auto">
          <a:xfrm>
            <a:off x="2257425" y="4767991"/>
            <a:ext cx="2024063"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Compressed" pitchFamily="64" charset="0"/>
                <a:ea typeface="ＭＳ Ｐゴシック" panose="020B0600070205080204" pitchFamily="34" charset="-128"/>
              </a:defRPr>
            </a:lvl1pPr>
            <a:lvl2pPr marL="37931725" indent="-37474525">
              <a:defRPr sz="2400" b="1">
                <a:solidFill>
                  <a:schemeClr val="tx1"/>
                </a:solidFill>
                <a:latin typeface="Helvetica-Compressed" pitchFamily="64" charset="0"/>
                <a:ea typeface="ＭＳ Ｐゴシック" panose="020B0600070205080204" pitchFamily="34" charset="-128"/>
              </a:defRPr>
            </a:lvl2pPr>
            <a:lvl3pPr>
              <a:defRPr sz="2400" b="1">
                <a:solidFill>
                  <a:schemeClr val="tx1"/>
                </a:solidFill>
                <a:latin typeface="Helvetica-Compressed" pitchFamily="64" charset="0"/>
                <a:ea typeface="ＭＳ Ｐゴシック" panose="020B0600070205080204" pitchFamily="34" charset="-128"/>
              </a:defRPr>
            </a:lvl3pPr>
            <a:lvl4pPr>
              <a:defRPr sz="2400" b="1">
                <a:solidFill>
                  <a:schemeClr val="tx1"/>
                </a:solidFill>
                <a:latin typeface="Helvetica-Compressed" pitchFamily="64" charset="0"/>
                <a:ea typeface="ＭＳ Ｐゴシック" panose="020B0600070205080204" pitchFamily="34" charset="-128"/>
              </a:defRPr>
            </a:lvl4pPr>
            <a:lvl5pPr>
              <a:defRPr sz="2400" b="1">
                <a:solidFill>
                  <a:schemeClr val="tx1"/>
                </a:solidFill>
                <a:latin typeface="Helvetica-Compressed" pitchFamily="6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id-ID" sz="2000" b="1" i="0" u="none" strike="noStrike" kern="1200" cap="none" spc="0" normalizeH="0" baseline="0" noProof="1">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O</a:t>
            </a:r>
            <a:r>
              <a:rPr kumimoji="0" lang="id-ID" altLang="id-ID" sz="1400" b="1" i="0" u="none" strike="noStrike" kern="1200" cap="none" spc="0" normalizeH="0" baseline="0" noProof="1">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altLang="id-ID" sz="1100" b="0" i="0" u="none" strike="noStrike" kern="1200" cap="none" spc="0" normalizeH="0" baseline="0" noProof="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id-ID" sz="1100" b="0" i="0" u="none" strike="noStrike" kern="1200" cap="none" spc="0" normalizeH="0" baseline="0" noProof="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This is an example text. Go ahead and replace it with your own text.</a:t>
            </a:r>
            <a:endParaRPr kumimoji="0" lang="da-DK" altLang="id-ID"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Rektangel 76">
            <a:extLst>
              <a:ext uri="{FF2B5EF4-FFF2-40B4-BE49-F238E27FC236}">
                <a16:creationId xmlns:a16="http://schemas.microsoft.com/office/drawing/2014/main" id="{EC5D4F29-14C2-40BB-87DB-EF50B136A13C}"/>
              </a:ext>
            </a:extLst>
          </p:cNvPr>
          <p:cNvSpPr>
            <a:spLocks noChangeArrowheads="1"/>
          </p:cNvSpPr>
          <p:nvPr/>
        </p:nvSpPr>
        <p:spPr bwMode="auto">
          <a:xfrm>
            <a:off x="8767763" y="2988403"/>
            <a:ext cx="202247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Compressed" pitchFamily="64" charset="0"/>
                <a:ea typeface="ＭＳ Ｐゴシック" panose="020B0600070205080204" pitchFamily="34" charset="-128"/>
              </a:defRPr>
            </a:lvl1pPr>
            <a:lvl2pPr marL="37931725" indent="-37474525">
              <a:defRPr sz="2400" b="1">
                <a:solidFill>
                  <a:schemeClr val="tx1"/>
                </a:solidFill>
                <a:latin typeface="Helvetica-Compressed" pitchFamily="64" charset="0"/>
                <a:ea typeface="ＭＳ Ｐゴシック" panose="020B0600070205080204" pitchFamily="34" charset="-128"/>
              </a:defRPr>
            </a:lvl2pPr>
            <a:lvl3pPr>
              <a:defRPr sz="2400" b="1">
                <a:solidFill>
                  <a:schemeClr val="tx1"/>
                </a:solidFill>
                <a:latin typeface="Helvetica-Compressed" pitchFamily="64" charset="0"/>
                <a:ea typeface="ＭＳ Ｐゴシック" panose="020B0600070205080204" pitchFamily="34" charset="-128"/>
              </a:defRPr>
            </a:lvl3pPr>
            <a:lvl4pPr>
              <a:defRPr sz="2400" b="1">
                <a:solidFill>
                  <a:schemeClr val="tx1"/>
                </a:solidFill>
                <a:latin typeface="Helvetica-Compressed" pitchFamily="64" charset="0"/>
                <a:ea typeface="ＭＳ Ｐゴシック" panose="020B0600070205080204" pitchFamily="34" charset="-128"/>
              </a:defRPr>
            </a:lvl4pPr>
            <a:lvl5pPr>
              <a:defRPr sz="2400" b="1">
                <a:solidFill>
                  <a:schemeClr val="tx1"/>
                </a:solidFill>
                <a:latin typeface="Helvetica-Compressed" pitchFamily="6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id-ID" sz="2400" b="1" i="0" u="none" strike="noStrike" kern="1200" cap="none" spc="0" normalizeH="0" baseline="0" noProof="1">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W</a:t>
            </a:r>
            <a:r>
              <a:rPr kumimoji="0" lang="id-ID" altLang="id-ID" sz="1400" b="1" i="0" u="none" strike="noStrike" kern="1200" cap="none" spc="0" normalizeH="0" baseline="0" noProof="1">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eakness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altLang="id-ID" sz="1100" b="0" i="0" u="none" strike="noStrike" kern="1200" cap="none" spc="0" normalizeH="0" baseline="0" noProof="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id-ID" sz="1100" b="0" i="0" u="none" strike="noStrike" kern="1200" cap="none" spc="0" normalizeH="0" baseline="0" noProof="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This is an example text. Go ahead and replace it with your own text.</a:t>
            </a:r>
            <a:endParaRPr kumimoji="0" lang="da-DK" altLang="id-ID"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Rektangel 76">
            <a:extLst>
              <a:ext uri="{FF2B5EF4-FFF2-40B4-BE49-F238E27FC236}">
                <a16:creationId xmlns:a16="http://schemas.microsoft.com/office/drawing/2014/main" id="{34702EE6-65EE-48B8-BBF8-260409D78E43}"/>
              </a:ext>
            </a:extLst>
          </p:cNvPr>
          <p:cNvSpPr>
            <a:spLocks noChangeArrowheads="1"/>
          </p:cNvSpPr>
          <p:nvPr/>
        </p:nvSpPr>
        <p:spPr bwMode="auto">
          <a:xfrm>
            <a:off x="1066800" y="2939191"/>
            <a:ext cx="202406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Compressed" pitchFamily="64" charset="0"/>
                <a:ea typeface="ＭＳ Ｐゴシック" panose="020B0600070205080204" pitchFamily="34" charset="-128"/>
              </a:defRPr>
            </a:lvl1pPr>
            <a:lvl2pPr marL="37931725" indent="-37474525">
              <a:defRPr sz="2400" b="1">
                <a:solidFill>
                  <a:schemeClr val="tx1"/>
                </a:solidFill>
                <a:latin typeface="Helvetica-Compressed" pitchFamily="64" charset="0"/>
                <a:ea typeface="ＭＳ Ｐゴシック" panose="020B0600070205080204" pitchFamily="34" charset="-128"/>
              </a:defRPr>
            </a:lvl2pPr>
            <a:lvl3pPr>
              <a:defRPr sz="2400" b="1">
                <a:solidFill>
                  <a:schemeClr val="tx1"/>
                </a:solidFill>
                <a:latin typeface="Helvetica-Compressed" pitchFamily="64" charset="0"/>
                <a:ea typeface="ＭＳ Ｐゴシック" panose="020B0600070205080204" pitchFamily="34" charset="-128"/>
              </a:defRPr>
            </a:lvl3pPr>
            <a:lvl4pPr>
              <a:defRPr sz="2400" b="1">
                <a:solidFill>
                  <a:schemeClr val="tx1"/>
                </a:solidFill>
                <a:latin typeface="Helvetica-Compressed" pitchFamily="64" charset="0"/>
                <a:ea typeface="ＭＳ Ｐゴシック" panose="020B0600070205080204" pitchFamily="34" charset="-128"/>
              </a:defRPr>
            </a:lvl4pPr>
            <a:lvl5pPr>
              <a:defRPr sz="2400" b="1">
                <a:solidFill>
                  <a:schemeClr val="tx1"/>
                </a:solidFill>
                <a:latin typeface="Helvetica-Compressed" pitchFamily="6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altLang="id-ID" sz="2400" b="1" i="0" u="none" strike="noStrike" kern="1200" cap="none" spc="0" normalizeH="0" baseline="0" noProof="1">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a:t>
            </a:r>
            <a:r>
              <a:rPr kumimoji="0" lang="id-ID" altLang="id-ID" sz="1400" b="1" i="0" u="none" strike="noStrike" kern="1200" cap="none" spc="0" normalizeH="0" baseline="0" noProof="1">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trength</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altLang="id-ID" sz="1100" b="0" i="0" u="none" strike="noStrike" kern="1200" cap="none" spc="0" normalizeH="0" baseline="0" noProof="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altLang="id-ID" sz="1100" b="0" i="0" u="none" strike="noStrike" kern="1200" cap="none" spc="0" normalizeH="0" baseline="0" noProof="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This is an example text. Go ahead and replace it with your own text.</a:t>
            </a:r>
            <a:endParaRPr kumimoji="0" lang="da-DK" altLang="id-ID"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49" name="Group 37">
            <a:extLst>
              <a:ext uri="{FF2B5EF4-FFF2-40B4-BE49-F238E27FC236}">
                <a16:creationId xmlns:a16="http://schemas.microsoft.com/office/drawing/2014/main" id="{06000AC1-B9F0-4A0F-BDA7-9764A572EB26}"/>
              </a:ext>
            </a:extLst>
          </p:cNvPr>
          <p:cNvGrpSpPr>
            <a:grpSpLocks/>
          </p:cNvGrpSpPr>
          <p:nvPr/>
        </p:nvGrpSpPr>
        <p:grpSpPr bwMode="auto">
          <a:xfrm>
            <a:off x="8039100" y="3010628"/>
            <a:ext cx="609600" cy="1719263"/>
            <a:chOff x="6213477" y="1119189"/>
            <a:chExt cx="746125" cy="2106613"/>
          </a:xfrm>
        </p:grpSpPr>
        <p:sp>
          <p:nvSpPr>
            <p:cNvPr id="50" name="Freeform 7">
              <a:extLst>
                <a:ext uri="{FF2B5EF4-FFF2-40B4-BE49-F238E27FC236}">
                  <a16:creationId xmlns:a16="http://schemas.microsoft.com/office/drawing/2014/main" id="{54224525-0E48-47B0-A6C1-52EFBA98AAA3}"/>
                </a:ext>
              </a:extLst>
            </p:cNvPr>
            <p:cNvSpPr>
              <a:spLocks noEditPoints="1"/>
            </p:cNvSpPr>
            <p:nvPr/>
          </p:nvSpPr>
          <p:spPr bwMode="auto">
            <a:xfrm>
              <a:off x="6213477" y="1224228"/>
              <a:ext cx="746125" cy="2001574"/>
            </a:xfrm>
            <a:custGeom>
              <a:avLst/>
              <a:gdLst/>
              <a:ahLst/>
              <a:cxnLst>
                <a:cxn ang="0">
                  <a:pos x="1780" y="171"/>
                </a:cxn>
                <a:cxn ang="0">
                  <a:pos x="1603" y="32"/>
                </a:cxn>
                <a:cxn ang="0">
                  <a:pos x="1299" y="31"/>
                </a:cxn>
                <a:cxn ang="0">
                  <a:pos x="1092" y="187"/>
                </a:cxn>
                <a:cxn ang="0">
                  <a:pos x="1038" y="406"/>
                </a:cxn>
                <a:cxn ang="0">
                  <a:pos x="1057" y="611"/>
                </a:cxn>
                <a:cxn ang="0">
                  <a:pos x="791" y="754"/>
                </a:cxn>
                <a:cxn ang="0">
                  <a:pos x="423" y="938"/>
                </a:cxn>
                <a:cxn ang="0">
                  <a:pos x="208" y="1439"/>
                </a:cxn>
                <a:cxn ang="0">
                  <a:pos x="41" y="2976"/>
                </a:cxn>
                <a:cxn ang="0">
                  <a:pos x="71" y="4016"/>
                </a:cxn>
                <a:cxn ang="0">
                  <a:pos x="331" y="4140"/>
                </a:cxn>
                <a:cxn ang="0">
                  <a:pos x="196" y="3888"/>
                </a:cxn>
                <a:cxn ang="0">
                  <a:pos x="262" y="3828"/>
                </a:cxn>
                <a:cxn ang="0">
                  <a:pos x="296" y="4000"/>
                </a:cxn>
                <a:cxn ang="0">
                  <a:pos x="382" y="3802"/>
                </a:cxn>
                <a:cxn ang="0">
                  <a:pos x="463" y="3412"/>
                </a:cxn>
                <a:cxn ang="0">
                  <a:pos x="518" y="3005"/>
                </a:cxn>
                <a:cxn ang="0">
                  <a:pos x="449" y="2823"/>
                </a:cxn>
                <a:cxn ang="0">
                  <a:pos x="601" y="3361"/>
                </a:cxn>
                <a:cxn ang="0">
                  <a:pos x="594" y="3993"/>
                </a:cxn>
                <a:cxn ang="0">
                  <a:pos x="653" y="4473"/>
                </a:cxn>
                <a:cxn ang="0">
                  <a:pos x="737" y="5207"/>
                </a:cxn>
                <a:cxn ang="0">
                  <a:pos x="785" y="5951"/>
                </a:cxn>
                <a:cxn ang="0">
                  <a:pos x="904" y="6710"/>
                </a:cxn>
                <a:cxn ang="0">
                  <a:pos x="1003" y="7099"/>
                </a:cxn>
                <a:cxn ang="0">
                  <a:pos x="883" y="7461"/>
                </a:cxn>
                <a:cxn ang="0">
                  <a:pos x="956" y="7551"/>
                </a:cxn>
                <a:cxn ang="0">
                  <a:pos x="1380" y="7493"/>
                </a:cxn>
                <a:cxn ang="0">
                  <a:pos x="1415" y="7263"/>
                </a:cxn>
                <a:cxn ang="0">
                  <a:pos x="1499" y="6952"/>
                </a:cxn>
                <a:cxn ang="0">
                  <a:pos x="1503" y="6721"/>
                </a:cxn>
                <a:cxn ang="0">
                  <a:pos x="1410" y="6470"/>
                </a:cxn>
                <a:cxn ang="0">
                  <a:pos x="1404" y="6104"/>
                </a:cxn>
                <a:cxn ang="0">
                  <a:pos x="1479" y="5726"/>
                </a:cxn>
                <a:cxn ang="0">
                  <a:pos x="1499" y="5016"/>
                </a:cxn>
                <a:cxn ang="0">
                  <a:pos x="1563" y="4420"/>
                </a:cxn>
                <a:cxn ang="0">
                  <a:pos x="1650" y="5016"/>
                </a:cxn>
                <a:cxn ang="0">
                  <a:pos x="1705" y="5632"/>
                </a:cxn>
                <a:cxn ang="0">
                  <a:pos x="1781" y="5965"/>
                </a:cxn>
                <a:cxn ang="0">
                  <a:pos x="1782" y="6209"/>
                </a:cxn>
                <a:cxn ang="0">
                  <a:pos x="1741" y="6523"/>
                </a:cxn>
                <a:cxn ang="0">
                  <a:pos x="1767" y="7181"/>
                </a:cxn>
                <a:cxn ang="0">
                  <a:pos x="1914" y="7271"/>
                </a:cxn>
                <a:cxn ang="0">
                  <a:pos x="2021" y="7428"/>
                </a:cxn>
                <a:cxn ang="0">
                  <a:pos x="2284" y="7508"/>
                </a:cxn>
                <a:cxn ang="0">
                  <a:pos x="2548" y="7459"/>
                </a:cxn>
                <a:cxn ang="0">
                  <a:pos x="2528" y="7314"/>
                </a:cxn>
                <a:cxn ang="0">
                  <a:pos x="2338" y="6908"/>
                </a:cxn>
                <a:cxn ang="0">
                  <a:pos x="2400" y="6428"/>
                </a:cxn>
                <a:cxn ang="0">
                  <a:pos x="2447" y="5649"/>
                </a:cxn>
                <a:cxn ang="0">
                  <a:pos x="2459" y="4698"/>
                </a:cxn>
                <a:cxn ang="0">
                  <a:pos x="2474" y="4297"/>
                </a:cxn>
                <a:cxn ang="0">
                  <a:pos x="2684" y="4134"/>
                </a:cxn>
                <a:cxn ang="0">
                  <a:pos x="2819" y="3222"/>
                </a:cxn>
                <a:cxn ang="0">
                  <a:pos x="2770" y="1735"/>
                </a:cxn>
                <a:cxn ang="0">
                  <a:pos x="2718" y="1138"/>
                </a:cxn>
                <a:cxn ang="0">
                  <a:pos x="2313" y="827"/>
                </a:cxn>
                <a:cxn ang="0">
                  <a:pos x="1906" y="714"/>
                </a:cxn>
                <a:cxn ang="0">
                  <a:pos x="2512" y="3943"/>
                </a:cxn>
                <a:cxn ang="0">
                  <a:pos x="2584" y="3943"/>
                </a:cxn>
                <a:cxn ang="0">
                  <a:pos x="2566" y="4039"/>
                </a:cxn>
              </a:cxnLst>
              <a:rect l="0" t="0" r="r" b="b"/>
              <a:pathLst>
                <a:path w="2819" h="7570">
                  <a:moveTo>
                    <a:pt x="1862" y="635"/>
                  </a:moveTo>
                  <a:lnTo>
                    <a:pt x="1866" y="608"/>
                  </a:lnTo>
                  <a:lnTo>
                    <a:pt x="1869" y="580"/>
                  </a:lnTo>
                  <a:lnTo>
                    <a:pt x="1872" y="553"/>
                  </a:lnTo>
                  <a:lnTo>
                    <a:pt x="1874" y="526"/>
                  </a:lnTo>
                  <a:lnTo>
                    <a:pt x="1874" y="499"/>
                  </a:lnTo>
                  <a:lnTo>
                    <a:pt x="1873" y="473"/>
                  </a:lnTo>
                  <a:lnTo>
                    <a:pt x="1869" y="449"/>
                  </a:lnTo>
                  <a:lnTo>
                    <a:pt x="1865" y="426"/>
                  </a:lnTo>
                  <a:lnTo>
                    <a:pt x="1809" y="233"/>
                  </a:lnTo>
                  <a:lnTo>
                    <a:pt x="1791" y="191"/>
                  </a:lnTo>
                  <a:lnTo>
                    <a:pt x="1787" y="182"/>
                  </a:lnTo>
                  <a:lnTo>
                    <a:pt x="1780" y="171"/>
                  </a:lnTo>
                  <a:lnTo>
                    <a:pt x="1772" y="160"/>
                  </a:lnTo>
                  <a:lnTo>
                    <a:pt x="1763" y="148"/>
                  </a:lnTo>
                  <a:lnTo>
                    <a:pt x="1751" y="137"/>
                  </a:lnTo>
                  <a:lnTo>
                    <a:pt x="1740" y="124"/>
                  </a:lnTo>
                  <a:lnTo>
                    <a:pt x="1727" y="113"/>
                  </a:lnTo>
                  <a:lnTo>
                    <a:pt x="1714" y="102"/>
                  </a:lnTo>
                  <a:lnTo>
                    <a:pt x="1687" y="80"/>
                  </a:lnTo>
                  <a:lnTo>
                    <a:pt x="1661" y="62"/>
                  </a:lnTo>
                  <a:lnTo>
                    <a:pt x="1650" y="54"/>
                  </a:lnTo>
                  <a:lnTo>
                    <a:pt x="1638" y="47"/>
                  </a:lnTo>
                  <a:lnTo>
                    <a:pt x="1628" y="41"/>
                  </a:lnTo>
                  <a:lnTo>
                    <a:pt x="1620" y="38"/>
                  </a:lnTo>
                  <a:lnTo>
                    <a:pt x="1603" y="32"/>
                  </a:lnTo>
                  <a:lnTo>
                    <a:pt x="1586" y="26"/>
                  </a:lnTo>
                  <a:lnTo>
                    <a:pt x="1570" y="23"/>
                  </a:lnTo>
                  <a:lnTo>
                    <a:pt x="1554" y="19"/>
                  </a:lnTo>
                  <a:lnTo>
                    <a:pt x="1523" y="15"/>
                  </a:lnTo>
                  <a:lnTo>
                    <a:pt x="1494" y="12"/>
                  </a:lnTo>
                  <a:lnTo>
                    <a:pt x="1467" y="10"/>
                  </a:lnTo>
                  <a:lnTo>
                    <a:pt x="1439" y="8"/>
                  </a:lnTo>
                  <a:lnTo>
                    <a:pt x="1427" y="7"/>
                  </a:lnTo>
                  <a:lnTo>
                    <a:pt x="1414" y="4"/>
                  </a:lnTo>
                  <a:lnTo>
                    <a:pt x="1400" y="2"/>
                  </a:lnTo>
                  <a:lnTo>
                    <a:pt x="1388" y="0"/>
                  </a:lnTo>
                  <a:lnTo>
                    <a:pt x="1310" y="20"/>
                  </a:lnTo>
                  <a:lnTo>
                    <a:pt x="1299" y="31"/>
                  </a:lnTo>
                  <a:lnTo>
                    <a:pt x="1287" y="40"/>
                  </a:lnTo>
                  <a:lnTo>
                    <a:pt x="1275" y="48"/>
                  </a:lnTo>
                  <a:lnTo>
                    <a:pt x="1262" y="54"/>
                  </a:lnTo>
                  <a:lnTo>
                    <a:pt x="1235" y="66"/>
                  </a:lnTo>
                  <a:lnTo>
                    <a:pt x="1206" y="80"/>
                  </a:lnTo>
                  <a:lnTo>
                    <a:pt x="1192" y="87"/>
                  </a:lnTo>
                  <a:lnTo>
                    <a:pt x="1177" y="96"/>
                  </a:lnTo>
                  <a:lnTo>
                    <a:pt x="1163" y="106"/>
                  </a:lnTo>
                  <a:lnTo>
                    <a:pt x="1148" y="118"/>
                  </a:lnTo>
                  <a:lnTo>
                    <a:pt x="1134" y="131"/>
                  </a:lnTo>
                  <a:lnTo>
                    <a:pt x="1119" y="147"/>
                  </a:lnTo>
                  <a:lnTo>
                    <a:pt x="1105" y="166"/>
                  </a:lnTo>
                  <a:lnTo>
                    <a:pt x="1092" y="187"/>
                  </a:lnTo>
                  <a:lnTo>
                    <a:pt x="1076" y="212"/>
                  </a:lnTo>
                  <a:lnTo>
                    <a:pt x="1062" y="239"/>
                  </a:lnTo>
                  <a:lnTo>
                    <a:pt x="1055" y="252"/>
                  </a:lnTo>
                  <a:lnTo>
                    <a:pt x="1048" y="266"/>
                  </a:lnTo>
                  <a:lnTo>
                    <a:pt x="1044" y="280"/>
                  </a:lnTo>
                  <a:lnTo>
                    <a:pt x="1039" y="294"/>
                  </a:lnTo>
                  <a:lnTo>
                    <a:pt x="1035" y="307"/>
                  </a:lnTo>
                  <a:lnTo>
                    <a:pt x="1032" y="322"/>
                  </a:lnTo>
                  <a:lnTo>
                    <a:pt x="1031" y="338"/>
                  </a:lnTo>
                  <a:lnTo>
                    <a:pt x="1030" y="354"/>
                  </a:lnTo>
                  <a:lnTo>
                    <a:pt x="1031" y="370"/>
                  </a:lnTo>
                  <a:lnTo>
                    <a:pt x="1035" y="387"/>
                  </a:lnTo>
                  <a:lnTo>
                    <a:pt x="1038" y="406"/>
                  </a:lnTo>
                  <a:lnTo>
                    <a:pt x="1044" y="424"/>
                  </a:lnTo>
                  <a:lnTo>
                    <a:pt x="1084" y="536"/>
                  </a:lnTo>
                  <a:lnTo>
                    <a:pt x="1078" y="540"/>
                  </a:lnTo>
                  <a:lnTo>
                    <a:pt x="1072" y="544"/>
                  </a:lnTo>
                  <a:lnTo>
                    <a:pt x="1067" y="548"/>
                  </a:lnTo>
                  <a:lnTo>
                    <a:pt x="1063" y="553"/>
                  </a:lnTo>
                  <a:lnTo>
                    <a:pt x="1060" y="558"/>
                  </a:lnTo>
                  <a:lnTo>
                    <a:pt x="1057" y="562"/>
                  </a:lnTo>
                  <a:lnTo>
                    <a:pt x="1055" y="567"/>
                  </a:lnTo>
                  <a:lnTo>
                    <a:pt x="1054" y="572"/>
                  </a:lnTo>
                  <a:lnTo>
                    <a:pt x="1053" y="584"/>
                  </a:lnTo>
                  <a:lnTo>
                    <a:pt x="1054" y="596"/>
                  </a:lnTo>
                  <a:lnTo>
                    <a:pt x="1057" y="611"/>
                  </a:lnTo>
                  <a:lnTo>
                    <a:pt x="1063" y="627"/>
                  </a:lnTo>
                  <a:lnTo>
                    <a:pt x="1078" y="670"/>
                  </a:lnTo>
                  <a:lnTo>
                    <a:pt x="1080" y="674"/>
                  </a:lnTo>
                  <a:lnTo>
                    <a:pt x="1057" y="687"/>
                  </a:lnTo>
                  <a:lnTo>
                    <a:pt x="1036" y="697"/>
                  </a:lnTo>
                  <a:lnTo>
                    <a:pt x="1013" y="706"/>
                  </a:lnTo>
                  <a:lnTo>
                    <a:pt x="989" y="713"/>
                  </a:lnTo>
                  <a:lnTo>
                    <a:pt x="966" y="720"/>
                  </a:lnTo>
                  <a:lnTo>
                    <a:pt x="942" y="726"/>
                  </a:lnTo>
                  <a:lnTo>
                    <a:pt x="918" y="730"/>
                  </a:lnTo>
                  <a:lnTo>
                    <a:pt x="893" y="735"/>
                  </a:lnTo>
                  <a:lnTo>
                    <a:pt x="842" y="744"/>
                  </a:lnTo>
                  <a:lnTo>
                    <a:pt x="791" y="754"/>
                  </a:lnTo>
                  <a:lnTo>
                    <a:pt x="766" y="760"/>
                  </a:lnTo>
                  <a:lnTo>
                    <a:pt x="740" y="766"/>
                  </a:lnTo>
                  <a:lnTo>
                    <a:pt x="712" y="774"/>
                  </a:lnTo>
                  <a:lnTo>
                    <a:pt x="686" y="783"/>
                  </a:lnTo>
                  <a:lnTo>
                    <a:pt x="660" y="794"/>
                  </a:lnTo>
                  <a:lnTo>
                    <a:pt x="632" y="806"/>
                  </a:lnTo>
                  <a:lnTo>
                    <a:pt x="606" y="819"/>
                  </a:lnTo>
                  <a:lnTo>
                    <a:pt x="578" y="834"/>
                  </a:lnTo>
                  <a:lnTo>
                    <a:pt x="552" y="850"/>
                  </a:lnTo>
                  <a:lnTo>
                    <a:pt x="525" y="866"/>
                  </a:lnTo>
                  <a:lnTo>
                    <a:pt x="498" y="883"/>
                  </a:lnTo>
                  <a:lnTo>
                    <a:pt x="473" y="902"/>
                  </a:lnTo>
                  <a:lnTo>
                    <a:pt x="423" y="938"/>
                  </a:lnTo>
                  <a:lnTo>
                    <a:pt x="375" y="977"/>
                  </a:lnTo>
                  <a:lnTo>
                    <a:pt x="329" y="1014"/>
                  </a:lnTo>
                  <a:lnTo>
                    <a:pt x="288" y="1050"/>
                  </a:lnTo>
                  <a:lnTo>
                    <a:pt x="282" y="1061"/>
                  </a:lnTo>
                  <a:lnTo>
                    <a:pt x="277" y="1075"/>
                  </a:lnTo>
                  <a:lnTo>
                    <a:pt x="270" y="1094"/>
                  </a:lnTo>
                  <a:lnTo>
                    <a:pt x="264" y="1117"/>
                  </a:lnTo>
                  <a:lnTo>
                    <a:pt x="250" y="1169"/>
                  </a:lnTo>
                  <a:lnTo>
                    <a:pt x="238" y="1229"/>
                  </a:lnTo>
                  <a:lnTo>
                    <a:pt x="226" y="1290"/>
                  </a:lnTo>
                  <a:lnTo>
                    <a:pt x="217" y="1349"/>
                  </a:lnTo>
                  <a:lnTo>
                    <a:pt x="210" y="1400"/>
                  </a:lnTo>
                  <a:lnTo>
                    <a:pt x="208" y="1439"/>
                  </a:lnTo>
                  <a:lnTo>
                    <a:pt x="204" y="1479"/>
                  </a:lnTo>
                  <a:lnTo>
                    <a:pt x="199" y="1547"/>
                  </a:lnTo>
                  <a:lnTo>
                    <a:pt x="188" y="1641"/>
                  </a:lnTo>
                  <a:lnTo>
                    <a:pt x="177" y="1754"/>
                  </a:lnTo>
                  <a:lnTo>
                    <a:pt x="163" y="1885"/>
                  </a:lnTo>
                  <a:lnTo>
                    <a:pt x="147" y="2026"/>
                  </a:lnTo>
                  <a:lnTo>
                    <a:pt x="131" y="2175"/>
                  </a:lnTo>
                  <a:lnTo>
                    <a:pt x="114" y="2327"/>
                  </a:lnTo>
                  <a:lnTo>
                    <a:pt x="97" y="2478"/>
                  </a:lnTo>
                  <a:lnTo>
                    <a:pt x="81" y="2622"/>
                  </a:lnTo>
                  <a:lnTo>
                    <a:pt x="66" y="2757"/>
                  </a:lnTo>
                  <a:lnTo>
                    <a:pt x="52" y="2876"/>
                  </a:lnTo>
                  <a:lnTo>
                    <a:pt x="41" y="2976"/>
                  </a:lnTo>
                  <a:lnTo>
                    <a:pt x="32" y="3054"/>
                  </a:lnTo>
                  <a:lnTo>
                    <a:pt x="26" y="3104"/>
                  </a:lnTo>
                  <a:lnTo>
                    <a:pt x="24" y="3121"/>
                  </a:lnTo>
                  <a:lnTo>
                    <a:pt x="0" y="3780"/>
                  </a:lnTo>
                  <a:lnTo>
                    <a:pt x="22" y="3791"/>
                  </a:lnTo>
                  <a:lnTo>
                    <a:pt x="23" y="3809"/>
                  </a:lnTo>
                  <a:lnTo>
                    <a:pt x="27" y="3836"/>
                  </a:lnTo>
                  <a:lnTo>
                    <a:pt x="33" y="3866"/>
                  </a:lnTo>
                  <a:lnTo>
                    <a:pt x="41" y="3901"/>
                  </a:lnTo>
                  <a:lnTo>
                    <a:pt x="50" y="3936"/>
                  </a:lnTo>
                  <a:lnTo>
                    <a:pt x="58" y="3968"/>
                  </a:lnTo>
                  <a:lnTo>
                    <a:pt x="65" y="3996"/>
                  </a:lnTo>
                  <a:lnTo>
                    <a:pt x="71" y="4016"/>
                  </a:lnTo>
                  <a:lnTo>
                    <a:pt x="74" y="4023"/>
                  </a:lnTo>
                  <a:lnTo>
                    <a:pt x="79" y="4031"/>
                  </a:lnTo>
                  <a:lnTo>
                    <a:pt x="87" y="4039"/>
                  </a:lnTo>
                  <a:lnTo>
                    <a:pt x="96" y="4048"/>
                  </a:lnTo>
                  <a:lnTo>
                    <a:pt x="119" y="4069"/>
                  </a:lnTo>
                  <a:lnTo>
                    <a:pt x="145" y="4088"/>
                  </a:lnTo>
                  <a:lnTo>
                    <a:pt x="174" y="4106"/>
                  </a:lnTo>
                  <a:lnTo>
                    <a:pt x="200" y="4121"/>
                  </a:lnTo>
                  <a:lnTo>
                    <a:pt x="212" y="4128"/>
                  </a:lnTo>
                  <a:lnTo>
                    <a:pt x="224" y="4133"/>
                  </a:lnTo>
                  <a:lnTo>
                    <a:pt x="234" y="4135"/>
                  </a:lnTo>
                  <a:lnTo>
                    <a:pt x="242" y="4136"/>
                  </a:lnTo>
                  <a:lnTo>
                    <a:pt x="331" y="4140"/>
                  </a:lnTo>
                  <a:lnTo>
                    <a:pt x="321" y="4047"/>
                  </a:lnTo>
                  <a:lnTo>
                    <a:pt x="270" y="4022"/>
                  </a:lnTo>
                  <a:lnTo>
                    <a:pt x="279" y="4015"/>
                  </a:lnTo>
                  <a:lnTo>
                    <a:pt x="212" y="3953"/>
                  </a:lnTo>
                  <a:lnTo>
                    <a:pt x="204" y="3960"/>
                  </a:lnTo>
                  <a:lnTo>
                    <a:pt x="204" y="3945"/>
                  </a:lnTo>
                  <a:lnTo>
                    <a:pt x="203" y="3935"/>
                  </a:lnTo>
                  <a:lnTo>
                    <a:pt x="202" y="3927"/>
                  </a:lnTo>
                  <a:lnTo>
                    <a:pt x="200" y="3920"/>
                  </a:lnTo>
                  <a:lnTo>
                    <a:pt x="199" y="3916"/>
                  </a:lnTo>
                  <a:lnTo>
                    <a:pt x="196" y="3909"/>
                  </a:lnTo>
                  <a:lnTo>
                    <a:pt x="196" y="3900"/>
                  </a:lnTo>
                  <a:lnTo>
                    <a:pt x="196" y="3888"/>
                  </a:lnTo>
                  <a:lnTo>
                    <a:pt x="196" y="3877"/>
                  </a:lnTo>
                  <a:lnTo>
                    <a:pt x="199" y="3868"/>
                  </a:lnTo>
                  <a:lnTo>
                    <a:pt x="200" y="3862"/>
                  </a:lnTo>
                  <a:lnTo>
                    <a:pt x="202" y="3856"/>
                  </a:lnTo>
                  <a:lnTo>
                    <a:pt x="204" y="3850"/>
                  </a:lnTo>
                  <a:lnTo>
                    <a:pt x="207" y="3842"/>
                  </a:lnTo>
                  <a:lnTo>
                    <a:pt x="208" y="3832"/>
                  </a:lnTo>
                  <a:lnTo>
                    <a:pt x="210" y="3816"/>
                  </a:lnTo>
                  <a:lnTo>
                    <a:pt x="243" y="3817"/>
                  </a:lnTo>
                  <a:lnTo>
                    <a:pt x="248" y="3818"/>
                  </a:lnTo>
                  <a:lnTo>
                    <a:pt x="254" y="3821"/>
                  </a:lnTo>
                  <a:lnTo>
                    <a:pt x="257" y="3823"/>
                  </a:lnTo>
                  <a:lnTo>
                    <a:pt x="262" y="3828"/>
                  </a:lnTo>
                  <a:lnTo>
                    <a:pt x="264" y="3832"/>
                  </a:lnTo>
                  <a:lnTo>
                    <a:pt x="267" y="3838"/>
                  </a:lnTo>
                  <a:lnTo>
                    <a:pt x="270" y="3844"/>
                  </a:lnTo>
                  <a:lnTo>
                    <a:pt x="272" y="3850"/>
                  </a:lnTo>
                  <a:lnTo>
                    <a:pt x="274" y="3866"/>
                  </a:lnTo>
                  <a:lnTo>
                    <a:pt x="277" y="3884"/>
                  </a:lnTo>
                  <a:lnTo>
                    <a:pt x="279" y="3903"/>
                  </a:lnTo>
                  <a:lnTo>
                    <a:pt x="280" y="3921"/>
                  </a:lnTo>
                  <a:lnTo>
                    <a:pt x="282" y="3941"/>
                  </a:lnTo>
                  <a:lnTo>
                    <a:pt x="285" y="3960"/>
                  </a:lnTo>
                  <a:lnTo>
                    <a:pt x="288" y="3977"/>
                  </a:lnTo>
                  <a:lnTo>
                    <a:pt x="293" y="3993"/>
                  </a:lnTo>
                  <a:lnTo>
                    <a:pt x="296" y="4000"/>
                  </a:lnTo>
                  <a:lnTo>
                    <a:pt x="299" y="4006"/>
                  </a:lnTo>
                  <a:lnTo>
                    <a:pt x="304" y="4012"/>
                  </a:lnTo>
                  <a:lnTo>
                    <a:pt x="309" y="4016"/>
                  </a:lnTo>
                  <a:lnTo>
                    <a:pt x="314" y="4021"/>
                  </a:lnTo>
                  <a:lnTo>
                    <a:pt x="321" y="4024"/>
                  </a:lnTo>
                  <a:lnTo>
                    <a:pt x="328" y="4025"/>
                  </a:lnTo>
                  <a:lnTo>
                    <a:pt x="335" y="4026"/>
                  </a:lnTo>
                  <a:lnTo>
                    <a:pt x="349" y="4026"/>
                  </a:lnTo>
                  <a:lnTo>
                    <a:pt x="355" y="4024"/>
                  </a:lnTo>
                  <a:lnTo>
                    <a:pt x="363" y="4022"/>
                  </a:lnTo>
                  <a:lnTo>
                    <a:pt x="381" y="4017"/>
                  </a:lnTo>
                  <a:lnTo>
                    <a:pt x="375" y="3812"/>
                  </a:lnTo>
                  <a:lnTo>
                    <a:pt x="382" y="3802"/>
                  </a:lnTo>
                  <a:lnTo>
                    <a:pt x="389" y="3791"/>
                  </a:lnTo>
                  <a:lnTo>
                    <a:pt x="394" y="3777"/>
                  </a:lnTo>
                  <a:lnTo>
                    <a:pt x="400" y="3764"/>
                  </a:lnTo>
                  <a:lnTo>
                    <a:pt x="406" y="3748"/>
                  </a:lnTo>
                  <a:lnTo>
                    <a:pt x="411" y="3730"/>
                  </a:lnTo>
                  <a:lnTo>
                    <a:pt x="417" y="3712"/>
                  </a:lnTo>
                  <a:lnTo>
                    <a:pt x="422" y="3693"/>
                  </a:lnTo>
                  <a:lnTo>
                    <a:pt x="431" y="3652"/>
                  </a:lnTo>
                  <a:lnTo>
                    <a:pt x="439" y="3607"/>
                  </a:lnTo>
                  <a:lnTo>
                    <a:pt x="446" y="3559"/>
                  </a:lnTo>
                  <a:lnTo>
                    <a:pt x="453" y="3511"/>
                  </a:lnTo>
                  <a:lnTo>
                    <a:pt x="457" y="3461"/>
                  </a:lnTo>
                  <a:lnTo>
                    <a:pt x="463" y="3412"/>
                  </a:lnTo>
                  <a:lnTo>
                    <a:pt x="466" y="3362"/>
                  </a:lnTo>
                  <a:lnTo>
                    <a:pt x="470" y="3316"/>
                  </a:lnTo>
                  <a:lnTo>
                    <a:pt x="475" y="3228"/>
                  </a:lnTo>
                  <a:lnTo>
                    <a:pt x="478" y="3156"/>
                  </a:lnTo>
                  <a:lnTo>
                    <a:pt x="487" y="3135"/>
                  </a:lnTo>
                  <a:lnTo>
                    <a:pt x="494" y="3116"/>
                  </a:lnTo>
                  <a:lnTo>
                    <a:pt x="501" y="3096"/>
                  </a:lnTo>
                  <a:lnTo>
                    <a:pt x="505" y="3079"/>
                  </a:lnTo>
                  <a:lnTo>
                    <a:pt x="510" y="3062"/>
                  </a:lnTo>
                  <a:lnTo>
                    <a:pt x="513" y="3047"/>
                  </a:lnTo>
                  <a:lnTo>
                    <a:pt x="515" y="3032"/>
                  </a:lnTo>
                  <a:lnTo>
                    <a:pt x="517" y="3017"/>
                  </a:lnTo>
                  <a:lnTo>
                    <a:pt x="518" y="3005"/>
                  </a:lnTo>
                  <a:lnTo>
                    <a:pt x="518" y="2992"/>
                  </a:lnTo>
                  <a:lnTo>
                    <a:pt x="517" y="2980"/>
                  </a:lnTo>
                  <a:lnTo>
                    <a:pt x="515" y="2968"/>
                  </a:lnTo>
                  <a:lnTo>
                    <a:pt x="514" y="2958"/>
                  </a:lnTo>
                  <a:lnTo>
                    <a:pt x="511" y="2948"/>
                  </a:lnTo>
                  <a:lnTo>
                    <a:pt x="509" y="2937"/>
                  </a:lnTo>
                  <a:lnTo>
                    <a:pt x="505" y="2928"/>
                  </a:lnTo>
                  <a:lnTo>
                    <a:pt x="497" y="2910"/>
                  </a:lnTo>
                  <a:lnTo>
                    <a:pt x="488" y="2893"/>
                  </a:lnTo>
                  <a:lnTo>
                    <a:pt x="478" y="2876"/>
                  </a:lnTo>
                  <a:lnTo>
                    <a:pt x="469" y="2858"/>
                  </a:lnTo>
                  <a:lnTo>
                    <a:pt x="458" y="2841"/>
                  </a:lnTo>
                  <a:lnTo>
                    <a:pt x="449" y="2823"/>
                  </a:lnTo>
                  <a:lnTo>
                    <a:pt x="440" y="2804"/>
                  </a:lnTo>
                  <a:lnTo>
                    <a:pt x="433" y="2782"/>
                  </a:lnTo>
                  <a:lnTo>
                    <a:pt x="598" y="2593"/>
                  </a:lnTo>
                  <a:lnTo>
                    <a:pt x="599" y="2669"/>
                  </a:lnTo>
                  <a:lnTo>
                    <a:pt x="598" y="2753"/>
                  </a:lnTo>
                  <a:lnTo>
                    <a:pt x="597" y="2846"/>
                  </a:lnTo>
                  <a:lnTo>
                    <a:pt x="596" y="2944"/>
                  </a:lnTo>
                  <a:lnTo>
                    <a:pt x="594" y="3047"/>
                  </a:lnTo>
                  <a:lnTo>
                    <a:pt x="594" y="3152"/>
                  </a:lnTo>
                  <a:lnTo>
                    <a:pt x="596" y="3205"/>
                  </a:lnTo>
                  <a:lnTo>
                    <a:pt x="597" y="3257"/>
                  </a:lnTo>
                  <a:lnTo>
                    <a:pt x="599" y="3310"/>
                  </a:lnTo>
                  <a:lnTo>
                    <a:pt x="601" y="3361"/>
                  </a:lnTo>
                  <a:lnTo>
                    <a:pt x="604" y="3401"/>
                  </a:lnTo>
                  <a:lnTo>
                    <a:pt x="605" y="3441"/>
                  </a:lnTo>
                  <a:lnTo>
                    <a:pt x="605" y="3479"/>
                  </a:lnTo>
                  <a:lnTo>
                    <a:pt x="605" y="3518"/>
                  </a:lnTo>
                  <a:lnTo>
                    <a:pt x="604" y="3591"/>
                  </a:lnTo>
                  <a:lnTo>
                    <a:pt x="601" y="3663"/>
                  </a:lnTo>
                  <a:lnTo>
                    <a:pt x="598" y="3730"/>
                  </a:lnTo>
                  <a:lnTo>
                    <a:pt x="594" y="3797"/>
                  </a:lnTo>
                  <a:lnTo>
                    <a:pt x="593" y="3858"/>
                  </a:lnTo>
                  <a:lnTo>
                    <a:pt x="592" y="3918"/>
                  </a:lnTo>
                  <a:lnTo>
                    <a:pt x="593" y="3980"/>
                  </a:lnTo>
                  <a:lnTo>
                    <a:pt x="593" y="3988"/>
                  </a:lnTo>
                  <a:lnTo>
                    <a:pt x="594" y="3993"/>
                  </a:lnTo>
                  <a:lnTo>
                    <a:pt x="597" y="3998"/>
                  </a:lnTo>
                  <a:lnTo>
                    <a:pt x="599" y="4001"/>
                  </a:lnTo>
                  <a:lnTo>
                    <a:pt x="606" y="4009"/>
                  </a:lnTo>
                  <a:lnTo>
                    <a:pt x="615" y="4021"/>
                  </a:lnTo>
                  <a:lnTo>
                    <a:pt x="616" y="4079"/>
                  </a:lnTo>
                  <a:lnTo>
                    <a:pt x="617" y="4133"/>
                  </a:lnTo>
                  <a:lnTo>
                    <a:pt x="620" y="4184"/>
                  </a:lnTo>
                  <a:lnTo>
                    <a:pt x="622" y="4233"/>
                  </a:lnTo>
                  <a:lnTo>
                    <a:pt x="626" y="4281"/>
                  </a:lnTo>
                  <a:lnTo>
                    <a:pt x="632" y="4328"/>
                  </a:lnTo>
                  <a:lnTo>
                    <a:pt x="638" y="4376"/>
                  </a:lnTo>
                  <a:lnTo>
                    <a:pt x="646" y="4424"/>
                  </a:lnTo>
                  <a:lnTo>
                    <a:pt x="653" y="4473"/>
                  </a:lnTo>
                  <a:lnTo>
                    <a:pt x="658" y="4522"/>
                  </a:lnTo>
                  <a:lnTo>
                    <a:pt x="663" y="4572"/>
                  </a:lnTo>
                  <a:lnTo>
                    <a:pt x="666" y="4621"/>
                  </a:lnTo>
                  <a:lnTo>
                    <a:pt x="670" y="4670"/>
                  </a:lnTo>
                  <a:lnTo>
                    <a:pt x="674" y="4719"/>
                  </a:lnTo>
                  <a:lnTo>
                    <a:pt x="680" y="4768"/>
                  </a:lnTo>
                  <a:lnTo>
                    <a:pt x="688" y="4817"/>
                  </a:lnTo>
                  <a:lnTo>
                    <a:pt x="695" y="4854"/>
                  </a:lnTo>
                  <a:lnTo>
                    <a:pt x="702" y="4896"/>
                  </a:lnTo>
                  <a:lnTo>
                    <a:pt x="709" y="4942"/>
                  </a:lnTo>
                  <a:lnTo>
                    <a:pt x="714" y="4991"/>
                  </a:lnTo>
                  <a:lnTo>
                    <a:pt x="727" y="5096"/>
                  </a:lnTo>
                  <a:lnTo>
                    <a:pt x="737" y="5207"/>
                  </a:lnTo>
                  <a:lnTo>
                    <a:pt x="746" y="5318"/>
                  </a:lnTo>
                  <a:lnTo>
                    <a:pt x="754" y="5424"/>
                  </a:lnTo>
                  <a:lnTo>
                    <a:pt x="757" y="5475"/>
                  </a:lnTo>
                  <a:lnTo>
                    <a:pt x="758" y="5521"/>
                  </a:lnTo>
                  <a:lnTo>
                    <a:pt x="759" y="5565"/>
                  </a:lnTo>
                  <a:lnTo>
                    <a:pt x="760" y="5605"/>
                  </a:lnTo>
                  <a:lnTo>
                    <a:pt x="760" y="5655"/>
                  </a:lnTo>
                  <a:lnTo>
                    <a:pt x="762" y="5705"/>
                  </a:lnTo>
                  <a:lnTo>
                    <a:pt x="765" y="5755"/>
                  </a:lnTo>
                  <a:lnTo>
                    <a:pt x="769" y="5805"/>
                  </a:lnTo>
                  <a:lnTo>
                    <a:pt x="774" y="5854"/>
                  </a:lnTo>
                  <a:lnTo>
                    <a:pt x="780" y="5903"/>
                  </a:lnTo>
                  <a:lnTo>
                    <a:pt x="785" y="5951"/>
                  </a:lnTo>
                  <a:lnTo>
                    <a:pt x="792" y="6000"/>
                  </a:lnTo>
                  <a:lnTo>
                    <a:pt x="807" y="6096"/>
                  </a:lnTo>
                  <a:lnTo>
                    <a:pt x="822" y="6191"/>
                  </a:lnTo>
                  <a:lnTo>
                    <a:pt x="836" y="6284"/>
                  </a:lnTo>
                  <a:lnTo>
                    <a:pt x="848" y="6376"/>
                  </a:lnTo>
                  <a:lnTo>
                    <a:pt x="854" y="6419"/>
                  </a:lnTo>
                  <a:lnTo>
                    <a:pt x="860" y="6465"/>
                  </a:lnTo>
                  <a:lnTo>
                    <a:pt x="866" y="6517"/>
                  </a:lnTo>
                  <a:lnTo>
                    <a:pt x="874" y="6568"/>
                  </a:lnTo>
                  <a:lnTo>
                    <a:pt x="884" y="6619"/>
                  </a:lnTo>
                  <a:lnTo>
                    <a:pt x="893" y="6667"/>
                  </a:lnTo>
                  <a:lnTo>
                    <a:pt x="899" y="6689"/>
                  </a:lnTo>
                  <a:lnTo>
                    <a:pt x="904" y="6710"/>
                  </a:lnTo>
                  <a:lnTo>
                    <a:pt x="910" y="6728"/>
                  </a:lnTo>
                  <a:lnTo>
                    <a:pt x="917" y="6745"/>
                  </a:lnTo>
                  <a:lnTo>
                    <a:pt x="927" y="6772"/>
                  </a:lnTo>
                  <a:lnTo>
                    <a:pt x="941" y="6811"/>
                  </a:lnTo>
                  <a:lnTo>
                    <a:pt x="957" y="6856"/>
                  </a:lnTo>
                  <a:lnTo>
                    <a:pt x="974" y="6908"/>
                  </a:lnTo>
                  <a:lnTo>
                    <a:pt x="989" y="6958"/>
                  </a:lnTo>
                  <a:lnTo>
                    <a:pt x="1003" y="7006"/>
                  </a:lnTo>
                  <a:lnTo>
                    <a:pt x="1007" y="7028"/>
                  </a:lnTo>
                  <a:lnTo>
                    <a:pt x="1012" y="7046"/>
                  </a:lnTo>
                  <a:lnTo>
                    <a:pt x="1014" y="7063"/>
                  </a:lnTo>
                  <a:lnTo>
                    <a:pt x="1015" y="7076"/>
                  </a:lnTo>
                  <a:lnTo>
                    <a:pt x="1003" y="7099"/>
                  </a:lnTo>
                  <a:lnTo>
                    <a:pt x="974" y="7148"/>
                  </a:lnTo>
                  <a:lnTo>
                    <a:pt x="943" y="7199"/>
                  </a:lnTo>
                  <a:lnTo>
                    <a:pt x="926" y="7230"/>
                  </a:lnTo>
                  <a:lnTo>
                    <a:pt x="923" y="7242"/>
                  </a:lnTo>
                  <a:lnTo>
                    <a:pt x="917" y="7264"/>
                  </a:lnTo>
                  <a:lnTo>
                    <a:pt x="909" y="7294"/>
                  </a:lnTo>
                  <a:lnTo>
                    <a:pt x="902" y="7328"/>
                  </a:lnTo>
                  <a:lnTo>
                    <a:pt x="894" y="7363"/>
                  </a:lnTo>
                  <a:lnTo>
                    <a:pt x="888" y="7392"/>
                  </a:lnTo>
                  <a:lnTo>
                    <a:pt x="884" y="7414"/>
                  </a:lnTo>
                  <a:lnTo>
                    <a:pt x="881" y="7426"/>
                  </a:lnTo>
                  <a:lnTo>
                    <a:pt x="881" y="7436"/>
                  </a:lnTo>
                  <a:lnTo>
                    <a:pt x="883" y="7461"/>
                  </a:lnTo>
                  <a:lnTo>
                    <a:pt x="886" y="7482"/>
                  </a:lnTo>
                  <a:lnTo>
                    <a:pt x="887" y="7491"/>
                  </a:lnTo>
                  <a:lnTo>
                    <a:pt x="891" y="7499"/>
                  </a:lnTo>
                  <a:lnTo>
                    <a:pt x="893" y="7507"/>
                  </a:lnTo>
                  <a:lnTo>
                    <a:pt x="896" y="7514"/>
                  </a:lnTo>
                  <a:lnTo>
                    <a:pt x="900" y="7519"/>
                  </a:lnTo>
                  <a:lnTo>
                    <a:pt x="903" y="7525"/>
                  </a:lnTo>
                  <a:lnTo>
                    <a:pt x="908" y="7530"/>
                  </a:lnTo>
                  <a:lnTo>
                    <a:pt x="912" y="7533"/>
                  </a:lnTo>
                  <a:lnTo>
                    <a:pt x="921" y="7540"/>
                  </a:lnTo>
                  <a:lnTo>
                    <a:pt x="933" y="7544"/>
                  </a:lnTo>
                  <a:lnTo>
                    <a:pt x="943" y="7548"/>
                  </a:lnTo>
                  <a:lnTo>
                    <a:pt x="956" y="7551"/>
                  </a:lnTo>
                  <a:lnTo>
                    <a:pt x="967" y="7552"/>
                  </a:lnTo>
                  <a:lnTo>
                    <a:pt x="980" y="7555"/>
                  </a:lnTo>
                  <a:lnTo>
                    <a:pt x="991" y="7557"/>
                  </a:lnTo>
                  <a:lnTo>
                    <a:pt x="1004" y="7560"/>
                  </a:lnTo>
                  <a:lnTo>
                    <a:pt x="1015" y="7564"/>
                  </a:lnTo>
                  <a:lnTo>
                    <a:pt x="1025" y="7570"/>
                  </a:lnTo>
                  <a:lnTo>
                    <a:pt x="1248" y="7570"/>
                  </a:lnTo>
                  <a:lnTo>
                    <a:pt x="1300" y="7541"/>
                  </a:lnTo>
                  <a:lnTo>
                    <a:pt x="1338" y="7523"/>
                  </a:lnTo>
                  <a:lnTo>
                    <a:pt x="1352" y="7515"/>
                  </a:lnTo>
                  <a:lnTo>
                    <a:pt x="1364" y="7508"/>
                  </a:lnTo>
                  <a:lnTo>
                    <a:pt x="1373" y="7501"/>
                  </a:lnTo>
                  <a:lnTo>
                    <a:pt x="1380" y="7493"/>
                  </a:lnTo>
                  <a:lnTo>
                    <a:pt x="1383" y="7490"/>
                  </a:lnTo>
                  <a:lnTo>
                    <a:pt x="1386" y="7484"/>
                  </a:lnTo>
                  <a:lnTo>
                    <a:pt x="1387" y="7479"/>
                  </a:lnTo>
                  <a:lnTo>
                    <a:pt x="1389" y="7472"/>
                  </a:lnTo>
                  <a:lnTo>
                    <a:pt x="1391" y="7459"/>
                  </a:lnTo>
                  <a:lnTo>
                    <a:pt x="1392" y="7442"/>
                  </a:lnTo>
                  <a:lnTo>
                    <a:pt x="1392" y="7392"/>
                  </a:lnTo>
                  <a:lnTo>
                    <a:pt x="1392" y="7323"/>
                  </a:lnTo>
                  <a:lnTo>
                    <a:pt x="1394" y="7311"/>
                  </a:lnTo>
                  <a:lnTo>
                    <a:pt x="1396" y="7301"/>
                  </a:lnTo>
                  <a:lnTo>
                    <a:pt x="1399" y="7291"/>
                  </a:lnTo>
                  <a:lnTo>
                    <a:pt x="1404" y="7282"/>
                  </a:lnTo>
                  <a:lnTo>
                    <a:pt x="1415" y="7263"/>
                  </a:lnTo>
                  <a:lnTo>
                    <a:pt x="1429" y="7246"/>
                  </a:lnTo>
                  <a:lnTo>
                    <a:pt x="1442" y="7228"/>
                  </a:lnTo>
                  <a:lnTo>
                    <a:pt x="1453" y="7210"/>
                  </a:lnTo>
                  <a:lnTo>
                    <a:pt x="1458" y="7200"/>
                  </a:lnTo>
                  <a:lnTo>
                    <a:pt x="1460" y="7190"/>
                  </a:lnTo>
                  <a:lnTo>
                    <a:pt x="1461" y="7180"/>
                  </a:lnTo>
                  <a:lnTo>
                    <a:pt x="1461" y="7168"/>
                  </a:lnTo>
                  <a:lnTo>
                    <a:pt x="1447" y="7055"/>
                  </a:lnTo>
                  <a:lnTo>
                    <a:pt x="1461" y="7036"/>
                  </a:lnTo>
                  <a:lnTo>
                    <a:pt x="1474" y="7014"/>
                  </a:lnTo>
                  <a:lnTo>
                    <a:pt x="1485" y="6990"/>
                  </a:lnTo>
                  <a:lnTo>
                    <a:pt x="1495" y="6965"/>
                  </a:lnTo>
                  <a:lnTo>
                    <a:pt x="1499" y="6952"/>
                  </a:lnTo>
                  <a:lnTo>
                    <a:pt x="1503" y="6939"/>
                  </a:lnTo>
                  <a:lnTo>
                    <a:pt x="1507" y="6925"/>
                  </a:lnTo>
                  <a:lnTo>
                    <a:pt x="1509" y="6911"/>
                  </a:lnTo>
                  <a:lnTo>
                    <a:pt x="1511" y="6896"/>
                  </a:lnTo>
                  <a:lnTo>
                    <a:pt x="1513" y="6882"/>
                  </a:lnTo>
                  <a:lnTo>
                    <a:pt x="1514" y="6866"/>
                  </a:lnTo>
                  <a:lnTo>
                    <a:pt x="1515" y="6850"/>
                  </a:lnTo>
                  <a:lnTo>
                    <a:pt x="1515" y="6777"/>
                  </a:lnTo>
                  <a:lnTo>
                    <a:pt x="1514" y="6768"/>
                  </a:lnTo>
                  <a:lnTo>
                    <a:pt x="1513" y="6759"/>
                  </a:lnTo>
                  <a:lnTo>
                    <a:pt x="1511" y="6750"/>
                  </a:lnTo>
                  <a:lnTo>
                    <a:pt x="1509" y="6741"/>
                  </a:lnTo>
                  <a:lnTo>
                    <a:pt x="1503" y="6721"/>
                  </a:lnTo>
                  <a:lnTo>
                    <a:pt x="1495" y="6702"/>
                  </a:lnTo>
                  <a:lnTo>
                    <a:pt x="1477" y="6662"/>
                  </a:lnTo>
                  <a:lnTo>
                    <a:pt x="1455" y="6621"/>
                  </a:lnTo>
                  <a:lnTo>
                    <a:pt x="1445" y="6601"/>
                  </a:lnTo>
                  <a:lnTo>
                    <a:pt x="1435" y="6581"/>
                  </a:lnTo>
                  <a:lnTo>
                    <a:pt x="1426" y="6561"/>
                  </a:lnTo>
                  <a:lnTo>
                    <a:pt x="1419" y="6542"/>
                  </a:lnTo>
                  <a:lnTo>
                    <a:pt x="1413" y="6523"/>
                  </a:lnTo>
                  <a:lnTo>
                    <a:pt x="1410" y="6504"/>
                  </a:lnTo>
                  <a:lnTo>
                    <a:pt x="1408" y="6495"/>
                  </a:lnTo>
                  <a:lnTo>
                    <a:pt x="1408" y="6487"/>
                  </a:lnTo>
                  <a:lnTo>
                    <a:pt x="1408" y="6478"/>
                  </a:lnTo>
                  <a:lnTo>
                    <a:pt x="1410" y="6470"/>
                  </a:lnTo>
                  <a:lnTo>
                    <a:pt x="1437" y="6201"/>
                  </a:lnTo>
                  <a:lnTo>
                    <a:pt x="1437" y="6181"/>
                  </a:lnTo>
                  <a:lnTo>
                    <a:pt x="1436" y="6172"/>
                  </a:lnTo>
                  <a:lnTo>
                    <a:pt x="1435" y="6163"/>
                  </a:lnTo>
                  <a:lnTo>
                    <a:pt x="1434" y="6156"/>
                  </a:lnTo>
                  <a:lnTo>
                    <a:pt x="1431" y="6150"/>
                  </a:lnTo>
                  <a:lnTo>
                    <a:pt x="1426" y="6140"/>
                  </a:lnTo>
                  <a:lnTo>
                    <a:pt x="1420" y="6132"/>
                  </a:lnTo>
                  <a:lnTo>
                    <a:pt x="1414" y="6125"/>
                  </a:lnTo>
                  <a:lnTo>
                    <a:pt x="1408" y="6118"/>
                  </a:lnTo>
                  <a:lnTo>
                    <a:pt x="1406" y="6115"/>
                  </a:lnTo>
                  <a:lnTo>
                    <a:pt x="1405" y="6110"/>
                  </a:lnTo>
                  <a:lnTo>
                    <a:pt x="1404" y="6104"/>
                  </a:lnTo>
                  <a:lnTo>
                    <a:pt x="1404" y="6099"/>
                  </a:lnTo>
                  <a:lnTo>
                    <a:pt x="1404" y="6078"/>
                  </a:lnTo>
                  <a:lnTo>
                    <a:pt x="1404" y="6057"/>
                  </a:lnTo>
                  <a:lnTo>
                    <a:pt x="1405" y="6038"/>
                  </a:lnTo>
                  <a:lnTo>
                    <a:pt x="1406" y="6017"/>
                  </a:lnTo>
                  <a:lnTo>
                    <a:pt x="1408" y="5998"/>
                  </a:lnTo>
                  <a:lnTo>
                    <a:pt x="1413" y="5960"/>
                  </a:lnTo>
                  <a:lnTo>
                    <a:pt x="1421" y="5924"/>
                  </a:lnTo>
                  <a:lnTo>
                    <a:pt x="1429" y="5888"/>
                  </a:lnTo>
                  <a:lnTo>
                    <a:pt x="1438" y="5854"/>
                  </a:lnTo>
                  <a:lnTo>
                    <a:pt x="1448" y="5820"/>
                  </a:lnTo>
                  <a:lnTo>
                    <a:pt x="1459" y="5788"/>
                  </a:lnTo>
                  <a:lnTo>
                    <a:pt x="1479" y="5726"/>
                  </a:lnTo>
                  <a:lnTo>
                    <a:pt x="1496" y="5668"/>
                  </a:lnTo>
                  <a:lnTo>
                    <a:pt x="1504" y="5640"/>
                  </a:lnTo>
                  <a:lnTo>
                    <a:pt x="1509" y="5614"/>
                  </a:lnTo>
                  <a:lnTo>
                    <a:pt x="1513" y="5589"/>
                  </a:lnTo>
                  <a:lnTo>
                    <a:pt x="1515" y="5564"/>
                  </a:lnTo>
                  <a:lnTo>
                    <a:pt x="1513" y="5504"/>
                  </a:lnTo>
                  <a:lnTo>
                    <a:pt x="1510" y="5428"/>
                  </a:lnTo>
                  <a:lnTo>
                    <a:pt x="1506" y="5340"/>
                  </a:lnTo>
                  <a:lnTo>
                    <a:pt x="1501" y="5247"/>
                  </a:lnTo>
                  <a:lnTo>
                    <a:pt x="1499" y="5158"/>
                  </a:lnTo>
                  <a:lnTo>
                    <a:pt x="1496" y="5079"/>
                  </a:lnTo>
                  <a:lnTo>
                    <a:pt x="1498" y="5045"/>
                  </a:lnTo>
                  <a:lnTo>
                    <a:pt x="1499" y="5016"/>
                  </a:lnTo>
                  <a:lnTo>
                    <a:pt x="1500" y="4993"/>
                  </a:lnTo>
                  <a:lnTo>
                    <a:pt x="1503" y="4977"/>
                  </a:lnTo>
                  <a:lnTo>
                    <a:pt x="1508" y="4958"/>
                  </a:lnTo>
                  <a:lnTo>
                    <a:pt x="1513" y="4932"/>
                  </a:lnTo>
                  <a:lnTo>
                    <a:pt x="1517" y="4902"/>
                  </a:lnTo>
                  <a:lnTo>
                    <a:pt x="1522" y="4868"/>
                  </a:lnTo>
                  <a:lnTo>
                    <a:pt x="1530" y="4789"/>
                  </a:lnTo>
                  <a:lnTo>
                    <a:pt x="1537" y="4704"/>
                  </a:lnTo>
                  <a:lnTo>
                    <a:pt x="1543" y="4617"/>
                  </a:lnTo>
                  <a:lnTo>
                    <a:pt x="1549" y="4536"/>
                  </a:lnTo>
                  <a:lnTo>
                    <a:pt x="1555" y="4465"/>
                  </a:lnTo>
                  <a:lnTo>
                    <a:pt x="1558" y="4412"/>
                  </a:lnTo>
                  <a:lnTo>
                    <a:pt x="1563" y="4420"/>
                  </a:lnTo>
                  <a:lnTo>
                    <a:pt x="1569" y="4430"/>
                  </a:lnTo>
                  <a:lnTo>
                    <a:pt x="1573" y="4442"/>
                  </a:lnTo>
                  <a:lnTo>
                    <a:pt x="1578" y="4458"/>
                  </a:lnTo>
                  <a:lnTo>
                    <a:pt x="1587" y="4495"/>
                  </a:lnTo>
                  <a:lnTo>
                    <a:pt x="1595" y="4541"/>
                  </a:lnTo>
                  <a:lnTo>
                    <a:pt x="1604" y="4592"/>
                  </a:lnTo>
                  <a:lnTo>
                    <a:pt x="1612" y="4648"/>
                  </a:lnTo>
                  <a:lnTo>
                    <a:pt x="1620" y="4709"/>
                  </a:lnTo>
                  <a:lnTo>
                    <a:pt x="1627" y="4771"/>
                  </a:lnTo>
                  <a:lnTo>
                    <a:pt x="1634" y="4835"/>
                  </a:lnTo>
                  <a:lnTo>
                    <a:pt x="1641" y="4897"/>
                  </a:lnTo>
                  <a:lnTo>
                    <a:pt x="1645" y="4958"/>
                  </a:lnTo>
                  <a:lnTo>
                    <a:pt x="1650" y="5016"/>
                  </a:lnTo>
                  <a:lnTo>
                    <a:pt x="1653" y="5071"/>
                  </a:lnTo>
                  <a:lnTo>
                    <a:pt x="1657" y="5119"/>
                  </a:lnTo>
                  <a:lnTo>
                    <a:pt x="1658" y="5160"/>
                  </a:lnTo>
                  <a:lnTo>
                    <a:pt x="1659" y="5193"/>
                  </a:lnTo>
                  <a:lnTo>
                    <a:pt x="1659" y="5252"/>
                  </a:lnTo>
                  <a:lnTo>
                    <a:pt x="1661" y="5305"/>
                  </a:lnTo>
                  <a:lnTo>
                    <a:pt x="1665" y="5356"/>
                  </a:lnTo>
                  <a:lnTo>
                    <a:pt x="1669" y="5405"/>
                  </a:lnTo>
                  <a:lnTo>
                    <a:pt x="1674" y="5452"/>
                  </a:lnTo>
                  <a:lnTo>
                    <a:pt x="1681" y="5500"/>
                  </a:lnTo>
                  <a:lnTo>
                    <a:pt x="1690" y="5548"/>
                  </a:lnTo>
                  <a:lnTo>
                    <a:pt x="1699" y="5599"/>
                  </a:lnTo>
                  <a:lnTo>
                    <a:pt x="1705" y="5632"/>
                  </a:lnTo>
                  <a:lnTo>
                    <a:pt x="1708" y="5663"/>
                  </a:lnTo>
                  <a:lnTo>
                    <a:pt x="1710" y="5689"/>
                  </a:lnTo>
                  <a:lnTo>
                    <a:pt x="1711" y="5715"/>
                  </a:lnTo>
                  <a:lnTo>
                    <a:pt x="1713" y="5758"/>
                  </a:lnTo>
                  <a:lnTo>
                    <a:pt x="1713" y="5797"/>
                  </a:lnTo>
                  <a:lnTo>
                    <a:pt x="1714" y="5815"/>
                  </a:lnTo>
                  <a:lnTo>
                    <a:pt x="1717" y="5833"/>
                  </a:lnTo>
                  <a:lnTo>
                    <a:pt x="1721" y="5852"/>
                  </a:lnTo>
                  <a:lnTo>
                    <a:pt x="1727" y="5871"/>
                  </a:lnTo>
                  <a:lnTo>
                    <a:pt x="1737" y="5892"/>
                  </a:lnTo>
                  <a:lnTo>
                    <a:pt x="1748" y="5915"/>
                  </a:lnTo>
                  <a:lnTo>
                    <a:pt x="1763" y="5939"/>
                  </a:lnTo>
                  <a:lnTo>
                    <a:pt x="1781" y="5965"/>
                  </a:lnTo>
                  <a:lnTo>
                    <a:pt x="1780" y="5989"/>
                  </a:lnTo>
                  <a:lnTo>
                    <a:pt x="1780" y="6014"/>
                  </a:lnTo>
                  <a:lnTo>
                    <a:pt x="1780" y="6038"/>
                  </a:lnTo>
                  <a:lnTo>
                    <a:pt x="1780" y="6062"/>
                  </a:lnTo>
                  <a:lnTo>
                    <a:pt x="1781" y="6086"/>
                  </a:lnTo>
                  <a:lnTo>
                    <a:pt x="1782" y="6109"/>
                  </a:lnTo>
                  <a:lnTo>
                    <a:pt x="1785" y="6132"/>
                  </a:lnTo>
                  <a:lnTo>
                    <a:pt x="1788" y="6155"/>
                  </a:lnTo>
                  <a:lnTo>
                    <a:pt x="1789" y="6164"/>
                  </a:lnTo>
                  <a:lnTo>
                    <a:pt x="1789" y="6173"/>
                  </a:lnTo>
                  <a:lnTo>
                    <a:pt x="1789" y="6182"/>
                  </a:lnTo>
                  <a:lnTo>
                    <a:pt x="1787" y="6191"/>
                  </a:lnTo>
                  <a:lnTo>
                    <a:pt x="1782" y="6209"/>
                  </a:lnTo>
                  <a:lnTo>
                    <a:pt x="1777" y="6228"/>
                  </a:lnTo>
                  <a:lnTo>
                    <a:pt x="1770" y="6248"/>
                  </a:lnTo>
                  <a:lnTo>
                    <a:pt x="1764" y="6271"/>
                  </a:lnTo>
                  <a:lnTo>
                    <a:pt x="1762" y="6283"/>
                  </a:lnTo>
                  <a:lnTo>
                    <a:pt x="1759" y="6296"/>
                  </a:lnTo>
                  <a:lnTo>
                    <a:pt x="1758" y="6310"/>
                  </a:lnTo>
                  <a:lnTo>
                    <a:pt x="1758" y="6325"/>
                  </a:lnTo>
                  <a:lnTo>
                    <a:pt x="1758" y="6353"/>
                  </a:lnTo>
                  <a:lnTo>
                    <a:pt x="1757" y="6381"/>
                  </a:lnTo>
                  <a:lnTo>
                    <a:pt x="1755" y="6406"/>
                  </a:lnTo>
                  <a:lnTo>
                    <a:pt x="1753" y="6431"/>
                  </a:lnTo>
                  <a:lnTo>
                    <a:pt x="1748" y="6478"/>
                  </a:lnTo>
                  <a:lnTo>
                    <a:pt x="1741" y="6523"/>
                  </a:lnTo>
                  <a:lnTo>
                    <a:pt x="1735" y="6565"/>
                  </a:lnTo>
                  <a:lnTo>
                    <a:pt x="1731" y="6607"/>
                  </a:lnTo>
                  <a:lnTo>
                    <a:pt x="1729" y="6629"/>
                  </a:lnTo>
                  <a:lnTo>
                    <a:pt x="1726" y="6651"/>
                  </a:lnTo>
                  <a:lnTo>
                    <a:pt x="1725" y="6672"/>
                  </a:lnTo>
                  <a:lnTo>
                    <a:pt x="1725" y="6695"/>
                  </a:lnTo>
                  <a:lnTo>
                    <a:pt x="1724" y="6798"/>
                  </a:lnTo>
                  <a:lnTo>
                    <a:pt x="1772" y="7095"/>
                  </a:lnTo>
                  <a:lnTo>
                    <a:pt x="1758" y="7096"/>
                  </a:lnTo>
                  <a:lnTo>
                    <a:pt x="1758" y="7148"/>
                  </a:lnTo>
                  <a:lnTo>
                    <a:pt x="1759" y="7159"/>
                  </a:lnTo>
                  <a:lnTo>
                    <a:pt x="1763" y="7170"/>
                  </a:lnTo>
                  <a:lnTo>
                    <a:pt x="1767" y="7181"/>
                  </a:lnTo>
                  <a:lnTo>
                    <a:pt x="1774" y="7191"/>
                  </a:lnTo>
                  <a:lnTo>
                    <a:pt x="1783" y="7203"/>
                  </a:lnTo>
                  <a:lnTo>
                    <a:pt x="1793" y="7213"/>
                  </a:lnTo>
                  <a:lnTo>
                    <a:pt x="1803" y="7222"/>
                  </a:lnTo>
                  <a:lnTo>
                    <a:pt x="1814" y="7231"/>
                  </a:lnTo>
                  <a:lnTo>
                    <a:pt x="1827" y="7240"/>
                  </a:lnTo>
                  <a:lnTo>
                    <a:pt x="1840" y="7247"/>
                  </a:lnTo>
                  <a:lnTo>
                    <a:pt x="1852" y="7254"/>
                  </a:lnTo>
                  <a:lnTo>
                    <a:pt x="1866" y="7260"/>
                  </a:lnTo>
                  <a:lnTo>
                    <a:pt x="1878" y="7266"/>
                  </a:lnTo>
                  <a:lnTo>
                    <a:pt x="1891" y="7269"/>
                  </a:lnTo>
                  <a:lnTo>
                    <a:pt x="1902" y="7270"/>
                  </a:lnTo>
                  <a:lnTo>
                    <a:pt x="1914" y="7271"/>
                  </a:lnTo>
                  <a:lnTo>
                    <a:pt x="1980" y="7271"/>
                  </a:lnTo>
                  <a:lnTo>
                    <a:pt x="1985" y="7288"/>
                  </a:lnTo>
                  <a:lnTo>
                    <a:pt x="1987" y="7304"/>
                  </a:lnTo>
                  <a:lnTo>
                    <a:pt x="1988" y="7318"/>
                  </a:lnTo>
                  <a:lnTo>
                    <a:pt x="1989" y="7332"/>
                  </a:lnTo>
                  <a:lnTo>
                    <a:pt x="1990" y="7355"/>
                  </a:lnTo>
                  <a:lnTo>
                    <a:pt x="1992" y="7375"/>
                  </a:lnTo>
                  <a:lnTo>
                    <a:pt x="1994" y="7384"/>
                  </a:lnTo>
                  <a:lnTo>
                    <a:pt x="1996" y="7394"/>
                  </a:lnTo>
                  <a:lnTo>
                    <a:pt x="2001" y="7402"/>
                  </a:lnTo>
                  <a:lnTo>
                    <a:pt x="2005" y="7411"/>
                  </a:lnTo>
                  <a:lnTo>
                    <a:pt x="2012" y="7419"/>
                  </a:lnTo>
                  <a:lnTo>
                    <a:pt x="2021" y="7428"/>
                  </a:lnTo>
                  <a:lnTo>
                    <a:pt x="2033" y="7437"/>
                  </a:lnTo>
                  <a:lnTo>
                    <a:pt x="2046" y="7446"/>
                  </a:lnTo>
                  <a:lnTo>
                    <a:pt x="2066" y="7459"/>
                  </a:lnTo>
                  <a:lnTo>
                    <a:pt x="2086" y="7469"/>
                  </a:lnTo>
                  <a:lnTo>
                    <a:pt x="2109" y="7479"/>
                  </a:lnTo>
                  <a:lnTo>
                    <a:pt x="2134" y="7490"/>
                  </a:lnTo>
                  <a:lnTo>
                    <a:pt x="2160" y="7496"/>
                  </a:lnTo>
                  <a:lnTo>
                    <a:pt x="2187" y="7503"/>
                  </a:lnTo>
                  <a:lnTo>
                    <a:pt x="2202" y="7506"/>
                  </a:lnTo>
                  <a:lnTo>
                    <a:pt x="2217" y="7507"/>
                  </a:lnTo>
                  <a:lnTo>
                    <a:pt x="2232" y="7508"/>
                  </a:lnTo>
                  <a:lnTo>
                    <a:pt x="2247" y="7508"/>
                  </a:lnTo>
                  <a:lnTo>
                    <a:pt x="2284" y="7508"/>
                  </a:lnTo>
                  <a:lnTo>
                    <a:pt x="2331" y="7507"/>
                  </a:lnTo>
                  <a:lnTo>
                    <a:pt x="2357" y="7504"/>
                  </a:lnTo>
                  <a:lnTo>
                    <a:pt x="2383" y="7503"/>
                  </a:lnTo>
                  <a:lnTo>
                    <a:pt x="2409" y="7500"/>
                  </a:lnTo>
                  <a:lnTo>
                    <a:pt x="2434" y="7498"/>
                  </a:lnTo>
                  <a:lnTo>
                    <a:pt x="2459" y="7493"/>
                  </a:lnTo>
                  <a:lnTo>
                    <a:pt x="2482" y="7488"/>
                  </a:lnTo>
                  <a:lnTo>
                    <a:pt x="2503" y="7483"/>
                  </a:lnTo>
                  <a:lnTo>
                    <a:pt x="2521" y="7476"/>
                  </a:lnTo>
                  <a:lnTo>
                    <a:pt x="2529" y="7471"/>
                  </a:lnTo>
                  <a:lnTo>
                    <a:pt x="2536" y="7468"/>
                  </a:lnTo>
                  <a:lnTo>
                    <a:pt x="2543" y="7463"/>
                  </a:lnTo>
                  <a:lnTo>
                    <a:pt x="2548" y="7459"/>
                  </a:lnTo>
                  <a:lnTo>
                    <a:pt x="2552" y="7453"/>
                  </a:lnTo>
                  <a:lnTo>
                    <a:pt x="2555" y="7447"/>
                  </a:lnTo>
                  <a:lnTo>
                    <a:pt x="2558" y="7442"/>
                  </a:lnTo>
                  <a:lnTo>
                    <a:pt x="2558" y="7436"/>
                  </a:lnTo>
                  <a:lnTo>
                    <a:pt x="2558" y="7426"/>
                  </a:lnTo>
                  <a:lnTo>
                    <a:pt x="2558" y="7412"/>
                  </a:lnTo>
                  <a:lnTo>
                    <a:pt x="2555" y="7398"/>
                  </a:lnTo>
                  <a:lnTo>
                    <a:pt x="2553" y="7383"/>
                  </a:lnTo>
                  <a:lnTo>
                    <a:pt x="2550" y="7370"/>
                  </a:lnTo>
                  <a:lnTo>
                    <a:pt x="2545" y="7356"/>
                  </a:lnTo>
                  <a:lnTo>
                    <a:pt x="2540" y="7342"/>
                  </a:lnTo>
                  <a:lnTo>
                    <a:pt x="2535" y="7328"/>
                  </a:lnTo>
                  <a:lnTo>
                    <a:pt x="2528" y="7314"/>
                  </a:lnTo>
                  <a:lnTo>
                    <a:pt x="2513" y="7286"/>
                  </a:lnTo>
                  <a:lnTo>
                    <a:pt x="2495" y="7259"/>
                  </a:lnTo>
                  <a:lnTo>
                    <a:pt x="2476" y="7232"/>
                  </a:lnTo>
                  <a:lnTo>
                    <a:pt x="2456" y="7205"/>
                  </a:lnTo>
                  <a:lnTo>
                    <a:pt x="2413" y="7155"/>
                  </a:lnTo>
                  <a:lnTo>
                    <a:pt x="2371" y="7107"/>
                  </a:lnTo>
                  <a:lnTo>
                    <a:pt x="2352" y="7085"/>
                  </a:lnTo>
                  <a:lnTo>
                    <a:pt x="2333" y="7063"/>
                  </a:lnTo>
                  <a:lnTo>
                    <a:pt x="2316" y="7043"/>
                  </a:lnTo>
                  <a:lnTo>
                    <a:pt x="2303" y="7024"/>
                  </a:lnTo>
                  <a:lnTo>
                    <a:pt x="2312" y="6992"/>
                  </a:lnTo>
                  <a:lnTo>
                    <a:pt x="2323" y="6952"/>
                  </a:lnTo>
                  <a:lnTo>
                    <a:pt x="2338" y="6908"/>
                  </a:lnTo>
                  <a:lnTo>
                    <a:pt x="2353" y="6862"/>
                  </a:lnTo>
                  <a:lnTo>
                    <a:pt x="2367" y="6816"/>
                  </a:lnTo>
                  <a:lnTo>
                    <a:pt x="2378" y="6775"/>
                  </a:lnTo>
                  <a:lnTo>
                    <a:pt x="2384" y="6757"/>
                  </a:lnTo>
                  <a:lnTo>
                    <a:pt x="2387" y="6741"/>
                  </a:lnTo>
                  <a:lnTo>
                    <a:pt x="2389" y="6727"/>
                  </a:lnTo>
                  <a:lnTo>
                    <a:pt x="2392" y="6716"/>
                  </a:lnTo>
                  <a:lnTo>
                    <a:pt x="2394" y="6663"/>
                  </a:lnTo>
                  <a:lnTo>
                    <a:pt x="2396" y="6613"/>
                  </a:lnTo>
                  <a:lnTo>
                    <a:pt x="2396" y="6566"/>
                  </a:lnTo>
                  <a:lnTo>
                    <a:pt x="2397" y="6519"/>
                  </a:lnTo>
                  <a:lnTo>
                    <a:pt x="2399" y="6473"/>
                  </a:lnTo>
                  <a:lnTo>
                    <a:pt x="2400" y="6428"/>
                  </a:lnTo>
                  <a:lnTo>
                    <a:pt x="2402" y="6405"/>
                  </a:lnTo>
                  <a:lnTo>
                    <a:pt x="2404" y="6381"/>
                  </a:lnTo>
                  <a:lnTo>
                    <a:pt x="2408" y="6357"/>
                  </a:lnTo>
                  <a:lnTo>
                    <a:pt x="2411" y="6333"/>
                  </a:lnTo>
                  <a:lnTo>
                    <a:pt x="2416" y="6300"/>
                  </a:lnTo>
                  <a:lnTo>
                    <a:pt x="2420" y="6262"/>
                  </a:lnTo>
                  <a:lnTo>
                    <a:pt x="2425" y="6219"/>
                  </a:lnTo>
                  <a:lnTo>
                    <a:pt x="2428" y="6171"/>
                  </a:lnTo>
                  <a:lnTo>
                    <a:pt x="2434" y="6068"/>
                  </a:lnTo>
                  <a:lnTo>
                    <a:pt x="2440" y="5957"/>
                  </a:lnTo>
                  <a:lnTo>
                    <a:pt x="2443" y="5847"/>
                  </a:lnTo>
                  <a:lnTo>
                    <a:pt x="2445" y="5742"/>
                  </a:lnTo>
                  <a:lnTo>
                    <a:pt x="2447" y="5649"/>
                  </a:lnTo>
                  <a:lnTo>
                    <a:pt x="2447" y="5574"/>
                  </a:lnTo>
                  <a:lnTo>
                    <a:pt x="2445" y="5477"/>
                  </a:lnTo>
                  <a:lnTo>
                    <a:pt x="2445" y="5377"/>
                  </a:lnTo>
                  <a:lnTo>
                    <a:pt x="2444" y="5277"/>
                  </a:lnTo>
                  <a:lnTo>
                    <a:pt x="2444" y="5177"/>
                  </a:lnTo>
                  <a:lnTo>
                    <a:pt x="2445" y="5078"/>
                  </a:lnTo>
                  <a:lnTo>
                    <a:pt x="2448" y="4980"/>
                  </a:lnTo>
                  <a:lnTo>
                    <a:pt x="2451" y="4885"/>
                  </a:lnTo>
                  <a:lnTo>
                    <a:pt x="2458" y="4792"/>
                  </a:lnTo>
                  <a:lnTo>
                    <a:pt x="2459" y="4771"/>
                  </a:lnTo>
                  <a:lnTo>
                    <a:pt x="2460" y="4748"/>
                  </a:lnTo>
                  <a:lnTo>
                    <a:pt x="2460" y="4724"/>
                  </a:lnTo>
                  <a:lnTo>
                    <a:pt x="2459" y="4698"/>
                  </a:lnTo>
                  <a:lnTo>
                    <a:pt x="2458" y="4647"/>
                  </a:lnTo>
                  <a:lnTo>
                    <a:pt x="2456" y="4596"/>
                  </a:lnTo>
                  <a:lnTo>
                    <a:pt x="2455" y="4543"/>
                  </a:lnTo>
                  <a:lnTo>
                    <a:pt x="2455" y="4494"/>
                  </a:lnTo>
                  <a:lnTo>
                    <a:pt x="2455" y="4470"/>
                  </a:lnTo>
                  <a:lnTo>
                    <a:pt x="2457" y="4447"/>
                  </a:lnTo>
                  <a:lnTo>
                    <a:pt x="2459" y="4425"/>
                  </a:lnTo>
                  <a:lnTo>
                    <a:pt x="2463" y="4406"/>
                  </a:lnTo>
                  <a:lnTo>
                    <a:pt x="2465" y="4386"/>
                  </a:lnTo>
                  <a:lnTo>
                    <a:pt x="2468" y="4367"/>
                  </a:lnTo>
                  <a:lnTo>
                    <a:pt x="2471" y="4344"/>
                  </a:lnTo>
                  <a:lnTo>
                    <a:pt x="2473" y="4321"/>
                  </a:lnTo>
                  <a:lnTo>
                    <a:pt x="2474" y="4297"/>
                  </a:lnTo>
                  <a:lnTo>
                    <a:pt x="2476" y="4271"/>
                  </a:lnTo>
                  <a:lnTo>
                    <a:pt x="2478" y="4245"/>
                  </a:lnTo>
                  <a:lnTo>
                    <a:pt x="2478" y="4218"/>
                  </a:lnTo>
                  <a:lnTo>
                    <a:pt x="2522" y="4221"/>
                  </a:lnTo>
                  <a:lnTo>
                    <a:pt x="2530" y="4220"/>
                  </a:lnTo>
                  <a:lnTo>
                    <a:pt x="2540" y="4217"/>
                  </a:lnTo>
                  <a:lnTo>
                    <a:pt x="2552" y="4214"/>
                  </a:lnTo>
                  <a:lnTo>
                    <a:pt x="2564" y="4208"/>
                  </a:lnTo>
                  <a:lnTo>
                    <a:pt x="2593" y="4194"/>
                  </a:lnTo>
                  <a:lnTo>
                    <a:pt x="2623" y="4178"/>
                  </a:lnTo>
                  <a:lnTo>
                    <a:pt x="2650" y="4160"/>
                  </a:lnTo>
                  <a:lnTo>
                    <a:pt x="2675" y="4142"/>
                  </a:lnTo>
                  <a:lnTo>
                    <a:pt x="2684" y="4134"/>
                  </a:lnTo>
                  <a:lnTo>
                    <a:pt x="2692" y="4126"/>
                  </a:lnTo>
                  <a:lnTo>
                    <a:pt x="2699" y="4118"/>
                  </a:lnTo>
                  <a:lnTo>
                    <a:pt x="2703" y="4112"/>
                  </a:lnTo>
                  <a:lnTo>
                    <a:pt x="2710" y="4092"/>
                  </a:lnTo>
                  <a:lnTo>
                    <a:pt x="2719" y="4064"/>
                  </a:lnTo>
                  <a:lnTo>
                    <a:pt x="2730" y="4033"/>
                  </a:lnTo>
                  <a:lnTo>
                    <a:pt x="2740" y="3999"/>
                  </a:lnTo>
                  <a:lnTo>
                    <a:pt x="2751" y="3965"/>
                  </a:lnTo>
                  <a:lnTo>
                    <a:pt x="2760" y="3934"/>
                  </a:lnTo>
                  <a:lnTo>
                    <a:pt x="2767" y="3909"/>
                  </a:lnTo>
                  <a:lnTo>
                    <a:pt x="2769" y="3890"/>
                  </a:lnTo>
                  <a:lnTo>
                    <a:pt x="2792" y="3880"/>
                  </a:lnTo>
                  <a:lnTo>
                    <a:pt x="2819" y="3222"/>
                  </a:lnTo>
                  <a:lnTo>
                    <a:pt x="2818" y="3205"/>
                  </a:lnTo>
                  <a:lnTo>
                    <a:pt x="2817" y="3154"/>
                  </a:lnTo>
                  <a:lnTo>
                    <a:pt x="2814" y="3077"/>
                  </a:lnTo>
                  <a:lnTo>
                    <a:pt x="2810" y="2976"/>
                  </a:lnTo>
                  <a:lnTo>
                    <a:pt x="2806" y="2855"/>
                  </a:lnTo>
                  <a:lnTo>
                    <a:pt x="2801" y="2720"/>
                  </a:lnTo>
                  <a:lnTo>
                    <a:pt x="2797" y="2575"/>
                  </a:lnTo>
                  <a:lnTo>
                    <a:pt x="2791" y="2424"/>
                  </a:lnTo>
                  <a:lnTo>
                    <a:pt x="2786" y="2271"/>
                  </a:lnTo>
                  <a:lnTo>
                    <a:pt x="2782" y="2121"/>
                  </a:lnTo>
                  <a:lnTo>
                    <a:pt x="2777" y="1979"/>
                  </a:lnTo>
                  <a:lnTo>
                    <a:pt x="2774" y="1849"/>
                  </a:lnTo>
                  <a:lnTo>
                    <a:pt x="2770" y="1735"/>
                  </a:lnTo>
                  <a:lnTo>
                    <a:pt x="2768" y="1640"/>
                  </a:lnTo>
                  <a:lnTo>
                    <a:pt x="2767" y="1571"/>
                  </a:lnTo>
                  <a:lnTo>
                    <a:pt x="2768" y="1531"/>
                  </a:lnTo>
                  <a:lnTo>
                    <a:pt x="2768" y="1493"/>
                  </a:lnTo>
                  <a:lnTo>
                    <a:pt x="2764" y="1441"/>
                  </a:lnTo>
                  <a:lnTo>
                    <a:pt x="2760" y="1382"/>
                  </a:lnTo>
                  <a:lnTo>
                    <a:pt x="2754" y="1320"/>
                  </a:lnTo>
                  <a:lnTo>
                    <a:pt x="2746" y="1259"/>
                  </a:lnTo>
                  <a:lnTo>
                    <a:pt x="2737" y="1206"/>
                  </a:lnTo>
                  <a:lnTo>
                    <a:pt x="2732" y="1184"/>
                  </a:lnTo>
                  <a:lnTo>
                    <a:pt x="2728" y="1165"/>
                  </a:lnTo>
                  <a:lnTo>
                    <a:pt x="2722" y="1150"/>
                  </a:lnTo>
                  <a:lnTo>
                    <a:pt x="2718" y="1138"/>
                  </a:lnTo>
                  <a:lnTo>
                    <a:pt x="2712" y="1130"/>
                  </a:lnTo>
                  <a:lnTo>
                    <a:pt x="2702" y="1119"/>
                  </a:lnTo>
                  <a:lnTo>
                    <a:pt x="2690" y="1106"/>
                  </a:lnTo>
                  <a:lnTo>
                    <a:pt x="2674" y="1091"/>
                  </a:lnTo>
                  <a:lnTo>
                    <a:pt x="2636" y="1057"/>
                  </a:lnTo>
                  <a:lnTo>
                    <a:pt x="2588" y="1018"/>
                  </a:lnTo>
                  <a:lnTo>
                    <a:pt x="2532" y="975"/>
                  </a:lnTo>
                  <a:lnTo>
                    <a:pt x="2471" y="930"/>
                  </a:lnTo>
                  <a:lnTo>
                    <a:pt x="2436" y="906"/>
                  </a:lnTo>
                  <a:lnTo>
                    <a:pt x="2402" y="883"/>
                  </a:lnTo>
                  <a:lnTo>
                    <a:pt x="2367" y="861"/>
                  </a:lnTo>
                  <a:lnTo>
                    <a:pt x="2329" y="838"/>
                  </a:lnTo>
                  <a:lnTo>
                    <a:pt x="2313" y="827"/>
                  </a:lnTo>
                  <a:lnTo>
                    <a:pt x="2296" y="818"/>
                  </a:lnTo>
                  <a:lnTo>
                    <a:pt x="2277" y="809"/>
                  </a:lnTo>
                  <a:lnTo>
                    <a:pt x="2259" y="801"/>
                  </a:lnTo>
                  <a:lnTo>
                    <a:pt x="2221" y="785"/>
                  </a:lnTo>
                  <a:lnTo>
                    <a:pt x="2184" y="771"/>
                  </a:lnTo>
                  <a:lnTo>
                    <a:pt x="2145" y="760"/>
                  </a:lnTo>
                  <a:lnTo>
                    <a:pt x="2106" y="750"/>
                  </a:lnTo>
                  <a:lnTo>
                    <a:pt x="2068" y="741"/>
                  </a:lnTo>
                  <a:lnTo>
                    <a:pt x="2032" y="733"/>
                  </a:lnTo>
                  <a:lnTo>
                    <a:pt x="1996" y="727"/>
                  </a:lnTo>
                  <a:lnTo>
                    <a:pt x="1963" y="721"/>
                  </a:lnTo>
                  <a:lnTo>
                    <a:pt x="1933" y="717"/>
                  </a:lnTo>
                  <a:lnTo>
                    <a:pt x="1906" y="714"/>
                  </a:lnTo>
                  <a:lnTo>
                    <a:pt x="1864" y="710"/>
                  </a:lnTo>
                  <a:lnTo>
                    <a:pt x="1842" y="709"/>
                  </a:lnTo>
                  <a:lnTo>
                    <a:pt x="1862" y="635"/>
                  </a:lnTo>
                  <a:close/>
                  <a:moveTo>
                    <a:pt x="2480" y="4113"/>
                  </a:moveTo>
                  <a:lnTo>
                    <a:pt x="2480" y="4078"/>
                  </a:lnTo>
                  <a:lnTo>
                    <a:pt x="2486" y="4068"/>
                  </a:lnTo>
                  <a:lnTo>
                    <a:pt x="2490" y="4055"/>
                  </a:lnTo>
                  <a:lnTo>
                    <a:pt x="2494" y="4041"/>
                  </a:lnTo>
                  <a:lnTo>
                    <a:pt x="2497" y="4028"/>
                  </a:lnTo>
                  <a:lnTo>
                    <a:pt x="2502" y="3998"/>
                  </a:lnTo>
                  <a:lnTo>
                    <a:pt x="2507" y="3969"/>
                  </a:lnTo>
                  <a:lnTo>
                    <a:pt x="2510" y="3956"/>
                  </a:lnTo>
                  <a:lnTo>
                    <a:pt x="2512" y="3943"/>
                  </a:lnTo>
                  <a:lnTo>
                    <a:pt x="2515" y="3932"/>
                  </a:lnTo>
                  <a:lnTo>
                    <a:pt x="2520" y="3921"/>
                  </a:lnTo>
                  <a:lnTo>
                    <a:pt x="2524" y="3913"/>
                  </a:lnTo>
                  <a:lnTo>
                    <a:pt x="2531" y="3906"/>
                  </a:lnTo>
                  <a:lnTo>
                    <a:pt x="2535" y="3904"/>
                  </a:lnTo>
                  <a:lnTo>
                    <a:pt x="2538" y="3903"/>
                  </a:lnTo>
                  <a:lnTo>
                    <a:pt x="2542" y="3902"/>
                  </a:lnTo>
                  <a:lnTo>
                    <a:pt x="2546" y="3902"/>
                  </a:lnTo>
                  <a:lnTo>
                    <a:pt x="2579" y="3903"/>
                  </a:lnTo>
                  <a:lnTo>
                    <a:pt x="2579" y="3919"/>
                  </a:lnTo>
                  <a:lnTo>
                    <a:pt x="2580" y="3929"/>
                  </a:lnTo>
                  <a:lnTo>
                    <a:pt x="2582" y="3937"/>
                  </a:lnTo>
                  <a:lnTo>
                    <a:pt x="2584" y="3943"/>
                  </a:lnTo>
                  <a:lnTo>
                    <a:pt x="2585" y="3949"/>
                  </a:lnTo>
                  <a:lnTo>
                    <a:pt x="2587" y="3956"/>
                  </a:lnTo>
                  <a:lnTo>
                    <a:pt x="2587" y="3964"/>
                  </a:lnTo>
                  <a:lnTo>
                    <a:pt x="2587" y="3976"/>
                  </a:lnTo>
                  <a:lnTo>
                    <a:pt x="2586" y="3988"/>
                  </a:lnTo>
                  <a:lnTo>
                    <a:pt x="2585" y="3996"/>
                  </a:lnTo>
                  <a:lnTo>
                    <a:pt x="2583" y="4002"/>
                  </a:lnTo>
                  <a:lnTo>
                    <a:pt x="2580" y="4008"/>
                  </a:lnTo>
                  <a:lnTo>
                    <a:pt x="2579" y="4014"/>
                  </a:lnTo>
                  <a:lnTo>
                    <a:pt x="2577" y="4021"/>
                  </a:lnTo>
                  <a:lnTo>
                    <a:pt x="2575" y="4032"/>
                  </a:lnTo>
                  <a:lnTo>
                    <a:pt x="2574" y="4047"/>
                  </a:lnTo>
                  <a:lnTo>
                    <a:pt x="2566" y="4039"/>
                  </a:lnTo>
                  <a:lnTo>
                    <a:pt x="2495" y="4096"/>
                  </a:lnTo>
                  <a:lnTo>
                    <a:pt x="2503" y="4104"/>
                  </a:lnTo>
                  <a:lnTo>
                    <a:pt x="2480" y="4113"/>
                  </a:lnTo>
                  <a:close/>
                </a:path>
              </a:pathLst>
            </a:custGeom>
            <a:solidFill>
              <a:schemeClr val="accent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Freeform 9">
              <a:extLst>
                <a:ext uri="{FF2B5EF4-FFF2-40B4-BE49-F238E27FC236}">
                  <a16:creationId xmlns:a16="http://schemas.microsoft.com/office/drawing/2014/main" id="{2690FD96-43E6-4A97-A098-B113B5FD3AA3}"/>
                </a:ext>
              </a:extLst>
            </p:cNvPr>
            <p:cNvSpPr>
              <a:spLocks/>
            </p:cNvSpPr>
            <p:nvPr/>
          </p:nvSpPr>
          <p:spPr bwMode="auto">
            <a:xfrm>
              <a:off x="6555451" y="1580193"/>
              <a:ext cx="89380" cy="639958"/>
            </a:xfrm>
            <a:custGeom>
              <a:avLst/>
              <a:gdLst/>
              <a:ahLst/>
              <a:cxnLst>
                <a:cxn ang="0">
                  <a:pos x="105" y="0"/>
                </a:cxn>
                <a:cxn ang="0">
                  <a:pos x="0" y="2012"/>
                </a:cxn>
                <a:cxn ang="0">
                  <a:pos x="187" y="2412"/>
                </a:cxn>
                <a:cxn ang="0">
                  <a:pos x="334" y="2129"/>
                </a:cxn>
                <a:cxn ang="0">
                  <a:pos x="229" y="8"/>
                </a:cxn>
                <a:cxn ang="0">
                  <a:pos x="105" y="0"/>
                </a:cxn>
              </a:cxnLst>
              <a:rect l="0" t="0" r="r" b="b"/>
              <a:pathLst>
                <a:path w="334" h="2412">
                  <a:moveTo>
                    <a:pt x="105" y="0"/>
                  </a:moveTo>
                  <a:lnTo>
                    <a:pt x="0" y="2012"/>
                  </a:lnTo>
                  <a:lnTo>
                    <a:pt x="187" y="2412"/>
                  </a:lnTo>
                  <a:lnTo>
                    <a:pt x="334" y="2129"/>
                  </a:lnTo>
                  <a:lnTo>
                    <a:pt x="229" y="8"/>
                  </a:lnTo>
                  <a:lnTo>
                    <a:pt x="105" y="0"/>
                  </a:lnTo>
                  <a:close/>
                </a:path>
              </a:pathLst>
            </a:custGeom>
            <a:solidFill>
              <a:srgbClr val="FFFFF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Freeform 11">
              <a:extLst>
                <a:ext uri="{FF2B5EF4-FFF2-40B4-BE49-F238E27FC236}">
                  <a16:creationId xmlns:a16="http://schemas.microsoft.com/office/drawing/2014/main" id="{A17D3783-5C28-4A6B-BC9F-9BE162D69AE7}"/>
                </a:ext>
              </a:extLst>
            </p:cNvPr>
            <p:cNvSpPr>
              <a:spLocks/>
            </p:cNvSpPr>
            <p:nvPr/>
          </p:nvSpPr>
          <p:spPr bwMode="auto">
            <a:xfrm>
              <a:off x="6703122" y="1119189"/>
              <a:ext cx="114640" cy="93368"/>
            </a:xfrm>
            <a:custGeom>
              <a:avLst/>
              <a:gdLst/>
              <a:ahLst/>
              <a:cxnLst>
                <a:cxn ang="0">
                  <a:pos x="2" y="326"/>
                </a:cxn>
                <a:cxn ang="0">
                  <a:pos x="9" y="271"/>
                </a:cxn>
                <a:cxn ang="0">
                  <a:pos x="23" y="221"/>
                </a:cxn>
                <a:cxn ang="0">
                  <a:pos x="43" y="173"/>
                </a:cxn>
                <a:cxn ang="0">
                  <a:pos x="64" y="140"/>
                </a:cxn>
                <a:cxn ang="0">
                  <a:pos x="80" y="119"/>
                </a:cxn>
                <a:cxn ang="0">
                  <a:pos x="99" y="99"/>
                </a:cxn>
                <a:cxn ang="0">
                  <a:pos x="121" y="80"/>
                </a:cxn>
                <a:cxn ang="0">
                  <a:pos x="145" y="62"/>
                </a:cxn>
                <a:cxn ang="0">
                  <a:pos x="173" y="45"/>
                </a:cxn>
                <a:cxn ang="0">
                  <a:pos x="202" y="30"/>
                </a:cxn>
                <a:cxn ang="0">
                  <a:pos x="237" y="15"/>
                </a:cxn>
                <a:cxn ang="0">
                  <a:pos x="273" y="5"/>
                </a:cxn>
                <a:cxn ang="0">
                  <a:pos x="308" y="2"/>
                </a:cxn>
                <a:cxn ang="0">
                  <a:pos x="337" y="2"/>
                </a:cxn>
                <a:cxn ang="0">
                  <a:pos x="362" y="5"/>
                </a:cxn>
                <a:cxn ang="0">
                  <a:pos x="384" y="12"/>
                </a:cxn>
                <a:cxn ang="0">
                  <a:pos x="402" y="21"/>
                </a:cxn>
                <a:cxn ang="0">
                  <a:pos x="416" y="32"/>
                </a:cxn>
                <a:cxn ang="0">
                  <a:pos x="426" y="46"/>
                </a:cxn>
                <a:cxn ang="0">
                  <a:pos x="434" y="62"/>
                </a:cxn>
                <a:cxn ang="0">
                  <a:pos x="439" y="79"/>
                </a:cxn>
                <a:cxn ang="0">
                  <a:pos x="440" y="99"/>
                </a:cxn>
                <a:cxn ang="0">
                  <a:pos x="439" y="118"/>
                </a:cxn>
                <a:cxn ang="0">
                  <a:pos x="433" y="149"/>
                </a:cxn>
                <a:cxn ang="0">
                  <a:pos x="417" y="191"/>
                </a:cxn>
                <a:cxn ang="0">
                  <a:pos x="397" y="216"/>
                </a:cxn>
                <a:cxn ang="0">
                  <a:pos x="375" y="224"/>
                </a:cxn>
                <a:cxn ang="0">
                  <a:pos x="341" y="231"/>
                </a:cxn>
                <a:cxn ang="0">
                  <a:pos x="265" y="237"/>
                </a:cxn>
                <a:cxn ang="0">
                  <a:pos x="184" y="244"/>
                </a:cxn>
                <a:cxn ang="0">
                  <a:pos x="143" y="253"/>
                </a:cxn>
                <a:cxn ang="0">
                  <a:pos x="115" y="262"/>
                </a:cxn>
                <a:cxn ang="0">
                  <a:pos x="89" y="275"/>
                </a:cxn>
                <a:cxn ang="0">
                  <a:pos x="63" y="291"/>
                </a:cxn>
                <a:cxn ang="0">
                  <a:pos x="37" y="312"/>
                </a:cxn>
                <a:cxn ang="0">
                  <a:pos x="13" y="339"/>
                </a:cxn>
              </a:cxnLst>
              <a:rect l="0" t="0" r="r" b="b"/>
              <a:pathLst>
                <a:path w="440" h="354">
                  <a:moveTo>
                    <a:pt x="0" y="354"/>
                  </a:moveTo>
                  <a:lnTo>
                    <a:pt x="2" y="326"/>
                  </a:lnTo>
                  <a:lnTo>
                    <a:pt x="5" y="298"/>
                  </a:lnTo>
                  <a:lnTo>
                    <a:pt x="9" y="271"/>
                  </a:lnTo>
                  <a:lnTo>
                    <a:pt x="15" y="245"/>
                  </a:lnTo>
                  <a:lnTo>
                    <a:pt x="23" y="221"/>
                  </a:lnTo>
                  <a:lnTo>
                    <a:pt x="32" y="196"/>
                  </a:lnTo>
                  <a:lnTo>
                    <a:pt x="43" y="173"/>
                  </a:lnTo>
                  <a:lnTo>
                    <a:pt x="56" y="150"/>
                  </a:lnTo>
                  <a:lnTo>
                    <a:pt x="64" y="140"/>
                  </a:lnTo>
                  <a:lnTo>
                    <a:pt x="72" y="130"/>
                  </a:lnTo>
                  <a:lnTo>
                    <a:pt x="80" y="119"/>
                  </a:lnTo>
                  <a:lnTo>
                    <a:pt x="89" y="109"/>
                  </a:lnTo>
                  <a:lnTo>
                    <a:pt x="99" y="99"/>
                  </a:lnTo>
                  <a:lnTo>
                    <a:pt x="110" y="90"/>
                  </a:lnTo>
                  <a:lnTo>
                    <a:pt x="121" y="80"/>
                  </a:lnTo>
                  <a:lnTo>
                    <a:pt x="133" y="71"/>
                  </a:lnTo>
                  <a:lnTo>
                    <a:pt x="145" y="62"/>
                  </a:lnTo>
                  <a:lnTo>
                    <a:pt x="159" y="54"/>
                  </a:lnTo>
                  <a:lnTo>
                    <a:pt x="173" y="45"/>
                  </a:lnTo>
                  <a:lnTo>
                    <a:pt x="187" y="37"/>
                  </a:lnTo>
                  <a:lnTo>
                    <a:pt x="202" y="30"/>
                  </a:lnTo>
                  <a:lnTo>
                    <a:pt x="219" y="22"/>
                  </a:lnTo>
                  <a:lnTo>
                    <a:pt x="237" y="15"/>
                  </a:lnTo>
                  <a:lnTo>
                    <a:pt x="254" y="8"/>
                  </a:lnTo>
                  <a:lnTo>
                    <a:pt x="273" y="5"/>
                  </a:lnTo>
                  <a:lnTo>
                    <a:pt x="290" y="3"/>
                  </a:lnTo>
                  <a:lnTo>
                    <a:pt x="308" y="2"/>
                  </a:lnTo>
                  <a:lnTo>
                    <a:pt x="322" y="0"/>
                  </a:lnTo>
                  <a:lnTo>
                    <a:pt x="337" y="2"/>
                  </a:lnTo>
                  <a:lnTo>
                    <a:pt x="351" y="3"/>
                  </a:lnTo>
                  <a:lnTo>
                    <a:pt x="362" y="5"/>
                  </a:lnTo>
                  <a:lnTo>
                    <a:pt x="374" y="7"/>
                  </a:lnTo>
                  <a:lnTo>
                    <a:pt x="384" y="12"/>
                  </a:lnTo>
                  <a:lnTo>
                    <a:pt x="393" y="15"/>
                  </a:lnTo>
                  <a:lnTo>
                    <a:pt x="402" y="21"/>
                  </a:lnTo>
                  <a:lnTo>
                    <a:pt x="409" y="27"/>
                  </a:lnTo>
                  <a:lnTo>
                    <a:pt x="416" y="32"/>
                  </a:lnTo>
                  <a:lnTo>
                    <a:pt x="422" y="39"/>
                  </a:lnTo>
                  <a:lnTo>
                    <a:pt x="426" y="46"/>
                  </a:lnTo>
                  <a:lnTo>
                    <a:pt x="431" y="54"/>
                  </a:lnTo>
                  <a:lnTo>
                    <a:pt x="434" y="62"/>
                  </a:lnTo>
                  <a:lnTo>
                    <a:pt x="437" y="70"/>
                  </a:lnTo>
                  <a:lnTo>
                    <a:pt x="439" y="79"/>
                  </a:lnTo>
                  <a:lnTo>
                    <a:pt x="440" y="88"/>
                  </a:lnTo>
                  <a:lnTo>
                    <a:pt x="440" y="99"/>
                  </a:lnTo>
                  <a:lnTo>
                    <a:pt x="440" y="108"/>
                  </a:lnTo>
                  <a:lnTo>
                    <a:pt x="439" y="118"/>
                  </a:lnTo>
                  <a:lnTo>
                    <a:pt x="438" y="128"/>
                  </a:lnTo>
                  <a:lnTo>
                    <a:pt x="433" y="149"/>
                  </a:lnTo>
                  <a:lnTo>
                    <a:pt x="426" y="170"/>
                  </a:lnTo>
                  <a:lnTo>
                    <a:pt x="417" y="191"/>
                  </a:lnTo>
                  <a:lnTo>
                    <a:pt x="407" y="212"/>
                  </a:lnTo>
                  <a:lnTo>
                    <a:pt x="397" y="216"/>
                  </a:lnTo>
                  <a:lnTo>
                    <a:pt x="386" y="221"/>
                  </a:lnTo>
                  <a:lnTo>
                    <a:pt x="375" y="224"/>
                  </a:lnTo>
                  <a:lnTo>
                    <a:pt x="364" y="228"/>
                  </a:lnTo>
                  <a:lnTo>
                    <a:pt x="341" y="231"/>
                  </a:lnTo>
                  <a:lnTo>
                    <a:pt x="317" y="235"/>
                  </a:lnTo>
                  <a:lnTo>
                    <a:pt x="265" y="237"/>
                  </a:lnTo>
                  <a:lnTo>
                    <a:pt x="211" y="240"/>
                  </a:lnTo>
                  <a:lnTo>
                    <a:pt x="184" y="244"/>
                  </a:lnTo>
                  <a:lnTo>
                    <a:pt x="157" y="250"/>
                  </a:lnTo>
                  <a:lnTo>
                    <a:pt x="143" y="253"/>
                  </a:lnTo>
                  <a:lnTo>
                    <a:pt x="129" y="256"/>
                  </a:lnTo>
                  <a:lnTo>
                    <a:pt x="115" y="262"/>
                  </a:lnTo>
                  <a:lnTo>
                    <a:pt x="102" y="268"/>
                  </a:lnTo>
                  <a:lnTo>
                    <a:pt x="89" y="275"/>
                  </a:lnTo>
                  <a:lnTo>
                    <a:pt x="75" y="283"/>
                  </a:lnTo>
                  <a:lnTo>
                    <a:pt x="63" y="291"/>
                  </a:lnTo>
                  <a:lnTo>
                    <a:pt x="49" y="301"/>
                  </a:lnTo>
                  <a:lnTo>
                    <a:pt x="37" y="312"/>
                  </a:lnTo>
                  <a:lnTo>
                    <a:pt x="24" y="325"/>
                  </a:lnTo>
                  <a:lnTo>
                    <a:pt x="13" y="339"/>
                  </a:lnTo>
                  <a:lnTo>
                    <a:pt x="0" y="354"/>
                  </a:lnTo>
                  <a:close/>
                </a:path>
              </a:pathLst>
            </a:custGeom>
            <a:solidFill>
              <a:schemeClr val="accent3">
                <a:lumMod val="75000"/>
              </a:schemeClr>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Freeform 12">
              <a:extLst>
                <a:ext uri="{FF2B5EF4-FFF2-40B4-BE49-F238E27FC236}">
                  <a16:creationId xmlns:a16="http://schemas.microsoft.com/office/drawing/2014/main" id="{AB4E3F29-7AEE-447B-BD91-A6B33DF0F063}"/>
                </a:ext>
              </a:extLst>
            </p:cNvPr>
            <p:cNvSpPr>
              <a:spLocks/>
            </p:cNvSpPr>
            <p:nvPr/>
          </p:nvSpPr>
          <p:spPr bwMode="auto">
            <a:xfrm>
              <a:off x="6703122" y="1119189"/>
              <a:ext cx="114640" cy="93368"/>
            </a:xfrm>
            <a:custGeom>
              <a:avLst/>
              <a:gdLst/>
              <a:ahLst/>
              <a:cxnLst>
                <a:cxn ang="0">
                  <a:pos x="2" y="326"/>
                </a:cxn>
                <a:cxn ang="0">
                  <a:pos x="9" y="271"/>
                </a:cxn>
                <a:cxn ang="0">
                  <a:pos x="23" y="221"/>
                </a:cxn>
                <a:cxn ang="0">
                  <a:pos x="43" y="173"/>
                </a:cxn>
                <a:cxn ang="0">
                  <a:pos x="64" y="140"/>
                </a:cxn>
                <a:cxn ang="0">
                  <a:pos x="80" y="119"/>
                </a:cxn>
                <a:cxn ang="0">
                  <a:pos x="99" y="99"/>
                </a:cxn>
                <a:cxn ang="0">
                  <a:pos x="121" y="80"/>
                </a:cxn>
                <a:cxn ang="0">
                  <a:pos x="145" y="62"/>
                </a:cxn>
                <a:cxn ang="0">
                  <a:pos x="173" y="45"/>
                </a:cxn>
                <a:cxn ang="0">
                  <a:pos x="202" y="30"/>
                </a:cxn>
                <a:cxn ang="0">
                  <a:pos x="237" y="15"/>
                </a:cxn>
                <a:cxn ang="0">
                  <a:pos x="273" y="5"/>
                </a:cxn>
                <a:cxn ang="0">
                  <a:pos x="308" y="2"/>
                </a:cxn>
                <a:cxn ang="0">
                  <a:pos x="337" y="2"/>
                </a:cxn>
                <a:cxn ang="0">
                  <a:pos x="362" y="5"/>
                </a:cxn>
                <a:cxn ang="0">
                  <a:pos x="384" y="12"/>
                </a:cxn>
                <a:cxn ang="0">
                  <a:pos x="402" y="21"/>
                </a:cxn>
                <a:cxn ang="0">
                  <a:pos x="416" y="32"/>
                </a:cxn>
                <a:cxn ang="0">
                  <a:pos x="426" y="46"/>
                </a:cxn>
                <a:cxn ang="0">
                  <a:pos x="434" y="62"/>
                </a:cxn>
                <a:cxn ang="0">
                  <a:pos x="439" y="79"/>
                </a:cxn>
                <a:cxn ang="0">
                  <a:pos x="440" y="99"/>
                </a:cxn>
                <a:cxn ang="0">
                  <a:pos x="439" y="118"/>
                </a:cxn>
                <a:cxn ang="0">
                  <a:pos x="433" y="149"/>
                </a:cxn>
                <a:cxn ang="0">
                  <a:pos x="417" y="191"/>
                </a:cxn>
                <a:cxn ang="0">
                  <a:pos x="397" y="216"/>
                </a:cxn>
                <a:cxn ang="0">
                  <a:pos x="375" y="224"/>
                </a:cxn>
                <a:cxn ang="0">
                  <a:pos x="341" y="231"/>
                </a:cxn>
                <a:cxn ang="0">
                  <a:pos x="265" y="237"/>
                </a:cxn>
                <a:cxn ang="0">
                  <a:pos x="184" y="244"/>
                </a:cxn>
                <a:cxn ang="0">
                  <a:pos x="143" y="253"/>
                </a:cxn>
                <a:cxn ang="0">
                  <a:pos x="115" y="262"/>
                </a:cxn>
                <a:cxn ang="0">
                  <a:pos x="89" y="275"/>
                </a:cxn>
                <a:cxn ang="0">
                  <a:pos x="63" y="291"/>
                </a:cxn>
                <a:cxn ang="0">
                  <a:pos x="37" y="312"/>
                </a:cxn>
                <a:cxn ang="0">
                  <a:pos x="13" y="339"/>
                </a:cxn>
              </a:cxnLst>
              <a:rect l="0" t="0" r="r" b="b"/>
              <a:pathLst>
                <a:path w="440" h="354">
                  <a:moveTo>
                    <a:pt x="0" y="354"/>
                  </a:moveTo>
                  <a:lnTo>
                    <a:pt x="2" y="326"/>
                  </a:lnTo>
                  <a:lnTo>
                    <a:pt x="5" y="298"/>
                  </a:lnTo>
                  <a:lnTo>
                    <a:pt x="9" y="271"/>
                  </a:lnTo>
                  <a:lnTo>
                    <a:pt x="15" y="245"/>
                  </a:lnTo>
                  <a:lnTo>
                    <a:pt x="23" y="221"/>
                  </a:lnTo>
                  <a:lnTo>
                    <a:pt x="32" y="196"/>
                  </a:lnTo>
                  <a:lnTo>
                    <a:pt x="43" y="173"/>
                  </a:lnTo>
                  <a:lnTo>
                    <a:pt x="56" y="150"/>
                  </a:lnTo>
                  <a:lnTo>
                    <a:pt x="64" y="140"/>
                  </a:lnTo>
                  <a:lnTo>
                    <a:pt x="72" y="130"/>
                  </a:lnTo>
                  <a:lnTo>
                    <a:pt x="80" y="119"/>
                  </a:lnTo>
                  <a:lnTo>
                    <a:pt x="89" y="109"/>
                  </a:lnTo>
                  <a:lnTo>
                    <a:pt x="99" y="99"/>
                  </a:lnTo>
                  <a:lnTo>
                    <a:pt x="110" y="90"/>
                  </a:lnTo>
                  <a:lnTo>
                    <a:pt x="121" y="80"/>
                  </a:lnTo>
                  <a:lnTo>
                    <a:pt x="133" y="71"/>
                  </a:lnTo>
                  <a:lnTo>
                    <a:pt x="145" y="62"/>
                  </a:lnTo>
                  <a:lnTo>
                    <a:pt x="159" y="54"/>
                  </a:lnTo>
                  <a:lnTo>
                    <a:pt x="173" y="45"/>
                  </a:lnTo>
                  <a:lnTo>
                    <a:pt x="187" y="37"/>
                  </a:lnTo>
                  <a:lnTo>
                    <a:pt x="202" y="30"/>
                  </a:lnTo>
                  <a:lnTo>
                    <a:pt x="219" y="22"/>
                  </a:lnTo>
                  <a:lnTo>
                    <a:pt x="237" y="15"/>
                  </a:lnTo>
                  <a:lnTo>
                    <a:pt x="254" y="8"/>
                  </a:lnTo>
                  <a:lnTo>
                    <a:pt x="273" y="5"/>
                  </a:lnTo>
                  <a:lnTo>
                    <a:pt x="290" y="3"/>
                  </a:lnTo>
                  <a:lnTo>
                    <a:pt x="308" y="2"/>
                  </a:lnTo>
                  <a:lnTo>
                    <a:pt x="322" y="0"/>
                  </a:lnTo>
                  <a:lnTo>
                    <a:pt x="337" y="2"/>
                  </a:lnTo>
                  <a:lnTo>
                    <a:pt x="351" y="3"/>
                  </a:lnTo>
                  <a:lnTo>
                    <a:pt x="362" y="5"/>
                  </a:lnTo>
                  <a:lnTo>
                    <a:pt x="374" y="7"/>
                  </a:lnTo>
                  <a:lnTo>
                    <a:pt x="384" y="12"/>
                  </a:lnTo>
                  <a:lnTo>
                    <a:pt x="393" y="15"/>
                  </a:lnTo>
                  <a:lnTo>
                    <a:pt x="402" y="21"/>
                  </a:lnTo>
                  <a:lnTo>
                    <a:pt x="409" y="27"/>
                  </a:lnTo>
                  <a:lnTo>
                    <a:pt x="416" y="32"/>
                  </a:lnTo>
                  <a:lnTo>
                    <a:pt x="422" y="39"/>
                  </a:lnTo>
                  <a:lnTo>
                    <a:pt x="426" y="46"/>
                  </a:lnTo>
                  <a:lnTo>
                    <a:pt x="431" y="54"/>
                  </a:lnTo>
                  <a:lnTo>
                    <a:pt x="434" y="62"/>
                  </a:lnTo>
                  <a:lnTo>
                    <a:pt x="437" y="70"/>
                  </a:lnTo>
                  <a:lnTo>
                    <a:pt x="439" y="79"/>
                  </a:lnTo>
                  <a:lnTo>
                    <a:pt x="440" y="88"/>
                  </a:lnTo>
                  <a:lnTo>
                    <a:pt x="440" y="99"/>
                  </a:lnTo>
                  <a:lnTo>
                    <a:pt x="440" y="108"/>
                  </a:lnTo>
                  <a:lnTo>
                    <a:pt x="439" y="118"/>
                  </a:lnTo>
                  <a:lnTo>
                    <a:pt x="438" y="128"/>
                  </a:lnTo>
                  <a:lnTo>
                    <a:pt x="433" y="149"/>
                  </a:lnTo>
                  <a:lnTo>
                    <a:pt x="426" y="170"/>
                  </a:lnTo>
                  <a:lnTo>
                    <a:pt x="417" y="191"/>
                  </a:lnTo>
                  <a:lnTo>
                    <a:pt x="407" y="212"/>
                  </a:lnTo>
                  <a:lnTo>
                    <a:pt x="397" y="216"/>
                  </a:lnTo>
                  <a:lnTo>
                    <a:pt x="386" y="221"/>
                  </a:lnTo>
                  <a:lnTo>
                    <a:pt x="375" y="224"/>
                  </a:lnTo>
                  <a:lnTo>
                    <a:pt x="364" y="228"/>
                  </a:lnTo>
                  <a:lnTo>
                    <a:pt x="341" y="231"/>
                  </a:lnTo>
                  <a:lnTo>
                    <a:pt x="317" y="235"/>
                  </a:lnTo>
                  <a:lnTo>
                    <a:pt x="265" y="237"/>
                  </a:lnTo>
                  <a:lnTo>
                    <a:pt x="211" y="240"/>
                  </a:lnTo>
                  <a:lnTo>
                    <a:pt x="184" y="244"/>
                  </a:lnTo>
                  <a:lnTo>
                    <a:pt x="157" y="250"/>
                  </a:lnTo>
                  <a:lnTo>
                    <a:pt x="143" y="253"/>
                  </a:lnTo>
                  <a:lnTo>
                    <a:pt x="129" y="256"/>
                  </a:lnTo>
                  <a:lnTo>
                    <a:pt x="115" y="262"/>
                  </a:lnTo>
                  <a:lnTo>
                    <a:pt x="102" y="268"/>
                  </a:lnTo>
                  <a:lnTo>
                    <a:pt x="89" y="275"/>
                  </a:lnTo>
                  <a:lnTo>
                    <a:pt x="75" y="283"/>
                  </a:lnTo>
                  <a:lnTo>
                    <a:pt x="63" y="291"/>
                  </a:lnTo>
                  <a:lnTo>
                    <a:pt x="49" y="301"/>
                  </a:lnTo>
                  <a:lnTo>
                    <a:pt x="37" y="312"/>
                  </a:lnTo>
                  <a:lnTo>
                    <a:pt x="24" y="325"/>
                  </a:lnTo>
                  <a:lnTo>
                    <a:pt x="13" y="339"/>
                  </a:lnTo>
                  <a:lnTo>
                    <a:pt x="0" y="354"/>
                  </a:lnTo>
                  <a:close/>
                </a:path>
              </a:pathLst>
            </a:custGeom>
            <a:solidFill>
              <a:schemeClr val="accent3"/>
            </a:solidFill>
            <a:ln w="4">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 name="Freeform 13">
              <a:extLst>
                <a:ext uri="{FF2B5EF4-FFF2-40B4-BE49-F238E27FC236}">
                  <a16:creationId xmlns:a16="http://schemas.microsoft.com/office/drawing/2014/main" id="{252ACDDD-DE86-41B8-8250-C767B404F6D5}"/>
                </a:ext>
              </a:extLst>
            </p:cNvPr>
            <p:cNvSpPr>
              <a:spLocks/>
            </p:cNvSpPr>
            <p:nvPr/>
          </p:nvSpPr>
          <p:spPr bwMode="auto">
            <a:xfrm>
              <a:off x="6417496" y="1146421"/>
              <a:ext cx="68006" cy="54465"/>
            </a:xfrm>
            <a:custGeom>
              <a:avLst/>
              <a:gdLst/>
              <a:ahLst/>
              <a:cxnLst>
                <a:cxn ang="0">
                  <a:pos x="258" y="208"/>
                </a:cxn>
                <a:cxn ang="0">
                  <a:pos x="257" y="191"/>
                </a:cxn>
                <a:cxn ang="0">
                  <a:pos x="256" y="175"/>
                </a:cxn>
                <a:cxn ang="0">
                  <a:pos x="253" y="159"/>
                </a:cxn>
                <a:cxn ang="0">
                  <a:pos x="250" y="144"/>
                </a:cxn>
                <a:cxn ang="0">
                  <a:pos x="245" y="130"/>
                </a:cxn>
                <a:cxn ang="0">
                  <a:pos x="240" y="116"/>
                </a:cxn>
                <a:cxn ang="0">
                  <a:pos x="233" y="102"/>
                </a:cxn>
                <a:cxn ang="0">
                  <a:pos x="226" y="88"/>
                </a:cxn>
                <a:cxn ang="0">
                  <a:pos x="217" y="76"/>
                </a:cxn>
                <a:cxn ang="0">
                  <a:pos x="207" y="64"/>
                </a:cxn>
                <a:cxn ang="0">
                  <a:pos x="194" y="53"/>
                </a:cxn>
                <a:cxn ang="0">
                  <a:pos x="180" y="42"/>
                </a:cxn>
                <a:cxn ang="0">
                  <a:pos x="165" y="31"/>
                </a:cxn>
                <a:cxn ang="0">
                  <a:pos x="148" y="22"/>
                </a:cxn>
                <a:cxn ang="0">
                  <a:pos x="130" y="13"/>
                </a:cxn>
                <a:cxn ang="0">
                  <a:pos x="109" y="5"/>
                </a:cxn>
                <a:cxn ang="0">
                  <a:pos x="88" y="2"/>
                </a:cxn>
                <a:cxn ang="0">
                  <a:pos x="68" y="0"/>
                </a:cxn>
                <a:cxn ang="0">
                  <a:pos x="52" y="2"/>
                </a:cxn>
                <a:cxn ang="0">
                  <a:pos x="38" y="5"/>
                </a:cxn>
                <a:cxn ang="0">
                  <a:pos x="33" y="7"/>
                </a:cxn>
                <a:cxn ang="0">
                  <a:pos x="27" y="10"/>
                </a:cxn>
                <a:cxn ang="0">
                  <a:pos x="22" y="12"/>
                </a:cxn>
                <a:cxn ang="0">
                  <a:pos x="18" y="15"/>
                </a:cxn>
                <a:cxn ang="0">
                  <a:pos x="13" y="19"/>
                </a:cxn>
                <a:cxn ang="0">
                  <a:pos x="10" y="23"/>
                </a:cxn>
                <a:cxn ang="0">
                  <a:pos x="8" y="28"/>
                </a:cxn>
                <a:cxn ang="0">
                  <a:pos x="5" y="32"/>
                </a:cxn>
                <a:cxn ang="0">
                  <a:pos x="2" y="42"/>
                </a:cxn>
                <a:cxn ang="0">
                  <a:pos x="0" y="53"/>
                </a:cxn>
                <a:cxn ang="0">
                  <a:pos x="0" y="63"/>
                </a:cxn>
                <a:cxn ang="0">
                  <a:pos x="1" y="76"/>
                </a:cxn>
                <a:cxn ang="0">
                  <a:pos x="4" y="87"/>
                </a:cxn>
                <a:cxn ang="0">
                  <a:pos x="8" y="100"/>
                </a:cxn>
                <a:cxn ang="0">
                  <a:pos x="13" y="112"/>
                </a:cxn>
                <a:cxn ang="0">
                  <a:pos x="19" y="125"/>
                </a:cxn>
                <a:cxn ang="0">
                  <a:pos x="32" y="130"/>
                </a:cxn>
                <a:cxn ang="0">
                  <a:pos x="44" y="134"/>
                </a:cxn>
                <a:cxn ang="0">
                  <a:pos x="58" y="136"/>
                </a:cxn>
                <a:cxn ang="0">
                  <a:pos x="73" y="138"/>
                </a:cxn>
                <a:cxn ang="0">
                  <a:pos x="102" y="140"/>
                </a:cxn>
                <a:cxn ang="0">
                  <a:pos x="135" y="142"/>
                </a:cxn>
                <a:cxn ang="0">
                  <a:pos x="151" y="143"/>
                </a:cxn>
                <a:cxn ang="0">
                  <a:pos x="167" y="147"/>
                </a:cxn>
                <a:cxn ang="0">
                  <a:pos x="183" y="151"/>
                </a:cxn>
                <a:cxn ang="0">
                  <a:pos x="199" y="158"/>
                </a:cxn>
                <a:cxn ang="0">
                  <a:pos x="207" y="162"/>
                </a:cxn>
                <a:cxn ang="0">
                  <a:pos x="215" y="166"/>
                </a:cxn>
                <a:cxn ang="0">
                  <a:pos x="221" y="172"/>
                </a:cxn>
                <a:cxn ang="0">
                  <a:pos x="229" y="178"/>
                </a:cxn>
                <a:cxn ang="0">
                  <a:pos x="237" y="184"/>
                </a:cxn>
                <a:cxn ang="0">
                  <a:pos x="244" y="191"/>
                </a:cxn>
                <a:cxn ang="0">
                  <a:pos x="251" y="199"/>
                </a:cxn>
                <a:cxn ang="0">
                  <a:pos x="258" y="208"/>
                </a:cxn>
              </a:cxnLst>
              <a:rect l="0" t="0" r="r" b="b"/>
              <a:pathLst>
                <a:path w="258" h="208">
                  <a:moveTo>
                    <a:pt x="258" y="208"/>
                  </a:moveTo>
                  <a:lnTo>
                    <a:pt x="257" y="191"/>
                  </a:lnTo>
                  <a:lnTo>
                    <a:pt x="256" y="175"/>
                  </a:lnTo>
                  <a:lnTo>
                    <a:pt x="253" y="159"/>
                  </a:lnTo>
                  <a:lnTo>
                    <a:pt x="250" y="144"/>
                  </a:lnTo>
                  <a:lnTo>
                    <a:pt x="245" y="130"/>
                  </a:lnTo>
                  <a:lnTo>
                    <a:pt x="240" y="116"/>
                  </a:lnTo>
                  <a:lnTo>
                    <a:pt x="233" y="102"/>
                  </a:lnTo>
                  <a:lnTo>
                    <a:pt x="226" y="88"/>
                  </a:lnTo>
                  <a:lnTo>
                    <a:pt x="217" y="76"/>
                  </a:lnTo>
                  <a:lnTo>
                    <a:pt x="207" y="64"/>
                  </a:lnTo>
                  <a:lnTo>
                    <a:pt x="194" y="53"/>
                  </a:lnTo>
                  <a:lnTo>
                    <a:pt x="180" y="42"/>
                  </a:lnTo>
                  <a:lnTo>
                    <a:pt x="165" y="31"/>
                  </a:lnTo>
                  <a:lnTo>
                    <a:pt x="148" y="22"/>
                  </a:lnTo>
                  <a:lnTo>
                    <a:pt x="130" y="13"/>
                  </a:lnTo>
                  <a:lnTo>
                    <a:pt x="109" y="5"/>
                  </a:lnTo>
                  <a:lnTo>
                    <a:pt x="88" y="2"/>
                  </a:lnTo>
                  <a:lnTo>
                    <a:pt x="68" y="0"/>
                  </a:lnTo>
                  <a:lnTo>
                    <a:pt x="52" y="2"/>
                  </a:lnTo>
                  <a:lnTo>
                    <a:pt x="38" y="5"/>
                  </a:lnTo>
                  <a:lnTo>
                    <a:pt x="33" y="7"/>
                  </a:lnTo>
                  <a:lnTo>
                    <a:pt x="27" y="10"/>
                  </a:lnTo>
                  <a:lnTo>
                    <a:pt x="22" y="12"/>
                  </a:lnTo>
                  <a:lnTo>
                    <a:pt x="18" y="15"/>
                  </a:lnTo>
                  <a:lnTo>
                    <a:pt x="13" y="19"/>
                  </a:lnTo>
                  <a:lnTo>
                    <a:pt x="10" y="23"/>
                  </a:lnTo>
                  <a:lnTo>
                    <a:pt x="8" y="28"/>
                  </a:lnTo>
                  <a:lnTo>
                    <a:pt x="5" y="32"/>
                  </a:lnTo>
                  <a:lnTo>
                    <a:pt x="2" y="42"/>
                  </a:lnTo>
                  <a:lnTo>
                    <a:pt x="0" y="53"/>
                  </a:lnTo>
                  <a:lnTo>
                    <a:pt x="0" y="63"/>
                  </a:lnTo>
                  <a:lnTo>
                    <a:pt x="1" y="76"/>
                  </a:lnTo>
                  <a:lnTo>
                    <a:pt x="4" y="87"/>
                  </a:lnTo>
                  <a:lnTo>
                    <a:pt x="8" y="100"/>
                  </a:lnTo>
                  <a:lnTo>
                    <a:pt x="13" y="112"/>
                  </a:lnTo>
                  <a:lnTo>
                    <a:pt x="19" y="125"/>
                  </a:lnTo>
                  <a:lnTo>
                    <a:pt x="32" y="130"/>
                  </a:lnTo>
                  <a:lnTo>
                    <a:pt x="44" y="134"/>
                  </a:lnTo>
                  <a:lnTo>
                    <a:pt x="58" y="136"/>
                  </a:lnTo>
                  <a:lnTo>
                    <a:pt x="73" y="138"/>
                  </a:lnTo>
                  <a:lnTo>
                    <a:pt x="102" y="140"/>
                  </a:lnTo>
                  <a:lnTo>
                    <a:pt x="135" y="142"/>
                  </a:lnTo>
                  <a:lnTo>
                    <a:pt x="151" y="143"/>
                  </a:lnTo>
                  <a:lnTo>
                    <a:pt x="167" y="147"/>
                  </a:lnTo>
                  <a:lnTo>
                    <a:pt x="183" y="151"/>
                  </a:lnTo>
                  <a:lnTo>
                    <a:pt x="199" y="158"/>
                  </a:lnTo>
                  <a:lnTo>
                    <a:pt x="207" y="162"/>
                  </a:lnTo>
                  <a:lnTo>
                    <a:pt x="215" y="166"/>
                  </a:lnTo>
                  <a:lnTo>
                    <a:pt x="221" y="172"/>
                  </a:lnTo>
                  <a:lnTo>
                    <a:pt x="229" y="178"/>
                  </a:lnTo>
                  <a:lnTo>
                    <a:pt x="237" y="184"/>
                  </a:lnTo>
                  <a:lnTo>
                    <a:pt x="244" y="191"/>
                  </a:lnTo>
                  <a:lnTo>
                    <a:pt x="251" y="199"/>
                  </a:lnTo>
                  <a:lnTo>
                    <a:pt x="258" y="208"/>
                  </a:lnTo>
                  <a:close/>
                </a:path>
              </a:pathLst>
            </a:custGeom>
            <a:solidFill>
              <a:schemeClr val="accent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 name="Freeform 14">
              <a:extLst>
                <a:ext uri="{FF2B5EF4-FFF2-40B4-BE49-F238E27FC236}">
                  <a16:creationId xmlns:a16="http://schemas.microsoft.com/office/drawing/2014/main" id="{55827275-0F56-40B5-A553-FA2C30948A6F}"/>
                </a:ext>
              </a:extLst>
            </p:cNvPr>
            <p:cNvSpPr>
              <a:spLocks/>
            </p:cNvSpPr>
            <p:nvPr/>
          </p:nvSpPr>
          <p:spPr bwMode="auto">
            <a:xfrm>
              <a:off x="6417496" y="1146421"/>
              <a:ext cx="68006" cy="54465"/>
            </a:xfrm>
            <a:custGeom>
              <a:avLst/>
              <a:gdLst/>
              <a:ahLst/>
              <a:cxnLst>
                <a:cxn ang="0">
                  <a:pos x="258" y="208"/>
                </a:cxn>
                <a:cxn ang="0">
                  <a:pos x="257" y="191"/>
                </a:cxn>
                <a:cxn ang="0">
                  <a:pos x="256" y="175"/>
                </a:cxn>
                <a:cxn ang="0">
                  <a:pos x="253" y="159"/>
                </a:cxn>
                <a:cxn ang="0">
                  <a:pos x="250" y="144"/>
                </a:cxn>
                <a:cxn ang="0">
                  <a:pos x="245" y="130"/>
                </a:cxn>
                <a:cxn ang="0">
                  <a:pos x="240" y="116"/>
                </a:cxn>
                <a:cxn ang="0">
                  <a:pos x="233" y="102"/>
                </a:cxn>
                <a:cxn ang="0">
                  <a:pos x="226" y="88"/>
                </a:cxn>
                <a:cxn ang="0">
                  <a:pos x="217" y="76"/>
                </a:cxn>
                <a:cxn ang="0">
                  <a:pos x="207" y="64"/>
                </a:cxn>
                <a:cxn ang="0">
                  <a:pos x="194" y="53"/>
                </a:cxn>
                <a:cxn ang="0">
                  <a:pos x="180" y="42"/>
                </a:cxn>
                <a:cxn ang="0">
                  <a:pos x="165" y="31"/>
                </a:cxn>
                <a:cxn ang="0">
                  <a:pos x="148" y="22"/>
                </a:cxn>
                <a:cxn ang="0">
                  <a:pos x="130" y="13"/>
                </a:cxn>
                <a:cxn ang="0">
                  <a:pos x="109" y="5"/>
                </a:cxn>
                <a:cxn ang="0">
                  <a:pos x="88" y="2"/>
                </a:cxn>
                <a:cxn ang="0">
                  <a:pos x="68" y="0"/>
                </a:cxn>
                <a:cxn ang="0">
                  <a:pos x="52" y="2"/>
                </a:cxn>
                <a:cxn ang="0">
                  <a:pos x="38" y="5"/>
                </a:cxn>
                <a:cxn ang="0">
                  <a:pos x="33" y="7"/>
                </a:cxn>
                <a:cxn ang="0">
                  <a:pos x="27" y="10"/>
                </a:cxn>
                <a:cxn ang="0">
                  <a:pos x="22" y="12"/>
                </a:cxn>
                <a:cxn ang="0">
                  <a:pos x="18" y="15"/>
                </a:cxn>
                <a:cxn ang="0">
                  <a:pos x="13" y="19"/>
                </a:cxn>
                <a:cxn ang="0">
                  <a:pos x="10" y="23"/>
                </a:cxn>
                <a:cxn ang="0">
                  <a:pos x="8" y="28"/>
                </a:cxn>
                <a:cxn ang="0">
                  <a:pos x="5" y="32"/>
                </a:cxn>
                <a:cxn ang="0">
                  <a:pos x="2" y="42"/>
                </a:cxn>
                <a:cxn ang="0">
                  <a:pos x="0" y="53"/>
                </a:cxn>
                <a:cxn ang="0">
                  <a:pos x="0" y="63"/>
                </a:cxn>
                <a:cxn ang="0">
                  <a:pos x="1" y="76"/>
                </a:cxn>
                <a:cxn ang="0">
                  <a:pos x="4" y="87"/>
                </a:cxn>
                <a:cxn ang="0">
                  <a:pos x="8" y="100"/>
                </a:cxn>
                <a:cxn ang="0">
                  <a:pos x="13" y="112"/>
                </a:cxn>
                <a:cxn ang="0">
                  <a:pos x="19" y="125"/>
                </a:cxn>
                <a:cxn ang="0">
                  <a:pos x="32" y="130"/>
                </a:cxn>
                <a:cxn ang="0">
                  <a:pos x="44" y="134"/>
                </a:cxn>
                <a:cxn ang="0">
                  <a:pos x="58" y="136"/>
                </a:cxn>
                <a:cxn ang="0">
                  <a:pos x="73" y="138"/>
                </a:cxn>
                <a:cxn ang="0">
                  <a:pos x="102" y="140"/>
                </a:cxn>
                <a:cxn ang="0">
                  <a:pos x="135" y="142"/>
                </a:cxn>
                <a:cxn ang="0">
                  <a:pos x="151" y="143"/>
                </a:cxn>
                <a:cxn ang="0">
                  <a:pos x="167" y="147"/>
                </a:cxn>
                <a:cxn ang="0">
                  <a:pos x="183" y="151"/>
                </a:cxn>
                <a:cxn ang="0">
                  <a:pos x="199" y="158"/>
                </a:cxn>
                <a:cxn ang="0">
                  <a:pos x="207" y="162"/>
                </a:cxn>
                <a:cxn ang="0">
                  <a:pos x="215" y="166"/>
                </a:cxn>
                <a:cxn ang="0">
                  <a:pos x="221" y="172"/>
                </a:cxn>
                <a:cxn ang="0">
                  <a:pos x="229" y="178"/>
                </a:cxn>
                <a:cxn ang="0">
                  <a:pos x="237" y="184"/>
                </a:cxn>
                <a:cxn ang="0">
                  <a:pos x="244" y="191"/>
                </a:cxn>
                <a:cxn ang="0">
                  <a:pos x="251" y="199"/>
                </a:cxn>
                <a:cxn ang="0">
                  <a:pos x="258" y="208"/>
                </a:cxn>
              </a:cxnLst>
              <a:rect l="0" t="0" r="r" b="b"/>
              <a:pathLst>
                <a:path w="258" h="208">
                  <a:moveTo>
                    <a:pt x="258" y="208"/>
                  </a:moveTo>
                  <a:lnTo>
                    <a:pt x="257" y="191"/>
                  </a:lnTo>
                  <a:lnTo>
                    <a:pt x="256" y="175"/>
                  </a:lnTo>
                  <a:lnTo>
                    <a:pt x="253" y="159"/>
                  </a:lnTo>
                  <a:lnTo>
                    <a:pt x="250" y="144"/>
                  </a:lnTo>
                  <a:lnTo>
                    <a:pt x="245" y="130"/>
                  </a:lnTo>
                  <a:lnTo>
                    <a:pt x="240" y="116"/>
                  </a:lnTo>
                  <a:lnTo>
                    <a:pt x="233" y="102"/>
                  </a:lnTo>
                  <a:lnTo>
                    <a:pt x="226" y="88"/>
                  </a:lnTo>
                  <a:lnTo>
                    <a:pt x="217" y="76"/>
                  </a:lnTo>
                  <a:lnTo>
                    <a:pt x="207" y="64"/>
                  </a:lnTo>
                  <a:lnTo>
                    <a:pt x="194" y="53"/>
                  </a:lnTo>
                  <a:lnTo>
                    <a:pt x="180" y="42"/>
                  </a:lnTo>
                  <a:lnTo>
                    <a:pt x="165" y="31"/>
                  </a:lnTo>
                  <a:lnTo>
                    <a:pt x="148" y="22"/>
                  </a:lnTo>
                  <a:lnTo>
                    <a:pt x="130" y="13"/>
                  </a:lnTo>
                  <a:lnTo>
                    <a:pt x="109" y="5"/>
                  </a:lnTo>
                  <a:lnTo>
                    <a:pt x="88" y="2"/>
                  </a:lnTo>
                  <a:lnTo>
                    <a:pt x="68" y="0"/>
                  </a:lnTo>
                  <a:lnTo>
                    <a:pt x="52" y="2"/>
                  </a:lnTo>
                  <a:lnTo>
                    <a:pt x="38" y="5"/>
                  </a:lnTo>
                  <a:lnTo>
                    <a:pt x="33" y="7"/>
                  </a:lnTo>
                  <a:lnTo>
                    <a:pt x="27" y="10"/>
                  </a:lnTo>
                  <a:lnTo>
                    <a:pt x="22" y="12"/>
                  </a:lnTo>
                  <a:lnTo>
                    <a:pt x="18" y="15"/>
                  </a:lnTo>
                  <a:lnTo>
                    <a:pt x="13" y="19"/>
                  </a:lnTo>
                  <a:lnTo>
                    <a:pt x="10" y="23"/>
                  </a:lnTo>
                  <a:lnTo>
                    <a:pt x="8" y="28"/>
                  </a:lnTo>
                  <a:lnTo>
                    <a:pt x="5" y="32"/>
                  </a:lnTo>
                  <a:lnTo>
                    <a:pt x="2" y="42"/>
                  </a:lnTo>
                  <a:lnTo>
                    <a:pt x="0" y="53"/>
                  </a:lnTo>
                  <a:lnTo>
                    <a:pt x="0" y="63"/>
                  </a:lnTo>
                  <a:lnTo>
                    <a:pt x="1" y="76"/>
                  </a:lnTo>
                  <a:lnTo>
                    <a:pt x="4" y="87"/>
                  </a:lnTo>
                  <a:lnTo>
                    <a:pt x="8" y="100"/>
                  </a:lnTo>
                  <a:lnTo>
                    <a:pt x="13" y="112"/>
                  </a:lnTo>
                  <a:lnTo>
                    <a:pt x="19" y="125"/>
                  </a:lnTo>
                  <a:lnTo>
                    <a:pt x="32" y="130"/>
                  </a:lnTo>
                  <a:lnTo>
                    <a:pt x="44" y="134"/>
                  </a:lnTo>
                  <a:lnTo>
                    <a:pt x="58" y="136"/>
                  </a:lnTo>
                  <a:lnTo>
                    <a:pt x="73" y="138"/>
                  </a:lnTo>
                  <a:lnTo>
                    <a:pt x="102" y="140"/>
                  </a:lnTo>
                  <a:lnTo>
                    <a:pt x="135" y="142"/>
                  </a:lnTo>
                  <a:lnTo>
                    <a:pt x="151" y="143"/>
                  </a:lnTo>
                  <a:lnTo>
                    <a:pt x="167" y="147"/>
                  </a:lnTo>
                  <a:lnTo>
                    <a:pt x="183" y="151"/>
                  </a:lnTo>
                  <a:lnTo>
                    <a:pt x="199" y="158"/>
                  </a:lnTo>
                  <a:lnTo>
                    <a:pt x="207" y="162"/>
                  </a:lnTo>
                  <a:lnTo>
                    <a:pt x="215" y="166"/>
                  </a:lnTo>
                  <a:lnTo>
                    <a:pt x="221" y="172"/>
                  </a:lnTo>
                  <a:lnTo>
                    <a:pt x="229" y="178"/>
                  </a:lnTo>
                  <a:lnTo>
                    <a:pt x="237" y="184"/>
                  </a:lnTo>
                  <a:lnTo>
                    <a:pt x="244" y="191"/>
                  </a:lnTo>
                  <a:lnTo>
                    <a:pt x="251" y="199"/>
                  </a:lnTo>
                  <a:lnTo>
                    <a:pt x="258" y="208"/>
                  </a:lnTo>
                  <a:close/>
                </a:path>
              </a:pathLst>
            </a:custGeom>
            <a:solidFill>
              <a:schemeClr val="accent3">
                <a:lumMod val="75000"/>
              </a:schemeClr>
            </a:solidFill>
            <a:ln w="4">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56" name="Group 36">
            <a:extLst>
              <a:ext uri="{FF2B5EF4-FFF2-40B4-BE49-F238E27FC236}">
                <a16:creationId xmlns:a16="http://schemas.microsoft.com/office/drawing/2014/main" id="{49F71DA4-B98A-4602-9B45-007CE1A098EA}"/>
              </a:ext>
            </a:extLst>
          </p:cNvPr>
          <p:cNvGrpSpPr>
            <a:grpSpLocks/>
          </p:cNvGrpSpPr>
          <p:nvPr/>
        </p:nvGrpSpPr>
        <p:grpSpPr bwMode="auto">
          <a:xfrm>
            <a:off x="3216275" y="3012216"/>
            <a:ext cx="974725" cy="1717675"/>
            <a:chOff x="1285875" y="1247776"/>
            <a:chExt cx="1192213" cy="2103438"/>
          </a:xfrm>
        </p:grpSpPr>
        <p:sp>
          <p:nvSpPr>
            <p:cNvPr id="57" name="Freeform 8">
              <a:extLst>
                <a:ext uri="{FF2B5EF4-FFF2-40B4-BE49-F238E27FC236}">
                  <a16:creationId xmlns:a16="http://schemas.microsoft.com/office/drawing/2014/main" id="{7E3860DF-0DB3-4C39-B06A-3869D7CBA09D}"/>
                </a:ext>
              </a:extLst>
            </p:cNvPr>
            <p:cNvSpPr>
              <a:spLocks/>
            </p:cNvSpPr>
            <p:nvPr/>
          </p:nvSpPr>
          <p:spPr bwMode="auto">
            <a:xfrm>
              <a:off x="1285875" y="1247776"/>
              <a:ext cx="1192213" cy="2103438"/>
            </a:xfrm>
            <a:custGeom>
              <a:avLst/>
              <a:gdLst/>
              <a:ahLst/>
              <a:cxnLst>
                <a:cxn ang="0">
                  <a:pos x="1146" y="1113"/>
                </a:cxn>
                <a:cxn ang="0">
                  <a:pos x="941" y="1112"/>
                </a:cxn>
                <a:cxn ang="0">
                  <a:pos x="744" y="1099"/>
                </a:cxn>
                <a:cxn ang="0">
                  <a:pos x="729" y="797"/>
                </a:cxn>
                <a:cxn ang="0">
                  <a:pos x="1028" y="377"/>
                </a:cxn>
                <a:cxn ang="0">
                  <a:pos x="1350" y="435"/>
                </a:cxn>
                <a:cxn ang="0">
                  <a:pos x="1262" y="312"/>
                </a:cxn>
                <a:cxn ang="0">
                  <a:pos x="1335" y="100"/>
                </a:cxn>
                <a:cxn ang="0">
                  <a:pos x="745" y="180"/>
                </a:cxn>
                <a:cxn ang="0">
                  <a:pos x="473" y="232"/>
                </a:cxn>
                <a:cxn ang="0">
                  <a:pos x="298" y="461"/>
                </a:cxn>
                <a:cxn ang="0">
                  <a:pos x="112" y="1306"/>
                </a:cxn>
                <a:cxn ang="0">
                  <a:pos x="1237" y="2095"/>
                </a:cxn>
                <a:cxn ang="0">
                  <a:pos x="1323" y="2926"/>
                </a:cxn>
                <a:cxn ang="0">
                  <a:pos x="1245" y="3975"/>
                </a:cxn>
                <a:cxn ang="0">
                  <a:pos x="1743" y="4852"/>
                </a:cxn>
                <a:cxn ang="0">
                  <a:pos x="1833" y="5787"/>
                </a:cxn>
                <a:cxn ang="0">
                  <a:pos x="1938" y="6864"/>
                </a:cxn>
                <a:cxn ang="0">
                  <a:pos x="2068" y="7466"/>
                </a:cxn>
                <a:cxn ang="0">
                  <a:pos x="1967" y="7895"/>
                </a:cxn>
                <a:cxn ang="0">
                  <a:pos x="2403" y="7896"/>
                </a:cxn>
                <a:cxn ang="0">
                  <a:pos x="2504" y="7572"/>
                </a:cxn>
                <a:cxn ang="0">
                  <a:pos x="2549" y="7077"/>
                </a:cxn>
                <a:cxn ang="0">
                  <a:pos x="2481" y="6491"/>
                </a:cxn>
                <a:cxn ang="0">
                  <a:pos x="2505" y="6111"/>
                </a:cxn>
                <a:cxn ang="0">
                  <a:pos x="2558" y="5226"/>
                </a:cxn>
                <a:cxn ang="0">
                  <a:pos x="2667" y="5059"/>
                </a:cxn>
                <a:cxn ang="0">
                  <a:pos x="2745" y="5982"/>
                </a:cxn>
                <a:cxn ang="0">
                  <a:pos x="2815" y="6442"/>
                </a:cxn>
                <a:cxn ang="0">
                  <a:pos x="2788" y="6776"/>
                </a:cxn>
                <a:cxn ang="0">
                  <a:pos x="2825" y="7584"/>
                </a:cxn>
                <a:cxn ang="0">
                  <a:pos x="3019" y="7761"/>
                </a:cxn>
                <a:cxn ang="0">
                  <a:pos x="3297" y="7889"/>
                </a:cxn>
                <a:cxn ang="0">
                  <a:pos x="3559" y="7805"/>
                </a:cxn>
                <a:cxn ang="0">
                  <a:pos x="3315" y="7390"/>
                </a:cxn>
                <a:cxn ang="0">
                  <a:pos x="3412" y="6723"/>
                </a:cxn>
                <a:cxn ang="0">
                  <a:pos x="3451" y="5583"/>
                </a:cxn>
                <a:cxn ang="0">
                  <a:pos x="3462" y="4724"/>
                </a:cxn>
                <a:cxn ang="0">
                  <a:pos x="3634" y="4116"/>
                </a:cxn>
                <a:cxn ang="0">
                  <a:pos x="3507" y="3088"/>
                </a:cxn>
                <a:cxn ang="0">
                  <a:pos x="3718" y="1776"/>
                </a:cxn>
                <a:cxn ang="0">
                  <a:pos x="4504" y="1210"/>
                </a:cxn>
                <a:cxn ang="0">
                  <a:pos x="4164" y="358"/>
                </a:cxn>
                <a:cxn ang="0">
                  <a:pos x="3969" y="259"/>
                </a:cxn>
                <a:cxn ang="0">
                  <a:pos x="3527" y="57"/>
                </a:cxn>
                <a:cxn ang="0">
                  <a:pos x="3115" y="254"/>
                </a:cxn>
                <a:cxn ang="0">
                  <a:pos x="3153" y="434"/>
                </a:cxn>
                <a:cxn ang="0">
                  <a:pos x="3230" y="451"/>
                </a:cxn>
                <a:cxn ang="0">
                  <a:pos x="3548" y="406"/>
                </a:cxn>
                <a:cxn ang="0">
                  <a:pos x="3785" y="936"/>
                </a:cxn>
                <a:cxn ang="0">
                  <a:pos x="3739" y="1168"/>
                </a:cxn>
                <a:cxn ang="0">
                  <a:pos x="3483" y="1154"/>
                </a:cxn>
                <a:cxn ang="0">
                  <a:pos x="3291" y="1082"/>
                </a:cxn>
                <a:cxn ang="0">
                  <a:pos x="2738" y="1151"/>
                </a:cxn>
                <a:cxn ang="0">
                  <a:pos x="2599" y="921"/>
                </a:cxn>
                <a:cxn ang="0">
                  <a:pos x="2661" y="576"/>
                </a:cxn>
                <a:cxn ang="0">
                  <a:pos x="2510" y="269"/>
                </a:cxn>
                <a:cxn ang="0">
                  <a:pos x="2196" y="213"/>
                </a:cxn>
                <a:cxn ang="0">
                  <a:pos x="1985" y="414"/>
                </a:cxn>
                <a:cxn ang="0">
                  <a:pos x="2017" y="965"/>
                </a:cxn>
                <a:cxn ang="0">
                  <a:pos x="1737" y="1099"/>
                </a:cxn>
              </a:cxnLst>
              <a:rect l="0" t="0" r="r" b="b"/>
              <a:pathLst>
                <a:path w="4505" h="7953">
                  <a:moveTo>
                    <a:pt x="1305" y="1068"/>
                  </a:moveTo>
                  <a:lnTo>
                    <a:pt x="1294" y="1069"/>
                  </a:lnTo>
                  <a:lnTo>
                    <a:pt x="1283" y="1071"/>
                  </a:lnTo>
                  <a:lnTo>
                    <a:pt x="1273" y="1073"/>
                  </a:lnTo>
                  <a:lnTo>
                    <a:pt x="1263" y="1075"/>
                  </a:lnTo>
                  <a:lnTo>
                    <a:pt x="1254" y="1079"/>
                  </a:lnTo>
                  <a:lnTo>
                    <a:pt x="1246" y="1083"/>
                  </a:lnTo>
                  <a:lnTo>
                    <a:pt x="1238" y="1087"/>
                  </a:lnTo>
                  <a:lnTo>
                    <a:pt x="1231" y="1092"/>
                  </a:lnTo>
                  <a:lnTo>
                    <a:pt x="1219" y="1101"/>
                  </a:lnTo>
                  <a:lnTo>
                    <a:pt x="1206" y="1108"/>
                  </a:lnTo>
                  <a:lnTo>
                    <a:pt x="1196" y="1113"/>
                  </a:lnTo>
                  <a:lnTo>
                    <a:pt x="1186" y="1116"/>
                  </a:lnTo>
                  <a:lnTo>
                    <a:pt x="1177" y="1117"/>
                  </a:lnTo>
                  <a:lnTo>
                    <a:pt x="1169" y="1117"/>
                  </a:lnTo>
                  <a:lnTo>
                    <a:pt x="1161" y="1116"/>
                  </a:lnTo>
                  <a:lnTo>
                    <a:pt x="1153" y="1115"/>
                  </a:lnTo>
                  <a:lnTo>
                    <a:pt x="1146" y="1113"/>
                  </a:lnTo>
                  <a:lnTo>
                    <a:pt x="1139" y="1113"/>
                  </a:lnTo>
                  <a:lnTo>
                    <a:pt x="1132" y="1112"/>
                  </a:lnTo>
                  <a:lnTo>
                    <a:pt x="1124" y="1113"/>
                  </a:lnTo>
                  <a:lnTo>
                    <a:pt x="1117" y="1116"/>
                  </a:lnTo>
                  <a:lnTo>
                    <a:pt x="1109" y="1121"/>
                  </a:lnTo>
                  <a:lnTo>
                    <a:pt x="1101" y="1128"/>
                  </a:lnTo>
                  <a:lnTo>
                    <a:pt x="1092" y="1137"/>
                  </a:lnTo>
                  <a:lnTo>
                    <a:pt x="1075" y="1128"/>
                  </a:lnTo>
                  <a:lnTo>
                    <a:pt x="1060" y="1121"/>
                  </a:lnTo>
                  <a:lnTo>
                    <a:pt x="1046" y="1116"/>
                  </a:lnTo>
                  <a:lnTo>
                    <a:pt x="1034" y="1114"/>
                  </a:lnTo>
                  <a:lnTo>
                    <a:pt x="1022" y="1112"/>
                  </a:lnTo>
                  <a:lnTo>
                    <a:pt x="1012" y="1112"/>
                  </a:lnTo>
                  <a:lnTo>
                    <a:pt x="1003" y="1112"/>
                  </a:lnTo>
                  <a:lnTo>
                    <a:pt x="994" y="1113"/>
                  </a:lnTo>
                  <a:lnTo>
                    <a:pt x="974" y="1114"/>
                  </a:lnTo>
                  <a:lnTo>
                    <a:pt x="952" y="1114"/>
                  </a:lnTo>
                  <a:lnTo>
                    <a:pt x="941" y="1112"/>
                  </a:lnTo>
                  <a:lnTo>
                    <a:pt x="927" y="1108"/>
                  </a:lnTo>
                  <a:lnTo>
                    <a:pt x="911" y="1104"/>
                  </a:lnTo>
                  <a:lnTo>
                    <a:pt x="894" y="1096"/>
                  </a:lnTo>
                  <a:lnTo>
                    <a:pt x="860" y="1111"/>
                  </a:lnTo>
                  <a:lnTo>
                    <a:pt x="830" y="1120"/>
                  </a:lnTo>
                  <a:lnTo>
                    <a:pt x="818" y="1123"/>
                  </a:lnTo>
                  <a:lnTo>
                    <a:pt x="806" y="1125"/>
                  </a:lnTo>
                  <a:lnTo>
                    <a:pt x="796" y="1128"/>
                  </a:lnTo>
                  <a:lnTo>
                    <a:pt x="787" y="1128"/>
                  </a:lnTo>
                  <a:lnTo>
                    <a:pt x="779" y="1128"/>
                  </a:lnTo>
                  <a:lnTo>
                    <a:pt x="772" y="1128"/>
                  </a:lnTo>
                  <a:lnTo>
                    <a:pt x="766" y="1125"/>
                  </a:lnTo>
                  <a:lnTo>
                    <a:pt x="760" y="1124"/>
                  </a:lnTo>
                  <a:lnTo>
                    <a:pt x="756" y="1121"/>
                  </a:lnTo>
                  <a:lnTo>
                    <a:pt x="752" y="1117"/>
                  </a:lnTo>
                  <a:lnTo>
                    <a:pt x="749" y="1114"/>
                  </a:lnTo>
                  <a:lnTo>
                    <a:pt x="747" y="1109"/>
                  </a:lnTo>
                  <a:lnTo>
                    <a:pt x="744" y="1099"/>
                  </a:lnTo>
                  <a:lnTo>
                    <a:pt x="743" y="1088"/>
                  </a:lnTo>
                  <a:lnTo>
                    <a:pt x="743" y="1075"/>
                  </a:lnTo>
                  <a:lnTo>
                    <a:pt x="744" y="1061"/>
                  </a:lnTo>
                  <a:lnTo>
                    <a:pt x="748" y="1033"/>
                  </a:lnTo>
                  <a:lnTo>
                    <a:pt x="750" y="1004"/>
                  </a:lnTo>
                  <a:lnTo>
                    <a:pt x="749" y="992"/>
                  </a:lnTo>
                  <a:lnTo>
                    <a:pt x="747" y="979"/>
                  </a:lnTo>
                  <a:lnTo>
                    <a:pt x="743" y="967"/>
                  </a:lnTo>
                  <a:lnTo>
                    <a:pt x="740" y="955"/>
                  </a:lnTo>
                  <a:lnTo>
                    <a:pt x="731" y="931"/>
                  </a:lnTo>
                  <a:lnTo>
                    <a:pt x="723" y="907"/>
                  </a:lnTo>
                  <a:lnTo>
                    <a:pt x="720" y="895"/>
                  </a:lnTo>
                  <a:lnTo>
                    <a:pt x="718" y="881"/>
                  </a:lnTo>
                  <a:lnTo>
                    <a:pt x="717" y="866"/>
                  </a:lnTo>
                  <a:lnTo>
                    <a:pt x="717" y="851"/>
                  </a:lnTo>
                  <a:lnTo>
                    <a:pt x="719" y="834"/>
                  </a:lnTo>
                  <a:lnTo>
                    <a:pt x="723" y="817"/>
                  </a:lnTo>
                  <a:lnTo>
                    <a:pt x="729" y="797"/>
                  </a:lnTo>
                  <a:lnTo>
                    <a:pt x="737" y="777"/>
                  </a:lnTo>
                  <a:lnTo>
                    <a:pt x="904" y="410"/>
                  </a:lnTo>
                  <a:lnTo>
                    <a:pt x="909" y="402"/>
                  </a:lnTo>
                  <a:lnTo>
                    <a:pt x="912" y="395"/>
                  </a:lnTo>
                  <a:lnTo>
                    <a:pt x="917" y="388"/>
                  </a:lnTo>
                  <a:lnTo>
                    <a:pt x="923" y="382"/>
                  </a:lnTo>
                  <a:lnTo>
                    <a:pt x="927" y="378"/>
                  </a:lnTo>
                  <a:lnTo>
                    <a:pt x="933" y="374"/>
                  </a:lnTo>
                  <a:lnTo>
                    <a:pt x="939" y="371"/>
                  </a:lnTo>
                  <a:lnTo>
                    <a:pt x="944" y="369"/>
                  </a:lnTo>
                  <a:lnTo>
                    <a:pt x="950" y="366"/>
                  </a:lnTo>
                  <a:lnTo>
                    <a:pt x="957" y="365"/>
                  </a:lnTo>
                  <a:lnTo>
                    <a:pt x="963" y="364"/>
                  </a:lnTo>
                  <a:lnTo>
                    <a:pt x="970" y="364"/>
                  </a:lnTo>
                  <a:lnTo>
                    <a:pt x="983" y="364"/>
                  </a:lnTo>
                  <a:lnTo>
                    <a:pt x="998" y="368"/>
                  </a:lnTo>
                  <a:lnTo>
                    <a:pt x="1013" y="371"/>
                  </a:lnTo>
                  <a:lnTo>
                    <a:pt x="1028" y="377"/>
                  </a:lnTo>
                  <a:lnTo>
                    <a:pt x="1044" y="384"/>
                  </a:lnTo>
                  <a:lnTo>
                    <a:pt x="1060" y="390"/>
                  </a:lnTo>
                  <a:lnTo>
                    <a:pt x="1093" y="406"/>
                  </a:lnTo>
                  <a:lnTo>
                    <a:pt x="1126" y="422"/>
                  </a:lnTo>
                  <a:lnTo>
                    <a:pt x="1150" y="418"/>
                  </a:lnTo>
                  <a:lnTo>
                    <a:pt x="1174" y="413"/>
                  </a:lnTo>
                  <a:lnTo>
                    <a:pt x="1198" y="410"/>
                  </a:lnTo>
                  <a:lnTo>
                    <a:pt x="1222" y="408"/>
                  </a:lnTo>
                  <a:lnTo>
                    <a:pt x="1235" y="406"/>
                  </a:lnTo>
                  <a:lnTo>
                    <a:pt x="1247" y="406"/>
                  </a:lnTo>
                  <a:lnTo>
                    <a:pt x="1261" y="408"/>
                  </a:lnTo>
                  <a:lnTo>
                    <a:pt x="1274" y="410"/>
                  </a:lnTo>
                  <a:lnTo>
                    <a:pt x="1287" y="412"/>
                  </a:lnTo>
                  <a:lnTo>
                    <a:pt x="1302" y="416"/>
                  </a:lnTo>
                  <a:lnTo>
                    <a:pt x="1316" y="421"/>
                  </a:lnTo>
                  <a:lnTo>
                    <a:pt x="1332" y="427"/>
                  </a:lnTo>
                  <a:lnTo>
                    <a:pt x="1341" y="432"/>
                  </a:lnTo>
                  <a:lnTo>
                    <a:pt x="1350" y="435"/>
                  </a:lnTo>
                  <a:lnTo>
                    <a:pt x="1357" y="437"/>
                  </a:lnTo>
                  <a:lnTo>
                    <a:pt x="1363" y="438"/>
                  </a:lnTo>
                  <a:lnTo>
                    <a:pt x="1367" y="438"/>
                  </a:lnTo>
                  <a:lnTo>
                    <a:pt x="1371" y="437"/>
                  </a:lnTo>
                  <a:lnTo>
                    <a:pt x="1373" y="435"/>
                  </a:lnTo>
                  <a:lnTo>
                    <a:pt x="1374" y="433"/>
                  </a:lnTo>
                  <a:lnTo>
                    <a:pt x="1374" y="429"/>
                  </a:lnTo>
                  <a:lnTo>
                    <a:pt x="1373" y="426"/>
                  </a:lnTo>
                  <a:lnTo>
                    <a:pt x="1372" y="421"/>
                  </a:lnTo>
                  <a:lnTo>
                    <a:pt x="1370" y="417"/>
                  </a:lnTo>
                  <a:lnTo>
                    <a:pt x="1362" y="405"/>
                  </a:lnTo>
                  <a:lnTo>
                    <a:pt x="1351" y="392"/>
                  </a:lnTo>
                  <a:lnTo>
                    <a:pt x="1339" y="378"/>
                  </a:lnTo>
                  <a:lnTo>
                    <a:pt x="1325" y="364"/>
                  </a:lnTo>
                  <a:lnTo>
                    <a:pt x="1310" y="349"/>
                  </a:lnTo>
                  <a:lnTo>
                    <a:pt x="1294" y="336"/>
                  </a:lnTo>
                  <a:lnTo>
                    <a:pt x="1278" y="323"/>
                  </a:lnTo>
                  <a:lnTo>
                    <a:pt x="1262" y="312"/>
                  </a:lnTo>
                  <a:lnTo>
                    <a:pt x="1249" y="302"/>
                  </a:lnTo>
                  <a:lnTo>
                    <a:pt x="1235" y="294"/>
                  </a:lnTo>
                  <a:lnTo>
                    <a:pt x="1267" y="299"/>
                  </a:lnTo>
                  <a:lnTo>
                    <a:pt x="1294" y="299"/>
                  </a:lnTo>
                  <a:lnTo>
                    <a:pt x="1318" y="297"/>
                  </a:lnTo>
                  <a:lnTo>
                    <a:pt x="1339" y="291"/>
                  </a:lnTo>
                  <a:lnTo>
                    <a:pt x="1355" y="283"/>
                  </a:lnTo>
                  <a:lnTo>
                    <a:pt x="1369" y="273"/>
                  </a:lnTo>
                  <a:lnTo>
                    <a:pt x="1379" y="260"/>
                  </a:lnTo>
                  <a:lnTo>
                    <a:pt x="1386" y="245"/>
                  </a:lnTo>
                  <a:lnTo>
                    <a:pt x="1389" y="229"/>
                  </a:lnTo>
                  <a:lnTo>
                    <a:pt x="1390" y="212"/>
                  </a:lnTo>
                  <a:lnTo>
                    <a:pt x="1388" y="195"/>
                  </a:lnTo>
                  <a:lnTo>
                    <a:pt x="1383" y="176"/>
                  </a:lnTo>
                  <a:lnTo>
                    <a:pt x="1375" y="156"/>
                  </a:lnTo>
                  <a:lnTo>
                    <a:pt x="1365" y="138"/>
                  </a:lnTo>
                  <a:lnTo>
                    <a:pt x="1351" y="118"/>
                  </a:lnTo>
                  <a:lnTo>
                    <a:pt x="1335" y="100"/>
                  </a:lnTo>
                  <a:lnTo>
                    <a:pt x="1317" y="82"/>
                  </a:lnTo>
                  <a:lnTo>
                    <a:pt x="1297" y="65"/>
                  </a:lnTo>
                  <a:lnTo>
                    <a:pt x="1274" y="50"/>
                  </a:lnTo>
                  <a:lnTo>
                    <a:pt x="1249" y="36"/>
                  </a:lnTo>
                  <a:lnTo>
                    <a:pt x="1221" y="24"/>
                  </a:lnTo>
                  <a:lnTo>
                    <a:pt x="1191" y="13"/>
                  </a:lnTo>
                  <a:lnTo>
                    <a:pt x="1161" y="6"/>
                  </a:lnTo>
                  <a:lnTo>
                    <a:pt x="1127" y="2"/>
                  </a:lnTo>
                  <a:lnTo>
                    <a:pt x="1092" y="0"/>
                  </a:lnTo>
                  <a:lnTo>
                    <a:pt x="1055" y="1"/>
                  </a:lnTo>
                  <a:lnTo>
                    <a:pt x="1018" y="6"/>
                  </a:lnTo>
                  <a:lnTo>
                    <a:pt x="978" y="14"/>
                  </a:lnTo>
                  <a:lnTo>
                    <a:pt x="935" y="27"/>
                  </a:lnTo>
                  <a:lnTo>
                    <a:pt x="893" y="44"/>
                  </a:lnTo>
                  <a:lnTo>
                    <a:pt x="848" y="67"/>
                  </a:lnTo>
                  <a:lnTo>
                    <a:pt x="804" y="93"/>
                  </a:lnTo>
                  <a:lnTo>
                    <a:pt x="771" y="144"/>
                  </a:lnTo>
                  <a:lnTo>
                    <a:pt x="745" y="180"/>
                  </a:lnTo>
                  <a:lnTo>
                    <a:pt x="736" y="194"/>
                  </a:lnTo>
                  <a:lnTo>
                    <a:pt x="727" y="204"/>
                  </a:lnTo>
                  <a:lnTo>
                    <a:pt x="718" y="212"/>
                  </a:lnTo>
                  <a:lnTo>
                    <a:pt x="710" y="218"/>
                  </a:lnTo>
                  <a:lnTo>
                    <a:pt x="700" y="222"/>
                  </a:lnTo>
                  <a:lnTo>
                    <a:pt x="689" y="225"/>
                  </a:lnTo>
                  <a:lnTo>
                    <a:pt x="677" y="225"/>
                  </a:lnTo>
                  <a:lnTo>
                    <a:pt x="663" y="225"/>
                  </a:lnTo>
                  <a:lnTo>
                    <a:pt x="625" y="222"/>
                  </a:lnTo>
                  <a:lnTo>
                    <a:pt x="573" y="219"/>
                  </a:lnTo>
                  <a:lnTo>
                    <a:pt x="553" y="218"/>
                  </a:lnTo>
                  <a:lnTo>
                    <a:pt x="535" y="218"/>
                  </a:lnTo>
                  <a:lnTo>
                    <a:pt x="519" y="219"/>
                  </a:lnTo>
                  <a:lnTo>
                    <a:pt x="503" y="221"/>
                  </a:lnTo>
                  <a:lnTo>
                    <a:pt x="495" y="224"/>
                  </a:lnTo>
                  <a:lnTo>
                    <a:pt x="488" y="226"/>
                  </a:lnTo>
                  <a:lnTo>
                    <a:pt x="480" y="228"/>
                  </a:lnTo>
                  <a:lnTo>
                    <a:pt x="473" y="232"/>
                  </a:lnTo>
                  <a:lnTo>
                    <a:pt x="466" y="236"/>
                  </a:lnTo>
                  <a:lnTo>
                    <a:pt x="460" y="241"/>
                  </a:lnTo>
                  <a:lnTo>
                    <a:pt x="453" y="246"/>
                  </a:lnTo>
                  <a:lnTo>
                    <a:pt x="446" y="253"/>
                  </a:lnTo>
                  <a:lnTo>
                    <a:pt x="426" y="273"/>
                  </a:lnTo>
                  <a:lnTo>
                    <a:pt x="412" y="285"/>
                  </a:lnTo>
                  <a:lnTo>
                    <a:pt x="401" y="292"/>
                  </a:lnTo>
                  <a:lnTo>
                    <a:pt x="393" y="296"/>
                  </a:lnTo>
                  <a:lnTo>
                    <a:pt x="384" y="297"/>
                  </a:lnTo>
                  <a:lnTo>
                    <a:pt x="374" y="300"/>
                  </a:lnTo>
                  <a:lnTo>
                    <a:pt x="360" y="306"/>
                  </a:lnTo>
                  <a:lnTo>
                    <a:pt x="340" y="317"/>
                  </a:lnTo>
                  <a:lnTo>
                    <a:pt x="326" y="348"/>
                  </a:lnTo>
                  <a:lnTo>
                    <a:pt x="320" y="366"/>
                  </a:lnTo>
                  <a:lnTo>
                    <a:pt x="314" y="385"/>
                  </a:lnTo>
                  <a:lnTo>
                    <a:pt x="310" y="403"/>
                  </a:lnTo>
                  <a:lnTo>
                    <a:pt x="306" y="422"/>
                  </a:lnTo>
                  <a:lnTo>
                    <a:pt x="298" y="461"/>
                  </a:lnTo>
                  <a:lnTo>
                    <a:pt x="292" y="501"/>
                  </a:lnTo>
                  <a:lnTo>
                    <a:pt x="284" y="542"/>
                  </a:lnTo>
                  <a:lnTo>
                    <a:pt x="273" y="584"/>
                  </a:lnTo>
                  <a:lnTo>
                    <a:pt x="268" y="604"/>
                  </a:lnTo>
                  <a:lnTo>
                    <a:pt x="261" y="625"/>
                  </a:lnTo>
                  <a:lnTo>
                    <a:pt x="253" y="645"/>
                  </a:lnTo>
                  <a:lnTo>
                    <a:pt x="245" y="666"/>
                  </a:lnTo>
                  <a:lnTo>
                    <a:pt x="177" y="812"/>
                  </a:lnTo>
                  <a:lnTo>
                    <a:pt x="58" y="1010"/>
                  </a:lnTo>
                  <a:lnTo>
                    <a:pt x="5" y="1137"/>
                  </a:lnTo>
                  <a:lnTo>
                    <a:pt x="0" y="1154"/>
                  </a:lnTo>
                  <a:lnTo>
                    <a:pt x="1" y="1171"/>
                  </a:lnTo>
                  <a:lnTo>
                    <a:pt x="8" y="1191"/>
                  </a:lnTo>
                  <a:lnTo>
                    <a:pt x="21" y="1211"/>
                  </a:lnTo>
                  <a:lnTo>
                    <a:pt x="37" y="1233"/>
                  </a:lnTo>
                  <a:lnTo>
                    <a:pt x="58" y="1257"/>
                  </a:lnTo>
                  <a:lnTo>
                    <a:pt x="83" y="1281"/>
                  </a:lnTo>
                  <a:lnTo>
                    <a:pt x="112" y="1306"/>
                  </a:lnTo>
                  <a:lnTo>
                    <a:pt x="145" y="1333"/>
                  </a:lnTo>
                  <a:lnTo>
                    <a:pt x="181" y="1360"/>
                  </a:lnTo>
                  <a:lnTo>
                    <a:pt x="221" y="1388"/>
                  </a:lnTo>
                  <a:lnTo>
                    <a:pt x="262" y="1417"/>
                  </a:lnTo>
                  <a:lnTo>
                    <a:pt x="306" y="1447"/>
                  </a:lnTo>
                  <a:lnTo>
                    <a:pt x="352" y="1476"/>
                  </a:lnTo>
                  <a:lnTo>
                    <a:pt x="401" y="1506"/>
                  </a:lnTo>
                  <a:lnTo>
                    <a:pt x="450" y="1537"/>
                  </a:lnTo>
                  <a:lnTo>
                    <a:pt x="553" y="1599"/>
                  </a:lnTo>
                  <a:lnTo>
                    <a:pt x="660" y="1661"/>
                  </a:lnTo>
                  <a:lnTo>
                    <a:pt x="766" y="1722"/>
                  </a:lnTo>
                  <a:lnTo>
                    <a:pt x="871" y="1783"/>
                  </a:lnTo>
                  <a:lnTo>
                    <a:pt x="972" y="1841"/>
                  </a:lnTo>
                  <a:lnTo>
                    <a:pt x="1067" y="1897"/>
                  </a:lnTo>
                  <a:lnTo>
                    <a:pt x="1153" y="1948"/>
                  </a:lnTo>
                  <a:lnTo>
                    <a:pt x="1227" y="1996"/>
                  </a:lnTo>
                  <a:lnTo>
                    <a:pt x="1231" y="2047"/>
                  </a:lnTo>
                  <a:lnTo>
                    <a:pt x="1237" y="2095"/>
                  </a:lnTo>
                  <a:lnTo>
                    <a:pt x="1245" y="2143"/>
                  </a:lnTo>
                  <a:lnTo>
                    <a:pt x="1254" y="2189"/>
                  </a:lnTo>
                  <a:lnTo>
                    <a:pt x="1265" y="2236"/>
                  </a:lnTo>
                  <a:lnTo>
                    <a:pt x="1275" y="2281"/>
                  </a:lnTo>
                  <a:lnTo>
                    <a:pt x="1284" y="2324"/>
                  </a:lnTo>
                  <a:lnTo>
                    <a:pt x="1293" y="2367"/>
                  </a:lnTo>
                  <a:lnTo>
                    <a:pt x="1298" y="2388"/>
                  </a:lnTo>
                  <a:lnTo>
                    <a:pt x="1301" y="2412"/>
                  </a:lnTo>
                  <a:lnTo>
                    <a:pt x="1305" y="2437"/>
                  </a:lnTo>
                  <a:lnTo>
                    <a:pt x="1307" y="2465"/>
                  </a:lnTo>
                  <a:lnTo>
                    <a:pt x="1311" y="2524"/>
                  </a:lnTo>
                  <a:lnTo>
                    <a:pt x="1314" y="2588"/>
                  </a:lnTo>
                  <a:lnTo>
                    <a:pt x="1316" y="2652"/>
                  </a:lnTo>
                  <a:lnTo>
                    <a:pt x="1317" y="2715"/>
                  </a:lnTo>
                  <a:lnTo>
                    <a:pt x="1317" y="2773"/>
                  </a:lnTo>
                  <a:lnTo>
                    <a:pt x="1317" y="2826"/>
                  </a:lnTo>
                  <a:lnTo>
                    <a:pt x="1317" y="2884"/>
                  </a:lnTo>
                  <a:lnTo>
                    <a:pt x="1323" y="2926"/>
                  </a:lnTo>
                  <a:lnTo>
                    <a:pt x="1327" y="2966"/>
                  </a:lnTo>
                  <a:lnTo>
                    <a:pt x="1331" y="3007"/>
                  </a:lnTo>
                  <a:lnTo>
                    <a:pt x="1333" y="3047"/>
                  </a:lnTo>
                  <a:lnTo>
                    <a:pt x="1334" y="3088"/>
                  </a:lnTo>
                  <a:lnTo>
                    <a:pt x="1334" y="3128"/>
                  </a:lnTo>
                  <a:lnTo>
                    <a:pt x="1334" y="3169"/>
                  </a:lnTo>
                  <a:lnTo>
                    <a:pt x="1333" y="3209"/>
                  </a:lnTo>
                  <a:lnTo>
                    <a:pt x="1331" y="3249"/>
                  </a:lnTo>
                  <a:lnTo>
                    <a:pt x="1329" y="3290"/>
                  </a:lnTo>
                  <a:lnTo>
                    <a:pt x="1325" y="3330"/>
                  </a:lnTo>
                  <a:lnTo>
                    <a:pt x="1322" y="3371"/>
                  </a:lnTo>
                  <a:lnTo>
                    <a:pt x="1313" y="3454"/>
                  </a:lnTo>
                  <a:lnTo>
                    <a:pt x="1302" y="3536"/>
                  </a:lnTo>
                  <a:lnTo>
                    <a:pt x="1291" y="3620"/>
                  </a:lnTo>
                  <a:lnTo>
                    <a:pt x="1279" y="3706"/>
                  </a:lnTo>
                  <a:lnTo>
                    <a:pt x="1267" y="3794"/>
                  </a:lnTo>
                  <a:lnTo>
                    <a:pt x="1255" y="3883"/>
                  </a:lnTo>
                  <a:lnTo>
                    <a:pt x="1245" y="3975"/>
                  </a:lnTo>
                  <a:lnTo>
                    <a:pt x="1236" y="4070"/>
                  </a:lnTo>
                  <a:lnTo>
                    <a:pt x="1231" y="4118"/>
                  </a:lnTo>
                  <a:lnTo>
                    <a:pt x="1229" y="4167"/>
                  </a:lnTo>
                  <a:lnTo>
                    <a:pt x="1226" y="4216"/>
                  </a:lnTo>
                  <a:lnTo>
                    <a:pt x="1223" y="4267"/>
                  </a:lnTo>
                  <a:lnTo>
                    <a:pt x="1685" y="4351"/>
                  </a:lnTo>
                  <a:lnTo>
                    <a:pt x="1676" y="4241"/>
                  </a:lnTo>
                  <a:lnTo>
                    <a:pt x="1677" y="4256"/>
                  </a:lnTo>
                  <a:lnTo>
                    <a:pt x="1681" y="4295"/>
                  </a:lnTo>
                  <a:lnTo>
                    <a:pt x="1686" y="4352"/>
                  </a:lnTo>
                  <a:lnTo>
                    <a:pt x="1693" y="4420"/>
                  </a:lnTo>
                  <a:lnTo>
                    <a:pt x="1701" y="4496"/>
                  </a:lnTo>
                  <a:lnTo>
                    <a:pt x="1709" y="4572"/>
                  </a:lnTo>
                  <a:lnTo>
                    <a:pt x="1718" y="4642"/>
                  </a:lnTo>
                  <a:lnTo>
                    <a:pt x="1726" y="4700"/>
                  </a:lnTo>
                  <a:lnTo>
                    <a:pt x="1733" y="4751"/>
                  </a:lnTo>
                  <a:lnTo>
                    <a:pt x="1738" y="4802"/>
                  </a:lnTo>
                  <a:lnTo>
                    <a:pt x="1743" y="4852"/>
                  </a:lnTo>
                  <a:lnTo>
                    <a:pt x="1746" y="4904"/>
                  </a:lnTo>
                  <a:lnTo>
                    <a:pt x="1749" y="4955"/>
                  </a:lnTo>
                  <a:lnTo>
                    <a:pt x="1754" y="5006"/>
                  </a:lnTo>
                  <a:lnTo>
                    <a:pt x="1760" y="5057"/>
                  </a:lnTo>
                  <a:lnTo>
                    <a:pt x="1768" y="5106"/>
                  </a:lnTo>
                  <a:lnTo>
                    <a:pt x="1773" y="5145"/>
                  </a:lnTo>
                  <a:lnTo>
                    <a:pt x="1780" y="5189"/>
                  </a:lnTo>
                  <a:lnTo>
                    <a:pt x="1786" y="5237"/>
                  </a:lnTo>
                  <a:lnTo>
                    <a:pt x="1793" y="5287"/>
                  </a:lnTo>
                  <a:lnTo>
                    <a:pt x="1799" y="5341"/>
                  </a:lnTo>
                  <a:lnTo>
                    <a:pt x="1804" y="5395"/>
                  </a:lnTo>
                  <a:lnTo>
                    <a:pt x="1809" y="5453"/>
                  </a:lnTo>
                  <a:lnTo>
                    <a:pt x="1815" y="5510"/>
                  </a:lnTo>
                  <a:lnTo>
                    <a:pt x="1819" y="5568"/>
                  </a:lnTo>
                  <a:lnTo>
                    <a:pt x="1824" y="5625"/>
                  </a:lnTo>
                  <a:lnTo>
                    <a:pt x="1827" y="5681"/>
                  </a:lnTo>
                  <a:lnTo>
                    <a:pt x="1829" y="5735"/>
                  </a:lnTo>
                  <a:lnTo>
                    <a:pt x="1833" y="5787"/>
                  </a:lnTo>
                  <a:lnTo>
                    <a:pt x="1834" y="5835"/>
                  </a:lnTo>
                  <a:lnTo>
                    <a:pt x="1835" y="5881"/>
                  </a:lnTo>
                  <a:lnTo>
                    <a:pt x="1835" y="5921"/>
                  </a:lnTo>
                  <a:lnTo>
                    <a:pt x="1836" y="5974"/>
                  </a:lnTo>
                  <a:lnTo>
                    <a:pt x="1837" y="6025"/>
                  </a:lnTo>
                  <a:lnTo>
                    <a:pt x="1841" y="6077"/>
                  </a:lnTo>
                  <a:lnTo>
                    <a:pt x="1844" y="6128"/>
                  </a:lnTo>
                  <a:lnTo>
                    <a:pt x="1849" y="6179"/>
                  </a:lnTo>
                  <a:lnTo>
                    <a:pt x="1855" y="6230"/>
                  </a:lnTo>
                  <a:lnTo>
                    <a:pt x="1860" y="6280"/>
                  </a:lnTo>
                  <a:lnTo>
                    <a:pt x="1867" y="6330"/>
                  </a:lnTo>
                  <a:lnTo>
                    <a:pt x="1881" y="6430"/>
                  </a:lnTo>
                  <a:lnTo>
                    <a:pt x="1895" y="6527"/>
                  </a:lnTo>
                  <a:lnTo>
                    <a:pt x="1908" y="6624"/>
                  </a:lnTo>
                  <a:lnTo>
                    <a:pt x="1921" y="6719"/>
                  </a:lnTo>
                  <a:lnTo>
                    <a:pt x="1925" y="6762"/>
                  </a:lnTo>
                  <a:lnTo>
                    <a:pt x="1931" y="6811"/>
                  </a:lnTo>
                  <a:lnTo>
                    <a:pt x="1938" y="6864"/>
                  </a:lnTo>
                  <a:lnTo>
                    <a:pt x="1946" y="6918"/>
                  </a:lnTo>
                  <a:lnTo>
                    <a:pt x="1954" y="6970"/>
                  </a:lnTo>
                  <a:lnTo>
                    <a:pt x="1963" y="7020"/>
                  </a:lnTo>
                  <a:lnTo>
                    <a:pt x="1969" y="7042"/>
                  </a:lnTo>
                  <a:lnTo>
                    <a:pt x="1973" y="7064"/>
                  </a:lnTo>
                  <a:lnTo>
                    <a:pt x="1979" y="7084"/>
                  </a:lnTo>
                  <a:lnTo>
                    <a:pt x="1986" y="7101"/>
                  </a:lnTo>
                  <a:lnTo>
                    <a:pt x="1995" y="7128"/>
                  </a:lnTo>
                  <a:lnTo>
                    <a:pt x="2009" y="7168"/>
                  </a:lnTo>
                  <a:lnTo>
                    <a:pt x="2025" y="7216"/>
                  </a:lnTo>
                  <a:lnTo>
                    <a:pt x="2041" y="7269"/>
                  </a:lnTo>
                  <a:lnTo>
                    <a:pt x="2056" y="7321"/>
                  </a:lnTo>
                  <a:lnTo>
                    <a:pt x="2068" y="7370"/>
                  </a:lnTo>
                  <a:lnTo>
                    <a:pt x="2073" y="7392"/>
                  </a:lnTo>
                  <a:lnTo>
                    <a:pt x="2076" y="7413"/>
                  </a:lnTo>
                  <a:lnTo>
                    <a:pt x="2080" y="7429"/>
                  </a:lnTo>
                  <a:lnTo>
                    <a:pt x="2080" y="7442"/>
                  </a:lnTo>
                  <a:lnTo>
                    <a:pt x="2068" y="7466"/>
                  </a:lnTo>
                  <a:lnTo>
                    <a:pt x="2041" y="7517"/>
                  </a:lnTo>
                  <a:lnTo>
                    <a:pt x="2011" y="7570"/>
                  </a:lnTo>
                  <a:lnTo>
                    <a:pt x="1995" y="7602"/>
                  </a:lnTo>
                  <a:lnTo>
                    <a:pt x="1992" y="7614"/>
                  </a:lnTo>
                  <a:lnTo>
                    <a:pt x="1986" y="7637"/>
                  </a:lnTo>
                  <a:lnTo>
                    <a:pt x="1979" y="7669"/>
                  </a:lnTo>
                  <a:lnTo>
                    <a:pt x="1971" y="7703"/>
                  </a:lnTo>
                  <a:lnTo>
                    <a:pt x="1964" y="7738"/>
                  </a:lnTo>
                  <a:lnTo>
                    <a:pt x="1959" y="7769"/>
                  </a:lnTo>
                  <a:lnTo>
                    <a:pt x="1954" y="7793"/>
                  </a:lnTo>
                  <a:lnTo>
                    <a:pt x="1953" y="7805"/>
                  </a:lnTo>
                  <a:lnTo>
                    <a:pt x="1953" y="7815"/>
                  </a:lnTo>
                  <a:lnTo>
                    <a:pt x="1953" y="7840"/>
                  </a:lnTo>
                  <a:lnTo>
                    <a:pt x="1956" y="7862"/>
                  </a:lnTo>
                  <a:lnTo>
                    <a:pt x="1959" y="7872"/>
                  </a:lnTo>
                  <a:lnTo>
                    <a:pt x="1961" y="7880"/>
                  </a:lnTo>
                  <a:lnTo>
                    <a:pt x="1963" y="7888"/>
                  </a:lnTo>
                  <a:lnTo>
                    <a:pt x="1967" y="7895"/>
                  </a:lnTo>
                  <a:lnTo>
                    <a:pt x="1970" y="7901"/>
                  </a:lnTo>
                  <a:lnTo>
                    <a:pt x="1973" y="7906"/>
                  </a:lnTo>
                  <a:lnTo>
                    <a:pt x="1977" y="7911"/>
                  </a:lnTo>
                  <a:lnTo>
                    <a:pt x="1981" y="7916"/>
                  </a:lnTo>
                  <a:lnTo>
                    <a:pt x="1991" y="7922"/>
                  </a:lnTo>
                  <a:lnTo>
                    <a:pt x="2001" y="7927"/>
                  </a:lnTo>
                  <a:lnTo>
                    <a:pt x="2011" y="7930"/>
                  </a:lnTo>
                  <a:lnTo>
                    <a:pt x="2023" y="7934"/>
                  </a:lnTo>
                  <a:lnTo>
                    <a:pt x="2034" y="7936"/>
                  </a:lnTo>
                  <a:lnTo>
                    <a:pt x="2045" y="7938"/>
                  </a:lnTo>
                  <a:lnTo>
                    <a:pt x="2058" y="7941"/>
                  </a:lnTo>
                  <a:lnTo>
                    <a:pt x="2070" y="7943"/>
                  </a:lnTo>
                  <a:lnTo>
                    <a:pt x="2080" y="7948"/>
                  </a:lnTo>
                  <a:lnTo>
                    <a:pt x="2091" y="7953"/>
                  </a:lnTo>
                  <a:lnTo>
                    <a:pt x="2304" y="7953"/>
                  </a:lnTo>
                  <a:lnTo>
                    <a:pt x="2353" y="7924"/>
                  </a:lnTo>
                  <a:lnTo>
                    <a:pt x="2390" y="7904"/>
                  </a:lnTo>
                  <a:lnTo>
                    <a:pt x="2403" y="7896"/>
                  </a:lnTo>
                  <a:lnTo>
                    <a:pt x="2415" y="7889"/>
                  </a:lnTo>
                  <a:lnTo>
                    <a:pt x="2424" y="7882"/>
                  </a:lnTo>
                  <a:lnTo>
                    <a:pt x="2430" y="7874"/>
                  </a:lnTo>
                  <a:lnTo>
                    <a:pt x="2435" y="7865"/>
                  </a:lnTo>
                  <a:lnTo>
                    <a:pt x="2439" y="7853"/>
                  </a:lnTo>
                  <a:lnTo>
                    <a:pt x="2441" y="7838"/>
                  </a:lnTo>
                  <a:lnTo>
                    <a:pt x="2442" y="7820"/>
                  </a:lnTo>
                  <a:lnTo>
                    <a:pt x="2442" y="7770"/>
                  </a:lnTo>
                  <a:lnTo>
                    <a:pt x="2442" y="7697"/>
                  </a:lnTo>
                  <a:lnTo>
                    <a:pt x="2442" y="7686"/>
                  </a:lnTo>
                  <a:lnTo>
                    <a:pt x="2445" y="7676"/>
                  </a:lnTo>
                  <a:lnTo>
                    <a:pt x="2448" y="7665"/>
                  </a:lnTo>
                  <a:lnTo>
                    <a:pt x="2453" y="7655"/>
                  </a:lnTo>
                  <a:lnTo>
                    <a:pt x="2464" y="7637"/>
                  </a:lnTo>
                  <a:lnTo>
                    <a:pt x="2477" y="7618"/>
                  </a:lnTo>
                  <a:lnTo>
                    <a:pt x="2489" y="7600"/>
                  </a:lnTo>
                  <a:lnTo>
                    <a:pt x="2501" y="7581"/>
                  </a:lnTo>
                  <a:lnTo>
                    <a:pt x="2504" y="7572"/>
                  </a:lnTo>
                  <a:lnTo>
                    <a:pt x="2507" y="7560"/>
                  </a:lnTo>
                  <a:lnTo>
                    <a:pt x="2509" y="7550"/>
                  </a:lnTo>
                  <a:lnTo>
                    <a:pt x="2509" y="7538"/>
                  </a:lnTo>
                  <a:lnTo>
                    <a:pt x="2495" y="7422"/>
                  </a:lnTo>
                  <a:lnTo>
                    <a:pt x="2507" y="7400"/>
                  </a:lnTo>
                  <a:lnTo>
                    <a:pt x="2520" y="7378"/>
                  </a:lnTo>
                  <a:lnTo>
                    <a:pt x="2530" y="7354"/>
                  </a:lnTo>
                  <a:lnTo>
                    <a:pt x="2541" y="7328"/>
                  </a:lnTo>
                  <a:lnTo>
                    <a:pt x="2547" y="7301"/>
                  </a:lnTo>
                  <a:lnTo>
                    <a:pt x="2554" y="7272"/>
                  </a:lnTo>
                  <a:lnTo>
                    <a:pt x="2557" y="7256"/>
                  </a:lnTo>
                  <a:lnTo>
                    <a:pt x="2558" y="7241"/>
                  </a:lnTo>
                  <a:lnTo>
                    <a:pt x="2559" y="7225"/>
                  </a:lnTo>
                  <a:lnTo>
                    <a:pt x="2559" y="7208"/>
                  </a:lnTo>
                  <a:lnTo>
                    <a:pt x="2559" y="7134"/>
                  </a:lnTo>
                  <a:lnTo>
                    <a:pt x="2558" y="7116"/>
                  </a:lnTo>
                  <a:lnTo>
                    <a:pt x="2554" y="7096"/>
                  </a:lnTo>
                  <a:lnTo>
                    <a:pt x="2549" y="7077"/>
                  </a:lnTo>
                  <a:lnTo>
                    <a:pt x="2541" y="7056"/>
                  </a:lnTo>
                  <a:lnTo>
                    <a:pt x="2522" y="7015"/>
                  </a:lnTo>
                  <a:lnTo>
                    <a:pt x="2503" y="6973"/>
                  </a:lnTo>
                  <a:lnTo>
                    <a:pt x="2493" y="6952"/>
                  </a:lnTo>
                  <a:lnTo>
                    <a:pt x="2483" y="6930"/>
                  </a:lnTo>
                  <a:lnTo>
                    <a:pt x="2474" y="6910"/>
                  </a:lnTo>
                  <a:lnTo>
                    <a:pt x="2467" y="6890"/>
                  </a:lnTo>
                  <a:lnTo>
                    <a:pt x="2462" y="6871"/>
                  </a:lnTo>
                  <a:lnTo>
                    <a:pt x="2458" y="6851"/>
                  </a:lnTo>
                  <a:lnTo>
                    <a:pt x="2457" y="6842"/>
                  </a:lnTo>
                  <a:lnTo>
                    <a:pt x="2457" y="6833"/>
                  </a:lnTo>
                  <a:lnTo>
                    <a:pt x="2457" y="6824"/>
                  </a:lnTo>
                  <a:lnTo>
                    <a:pt x="2458" y="6816"/>
                  </a:lnTo>
                  <a:lnTo>
                    <a:pt x="2485" y="6538"/>
                  </a:lnTo>
                  <a:lnTo>
                    <a:pt x="2485" y="6517"/>
                  </a:lnTo>
                  <a:lnTo>
                    <a:pt x="2485" y="6507"/>
                  </a:lnTo>
                  <a:lnTo>
                    <a:pt x="2483" y="6498"/>
                  </a:lnTo>
                  <a:lnTo>
                    <a:pt x="2481" y="6491"/>
                  </a:lnTo>
                  <a:lnTo>
                    <a:pt x="2480" y="6485"/>
                  </a:lnTo>
                  <a:lnTo>
                    <a:pt x="2474" y="6474"/>
                  </a:lnTo>
                  <a:lnTo>
                    <a:pt x="2469" y="6466"/>
                  </a:lnTo>
                  <a:lnTo>
                    <a:pt x="2463" y="6459"/>
                  </a:lnTo>
                  <a:lnTo>
                    <a:pt x="2457" y="6451"/>
                  </a:lnTo>
                  <a:lnTo>
                    <a:pt x="2456" y="6448"/>
                  </a:lnTo>
                  <a:lnTo>
                    <a:pt x="2454" y="6443"/>
                  </a:lnTo>
                  <a:lnTo>
                    <a:pt x="2453" y="6438"/>
                  </a:lnTo>
                  <a:lnTo>
                    <a:pt x="2453" y="6432"/>
                  </a:lnTo>
                  <a:lnTo>
                    <a:pt x="2453" y="6410"/>
                  </a:lnTo>
                  <a:lnTo>
                    <a:pt x="2454" y="6369"/>
                  </a:lnTo>
                  <a:lnTo>
                    <a:pt x="2457" y="6328"/>
                  </a:lnTo>
                  <a:lnTo>
                    <a:pt x="2463" y="6289"/>
                  </a:lnTo>
                  <a:lnTo>
                    <a:pt x="2469" y="6251"/>
                  </a:lnTo>
                  <a:lnTo>
                    <a:pt x="2478" y="6214"/>
                  </a:lnTo>
                  <a:lnTo>
                    <a:pt x="2486" y="6178"/>
                  </a:lnTo>
                  <a:lnTo>
                    <a:pt x="2496" y="6144"/>
                  </a:lnTo>
                  <a:lnTo>
                    <a:pt x="2505" y="6111"/>
                  </a:lnTo>
                  <a:lnTo>
                    <a:pt x="2526" y="6047"/>
                  </a:lnTo>
                  <a:lnTo>
                    <a:pt x="2542" y="5986"/>
                  </a:lnTo>
                  <a:lnTo>
                    <a:pt x="2549" y="5959"/>
                  </a:lnTo>
                  <a:lnTo>
                    <a:pt x="2554" y="5931"/>
                  </a:lnTo>
                  <a:lnTo>
                    <a:pt x="2558" y="5904"/>
                  </a:lnTo>
                  <a:lnTo>
                    <a:pt x="2559" y="5879"/>
                  </a:lnTo>
                  <a:lnTo>
                    <a:pt x="2558" y="5817"/>
                  </a:lnTo>
                  <a:lnTo>
                    <a:pt x="2554" y="5738"/>
                  </a:lnTo>
                  <a:lnTo>
                    <a:pt x="2551" y="5647"/>
                  </a:lnTo>
                  <a:lnTo>
                    <a:pt x="2546" y="5552"/>
                  </a:lnTo>
                  <a:lnTo>
                    <a:pt x="2544" y="5459"/>
                  </a:lnTo>
                  <a:lnTo>
                    <a:pt x="2542" y="5377"/>
                  </a:lnTo>
                  <a:lnTo>
                    <a:pt x="2543" y="5343"/>
                  </a:lnTo>
                  <a:lnTo>
                    <a:pt x="2544" y="5313"/>
                  </a:lnTo>
                  <a:lnTo>
                    <a:pt x="2545" y="5289"/>
                  </a:lnTo>
                  <a:lnTo>
                    <a:pt x="2549" y="5273"/>
                  </a:lnTo>
                  <a:lnTo>
                    <a:pt x="2553" y="5253"/>
                  </a:lnTo>
                  <a:lnTo>
                    <a:pt x="2558" y="5226"/>
                  </a:lnTo>
                  <a:lnTo>
                    <a:pt x="2561" y="5194"/>
                  </a:lnTo>
                  <a:lnTo>
                    <a:pt x="2566" y="5159"/>
                  </a:lnTo>
                  <a:lnTo>
                    <a:pt x="2574" y="5078"/>
                  </a:lnTo>
                  <a:lnTo>
                    <a:pt x="2581" y="4990"/>
                  </a:lnTo>
                  <a:lnTo>
                    <a:pt x="2586" y="4901"/>
                  </a:lnTo>
                  <a:lnTo>
                    <a:pt x="2592" y="4816"/>
                  </a:lnTo>
                  <a:lnTo>
                    <a:pt x="2598" y="4743"/>
                  </a:lnTo>
                  <a:lnTo>
                    <a:pt x="2601" y="4688"/>
                  </a:lnTo>
                  <a:lnTo>
                    <a:pt x="2606" y="4696"/>
                  </a:lnTo>
                  <a:lnTo>
                    <a:pt x="2610" y="4706"/>
                  </a:lnTo>
                  <a:lnTo>
                    <a:pt x="2615" y="4720"/>
                  </a:lnTo>
                  <a:lnTo>
                    <a:pt x="2619" y="4736"/>
                  </a:lnTo>
                  <a:lnTo>
                    <a:pt x="2627" y="4775"/>
                  </a:lnTo>
                  <a:lnTo>
                    <a:pt x="2637" y="4820"/>
                  </a:lnTo>
                  <a:lnTo>
                    <a:pt x="2645" y="4874"/>
                  </a:lnTo>
                  <a:lnTo>
                    <a:pt x="2653" y="4933"/>
                  </a:lnTo>
                  <a:lnTo>
                    <a:pt x="2661" y="4994"/>
                  </a:lnTo>
                  <a:lnTo>
                    <a:pt x="2667" y="5059"/>
                  </a:lnTo>
                  <a:lnTo>
                    <a:pt x="2673" y="5125"/>
                  </a:lnTo>
                  <a:lnTo>
                    <a:pt x="2680" y="5190"/>
                  </a:lnTo>
                  <a:lnTo>
                    <a:pt x="2685" y="5253"/>
                  </a:lnTo>
                  <a:lnTo>
                    <a:pt x="2689" y="5313"/>
                  </a:lnTo>
                  <a:lnTo>
                    <a:pt x="2693" y="5369"/>
                  </a:lnTo>
                  <a:lnTo>
                    <a:pt x="2695" y="5419"/>
                  </a:lnTo>
                  <a:lnTo>
                    <a:pt x="2697" y="5462"/>
                  </a:lnTo>
                  <a:lnTo>
                    <a:pt x="2697" y="5496"/>
                  </a:lnTo>
                  <a:lnTo>
                    <a:pt x="2698" y="5555"/>
                  </a:lnTo>
                  <a:lnTo>
                    <a:pt x="2700" y="5611"/>
                  </a:lnTo>
                  <a:lnTo>
                    <a:pt x="2703" y="5664"/>
                  </a:lnTo>
                  <a:lnTo>
                    <a:pt x="2706" y="5714"/>
                  </a:lnTo>
                  <a:lnTo>
                    <a:pt x="2712" y="5763"/>
                  </a:lnTo>
                  <a:lnTo>
                    <a:pt x="2719" y="5813"/>
                  </a:lnTo>
                  <a:lnTo>
                    <a:pt x="2727" y="5863"/>
                  </a:lnTo>
                  <a:lnTo>
                    <a:pt x="2736" y="5915"/>
                  </a:lnTo>
                  <a:lnTo>
                    <a:pt x="2741" y="5950"/>
                  </a:lnTo>
                  <a:lnTo>
                    <a:pt x="2745" y="5982"/>
                  </a:lnTo>
                  <a:lnTo>
                    <a:pt x="2746" y="6009"/>
                  </a:lnTo>
                  <a:lnTo>
                    <a:pt x="2748" y="6035"/>
                  </a:lnTo>
                  <a:lnTo>
                    <a:pt x="2749" y="6080"/>
                  </a:lnTo>
                  <a:lnTo>
                    <a:pt x="2749" y="6120"/>
                  </a:lnTo>
                  <a:lnTo>
                    <a:pt x="2751" y="6138"/>
                  </a:lnTo>
                  <a:lnTo>
                    <a:pt x="2753" y="6158"/>
                  </a:lnTo>
                  <a:lnTo>
                    <a:pt x="2757" y="6177"/>
                  </a:lnTo>
                  <a:lnTo>
                    <a:pt x="2764" y="6197"/>
                  </a:lnTo>
                  <a:lnTo>
                    <a:pt x="2772" y="6218"/>
                  </a:lnTo>
                  <a:lnTo>
                    <a:pt x="2783" y="6241"/>
                  </a:lnTo>
                  <a:lnTo>
                    <a:pt x="2797" y="6266"/>
                  </a:lnTo>
                  <a:lnTo>
                    <a:pt x="2814" y="6294"/>
                  </a:lnTo>
                  <a:lnTo>
                    <a:pt x="2814" y="6319"/>
                  </a:lnTo>
                  <a:lnTo>
                    <a:pt x="2814" y="6344"/>
                  </a:lnTo>
                  <a:lnTo>
                    <a:pt x="2814" y="6369"/>
                  </a:lnTo>
                  <a:lnTo>
                    <a:pt x="2814" y="6394"/>
                  </a:lnTo>
                  <a:lnTo>
                    <a:pt x="2814" y="6418"/>
                  </a:lnTo>
                  <a:lnTo>
                    <a:pt x="2815" y="6442"/>
                  </a:lnTo>
                  <a:lnTo>
                    <a:pt x="2817" y="6466"/>
                  </a:lnTo>
                  <a:lnTo>
                    <a:pt x="2821" y="6490"/>
                  </a:lnTo>
                  <a:lnTo>
                    <a:pt x="2822" y="6499"/>
                  </a:lnTo>
                  <a:lnTo>
                    <a:pt x="2823" y="6510"/>
                  </a:lnTo>
                  <a:lnTo>
                    <a:pt x="2822" y="6519"/>
                  </a:lnTo>
                  <a:lnTo>
                    <a:pt x="2821" y="6528"/>
                  </a:lnTo>
                  <a:lnTo>
                    <a:pt x="2816" y="6546"/>
                  </a:lnTo>
                  <a:lnTo>
                    <a:pt x="2810" y="6566"/>
                  </a:lnTo>
                  <a:lnTo>
                    <a:pt x="2805" y="6587"/>
                  </a:lnTo>
                  <a:lnTo>
                    <a:pt x="2799" y="6610"/>
                  </a:lnTo>
                  <a:lnTo>
                    <a:pt x="2796" y="6623"/>
                  </a:lnTo>
                  <a:lnTo>
                    <a:pt x="2794" y="6637"/>
                  </a:lnTo>
                  <a:lnTo>
                    <a:pt x="2793" y="6650"/>
                  </a:lnTo>
                  <a:lnTo>
                    <a:pt x="2793" y="6666"/>
                  </a:lnTo>
                  <a:lnTo>
                    <a:pt x="2792" y="6695"/>
                  </a:lnTo>
                  <a:lnTo>
                    <a:pt x="2791" y="6723"/>
                  </a:lnTo>
                  <a:lnTo>
                    <a:pt x="2790" y="6750"/>
                  </a:lnTo>
                  <a:lnTo>
                    <a:pt x="2788" y="6776"/>
                  </a:lnTo>
                  <a:lnTo>
                    <a:pt x="2783" y="6824"/>
                  </a:lnTo>
                  <a:lnTo>
                    <a:pt x="2777" y="6870"/>
                  </a:lnTo>
                  <a:lnTo>
                    <a:pt x="2772" y="6914"/>
                  </a:lnTo>
                  <a:lnTo>
                    <a:pt x="2766" y="6958"/>
                  </a:lnTo>
                  <a:lnTo>
                    <a:pt x="2764" y="6980"/>
                  </a:lnTo>
                  <a:lnTo>
                    <a:pt x="2762" y="7002"/>
                  </a:lnTo>
                  <a:lnTo>
                    <a:pt x="2761" y="7025"/>
                  </a:lnTo>
                  <a:lnTo>
                    <a:pt x="2761" y="7049"/>
                  </a:lnTo>
                  <a:lnTo>
                    <a:pt x="2760" y="7156"/>
                  </a:lnTo>
                  <a:lnTo>
                    <a:pt x="2806" y="7462"/>
                  </a:lnTo>
                  <a:lnTo>
                    <a:pt x="2793" y="7464"/>
                  </a:lnTo>
                  <a:lnTo>
                    <a:pt x="2793" y="7517"/>
                  </a:lnTo>
                  <a:lnTo>
                    <a:pt x="2794" y="7528"/>
                  </a:lnTo>
                  <a:lnTo>
                    <a:pt x="2797" y="7540"/>
                  </a:lnTo>
                  <a:lnTo>
                    <a:pt x="2802" y="7551"/>
                  </a:lnTo>
                  <a:lnTo>
                    <a:pt x="2808" y="7562"/>
                  </a:lnTo>
                  <a:lnTo>
                    <a:pt x="2816" y="7573"/>
                  </a:lnTo>
                  <a:lnTo>
                    <a:pt x="2825" y="7584"/>
                  </a:lnTo>
                  <a:lnTo>
                    <a:pt x="2836" y="7594"/>
                  </a:lnTo>
                  <a:lnTo>
                    <a:pt x="2847" y="7604"/>
                  </a:lnTo>
                  <a:lnTo>
                    <a:pt x="2858" y="7612"/>
                  </a:lnTo>
                  <a:lnTo>
                    <a:pt x="2871" y="7620"/>
                  </a:lnTo>
                  <a:lnTo>
                    <a:pt x="2882" y="7628"/>
                  </a:lnTo>
                  <a:lnTo>
                    <a:pt x="2895" y="7633"/>
                  </a:lnTo>
                  <a:lnTo>
                    <a:pt x="2908" y="7638"/>
                  </a:lnTo>
                  <a:lnTo>
                    <a:pt x="2920" y="7641"/>
                  </a:lnTo>
                  <a:lnTo>
                    <a:pt x="2932" y="7644"/>
                  </a:lnTo>
                  <a:lnTo>
                    <a:pt x="2942" y="7645"/>
                  </a:lnTo>
                  <a:lnTo>
                    <a:pt x="3006" y="7645"/>
                  </a:lnTo>
                  <a:lnTo>
                    <a:pt x="3009" y="7662"/>
                  </a:lnTo>
                  <a:lnTo>
                    <a:pt x="3012" y="7678"/>
                  </a:lnTo>
                  <a:lnTo>
                    <a:pt x="3014" y="7693"/>
                  </a:lnTo>
                  <a:lnTo>
                    <a:pt x="3014" y="7706"/>
                  </a:lnTo>
                  <a:lnTo>
                    <a:pt x="3015" y="7730"/>
                  </a:lnTo>
                  <a:lnTo>
                    <a:pt x="3017" y="7752"/>
                  </a:lnTo>
                  <a:lnTo>
                    <a:pt x="3019" y="7761"/>
                  </a:lnTo>
                  <a:lnTo>
                    <a:pt x="3021" y="7770"/>
                  </a:lnTo>
                  <a:lnTo>
                    <a:pt x="3024" y="7780"/>
                  </a:lnTo>
                  <a:lnTo>
                    <a:pt x="3030" y="7789"/>
                  </a:lnTo>
                  <a:lnTo>
                    <a:pt x="3037" y="7798"/>
                  </a:lnTo>
                  <a:lnTo>
                    <a:pt x="3045" y="7807"/>
                  </a:lnTo>
                  <a:lnTo>
                    <a:pt x="3056" y="7816"/>
                  </a:lnTo>
                  <a:lnTo>
                    <a:pt x="3069" y="7825"/>
                  </a:lnTo>
                  <a:lnTo>
                    <a:pt x="3088" y="7838"/>
                  </a:lnTo>
                  <a:lnTo>
                    <a:pt x="3108" y="7849"/>
                  </a:lnTo>
                  <a:lnTo>
                    <a:pt x="3129" y="7860"/>
                  </a:lnTo>
                  <a:lnTo>
                    <a:pt x="3153" y="7870"/>
                  </a:lnTo>
                  <a:lnTo>
                    <a:pt x="3177" y="7878"/>
                  </a:lnTo>
                  <a:lnTo>
                    <a:pt x="3204" y="7884"/>
                  </a:lnTo>
                  <a:lnTo>
                    <a:pt x="3217" y="7886"/>
                  </a:lnTo>
                  <a:lnTo>
                    <a:pt x="3232" y="7888"/>
                  </a:lnTo>
                  <a:lnTo>
                    <a:pt x="3246" y="7889"/>
                  </a:lnTo>
                  <a:lnTo>
                    <a:pt x="3261" y="7889"/>
                  </a:lnTo>
                  <a:lnTo>
                    <a:pt x="3297" y="7889"/>
                  </a:lnTo>
                  <a:lnTo>
                    <a:pt x="3342" y="7887"/>
                  </a:lnTo>
                  <a:lnTo>
                    <a:pt x="3366" y="7886"/>
                  </a:lnTo>
                  <a:lnTo>
                    <a:pt x="3391" y="7884"/>
                  </a:lnTo>
                  <a:lnTo>
                    <a:pt x="3416" y="7881"/>
                  </a:lnTo>
                  <a:lnTo>
                    <a:pt x="3440" y="7878"/>
                  </a:lnTo>
                  <a:lnTo>
                    <a:pt x="3464" y="7874"/>
                  </a:lnTo>
                  <a:lnTo>
                    <a:pt x="3486" y="7869"/>
                  </a:lnTo>
                  <a:lnTo>
                    <a:pt x="3507" y="7863"/>
                  </a:lnTo>
                  <a:lnTo>
                    <a:pt x="3524" y="7856"/>
                  </a:lnTo>
                  <a:lnTo>
                    <a:pt x="3532" y="7852"/>
                  </a:lnTo>
                  <a:lnTo>
                    <a:pt x="3539" y="7847"/>
                  </a:lnTo>
                  <a:lnTo>
                    <a:pt x="3544" y="7842"/>
                  </a:lnTo>
                  <a:lnTo>
                    <a:pt x="3550" y="7838"/>
                  </a:lnTo>
                  <a:lnTo>
                    <a:pt x="3554" y="7832"/>
                  </a:lnTo>
                  <a:lnTo>
                    <a:pt x="3557" y="7828"/>
                  </a:lnTo>
                  <a:lnTo>
                    <a:pt x="3558" y="7821"/>
                  </a:lnTo>
                  <a:lnTo>
                    <a:pt x="3559" y="7815"/>
                  </a:lnTo>
                  <a:lnTo>
                    <a:pt x="3559" y="7805"/>
                  </a:lnTo>
                  <a:lnTo>
                    <a:pt x="3558" y="7790"/>
                  </a:lnTo>
                  <a:lnTo>
                    <a:pt x="3557" y="7775"/>
                  </a:lnTo>
                  <a:lnTo>
                    <a:pt x="3555" y="7761"/>
                  </a:lnTo>
                  <a:lnTo>
                    <a:pt x="3551" y="7746"/>
                  </a:lnTo>
                  <a:lnTo>
                    <a:pt x="3547" y="7732"/>
                  </a:lnTo>
                  <a:lnTo>
                    <a:pt x="3542" y="7718"/>
                  </a:lnTo>
                  <a:lnTo>
                    <a:pt x="3536" y="7703"/>
                  </a:lnTo>
                  <a:lnTo>
                    <a:pt x="3531" y="7688"/>
                  </a:lnTo>
                  <a:lnTo>
                    <a:pt x="3516" y="7660"/>
                  </a:lnTo>
                  <a:lnTo>
                    <a:pt x="3499" y="7632"/>
                  </a:lnTo>
                  <a:lnTo>
                    <a:pt x="3480" y="7604"/>
                  </a:lnTo>
                  <a:lnTo>
                    <a:pt x="3462" y="7576"/>
                  </a:lnTo>
                  <a:lnTo>
                    <a:pt x="3421" y="7524"/>
                  </a:lnTo>
                  <a:lnTo>
                    <a:pt x="3381" y="7474"/>
                  </a:lnTo>
                  <a:lnTo>
                    <a:pt x="3362" y="7452"/>
                  </a:lnTo>
                  <a:lnTo>
                    <a:pt x="3344" y="7430"/>
                  </a:lnTo>
                  <a:lnTo>
                    <a:pt x="3328" y="7408"/>
                  </a:lnTo>
                  <a:lnTo>
                    <a:pt x="3315" y="7390"/>
                  </a:lnTo>
                  <a:lnTo>
                    <a:pt x="3323" y="7357"/>
                  </a:lnTo>
                  <a:lnTo>
                    <a:pt x="3334" y="7316"/>
                  </a:lnTo>
                  <a:lnTo>
                    <a:pt x="3348" y="7270"/>
                  </a:lnTo>
                  <a:lnTo>
                    <a:pt x="3363" y="7222"/>
                  </a:lnTo>
                  <a:lnTo>
                    <a:pt x="3375" y="7175"/>
                  </a:lnTo>
                  <a:lnTo>
                    <a:pt x="3388" y="7132"/>
                  </a:lnTo>
                  <a:lnTo>
                    <a:pt x="3392" y="7113"/>
                  </a:lnTo>
                  <a:lnTo>
                    <a:pt x="3396" y="7096"/>
                  </a:lnTo>
                  <a:lnTo>
                    <a:pt x="3398" y="7081"/>
                  </a:lnTo>
                  <a:lnTo>
                    <a:pt x="3399" y="7071"/>
                  </a:lnTo>
                  <a:lnTo>
                    <a:pt x="3403" y="7016"/>
                  </a:lnTo>
                  <a:lnTo>
                    <a:pt x="3404" y="6965"/>
                  </a:lnTo>
                  <a:lnTo>
                    <a:pt x="3405" y="6914"/>
                  </a:lnTo>
                  <a:lnTo>
                    <a:pt x="3405" y="6866"/>
                  </a:lnTo>
                  <a:lnTo>
                    <a:pt x="3406" y="6819"/>
                  </a:lnTo>
                  <a:lnTo>
                    <a:pt x="3408" y="6773"/>
                  </a:lnTo>
                  <a:lnTo>
                    <a:pt x="3410" y="6749"/>
                  </a:lnTo>
                  <a:lnTo>
                    <a:pt x="3412" y="6723"/>
                  </a:lnTo>
                  <a:lnTo>
                    <a:pt x="3415" y="6699"/>
                  </a:lnTo>
                  <a:lnTo>
                    <a:pt x="3419" y="6674"/>
                  </a:lnTo>
                  <a:lnTo>
                    <a:pt x="3423" y="6640"/>
                  </a:lnTo>
                  <a:lnTo>
                    <a:pt x="3428" y="6600"/>
                  </a:lnTo>
                  <a:lnTo>
                    <a:pt x="3431" y="6555"/>
                  </a:lnTo>
                  <a:lnTo>
                    <a:pt x="3435" y="6506"/>
                  </a:lnTo>
                  <a:lnTo>
                    <a:pt x="3440" y="6400"/>
                  </a:lnTo>
                  <a:lnTo>
                    <a:pt x="3446" y="6286"/>
                  </a:lnTo>
                  <a:lnTo>
                    <a:pt x="3450" y="6171"/>
                  </a:lnTo>
                  <a:lnTo>
                    <a:pt x="3452" y="6063"/>
                  </a:lnTo>
                  <a:lnTo>
                    <a:pt x="3453" y="5967"/>
                  </a:lnTo>
                  <a:lnTo>
                    <a:pt x="3453" y="5889"/>
                  </a:lnTo>
                  <a:lnTo>
                    <a:pt x="3452" y="5839"/>
                  </a:lnTo>
                  <a:lnTo>
                    <a:pt x="3452" y="5789"/>
                  </a:lnTo>
                  <a:lnTo>
                    <a:pt x="3452" y="5737"/>
                  </a:lnTo>
                  <a:lnTo>
                    <a:pt x="3451" y="5686"/>
                  </a:lnTo>
                  <a:lnTo>
                    <a:pt x="3451" y="5634"/>
                  </a:lnTo>
                  <a:lnTo>
                    <a:pt x="3451" y="5583"/>
                  </a:lnTo>
                  <a:lnTo>
                    <a:pt x="3451" y="5530"/>
                  </a:lnTo>
                  <a:lnTo>
                    <a:pt x="3451" y="5479"/>
                  </a:lnTo>
                  <a:lnTo>
                    <a:pt x="3451" y="5427"/>
                  </a:lnTo>
                  <a:lnTo>
                    <a:pt x="3452" y="5376"/>
                  </a:lnTo>
                  <a:lnTo>
                    <a:pt x="3452" y="5326"/>
                  </a:lnTo>
                  <a:lnTo>
                    <a:pt x="3454" y="5275"/>
                  </a:lnTo>
                  <a:lnTo>
                    <a:pt x="3455" y="5225"/>
                  </a:lnTo>
                  <a:lnTo>
                    <a:pt x="3458" y="5177"/>
                  </a:lnTo>
                  <a:lnTo>
                    <a:pt x="3460" y="5128"/>
                  </a:lnTo>
                  <a:lnTo>
                    <a:pt x="3463" y="5081"/>
                  </a:lnTo>
                  <a:lnTo>
                    <a:pt x="3466" y="5035"/>
                  </a:lnTo>
                  <a:lnTo>
                    <a:pt x="3466" y="4985"/>
                  </a:lnTo>
                  <a:lnTo>
                    <a:pt x="3463" y="4931"/>
                  </a:lnTo>
                  <a:lnTo>
                    <a:pt x="3461" y="4878"/>
                  </a:lnTo>
                  <a:lnTo>
                    <a:pt x="3460" y="4824"/>
                  </a:lnTo>
                  <a:lnTo>
                    <a:pt x="3460" y="4772"/>
                  </a:lnTo>
                  <a:lnTo>
                    <a:pt x="3461" y="4747"/>
                  </a:lnTo>
                  <a:lnTo>
                    <a:pt x="3462" y="4724"/>
                  </a:lnTo>
                  <a:lnTo>
                    <a:pt x="3464" y="4702"/>
                  </a:lnTo>
                  <a:lnTo>
                    <a:pt x="3468" y="4681"/>
                  </a:lnTo>
                  <a:lnTo>
                    <a:pt x="3474" y="4641"/>
                  </a:lnTo>
                  <a:lnTo>
                    <a:pt x="3478" y="4594"/>
                  </a:lnTo>
                  <a:lnTo>
                    <a:pt x="3480" y="4542"/>
                  </a:lnTo>
                  <a:lnTo>
                    <a:pt x="3483" y="4487"/>
                  </a:lnTo>
                  <a:lnTo>
                    <a:pt x="3484" y="4432"/>
                  </a:lnTo>
                  <a:lnTo>
                    <a:pt x="3484" y="4378"/>
                  </a:lnTo>
                  <a:lnTo>
                    <a:pt x="3485" y="4328"/>
                  </a:lnTo>
                  <a:lnTo>
                    <a:pt x="3485" y="4283"/>
                  </a:lnTo>
                  <a:lnTo>
                    <a:pt x="3485" y="4155"/>
                  </a:lnTo>
                  <a:lnTo>
                    <a:pt x="3499" y="4154"/>
                  </a:lnTo>
                  <a:lnTo>
                    <a:pt x="3514" y="4152"/>
                  </a:lnTo>
                  <a:lnTo>
                    <a:pt x="3530" y="4148"/>
                  </a:lnTo>
                  <a:lnTo>
                    <a:pt x="3546" y="4145"/>
                  </a:lnTo>
                  <a:lnTo>
                    <a:pt x="3581" y="4135"/>
                  </a:lnTo>
                  <a:lnTo>
                    <a:pt x="3616" y="4123"/>
                  </a:lnTo>
                  <a:lnTo>
                    <a:pt x="3634" y="4116"/>
                  </a:lnTo>
                  <a:lnTo>
                    <a:pt x="3650" y="4110"/>
                  </a:lnTo>
                  <a:lnTo>
                    <a:pt x="3666" y="4102"/>
                  </a:lnTo>
                  <a:lnTo>
                    <a:pt x="3679" y="4094"/>
                  </a:lnTo>
                  <a:lnTo>
                    <a:pt x="3692" y="4086"/>
                  </a:lnTo>
                  <a:lnTo>
                    <a:pt x="3703" y="4076"/>
                  </a:lnTo>
                  <a:lnTo>
                    <a:pt x="3713" y="4068"/>
                  </a:lnTo>
                  <a:lnTo>
                    <a:pt x="3721" y="4059"/>
                  </a:lnTo>
                  <a:lnTo>
                    <a:pt x="3701" y="3947"/>
                  </a:lnTo>
                  <a:lnTo>
                    <a:pt x="3682" y="3843"/>
                  </a:lnTo>
                  <a:lnTo>
                    <a:pt x="3662" y="3745"/>
                  </a:lnTo>
                  <a:lnTo>
                    <a:pt x="3643" y="3652"/>
                  </a:lnTo>
                  <a:lnTo>
                    <a:pt x="3622" y="3564"/>
                  </a:lnTo>
                  <a:lnTo>
                    <a:pt x="3603" y="3480"/>
                  </a:lnTo>
                  <a:lnTo>
                    <a:pt x="3583" y="3400"/>
                  </a:lnTo>
                  <a:lnTo>
                    <a:pt x="3564" y="3321"/>
                  </a:lnTo>
                  <a:lnTo>
                    <a:pt x="3544" y="3243"/>
                  </a:lnTo>
                  <a:lnTo>
                    <a:pt x="3525" y="3166"/>
                  </a:lnTo>
                  <a:lnTo>
                    <a:pt x="3507" y="3088"/>
                  </a:lnTo>
                  <a:lnTo>
                    <a:pt x="3487" y="3009"/>
                  </a:lnTo>
                  <a:lnTo>
                    <a:pt x="3469" y="2928"/>
                  </a:lnTo>
                  <a:lnTo>
                    <a:pt x="3451" y="2843"/>
                  </a:lnTo>
                  <a:lnTo>
                    <a:pt x="3434" y="2754"/>
                  </a:lnTo>
                  <a:lnTo>
                    <a:pt x="3416" y="2661"/>
                  </a:lnTo>
                  <a:lnTo>
                    <a:pt x="3410" y="2624"/>
                  </a:lnTo>
                  <a:lnTo>
                    <a:pt x="3400" y="2562"/>
                  </a:lnTo>
                  <a:lnTo>
                    <a:pt x="3388" y="2483"/>
                  </a:lnTo>
                  <a:lnTo>
                    <a:pt x="3375" y="2396"/>
                  </a:lnTo>
                  <a:lnTo>
                    <a:pt x="3362" y="2313"/>
                  </a:lnTo>
                  <a:lnTo>
                    <a:pt x="3351" y="2241"/>
                  </a:lnTo>
                  <a:lnTo>
                    <a:pt x="3342" y="2191"/>
                  </a:lnTo>
                  <a:lnTo>
                    <a:pt x="3339" y="2170"/>
                  </a:lnTo>
                  <a:lnTo>
                    <a:pt x="3359" y="1986"/>
                  </a:lnTo>
                  <a:lnTo>
                    <a:pt x="3439" y="1937"/>
                  </a:lnTo>
                  <a:lnTo>
                    <a:pt x="3527" y="1885"/>
                  </a:lnTo>
                  <a:lnTo>
                    <a:pt x="3621" y="1832"/>
                  </a:lnTo>
                  <a:lnTo>
                    <a:pt x="3718" y="1776"/>
                  </a:lnTo>
                  <a:lnTo>
                    <a:pt x="3818" y="1719"/>
                  </a:lnTo>
                  <a:lnTo>
                    <a:pt x="3917" y="1660"/>
                  </a:lnTo>
                  <a:lnTo>
                    <a:pt x="4014" y="1603"/>
                  </a:lnTo>
                  <a:lnTo>
                    <a:pt x="4108" y="1545"/>
                  </a:lnTo>
                  <a:lnTo>
                    <a:pt x="4153" y="1517"/>
                  </a:lnTo>
                  <a:lnTo>
                    <a:pt x="4196" y="1489"/>
                  </a:lnTo>
                  <a:lnTo>
                    <a:pt x="4237" y="1461"/>
                  </a:lnTo>
                  <a:lnTo>
                    <a:pt x="4277" y="1435"/>
                  </a:lnTo>
                  <a:lnTo>
                    <a:pt x="4314" y="1409"/>
                  </a:lnTo>
                  <a:lnTo>
                    <a:pt x="4348" y="1383"/>
                  </a:lnTo>
                  <a:lnTo>
                    <a:pt x="4380" y="1359"/>
                  </a:lnTo>
                  <a:lnTo>
                    <a:pt x="4409" y="1335"/>
                  </a:lnTo>
                  <a:lnTo>
                    <a:pt x="4434" y="1311"/>
                  </a:lnTo>
                  <a:lnTo>
                    <a:pt x="4456" y="1289"/>
                  </a:lnTo>
                  <a:lnTo>
                    <a:pt x="4474" y="1267"/>
                  </a:lnTo>
                  <a:lnTo>
                    <a:pt x="4488" y="1247"/>
                  </a:lnTo>
                  <a:lnTo>
                    <a:pt x="4498" y="1228"/>
                  </a:lnTo>
                  <a:lnTo>
                    <a:pt x="4504" y="1210"/>
                  </a:lnTo>
                  <a:lnTo>
                    <a:pt x="4505" y="1194"/>
                  </a:lnTo>
                  <a:lnTo>
                    <a:pt x="4500" y="1179"/>
                  </a:lnTo>
                  <a:lnTo>
                    <a:pt x="4447" y="1051"/>
                  </a:lnTo>
                  <a:lnTo>
                    <a:pt x="4327" y="853"/>
                  </a:lnTo>
                  <a:lnTo>
                    <a:pt x="4260" y="707"/>
                  </a:lnTo>
                  <a:lnTo>
                    <a:pt x="4251" y="686"/>
                  </a:lnTo>
                  <a:lnTo>
                    <a:pt x="4244" y="666"/>
                  </a:lnTo>
                  <a:lnTo>
                    <a:pt x="4237" y="645"/>
                  </a:lnTo>
                  <a:lnTo>
                    <a:pt x="4232" y="625"/>
                  </a:lnTo>
                  <a:lnTo>
                    <a:pt x="4221" y="584"/>
                  </a:lnTo>
                  <a:lnTo>
                    <a:pt x="4213" y="542"/>
                  </a:lnTo>
                  <a:lnTo>
                    <a:pt x="4206" y="502"/>
                  </a:lnTo>
                  <a:lnTo>
                    <a:pt x="4198" y="464"/>
                  </a:lnTo>
                  <a:lnTo>
                    <a:pt x="4195" y="444"/>
                  </a:lnTo>
                  <a:lnTo>
                    <a:pt x="4190" y="426"/>
                  </a:lnTo>
                  <a:lnTo>
                    <a:pt x="4185" y="408"/>
                  </a:lnTo>
                  <a:lnTo>
                    <a:pt x="4179" y="390"/>
                  </a:lnTo>
                  <a:lnTo>
                    <a:pt x="4164" y="358"/>
                  </a:lnTo>
                  <a:lnTo>
                    <a:pt x="4145" y="347"/>
                  </a:lnTo>
                  <a:lnTo>
                    <a:pt x="4130" y="341"/>
                  </a:lnTo>
                  <a:lnTo>
                    <a:pt x="4120" y="339"/>
                  </a:lnTo>
                  <a:lnTo>
                    <a:pt x="4112" y="337"/>
                  </a:lnTo>
                  <a:lnTo>
                    <a:pt x="4104" y="333"/>
                  </a:lnTo>
                  <a:lnTo>
                    <a:pt x="4093" y="328"/>
                  </a:lnTo>
                  <a:lnTo>
                    <a:pt x="4078" y="315"/>
                  </a:lnTo>
                  <a:lnTo>
                    <a:pt x="4058" y="294"/>
                  </a:lnTo>
                  <a:lnTo>
                    <a:pt x="4052" y="289"/>
                  </a:lnTo>
                  <a:lnTo>
                    <a:pt x="4045" y="283"/>
                  </a:lnTo>
                  <a:lnTo>
                    <a:pt x="4038" y="277"/>
                  </a:lnTo>
                  <a:lnTo>
                    <a:pt x="4032" y="274"/>
                  </a:lnTo>
                  <a:lnTo>
                    <a:pt x="4025" y="270"/>
                  </a:lnTo>
                  <a:lnTo>
                    <a:pt x="4017" y="267"/>
                  </a:lnTo>
                  <a:lnTo>
                    <a:pt x="4010" y="265"/>
                  </a:lnTo>
                  <a:lnTo>
                    <a:pt x="4002" y="262"/>
                  </a:lnTo>
                  <a:lnTo>
                    <a:pt x="3986" y="260"/>
                  </a:lnTo>
                  <a:lnTo>
                    <a:pt x="3969" y="259"/>
                  </a:lnTo>
                  <a:lnTo>
                    <a:pt x="3952" y="259"/>
                  </a:lnTo>
                  <a:lnTo>
                    <a:pt x="3932" y="260"/>
                  </a:lnTo>
                  <a:lnTo>
                    <a:pt x="3879" y="264"/>
                  </a:lnTo>
                  <a:lnTo>
                    <a:pt x="3842" y="267"/>
                  </a:lnTo>
                  <a:lnTo>
                    <a:pt x="3828" y="267"/>
                  </a:lnTo>
                  <a:lnTo>
                    <a:pt x="3815" y="266"/>
                  </a:lnTo>
                  <a:lnTo>
                    <a:pt x="3804" y="264"/>
                  </a:lnTo>
                  <a:lnTo>
                    <a:pt x="3795" y="260"/>
                  </a:lnTo>
                  <a:lnTo>
                    <a:pt x="3786" y="253"/>
                  </a:lnTo>
                  <a:lnTo>
                    <a:pt x="3778" y="245"/>
                  </a:lnTo>
                  <a:lnTo>
                    <a:pt x="3769" y="235"/>
                  </a:lnTo>
                  <a:lnTo>
                    <a:pt x="3758" y="221"/>
                  </a:lnTo>
                  <a:lnTo>
                    <a:pt x="3734" y="186"/>
                  </a:lnTo>
                  <a:lnTo>
                    <a:pt x="3701" y="134"/>
                  </a:lnTo>
                  <a:lnTo>
                    <a:pt x="3655" y="108"/>
                  </a:lnTo>
                  <a:lnTo>
                    <a:pt x="3612" y="86"/>
                  </a:lnTo>
                  <a:lnTo>
                    <a:pt x="3568" y="69"/>
                  </a:lnTo>
                  <a:lnTo>
                    <a:pt x="3527" y="57"/>
                  </a:lnTo>
                  <a:lnTo>
                    <a:pt x="3487" y="48"/>
                  </a:lnTo>
                  <a:lnTo>
                    <a:pt x="3450" y="43"/>
                  </a:lnTo>
                  <a:lnTo>
                    <a:pt x="3413" y="41"/>
                  </a:lnTo>
                  <a:lnTo>
                    <a:pt x="3378" y="43"/>
                  </a:lnTo>
                  <a:lnTo>
                    <a:pt x="3344" y="48"/>
                  </a:lnTo>
                  <a:lnTo>
                    <a:pt x="3312" y="56"/>
                  </a:lnTo>
                  <a:lnTo>
                    <a:pt x="3284" y="65"/>
                  </a:lnTo>
                  <a:lnTo>
                    <a:pt x="3256" y="77"/>
                  </a:lnTo>
                  <a:lnTo>
                    <a:pt x="3231" y="91"/>
                  </a:lnTo>
                  <a:lnTo>
                    <a:pt x="3208" y="107"/>
                  </a:lnTo>
                  <a:lnTo>
                    <a:pt x="3188" y="124"/>
                  </a:lnTo>
                  <a:lnTo>
                    <a:pt x="3169" y="141"/>
                  </a:lnTo>
                  <a:lnTo>
                    <a:pt x="3153" y="160"/>
                  </a:lnTo>
                  <a:lnTo>
                    <a:pt x="3140" y="179"/>
                  </a:lnTo>
                  <a:lnTo>
                    <a:pt x="3129" y="198"/>
                  </a:lnTo>
                  <a:lnTo>
                    <a:pt x="3121" y="217"/>
                  </a:lnTo>
                  <a:lnTo>
                    <a:pt x="3117" y="236"/>
                  </a:lnTo>
                  <a:lnTo>
                    <a:pt x="3115" y="254"/>
                  </a:lnTo>
                  <a:lnTo>
                    <a:pt x="3115" y="272"/>
                  </a:lnTo>
                  <a:lnTo>
                    <a:pt x="3119" y="288"/>
                  </a:lnTo>
                  <a:lnTo>
                    <a:pt x="3126" y="301"/>
                  </a:lnTo>
                  <a:lnTo>
                    <a:pt x="3136" y="314"/>
                  </a:lnTo>
                  <a:lnTo>
                    <a:pt x="3150" y="324"/>
                  </a:lnTo>
                  <a:lnTo>
                    <a:pt x="3166" y="332"/>
                  </a:lnTo>
                  <a:lnTo>
                    <a:pt x="3187" y="338"/>
                  </a:lnTo>
                  <a:lnTo>
                    <a:pt x="3211" y="341"/>
                  </a:lnTo>
                  <a:lnTo>
                    <a:pt x="3238" y="340"/>
                  </a:lnTo>
                  <a:lnTo>
                    <a:pt x="3270" y="337"/>
                  </a:lnTo>
                  <a:lnTo>
                    <a:pt x="3256" y="344"/>
                  </a:lnTo>
                  <a:lnTo>
                    <a:pt x="3241" y="353"/>
                  </a:lnTo>
                  <a:lnTo>
                    <a:pt x="3227" y="364"/>
                  </a:lnTo>
                  <a:lnTo>
                    <a:pt x="3211" y="377"/>
                  </a:lnTo>
                  <a:lnTo>
                    <a:pt x="3195" y="390"/>
                  </a:lnTo>
                  <a:lnTo>
                    <a:pt x="3180" y="405"/>
                  </a:lnTo>
                  <a:lnTo>
                    <a:pt x="3166" y="420"/>
                  </a:lnTo>
                  <a:lnTo>
                    <a:pt x="3153" y="434"/>
                  </a:lnTo>
                  <a:lnTo>
                    <a:pt x="3143" y="446"/>
                  </a:lnTo>
                  <a:lnTo>
                    <a:pt x="3135" y="458"/>
                  </a:lnTo>
                  <a:lnTo>
                    <a:pt x="3133" y="462"/>
                  </a:lnTo>
                  <a:lnTo>
                    <a:pt x="3131" y="467"/>
                  </a:lnTo>
                  <a:lnTo>
                    <a:pt x="3131" y="472"/>
                  </a:lnTo>
                  <a:lnTo>
                    <a:pt x="3131" y="475"/>
                  </a:lnTo>
                  <a:lnTo>
                    <a:pt x="3132" y="477"/>
                  </a:lnTo>
                  <a:lnTo>
                    <a:pt x="3133" y="478"/>
                  </a:lnTo>
                  <a:lnTo>
                    <a:pt x="3136" y="480"/>
                  </a:lnTo>
                  <a:lnTo>
                    <a:pt x="3141" y="480"/>
                  </a:lnTo>
                  <a:lnTo>
                    <a:pt x="3148" y="478"/>
                  </a:lnTo>
                  <a:lnTo>
                    <a:pt x="3155" y="476"/>
                  </a:lnTo>
                  <a:lnTo>
                    <a:pt x="3163" y="473"/>
                  </a:lnTo>
                  <a:lnTo>
                    <a:pt x="3173" y="469"/>
                  </a:lnTo>
                  <a:lnTo>
                    <a:pt x="3188" y="462"/>
                  </a:lnTo>
                  <a:lnTo>
                    <a:pt x="3203" y="458"/>
                  </a:lnTo>
                  <a:lnTo>
                    <a:pt x="3216" y="453"/>
                  </a:lnTo>
                  <a:lnTo>
                    <a:pt x="3230" y="451"/>
                  </a:lnTo>
                  <a:lnTo>
                    <a:pt x="3244" y="449"/>
                  </a:lnTo>
                  <a:lnTo>
                    <a:pt x="3256" y="449"/>
                  </a:lnTo>
                  <a:lnTo>
                    <a:pt x="3270" y="448"/>
                  </a:lnTo>
                  <a:lnTo>
                    <a:pt x="3283" y="449"/>
                  </a:lnTo>
                  <a:lnTo>
                    <a:pt x="3307" y="451"/>
                  </a:lnTo>
                  <a:lnTo>
                    <a:pt x="3331" y="456"/>
                  </a:lnTo>
                  <a:lnTo>
                    <a:pt x="3355" y="460"/>
                  </a:lnTo>
                  <a:lnTo>
                    <a:pt x="3379" y="464"/>
                  </a:lnTo>
                  <a:lnTo>
                    <a:pt x="3412" y="449"/>
                  </a:lnTo>
                  <a:lnTo>
                    <a:pt x="3444" y="433"/>
                  </a:lnTo>
                  <a:lnTo>
                    <a:pt x="3460" y="425"/>
                  </a:lnTo>
                  <a:lnTo>
                    <a:pt x="3476" y="419"/>
                  </a:lnTo>
                  <a:lnTo>
                    <a:pt x="3492" y="413"/>
                  </a:lnTo>
                  <a:lnTo>
                    <a:pt x="3507" y="409"/>
                  </a:lnTo>
                  <a:lnTo>
                    <a:pt x="3522" y="406"/>
                  </a:lnTo>
                  <a:lnTo>
                    <a:pt x="3535" y="405"/>
                  </a:lnTo>
                  <a:lnTo>
                    <a:pt x="3542" y="405"/>
                  </a:lnTo>
                  <a:lnTo>
                    <a:pt x="3548" y="406"/>
                  </a:lnTo>
                  <a:lnTo>
                    <a:pt x="3555" y="408"/>
                  </a:lnTo>
                  <a:lnTo>
                    <a:pt x="3560" y="410"/>
                  </a:lnTo>
                  <a:lnTo>
                    <a:pt x="3566" y="412"/>
                  </a:lnTo>
                  <a:lnTo>
                    <a:pt x="3572" y="416"/>
                  </a:lnTo>
                  <a:lnTo>
                    <a:pt x="3578" y="420"/>
                  </a:lnTo>
                  <a:lnTo>
                    <a:pt x="3582" y="425"/>
                  </a:lnTo>
                  <a:lnTo>
                    <a:pt x="3587" y="430"/>
                  </a:lnTo>
                  <a:lnTo>
                    <a:pt x="3591" y="436"/>
                  </a:lnTo>
                  <a:lnTo>
                    <a:pt x="3596" y="443"/>
                  </a:lnTo>
                  <a:lnTo>
                    <a:pt x="3600" y="451"/>
                  </a:lnTo>
                  <a:lnTo>
                    <a:pt x="3767" y="818"/>
                  </a:lnTo>
                  <a:lnTo>
                    <a:pt x="3775" y="839"/>
                  </a:lnTo>
                  <a:lnTo>
                    <a:pt x="3782" y="858"/>
                  </a:lnTo>
                  <a:lnTo>
                    <a:pt x="3786" y="876"/>
                  </a:lnTo>
                  <a:lnTo>
                    <a:pt x="3788" y="892"/>
                  </a:lnTo>
                  <a:lnTo>
                    <a:pt x="3788" y="908"/>
                  </a:lnTo>
                  <a:lnTo>
                    <a:pt x="3787" y="922"/>
                  </a:lnTo>
                  <a:lnTo>
                    <a:pt x="3785" y="936"/>
                  </a:lnTo>
                  <a:lnTo>
                    <a:pt x="3782" y="948"/>
                  </a:lnTo>
                  <a:lnTo>
                    <a:pt x="3774" y="973"/>
                  </a:lnTo>
                  <a:lnTo>
                    <a:pt x="3765" y="996"/>
                  </a:lnTo>
                  <a:lnTo>
                    <a:pt x="3762" y="1008"/>
                  </a:lnTo>
                  <a:lnTo>
                    <a:pt x="3758" y="1020"/>
                  </a:lnTo>
                  <a:lnTo>
                    <a:pt x="3756" y="1033"/>
                  </a:lnTo>
                  <a:lnTo>
                    <a:pt x="3755" y="1047"/>
                  </a:lnTo>
                  <a:lnTo>
                    <a:pt x="3757" y="1074"/>
                  </a:lnTo>
                  <a:lnTo>
                    <a:pt x="3761" y="1103"/>
                  </a:lnTo>
                  <a:lnTo>
                    <a:pt x="3762" y="1116"/>
                  </a:lnTo>
                  <a:lnTo>
                    <a:pt x="3762" y="1129"/>
                  </a:lnTo>
                  <a:lnTo>
                    <a:pt x="3761" y="1141"/>
                  </a:lnTo>
                  <a:lnTo>
                    <a:pt x="3757" y="1151"/>
                  </a:lnTo>
                  <a:lnTo>
                    <a:pt x="3755" y="1155"/>
                  </a:lnTo>
                  <a:lnTo>
                    <a:pt x="3753" y="1160"/>
                  </a:lnTo>
                  <a:lnTo>
                    <a:pt x="3749" y="1162"/>
                  </a:lnTo>
                  <a:lnTo>
                    <a:pt x="3745" y="1165"/>
                  </a:lnTo>
                  <a:lnTo>
                    <a:pt x="3739" y="1168"/>
                  </a:lnTo>
                  <a:lnTo>
                    <a:pt x="3733" y="1169"/>
                  </a:lnTo>
                  <a:lnTo>
                    <a:pt x="3726" y="1170"/>
                  </a:lnTo>
                  <a:lnTo>
                    <a:pt x="3718" y="1170"/>
                  </a:lnTo>
                  <a:lnTo>
                    <a:pt x="3709" y="1169"/>
                  </a:lnTo>
                  <a:lnTo>
                    <a:pt x="3699" y="1167"/>
                  </a:lnTo>
                  <a:lnTo>
                    <a:pt x="3687" y="1164"/>
                  </a:lnTo>
                  <a:lnTo>
                    <a:pt x="3675" y="1161"/>
                  </a:lnTo>
                  <a:lnTo>
                    <a:pt x="3645" y="1152"/>
                  </a:lnTo>
                  <a:lnTo>
                    <a:pt x="3611" y="1138"/>
                  </a:lnTo>
                  <a:lnTo>
                    <a:pt x="3592" y="1145"/>
                  </a:lnTo>
                  <a:lnTo>
                    <a:pt x="3578" y="1151"/>
                  </a:lnTo>
                  <a:lnTo>
                    <a:pt x="3564" y="1153"/>
                  </a:lnTo>
                  <a:lnTo>
                    <a:pt x="3552" y="1155"/>
                  </a:lnTo>
                  <a:lnTo>
                    <a:pt x="3531" y="1156"/>
                  </a:lnTo>
                  <a:lnTo>
                    <a:pt x="3511" y="1154"/>
                  </a:lnTo>
                  <a:lnTo>
                    <a:pt x="3502" y="1154"/>
                  </a:lnTo>
                  <a:lnTo>
                    <a:pt x="3493" y="1153"/>
                  </a:lnTo>
                  <a:lnTo>
                    <a:pt x="3483" y="1154"/>
                  </a:lnTo>
                  <a:lnTo>
                    <a:pt x="3471" y="1155"/>
                  </a:lnTo>
                  <a:lnTo>
                    <a:pt x="3459" y="1159"/>
                  </a:lnTo>
                  <a:lnTo>
                    <a:pt x="3445" y="1163"/>
                  </a:lnTo>
                  <a:lnTo>
                    <a:pt x="3430" y="1170"/>
                  </a:lnTo>
                  <a:lnTo>
                    <a:pt x="3413" y="1178"/>
                  </a:lnTo>
                  <a:lnTo>
                    <a:pt x="3403" y="1168"/>
                  </a:lnTo>
                  <a:lnTo>
                    <a:pt x="3395" y="1161"/>
                  </a:lnTo>
                  <a:lnTo>
                    <a:pt x="3387" y="1156"/>
                  </a:lnTo>
                  <a:lnTo>
                    <a:pt x="3379" y="1154"/>
                  </a:lnTo>
                  <a:lnTo>
                    <a:pt x="3371" y="1154"/>
                  </a:lnTo>
                  <a:lnTo>
                    <a:pt x="3363" y="1154"/>
                  </a:lnTo>
                  <a:lnTo>
                    <a:pt x="3356" y="1155"/>
                  </a:lnTo>
                  <a:lnTo>
                    <a:pt x="3348" y="1157"/>
                  </a:lnTo>
                  <a:lnTo>
                    <a:pt x="3347" y="1097"/>
                  </a:lnTo>
                  <a:lnTo>
                    <a:pt x="3333" y="1092"/>
                  </a:lnTo>
                  <a:lnTo>
                    <a:pt x="3319" y="1089"/>
                  </a:lnTo>
                  <a:lnTo>
                    <a:pt x="3305" y="1085"/>
                  </a:lnTo>
                  <a:lnTo>
                    <a:pt x="3291" y="1082"/>
                  </a:lnTo>
                  <a:lnTo>
                    <a:pt x="3261" y="1079"/>
                  </a:lnTo>
                  <a:lnTo>
                    <a:pt x="3230" y="1076"/>
                  </a:lnTo>
                  <a:lnTo>
                    <a:pt x="3199" y="1076"/>
                  </a:lnTo>
                  <a:lnTo>
                    <a:pt x="3168" y="1077"/>
                  </a:lnTo>
                  <a:lnTo>
                    <a:pt x="3137" y="1081"/>
                  </a:lnTo>
                  <a:lnTo>
                    <a:pt x="3108" y="1085"/>
                  </a:lnTo>
                  <a:lnTo>
                    <a:pt x="3075" y="1090"/>
                  </a:lnTo>
                  <a:lnTo>
                    <a:pt x="3041" y="1095"/>
                  </a:lnTo>
                  <a:lnTo>
                    <a:pt x="3011" y="1098"/>
                  </a:lnTo>
                  <a:lnTo>
                    <a:pt x="2981" y="1101"/>
                  </a:lnTo>
                  <a:lnTo>
                    <a:pt x="2950" y="1105"/>
                  </a:lnTo>
                  <a:lnTo>
                    <a:pt x="2919" y="1108"/>
                  </a:lnTo>
                  <a:lnTo>
                    <a:pt x="2887" y="1113"/>
                  </a:lnTo>
                  <a:lnTo>
                    <a:pt x="2854" y="1119"/>
                  </a:lnTo>
                  <a:lnTo>
                    <a:pt x="2821" y="1127"/>
                  </a:lnTo>
                  <a:lnTo>
                    <a:pt x="2791" y="1135"/>
                  </a:lnTo>
                  <a:lnTo>
                    <a:pt x="2764" y="1143"/>
                  </a:lnTo>
                  <a:lnTo>
                    <a:pt x="2738" y="1151"/>
                  </a:lnTo>
                  <a:lnTo>
                    <a:pt x="2714" y="1160"/>
                  </a:lnTo>
                  <a:lnTo>
                    <a:pt x="2690" y="1168"/>
                  </a:lnTo>
                  <a:lnTo>
                    <a:pt x="2666" y="1175"/>
                  </a:lnTo>
                  <a:lnTo>
                    <a:pt x="2640" y="1181"/>
                  </a:lnTo>
                  <a:lnTo>
                    <a:pt x="2625" y="1153"/>
                  </a:lnTo>
                  <a:lnTo>
                    <a:pt x="2606" y="1115"/>
                  </a:lnTo>
                  <a:lnTo>
                    <a:pt x="2598" y="1096"/>
                  </a:lnTo>
                  <a:lnTo>
                    <a:pt x="2590" y="1076"/>
                  </a:lnTo>
                  <a:lnTo>
                    <a:pt x="2587" y="1068"/>
                  </a:lnTo>
                  <a:lnTo>
                    <a:pt x="2585" y="1059"/>
                  </a:lnTo>
                  <a:lnTo>
                    <a:pt x="2584" y="1051"/>
                  </a:lnTo>
                  <a:lnTo>
                    <a:pt x="2583" y="1043"/>
                  </a:lnTo>
                  <a:lnTo>
                    <a:pt x="2583" y="997"/>
                  </a:lnTo>
                  <a:lnTo>
                    <a:pt x="2584" y="980"/>
                  </a:lnTo>
                  <a:lnTo>
                    <a:pt x="2585" y="967"/>
                  </a:lnTo>
                  <a:lnTo>
                    <a:pt x="2587" y="954"/>
                  </a:lnTo>
                  <a:lnTo>
                    <a:pt x="2591" y="943"/>
                  </a:lnTo>
                  <a:lnTo>
                    <a:pt x="2599" y="921"/>
                  </a:lnTo>
                  <a:lnTo>
                    <a:pt x="2606" y="895"/>
                  </a:lnTo>
                  <a:lnTo>
                    <a:pt x="2641" y="905"/>
                  </a:lnTo>
                  <a:lnTo>
                    <a:pt x="2642" y="893"/>
                  </a:lnTo>
                  <a:lnTo>
                    <a:pt x="2645" y="882"/>
                  </a:lnTo>
                  <a:lnTo>
                    <a:pt x="2647" y="871"/>
                  </a:lnTo>
                  <a:lnTo>
                    <a:pt x="2650" y="860"/>
                  </a:lnTo>
                  <a:lnTo>
                    <a:pt x="2657" y="840"/>
                  </a:lnTo>
                  <a:lnTo>
                    <a:pt x="2665" y="818"/>
                  </a:lnTo>
                  <a:lnTo>
                    <a:pt x="2673" y="796"/>
                  </a:lnTo>
                  <a:lnTo>
                    <a:pt x="2680" y="771"/>
                  </a:lnTo>
                  <a:lnTo>
                    <a:pt x="2682" y="757"/>
                  </a:lnTo>
                  <a:lnTo>
                    <a:pt x="2685" y="742"/>
                  </a:lnTo>
                  <a:lnTo>
                    <a:pt x="2686" y="728"/>
                  </a:lnTo>
                  <a:lnTo>
                    <a:pt x="2687" y="710"/>
                  </a:lnTo>
                  <a:lnTo>
                    <a:pt x="2687" y="675"/>
                  </a:lnTo>
                  <a:lnTo>
                    <a:pt x="2664" y="675"/>
                  </a:lnTo>
                  <a:lnTo>
                    <a:pt x="2663" y="625"/>
                  </a:lnTo>
                  <a:lnTo>
                    <a:pt x="2661" y="576"/>
                  </a:lnTo>
                  <a:lnTo>
                    <a:pt x="2658" y="553"/>
                  </a:lnTo>
                  <a:lnTo>
                    <a:pt x="2656" y="530"/>
                  </a:lnTo>
                  <a:lnTo>
                    <a:pt x="2653" y="507"/>
                  </a:lnTo>
                  <a:lnTo>
                    <a:pt x="2649" y="486"/>
                  </a:lnTo>
                  <a:lnTo>
                    <a:pt x="2643" y="465"/>
                  </a:lnTo>
                  <a:lnTo>
                    <a:pt x="2639" y="445"/>
                  </a:lnTo>
                  <a:lnTo>
                    <a:pt x="2632" y="426"/>
                  </a:lnTo>
                  <a:lnTo>
                    <a:pt x="2625" y="406"/>
                  </a:lnTo>
                  <a:lnTo>
                    <a:pt x="2616" y="389"/>
                  </a:lnTo>
                  <a:lnTo>
                    <a:pt x="2607" y="372"/>
                  </a:lnTo>
                  <a:lnTo>
                    <a:pt x="2597" y="355"/>
                  </a:lnTo>
                  <a:lnTo>
                    <a:pt x="2585" y="340"/>
                  </a:lnTo>
                  <a:lnTo>
                    <a:pt x="2576" y="329"/>
                  </a:lnTo>
                  <a:lnTo>
                    <a:pt x="2566" y="317"/>
                  </a:lnTo>
                  <a:lnTo>
                    <a:pt x="2553" y="306"/>
                  </a:lnTo>
                  <a:lnTo>
                    <a:pt x="2541" y="293"/>
                  </a:lnTo>
                  <a:lnTo>
                    <a:pt x="2526" y="282"/>
                  </a:lnTo>
                  <a:lnTo>
                    <a:pt x="2510" y="269"/>
                  </a:lnTo>
                  <a:lnTo>
                    <a:pt x="2494" y="257"/>
                  </a:lnTo>
                  <a:lnTo>
                    <a:pt x="2477" y="245"/>
                  </a:lnTo>
                  <a:lnTo>
                    <a:pt x="2458" y="235"/>
                  </a:lnTo>
                  <a:lnTo>
                    <a:pt x="2440" y="225"/>
                  </a:lnTo>
                  <a:lnTo>
                    <a:pt x="2422" y="216"/>
                  </a:lnTo>
                  <a:lnTo>
                    <a:pt x="2402" y="208"/>
                  </a:lnTo>
                  <a:lnTo>
                    <a:pt x="2384" y="201"/>
                  </a:lnTo>
                  <a:lnTo>
                    <a:pt x="2366" y="196"/>
                  </a:lnTo>
                  <a:lnTo>
                    <a:pt x="2347" y="194"/>
                  </a:lnTo>
                  <a:lnTo>
                    <a:pt x="2330" y="193"/>
                  </a:lnTo>
                  <a:lnTo>
                    <a:pt x="2307" y="193"/>
                  </a:lnTo>
                  <a:lnTo>
                    <a:pt x="2291" y="193"/>
                  </a:lnTo>
                  <a:lnTo>
                    <a:pt x="2275" y="194"/>
                  </a:lnTo>
                  <a:lnTo>
                    <a:pt x="2259" y="196"/>
                  </a:lnTo>
                  <a:lnTo>
                    <a:pt x="2243" y="200"/>
                  </a:lnTo>
                  <a:lnTo>
                    <a:pt x="2227" y="203"/>
                  </a:lnTo>
                  <a:lnTo>
                    <a:pt x="2212" y="208"/>
                  </a:lnTo>
                  <a:lnTo>
                    <a:pt x="2196" y="213"/>
                  </a:lnTo>
                  <a:lnTo>
                    <a:pt x="2182" y="220"/>
                  </a:lnTo>
                  <a:lnTo>
                    <a:pt x="2167" y="227"/>
                  </a:lnTo>
                  <a:lnTo>
                    <a:pt x="2152" y="235"/>
                  </a:lnTo>
                  <a:lnTo>
                    <a:pt x="2137" y="243"/>
                  </a:lnTo>
                  <a:lnTo>
                    <a:pt x="2123" y="252"/>
                  </a:lnTo>
                  <a:lnTo>
                    <a:pt x="2110" y="261"/>
                  </a:lnTo>
                  <a:lnTo>
                    <a:pt x="2096" y="272"/>
                  </a:lnTo>
                  <a:lnTo>
                    <a:pt x="2083" y="282"/>
                  </a:lnTo>
                  <a:lnTo>
                    <a:pt x="2071" y="293"/>
                  </a:lnTo>
                  <a:lnTo>
                    <a:pt x="2059" y="306"/>
                  </a:lnTo>
                  <a:lnTo>
                    <a:pt x="2048" y="317"/>
                  </a:lnTo>
                  <a:lnTo>
                    <a:pt x="2036" y="330"/>
                  </a:lnTo>
                  <a:lnTo>
                    <a:pt x="2026" y="344"/>
                  </a:lnTo>
                  <a:lnTo>
                    <a:pt x="2017" y="357"/>
                  </a:lnTo>
                  <a:lnTo>
                    <a:pt x="2008" y="371"/>
                  </a:lnTo>
                  <a:lnTo>
                    <a:pt x="2000" y="386"/>
                  </a:lnTo>
                  <a:lnTo>
                    <a:pt x="1992" y="400"/>
                  </a:lnTo>
                  <a:lnTo>
                    <a:pt x="1985" y="414"/>
                  </a:lnTo>
                  <a:lnTo>
                    <a:pt x="1979" y="430"/>
                  </a:lnTo>
                  <a:lnTo>
                    <a:pt x="1973" y="445"/>
                  </a:lnTo>
                  <a:lnTo>
                    <a:pt x="1970" y="461"/>
                  </a:lnTo>
                  <a:lnTo>
                    <a:pt x="1967" y="477"/>
                  </a:lnTo>
                  <a:lnTo>
                    <a:pt x="1964" y="493"/>
                  </a:lnTo>
                  <a:lnTo>
                    <a:pt x="1962" y="509"/>
                  </a:lnTo>
                  <a:lnTo>
                    <a:pt x="1962" y="525"/>
                  </a:lnTo>
                  <a:lnTo>
                    <a:pt x="1962" y="652"/>
                  </a:lnTo>
                  <a:lnTo>
                    <a:pt x="1924" y="670"/>
                  </a:lnTo>
                  <a:lnTo>
                    <a:pt x="1979" y="881"/>
                  </a:lnTo>
                  <a:lnTo>
                    <a:pt x="2007" y="876"/>
                  </a:lnTo>
                  <a:lnTo>
                    <a:pt x="2012" y="890"/>
                  </a:lnTo>
                  <a:lnTo>
                    <a:pt x="2017" y="900"/>
                  </a:lnTo>
                  <a:lnTo>
                    <a:pt x="2019" y="912"/>
                  </a:lnTo>
                  <a:lnTo>
                    <a:pt x="2019" y="929"/>
                  </a:lnTo>
                  <a:lnTo>
                    <a:pt x="2019" y="952"/>
                  </a:lnTo>
                  <a:lnTo>
                    <a:pt x="2019" y="959"/>
                  </a:lnTo>
                  <a:lnTo>
                    <a:pt x="2017" y="965"/>
                  </a:lnTo>
                  <a:lnTo>
                    <a:pt x="2015" y="972"/>
                  </a:lnTo>
                  <a:lnTo>
                    <a:pt x="2011" y="979"/>
                  </a:lnTo>
                  <a:lnTo>
                    <a:pt x="2007" y="986"/>
                  </a:lnTo>
                  <a:lnTo>
                    <a:pt x="2002" y="993"/>
                  </a:lnTo>
                  <a:lnTo>
                    <a:pt x="1995" y="1000"/>
                  </a:lnTo>
                  <a:lnTo>
                    <a:pt x="1988" y="1007"/>
                  </a:lnTo>
                  <a:lnTo>
                    <a:pt x="1973" y="1020"/>
                  </a:lnTo>
                  <a:lnTo>
                    <a:pt x="1955" y="1034"/>
                  </a:lnTo>
                  <a:lnTo>
                    <a:pt x="1935" y="1047"/>
                  </a:lnTo>
                  <a:lnTo>
                    <a:pt x="1912" y="1058"/>
                  </a:lnTo>
                  <a:lnTo>
                    <a:pt x="1889" y="1069"/>
                  </a:lnTo>
                  <a:lnTo>
                    <a:pt x="1864" y="1079"/>
                  </a:lnTo>
                  <a:lnTo>
                    <a:pt x="1839" y="1087"/>
                  </a:lnTo>
                  <a:lnTo>
                    <a:pt x="1812" y="1093"/>
                  </a:lnTo>
                  <a:lnTo>
                    <a:pt x="1787" y="1097"/>
                  </a:lnTo>
                  <a:lnTo>
                    <a:pt x="1762" y="1099"/>
                  </a:lnTo>
                  <a:lnTo>
                    <a:pt x="1749" y="1100"/>
                  </a:lnTo>
                  <a:lnTo>
                    <a:pt x="1737" y="1099"/>
                  </a:lnTo>
                  <a:lnTo>
                    <a:pt x="1725" y="1098"/>
                  </a:lnTo>
                  <a:lnTo>
                    <a:pt x="1713" y="1097"/>
                  </a:lnTo>
                  <a:lnTo>
                    <a:pt x="1673" y="1090"/>
                  </a:lnTo>
                  <a:lnTo>
                    <a:pt x="1624" y="1083"/>
                  </a:lnTo>
                  <a:lnTo>
                    <a:pt x="1568" y="1076"/>
                  </a:lnTo>
                  <a:lnTo>
                    <a:pt x="1508" y="1069"/>
                  </a:lnTo>
                  <a:lnTo>
                    <a:pt x="1449" y="1064"/>
                  </a:lnTo>
                  <a:lnTo>
                    <a:pt x="1394" y="1059"/>
                  </a:lnTo>
                  <a:lnTo>
                    <a:pt x="1345" y="1056"/>
                  </a:lnTo>
                  <a:lnTo>
                    <a:pt x="1306" y="1055"/>
                  </a:lnTo>
                  <a:lnTo>
                    <a:pt x="1305" y="1068"/>
                  </a:lnTo>
                  <a:close/>
                </a:path>
              </a:pathLst>
            </a:custGeom>
            <a:solidFill>
              <a:schemeClr val="accent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 name="Freeform 15">
              <a:extLst>
                <a:ext uri="{FF2B5EF4-FFF2-40B4-BE49-F238E27FC236}">
                  <a16:creationId xmlns:a16="http://schemas.microsoft.com/office/drawing/2014/main" id="{517D5992-2369-43EB-8077-FCF1CCB0D077}"/>
                </a:ext>
              </a:extLst>
            </p:cNvPr>
            <p:cNvSpPr>
              <a:spLocks/>
            </p:cNvSpPr>
            <p:nvPr/>
          </p:nvSpPr>
          <p:spPr bwMode="auto">
            <a:xfrm>
              <a:off x="1850915" y="1609365"/>
              <a:ext cx="89319" cy="524887"/>
            </a:xfrm>
            <a:custGeom>
              <a:avLst/>
              <a:gdLst/>
              <a:ahLst/>
              <a:cxnLst>
                <a:cxn ang="0">
                  <a:pos x="73" y="1"/>
                </a:cxn>
                <a:cxn ang="0">
                  <a:pos x="0" y="1667"/>
                </a:cxn>
                <a:cxn ang="0">
                  <a:pos x="185" y="1983"/>
                </a:cxn>
                <a:cxn ang="0">
                  <a:pos x="333" y="1759"/>
                </a:cxn>
                <a:cxn ang="0">
                  <a:pos x="218" y="0"/>
                </a:cxn>
                <a:cxn ang="0">
                  <a:pos x="73" y="1"/>
                </a:cxn>
              </a:cxnLst>
              <a:rect l="0" t="0" r="r" b="b"/>
              <a:pathLst>
                <a:path w="333" h="1983">
                  <a:moveTo>
                    <a:pt x="73" y="1"/>
                  </a:moveTo>
                  <a:lnTo>
                    <a:pt x="0" y="1667"/>
                  </a:lnTo>
                  <a:lnTo>
                    <a:pt x="185" y="1983"/>
                  </a:lnTo>
                  <a:lnTo>
                    <a:pt x="333" y="1759"/>
                  </a:lnTo>
                  <a:lnTo>
                    <a:pt x="218" y="0"/>
                  </a:lnTo>
                  <a:lnTo>
                    <a:pt x="73" y="1"/>
                  </a:lnTo>
                  <a:close/>
                </a:path>
              </a:pathLst>
            </a:custGeom>
            <a:solidFill>
              <a:srgbClr val="FFFFF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59" name="Group 41">
            <a:extLst>
              <a:ext uri="{FF2B5EF4-FFF2-40B4-BE49-F238E27FC236}">
                <a16:creationId xmlns:a16="http://schemas.microsoft.com/office/drawing/2014/main" id="{7B0493F0-BF4F-49DD-941D-B041B5D688FF}"/>
              </a:ext>
            </a:extLst>
          </p:cNvPr>
          <p:cNvGrpSpPr>
            <a:grpSpLocks/>
          </p:cNvGrpSpPr>
          <p:nvPr/>
        </p:nvGrpSpPr>
        <p:grpSpPr bwMode="auto">
          <a:xfrm>
            <a:off x="10156825" y="4544153"/>
            <a:ext cx="842963" cy="1697038"/>
            <a:chOff x="6213477" y="3922716"/>
            <a:chExt cx="1033463" cy="2078038"/>
          </a:xfrm>
        </p:grpSpPr>
        <p:sp>
          <p:nvSpPr>
            <p:cNvPr id="60" name="Freeform 59">
              <a:extLst>
                <a:ext uri="{FF2B5EF4-FFF2-40B4-BE49-F238E27FC236}">
                  <a16:creationId xmlns:a16="http://schemas.microsoft.com/office/drawing/2014/main" id="{F2207776-769D-4A05-A771-5F9CD317EEBF}"/>
                </a:ext>
              </a:extLst>
            </p:cNvPr>
            <p:cNvSpPr>
              <a:spLocks noEditPoints="1"/>
            </p:cNvSpPr>
            <p:nvPr/>
          </p:nvSpPr>
          <p:spPr bwMode="auto">
            <a:xfrm>
              <a:off x="6213477" y="3922716"/>
              <a:ext cx="1033463" cy="2078038"/>
            </a:xfrm>
            <a:custGeom>
              <a:avLst/>
              <a:gdLst/>
              <a:ahLst/>
              <a:cxnLst>
                <a:cxn ang="0">
                  <a:pos x="970" y="2314"/>
                </a:cxn>
                <a:cxn ang="0">
                  <a:pos x="825" y="2381"/>
                </a:cxn>
                <a:cxn ang="0">
                  <a:pos x="652" y="2431"/>
                </a:cxn>
                <a:cxn ang="0">
                  <a:pos x="698" y="2670"/>
                </a:cxn>
                <a:cxn ang="0">
                  <a:pos x="1096" y="2913"/>
                </a:cxn>
                <a:cxn ang="0">
                  <a:pos x="1091" y="4316"/>
                </a:cxn>
                <a:cxn ang="0">
                  <a:pos x="1054" y="5056"/>
                </a:cxn>
                <a:cxn ang="0">
                  <a:pos x="991" y="5995"/>
                </a:cxn>
                <a:cxn ang="0">
                  <a:pos x="979" y="6915"/>
                </a:cxn>
                <a:cxn ang="0">
                  <a:pos x="1018" y="7356"/>
                </a:cxn>
                <a:cxn ang="0">
                  <a:pos x="858" y="7730"/>
                </a:cxn>
                <a:cxn ang="0">
                  <a:pos x="954" y="7813"/>
                </a:cxn>
                <a:cxn ang="0">
                  <a:pos x="1345" y="7629"/>
                </a:cxn>
                <a:cxn ang="0">
                  <a:pos x="1463" y="7334"/>
                </a:cxn>
                <a:cxn ang="0">
                  <a:pos x="1502" y="6943"/>
                </a:cxn>
                <a:cxn ang="0">
                  <a:pos x="1548" y="6479"/>
                </a:cxn>
                <a:cxn ang="0">
                  <a:pos x="1582" y="6214"/>
                </a:cxn>
                <a:cxn ang="0">
                  <a:pos x="1758" y="5421"/>
                </a:cxn>
                <a:cxn ang="0">
                  <a:pos x="1989" y="4776"/>
                </a:cxn>
                <a:cxn ang="0">
                  <a:pos x="2369" y="5093"/>
                </a:cxn>
                <a:cxn ang="0">
                  <a:pos x="2589" y="5958"/>
                </a:cxn>
                <a:cxn ang="0">
                  <a:pos x="2730" y="6331"/>
                </a:cxn>
                <a:cxn ang="0">
                  <a:pos x="2762" y="6611"/>
                </a:cxn>
                <a:cxn ang="0">
                  <a:pos x="2813" y="7138"/>
                </a:cxn>
                <a:cxn ang="0">
                  <a:pos x="3019" y="7571"/>
                </a:cxn>
                <a:cxn ang="0">
                  <a:pos x="3172" y="7698"/>
                </a:cxn>
                <a:cxn ang="0">
                  <a:pos x="3443" y="7750"/>
                </a:cxn>
                <a:cxn ang="0">
                  <a:pos x="3681" y="7650"/>
                </a:cxn>
                <a:cxn ang="0">
                  <a:pos x="3550" y="7426"/>
                </a:cxn>
                <a:cxn ang="0">
                  <a:pos x="3403" y="6901"/>
                </a:cxn>
                <a:cxn ang="0">
                  <a:pos x="3296" y="5984"/>
                </a:cxn>
                <a:cxn ang="0">
                  <a:pos x="3104" y="4801"/>
                </a:cxn>
                <a:cxn ang="0">
                  <a:pos x="3152" y="3407"/>
                </a:cxn>
                <a:cxn ang="0">
                  <a:pos x="3328" y="3385"/>
                </a:cxn>
                <a:cxn ang="0">
                  <a:pos x="3526" y="3164"/>
                </a:cxn>
                <a:cxn ang="0">
                  <a:pos x="3830" y="2231"/>
                </a:cxn>
                <a:cxn ang="0">
                  <a:pos x="3082" y="1227"/>
                </a:cxn>
                <a:cxn ang="0">
                  <a:pos x="2752" y="1019"/>
                </a:cxn>
                <a:cxn ang="0">
                  <a:pos x="2391" y="1007"/>
                </a:cxn>
                <a:cxn ang="0">
                  <a:pos x="2211" y="851"/>
                </a:cxn>
                <a:cxn ang="0">
                  <a:pos x="2301" y="604"/>
                </a:cxn>
                <a:cxn ang="0">
                  <a:pos x="2267" y="254"/>
                </a:cxn>
                <a:cxn ang="0">
                  <a:pos x="2086" y="43"/>
                </a:cxn>
                <a:cxn ang="0">
                  <a:pos x="1824" y="22"/>
                </a:cxn>
                <a:cxn ang="0">
                  <a:pos x="1636" y="179"/>
                </a:cxn>
                <a:cxn ang="0">
                  <a:pos x="1640" y="698"/>
                </a:cxn>
                <a:cxn ang="0">
                  <a:pos x="1675" y="947"/>
                </a:cxn>
                <a:cxn ang="0">
                  <a:pos x="1461" y="1003"/>
                </a:cxn>
                <a:cxn ang="0">
                  <a:pos x="1136" y="1074"/>
                </a:cxn>
                <a:cxn ang="0">
                  <a:pos x="608" y="1575"/>
                </a:cxn>
                <a:cxn ang="0">
                  <a:pos x="70" y="2274"/>
                </a:cxn>
                <a:cxn ang="0">
                  <a:pos x="58" y="2751"/>
                </a:cxn>
                <a:cxn ang="0">
                  <a:pos x="549" y="3376"/>
                </a:cxn>
                <a:cxn ang="0">
                  <a:pos x="707" y="3425"/>
                </a:cxn>
                <a:cxn ang="0">
                  <a:pos x="938" y="3372"/>
                </a:cxn>
                <a:cxn ang="0">
                  <a:pos x="1073" y="4130"/>
                </a:cxn>
                <a:cxn ang="0">
                  <a:pos x="2970" y="2829"/>
                </a:cxn>
                <a:cxn ang="0">
                  <a:pos x="3051" y="2310"/>
                </a:cxn>
                <a:cxn ang="0">
                  <a:pos x="3292" y="2426"/>
                </a:cxn>
                <a:cxn ang="0">
                  <a:pos x="3250" y="2656"/>
                </a:cxn>
              </a:cxnLst>
              <a:rect l="0" t="0" r="r" b="b"/>
              <a:pathLst>
                <a:path w="3903" h="7854">
                  <a:moveTo>
                    <a:pt x="1058" y="2210"/>
                  </a:moveTo>
                  <a:lnTo>
                    <a:pt x="1054" y="2213"/>
                  </a:lnTo>
                  <a:lnTo>
                    <a:pt x="1048" y="2218"/>
                  </a:lnTo>
                  <a:lnTo>
                    <a:pt x="1042" y="2225"/>
                  </a:lnTo>
                  <a:lnTo>
                    <a:pt x="1037" y="2233"/>
                  </a:lnTo>
                  <a:lnTo>
                    <a:pt x="1024" y="2254"/>
                  </a:lnTo>
                  <a:lnTo>
                    <a:pt x="1013" y="2274"/>
                  </a:lnTo>
                  <a:lnTo>
                    <a:pt x="1006" y="2285"/>
                  </a:lnTo>
                  <a:lnTo>
                    <a:pt x="999" y="2294"/>
                  </a:lnTo>
                  <a:lnTo>
                    <a:pt x="992" y="2302"/>
                  </a:lnTo>
                  <a:lnTo>
                    <a:pt x="985" y="2309"/>
                  </a:lnTo>
                  <a:lnTo>
                    <a:pt x="982" y="2311"/>
                  </a:lnTo>
                  <a:lnTo>
                    <a:pt x="978" y="2312"/>
                  </a:lnTo>
                  <a:lnTo>
                    <a:pt x="974" y="2313"/>
                  </a:lnTo>
                  <a:lnTo>
                    <a:pt x="970" y="2314"/>
                  </a:lnTo>
                  <a:lnTo>
                    <a:pt x="967" y="2314"/>
                  </a:lnTo>
                  <a:lnTo>
                    <a:pt x="962" y="2313"/>
                  </a:lnTo>
                  <a:lnTo>
                    <a:pt x="959" y="2311"/>
                  </a:lnTo>
                  <a:lnTo>
                    <a:pt x="954" y="2309"/>
                  </a:lnTo>
                  <a:lnTo>
                    <a:pt x="942" y="2323"/>
                  </a:lnTo>
                  <a:lnTo>
                    <a:pt x="930" y="2335"/>
                  </a:lnTo>
                  <a:lnTo>
                    <a:pt x="919" y="2344"/>
                  </a:lnTo>
                  <a:lnTo>
                    <a:pt x="909" y="2351"/>
                  </a:lnTo>
                  <a:lnTo>
                    <a:pt x="899" y="2355"/>
                  </a:lnTo>
                  <a:lnTo>
                    <a:pt x="890" y="2359"/>
                  </a:lnTo>
                  <a:lnTo>
                    <a:pt x="881" y="2361"/>
                  </a:lnTo>
                  <a:lnTo>
                    <a:pt x="873" y="2363"/>
                  </a:lnTo>
                  <a:lnTo>
                    <a:pt x="855" y="2368"/>
                  </a:lnTo>
                  <a:lnTo>
                    <a:pt x="835" y="2375"/>
                  </a:lnTo>
                  <a:lnTo>
                    <a:pt x="825" y="2381"/>
                  </a:lnTo>
                  <a:lnTo>
                    <a:pt x="814" y="2387"/>
                  </a:lnTo>
                  <a:lnTo>
                    <a:pt x="802" y="2398"/>
                  </a:lnTo>
                  <a:lnTo>
                    <a:pt x="788" y="2410"/>
                  </a:lnTo>
                  <a:lnTo>
                    <a:pt x="752" y="2407"/>
                  </a:lnTo>
                  <a:lnTo>
                    <a:pt x="722" y="2406"/>
                  </a:lnTo>
                  <a:lnTo>
                    <a:pt x="710" y="2406"/>
                  </a:lnTo>
                  <a:lnTo>
                    <a:pt x="698" y="2407"/>
                  </a:lnTo>
                  <a:lnTo>
                    <a:pt x="689" y="2408"/>
                  </a:lnTo>
                  <a:lnTo>
                    <a:pt x="680" y="2410"/>
                  </a:lnTo>
                  <a:lnTo>
                    <a:pt x="673" y="2413"/>
                  </a:lnTo>
                  <a:lnTo>
                    <a:pt x="666" y="2415"/>
                  </a:lnTo>
                  <a:lnTo>
                    <a:pt x="662" y="2418"/>
                  </a:lnTo>
                  <a:lnTo>
                    <a:pt x="657" y="2423"/>
                  </a:lnTo>
                  <a:lnTo>
                    <a:pt x="655" y="2426"/>
                  </a:lnTo>
                  <a:lnTo>
                    <a:pt x="652" y="2431"/>
                  </a:lnTo>
                  <a:lnTo>
                    <a:pt x="651" y="2435"/>
                  </a:lnTo>
                  <a:lnTo>
                    <a:pt x="650" y="2441"/>
                  </a:lnTo>
                  <a:lnTo>
                    <a:pt x="651" y="2453"/>
                  </a:lnTo>
                  <a:lnTo>
                    <a:pt x="654" y="2465"/>
                  </a:lnTo>
                  <a:lnTo>
                    <a:pt x="658" y="2478"/>
                  </a:lnTo>
                  <a:lnTo>
                    <a:pt x="664" y="2491"/>
                  </a:lnTo>
                  <a:lnTo>
                    <a:pt x="678" y="2520"/>
                  </a:lnTo>
                  <a:lnTo>
                    <a:pt x="688" y="2547"/>
                  </a:lnTo>
                  <a:lnTo>
                    <a:pt x="691" y="2562"/>
                  </a:lnTo>
                  <a:lnTo>
                    <a:pt x="694" y="2575"/>
                  </a:lnTo>
                  <a:lnTo>
                    <a:pt x="695" y="2589"/>
                  </a:lnTo>
                  <a:lnTo>
                    <a:pt x="696" y="2602"/>
                  </a:lnTo>
                  <a:lnTo>
                    <a:pt x="696" y="2629"/>
                  </a:lnTo>
                  <a:lnTo>
                    <a:pt x="697" y="2656"/>
                  </a:lnTo>
                  <a:lnTo>
                    <a:pt x="698" y="2670"/>
                  </a:lnTo>
                  <a:lnTo>
                    <a:pt x="702" y="2685"/>
                  </a:lnTo>
                  <a:lnTo>
                    <a:pt x="705" y="2699"/>
                  </a:lnTo>
                  <a:lnTo>
                    <a:pt x="711" y="2715"/>
                  </a:lnTo>
                  <a:lnTo>
                    <a:pt x="718" y="2731"/>
                  </a:lnTo>
                  <a:lnTo>
                    <a:pt x="728" y="2749"/>
                  </a:lnTo>
                  <a:lnTo>
                    <a:pt x="740" y="2767"/>
                  </a:lnTo>
                  <a:lnTo>
                    <a:pt x="755" y="2785"/>
                  </a:lnTo>
                  <a:lnTo>
                    <a:pt x="1094" y="3121"/>
                  </a:lnTo>
                  <a:lnTo>
                    <a:pt x="1096" y="3114"/>
                  </a:lnTo>
                  <a:lnTo>
                    <a:pt x="1096" y="3096"/>
                  </a:lnTo>
                  <a:lnTo>
                    <a:pt x="1097" y="3078"/>
                  </a:lnTo>
                  <a:lnTo>
                    <a:pt x="1098" y="3070"/>
                  </a:lnTo>
                  <a:lnTo>
                    <a:pt x="1098" y="3018"/>
                  </a:lnTo>
                  <a:lnTo>
                    <a:pt x="1098" y="2966"/>
                  </a:lnTo>
                  <a:lnTo>
                    <a:pt x="1096" y="2913"/>
                  </a:lnTo>
                  <a:lnTo>
                    <a:pt x="1095" y="2860"/>
                  </a:lnTo>
                  <a:lnTo>
                    <a:pt x="1091" y="2805"/>
                  </a:lnTo>
                  <a:lnTo>
                    <a:pt x="1089" y="2750"/>
                  </a:lnTo>
                  <a:lnTo>
                    <a:pt x="1086" y="2695"/>
                  </a:lnTo>
                  <a:lnTo>
                    <a:pt x="1082" y="2640"/>
                  </a:lnTo>
                  <a:lnTo>
                    <a:pt x="1079" y="2585"/>
                  </a:lnTo>
                  <a:lnTo>
                    <a:pt x="1075" y="2530"/>
                  </a:lnTo>
                  <a:lnTo>
                    <a:pt x="1072" y="2475"/>
                  </a:lnTo>
                  <a:lnTo>
                    <a:pt x="1069" y="2422"/>
                  </a:lnTo>
                  <a:lnTo>
                    <a:pt x="1065" y="2368"/>
                  </a:lnTo>
                  <a:lnTo>
                    <a:pt x="1063" y="2314"/>
                  </a:lnTo>
                  <a:lnTo>
                    <a:pt x="1061" y="2262"/>
                  </a:lnTo>
                  <a:lnTo>
                    <a:pt x="1058" y="2210"/>
                  </a:lnTo>
                  <a:close/>
                  <a:moveTo>
                    <a:pt x="1099" y="4258"/>
                  </a:moveTo>
                  <a:lnTo>
                    <a:pt x="1091" y="4316"/>
                  </a:lnTo>
                  <a:lnTo>
                    <a:pt x="1085" y="4369"/>
                  </a:lnTo>
                  <a:lnTo>
                    <a:pt x="1079" y="4421"/>
                  </a:lnTo>
                  <a:lnTo>
                    <a:pt x="1075" y="4470"/>
                  </a:lnTo>
                  <a:lnTo>
                    <a:pt x="1072" y="4518"/>
                  </a:lnTo>
                  <a:lnTo>
                    <a:pt x="1071" y="4565"/>
                  </a:lnTo>
                  <a:lnTo>
                    <a:pt x="1070" y="4613"/>
                  </a:lnTo>
                  <a:lnTo>
                    <a:pt x="1070" y="4662"/>
                  </a:lnTo>
                  <a:lnTo>
                    <a:pt x="1070" y="4711"/>
                  </a:lnTo>
                  <a:lnTo>
                    <a:pt x="1067" y="4760"/>
                  </a:lnTo>
                  <a:lnTo>
                    <a:pt x="1064" y="4809"/>
                  </a:lnTo>
                  <a:lnTo>
                    <a:pt x="1061" y="4859"/>
                  </a:lnTo>
                  <a:lnTo>
                    <a:pt x="1057" y="4909"/>
                  </a:lnTo>
                  <a:lnTo>
                    <a:pt x="1055" y="4958"/>
                  </a:lnTo>
                  <a:lnTo>
                    <a:pt x="1053" y="5007"/>
                  </a:lnTo>
                  <a:lnTo>
                    <a:pt x="1054" y="5056"/>
                  </a:lnTo>
                  <a:lnTo>
                    <a:pt x="1055" y="5094"/>
                  </a:lnTo>
                  <a:lnTo>
                    <a:pt x="1055" y="5136"/>
                  </a:lnTo>
                  <a:lnTo>
                    <a:pt x="1054" y="5183"/>
                  </a:lnTo>
                  <a:lnTo>
                    <a:pt x="1053" y="5232"/>
                  </a:lnTo>
                  <a:lnTo>
                    <a:pt x="1049" y="5337"/>
                  </a:lnTo>
                  <a:lnTo>
                    <a:pt x="1043" y="5448"/>
                  </a:lnTo>
                  <a:lnTo>
                    <a:pt x="1037" y="5560"/>
                  </a:lnTo>
                  <a:lnTo>
                    <a:pt x="1027" y="5667"/>
                  </a:lnTo>
                  <a:lnTo>
                    <a:pt x="1023" y="5716"/>
                  </a:lnTo>
                  <a:lnTo>
                    <a:pt x="1018" y="5763"/>
                  </a:lnTo>
                  <a:lnTo>
                    <a:pt x="1013" y="5806"/>
                  </a:lnTo>
                  <a:lnTo>
                    <a:pt x="1008" y="5845"/>
                  </a:lnTo>
                  <a:lnTo>
                    <a:pt x="1001" y="5895"/>
                  </a:lnTo>
                  <a:lnTo>
                    <a:pt x="995" y="5945"/>
                  </a:lnTo>
                  <a:lnTo>
                    <a:pt x="991" y="5995"/>
                  </a:lnTo>
                  <a:lnTo>
                    <a:pt x="987" y="6045"/>
                  </a:lnTo>
                  <a:lnTo>
                    <a:pt x="985" y="6094"/>
                  </a:lnTo>
                  <a:lnTo>
                    <a:pt x="983" y="6143"/>
                  </a:lnTo>
                  <a:lnTo>
                    <a:pt x="982" y="6192"/>
                  </a:lnTo>
                  <a:lnTo>
                    <a:pt x="982" y="6240"/>
                  </a:lnTo>
                  <a:lnTo>
                    <a:pt x="981" y="6337"/>
                  </a:lnTo>
                  <a:lnTo>
                    <a:pt x="982" y="6433"/>
                  </a:lnTo>
                  <a:lnTo>
                    <a:pt x="982" y="6527"/>
                  </a:lnTo>
                  <a:lnTo>
                    <a:pt x="979" y="6621"/>
                  </a:lnTo>
                  <a:lnTo>
                    <a:pt x="979" y="6663"/>
                  </a:lnTo>
                  <a:lnTo>
                    <a:pt x="978" y="6711"/>
                  </a:lnTo>
                  <a:lnTo>
                    <a:pt x="977" y="6761"/>
                  </a:lnTo>
                  <a:lnTo>
                    <a:pt x="977" y="6814"/>
                  </a:lnTo>
                  <a:lnTo>
                    <a:pt x="977" y="6865"/>
                  </a:lnTo>
                  <a:lnTo>
                    <a:pt x="979" y="6915"/>
                  </a:lnTo>
                  <a:lnTo>
                    <a:pt x="982" y="6938"/>
                  </a:lnTo>
                  <a:lnTo>
                    <a:pt x="984" y="6958"/>
                  </a:lnTo>
                  <a:lnTo>
                    <a:pt x="986" y="6978"/>
                  </a:lnTo>
                  <a:lnTo>
                    <a:pt x="990" y="6995"/>
                  </a:lnTo>
                  <a:lnTo>
                    <a:pt x="995" y="7023"/>
                  </a:lnTo>
                  <a:lnTo>
                    <a:pt x="1003" y="7062"/>
                  </a:lnTo>
                  <a:lnTo>
                    <a:pt x="1011" y="7111"/>
                  </a:lnTo>
                  <a:lnTo>
                    <a:pt x="1019" y="7163"/>
                  </a:lnTo>
                  <a:lnTo>
                    <a:pt x="1026" y="7215"/>
                  </a:lnTo>
                  <a:lnTo>
                    <a:pt x="1032" y="7264"/>
                  </a:lnTo>
                  <a:lnTo>
                    <a:pt x="1033" y="7286"/>
                  </a:lnTo>
                  <a:lnTo>
                    <a:pt x="1034" y="7306"/>
                  </a:lnTo>
                  <a:lnTo>
                    <a:pt x="1034" y="7322"/>
                  </a:lnTo>
                  <a:lnTo>
                    <a:pt x="1033" y="7335"/>
                  </a:lnTo>
                  <a:lnTo>
                    <a:pt x="1018" y="7356"/>
                  </a:lnTo>
                  <a:lnTo>
                    <a:pt x="985" y="7400"/>
                  </a:lnTo>
                  <a:lnTo>
                    <a:pt x="951" y="7447"/>
                  </a:lnTo>
                  <a:lnTo>
                    <a:pt x="930" y="7476"/>
                  </a:lnTo>
                  <a:lnTo>
                    <a:pt x="925" y="7487"/>
                  </a:lnTo>
                  <a:lnTo>
                    <a:pt x="917" y="7509"/>
                  </a:lnTo>
                  <a:lnTo>
                    <a:pt x="905" y="7538"/>
                  </a:lnTo>
                  <a:lnTo>
                    <a:pt x="894" y="7570"/>
                  </a:lnTo>
                  <a:lnTo>
                    <a:pt x="882" y="7603"/>
                  </a:lnTo>
                  <a:lnTo>
                    <a:pt x="872" y="7631"/>
                  </a:lnTo>
                  <a:lnTo>
                    <a:pt x="865" y="7653"/>
                  </a:lnTo>
                  <a:lnTo>
                    <a:pt x="862" y="7664"/>
                  </a:lnTo>
                  <a:lnTo>
                    <a:pt x="860" y="7674"/>
                  </a:lnTo>
                  <a:lnTo>
                    <a:pt x="857" y="7699"/>
                  </a:lnTo>
                  <a:lnTo>
                    <a:pt x="857" y="7720"/>
                  </a:lnTo>
                  <a:lnTo>
                    <a:pt x="858" y="7730"/>
                  </a:lnTo>
                  <a:lnTo>
                    <a:pt x="859" y="7738"/>
                  </a:lnTo>
                  <a:lnTo>
                    <a:pt x="860" y="7746"/>
                  </a:lnTo>
                  <a:lnTo>
                    <a:pt x="863" y="7752"/>
                  </a:lnTo>
                  <a:lnTo>
                    <a:pt x="865" y="7759"/>
                  </a:lnTo>
                  <a:lnTo>
                    <a:pt x="867" y="7765"/>
                  </a:lnTo>
                  <a:lnTo>
                    <a:pt x="871" y="7770"/>
                  </a:lnTo>
                  <a:lnTo>
                    <a:pt x="874" y="7774"/>
                  </a:lnTo>
                  <a:lnTo>
                    <a:pt x="882" y="7782"/>
                  </a:lnTo>
                  <a:lnTo>
                    <a:pt x="891" y="7788"/>
                  </a:lnTo>
                  <a:lnTo>
                    <a:pt x="902" y="7794"/>
                  </a:lnTo>
                  <a:lnTo>
                    <a:pt x="912" y="7797"/>
                  </a:lnTo>
                  <a:lnTo>
                    <a:pt x="922" y="7802"/>
                  </a:lnTo>
                  <a:lnTo>
                    <a:pt x="933" y="7805"/>
                  </a:lnTo>
                  <a:lnTo>
                    <a:pt x="944" y="7808"/>
                  </a:lnTo>
                  <a:lnTo>
                    <a:pt x="954" y="7813"/>
                  </a:lnTo>
                  <a:lnTo>
                    <a:pt x="965" y="7819"/>
                  </a:lnTo>
                  <a:lnTo>
                    <a:pt x="974" y="7826"/>
                  </a:lnTo>
                  <a:lnTo>
                    <a:pt x="1177" y="7854"/>
                  </a:lnTo>
                  <a:lnTo>
                    <a:pt x="1230" y="7834"/>
                  </a:lnTo>
                  <a:lnTo>
                    <a:pt x="1266" y="7820"/>
                  </a:lnTo>
                  <a:lnTo>
                    <a:pt x="1281" y="7814"/>
                  </a:lnTo>
                  <a:lnTo>
                    <a:pt x="1293" y="7808"/>
                  </a:lnTo>
                  <a:lnTo>
                    <a:pt x="1302" y="7803"/>
                  </a:lnTo>
                  <a:lnTo>
                    <a:pt x="1310" y="7796"/>
                  </a:lnTo>
                  <a:lnTo>
                    <a:pt x="1316" y="7788"/>
                  </a:lnTo>
                  <a:lnTo>
                    <a:pt x="1320" y="7778"/>
                  </a:lnTo>
                  <a:lnTo>
                    <a:pt x="1325" y="7764"/>
                  </a:lnTo>
                  <a:lnTo>
                    <a:pt x="1328" y="7746"/>
                  </a:lnTo>
                  <a:lnTo>
                    <a:pt x="1335" y="7699"/>
                  </a:lnTo>
                  <a:lnTo>
                    <a:pt x="1345" y="7629"/>
                  </a:lnTo>
                  <a:lnTo>
                    <a:pt x="1348" y="7618"/>
                  </a:lnTo>
                  <a:lnTo>
                    <a:pt x="1351" y="7608"/>
                  </a:lnTo>
                  <a:lnTo>
                    <a:pt x="1356" y="7598"/>
                  </a:lnTo>
                  <a:lnTo>
                    <a:pt x="1361" y="7589"/>
                  </a:lnTo>
                  <a:lnTo>
                    <a:pt x="1375" y="7573"/>
                  </a:lnTo>
                  <a:lnTo>
                    <a:pt x="1390" y="7557"/>
                  </a:lnTo>
                  <a:lnTo>
                    <a:pt x="1404" y="7542"/>
                  </a:lnTo>
                  <a:lnTo>
                    <a:pt x="1416" y="7525"/>
                  </a:lnTo>
                  <a:lnTo>
                    <a:pt x="1422" y="7516"/>
                  </a:lnTo>
                  <a:lnTo>
                    <a:pt x="1425" y="7507"/>
                  </a:lnTo>
                  <a:lnTo>
                    <a:pt x="1429" y="7496"/>
                  </a:lnTo>
                  <a:lnTo>
                    <a:pt x="1430" y="7485"/>
                  </a:lnTo>
                  <a:lnTo>
                    <a:pt x="1433" y="7372"/>
                  </a:lnTo>
                  <a:lnTo>
                    <a:pt x="1449" y="7354"/>
                  </a:lnTo>
                  <a:lnTo>
                    <a:pt x="1463" y="7334"/>
                  </a:lnTo>
                  <a:lnTo>
                    <a:pt x="1477" y="7312"/>
                  </a:lnTo>
                  <a:lnTo>
                    <a:pt x="1489" y="7288"/>
                  </a:lnTo>
                  <a:lnTo>
                    <a:pt x="1501" y="7263"/>
                  </a:lnTo>
                  <a:lnTo>
                    <a:pt x="1510" y="7236"/>
                  </a:lnTo>
                  <a:lnTo>
                    <a:pt x="1514" y="7222"/>
                  </a:lnTo>
                  <a:lnTo>
                    <a:pt x="1518" y="7207"/>
                  </a:lnTo>
                  <a:lnTo>
                    <a:pt x="1521" y="7192"/>
                  </a:lnTo>
                  <a:lnTo>
                    <a:pt x="1524" y="7176"/>
                  </a:lnTo>
                  <a:lnTo>
                    <a:pt x="1534" y="7106"/>
                  </a:lnTo>
                  <a:lnTo>
                    <a:pt x="1535" y="7087"/>
                  </a:lnTo>
                  <a:lnTo>
                    <a:pt x="1534" y="7068"/>
                  </a:lnTo>
                  <a:lnTo>
                    <a:pt x="1532" y="7048"/>
                  </a:lnTo>
                  <a:lnTo>
                    <a:pt x="1527" y="7028"/>
                  </a:lnTo>
                  <a:lnTo>
                    <a:pt x="1516" y="6986"/>
                  </a:lnTo>
                  <a:lnTo>
                    <a:pt x="1502" y="6943"/>
                  </a:lnTo>
                  <a:lnTo>
                    <a:pt x="1495" y="6922"/>
                  </a:lnTo>
                  <a:lnTo>
                    <a:pt x="1489" y="6900"/>
                  </a:lnTo>
                  <a:lnTo>
                    <a:pt x="1484" y="6879"/>
                  </a:lnTo>
                  <a:lnTo>
                    <a:pt x="1479" y="6859"/>
                  </a:lnTo>
                  <a:lnTo>
                    <a:pt x="1477" y="6839"/>
                  </a:lnTo>
                  <a:lnTo>
                    <a:pt x="1476" y="6821"/>
                  </a:lnTo>
                  <a:lnTo>
                    <a:pt x="1477" y="6812"/>
                  </a:lnTo>
                  <a:lnTo>
                    <a:pt x="1478" y="6804"/>
                  </a:lnTo>
                  <a:lnTo>
                    <a:pt x="1479" y="6795"/>
                  </a:lnTo>
                  <a:lnTo>
                    <a:pt x="1481" y="6787"/>
                  </a:lnTo>
                  <a:lnTo>
                    <a:pt x="1544" y="6525"/>
                  </a:lnTo>
                  <a:lnTo>
                    <a:pt x="1548" y="6504"/>
                  </a:lnTo>
                  <a:lnTo>
                    <a:pt x="1548" y="6495"/>
                  </a:lnTo>
                  <a:lnTo>
                    <a:pt x="1549" y="6486"/>
                  </a:lnTo>
                  <a:lnTo>
                    <a:pt x="1548" y="6479"/>
                  </a:lnTo>
                  <a:lnTo>
                    <a:pt x="1547" y="6472"/>
                  </a:lnTo>
                  <a:lnTo>
                    <a:pt x="1543" y="6462"/>
                  </a:lnTo>
                  <a:lnTo>
                    <a:pt x="1539" y="6454"/>
                  </a:lnTo>
                  <a:lnTo>
                    <a:pt x="1534" y="6446"/>
                  </a:lnTo>
                  <a:lnTo>
                    <a:pt x="1530" y="6438"/>
                  </a:lnTo>
                  <a:lnTo>
                    <a:pt x="1529" y="6435"/>
                  </a:lnTo>
                  <a:lnTo>
                    <a:pt x="1528" y="6430"/>
                  </a:lnTo>
                  <a:lnTo>
                    <a:pt x="1528" y="6424"/>
                  </a:lnTo>
                  <a:lnTo>
                    <a:pt x="1528" y="6419"/>
                  </a:lnTo>
                  <a:lnTo>
                    <a:pt x="1532" y="6398"/>
                  </a:lnTo>
                  <a:lnTo>
                    <a:pt x="1539" y="6358"/>
                  </a:lnTo>
                  <a:lnTo>
                    <a:pt x="1547" y="6320"/>
                  </a:lnTo>
                  <a:lnTo>
                    <a:pt x="1557" y="6284"/>
                  </a:lnTo>
                  <a:lnTo>
                    <a:pt x="1569" y="6247"/>
                  </a:lnTo>
                  <a:lnTo>
                    <a:pt x="1582" y="6214"/>
                  </a:lnTo>
                  <a:lnTo>
                    <a:pt x="1596" y="6181"/>
                  </a:lnTo>
                  <a:lnTo>
                    <a:pt x="1609" y="6149"/>
                  </a:lnTo>
                  <a:lnTo>
                    <a:pt x="1623" y="6118"/>
                  </a:lnTo>
                  <a:lnTo>
                    <a:pt x="1651" y="6060"/>
                  </a:lnTo>
                  <a:lnTo>
                    <a:pt x="1675" y="6005"/>
                  </a:lnTo>
                  <a:lnTo>
                    <a:pt x="1686" y="5979"/>
                  </a:lnTo>
                  <a:lnTo>
                    <a:pt x="1694" y="5952"/>
                  </a:lnTo>
                  <a:lnTo>
                    <a:pt x="1701" y="5928"/>
                  </a:lnTo>
                  <a:lnTo>
                    <a:pt x="1705" y="5903"/>
                  </a:lnTo>
                  <a:lnTo>
                    <a:pt x="1713" y="5845"/>
                  </a:lnTo>
                  <a:lnTo>
                    <a:pt x="1721" y="5768"/>
                  </a:lnTo>
                  <a:lnTo>
                    <a:pt x="1729" y="5680"/>
                  </a:lnTo>
                  <a:lnTo>
                    <a:pt x="1739" y="5589"/>
                  </a:lnTo>
                  <a:lnTo>
                    <a:pt x="1749" y="5500"/>
                  </a:lnTo>
                  <a:lnTo>
                    <a:pt x="1758" y="5421"/>
                  </a:lnTo>
                  <a:lnTo>
                    <a:pt x="1764" y="5388"/>
                  </a:lnTo>
                  <a:lnTo>
                    <a:pt x="1768" y="5359"/>
                  </a:lnTo>
                  <a:lnTo>
                    <a:pt x="1774" y="5337"/>
                  </a:lnTo>
                  <a:lnTo>
                    <a:pt x="1779" y="5321"/>
                  </a:lnTo>
                  <a:lnTo>
                    <a:pt x="1799" y="5273"/>
                  </a:lnTo>
                  <a:lnTo>
                    <a:pt x="1820" y="5224"/>
                  </a:lnTo>
                  <a:lnTo>
                    <a:pt x="1839" y="5175"/>
                  </a:lnTo>
                  <a:lnTo>
                    <a:pt x="1859" y="5126"/>
                  </a:lnTo>
                  <a:lnTo>
                    <a:pt x="1878" y="5077"/>
                  </a:lnTo>
                  <a:lnTo>
                    <a:pt x="1898" y="5027"/>
                  </a:lnTo>
                  <a:lnTo>
                    <a:pt x="1916" y="4977"/>
                  </a:lnTo>
                  <a:lnTo>
                    <a:pt x="1934" y="4927"/>
                  </a:lnTo>
                  <a:lnTo>
                    <a:pt x="1952" y="4877"/>
                  </a:lnTo>
                  <a:lnTo>
                    <a:pt x="1971" y="4826"/>
                  </a:lnTo>
                  <a:lnTo>
                    <a:pt x="1989" y="4776"/>
                  </a:lnTo>
                  <a:lnTo>
                    <a:pt x="2006" y="4726"/>
                  </a:lnTo>
                  <a:lnTo>
                    <a:pt x="2024" y="4674"/>
                  </a:lnTo>
                  <a:lnTo>
                    <a:pt x="2042" y="4623"/>
                  </a:lnTo>
                  <a:lnTo>
                    <a:pt x="2060" y="4572"/>
                  </a:lnTo>
                  <a:lnTo>
                    <a:pt x="2077" y="4520"/>
                  </a:lnTo>
                  <a:lnTo>
                    <a:pt x="2263" y="4809"/>
                  </a:lnTo>
                  <a:lnTo>
                    <a:pt x="2269" y="4816"/>
                  </a:lnTo>
                  <a:lnTo>
                    <a:pt x="2275" y="4825"/>
                  </a:lnTo>
                  <a:lnTo>
                    <a:pt x="2282" y="4838"/>
                  </a:lnTo>
                  <a:lnTo>
                    <a:pt x="2289" y="4853"/>
                  </a:lnTo>
                  <a:lnTo>
                    <a:pt x="2303" y="4888"/>
                  </a:lnTo>
                  <a:lnTo>
                    <a:pt x="2318" y="4931"/>
                  </a:lnTo>
                  <a:lnTo>
                    <a:pt x="2335" y="4980"/>
                  </a:lnTo>
                  <a:lnTo>
                    <a:pt x="2351" y="5035"/>
                  </a:lnTo>
                  <a:lnTo>
                    <a:pt x="2369" y="5093"/>
                  </a:lnTo>
                  <a:lnTo>
                    <a:pt x="2386" y="5152"/>
                  </a:lnTo>
                  <a:lnTo>
                    <a:pt x="2419" y="5276"/>
                  </a:lnTo>
                  <a:lnTo>
                    <a:pt x="2447" y="5392"/>
                  </a:lnTo>
                  <a:lnTo>
                    <a:pt x="2460" y="5445"/>
                  </a:lnTo>
                  <a:lnTo>
                    <a:pt x="2470" y="5492"/>
                  </a:lnTo>
                  <a:lnTo>
                    <a:pt x="2479" y="5533"/>
                  </a:lnTo>
                  <a:lnTo>
                    <a:pt x="2485" y="5565"/>
                  </a:lnTo>
                  <a:lnTo>
                    <a:pt x="2496" y="5622"/>
                  </a:lnTo>
                  <a:lnTo>
                    <a:pt x="2506" y="5675"/>
                  </a:lnTo>
                  <a:lnTo>
                    <a:pt x="2517" y="5724"/>
                  </a:lnTo>
                  <a:lnTo>
                    <a:pt x="2530" y="5772"/>
                  </a:lnTo>
                  <a:lnTo>
                    <a:pt x="2542" y="5817"/>
                  </a:lnTo>
                  <a:lnTo>
                    <a:pt x="2557" y="5863"/>
                  </a:lnTo>
                  <a:lnTo>
                    <a:pt x="2572" y="5910"/>
                  </a:lnTo>
                  <a:lnTo>
                    <a:pt x="2589" y="5958"/>
                  </a:lnTo>
                  <a:lnTo>
                    <a:pt x="2601" y="5990"/>
                  </a:lnTo>
                  <a:lnTo>
                    <a:pt x="2609" y="6020"/>
                  </a:lnTo>
                  <a:lnTo>
                    <a:pt x="2616" y="6046"/>
                  </a:lnTo>
                  <a:lnTo>
                    <a:pt x="2620" y="6070"/>
                  </a:lnTo>
                  <a:lnTo>
                    <a:pt x="2628" y="6113"/>
                  </a:lnTo>
                  <a:lnTo>
                    <a:pt x="2635" y="6151"/>
                  </a:lnTo>
                  <a:lnTo>
                    <a:pt x="2640" y="6169"/>
                  </a:lnTo>
                  <a:lnTo>
                    <a:pt x="2645" y="6187"/>
                  </a:lnTo>
                  <a:lnTo>
                    <a:pt x="2652" y="6204"/>
                  </a:lnTo>
                  <a:lnTo>
                    <a:pt x="2661" y="6222"/>
                  </a:lnTo>
                  <a:lnTo>
                    <a:pt x="2673" y="6241"/>
                  </a:lnTo>
                  <a:lnTo>
                    <a:pt x="2686" y="6262"/>
                  </a:lnTo>
                  <a:lnTo>
                    <a:pt x="2705" y="6283"/>
                  </a:lnTo>
                  <a:lnTo>
                    <a:pt x="2725" y="6307"/>
                  </a:lnTo>
                  <a:lnTo>
                    <a:pt x="2730" y="6331"/>
                  </a:lnTo>
                  <a:lnTo>
                    <a:pt x="2733" y="6355"/>
                  </a:lnTo>
                  <a:lnTo>
                    <a:pt x="2737" y="6379"/>
                  </a:lnTo>
                  <a:lnTo>
                    <a:pt x="2741" y="6403"/>
                  </a:lnTo>
                  <a:lnTo>
                    <a:pt x="2746" y="6425"/>
                  </a:lnTo>
                  <a:lnTo>
                    <a:pt x="2750" y="6448"/>
                  </a:lnTo>
                  <a:lnTo>
                    <a:pt x="2756" y="6471"/>
                  </a:lnTo>
                  <a:lnTo>
                    <a:pt x="2764" y="6493"/>
                  </a:lnTo>
                  <a:lnTo>
                    <a:pt x="2766" y="6502"/>
                  </a:lnTo>
                  <a:lnTo>
                    <a:pt x="2768" y="6511"/>
                  </a:lnTo>
                  <a:lnTo>
                    <a:pt x="2769" y="6520"/>
                  </a:lnTo>
                  <a:lnTo>
                    <a:pt x="2769" y="6528"/>
                  </a:lnTo>
                  <a:lnTo>
                    <a:pt x="2768" y="6548"/>
                  </a:lnTo>
                  <a:lnTo>
                    <a:pt x="2765" y="6567"/>
                  </a:lnTo>
                  <a:lnTo>
                    <a:pt x="2763" y="6588"/>
                  </a:lnTo>
                  <a:lnTo>
                    <a:pt x="2762" y="6611"/>
                  </a:lnTo>
                  <a:lnTo>
                    <a:pt x="2761" y="6623"/>
                  </a:lnTo>
                  <a:lnTo>
                    <a:pt x="2762" y="6636"/>
                  </a:lnTo>
                  <a:lnTo>
                    <a:pt x="2763" y="6651"/>
                  </a:lnTo>
                  <a:lnTo>
                    <a:pt x="2765" y="6664"/>
                  </a:lnTo>
                  <a:lnTo>
                    <a:pt x="2770" y="6693"/>
                  </a:lnTo>
                  <a:lnTo>
                    <a:pt x="2773" y="6720"/>
                  </a:lnTo>
                  <a:lnTo>
                    <a:pt x="2776" y="6745"/>
                  </a:lnTo>
                  <a:lnTo>
                    <a:pt x="2778" y="6771"/>
                  </a:lnTo>
                  <a:lnTo>
                    <a:pt x="2781" y="6817"/>
                  </a:lnTo>
                  <a:lnTo>
                    <a:pt x="2782" y="6862"/>
                  </a:lnTo>
                  <a:lnTo>
                    <a:pt x="2785" y="6905"/>
                  </a:lnTo>
                  <a:lnTo>
                    <a:pt x="2787" y="6948"/>
                  </a:lnTo>
                  <a:lnTo>
                    <a:pt x="2790" y="6991"/>
                  </a:lnTo>
                  <a:lnTo>
                    <a:pt x="2796" y="7036"/>
                  </a:lnTo>
                  <a:lnTo>
                    <a:pt x="2813" y="7138"/>
                  </a:lnTo>
                  <a:lnTo>
                    <a:pt x="2906" y="7422"/>
                  </a:lnTo>
                  <a:lnTo>
                    <a:pt x="2893" y="7426"/>
                  </a:lnTo>
                  <a:lnTo>
                    <a:pt x="2903" y="7477"/>
                  </a:lnTo>
                  <a:lnTo>
                    <a:pt x="2905" y="7487"/>
                  </a:lnTo>
                  <a:lnTo>
                    <a:pt x="2911" y="7498"/>
                  </a:lnTo>
                  <a:lnTo>
                    <a:pt x="2916" y="7508"/>
                  </a:lnTo>
                  <a:lnTo>
                    <a:pt x="2924" y="7517"/>
                  </a:lnTo>
                  <a:lnTo>
                    <a:pt x="2933" y="7526"/>
                  </a:lnTo>
                  <a:lnTo>
                    <a:pt x="2945" y="7535"/>
                  </a:lnTo>
                  <a:lnTo>
                    <a:pt x="2955" y="7543"/>
                  </a:lnTo>
                  <a:lnTo>
                    <a:pt x="2968" y="7550"/>
                  </a:lnTo>
                  <a:lnTo>
                    <a:pt x="2980" y="7557"/>
                  </a:lnTo>
                  <a:lnTo>
                    <a:pt x="2993" y="7563"/>
                  </a:lnTo>
                  <a:lnTo>
                    <a:pt x="3005" y="7567"/>
                  </a:lnTo>
                  <a:lnTo>
                    <a:pt x="3019" y="7571"/>
                  </a:lnTo>
                  <a:lnTo>
                    <a:pt x="3032" y="7573"/>
                  </a:lnTo>
                  <a:lnTo>
                    <a:pt x="3043" y="7575"/>
                  </a:lnTo>
                  <a:lnTo>
                    <a:pt x="3055" y="7575"/>
                  </a:lnTo>
                  <a:lnTo>
                    <a:pt x="3065" y="7574"/>
                  </a:lnTo>
                  <a:lnTo>
                    <a:pt x="3126" y="7564"/>
                  </a:lnTo>
                  <a:lnTo>
                    <a:pt x="3132" y="7580"/>
                  </a:lnTo>
                  <a:lnTo>
                    <a:pt x="3137" y="7595"/>
                  </a:lnTo>
                  <a:lnTo>
                    <a:pt x="3142" y="7608"/>
                  </a:lnTo>
                  <a:lnTo>
                    <a:pt x="3144" y="7622"/>
                  </a:lnTo>
                  <a:lnTo>
                    <a:pt x="3150" y="7645"/>
                  </a:lnTo>
                  <a:lnTo>
                    <a:pt x="3154" y="7664"/>
                  </a:lnTo>
                  <a:lnTo>
                    <a:pt x="3156" y="7674"/>
                  </a:lnTo>
                  <a:lnTo>
                    <a:pt x="3161" y="7682"/>
                  </a:lnTo>
                  <a:lnTo>
                    <a:pt x="3166" y="7690"/>
                  </a:lnTo>
                  <a:lnTo>
                    <a:pt x="3172" y="7698"/>
                  </a:lnTo>
                  <a:lnTo>
                    <a:pt x="3180" y="7704"/>
                  </a:lnTo>
                  <a:lnTo>
                    <a:pt x="3190" y="7712"/>
                  </a:lnTo>
                  <a:lnTo>
                    <a:pt x="3201" y="7719"/>
                  </a:lnTo>
                  <a:lnTo>
                    <a:pt x="3216" y="7726"/>
                  </a:lnTo>
                  <a:lnTo>
                    <a:pt x="3235" y="7735"/>
                  </a:lnTo>
                  <a:lnTo>
                    <a:pt x="3256" y="7742"/>
                  </a:lnTo>
                  <a:lnTo>
                    <a:pt x="3279" y="7749"/>
                  </a:lnTo>
                  <a:lnTo>
                    <a:pt x="3303" y="7755"/>
                  </a:lnTo>
                  <a:lnTo>
                    <a:pt x="3328" y="7758"/>
                  </a:lnTo>
                  <a:lnTo>
                    <a:pt x="3354" y="7760"/>
                  </a:lnTo>
                  <a:lnTo>
                    <a:pt x="3367" y="7760"/>
                  </a:lnTo>
                  <a:lnTo>
                    <a:pt x="3380" y="7759"/>
                  </a:lnTo>
                  <a:lnTo>
                    <a:pt x="3395" y="7758"/>
                  </a:lnTo>
                  <a:lnTo>
                    <a:pt x="3409" y="7756"/>
                  </a:lnTo>
                  <a:lnTo>
                    <a:pt x="3443" y="7750"/>
                  </a:lnTo>
                  <a:lnTo>
                    <a:pt x="3486" y="7741"/>
                  </a:lnTo>
                  <a:lnTo>
                    <a:pt x="3509" y="7736"/>
                  </a:lnTo>
                  <a:lnTo>
                    <a:pt x="3533" y="7730"/>
                  </a:lnTo>
                  <a:lnTo>
                    <a:pt x="3555" y="7724"/>
                  </a:lnTo>
                  <a:lnTo>
                    <a:pt x="3578" y="7716"/>
                  </a:lnTo>
                  <a:lnTo>
                    <a:pt x="3600" y="7709"/>
                  </a:lnTo>
                  <a:lnTo>
                    <a:pt x="3621" y="7700"/>
                  </a:lnTo>
                  <a:lnTo>
                    <a:pt x="3639" y="7691"/>
                  </a:lnTo>
                  <a:lnTo>
                    <a:pt x="3654" y="7682"/>
                  </a:lnTo>
                  <a:lnTo>
                    <a:pt x="3661" y="7677"/>
                  </a:lnTo>
                  <a:lnTo>
                    <a:pt x="3666" y="7671"/>
                  </a:lnTo>
                  <a:lnTo>
                    <a:pt x="3672" y="7666"/>
                  </a:lnTo>
                  <a:lnTo>
                    <a:pt x="3675" y="7661"/>
                  </a:lnTo>
                  <a:lnTo>
                    <a:pt x="3679" y="7655"/>
                  </a:lnTo>
                  <a:lnTo>
                    <a:pt x="3681" y="7650"/>
                  </a:lnTo>
                  <a:lnTo>
                    <a:pt x="3681" y="7643"/>
                  </a:lnTo>
                  <a:lnTo>
                    <a:pt x="3681" y="7637"/>
                  </a:lnTo>
                  <a:lnTo>
                    <a:pt x="3679" y="7627"/>
                  </a:lnTo>
                  <a:lnTo>
                    <a:pt x="3677" y="7613"/>
                  </a:lnTo>
                  <a:lnTo>
                    <a:pt x="3673" y="7599"/>
                  </a:lnTo>
                  <a:lnTo>
                    <a:pt x="3669" y="7587"/>
                  </a:lnTo>
                  <a:lnTo>
                    <a:pt x="3663" y="7573"/>
                  </a:lnTo>
                  <a:lnTo>
                    <a:pt x="3656" y="7560"/>
                  </a:lnTo>
                  <a:lnTo>
                    <a:pt x="3649" y="7547"/>
                  </a:lnTo>
                  <a:lnTo>
                    <a:pt x="3641" y="7534"/>
                  </a:lnTo>
                  <a:lnTo>
                    <a:pt x="3633" y="7522"/>
                  </a:lnTo>
                  <a:lnTo>
                    <a:pt x="3615" y="7496"/>
                  </a:lnTo>
                  <a:lnTo>
                    <a:pt x="3594" y="7472"/>
                  </a:lnTo>
                  <a:lnTo>
                    <a:pt x="3573" y="7448"/>
                  </a:lnTo>
                  <a:lnTo>
                    <a:pt x="3550" y="7426"/>
                  </a:lnTo>
                  <a:lnTo>
                    <a:pt x="3503" y="7382"/>
                  </a:lnTo>
                  <a:lnTo>
                    <a:pt x="3456" y="7341"/>
                  </a:lnTo>
                  <a:lnTo>
                    <a:pt x="3434" y="7323"/>
                  </a:lnTo>
                  <a:lnTo>
                    <a:pt x="3414" y="7304"/>
                  </a:lnTo>
                  <a:lnTo>
                    <a:pt x="3395" y="7287"/>
                  </a:lnTo>
                  <a:lnTo>
                    <a:pt x="3379" y="7271"/>
                  </a:lnTo>
                  <a:lnTo>
                    <a:pt x="3382" y="7238"/>
                  </a:lnTo>
                  <a:lnTo>
                    <a:pt x="3386" y="7197"/>
                  </a:lnTo>
                  <a:lnTo>
                    <a:pt x="3392" y="7151"/>
                  </a:lnTo>
                  <a:lnTo>
                    <a:pt x="3398" y="7103"/>
                  </a:lnTo>
                  <a:lnTo>
                    <a:pt x="3403" y="7056"/>
                  </a:lnTo>
                  <a:lnTo>
                    <a:pt x="3407" y="7013"/>
                  </a:lnTo>
                  <a:lnTo>
                    <a:pt x="3409" y="6978"/>
                  </a:lnTo>
                  <a:lnTo>
                    <a:pt x="3409" y="6952"/>
                  </a:lnTo>
                  <a:lnTo>
                    <a:pt x="3403" y="6901"/>
                  </a:lnTo>
                  <a:lnTo>
                    <a:pt x="3396" y="6851"/>
                  </a:lnTo>
                  <a:lnTo>
                    <a:pt x="3388" y="6804"/>
                  </a:lnTo>
                  <a:lnTo>
                    <a:pt x="3382" y="6758"/>
                  </a:lnTo>
                  <a:lnTo>
                    <a:pt x="3375" y="6712"/>
                  </a:lnTo>
                  <a:lnTo>
                    <a:pt x="3369" y="6667"/>
                  </a:lnTo>
                  <a:lnTo>
                    <a:pt x="3364" y="6621"/>
                  </a:lnTo>
                  <a:lnTo>
                    <a:pt x="3363" y="6572"/>
                  </a:lnTo>
                  <a:lnTo>
                    <a:pt x="3362" y="6539"/>
                  </a:lnTo>
                  <a:lnTo>
                    <a:pt x="3360" y="6500"/>
                  </a:lnTo>
                  <a:lnTo>
                    <a:pt x="3356" y="6456"/>
                  </a:lnTo>
                  <a:lnTo>
                    <a:pt x="3352" y="6409"/>
                  </a:lnTo>
                  <a:lnTo>
                    <a:pt x="3340" y="6307"/>
                  </a:lnTo>
                  <a:lnTo>
                    <a:pt x="3327" y="6197"/>
                  </a:lnTo>
                  <a:lnTo>
                    <a:pt x="3311" y="6087"/>
                  </a:lnTo>
                  <a:lnTo>
                    <a:pt x="3296" y="5984"/>
                  </a:lnTo>
                  <a:lnTo>
                    <a:pt x="3281" y="5892"/>
                  </a:lnTo>
                  <a:lnTo>
                    <a:pt x="3270" y="5819"/>
                  </a:lnTo>
                  <a:lnTo>
                    <a:pt x="3252" y="5723"/>
                  </a:lnTo>
                  <a:lnTo>
                    <a:pt x="3235" y="5624"/>
                  </a:lnTo>
                  <a:lnTo>
                    <a:pt x="3218" y="5526"/>
                  </a:lnTo>
                  <a:lnTo>
                    <a:pt x="3201" y="5427"/>
                  </a:lnTo>
                  <a:lnTo>
                    <a:pt x="3185" y="5329"/>
                  </a:lnTo>
                  <a:lnTo>
                    <a:pt x="3171" y="5232"/>
                  </a:lnTo>
                  <a:lnTo>
                    <a:pt x="3159" y="5137"/>
                  </a:lnTo>
                  <a:lnTo>
                    <a:pt x="3150" y="5046"/>
                  </a:lnTo>
                  <a:lnTo>
                    <a:pt x="3144" y="5001"/>
                  </a:lnTo>
                  <a:lnTo>
                    <a:pt x="3135" y="4953"/>
                  </a:lnTo>
                  <a:lnTo>
                    <a:pt x="3124" y="4903"/>
                  </a:lnTo>
                  <a:lnTo>
                    <a:pt x="3114" y="4852"/>
                  </a:lnTo>
                  <a:lnTo>
                    <a:pt x="3104" y="4801"/>
                  </a:lnTo>
                  <a:lnTo>
                    <a:pt x="3096" y="4752"/>
                  </a:lnTo>
                  <a:lnTo>
                    <a:pt x="3092" y="4728"/>
                  </a:lnTo>
                  <a:lnTo>
                    <a:pt x="3090" y="4705"/>
                  </a:lnTo>
                  <a:lnTo>
                    <a:pt x="3089" y="4684"/>
                  </a:lnTo>
                  <a:lnTo>
                    <a:pt x="3089" y="4663"/>
                  </a:lnTo>
                  <a:lnTo>
                    <a:pt x="3009" y="3868"/>
                  </a:lnTo>
                  <a:lnTo>
                    <a:pt x="3023" y="3368"/>
                  </a:lnTo>
                  <a:lnTo>
                    <a:pt x="3028" y="3366"/>
                  </a:lnTo>
                  <a:lnTo>
                    <a:pt x="3033" y="3366"/>
                  </a:lnTo>
                  <a:lnTo>
                    <a:pt x="3039" y="3366"/>
                  </a:lnTo>
                  <a:lnTo>
                    <a:pt x="3044" y="3366"/>
                  </a:lnTo>
                  <a:lnTo>
                    <a:pt x="3056" y="3368"/>
                  </a:lnTo>
                  <a:lnTo>
                    <a:pt x="3069" y="3373"/>
                  </a:lnTo>
                  <a:lnTo>
                    <a:pt x="3104" y="3386"/>
                  </a:lnTo>
                  <a:lnTo>
                    <a:pt x="3152" y="3407"/>
                  </a:lnTo>
                  <a:lnTo>
                    <a:pt x="3169" y="3414"/>
                  </a:lnTo>
                  <a:lnTo>
                    <a:pt x="3185" y="3420"/>
                  </a:lnTo>
                  <a:lnTo>
                    <a:pt x="3201" y="3423"/>
                  </a:lnTo>
                  <a:lnTo>
                    <a:pt x="3216" y="3425"/>
                  </a:lnTo>
                  <a:lnTo>
                    <a:pt x="3224" y="3426"/>
                  </a:lnTo>
                  <a:lnTo>
                    <a:pt x="3232" y="3425"/>
                  </a:lnTo>
                  <a:lnTo>
                    <a:pt x="3239" y="3425"/>
                  </a:lnTo>
                  <a:lnTo>
                    <a:pt x="3247" y="3423"/>
                  </a:lnTo>
                  <a:lnTo>
                    <a:pt x="3255" y="3421"/>
                  </a:lnTo>
                  <a:lnTo>
                    <a:pt x="3263" y="3418"/>
                  </a:lnTo>
                  <a:lnTo>
                    <a:pt x="3271" y="3415"/>
                  </a:lnTo>
                  <a:lnTo>
                    <a:pt x="3279" y="3410"/>
                  </a:lnTo>
                  <a:lnTo>
                    <a:pt x="3304" y="3396"/>
                  </a:lnTo>
                  <a:lnTo>
                    <a:pt x="3321" y="3388"/>
                  </a:lnTo>
                  <a:lnTo>
                    <a:pt x="3328" y="3385"/>
                  </a:lnTo>
                  <a:lnTo>
                    <a:pt x="3332" y="3383"/>
                  </a:lnTo>
                  <a:lnTo>
                    <a:pt x="3337" y="3383"/>
                  </a:lnTo>
                  <a:lnTo>
                    <a:pt x="3342" y="3383"/>
                  </a:lnTo>
                  <a:lnTo>
                    <a:pt x="3350" y="3383"/>
                  </a:lnTo>
                  <a:lnTo>
                    <a:pt x="3360" y="3384"/>
                  </a:lnTo>
                  <a:lnTo>
                    <a:pt x="3375" y="3382"/>
                  </a:lnTo>
                  <a:lnTo>
                    <a:pt x="3396" y="3376"/>
                  </a:lnTo>
                  <a:lnTo>
                    <a:pt x="3420" y="3349"/>
                  </a:lnTo>
                  <a:lnTo>
                    <a:pt x="3432" y="3333"/>
                  </a:lnTo>
                  <a:lnTo>
                    <a:pt x="3443" y="3316"/>
                  </a:lnTo>
                  <a:lnTo>
                    <a:pt x="3454" y="3297"/>
                  </a:lnTo>
                  <a:lnTo>
                    <a:pt x="3464" y="3279"/>
                  </a:lnTo>
                  <a:lnTo>
                    <a:pt x="3483" y="3241"/>
                  </a:lnTo>
                  <a:lnTo>
                    <a:pt x="3504" y="3202"/>
                  </a:lnTo>
                  <a:lnTo>
                    <a:pt x="3526" y="3164"/>
                  </a:lnTo>
                  <a:lnTo>
                    <a:pt x="3549" y="3124"/>
                  </a:lnTo>
                  <a:lnTo>
                    <a:pt x="3561" y="3104"/>
                  </a:lnTo>
                  <a:lnTo>
                    <a:pt x="3574" y="3085"/>
                  </a:lnTo>
                  <a:lnTo>
                    <a:pt x="3587" y="3066"/>
                  </a:lnTo>
                  <a:lnTo>
                    <a:pt x="3602" y="3048"/>
                  </a:lnTo>
                  <a:lnTo>
                    <a:pt x="3713" y="2918"/>
                  </a:lnTo>
                  <a:lnTo>
                    <a:pt x="3898" y="2408"/>
                  </a:lnTo>
                  <a:lnTo>
                    <a:pt x="3903" y="2399"/>
                  </a:lnTo>
                  <a:lnTo>
                    <a:pt x="3903" y="2385"/>
                  </a:lnTo>
                  <a:lnTo>
                    <a:pt x="3900" y="2368"/>
                  </a:lnTo>
                  <a:lnTo>
                    <a:pt x="3892" y="2346"/>
                  </a:lnTo>
                  <a:lnTo>
                    <a:pt x="3881" y="2322"/>
                  </a:lnTo>
                  <a:lnTo>
                    <a:pt x="3866" y="2295"/>
                  </a:lnTo>
                  <a:lnTo>
                    <a:pt x="3849" y="2264"/>
                  </a:lnTo>
                  <a:lnTo>
                    <a:pt x="3830" y="2231"/>
                  </a:lnTo>
                  <a:lnTo>
                    <a:pt x="3807" y="2195"/>
                  </a:lnTo>
                  <a:lnTo>
                    <a:pt x="3783" y="2158"/>
                  </a:lnTo>
                  <a:lnTo>
                    <a:pt x="3756" y="2118"/>
                  </a:lnTo>
                  <a:lnTo>
                    <a:pt x="3727" y="2077"/>
                  </a:lnTo>
                  <a:lnTo>
                    <a:pt x="3665" y="1990"/>
                  </a:lnTo>
                  <a:lnTo>
                    <a:pt x="3598" y="1899"/>
                  </a:lnTo>
                  <a:lnTo>
                    <a:pt x="3528" y="1806"/>
                  </a:lnTo>
                  <a:lnTo>
                    <a:pt x="3456" y="1712"/>
                  </a:lnTo>
                  <a:lnTo>
                    <a:pt x="3385" y="1621"/>
                  </a:lnTo>
                  <a:lnTo>
                    <a:pt x="3316" y="1533"/>
                  </a:lnTo>
                  <a:lnTo>
                    <a:pt x="3252" y="1449"/>
                  </a:lnTo>
                  <a:lnTo>
                    <a:pt x="3194" y="1374"/>
                  </a:lnTo>
                  <a:lnTo>
                    <a:pt x="3143" y="1307"/>
                  </a:lnTo>
                  <a:lnTo>
                    <a:pt x="3101" y="1251"/>
                  </a:lnTo>
                  <a:lnTo>
                    <a:pt x="3082" y="1227"/>
                  </a:lnTo>
                  <a:lnTo>
                    <a:pt x="3064" y="1205"/>
                  </a:lnTo>
                  <a:lnTo>
                    <a:pt x="3045" y="1183"/>
                  </a:lnTo>
                  <a:lnTo>
                    <a:pt x="3027" y="1162"/>
                  </a:lnTo>
                  <a:lnTo>
                    <a:pt x="3010" y="1143"/>
                  </a:lnTo>
                  <a:lnTo>
                    <a:pt x="2991" y="1126"/>
                  </a:lnTo>
                  <a:lnTo>
                    <a:pt x="2972" y="1109"/>
                  </a:lnTo>
                  <a:lnTo>
                    <a:pt x="2953" y="1094"/>
                  </a:lnTo>
                  <a:lnTo>
                    <a:pt x="2932" y="1080"/>
                  </a:lnTo>
                  <a:lnTo>
                    <a:pt x="2911" y="1067"/>
                  </a:lnTo>
                  <a:lnTo>
                    <a:pt x="2889" y="1056"/>
                  </a:lnTo>
                  <a:lnTo>
                    <a:pt x="2865" y="1046"/>
                  </a:lnTo>
                  <a:lnTo>
                    <a:pt x="2839" y="1038"/>
                  </a:lnTo>
                  <a:lnTo>
                    <a:pt x="2812" y="1030"/>
                  </a:lnTo>
                  <a:lnTo>
                    <a:pt x="2782" y="1024"/>
                  </a:lnTo>
                  <a:lnTo>
                    <a:pt x="2752" y="1019"/>
                  </a:lnTo>
                  <a:lnTo>
                    <a:pt x="2725" y="1016"/>
                  </a:lnTo>
                  <a:lnTo>
                    <a:pt x="2692" y="1013"/>
                  </a:lnTo>
                  <a:lnTo>
                    <a:pt x="2657" y="1010"/>
                  </a:lnTo>
                  <a:lnTo>
                    <a:pt x="2618" y="1007"/>
                  </a:lnTo>
                  <a:lnTo>
                    <a:pt x="2580" y="1006"/>
                  </a:lnTo>
                  <a:lnTo>
                    <a:pt x="2544" y="1006"/>
                  </a:lnTo>
                  <a:lnTo>
                    <a:pt x="2526" y="1006"/>
                  </a:lnTo>
                  <a:lnTo>
                    <a:pt x="2510" y="1007"/>
                  </a:lnTo>
                  <a:lnTo>
                    <a:pt x="2496" y="1008"/>
                  </a:lnTo>
                  <a:lnTo>
                    <a:pt x="2482" y="1010"/>
                  </a:lnTo>
                  <a:lnTo>
                    <a:pt x="2465" y="1013"/>
                  </a:lnTo>
                  <a:lnTo>
                    <a:pt x="2449" y="1014"/>
                  </a:lnTo>
                  <a:lnTo>
                    <a:pt x="2434" y="1014"/>
                  </a:lnTo>
                  <a:lnTo>
                    <a:pt x="2419" y="1013"/>
                  </a:lnTo>
                  <a:lnTo>
                    <a:pt x="2391" y="1007"/>
                  </a:lnTo>
                  <a:lnTo>
                    <a:pt x="2366" y="1000"/>
                  </a:lnTo>
                  <a:lnTo>
                    <a:pt x="2342" y="994"/>
                  </a:lnTo>
                  <a:lnTo>
                    <a:pt x="2318" y="989"/>
                  </a:lnTo>
                  <a:lnTo>
                    <a:pt x="2307" y="987"/>
                  </a:lnTo>
                  <a:lnTo>
                    <a:pt x="2294" y="986"/>
                  </a:lnTo>
                  <a:lnTo>
                    <a:pt x="2282" y="987"/>
                  </a:lnTo>
                  <a:lnTo>
                    <a:pt x="2269" y="990"/>
                  </a:lnTo>
                  <a:lnTo>
                    <a:pt x="2253" y="961"/>
                  </a:lnTo>
                  <a:lnTo>
                    <a:pt x="2234" y="923"/>
                  </a:lnTo>
                  <a:lnTo>
                    <a:pt x="2226" y="904"/>
                  </a:lnTo>
                  <a:lnTo>
                    <a:pt x="2218" y="885"/>
                  </a:lnTo>
                  <a:lnTo>
                    <a:pt x="2215" y="875"/>
                  </a:lnTo>
                  <a:lnTo>
                    <a:pt x="2213" y="867"/>
                  </a:lnTo>
                  <a:lnTo>
                    <a:pt x="2212" y="859"/>
                  </a:lnTo>
                  <a:lnTo>
                    <a:pt x="2211" y="851"/>
                  </a:lnTo>
                  <a:lnTo>
                    <a:pt x="2211" y="806"/>
                  </a:lnTo>
                  <a:lnTo>
                    <a:pt x="2212" y="789"/>
                  </a:lnTo>
                  <a:lnTo>
                    <a:pt x="2213" y="775"/>
                  </a:lnTo>
                  <a:lnTo>
                    <a:pt x="2215" y="762"/>
                  </a:lnTo>
                  <a:lnTo>
                    <a:pt x="2219" y="751"/>
                  </a:lnTo>
                  <a:lnTo>
                    <a:pt x="2227" y="729"/>
                  </a:lnTo>
                  <a:lnTo>
                    <a:pt x="2234" y="702"/>
                  </a:lnTo>
                  <a:lnTo>
                    <a:pt x="2269" y="713"/>
                  </a:lnTo>
                  <a:lnTo>
                    <a:pt x="2270" y="700"/>
                  </a:lnTo>
                  <a:lnTo>
                    <a:pt x="2273" y="689"/>
                  </a:lnTo>
                  <a:lnTo>
                    <a:pt x="2275" y="679"/>
                  </a:lnTo>
                  <a:lnTo>
                    <a:pt x="2278" y="668"/>
                  </a:lnTo>
                  <a:lnTo>
                    <a:pt x="2286" y="648"/>
                  </a:lnTo>
                  <a:lnTo>
                    <a:pt x="2294" y="626"/>
                  </a:lnTo>
                  <a:lnTo>
                    <a:pt x="2301" y="604"/>
                  </a:lnTo>
                  <a:lnTo>
                    <a:pt x="2308" y="579"/>
                  </a:lnTo>
                  <a:lnTo>
                    <a:pt x="2311" y="566"/>
                  </a:lnTo>
                  <a:lnTo>
                    <a:pt x="2313" y="551"/>
                  </a:lnTo>
                  <a:lnTo>
                    <a:pt x="2314" y="535"/>
                  </a:lnTo>
                  <a:lnTo>
                    <a:pt x="2315" y="518"/>
                  </a:lnTo>
                  <a:lnTo>
                    <a:pt x="2315" y="483"/>
                  </a:lnTo>
                  <a:lnTo>
                    <a:pt x="2292" y="483"/>
                  </a:lnTo>
                  <a:lnTo>
                    <a:pt x="2291" y="433"/>
                  </a:lnTo>
                  <a:lnTo>
                    <a:pt x="2289" y="384"/>
                  </a:lnTo>
                  <a:lnTo>
                    <a:pt x="2286" y="360"/>
                  </a:lnTo>
                  <a:lnTo>
                    <a:pt x="2284" y="338"/>
                  </a:lnTo>
                  <a:lnTo>
                    <a:pt x="2281" y="315"/>
                  </a:lnTo>
                  <a:lnTo>
                    <a:pt x="2277" y="294"/>
                  </a:lnTo>
                  <a:lnTo>
                    <a:pt x="2271" y="273"/>
                  </a:lnTo>
                  <a:lnTo>
                    <a:pt x="2267" y="254"/>
                  </a:lnTo>
                  <a:lnTo>
                    <a:pt x="2260" y="234"/>
                  </a:lnTo>
                  <a:lnTo>
                    <a:pt x="2253" y="215"/>
                  </a:lnTo>
                  <a:lnTo>
                    <a:pt x="2244" y="196"/>
                  </a:lnTo>
                  <a:lnTo>
                    <a:pt x="2235" y="179"/>
                  </a:lnTo>
                  <a:lnTo>
                    <a:pt x="2225" y="163"/>
                  </a:lnTo>
                  <a:lnTo>
                    <a:pt x="2213" y="147"/>
                  </a:lnTo>
                  <a:lnTo>
                    <a:pt x="2204" y="137"/>
                  </a:lnTo>
                  <a:lnTo>
                    <a:pt x="2194" y="126"/>
                  </a:lnTo>
                  <a:lnTo>
                    <a:pt x="2182" y="114"/>
                  </a:lnTo>
                  <a:lnTo>
                    <a:pt x="2169" y="102"/>
                  </a:lnTo>
                  <a:lnTo>
                    <a:pt x="2154" y="89"/>
                  </a:lnTo>
                  <a:lnTo>
                    <a:pt x="2138" y="78"/>
                  </a:lnTo>
                  <a:lnTo>
                    <a:pt x="2122" y="65"/>
                  </a:lnTo>
                  <a:lnTo>
                    <a:pt x="2104" y="54"/>
                  </a:lnTo>
                  <a:lnTo>
                    <a:pt x="2086" y="43"/>
                  </a:lnTo>
                  <a:lnTo>
                    <a:pt x="2068" y="33"/>
                  </a:lnTo>
                  <a:lnTo>
                    <a:pt x="2050" y="24"/>
                  </a:lnTo>
                  <a:lnTo>
                    <a:pt x="2030" y="16"/>
                  </a:lnTo>
                  <a:lnTo>
                    <a:pt x="2012" y="9"/>
                  </a:lnTo>
                  <a:lnTo>
                    <a:pt x="1994" y="4"/>
                  </a:lnTo>
                  <a:lnTo>
                    <a:pt x="1975" y="1"/>
                  </a:lnTo>
                  <a:lnTo>
                    <a:pt x="1958" y="0"/>
                  </a:lnTo>
                  <a:lnTo>
                    <a:pt x="1935" y="0"/>
                  </a:lnTo>
                  <a:lnTo>
                    <a:pt x="1919" y="1"/>
                  </a:lnTo>
                  <a:lnTo>
                    <a:pt x="1903" y="2"/>
                  </a:lnTo>
                  <a:lnTo>
                    <a:pt x="1887" y="4"/>
                  </a:lnTo>
                  <a:lnTo>
                    <a:pt x="1871" y="8"/>
                  </a:lnTo>
                  <a:lnTo>
                    <a:pt x="1855" y="11"/>
                  </a:lnTo>
                  <a:lnTo>
                    <a:pt x="1840" y="16"/>
                  </a:lnTo>
                  <a:lnTo>
                    <a:pt x="1824" y="22"/>
                  </a:lnTo>
                  <a:lnTo>
                    <a:pt x="1809" y="28"/>
                  </a:lnTo>
                  <a:lnTo>
                    <a:pt x="1795" y="35"/>
                  </a:lnTo>
                  <a:lnTo>
                    <a:pt x="1780" y="42"/>
                  </a:lnTo>
                  <a:lnTo>
                    <a:pt x="1765" y="51"/>
                  </a:lnTo>
                  <a:lnTo>
                    <a:pt x="1751" y="60"/>
                  </a:lnTo>
                  <a:lnTo>
                    <a:pt x="1737" y="70"/>
                  </a:lnTo>
                  <a:lnTo>
                    <a:pt x="1724" y="80"/>
                  </a:lnTo>
                  <a:lnTo>
                    <a:pt x="1711" y="90"/>
                  </a:lnTo>
                  <a:lnTo>
                    <a:pt x="1699" y="102"/>
                  </a:lnTo>
                  <a:lnTo>
                    <a:pt x="1687" y="113"/>
                  </a:lnTo>
                  <a:lnTo>
                    <a:pt x="1676" y="126"/>
                  </a:lnTo>
                  <a:lnTo>
                    <a:pt x="1664" y="138"/>
                  </a:lnTo>
                  <a:lnTo>
                    <a:pt x="1654" y="152"/>
                  </a:lnTo>
                  <a:lnTo>
                    <a:pt x="1645" y="166"/>
                  </a:lnTo>
                  <a:lnTo>
                    <a:pt x="1636" y="179"/>
                  </a:lnTo>
                  <a:lnTo>
                    <a:pt x="1628" y="193"/>
                  </a:lnTo>
                  <a:lnTo>
                    <a:pt x="1620" y="208"/>
                  </a:lnTo>
                  <a:lnTo>
                    <a:pt x="1613" y="223"/>
                  </a:lnTo>
                  <a:lnTo>
                    <a:pt x="1607" y="239"/>
                  </a:lnTo>
                  <a:lnTo>
                    <a:pt x="1603" y="254"/>
                  </a:lnTo>
                  <a:lnTo>
                    <a:pt x="1598" y="270"/>
                  </a:lnTo>
                  <a:lnTo>
                    <a:pt x="1595" y="286"/>
                  </a:lnTo>
                  <a:lnTo>
                    <a:pt x="1592" y="302"/>
                  </a:lnTo>
                  <a:lnTo>
                    <a:pt x="1590" y="318"/>
                  </a:lnTo>
                  <a:lnTo>
                    <a:pt x="1590" y="334"/>
                  </a:lnTo>
                  <a:lnTo>
                    <a:pt x="1590" y="460"/>
                  </a:lnTo>
                  <a:lnTo>
                    <a:pt x="1552" y="479"/>
                  </a:lnTo>
                  <a:lnTo>
                    <a:pt x="1607" y="689"/>
                  </a:lnTo>
                  <a:lnTo>
                    <a:pt x="1635" y="684"/>
                  </a:lnTo>
                  <a:lnTo>
                    <a:pt x="1640" y="698"/>
                  </a:lnTo>
                  <a:lnTo>
                    <a:pt x="1645" y="708"/>
                  </a:lnTo>
                  <a:lnTo>
                    <a:pt x="1647" y="720"/>
                  </a:lnTo>
                  <a:lnTo>
                    <a:pt x="1647" y="737"/>
                  </a:lnTo>
                  <a:lnTo>
                    <a:pt x="1647" y="760"/>
                  </a:lnTo>
                  <a:lnTo>
                    <a:pt x="1649" y="774"/>
                  </a:lnTo>
                  <a:lnTo>
                    <a:pt x="1655" y="797"/>
                  </a:lnTo>
                  <a:lnTo>
                    <a:pt x="1663" y="824"/>
                  </a:lnTo>
                  <a:lnTo>
                    <a:pt x="1671" y="855"/>
                  </a:lnTo>
                  <a:lnTo>
                    <a:pt x="1675" y="871"/>
                  </a:lnTo>
                  <a:lnTo>
                    <a:pt x="1677" y="887"/>
                  </a:lnTo>
                  <a:lnTo>
                    <a:pt x="1679" y="902"/>
                  </a:lnTo>
                  <a:lnTo>
                    <a:pt x="1679" y="917"/>
                  </a:lnTo>
                  <a:lnTo>
                    <a:pt x="1678" y="930"/>
                  </a:lnTo>
                  <a:lnTo>
                    <a:pt x="1676" y="943"/>
                  </a:lnTo>
                  <a:lnTo>
                    <a:pt x="1675" y="947"/>
                  </a:lnTo>
                  <a:lnTo>
                    <a:pt x="1672" y="953"/>
                  </a:lnTo>
                  <a:lnTo>
                    <a:pt x="1669" y="958"/>
                  </a:lnTo>
                  <a:lnTo>
                    <a:pt x="1665" y="961"/>
                  </a:lnTo>
                  <a:lnTo>
                    <a:pt x="1660" y="968"/>
                  </a:lnTo>
                  <a:lnTo>
                    <a:pt x="1653" y="974"/>
                  </a:lnTo>
                  <a:lnTo>
                    <a:pt x="1645" y="978"/>
                  </a:lnTo>
                  <a:lnTo>
                    <a:pt x="1637" y="983"/>
                  </a:lnTo>
                  <a:lnTo>
                    <a:pt x="1619" y="991"/>
                  </a:lnTo>
                  <a:lnTo>
                    <a:pt x="1599" y="997"/>
                  </a:lnTo>
                  <a:lnTo>
                    <a:pt x="1577" y="1001"/>
                  </a:lnTo>
                  <a:lnTo>
                    <a:pt x="1555" y="1003"/>
                  </a:lnTo>
                  <a:lnTo>
                    <a:pt x="1532" y="1005"/>
                  </a:lnTo>
                  <a:lnTo>
                    <a:pt x="1508" y="1006"/>
                  </a:lnTo>
                  <a:lnTo>
                    <a:pt x="1485" y="1005"/>
                  </a:lnTo>
                  <a:lnTo>
                    <a:pt x="1461" y="1003"/>
                  </a:lnTo>
                  <a:lnTo>
                    <a:pt x="1438" y="1001"/>
                  </a:lnTo>
                  <a:lnTo>
                    <a:pt x="1415" y="999"/>
                  </a:lnTo>
                  <a:lnTo>
                    <a:pt x="1375" y="993"/>
                  </a:lnTo>
                  <a:lnTo>
                    <a:pt x="1341" y="987"/>
                  </a:lnTo>
                  <a:lnTo>
                    <a:pt x="1332" y="986"/>
                  </a:lnTo>
                  <a:lnTo>
                    <a:pt x="1321" y="987"/>
                  </a:lnTo>
                  <a:lnTo>
                    <a:pt x="1310" y="989"/>
                  </a:lnTo>
                  <a:lnTo>
                    <a:pt x="1297" y="992"/>
                  </a:lnTo>
                  <a:lnTo>
                    <a:pt x="1284" y="997"/>
                  </a:lnTo>
                  <a:lnTo>
                    <a:pt x="1270" y="1002"/>
                  </a:lnTo>
                  <a:lnTo>
                    <a:pt x="1255" y="1008"/>
                  </a:lnTo>
                  <a:lnTo>
                    <a:pt x="1239" y="1015"/>
                  </a:lnTo>
                  <a:lnTo>
                    <a:pt x="1206" y="1032"/>
                  </a:lnTo>
                  <a:lnTo>
                    <a:pt x="1171" y="1053"/>
                  </a:lnTo>
                  <a:lnTo>
                    <a:pt x="1136" y="1074"/>
                  </a:lnTo>
                  <a:lnTo>
                    <a:pt x="1099" y="1097"/>
                  </a:lnTo>
                  <a:lnTo>
                    <a:pt x="1064" y="1122"/>
                  </a:lnTo>
                  <a:lnTo>
                    <a:pt x="1030" y="1146"/>
                  </a:lnTo>
                  <a:lnTo>
                    <a:pt x="997" y="1171"/>
                  </a:lnTo>
                  <a:lnTo>
                    <a:pt x="966" y="1194"/>
                  </a:lnTo>
                  <a:lnTo>
                    <a:pt x="913" y="1235"/>
                  </a:lnTo>
                  <a:lnTo>
                    <a:pt x="876" y="1266"/>
                  </a:lnTo>
                  <a:lnTo>
                    <a:pt x="803" y="1358"/>
                  </a:lnTo>
                  <a:lnTo>
                    <a:pt x="790" y="1378"/>
                  </a:lnTo>
                  <a:lnTo>
                    <a:pt x="774" y="1399"/>
                  </a:lnTo>
                  <a:lnTo>
                    <a:pt x="756" y="1419"/>
                  </a:lnTo>
                  <a:lnTo>
                    <a:pt x="738" y="1440"/>
                  </a:lnTo>
                  <a:lnTo>
                    <a:pt x="698" y="1483"/>
                  </a:lnTo>
                  <a:lnTo>
                    <a:pt x="654" y="1528"/>
                  </a:lnTo>
                  <a:lnTo>
                    <a:pt x="608" y="1575"/>
                  </a:lnTo>
                  <a:lnTo>
                    <a:pt x="559" y="1625"/>
                  </a:lnTo>
                  <a:lnTo>
                    <a:pt x="535" y="1651"/>
                  </a:lnTo>
                  <a:lnTo>
                    <a:pt x="509" y="1679"/>
                  </a:lnTo>
                  <a:lnTo>
                    <a:pt x="485" y="1707"/>
                  </a:lnTo>
                  <a:lnTo>
                    <a:pt x="461" y="1737"/>
                  </a:lnTo>
                  <a:lnTo>
                    <a:pt x="409" y="1802"/>
                  </a:lnTo>
                  <a:lnTo>
                    <a:pt x="357" y="1867"/>
                  </a:lnTo>
                  <a:lnTo>
                    <a:pt x="307" y="1931"/>
                  </a:lnTo>
                  <a:lnTo>
                    <a:pt x="260" y="1994"/>
                  </a:lnTo>
                  <a:lnTo>
                    <a:pt x="214" y="2055"/>
                  </a:lnTo>
                  <a:lnTo>
                    <a:pt x="173" y="2114"/>
                  </a:lnTo>
                  <a:lnTo>
                    <a:pt x="134" y="2170"/>
                  </a:lnTo>
                  <a:lnTo>
                    <a:pt x="100" y="2224"/>
                  </a:lnTo>
                  <a:lnTo>
                    <a:pt x="84" y="2249"/>
                  </a:lnTo>
                  <a:lnTo>
                    <a:pt x="70" y="2274"/>
                  </a:lnTo>
                  <a:lnTo>
                    <a:pt x="57" y="2298"/>
                  </a:lnTo>
                  <a:lnTo>
                    <a:pt x="44" y="2322"/>
                  </a:lnTo>
                  <a:lnTo>
                    <a:pt x="34" y="2344"/>
                  </a:lnTo>
                  <a:lnTo>
                    <a:pt x="25" y="2366"/>
                  </a:lnTo>
                  <a:lnTo>
                    <a:pt x="17" y="2386"/>
                  </a:lnTo>
                  <a:lnTo>
                    <a:pt x="10" y="2406"/>
                  </a:lnTo>
                  <a:lnTo>
                    <a:pt x="5" y="2425"/>
                  </a:lnTo>
                  <a:lnTo>
                    <a:pt x="2" y="2442"/>
                  </a:lnTo>
                  <a:lnTo>
                    <a:pt x="0" y="2458"/>
                  </a:lnTo>
                  <a:lnTo>
                    <a:pt x="0" y="2474"/>
                  </a:lnTo>
                  <a:lnTo>
                    <a:pt x="1" y="2488"/>
                  </a:lnTo>
                  <a:lnTo>
                    <a:pt x="4" y="2501"/>
                  </a:lnTo>
                  <a:lnTo>
                    <a:pt x="10" y="2512"/>
                  </a:lnTo>
                  <a:lnTo>
                    <a:pt x="17" y="2522"/>
                  </a:lnTo>
                  <a:lnTo>
                    <a:pt x="58" y="2751"/>
                  </a:lnTo>
                  <a:lnTo>
                    <a:pt x="234" y="2918"/>
                  </a:lnTo>
                  <a:lnTo>
                    <a:pt x="345" y="3048"/>
                  </a:lnTo>
                  <a:lnTo>
                    <a:pt x="360" y="3066"/>
                  </a:lnTo>
                  <a:lnTo>
                    <a:pt x="373" y="3085"/>
                  </a:lnTo>
                  <a:lnTo>
                    <a:pt x="386" y="3104"/>
                  </a:lnTo>
                  <a:lnTo>
                    <a:pt x="399" y="3124"/>
                  </a:lnTo>
                  <a:lnTo>
                    <a:pt x="421" y="3164"/>
                  </a:lnTo>
                  <a:lnTo>
                    <a:pt x="443" y="3202"/>
                  </a:lnTo>
                  <a:lnTo>
                    <a:pt x="463" y="3241"/>
                  </a:lnTo>
                  <a:lnTo>
                    <a:pt x="483" y="3279"/>
                  </a:lnTo>
                  <a:lnTo>
                    <a:pt x="493" y="3297"/>
                  </a:lnTo>
                  <a:lnTo>
                    <a:pt x="504" y="3316"/>
                  </a:lnTo>
                  <a:lnTo>
                    <a:pt x="515" y="3333"/>
                  </a:lnTo>
                  <a:lnTo>
                    <a:pt x="527" y="3349"/>
                  </a:lnTo>
                  <a:lnTo>
                    <a:pt x="549" y="3376"/>
                  </a:lnTo>
                  <a:lnTo>
                    <a:pt x="572" y="3382"/>
                  </a:lnTo>
                  <a:lnTo>
                    <a:pt x="587" y="3384"/>
                  </a:lnTo>
                  <a:lnTo>
                    <a:pt x="598" y="3383"/>
                  </a:lnTo>
                  <a:lnTo>
                    <a:pt x="606" y="3383"/>
                  </a:lnTo>
                  <a:lnTo>
                    <a:pt x="609" y="3383"/>
                  </a:lnTo>
                  <a:lnTo>
                    <a:pt x="614" y="3383"/>
                  </a:lnTo>
                  <a:lnTo>
                    <a:pt x="619" y="3385"/>
                  </a:lnTo>
                  <a:lnTo>
                    <a:pt x="626" y="3388"/>
                  </a:lnTo>
                  <a:lnTo>
                    <a:pt x="643" y="3396"/>
                  </a:lnTo>
                  <a:lnTo>
                    <a:pt x="668" y="3410"/>
                  </a:lnTo>
                  <a:lnTo>
                    <a:pt x="676" y="3415"/>
                  </a:lnTo>
                  <a:lnTo>
                    <a:pt x="684" y="3418"/>
                  </a:lnTo>
                  <a:lnTo>
                    <a:pt x="692" y="3421"/>
                  </a:lnTo>
                  <a:lnTo>
                    <a:pt x="700" y="3423"/>
                  </a:lnTo>
                  <a:lnTo>
                    <a:pt x="707" y="3425"/>
                  </a:lnTo>
                  <a:lnTo>
                    <a:pt x="715" y="3425"/>
                  </a:lnTo>
                  <a:lnTo>
                    <a:pt x="723" y="3426"/>
                  </a:lnTo>
                  <a:lnTo>
                    <a:pt x="730" y="3425"/>
                  </a:lnTo>
                  <a:lnTo>
                    <a:pt x="746" y="3423"/>
                  </a:lnTo>
                  <a:lnTo>
                    <a:pt x="761" y="3420"/>
                  </a:lnTo>
                  <a:lnTo>
                    <a:pt x="778" y="3414"/>
                  </a:lnTo>
                  <a:lnTo>
                    <a:pt x="795" y="3407"/>
                  </a:lnTo>
                  <a:lnTo>
                    <a:pt x="819" y="3397"/>
                  </a:lnTo>
                  <a:lnTo>
                    <a:pt x="842" y="3389"/>
                  </a:lnTo>
                  <a:lnTo>
                    <a:pt x="862" y="3381"/>
                  </a:lnTo>
                  <a:lnTo>
                    <a:pt x="880" y="3376"/>
                  </a:lnTo>
                  <a:lnTo>
                    <a:pt x="896" y="3372"/>
                  </a:lnTo>
                  <a:lnTo>
                    <a:pt x="911" y="3369"/>
                  </a:lnTo>
                  <a:lnTo>
                    <a:pt x="925" y="3369"/>
                  </a:lnTo>
                  <a:lnTo>
                    <a:pt x="938" y="3372"/>
                  </a:lnTo>
                  <a:lnTo>
                    <a:pt x="952" y="3375"/>
                  </a:lnTo>
                  <a:lnTo>
                    <a:pt x="967" y="3381"/>
                  </a:lnTo>
                  <a:lnTo>
                    <a:pt x="981" y="3390"/>
                  </a:lnTo>
                  <a:lnTo>
                    <a:pt x="997" y="3400"/>
                  </a:lnTo>
                  <a:lnTo>
                    <a:pt x="1033" y="3429"/>
                  </a:lnTo>
                  <a:lnTo>
                    <a:pt x="1080" y="3469"/>
                  </a:lnTo>
                  <a:lnTo>
                    <a:pt x="1078" y="3542"/>
                  </a:lnTo>
                  <a:lnTo>
                    <a:pt x="1073" y="3640"/>
                  </a:lnTo>
                  <a:lnTo>
                    <a:pt x="1070" y="3754"/>
                  </a:lnTo>
                  <a:lnTo>
                    <a:pt x="1066" y="3877"/>
                  </a:lnTo>
                  <a:lnTo>
                    <a:pt x="1066" y="3937"/>
                  </a:lnTo>
                  <a:lnTo>
                    <a:pt x="1066" y="3997"/>
                  </a:lnTo>
                  <a:lnTo>
                    <a:pt x="1069" y="4053"/>
                  </a:lnTo>
                  <a:lnTo>
                    <a:pt x="1071" y="4105"/>
                  </a:lnTo>
                  <a:lnTo>
                    <a:pt x="1073" y="4130"/>
                  </a:lnTo>
                  <a:lnTo>
                    <a:pt x="1075" y="4153"/>
                  </a:lnTo>
                  <a:lnTo>
                    <a:pt x="1078" y="4176"/>
                  </a:lnTo>
                  <a:lnTo>
                    <a:pt x="1081" y="4196"/>
                  </a:lnTo>
                  <a:lnTo>
                    <a:pt x="1085" y="4215"/>
                  </a:lnTo>
                  <a:lnTo>
                    <a:pt x="1089" y="4231"/>
                  </a:lnTo>
                  <a:lnTo>
                    <a:pt x="1094" y="4246"/>
                  </a:lnTo>
                  <a:lnTo>
                    <a:pt x="1099" y="4258"/>
                  </a:lnTo>
                  <a:close/>
                  <a:moveTo>
                    <a:pt x="2941" y="3080"/>
                  </a:moveTo>
                  <a:lnTo>
                    <a:pt x="2947" y="3056"/>
                  </a:lnTo>
                  <a:lnTo>
                    <a:pt x="2952" y="3032"/>
                  </a:lnTo>
                  <a:lnTo>
                    <a:pt x="2955" y="3008"/>
                  </a:lnTo>
                  <a:lnTo>
                    <a:pt x="2959" y="2983"/>
                  </a:lnTo>
                  <a:lnTo>
                    <a:pt x="2964" y="2933"/>
                  </a:lnTo>
                  <a:lnTo>
                    <a:pt x="2968" y="2881"/>
                  </a:lnTo>
                  <a:lnTo>
                    <a:pt x="2970" y="2829"/>
                  </a:lnTo>
                  <a:lnTo>
                    <a:pt x="2972" y="2776"/>
                  </a:lnTo>
                  <a:lnTo>
                    <a:pt x="2973" y="2722"/>
                  </a:lnTo>
                  <a:lnTo>
                    <a:pt x="2975" y="2669"/>
                  </a:lnTo>
                  <a:lnTo>
                    <a:pt x="2976" y="2615"/>
                  </a:lnTo>
                  <a:lnTo>
                    <a:pt x="2977" y="2562"/>
                  </a:lnTo>
                  <a:lnTo>
                    <a:pt x="2979" y="2510"/>
                  </a:lnTo>
                  <a:lnTo>
                    <a:pt x="2983" y="2458"/>
                  </a:lnTo>
                  <a:lnTo>
                    <a:pt x="2987" y="2408"/>
                  </a:lnTo>
                  <a:lnTo>
                    <a:pt x="2993" y="2359"/>
                  </a:lnTo>
                  <a:lnTo>
                    <a:pt x="2996" y="2336"/>
                  </a:lnTo>
                  <a:lnTo>
                    <a:pt x="3001" y="2312"/>
                  </a:lnTo>
                  <a:lnTo>
                    <a:pt x="3007" y="2289"/>
                  </a:lnTo>
                  <a:lnTo>
                    <a:pt x="3011" y="2267"/>
                  </a:lnTo>
                  <a:lnTo>
                    <a:pt x="3033" y="2290"/>
                  </a:lnTo>
                  <a:lnTo>
                    <a:pt x="3051" y="2310"/>
                  </a:lnTo>
                  <a:lnTo>
                    <a:pt x="3067" y="2325"/>
                  </a:lnTo>
                  <a:lnTo>
                    <a:pt x="3082" y="2338"/>
                  </a:lnTo>
                  <a:lnTo>
                    <a:pt x="3115" y="2368"/>
                  </a:lnTo>
                  <a:lnTo>
                    <a:pt x="3159" y="2410"/>
                  </a:lnTo>
                  <a:lnTo>
                    <a:pt x="3195" y="2407"/>
                  </a:lnTo>
                  <a:lnTo>
                    <a:pt x="3225" y="2406"/>
                  </a:lnTo>
                  <a:lnTo>
                    <a:pt x="3238" y="2406"/>
                  </a:lnTo>
                  <a:lnTo>
                    <a:pt x="3249" y="2407"/>
                  </a:lnTo>
                  <a:lnTo>
                    <a:pt x="3258" y="2408"/>
                  </a:lnTo>
                  <a:lnTo>
                    <a:pt x="3267" y="2410"/>
                  </a:lnTo>
                  <a:lnTo>
                    <a:pt x="3274" y="2413"/>
                  </a:lnTo>
                  <a:lnTo>
                    <a:pt x="3280" y="2415"/>
                  </a:lnTo>
                  <a:lnTo>
                    <a:pt x="3286" y="2418"/>
                  </a:lnTo>
                  <a:lnTo>
                    <a:pt x="3289" y="2423"/>
                  </a:lnTo>
                  <a:lnTo>
                    <a:pt x="3292" y="2426"/>
                  </a:lnTo>
                  <a:lnTo>
                    <a:pt x="3295" y="2431"/>
                  </a:lnTo>
                  <a:lnTo>
                    <a:pt x="3296" y="2435"/>
                  </a:lnTo>
                  <a:lnTo>
                    <a:pt x="3297" y="2441"/>
                  </a:lnTo>
                  <a:lnTo>
                    <a:pt x="3296" y="2453"/>
                  </a:lnTo>
                  <a:lnTo>
                    <a:pt x="3294" y="2465"/>
                  </a:lnTo>
                  <a:lnTo>
                    <a:pt x="3288" y="2478"/>
                  </a:lnTo>
                  <a:lnTo>
                    <a:pt x="3282" y="2491"/>
                  </a:lnTo>
                  <a:lnTo>
                    <a:pt x="3270" y="2520"/>
                  </a:lnTo>
                  <a:lnTo>
                    <a:pt x="3259" y="2547"/>
                  </a:lnTo>
                  <a:lnTo>
                    <a:pt x="3256" y="2562"/>
                  </a:lnTo>
                  <a:lnTo>
                    <a:pt x="3254" y="2575"/>
                  </a:lnTo>
                  <a:lnTo>
                    <a:pt x="3251" y="2589"/>
                  </a:lnTo>
                  <a:lnTo>
                    <a:pt x="3251" y="2602"/>
                  </a:lnTo>
                  <a:lnTo>
                    <a:pt x="3251" y="2629"/>
                  </a:lnTo>
                  <a:lnTo>
                    <a:pt x="3250" y="2656"/>
                  </a:lnTo>
                  <a:lnTo>
                    <a:pt x="3248" y="2670"/>
                  </a:lnTo>
                  <a:lnTo>
                    <a:pt x="3246" y="2685"/>
                  </a:lnTo>
                  <a:lnTo>
                    <a:pt x="3242" y="2699"/>
                  </a:lnTo>
                  <a:lnTo>
                    <a:pt x="3236" y="2715"/>
                  </a:lnTo>
                  <a:lnTo>
                    <a:pt x="3228" y="2731"/>
                  </a:lnTo>
                  <a:lnTo>
                    <a:pt x="3219" y="2749"/>
                  </a:lnTo>
                  <a:lnTo>
                    <a:pt x="3207" y="2767"/>
                  </a:lnTo>
                  <a:lnTo>
                    <a:pt x="3192" y="2785"/>
                  </a:lnTo>
                  <a:lnTo>
                    <a:pt x="2941" y="3080"/>
                  </a:lnTo>
                  <a:close/>
                </a:path>
              </a:pathLst>
            </a:custGeom>
            <a:solidFill>
              <a:schemeClr val="accent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 name="Freeform 21">
              <a:extLst>
                <a:ext uri="{FF2B5EF4-FFF2-40B4-BE49-F238E27FC236}">
                  <a16:creationId xmlns:a16="http://schemas.microsoft.com/office/drawing/2014/main" id="{0FD4E0EC-4E21-4C7E-B957-C87E970BA229}"/>
                </a:ext>
              </a:extLst>
            </p:cNvPr>
            <p:cNvSpPr>
              <a:spLocks/>
            </p:cNvSpPr>
            <p:nvPr/>
          </p:nvSpPr>
          <p:spPr bwMode="auto">
            <a:xfrm>
              <a:off x="6696149" y="4247349"/>
              <a:ext cx="89528" cy="590948"/>
            </a:xfrm>
            <a:custGeom>
              <a:avLst/>
              <a:gdLst/>
              <a:ahLst/>
              <a:cxnLst>
                <a:cxn ang="0">
                  <a:pos x="105" y="1"/>
                </a:cxn>
                <a:cxn ang="0">
                  <a:pos x="0" y="1827"/>
                </a:cxn>
                <a:cxn ang="0">
                  <a:pos x="186" y="2227"/>
                </a:cxn>
                <a:cxn ang="0">
                  <a:pos x="334" y="1944"/>
                </a:cxn>
                <a:cxn ang="0">
                  <a:pos x="240" y="0"/>
                </a:cxn>
                <a:cxn ang="0">
                  <a:pos x="105" y="1"/>
                </a:cxn>
              </a:cxnLst>
              <a:rect l="0" t="0" r="r" b="b"/>
              <a:pathLst>
                <a:path w="334" h="2227">
                  <a:moveTo>
                    <a:pt x="105" y="1"/>
                  </a:moveTo>
                  <a:lnTo>
                    <a:pt x="0" y="1827"/>
                  </a:lnTo>
                  <a:lnTo>
                    <a:pt x="186" y="2227"/>
                  </a:lnTo>
                  <a:lnTo>
                    <a:pt x="334" y="1944"/>
                  </a:lnTo>
                  <a:lnTo>
                    <a:pt x="240" y="0"/>
                  </a:lnTo>
                  <a:lnTo>
                    <a:pt x="105" y="1"/>
                  </a:lnTo>
                  <a:close/>
                </a:path>
              </a:pathLst>
            </a:custGeom>
            <a:solidFill>
              <a:schemeClr val="bg1"/>
            </a:solidFill>
            <a:ln w="4">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62" name="Group 39">
            <a:extLst>
              <a:ext uri="{FF2B5EF4-FFF2-40B4-BE49-F238E27FC236}">
                <a16:creationId xmlns:a16="http://schemas.microsoft.com/office/drawing/2014/main" id="{DE6FFE27-F1C7-42A0-9030-BC30687B8084}"/>
              </a:ext>
            </a:extLst>
          </p:cNvPr>
          <p:cNvGrpSpPr>
            <a:grpSpLocks/>
          </p:cNvGrpSpPr>
          <p:nvPr/>
        </p:nvGrpSpPr>
        <p:grpSpPr bwMode="auto">
          <a:xfrm>
            <a:off x="1154113" y="4321903"/>
            <a:ext cx="1025525" cy="1944688"/>
            <a:chOff x="1443813" y="3644955"/>
            <a:chExt cx="1255713" cy="2381199"/>
          </a:xfrm>
        </p:grpSpPr>
        <p:sp>
          <p:nvSpPr>
            <p:cNvPr id="63" name="Freeform 6">
              <a:extLst>
                <a:ext uri="{FF2B5EF4-FFF2-40B4-BE49-F238E27FC236}">
                  <a16:creationId xmlns:a16="http://schemas.microsoft.com/office/drawing/2014/main" id="{A2466B5C-6729-4C9B-BE4F-E396D12A473C}"/>
                </a:ext>
              </a:extLst>
            </p:cNvPr>
            <p:cNvSpPr>
              <a:spLocks/>
            </p:cNvSpPr>
            <p:nvPr/>
          </p:nvSpPr>
          <p:spPr bwMode="auto">
            <a:xfrm>
              <a:off x="1443813" y="3928755"/>
              <a:ext cx="1255713" cy="2097399"/>
            </a:xfrm>
            <a:custGeom>
              <a:avLst/>
              <a:gdLst/>
              <a:ahLst/>
              <a:cxnLst>
                <a:cxn ang="0">
                  <a:pos x="397" y="2377"/>
                </a:cxn>
                <a:cxn ang="0">
                  <a:pos x="248" y="2107"/>
                </a:cxn>
                <a:cxn ang="0">
                  <a:pos x="46" y="1835"/>
                </a:cxn>
                <a:cxn ang="0">
                  <a:pos x="255" y="1891"/>
                </a:cxn>
                <a:cxn ang="0">
                  <a:pos x="140" y="1646"/>
                </a:cxn>
                <a:cxn ang="0">
                  <a:pos x="338" y="1811"/>
                </a:cxn>
                <a:cxn ang="0">
                  <a:pos x="254" y="1600"/>
                </a:cxn>
                <a:cxn ang="0">
                  <a:pos x="475" y="1818"/>
                </a:cxn>
                <a:cxn ang="0">
                  <a:pos x="658" y="1832"/>
                </a:cxn>
                <a:cxn ang="0">
                  <a:pos x="754" y="1809"/>
                </a:cxn>
                <a:cxn ang="0">
                  <a:pos x="872" y="1432"/>
                </a:cxn>
                <a:cxn ang="0">
                  <a:pos x="1214" y="1195"/>
                </a:cxn>
                <a:cxn ang="0">
                  <a:pos x="1348" y="823"/>
                </a:cxn>
                <a:cxn ang="0">
                  <a:pos x="1276" y="264"/>
                </a:cxn>
                <a:cxn ang="0">
                  <a:pos x="1470" y="67"/>
                </a:cxn>
                <a:cxn ang="0">
                  <a:pos x="1756" y="7"/>
                </a:cxn>
                <a:cxn ang="0">
                  <a:pos x="2068" y="197"/>
                </a:cxn>
                <a:cxn ang="0">
                  <a:pos x="2107" y="721"/>
                </a:cxn>
                <a:cxn ang="0">
                  <a:pos x="2248" y="1110"/>
                </a:cxn>
                <a:cxn ang="0">
                  <a:pos x="2528" y="1227"/>
                </a:cxn>
                <a:cxn ang="0">
                  <a:pos x="2718" y="1451"/>
                </a:cxn>
                <a:cxn ang="0">
                  <a:pos x="2918" y="1542"/>
                </a:cxn>
                <a:cxn ang="0">
                  <a:pos x="3228" y="1553"/>
                </a:cxn>
                <a:cxn ang="0">
                  <a:pos x="3587" y="1441"/>
                </a:cxn>
                <a:cxn ang="0">
                  <a:pos x="3872" y="1331"/>
                </a:cxn>
                <a:cxn ang="0">
                  <a:pos x="4033" y="1047"/>
                </a:cxn>
                <a:cxn ang="0">
                  <a:pos x="4089" y="833"/>
                </a:cxn>
                <a:cxn ang="0">
                  <a:pos x="4226" y="975"/>
                </a:cxn>
                <a:cxn ang="0">
                  <a:pos x="4458" y="699"/>
                </a:cxn>
                <a:cxn ang="0">
                  <a:pos x="4467" y="808"/>
                </a:cxn>
                <a:cxn ang="0">
                  <a:pos x="4580" y="737"/>
                </a:cxn>
                <a:cxn ang="0">
                  <a:pos x="4604" y="823"/>
                </a:cxn>
                <a:cxn ang="0">
                  <a:pos x="4539" y="987"/>
                </a:cxn>
                <a:cxn ang="0">
                  <a:pos x="4561" y="1087"/>
                </a:cxn>
                <a:cxn ang="0">
                  <a:pos x="4410" y="1386"/>
                </a:cxn>
                <a:cxn ang="0">
                  <a:pos x="4227" y="1665"/>
                </a:cxn>
                <a:cxn ang="0">
                  <a:pos x="3280" y="2019"/>
                </a:cxn>
                <a:cxn ang="0">
                  <a:pos x="2699" y="2826"/>
                </a:cxn>
                <a:cxn ang="0">
                  <a:pos x="2805" y="3615"/>
                </a:cxn>
                <a:cxn ang="0">
                  <a:pos x="2831" y="4158"/>
                </a:cxn>
                <a:cxn ang="0">
                  <a:pos x="2869" y="4818"/>
                </a:cxn>
                <a:cxn ang="0">
                  <a:pos x="2862" y="6058"/>
                </a:cxn>
                <a:cxn ang="0">
                  <a:pos x="2802" y="6868"/>
                </a:cxn>
                <a:cxn ang="0">
                  <a:pos x="2795" y="7136"/>
                </a:cxn>
                <a:cxn ang="0">
                  <a:pos x="3124" y="7427"/>
                </a:cxn>
                <a:cxn ang="0">
                  <a:pos x="3196" y="7597"/>
                </a:cxn>
                <a:cxn ang="0">
                  <a:pos x="2786" y="7608"/>
                </a:cxn>
                <a:cxn ang="0">
                  <a:pos x="2507" y="7507"/>
                </a:cxn>
                <a:cxn ang="0">
                  <a:pos x="2171" y="7305"/>
                </a:cxn>
                <a:cxn ang="0">
                  <a:pos x="2112" y="7670"/>
                </a:cxn>
                <a:cxn ang="0">
                  <a:pos x="2215" y="7873"/>
                </a:cxn>
                <a:cxn ang="0">
                  <a:pos x="1848" y="7920"/>
                </a:cxn>
                <a:cxn ang="0">
                  <a:pos x="1575" y="7779"/>
                </a:cxn>
                <a:cxn ang="0">
                  <a:pos x="1394" y="7468"/>
                </a:cxn>
                <a:cxn ang="0">
                  <a:pos x="1331" y="6641"/>
                </a:cxn>
                <a:cxn ang="0">
                  <a:pos x="1310" y="5767"/>
                </a:cxn>
                <a:cxn ang="0">
                  <a:pos x="1373" y="5178"/>
                </a:cxn>
                <a:cxn ang="0">
                  <a:pos x="1307" y="4353"/>
                </a:cxn>
                <a:cxn ang="0">
                  <a:pos x="1056" y="3111"/>
                </a:cxn>
                <a:cxn ang="0">
                  <a:pos x="712" y="3033"/>
                </a:cxn>
              </a:cxnLst>
              <a:rect l="0" t="0" r="r" b="b"/>
              <a:pathLst>
                <a:path w="4745" h="7926">
                  <a:moveTo>
                    <a:pt x="551" y="2635"/>
                  </a:moveTo>
                  <a:lnTo>
                    <a:pt x="543" y="2630"/>
                  </a:lnTo>
                  <a:lnTo>
                    <a:pt x="536" y="2625"/>
                  </a:lnTo>
                  <a:lnTo>
                    <a:pt x="532" y="2619"/>
                  </a:lnTo>
                  <a:lnTo>
                    <a:pt x="527" y="2615"/>
                  </a:lnTo>
                  <a:lnTo>
                    <a:pt x="548" y="2554"/>
                  </a:lnTo>
                  <a:lnTo>
                    <a:pt x="552" y="2550"/>
                  </a:lnTo>
                  <a:lnTo>
                    <a:pt x="554" y="2531"/>
                  </a:lnTo>
                  <a:lnTo>
                    <a:pt x="556" y="2513"/>
                  </a:lnTo>
                  <a:lnTo>
                    <a:pt x="558" y="2494"/>
                  </a:lnTo>
                  <a:lnTo>
                    <a:pt x="560" y="2473"/>
                  </a:lnTo>
                  <a:lnTo>
                    <a:pt x="515" y="2449"/>
                  </a:lnTo>
                  <a:lnTo>
                    <a:pt x="473" y="2425"/>
                  </a:lnTo>
                  <a:lnTo>
                    <a:pt x="437" y="2404"/>
                  </a:lnTo>
                  <a:lnTo>
                    <a:pt x="411" y="2388"/>
                  </a:lnTo>
                  <a:lnTo>
                    <a:pt x="397" y="2377"/>
                  </a:lnTo>
                  <a:lnTo>
                    <a:pt x="382" y="2366"/>
                  </a:lnTo>
                  <a:lnTo>
                    <a:pt x="368" y="2353"/>
                  </a:lnTo>
                  <a:lnTo>
                    <a:pt x="355" y="2339"/>
                  </a:lnTo>
                  <a:lnTo>
                    <a:pt x="331" y="2313"/>
                  </a:lnTo>
                  <a:lnTo>
                    <a:pt x="310" y="2286"/>
                  </a:lnTo>
                  <a:lnTo>
                    <a:pt x="289" y="2262"/>
                  </a:lnTo>
                  <a:lnTo>
                    <a:pt x="271" y="2239"/>
                  </a:lnTo>
                  <a:lnTo>
                    <a:pt x="262" y="2230"/>
                  </a:lnTo>
                  <a:lnTo>
                    <a:pt x="254" y="2222"/>
                  </a:lnTo>
                  <a:lnTo>
                    <a:pt x="246" y="2216"/>
                  </a:lnTo>
                  <a:lnTo>
                    <a:pt x="238" y="2211"/>
                  </a:lnTo>
                  <a:lnTo>
                    <a:pt x="206" y="2192"/>
                  </a:lnTo>
                  <a:lnTo>
                    <a:pt x="38" y="2124"/>
                  </a:lnTo>
                  <a:lnTo>
                    <a:pt x="28" y="2080"/>
                  </a:lnTo>
                  <a:lnTo>
                    <a:pt x="66" y="2064"/>
                  </a:lnTo>
                  <a:lnTo>
                    <a:pt x="248" y="2107"/>
                  </a:lnTo>
                  <a:lnTo>
                    <a:pt x="270" y="2063"/>
                  </a:lnTo>
                  <a:lnTo>
                    <a:pt x="233" y="2044"/>
                  </a:lnTo>
                  <a:lnTo>
                    <a:pt x="195" y="2022"/>
                  </a:lnTo>
                  <a:lnTo>
                    <a:pt x="155" y="1998"/>
                  </a:lnTo>
                  <a:lnTo>
                    <a:pt x="115" y="1971"/>
                  </a:lnTo>
                  <a:lnTo>
                    <a:pt x="97" y="1958"/>
                  </a:lnTo>
                  <a:lnTo>
                    <a:pt x="79" y="1944"/>
                  </a:lnTo>
                  <a:lnTo>
                    <a:pt x="62" y="1930"/>
                  </a:lnTo>
                  <a:lnTo>
                    <a:pt x="46" y="1916"/>
                  </a:lnTo>
                  <a:lnTo>
                    <a:pt x="32" y="1903"/>
                  </a:lnTo>
                  <a:lnTo>
                    <a:pt x="19" y="1889"/>
                  </a:lnTo>
                  <a:lnTo>
                    <a:pt x="8" y="1876"/>
                  </a:lnTo>
                  <a:lnTo>
                    <a:pt x="0" y="1863"/>
                  </a:lnTo>
                  <a:lnTo>
                    <a:pt x="16" y="1831"/>
                  </a:lnTo>
                  <a:lnTo>
                    <a:pt x="33" y="1833"/>
                  </a:lnTo>
                  <a:lnTo>
                    <a:pt x="46" y="1835"/>
                  </a:lnTo>
                  <a:lnTo>
                    <a:pt x="51" y="1836"/>
                  </a:lnTo>
                  <a:lnTo>
                    <a:pt x="58" y="1839"/>
                  </a:lnTo>
                  <a:lnTo>
                    <a:pt x="66" y="1842"/>
                  </a:lnTo>
                  <a:lnTo>
                    <a:pt x="76" y="1847"/>
                  </a:lnTo>
                  <a:lnTo>
                    <a:pt x="219" y="1916"/>
                  </a:lnTo>
                  <a:lnTo>
                    <a:pt x="232" y="1923"/>
                  </a:lnTo>
                  <a:lnTo>
                    <a:pt x="241" y="1929"/>
                  </a:lnTo>
                  <a:lnTo>
                    <a:pt x="249" y="1935"/>
                  </a:lnTo>
                  <a:lnTo>
                    <a:pt x="256" y="1940"/>
                  </a:lnTo>
                  <a:lnTo>
                    <a:pt x="271" y="1952"/>
                  </a:lnTo>
                  <a:lnTo>
                    <a:pt x="290" y="1964"/>
                  </a:lnTo>
                  <a:lnTo>
                    <a:pt x="301" y="1943"/>
                  </a:lnTo>
                  <a:lnTo>
                    <a:pt x="293" y="1935"/>
                  </a:lnTo>
                  <a:lnTo>
                    <a:pt x="282" y="1923"/>
                  </a:lnTo>
                  <a:lnTo>
                    <a:pt x="269" y="1910"/>
                  </a:lnTo>
                  <a:lnTo>
                    <a:pt x="255" y="1891"/>
                  </a:lnTo>
                  <a:lnTo>
                    <a:pt x="224" y="1851"/>
                  </a:lnTo>
                  <a:lnTo>
                    <a:pt x="192" y="1807"/>
                  </a:lnTo>
                  <a:lnTo>
                    <a:pt x="176" y="1784"/>
                  </a:lnTo>
                  <a:lnTo>
                    <a:pt x="162" y="1762"/>
                  </a:lnTo>
                  <a:lnTo>
                    <a:pt x="150" y="1740"/>
                  </a:lnTo>
                  <a:lnTo>
                    <a:pt x="138" y="1721"/>
                  </a:lnTo>
                  <a:lnTo>
                    <a:pt x="130" y="1703"/>
                  </a:lnTo>
                  <a:lnTo>
                    <a:pt x="124" y="1687"/>
                  </a:lnTo>
                  <a:lnTo>
                    <a:pt x="123" y="1681"/>
                  </a:lnTo>
                  <a:lnTo>
                    <a:pt x="122" y="1675"/>
                  </a:lnTo>
                  <a:lnTo>
                    <a:pt x="123" y="1670"/>
                  </a:lnTo>
                  <a:lnTo>
                    <a:pt x="124" y="1666"/>
                  </a:lnTo>
                  <a:lnTo>
                    <a:pt x="128" y="1659"/>
                  </a:lnTo>
                  <a:lnTo>
                    <a:pt x="131" y="1654"/>
                  </a:lnTo>
                  <a:lnTo>
                    <a:pt x="136" y="1649"/>
                  </a:lnTo>
                  <a:lnTo>
                    <a:pt x="140" y="1646"/>
                  </a:lnTo>
                  <a:lnTo>
                    <a:pt x="146" y="1642"/>
                  </a:lnTo>
                  <a:lnTo>
                    <a:pt x="151" y="1641"/>
                  </a:lnTo>
                  <a:lnTo>
                    <a:pt x="156" y="1642"/>
                  </a:lnTo>
                  <a:lnTo>
                    <a:pt x="162" y="1643"/>
                  </a:lnTo>
                  <a:lnTo>
                    <a:pt x="175" y="1650"/>
                  </a:lnTo>
                  <a:lnTo>
                    <a:pt x="186" y="1658"/>
                  </a:lnTo>
                  <a:lnTo>
                    <a:pt x="198" y="1668"/>
                  </a:lnTo>
                  <a:lnTo>
                    <a:pt x="209" y="1679"/>
                  </a:lnTo>
                  <a:lnTo>
                    <a:pt x="231" y="1702"/>
                  </a:lnTo>
                  <a:lnTo>
                    <a:pt x="251" y="1726"/>
                  </a:lnTo>
                  <a:lnTo>
                    <a:pt x="272" y="1751"/>
                  </a:lnTo>
                  <a:lnTo>
                    <a:pt x="294" y="1774"/>
                  </a:lnTo>
                  <a:lnTo>
                    <a:pt x="304" y="1785"/>
                  </a:lnTo>
                  <a:lnTo>
                    <a:pt x="315" y="1794"/>
                  </a:lnTo>
                  <a:lnTo>
                    <a:pt x="327" y="1803"/>
                  </a:lnTo>
                  <a:lnTo>
                    <a:pt x="338" y="1811"/>
                  </a:lnTo>
                  <a:lnTo>
                    <a:pt x="334" y="1795"/>
                  </a:lnTo>
                  <a:lnTo>
                    <a:pt x="328" y="1779"/>
                  </a:lnTo>
                  <a:lnTo>
                    <a:pt x="321" y="1766"/>
                  </a:lnTo>
                  <a:lnTo>
                    <a:pt x="313" y="1751"/>
                  </a:lnTo>
                  <a:lnTo>
                    <a:pt x="295" y="1724"/>
                  </a:lnTo>
                  <a:lnTo>
                    <a:pt x="277" y="1699"/>
                  </a:lnTo>
                  <a:lnTo>
                    <a:pt x="267" y="1687"/>
                  </a:lnTo>
                  <a:lnTo>
                    <a:pt x="261" y="1674"/>
                  </a:lnTo>
                  <a:lnTo>
                    <a:pt x="255" y="1660"/>
                  </a:lnTo>
                  <a:lnTo>
                    <a:pt x="251" y="1647"/>
                  </a:lnTo>
                  <a:lnTo>
                    <a:pt x="250" y="1640"/>
                  </a:lnTo>
                  <a:lnTo>
                    <a:pt x="249" y="1632"/>
                  </a:lnTo>
                  <a:lnTo>
                    <a:pt x="249" y="1625"/>
                  </a:lnTo>
                  <a:lnTo>
                    <a:pt x="250" y="1617"/>
                  </a:lnTo>
                  <a:lnTo>
                    <a:pt x="251" y="1609"/>
                  </a:lnTo>
                  <a:lnTo>
                    <a:pt x="254" y="1600"/>
                  </a:lnTo>
                  <a:lnTo>
                    <a:pt x="256" y="1592"/>
                  </a:lnTo>
                  <a:lnTo>
                    <a:pt x="261" y="1583"/>
                  </a:lnTo>
                  <a:lnTo>
                    <a:pt x="275" y="1591"/>
                  </a:lnTo>
                  <a:lnTo>
                    <a:pt x="291" y="1600"/>
                  </a:lnTo>
                  <a:lnTo>
                    <a:pt x="305" y="1609"/>
                  </a:lnTo>
                  <a:lnTo>
                    <a:pt x="319" y="1619"/>
                  </a:lnTo>
                  <a:lnTo>
                    <a:pt x="331" y="1630"/>
                  </a:lnTo>
                  <a:lnTo>
                    <a:pt x="343" y="1641"/>
                  </a:lnTo>
                  <a:lnTo>
                    <a:pt x="354" y="1652"/>
                  </a:lnTo>
                  <a:lnTo>
                    <a:pt x="366" y="1664"/>
                  </a:lnTo>
                  <a:lnTo>
                    <a:pt x="386" y="1689"/>
                  </a:lnTo>
                  <a:lnTo>
                    <a:pt x="405" y="1714"/>
                  </a:lnTo>
                  <a:lnTo>
                    <a:pt x="423" y="1739"/>
                  </a:lnTo>
                  <a:lnTo>
                    <a:pt x="440" y="1767"/>
                  </a:lnTo>
                  <a:lnTo>
                    <a:pt x="457" y="1793"/>
                  </a:lnTo>
                  <a:lnTo>
                    <a:pt x="475" y="1818"/>
                  </a:lnTo>
                  <a:lnTo>
                    <a:pt x="495" y="1844"/>
                  </a:lnTo>
                  <a:lnTo>
                    <a:pt x="515" y="1868"/>
                  </a:lnTo>
                  <a:lnTo>
                    <a:pt x="527" y="1880"/>
                  </a:lnTo>
                  <a:lnTo>
                    <a:pt x="538" y="1891"/>
                  </a:lnTo>
                  <a:lnTo>
                    <a:pt x="551" y="1903"/>
                  </a:lnTo>
                  <a:lnTo>
                    <a:pt x="564" y="1914"/>
                  </a:lnTo>
                  <a:lnTo>
                    <a:pt x="577" y="1923"/>
                  </a:lnTo>
                  <a:lnTo>
                    <a:pt x="592" y="1934"/>
                  </a:lnTo>
                  <a:lnTo>
                    <a:pt x="607" y="1943"/>
                  </a:lnTo>
                  <a:lnTo>
                    <a:pt x="623" y="1951"/>
                  </a:lnTo>
                  <a:lnTo>
                    <a:pt x="634" y="1927"/>
                  </a:lnTo>
                  <a:lnTo>
                    <a:pt x="641" y="1906"/>
                  </a:lnTo>
                  <a:lnTo>
                    <a:pt x="646" y="1887"/>
                  </a:lnTo>
                  <a:lnTo>
                    <a:pt x="650" y="1870"/>
                  </a:lnTo>
                  <a:lnTo>
                    <a:pt x="654" y="1851"/>
                  </a:lnTo>
                  <a:lnTo>
                    <a:pt x="658" y="1832"/>
                  </a:lnTo>
                  <a:lnTo>
                    <a:pt x="666" y="1811"/>
                  </a:lnTo>
                  <a:lnTo>
                    <a:pt x="677" y="1787"/>
                  </a:lnTo>
                  <a:lnTo>
                    <a:pt x="682" y="1776"/>
                  </a:lnTo>
                  <a:lnTo>
                    <a:pt x="689" y="1762"/>
                  </a:lnTo>
                  <a:lnTo>
                    <a:pt x="696" y="1752"/>
                  </a:lnTo>
                  <a:lnTo>
                    <a:pt x="704" y="1744"/>
                  </a:lnTo>
                  <a:lnTo>
                    <a:pt x="711" y="1738"/>
                  </a:lnTo>
                  <a:lnTo>
                    <a:pt x="719" y="1734"/>
                  </a:lnTo>
                  <a:lnTo>
                    <a:pt x="727" y="1730"/>
                  </a:lnTo>
                  <a:lnTo>
                    <a:pt x="736" y="1728"/>
                  </a:lnTo>
                  <a:lnTo>
                    <a:pt x="748" y="1727"/>
                  </a:lnTo>
                  <a:lnTo>
                    <a:pt x="750" y="1737"/>
                  </a:lnTo>
                  <a:lnTo>
                    <a:pt x="751" y="1756"/>
                  </a:lnTo>
                  <a:lnTo>
                    <a:pt x="751" y="1783"/>
                  </a:lnTo>
                  <a:lnTo>
                    <a:pt x="751" y="1814"/>
                  </a:lnTo>
                  <a:lnTo>
                    <a:pt x="754" y="1809"/>
                  </a:lnTo>
                  <a:lnTo>
                    <a:pt x="758" y="1804"/>
                  </a:lnTo>
                  <a:lnTo>
                    <a:pt x="758" y="1598"/>
                  </a:lnTo>
                  <a:lnTo>
                    <a:pt x="766" y="1583"/>
                  </a:lnTo>
                  <a:lnTo>
                    <a:pt x="773" y="1570"/>
                  </a:lnTo>
                  <a:lnTo>
                    <a:pt x="778" y="1559"/>
                  </a:lnTo>
                  <a:lnTo>
                    <a:pt x="783" y="1548"/>
                  </a:lnTo>
                  <a:lnTo>
                    <a:pt x="790" y="1529"/>
                  </a:lnTo>
                  <a:lnTo>
                    <a:pt x="797" y="1512"/>
                  </a:lnTo>
                  <a:lnTo>
                    <a:pt x="801" y="1504"/>
                  </a:lnTo>
                  <a:lnTo>
                    <a:pt x="806" y="1495"/>
                  </a:lnTo>
                  <a:lnTo>
                    <a:pt x="813" y="1487"/>
                  </a:lnTo>
                  <a:lnTo>
                    <a:pt x="820" y="1476"/>
                  </a:lnTo>
                  <a:lnTo>
                    <a:pt x="830" y="1467"/>
                  </a:lnTo>
                  <a:lnTo>
                    <a:pt x="841" y="1456"/>
                  </a:lnTo>
                  <a:lnTo>
                    <a:pt x="855" y="1444"/>
                  </a:lnTo>
                  <a:lnTo>
                    <a:pt x="872" y="1432"/>
                  </a:lnTo>
                  <a:lnTo>
                    <a:pt x="907" y="1407"/>
                  </a:lnTo>
                  <a:lnTo>
                    <a:pt x="929" y="1390"/>
                  </a:lnTo>
                  <a:lnTo>
                    <a:pt x="948" y="1378"/>
                  </a:lnTo>
                  <a:lnTo>
                    <a:pt x="961" y="1370"/>
                  </a:lnTo>
                  <a:lnTo>
                    <a:pt x="976" y="1363"/>
                  </a:lnTo>
                  <a:lnTo>
                    <a:pt x="996" y="1355"/>
                  </a:lnTo>
                  <a:lnTo>
                    <a:pt x="1023" y="1345"/>
                  </a:lnTo>
                  <a:lnTo>
                    <a:pt x="1061" y="1328"/>
                  </a:lnTo>
                  <a:lnTo>
                    <a:pt x="1085" y="1316"/>
                  </a:lnTo>
                  <a:lnTo>
                    <a:pt x="1107" y="1303"/>
                  </a:lnTo>
                  <a:lnTo>
                    <a:pt x="1127" y="1288"/>
                  </a:lnTo>
                  <a:lnTo>
                    <a:pt x="1147" y="1272"/>
                  </a:lnTo>
                  <a:lnTo>
                    <a:pt x="1165" y="1254"/>
                  </a:lnTo>
                  <a:lnTo>
                    <a:pt x="1182" y="1235"/>
                  </a:lnTo>
                  <a:lnTo>
                    <a:pt x="1198" y="1216"/>
                  </a:lnTo>
                  <a:lnTo>
                    <a:pt x="1214" y="1195"/>
                  </a:lnTo>
                  <a:lnTo>
                    <a:pt x="1228" y="1174"/>
                  </a:lnTo>
                  <a:lnTo>
                    <a:pt x="1243" y="1152"/>
                  </a:lnTo>
                  <a:lnTo>
                    <a:pt x="1255" y="1129"/>
                  </a:lnTo>
                  <a:lnTo>
                    <a:pt x="1269" y="1106"/>
                  </a:lnTo>
                  <a:lnTo>
                    <a:pt x="1294" y="1059"/>
                  </a:lnTo>
                  <a:lnTo>
                    <a:pt x="1318" y="1012"/>
                  </a:lnTo>
                  <a:lnTo>
                    <a:pt x="1402" y="1009"/>
                  </a:lnTo>
                  <a:lnTo>
                    <a:pt x="1429" y="987"/>
                  </a:lnTo>
                  <a:lnTo>
                    <a:pt x="1391" y="841"/>
                  </a:lnTo>
                  <a:lnTo>
                    <a:pt x="1384" y="840"/>
                  </a:lnTo>
                  <a:lnTo>
                    <a:pt x="1376" y="839"/>
                  </a:lnTo>
                  <a:lnTo>
                    <a:pt x="1371" y="836"/>
                  </a:lnTo>
                  <a:lnTo>
                    <a:pt x="1364" y="834"/>
                  </a:lnTo>
                  <a:lnTo>
                    <a:pt x="1358" y="831"/>
                  </a:lnTo>
                  <a:lnTo>
                    <a:pt x="1352" y="827"/>
                  </a:lnTo>
                  <a:lnTo>
                    <a:pt x="1348" y="823"/>
                  </a:lnTo>
                  <a:lnTo>
                    <a:pt x="1342" y="818"/>
                  </a:lnTo>
                  <a:lnTo>
                    <a:pt x="1334" y="809"/>
                  </a:lnTo>
                  <a:lnTo>
                    <a:pt x="1327" y="796"/>
                  </a:lnTo>
                  <a:lnTo>
                    <a:pt x="1322" y="784"/>
                  </a:lnTo>
                  <a:lnTo>
                    <a:pt x="1317" y="770"/>
                  </a:lnTo>
                  <a:lnTo>
                    <a:pt x="1312" y="755"/>
                  </a:lnTo>
                  <a:lnTo>
                    <a:pt x="1310" y="739"/>
                  </a:lnTo>
                  <a:lnTo>
                    <a:pt x="1308" y="724"/>
                  </a:lnTo>
                  <a:lnTo>
                    <a:pt x="1307" y="707"/>
                  </a:lnTo>
                  <a:lnTo>
                    <a:pt x="1306" y="675"/>
                  </a:lnTo>
                  <a:lnTo>
                    <a:pt x="1306" y="644"/>
                  </a:lnTo>
                  <a:lnTo>
                    <a:pt x="1270" y="341"/>
                  </a:lnTo>
                  <a:lnTo>
                    <a:pt x="1270" y="305"/>
                  </a:lnTo>
                  <a:lnTo>
                    <a:pt x="1270" y="291"/>
                  </a:lnTo>
                  <a:lnTo>
                    <a:pt x="1272" y="277"/>
                  </a:lnTo>
                  <a:lnTo>
                    <a:pt x="1276" y="264"/>
                  </a:lnTo>
                  <a:lnTo>
                    <a:pt x="1282" y="250"/>
                  </a:lnTo>
                  <a:lnTo>
                    <a:pt x="1287" y="236"/>
                  </a:lnTo>
                  <a:lnTo>
                    <a:pt x="1295" y="223"/>
                  </a:lnTo>
                  <a:lnTo>
                    <a:pt x="1303" y="209"/>
                  </a:lnTo>
                  <a:lnTo>
                    <a:pt x="1312" y="195"/>
                  </a:lnTo>
                  <a:lnTo>
                    <a:pt x="1324" y="183"/>
                  </a:lnTo>
                  <a:lnTo>
                    <a:pt x="1335" y="169"/>
                  </a:lnTo>
                  <a:lnTo>
                    <a:pt x="1347" y="156"/>
                  </a:lnTo>
                  <a:lnTo>
                    <a:pt x="1360" y="144"/>
                  </a:lnTo>
                  <a:lnTo>
                    <a:pt x="1374" y="132"/>
                  </a:lnTo>
                  <a:lnTo>
                    <a:pt x="1389" y="120"/>
                  </a:lnTo>
                  <a:lnTo>
                    <a:pt x="1404" y="108"/>
                  </a:lnTo>
                  <a:lnTo>
                    <a:pt x="1420" y="98"/>
                  </a:lnTo>
                  <a:lnTo>
                    <a:pt x="1436" y="87"/>
                  </a:lnTo>
                  <a:lnTo>
                    <a:pt x="1453" y="76"/>
                  </a:lnTo>
                  <a:lnTo>
                    <a:pt x="1470" y="67"/>
                  </a:lnTo>
                  <a:lnTo>
                    <a:pt x="1487" y="58"/>
                  </a:lnTo>
                  <a:lnTo>
                    <a:pt x="1506" y="49"/>
                  </a:lnTo>
                  <a:lnTo>
                    <a:pt x="1523" y="41"/>
                  </a:lnTo>
                  <a:lnTo>
                    <a:pt x="1541" y="34"/>
                  </a:lnTo>
                  <a:lnTo>
                    <a:pt x="1559" y="27"/>
                  </a:lnTo>
                  <a:lnTo>
                    <a:pt x="1577" y="20"/>
                  </a:lnTo>
                  <a:lnTo>
                    <a:pt x="1595" y="16"/>
                  </a:lnTo>
                  <a:lnTo>
                    <a:pt x="1612" y="11"/>
                  </a:lnTo>
                  <a:lnTo>
                    <a:pt x="1630" y="7"/>
                  </a:lnTo>
                  <a:lnTo>
                    <a:pt x="1647" y="4"/>
                  </a:lnTo>
                  <a:lnTo>
                    <a:pt x="1665" y="2"/>
                  </a:lnTo>
                  <a:lnTo>
                    <a:pt x="1681" y="0"/>
                  </a:lnTo>
                  <a:lnTo>
                    <a:pt x="1697" y="0"/>
                  </a:lnTo>
                  <a:lnTo>
                    <a:pt x="1716" y="1"/>
                  </a:lnTo>
                  <a:lnTo>
                    <a:pt x="1735" y="3"/>
                  </a:lnTo>
                  <a:lnTo>
                    <a:pt x="1756" y="7"/>
                  </a:lnTo>
                  <a:lnTo>
                    <a:pt x="1774" y="11"/>
                  </a:lnTo>
                  <a:lnTo>
                    <a:pt x="1794" y="17"/>
                  </a:lnTo>
                  <a:lnTo>
                    <a:pt x="1813" y="24"/>
                  </a:lnTo>
                  <a:lnTo>
                    <a:pt x="1832" y="31"/>
                  </a:lnTo>
                  <a:lnTo>
                    <a:pt x="1850" y="39"/>
                  </a:lnTo>
                  <a:lnTo>
                    <a:pt x="1884" y="57"/>
                  </a:lnTo>
                  <a:lnTo>
                    <a:pt x="1917" y="75"/>
                  </a:lnTo>
                  <a:lnTo>
                    <a:pt x="1948" y="95"/>
                  </a:lnTo>
                  <a:lnTo>
                    <a:pt x="1976" y="112"/>
                  </a:lnTo>
                  <a:lnTo>
                    <a:pt x="1992" y="123"/>
                  </a:lnTo>
                  <a:lnTo>
                    <a:pt x="2006" y="135"/>
                  </a:lnTo>
                  <a:lnTo>
                    <a:pt x="2021" y="146"/>
                  </a:lnTo>
                  <a:lnTo>
                    <a:pt x="2035" y="157"/>
                  </a:lnTo>
                  <a:lnTo>
                    <a:pt x="2046" y="170"/>
                  </a:lnTo>
                  <a:lnTo>
                    <a:pt x="2058" y="184"/>
                  </a:lnTo>
                  <a:lnTo>
                    <a:pt x="2068" y="197"/>
                  </a:lnTo>
                  <a:lnTo>
                    <a:pt x="2077" y="212"/>
                  </a:lnTo>
                  <a:lnTo>
                    <a:pt x="2085" y="228"/>
                  </a:lnTo>
                  <a:lnTo>
                    <a:pt x="2092" y="245"/>
                  </a:lnTo>
                  <a:lnTo>
                    <a:pt x="2098" y="264"/>
                  </a:lnTo>
                  <a:lnTo>
                    <a:pt x="2103" y="283"/>
                  </a:lnTo>
                  <a:lnTo>
                    <a:pt x="2107" y="304"/>
                  </a:lnTo>
                  <a:lnTo>
                    <a:pt x="2109" y="327"/>
                  </a:lnTo>
                  <a:lnTo>
                    <a:pt x="2111" y="352"/>
                  </a:lnTo>
                  <a:lnTo>
                    <a:pt x="2112" y="378"/>
                  </a:lnTo>
                  <a:lnTo>
                    <a:pt x="2108" y="415"/>
                  </a:lnTo>
                  <a:lnTo>
                    <a:pt x="2112" y="658"/>
                  </a:lnTo>
                  <a:lnTo>
                    <a:pt x="2112" y="671"/>
                  </a:lnTo>
                  <a:lnTo>
                    <a:pt x="2112" y="684"/>
                  </a:lnTo>
                  <a:lnTo>
                    <a:pt x="2111" y="697"/>
                  </a:lnTo>
                  <a:lnTo>
                    <a:pt x="2109" y="709"/>
                  </a:lnTo>
                  <a:lnTo>
                    <a:pt x="2107" y="721"/>
                  </a:lnTo>
                  <a:lnTo>
                    <a:pt x="2104" y="732"/>
                  </a:lnTo>
                  <a:lnTo>
                    <a:pt x="2100" y="742"/>
                  </a:lnTo>
                  <a:lnTo>
                    <a:pt x="2097" y="751"/>
                  </a:lnTo>
                  <a:lnTo>
                    <a:pt x="2091" y="760"/>
                  </a:lnTo>
                  <a:lnTo>
                    <a:pt x="2085" y="767"/>
                  </a:lnTo>
                  <a:lnTo>
                    <a:pt x="2078" y="774"/>
                  </a:lnTo>
                  <a:lnTo>
                    <a:pt x="2070" y="779"/>
                  </a:lnTo>
                  <a:lnTo>
                    <a:pt x="2061" y="784"/>
                  </a:lnTo>
                  <a:lnTo>
                    <a:pt x="2051" y="787"/>
                  </a:lnTo>
                  <a:lnTo>
                    <a:pt x="2040" y="790"/>
                  </a:lnTo>
                  <a:lnTo>
                    <a:pt x="2027" y="792"/>
                  </a:lnTo>
                  <a:lnTo>
                    <a:pt x="2014" y="793"/>
                  </a:lnTo>
                  <a:lnTo>
                    <a:pt x="2016" y="830"/>
                  </a:lnTo>
                  <a:lnTo>
                    <a:pt x="1978" y="1110"/>
                  </a:lnTo>
                  <a:lnTo>
                    <a:pt x="2221" y="1110"/>
                  </a:lnTo>
                  <a:lnTo>
                    <a:pt x="2248" y="1110"/>
                  </a:lnTo>
                  <a:lnTo>
                    <a:pt x="2274" y="1112"/>
                  </a:lnTo>
                  <a:lnTo>
                    <a:pt x="2300" y="1114"/>
                  </a:lnTo>
                  <a:lnTo>
                    <a:pt x="2327" y="1118"/>
                  </a:lnTo>
                  <a:lnTo>
                    <a:pt x="2352" y="1122"/>
                  </a:lnTo>
                  <a:lnTo>
                    <a:pt x="2376" y="1128"/>
                  </a:lnTo>
                  <a:lnTo>
                    <a:pt x="2400" y="1135"/>
                  </a:lnTo>
                  <a:lnTo>
                    <a:pt x="2422" y="1143"/>
                  </a:lnTo>
                  <a:lnTo>
                    <a:pt x="2443" y="1152"/>
                  </a:lnTo>
                  <a:lnTo>
                    <a:pt x="2463" y="1162"/>
                  </a:lnTo>
                  <a:lnTo>
                    <a:pt x="2481" y="1174"/>
                  </a:lnTo>
                  <a:lnTo>
                    <a:pt x="2497" y="1187"/>
                  </a:lnTo>
                  <a:lnTo>
                    <a:pt x="2504" y="1194"/>
                  </a:lnTo>
                  <a:lnTo>
                    <a:pt x="2511" y="1202"/>
                  </a:lnTo>
                  <a:lnTo>
                    <a:pt x="2516" y="1210"/>
                  </a:lnTo>
                  <a:lnTo>
                    <a:pt x="2522" y="1218"/>
                  </a:lnTo>
                  <a:lnTo>
                    <a:pt x="2528" y="1227"/>
                  </a:lnTo>
                  <a:lnTo>
                    <a:pt x="2531" y="1236"/>
                  </a:lnTo>
                  <a:lnTo>
                    <a:pt x="2536" y="1246"/>
                  </a:lnTo>
                  <a:lnTo>
                    <a:pt x="2538" y="1256"/>
                  </a:lnTo>
                  <a:lnTo>
                    <a:pt x="2566" y="1272"/>
                  </a:lnTo>
                  <a:lnTo>
                    <a:pt x="2590" y="1287"/>
                  </a:lnTo>
                  <a:lnTo>
                    <a:pt x="2608" y="1300"/>
                  </a:lnTo>
                  <a:lnTo>
                    <a:pt x="2623" y="1314"/>
                  </a:lnTo>
                  <a:lnTo>
                    <a:pt x="2635" y="1328"/>
                  </a:lnTo>
                  <a:lnTo>
                    <a:pt x="2646" y="1342"/>
                  </a:lnTo>
                  <a:lnTo>
                    <a:pt x="2654" y="1354"/>
                  </a:lnTo>
                  <a:lnTo>
                    <a:pt x="2660" y="1367"/>
                  </a:lnTo>
                  <a:lnTo>
                    <a:pt x="2672" y="1391"/>
                  </a:lnTo>
                  <a:lnTo>
                    <a:pt x="2686" y="1415"/>
                  </a:lnTo>
                  <a:lnTo>
                    <a:pt x="2694" y="1427"/>
                  </a:lnTo>
                  <a:lnTo>
                    <a:pt x="2705" y="1439"/>
                  </a:lnTo>
                  <a:lnTo>
                    <a:pt x="2718" y="1451"/>
                  </a:lnTo>
                  <a:lnTo>
                    <a:pt x="2734" y="1463"/>
                  </a:lnTo>
                  <a:lnTo>
                    <a:pt x="2759" y="1463"/>
                  </a:lnTo>
                  <a:lnTo>
                    <a:pt x="2778" y="1462"/>
                  </a:lnTo>
                  <a:lnTo>
                    <a:pt x="2786" y="1462"/>
                  </a:lnTo>
                  <a:lnTo>
                    <a:pt x="2793" y="1463"/>
                  </a:lnTo>
                  <a:lnTo>
                    <a:pt x="2799" y="1464"/>
                  </a:lnTo>
                  <a:lnTo>
                    <a:pt x="2803" y="1465"/>
                  </a:lnTo>
                  <a:lnTo>
                    <a:pt x="2808" y="1467"/>
                  </a:lnTo>
                  <a:lnTo>
                    <a:pt x="2810" y="1472"/>
                  </a:lnTo>
                  <a:lnTo>
                    <a:pt x="2814" y="1476"/>
                  </a:lnTo>
                  <a:lnTo>
                    <a:pt x="2815" y="1482"/>
                  </a:lnTo>
                  <a:lnTo>
                    <a:pt x="2818" y="1499"/>
                  </a:lnTo>
                  <a:lnTo>
                    <a:pt x="2819" y="1524"/>
                  </a:lnTo>
                  <a:lnTo>
                    <a:pt x="2865" y="1534"/>
                  </a:lnTo>
                  <a:lnTo>
                    <a:pt x="2897" y="1539"/>
                  </a:lnTo>
                  <a:lnTo>
                    <a:pt x="2918" y="1542"/>
                  </a:lnTo>
                  <a:lnTo>
                    <a:pt x="2934" y="1544"/>
                  </a:lnTo>
                  <a:lnTo>
                    <a:pt x="2941" y="1546"/>
                  </a:lnTo>
                  <a:lnTo>
                    <a:pt x="2947" y="1548"/>
                  </a:lnTo>
                  <a:lnTo>
                    <a:pt x="2957" y="1553"/>
                  </a:lnTo>
                  <a:lnTo>
                    <a:pt x="2966" y="1558"/>
                  </a:lnTo>
                  <a:lnTo>
                    <a:pt x="2990" y="1574"/>
                  </a:lnTo>
                  <a:lnTo>
                    <a:pt x="3026" y="1598"/>
                  </a:lnTo>
                  <a:lnTo>
                    <a:pt x="3078" y="1570"/>
                  </a:lnTo>
                  <a:lnTo>
                    <a:pt x="3112" y="1609"/>
                  </a:lnTo>
                  <a:lnTo>
                    <a:pt x="3128" y="1599"/>
                  </a:lnTo>
                  <a:lnTo>
                    <a:pt x="3148" y="1587"/>
                  </a:lnTo>
                  <a:lnTo>
                    <a:pt x="3169" y="1576"/>
                  </a:lnTo>
                  <a:lnTo>
                    <a:pt x="3192" y="1564"/>
                  </a:lnTo>
                  <a:lnTo>
                    <a:pt x="3204" y="1560"/>
                  </a:lnTo>
                  <a:lnTo>
                    <a:pt x="3216" y="1556"/>
                  </a:lnTo>
                  <a:lnTo>
                    <a:pt x="3228" y="1553"/>
                  </a:lnTo>
                  <a:lnTo>
                    <a:pt x="3239" y="1551"/>
                  </a:lnTo>
                  <a:lnTo>
                    <a:pt x="3249" y="1550"/>
                  </a:lnTo>
                  <a:lnTo>
                    <a:pt x="3261" y="1548"/>
                  </a:lnTo>
                  <a:lnTo>
                    <a:pt x="3271" y="1550"/>
                  </a:lnTo>
                  <a:lnTo>
                    <a:pt x="3280" y="1552"/>
                  </a:lnTo>
                  <a:lnTo>
                    <a:pt x="3462" y="1500"/>
                  </a:lnTo>
                  <a:lnTo>
                    <a:pt x="3465" y="1512"/>
                  </a:lnTo>
                  <a:lnTo>
                    <a:pt x="3496" y="1488"/>
                  </a:lnTo>
                  <a:lnTo>
                    <a:pt x="3521" y="1466"/>
                  </a:lnTo>
                  <a:lnTo>
                    <a:pt x="3529" y="1462"/>
                  </a:lnTo>
                  <a:lnTo>
                    <a:pt x="3536" y="1457"/>
                  </a:lnTo>
                  <a:lnTo>
                    <a:pt x="3544" y="1454"/>
                  </a:lnTo>
                  <a:lnTo>
                    <a:pt x="3553" y="1450"/>
                  </a:lnTo>
                  <a:lnTo>
                    <a:pt x="3564" y="1447"/>
                  </a:lnTo>
                  <a:lnTo>
                    <a:pt x="3574" y="1443"/>
                  </a:lnTo>
                  <a:lnTo>
                    <a:pt x="3587" y="1441"/>
                  </a:lnTo>
                  <a:lnTo>
                    <a:pt x="3600" y="1440"/>
                  </a:lnTo>
                  <a:lnTo>
                    <a:pt x="3641" y="1436"/>
                  </a:lnTo>
                  <a:lnTo>
                    <a:pt x="3668" y="1435"/>
                  </a:lnTo>
                  <a:lnTo>
                    <a:pt x="3684" y="1434"/>
                  </a:lnTo>
                  <a:lnTo>
                    <a:pt x="3694" y="1434"/>
                  </a:lnTo>
                  <a:lnTo>
                    <a:pt x="3699" y="1432"/>
                  </a:lnTo>
                  <a:lnTo>
                    <a:pt x="3702" y="1431"/>
                  </a:lnTo>
                  <a:lnTo>
                    <a:pt x="3708" y="1427"/>
                  </a:lnTo>
                  <a:lnTo>
                    <a:pt x="3714" y="1423"/>
                  </a:lnTo>
                  <a:lnTo>
                    <a:pt x="3731" y="1410"/>
                  </a:lnTo>
                  <a:lnTo>
                    <a:pt x="3758" y="1390"/>
                  </a:lnTo>
                  <a:lnTo>
                    <a:pt x="3771" y="1382"/>
                  </a:lnTo>
                  <a:lnTo>
                    <a:pt x="3787" y="1372"/>
                  </a:lnTo>
                  <a:lnTo>
                    <a:pt x="3806" y="1362"/>
                  </a:lnTo>
                  <a:lnTo>
                    <a:pt x="3827" y="1352"/>
                  </a:lnTo>
                  <a:lnTo>
                    <a:pt x="3872" y="1331"/>
                  </a:lnTo>
                  <a:lnTo>
                    <a:pt x="3919" y="1310"/>
                  </a:lnTo>
                  <a:lnTo>
                    <a:pt x="3934" y="1322"/>
                  </a:lnTo>
                  <a:lnTo>
                    <a:pt x="3934" y="1307"/>
                  </a:lnTo>
                  <a:lnTo>
                    <a:pt x="3935" y="1291"/>
                  </a:lnTo>
                  <a:lnTo>
                    <a:pt x="3939" y="1274"/>
                  </a:lnTo>
                  <a:lnTo>
                    <a:pt x="3944" y="1257"/>
                  </a:lnTo>
                  <a:lnTo>
                    <a:pt x="3951" y="1238"/>
                  </a:lnTo>
                  <a:lnTo>
                    <a:pt x="3958" y="1219"/>
                  </a:lnTo>
                  <a:lnTo>
                    <a:pt x="3967" y="1200"/>
                  </a:lnTo>
                  <a:lnTo>
                    <a:pt x="3975" y="1180"/>
                  </a:lnTo>
                  <a:lnTo>
                    <a:pt x="3994" y="1143"/>
                  </a:lnTo>
                  <a:lnTo>
                    <a:pt x="4011" y="1106"/>
                  </a:lnTo>
                  <a:lnTo>
                    <a:pt x="4019" y="1090"/>
                  </a:lnTo>
                  <a:lnTo>
                    <a:pt x="4025" y="1074"/>
                  </a:lnTo>
                  <a:lnTo>
                    <a:pt x="4029" y="1059"/>
                  </a:lnTo>
                  <a:lnTo>
                    <a:pt x="4033" y="1047"/>
                  </a:lnTo>
                  <a:lnTo>
                    <a:pt x="4036" y="1023"/>
                  </a:lnTo>
                  <a:lnTo>
                    <a:pt x="4037" y="991"/>
                  </a:lnTo>
                  <a:lnTo>
                    <a:pt x="4037" y="954"/>
                  </a:lnTo>
                  <a:lnTo>
                    <a:pt x="4037" y="915"/>
                  </a:lnTo>
                  <a:lnTo>
                    <a:pt x="4037" y="879"/>
                  </a:lnTo>
                  <a:lnTo>
                    <a:pt x="4037" y="847"/>
                  </a:lnTo>
                  <a:lnTo>
                    <a:pt x="4038" y="833"/>
                  </a:lnTo>
                  <a:lnTo>
                    <a:pt x="4038" y="822"/>
                  </a:lnTo>
                  <a:lnTo>
                    <a:pt x="4039" y="814"/>
                  </a:lnTo>
                  <a:lnTo>
                    <a:pt x="4041" y="809"/>
                  </a:lnTo>
                  <a:lnTo>
                    <a:pt x="4051" y="811"/>
                  </a:lnTo>
                  <a:lnTo>
                    <a:pt x="4060" y="812"/>
                  </a:lnTo>
                  <a:lnTo>
                    <a:pt x="4068" y="816"/>
                  </a:lnTo>
                  <a:lnTo>
                    <a:pt x="4075" y="819"/>
                  </a:lnTo>
                  <a:lnTo>
                    <a:pt x="4082" y="825"/>
                  </a:lnTo>
                  <a:lnTo>
                    <a:pt x="4089" y="833"/>
                  </a:lnTo>
                  <a:lnTo>
                    <a:pt x="4095" y="843"/>
                  </a:lnTo>
                  <a:lnTo>
                    <a:pt x="4102" y="856"/>
                  </a:lnTo>
                  <a:lnTo>
                    <a:pt x="4107" y="866"/>
                  </a:lnTo>
                  <a:lnTo>
                    <a:pt x="4117" y="889"/>
                  </a:lnTo>
                  <a:lnTo>
                    <a:pt x="4124" y="908"/>
                  </a:lnTo>
                  <a:lnTo>
                    <a:pt x="4129" y="927"/>
                  </a:lnTo>
                  <a:lnTo>
                    <a:pt x="4132" y="944"/>
                  </a:lnTo>
                  <a:lnTo>
                    <a:pt x="4135" y="960"/>
                  </a:lnTo>
                  <a:lnTo>
                    <a:pt x="4141" y="978"/>
                  </a:lnTo>
                  <a:lnTo>
                    <a:pt x="4148" y="998"/>
                  </a:lnTo>
                  <a:lnTo>
                    <a:pt x="4157" y="1020"/>
                  </a:lnTo>
                  <a:lnTo>
                    <a:pt x="4173" y="1012"/>
                  </a:lnTo>
                  <a:lnTo>
                    <a:pt x="4188" y="1004"/>
                  </a:lnTo>
                  <a:lnTo>
                    <a:pt x="4202" y="995"/>
                  </a:lnTo>
                  <a:lnTo>
                    <a:pt x="4214" y="985"/>
                  </a:lnTo>
                  <a:lnTo>
                    <a:pt x="4226" y="975"/>
                  </a:lnTo>
                  <a:lnTo>
                    <a:pt x="4238" y="964"/>
                  </a:lnTo>
                  <a:lnTo>
                    <a:pt x="4249" y="954"/>
                  </a:lnTo>
                  <a:lnTo>
                    <a:pt x="4259" y="943"/>
                  </a:lnTo>
                  <a:lnTo>
                    <a:pt x="4278" y="920"/>
                  </a:lnTo>
                  <a:lnTo>
                    <a:pt x="4297" y="896"/>
                  </a:lnTo>
                  <a:lnTo>
                    <a:pt x="4314" y="871"/>
                  </a:lnTo>
                  <a:lnTo>
                    <a:pt x="4330" y="847"/>
                  </a:lnTo>
                  <a:lnTo>
                    <a:pt x="4347" y="822"/>
                  </a:lnTo>
                  <a:lnTo>
                    <a:pt x="4364" y="798"/>
                  </a:lnTo>
                  <a:lnTo>
                    <a:pt x="4381" y="774"/>
                  </a:lnTo>
                  <a:lnTo>
                    <a:pt x="4401" y="751"/>
                  </a:lnTo>
                  <a:lnTo>
                    <a:pt x="4411" y="739"/>
                  </a:lnTo>
                  <a:lnTo>
                    <a:pt x="4421" y="729"/>
                  </a:lnTo>
                  <a:lnTo>
                    <a:pt x="4433" y="719"/>
                  </a:lnTo>
                  <a:lnTo>
                    <a:pt x="4445" y="708"/>
                  </a:lnTo>
                  <a:lnTo>
                    <a:pt x="4458" y="699"/>
                  </a:lnTo>
                  <a:lnTo>
                    <a:pt x="4470" y="690"/>
                  </a:lnTo>
                  <a:lnTo>
                    <a:pt x="4485" y="681"/>
                  </a:lnTo>
                  <a:lnTo>
                    <a:pt x="4500" y="674"/>
                  </a:lnTo>
                  <a:lnTo>
                    <a:pt x="4504" y="682"/>
                  </a:lnTo>
                  <a:lnTo>
                    <a:pt x="4506" y="690"/>
                  </a:lnTo>
                  <a:lnTo>
                    <a:pt x="4508" y="698"/>
                  </a:lnTo>
                  <a:lnTo>
                    <a:pt x="4509" y="706"/>
                  </a:lnTo>
                  <a:lnTo>
                    <a:pt x="4510" y="713"/>
                  </a:lnTo>
                  <a:lnTo>
                    <a:pt x="4510" y="720"/>
                  </a:lnTo>
                  <a:lnTo>
                    <a:pt x="4509" y="727"/>
                  </a:lnTo>
                  <a:lnTo>
                    <a:pt x="4508" y="734"/>
                  </a:lnTo>
                  <a:lnTo>
                    <a:pt x="4505" y="747"/>
                  </a:lnTo>
                  <a:lnTo>
                    <a:pt x="4499" y="760"/>
                  </a:lnTo>
                  <a:lnTo>
                    <a:pt x="4492" y="771"/>
                  </a:lnTo>
                  <a:lnTo>
                    <a:pt x="4484" y="784"/>
                  </a:lnTo>
                  <a:lnTo>
                    <a:pt x="4467" y="808"/>
                  </a:lnTo>
                  <a:lnTo>
                    <a:pt x="4450" y="832"/>
                  </a:lnTo>
                  <a:lnTo>
                    <a:pt x="4442" y="846"/>
                  </a:lnTo>
                  <a:lnTo>
                    <a:pt x="4435" y="859"/>
                  </a:lnTo>
                  <a:lnTo>
                    <a:pt x="4430" y="873"/>
                  </a:lnTo>
                  <a:lnTo>
                    <a:pt x="4426" y="889"/>
                  </a:lnTo>
                  <a:lnTo>
                    <a:pt x="4437" y="882"/>
                  </a:lnTo>
                  <a:lnTo>
                    <a:pt x="4448" y="873"/>
                  </a:lnTo>
                  <a:lnTo>
                    <a:pt x="4458" y="864"/>
                  </a:lnTo>
                  <a:lnTo>
                    <a:pt x="4468" y="854"/>
                  </a:lnTo>
                  <a:lnTo>
                    <a:pt x="4489" y="832"/>
                  </a:lnTo>
                  <a:lnTo>
                    <a:pt x="4508" y="808"/>
                  </a:lnTo>
                  <a:lnTo>
                    <a:pt x="4528" y="785"/>
                  </a:lnTo>
                  <a:lnTo>
                    <a:pt x="4548" y="763"/>
                  </a:lnTo>
                  <a:lnTo>
                    <a:pt x="4558" y="754"/>
                  </a:lnTo>
                  <a:lnTo>
                    <a:pt x="4569" y="745"/>
                  </a:lnTo>
                  <a:lnTo>
                    <a:pt x="4580" y="737"/>
                  </a:lnTo>
                  <a:lnTo>
                    <a:pt x="4592" y="731"/>
                  </a:lnTo>
                  <a:lnTo>
                    <a:pt x="4597" y="729"/>
                  </a:lnTo>
                  <a:lnTo>
                    <a:pt x="4603" y="729"/>
                  </a:lnTo>
                  <a:lnTo>
                    <a:pt x="4608" y="730"/>
                  </a:lnTo>
                  <a:lnTo>
                    <a:pt x="4612" y="732"/>
                  </a:lnTo>
                  <a:lnTo>
                    <a:pt x="4617" y="736"/>
                  </a:lnTo>
                  <a:lnTo>
                    <a:pt x="4621" y="740"/>
                  </a:lnTo>
                  <a:lnTo>
                    <a:pt x="4625" y="746"/>
                  </a:lnTo>
                  <a:lnTo>
                    <a:pt x="4628" y="752"/>
                  </a:lnTo>
                  <a:lnTo>
                    <a:pt x="4629" y="755"/>
                  </a:lnTo>
                  <a:lnTo>
                    <a:pt x="4629" y="760"/>
                  </a:lnTo>
                  <a:lnTo>
                    <a:pt x="4628" y="766"/>
                  </a:lnTo>
                  <a:lnTo>
                    <a:pt x="4627" y="772"/>
                  </a:lnTo>
                  <a:lnTo>
                    <a:pt x="4623" y="786"/>
                  </a:lnTo>
                  <a:lnTo>
                    <a:pt x="4614" y="803"/>
                  </a:lnTo>
                  <a:lnTo>
                    <a:pt x="4604" y="823"/>
                  </a:lnTo>
                  <a:lnTo>
                    <a:pt x="4593" y="842"/>
                  </a:lnTo>
                  <a:lnTo>
                    <a:pt x="4579" y="864"/>
                  </a:lnTo>
                  <a:lnTo>
                    <a:pt x="4564" y="884"/>
                  </a:lnTo>
                  <a:lnTo>
                    <a:pt x="4534" y="927"/>
                  </a:lnTo>
                  <a:lnTo>
                    <a:pt x="4505" y="964"/>
                  </a:lnTo>
                  <a:lnTo>
                    <a:pt x="4491" y="980"/>
                  </a:lnTo>
                  <a:lnTo>
                    <a:pt x="4480" y="994"/>
                  </a:lnTo>
                  <a:lnTo>
                    <a:pt x="4469" y="1006"/>
                  </a:lnTo>
                  <a:lnTo>
                    <a:pt x="4461" y="1012"/>
                  </a:lnTo>
                  <a:lnTo>
                    <a:pt x="4472" y="1033"/>
                  </a:lnTo>
                  <a:lnTo>
                    <a:pt x="4490" y="1020"/>
                  </a:lnTo>
                  <a:lnTo>
                    <a:pt x="4504" y="1010"/>
                  </a:lnTo>
                  <a:lnTo>
                    <a:pt x="4509" y="1004"/>
                  </a:lnTo>
                  <a:lnTo>
                    <a:pt x="4517" y="1000"/>
                  </a:lnTo>
                  <a:lnTo>
                    <a:pt x="4526" y="994"/>
                  </a:lnTo>
                  <a:lnTo>
                    <a:pt x="4539" y="987"/>
                  </a:lnTo>
                  <a:lnTo>
                    <a:pt x="4673" y="922"/>
                  </a:lnTo>
                  <a:lnTo>
                    <a:pt x="4690" y="914"/>
                  </a:lnTo>
                  <a:lnTo>
                    <a:pt x="4703" y="912"/>
                  </a:lnTo>
                  <a:lnTo>
                    <a:pt x="4714" y="910"/>
                  </a:lnTo>
                  <a:lnTo>
                    <a:pt x="4730" y="907"/>
                  </a:lnTo>
                  <a:lnTo>
                    <a:pt x="4745" y="938"/>
                  </a:lnTo>
                  <a:lnTo>
                    <a:pt x="4737" y="950"/>
                  </a:lnTo>
                  <a:lnTo>
                    <a:pt x="4727" y="962"/>
                  </a:lnTo>
                  <a:lnTo>
                    <a:pt x="4715" y="975"/>
                  </a:lnTo>
                  <a:lnTo>
                    <a:pt x="4701" y="987"/>
                  </a:lnTo>
                  <a:lnTo>
                    <a:pt x="4687" y="1001"/>
                  </a:lnTo>
                  <a:lnTo>
                    <a:pt x="4671" y="1014"/>
                  </a:lnTo>
                  <a:lnTo>
                    <a:pt x="4653" y="1026"/>
                  </a:lnTo>
                  <a:lnTo>
                    <a:pt x="4636" y="1039"/>
                  </a:lnTo>
                  <a:lnTo>
                    <a:pt x="4598" y="1064"/>
                  </a:lnTo>
                  <a:lnTo>
                    <a:pt x="4561" y="1087"/>
                  </a:lnTo>
                  <a:lnTo>
                    <a:pt x="4524" y="1108"/>
                  </a:lnTo>
                  <a:lnTo>
                    <a:pt x="4491" y="1127"/>
                  </a:lnTo>
                  <a:lnTo>
                    <a:pt x="4512" y="1168"/>
                  </a:lnTo>
                  <a:lnTo>
                    <a:pt x="4683" y="1128"/>
                  </a:lnTo>
                  <a:lnTo>
                    <a:pt x="4719" y="1142"/>
                  </a:lnTo>
                  <a:lnTo>
                    <a:pt x="4709" y="1184"/>
                  </a:lnTo>
                  <a:lnTo>
                    <a:pt x="4550" y="1248"/>
                  </a:lnTo>
                  <a:lnTo>
                    <a:pt x="4521" y="1265"/>
                  </a:lnTo>
                  <a:lnTo>
                    <a:pt x="4514" y="1270"/>
                  </a:lnTo>
                  <a:lnTo>
                    <a:pt x="4506" y="1275"/>
                  </a:lnTo>
                  <a:lnTo>
                    <a:pt x="4498" y="1283"/>
                  </a:lnTo>
                  <a:lnTo>
                    <a:pt x="4490" y="1292"/>
                  </a:lnTo>
                  <a:lnTo>
                    <a:pt x="4473" y="1313"/>
                  </a:lnTo>
                  <a:lnTo>
                    <a:pt x="4453" y="1336"/>
                  </a:lnTo>
                  <a:lnTo>
                    <a:pt x="4433" y="1361"/>
                  </a:lnTo>
                  <a:lnTo>
                    <a:pt x="4410" y="1386"/>
                  </a:lnTo>
                  <a:lnTo>
                    <a:pt x="4398" y="1399"/>
                  </a:lnTo>
                  <a:lnTo>
                    <a:pt x="4385" y="1411"/>
                  </a:lnTo>
                  <a:lnTo>
                    <a:pt x="4371" y="1422"/>
                  </a:lnTo>
                  <a:lnTo>
                    <a:pt x="4357" y="1433"/>
                  </a:lnTo>
                  <a:lnTo>
                    <a:pt x="4344" y="1441"/>
                  </a:lnTo>
                  <a:lnTo>
                    <a:pt x="4325" y="1452"/>
                  </a:lnTo>
                  <a:lnTo>
                    <a:pt x="4302" y="1466"/>
                  </a:lnTo>
                  <a:lnTo>
                    <a:pt x="4277" y="1480"/>
                  </a:lnTo>
                  <a:lnTo>
                    <a:pt x="4251" y="1495"/>
                  </a:lnTo>
                  <a:lnTo>
                    <a:pt x="4223" y="1510"/>
                  </a:lnTo>
                  <a:lnTo>
                    <a:pt x="4197" y="1523"/>
                  </a:lnTo>
                  <a:lnTo>
                    <a:pt x="4172" y="1537"/>
                  </a:lnTo>
                  <a:lnTo>
                    <a:pt x="4229" y="1588"/>
                  </a:lnTo>
                  <a:lnTo>
                    <a:pt x="4249" y="1646"/>
                  </a:lnTo>
                  <a:lnTo>
                    <a:pt x="4239" y="1655"/>
                  </a:lnTo>
                  <a:lnTo>
                    <a:pt x="4227" y="1665"/>
                  </a:lnTo>
                  <a:lnTo>
                    <a:pt x="4211" y="1676"/>
                  </a:lnTo>
                  <a:lnTo>
                    <a:pt x="4189" y="1689"/>
                  </a:lnTo>
                  <a:lnTo>
                    <a:pt x="4165" y="1703"/>
                  </a:lnTo>
                  <a:lnTo>
                    <a:pt x="4138" y="1716"/>
                  </a:lnTo>
                  <a:lnTo>
                    <a:pt x="4107" y="1731"/>
                  </a:lnTo>
                  <a:lnTo>
                    <a:pt x="4073" y="1747"/>
                  </a:lnTo>
                  <a:lnTo>
                    <a:pt x="3997" y="1779"/>
                  </a:lnTo>
                  <a:lnTo>
                    <a:pt x="3914" y="1812"/>
                  </a:lnTo>
                  <a:lnTo>
                    <a:pt x="3824" y="1847"/>
                  </a:lnTo>
                  <a:lnTo>
                    <a:pt x="3731" y="1881"/>
                  </a:lnTo>
                  <a:lnTo>
                    <a:pt x="3636" y="1914"/>
                  </a:lnTo>
                  <a:lnTo>
                    <a:pt x="3541" y="1945"/>
                  </a:lnTo>
                  <a:lnTo>
                    <a:pt x="3448" y="1974"/>
                  </a:lnTo>
                  <a:lnTo>
                    <a:pt x="3361" y="1999"/>
                  </a:lnTo>
                  <a:lnTo>
                    <a:pt x="3319" y="2009"/>
                  </a:lnTo>
                  <a:lnTo>
                    <a:pt x="3280" y="2019"/>
                  </a:lnTo>
                  <a:lnTo>
                    <a:pt x="3242" y="2027"/>
                  </a:lnTo>
                  <a:lnTo>
                    <a:pt x="3208" y="2035"/>
                  </a:lnTo>
                  <a:lnTo>
                    <a:pt x="3176" y="2041"/>
                  </a:lnTo>
                  <a:lnTo>
                    <a:pt x="3148" y="2044"/>
                  </a:lnTo>
                  <a:lnTo>
                    <a:pt x="3121" y="2048"/>
                  </a:lnTo>
                  <a:lnTo>
                    <a:pt x="3100" y="2048"/>
                  </a:lnTo>
                  <a:lnTo>
                    <a:pt x="3026" y="2048"/>
                  </a:lnTo>
                  <a:lnTo>
                    <a:pt x="2710" y="2022"/>
                  </a:lnTo>
                  <a:lnTo>
                    <a:pt x="2682" y="2585"/>
                  </a:lnTo>
                  <a:lnTo>
                    <a:pt x="2682" y="2607"/>
                  </a:lnTo>
                  <a:lnTo>
                    <a:pt x="2682" y="2628"/>
                  </a:lnTo>
                  <a:lnTo>
                    <a:pt x="2683" y="2651"/>
                  </a:lnTo>
                  <a:lnTo>
                    <a:pt x="2684" y="2675"/>
                  </a:lnTo>
                  <a:lnTo>
                    <a:pt x="2689" y="2724"/>
                  </a:lnTo>
                  <a:lnTo>
                    <a:pt x="2695" y="2775"/>
                  </a:lnTo>
                  <a:lnTo>
                    <a:pt x="2699" y="2826"/>
                  </a:lnTo>
                  <a:lnTo>
                    <a:pt x="2705" y="2880"/>
                  </a:lnTo>
                  <a:lnTo>
                    <a:pt x="2708" y="2934"/>
                  </a:lnTo>
                  <a:lnTo>
                    <a:pt x="2710" y="2987"/>
                  </a:lnTo>
                  <a:lnTo>
                    <a:pt x="2710" y="3014"/>
                  </a:lnTo>
                  <a:lnTo>
                    <a:pt x="2711" y="3038"/>
                  </a:lnTo>
                  <a:lnTo>
                    <a:pt x="2712" y="3062"/>
                  </a:lnTo>
                  <a:lnTo>
                    <a:pt x="2714" y="3086"/>
                  </a:lnTo>
                  <a:lnTo>
                    <a:pt x="2720" y="3130"/>
                  </a:lnTo>
                  <a:lnTo>
                    <a:pt x="2727" y="3173"/>
                  </a:lnTo>
                  <a:lnTo>
                    <a:pt x="2735" y="3216"/>
                  </a:lnTo>
                  <a:lnTo>
                    <a:pt x="2744" y="3258"/>
                  </a:lnTo>
                  <a:lnTo>
                    <a:pt x="2752" y="3303"/>
                  </a:lnTo>
                  <a:lnTo>
                    <a:pt x="2761" y="3351"/>
                  </a:lnTo>
                  <a:lnTo>
                    <a:pt x="2774" y="3430"/>
                  </a:lnTo>
                  <a:lnTo>
                    <a:pt x="2789" y="3519"/>
                  </a:lnTo>
                  <a:lnTo>
                    <a:pt x="2805" y="3615"/>
                  </a:lnTo>
                  <a:lnTo>
                    <a:pt x="2819" y="3714"/>
                  </a:lnTo>
                  <a:lnTo>
                    <a:pt x="2827" y="3766"/>
                  </a:lnTo>
                  <a:lnTo>
                    <a:pt x="2833" y="3816"/>
                  </a:lnTo>
                  <a:lnTo>
                    <a:pt x="2840" y="3866"/>
                  </a:lnTo>
                  <a:lnTo>
                    <a:pt x="2845" y="3915"/>
                  </a:lnTo>
                  <a:lnTo>
                    <a:pt x="2849" y="3963"/>
                  </a:lnTo>
                  <a:lnTo>
                    <a:pt x="2853" y="4010"/>
                  </a:lnTo>
                  <a:lnTo>
                    <a:pt x="2855" y="4055"/>
                  </a:lnTo>
                  <a:lnTo>
                    <a:pt x="2856" y="4097"/>
                  </a:lnTo>
                  <a:lnTo>
                    <a:pt x="2856" y="4110"/>
                  </a:lnTo>
                  <a:lnTo>
                    <a:pt x="2855" y="4118"/>
                  </a:lnTo>
                  <a:lnTo>
                    <a:pt x="2854" y="4126"/>
                  </a:lnTo>
                  <a:lnTo>
                    <a:pt x="2851" y="4130"/>
                  </a:lnTo>
                  <a:lnTo>
                    <a:pt x="2849" y="4136"/>
                  </a:lnTo>
                  <a:lnTo>
                    <a:pt x="2841" y="4145"/>
                  </a:lnTo>
                  <a:lnTo>
                    <a:pt x="2831" y="4158"/>
                  </a:lnTo>
                  <a:lnTo>
                    <a:pt x="2833" y="4200"/>
                  </a:lnTo>
                  <a:lnTo>
                    <a:pt x="2838" y="4242"/>
                  </a:lnTo>
                  <a:lnTo>
                    <a:pt x="2843" y="4285"/>
                  </a:lnTo>
                  <a:lnTo>
                    <a:pt x="2850" y="4328"/>
                  </a:lnTo>
                  <a:lnTo>
                    <a:pt x="2857" y="4374"/>
                  </a:lnTo>
                  <a:lnTo>
                    <a:pt x="2863" y="4421"/>
                  </a:lnTo>
                  <a:lnTo>
                    <a:pt x="2865" y="4446"/>
                  </a:lnTo>
                  <a:lnTo>
                    <a:pt x="2866" y="4471"/>
                  </a:lnTo>
                  <a:lnTo>
                    <a:pt x="2867" y="4497"/>
                  </a:lnTo>
                  <a:lnTo>
                    <a:pt x="2867" y="4523"/>
                  </a:lnTo>
                  <a:lnTo>
                    <a:pt x="2867" y="4571"/>
                  </a:lnTo>
                  <a:lnTo>
                    <a:pt x="2867" y="4621"/>
                  </a:lnTo>
                  <a:lnTo>
                    <a:pt x="2866" y="4671"/>
                  </a:lnTo>
                  <a:lnTo>
                    <a:pt x="2866" y="4721"/>
                  </a:lnTo>
                  <a:lnTo>
                    <a:pt x="2867" y="4771"/>
                  </a:lnTo>
                  <a:lnTo>
                    <a:pt x="2869" y="4818"/>
                  </a:lnTo>
                  <a:lnTo>
                    <a:pt x="2872" y="4863"/>
                  </a:lnTo>
                  <a:lnTo>
                    <a:pt x="2878" y="4904"/>
                  </a:lnTo>
                  <a:lnTo>
                    <a:pt x="2881" y="4932"/>
                  </a:lnTo>
                  <a:lnTo>
                    <a:pt x="2882" y="4966"/>
                  </a:lnTo>
                  <a:lnTo>
                    <a:pt x="2883" y="5006"/>
                  </a:lnTo>
                  <a:lnTo>
                    <a:pt x="2885" y="5052"/>
                  </a:lnTo>
                  <a:lnTo>
                    <a:pt x="2883" y="5154"/>
                  </a:lnTo>
                  <a:lnTo>
                    <a:pt x="2880" y="5268"/>
                  </a:lnTo>
                  <a:lnTo>
                    <a:pt x="2877" y="5382"/>
                  </a:lnTo>
                  <a:lnTo>
                    <a:pt x="2872" y="5493"/>
                  </a:lnTo>
                  <a:lnTo>
                    <a:pt x="2869" y="5591"/>
                  </a:lnTo>
                  <a:lnTo>
                    <a:pt x="2867" y="5670"/>
                  </a:lnTo>
                  <a:lnTo>
                    <a:pt x="2867" y="5745"/>
                  </a:lnTo>
                  <a:lnTo>
                    <a:pt x="2866" y="5840"/>
                  </a:lnTo>
                  <a:lnTo>
                    <a:pt x="2865" y="5946"/>
                  </a:lnTo>
                  <a:lnTo>
                    <a:pt x="2862" y="6058"/>
                  </a:lnTo>
                  <a:lnTo>
                    <a:pt x="2858" y="6169"/>
                  </a:lnTo>
                  <a:lnTo>
                    <a:pt x="2853" y="6272"/>
                  </a:lnTo>
                  <a:lnTo>
                    <a:pt x="2849" y="6319"/>
                  </a:lnTo>
                  <a:lnTo>
                    <a:pt x="2846" y="6362"/>
                  </a:lnTo>
                  <a:lnTo>
                    <a:pt x="2841" y="6399"/>
                  </a:lnTo>
                  <a:lnTo>
                    <a:pt x="2837" y="6431"/>
                  </a:lnTo>
                  <a:lnTo>
                    <a:pt x="2831" y="6464"/>
                  </a:lnTo>
                  <a:lnTo>
                    <a:pt x="2826" y="6509"/>
                  </a:lnTo>
                  <a:lnTo>
                    <a:pt x="2823" y="6559"/>
                  </a:lnTo>
                  <a:lnTo>
                    <a:pt x="2818" y="6613"/>
                  </a:lnTo>
                  <a:lnTo>
                    <a:pt x="2815" y="6666"/>
                  </a:lnTo>
                  <a:lnTo>
                    <a:pt x="2811" y="6716"/>
                  </a:lnTo>
                  <a:lnTo>
                    <a:pt x="2809" y="6759"/>
                  </a:lnTo>
                  <a:lnTo>
                    <a:pt x="2807" y="6792"/>
                  </a:lnTo>
                  <a:lnTo>
                    <a:pt x="2805" y="6833"/>
                  </a:lnTo>
                  <a:lnTo>
                    <a:pt x="2802" y="6868"/>
                  </a:lnTo>
                  <a:lnTo>
                    <a:pt x="2802" y="6896"/>
                  </a:lnTo>
                  <a:lnTo>
                    <a:pt x="2801" y="6919"/>
                  </a:lnTo>
                  <a:lnTo>
                    <a:pt x="2801" y="6951"/>
                  </a:lnTo>
                  <a:lnTo>
                    <a:pt x="2799" y="6973"/>
                  </a:lnTo>
                  <a:lnTo>
                    <a:pt x="2797" y="6982"/>
                  </a:lnTo>
                  <a:lnTo>
                    <a:pt x="2793" y="6991"/>
                  </a:lnTo>
                  <a:lnTo>
                    <a:pt x="2787" y="7001"/>
                  </a:lnTo>
                  <a:lnTo>
                    <a:pt x="2779" y="7013"/>
                  </a:lnTo>
                  <a:lnTo>
                    <a:pt x="2757" y="7046"/>
                  </a:lnTo>
                  <a:lnTo>
                    <a:pt x="2721" y="7096"/>
                  </a:lnTo>
                  <a:lnTo>
                    <a:pt x="2753" y="7111"/>
                  </a:lnTo>
                  <a:lnTo>
                    <a:pt x="2774" y="7121"/>
                  </a:lnTo>
                  <a:lnTo>
                    <a:pt x="2781" y="7125"/>
                  </a:lnTo>
                  <a:lnTo>
                    <a:pt x="2786" y="7128"/>
                  </a:lnTo>
                  <a:lnTo>
                    <a:pt x="2791" y="7132"/>
                  </a:lnTo>
                  <a:lnTo>
                    <a:pt x="2795" y="7136"/>
                  </a:lnTo>
                  <a:lnTo>
                    <a:pt x="2801" y="7147"/>
                  </a:lnTo>
                  <a:lnTo>
                    <a:pt x="2809" y="7163"/>
                  </a:lnTo>
                  <a:lnTo>
                    <a:pt x="2819" y="7188"/>
                  </a:lnTo>
                  <a:lnTo>
                    <a:pt x="2838" y="7224"/>
                  </a:lnTo>
                  <a:lnTo>
                    <a:pt x="2848" y="7241"/>
                  </a:lnTo>
                  <a:lnTo>
                    <a:pt x="2861" y="7260"/>
                  </a:lnTo>
                  <a:lnTo>
                    <a:pt x="2874" y="7277"/>
                  </a:lnTo>
                  <a:lnTo>
                    <a:pt x="2891" y="7294"/>
                  </a:lnTo>
                  <a:lnTo>
                    <a:pt x="2909" y="7310"/>
                  </a:lnTo>
                  <a:lnTo>
                    <a:pt x="2926" y="7324"/>
                  </a:lnTo>
                  <a:lnTo>
                    <a:pt x="2944" y="7336"/>
                  </a:lnTo>
                  <a:lnTo>
                    <a:pt x="2961" y="7345"/>
                  </a:lnTo>
                  <a:lnTo>
                    <a:pt x="3006" y="7367"/>
                  </a:lnTo>
                  <a:lnTo>
                    <a:pt x="3046" y="7387"/>
                  </a:lnTo>
                  <a:lnTo>
                    <a:pt x="3084" y="7406"/>
                  </a:lnTo>
                  <a:lnTo>
                    <a:pt x="3124" y="7427"/>
                  </a:lnTo>
                  <a:lnTo>
                    <a:pt x="3145" y="7438"/>
                  </a:lnTo>
                  <a:lnTo>
                    <a:pt x="3167" y="7453"/>
                  </a:lnTo>
                  <a:lnTo>
                    <a:pt x="3189" y="7469"/>
                  </a:lnTo>
                  <a:lnTo>
                    <a:pt x="3208" y="7485"/>
                  </a:lnTo>
                  <a:lnTo>
                    <a:pt x="3241" y="7511"/>
                  </a:lnTo>
                  <a:lnTo>
                    <a:pt x="3258" y="7524"/>
                  </a:lnTo>
                  <a:lnTo>
                    <a:pt x="3257" y="7532"/>
                  </a:lnTo>
                  <a:lnTo>
                    <a:pt x="3255" y="7539"/>
                  </a:lnTo>
                  <a:lnTo>
                    <a:pt x="3253" y="7547"/>
                  </a:lnTo>
                  <a:lnTo>
                    <a:pt x="3248" y="7553"/>
                  </a:lnTo>
                  <a:lnTo>
                    <a:pt x="3244" y="7560"/>
                  </a:lnTo>
                  <a:lnTo>
                    <a:pt x="3239" y="7566"/>
                  </a:lnTo>
                  <a:lnTo>
                    <a:pt x="3233" y="7572"/>
                  </a:lnTo>
                  <a:lnTo>
                    <a:pt x="3226" y="7577"/>
                  </a:lnTo>
                  <a:lnTo>
                    <a:pt x="3212" y="7588"/>
                  </a:lnTo>
                  <a:lnTo>
                    <a:pt x="3196" y="7597"/>
                  </a:lnTo>
                  <a:lnTo>
                    <a:pt x="3177" y="7604"/>
                  </a:lnTo>
                  <a:lnTo>
                    <a:pt x="3158" y="7611"/>
                  </a:lnTo>
                  <a:lnTo>
                    <a:pt x="3136" y="7616"/>
                  </a:lnTo>
                  <a:lnTo>
                    <a:pt x="3116" y="7622"/>
                  </a:lnTo>
                  <a:lnTo>
                    <a:pt x="3094" y="7625"/>
                  </a:lnTo>
                  <a:lnTo>
                    <a:pt x="3071" y="7629"/>
                  </a:lnTo>
                  <a:lnTo>
                    <a:pt x="3049" y="7631"/>
                  </a:lnTo>
                  <a:lnTo>
                    <a:pt x="3029" y="7632"/>
                  </a:lnTo>
                  <a:lnTo>
                    <a:pt x="3008" y="7633"/>
                  </a:lnTo>
                  <a:lnTo>
                    <a:pt x="2990" y="7633"/>
                  </a:lnTo>
                  <a:lnTo>
                    <a:pt x="2949" y="7632"/>
                  </a:lnTo>
                  <a:lnTo>
                    <a:pt x="2907" y="7630"/>
                  </a:lnTo>
                  <a:lnTo>
                    <a:pt x="2865" y="7624"/>
                  </a:lnTo>
                  <a:lnTo>
                    <a:pt x="2825" y="7617"/>
                  </a:lnTo>
                  <a:lnTo>
                    <a:pt x="2806" y="7614"/>
                  </a:lnTo>
                  <a:lnTo>
                    <a:pt x="2786" y="7608"/>
                  </a:lnTo>
                  <a:lnTo>
                    <a:pt x="2768" y="7604"/>
                  </a:lnTo>
                  <a:lnTo>
                    <a:pt x="2751" y="7598"/>
                  </a:lnTo>
                  <a:lnTo>
                    <a:pt x="2734" y="7591"/>
                  </a:lnTo>
                  <a:lnTo>
                    <a:pt x="2718" y="7584"/>
                  </a:lnTo>
                  <a:lnTo>
                    <a:pt x="2703" y="7576"/>
                  </a:lnTo>
                  <a:lnTo>
                    <a:pt x="2690" y="7567"/>
                  </a:lnTo>
                  <a:lnTo>
                    <a:pt x="2665" y="7551"/>
                  </a:lnTo>
                  <a:lnTo>
                    <a:pt x="2644" y="7537"/>
                  </a:lnTo>
                  <a:lnTo>
                    <a:pt x="2626" y="7527"/>
                  </a:lnTo>
                  <a:lnTo>
                    <a:pt x="2611" y="7518"/>
                  </a:lnTo>
                  <a:lnTo>
                    <a:pt x="2598" y="7512"/>
                  </a:lnTo>
                  <a:lnTo>
                    <a:pt x="2586" y="7508"/>
                  </a:lnTo>
                  <a:lnTo>
                    <a:pt x="2575" y="7505"/>
                  </a:lnTo>
                  <a:lnTo>
                    <a:pt x="2563" y="7503"/>
                  </a:lnTo>
                  <a:lnTo>
                    <a:pt x="2539" y="7504"/>
                  </a:lnTo>
                  <a:lnTo>
                    <a:pt x="2507" y="7507"/>
                  </a:lnTo>
                  <a:lnTo>
                    <a:pt x="2488" y="7509"/>
                  </a:lnTo>
                  <a:lnTo>
                    <a:pt x="2464" y="7510"/>
                  </a:lnTo>
                  <a:lnTo>
                    <a:pt x="2436" y="7511"/>
                  </a:lnTo>
                  <a:lnTo>
                    <a:pt x="2404" y="7511"/>
                  </a:lnTo>
                  <a:lnTo>
                    <a:pt x="2369" y="7511"/>
                  </a:lnTo>
                  <a:lnTo>
                    <a:pt x="2338" y="7510"/>
                  </a:lnTo>
                  <a:lnTo>
                    <a:pt x="2311" y="7507"/>
                  </a:lnTo>
                  <a:lnTo>
                    <a:pt x="2285" y="7502"/>
                  </a:lnTo>
                  <a:lnTo>
                    <a:pt x="2274" y="7500"/>
                  </a:lnTo>
                  <a:lnTo>
                    <a:pt x="2263" y="7496"/>
                  </a:lnTo>
                  <a:lnTo>
                    <a:pt x="2251" y="7492"/>
                  </a:lnTo>
                  <a:lnTo>
                    <a:pt x="2241" y="7487"/>
                  </a:lnTo>
                  <a:lnTo>
                    <a:pt x="2219" y="7477"/>
                  </a:lnTo>
                  <a:lnTo>
                    <a:pt x="2197" y="7463"/>
                  </a:lnTo>
                  <a:lnTo>
                    <a:pt x="2197" y="7341"/>
                  </a:lnTo>
                  <a:lnTo>
                    <a:pt x="2171" y="7305"/>
                  </a:lnTo>
                  <a:lnTo>
                    <a:pt x="2188" y="6889"/>
                  </a:lnTo>
                  <a:lnTo>
                    <a:pt x="2185" y="6646"/>
                  </a:lnTo>
                  <a:lnTo>
                    <a:pt x="2149" y="5902"/>
                  </a:lnTo>
                  <a:lnTo>
                    <a:pt x="2136" y="5902"/>
                  </a:lnTo>
                  <a:lnTo>
                    <a:pt x="1932" y="7241"/>
                  </a:lnTo>
                  <a:lnTo>
                    <a:pt x="1941" y="7268"/>
                  </a:lnTo>
                  <a:lnTo>
                    <a:pt x="1961" y="7437"/>
                  </a:lnTo>
                  <a:lnTo>
                    <a:pt x="1953" y="7511"/>
                  </a:lnTo>
                  <a:lnTo>
                    <a:pt x="1957" y="7513"/>
                  </a:lnTo>
                  <a:lnTo>
                    <a:pt x="1964" y="7519"/>
                  </a:lnTo>
                  <a:lnTo>
                    <a:pt x="1973" y="7526"/>
                  </a:lnTo>
                  <a:lnTo>
                    <a:pt x="1984" y="7535"/>
                  </a:lnTo>
                  <a:lnTo>
                    <a:pt x="2008" y="7558"/>
                  </a:lnTo>
                  <a:lnTo>
                    <a:pt x="2034" y="7584"/>
                  </a:lnTo>
                  <a:lnTo>
                    <a:pt x="2083" y="7637"/>
                  </a:lnTo>
                  <a:lnTo>
                    <a:pt x="2112" y="7670"/>
                  </a:lnTo>
                  <a:lnTo>
                    <a:pt x="2131" y="7693"/>
                  </a:lnTo>
                  <a:lnTo>
                    <a:pt x="2149" y="7712"/>
                  </a:lnTo>
                  <a:lnTo>
                    <a:pt x="2159" y="7723"/>
                  </a:lnTo>
                  <a:lnTo>
                    <a:pt x="2168" y="7732"/>
                  </a:lnTo>
                  <a:lnTo>
                    <a:pt x="2177" y="7743"/>
                  </a:lnTo>
                  <a:lnTo>
                    <a:pt x="2185" y="7755"/>
                  </a:lnTo>
                  <a:lnTo>
                    <a:pt x="2194" y="7768"/>
                  </a:lnTo>
                  <a:lnTo>
                    <a:pt x="2201" y="7781"/>
                  </a:lnTo>
                  <a:lnTo>
                    <a:pt x="2205" y="7792"/>
                  </a:lnTo>
                  <a:lnTo>
                    <a:pt x="2209" y="7803"/>
                  </a:lnTo>
                  <a:lnTo>
                    <a:pt x="2213" y="7814"/>
                  </a:lnTo>
                  <a:lnTo>
                    <a:pt x="2218" y="7825"/>
                  </a:lnTo>
                  <a:lnTo>
                    <a:pt x="2225" y="7838"/>
                  </a:lnTo>
                  <a:lnTo>
                    <a:pt x="2234" y="7853"/>
                  </a:lnTo>
                  <a:lnTo>
                    <a:pt x="2225" y="7863"/>
                  </a:lnTo>
                  <a:lnTo>
                    <a:pt x="2215" y="7873"/>
                  </a:lnTo>
                  <a:lnTo>
                    <a:pt x="2202" y="7881"/>
                  </a:lnTo>
                  <a:lnTo>
                    <a:pt x="2188" y="7889"/>
                  </a:lnTo>
                  <a:lnTo>
                    <a:pt x="2173" y="7896"/>
                  </a:lnTo>
                  <a:lnTo>
                    <a:pt x="2156" y="7902"/>
                  </a:lnTo>
                  <a:lnTo>
                    <a:pt x="2139" y="7908"/>
                  </a:lnTo>
                  <a:lnTo>
                    <a:pt x="2121" y="7912"/>
                  </a:lnTo>
                  <a:lnTo>
                    <a:pt x="2101" y="7916"/>
                  </a:lnTo>
                  <a:lnTo>
                    <a:pt x="2082" y="7919"/>
                  </a:lnTo>
                  <a:lnTo>
                    <a:pt x="2062" y="7921"/>
                  </a:lnTo>
                  <a:lnTo>
                    <a:pt x="2043" y="7923"/>
                  </a:lnTo>
                  <a:lnTo>
                    <a:pt x="2003" y="7925"/>
                  </a:lnTo>
                  <a:lnTo>
                    <a:pt x="1965" y="7926"/>
                  </a:lnTo>
                  <a:lnTo>
                    <a:pt x="1941" y="7926"/>
                  </a:lnTo>
                  <a:lnTo>
                    <a:pt x="1909" y="7925"/>
                  </a:lnTo>
                  <a:lnTo>
                    <a:pt x="1878" y="7924"/>
                  </a:lnTo>
                  <a:lnTo>
                    <a:pt x="1848" y="7920"/>
                  </a:lnTo>
                  <a:lnTo>
                    <a:pt x="1817" y="7916"/>
                  </a:lnTo>
                  <a:lnTo>
                    <a:pt x="1786" y="7910"/>
                  </a:lnTo>
                  <a:lnTo>
                    <a:pt x="1757" y="7903"/>
                  </a:lnTo>
                  <a:lnTo>
                    <a:pt x="1729" y="7894"/>
                  </a:lnTo>
                  <a:lnTo>
                    <a:pt x="1701" y="7884"/>
                  </a:lnTo>
                  <a:lnTo>
                    <a:pt x="1676" y="7872"/>
                  </a:lnTo>
                  <a:lnTo>
                    <a:pt x="1652" y="7859"/>
                  </a:lnTo>
                  <a:lnTo>
                    <a:pt x="1642" y="7852"/>
                  </a:lnTo>
                  <a:lnTo>
                    <a:pt x="1630" y="7844"/>
                  </a:lnTo>
                  <a:lnTo>
                    <a:pt x="1621" y="7836"/>
                  </a:lnTo>
                  <a:lnTo>
                    <a:pt x="1612" y="7828"/>
                  </a:lnTo>
                  <a:lnTo>
                    <a:pt x="1603" y="7819"/>
                  </a:lnTo>
                  <a:lnTo>
                    <a:pt x="1595" y="7808"/>
                  </a:lnTo>
                  <a:lnTo>
                    <a:pt x="1588" y="7799"/>
                  </a:lnTo>
                  <a:lnTo>
                    <a:pt x="1581" y="7789"/>
                  </a:lnTo>
                  <a:lnTo>
                    <a:pt x="1575" y="7779"/>
                  </a:lnTo>
                  <a:lnTo>
                    <a:pt x="1570" y="7767"/>
                  </a:lnTo>
                  <a:lnTo>
                    <a:pt x="1566" y="7756"/>
                  </a:lnTo>
                  <a:lnTo>
                    <a:pt x="1563" y="7743"/>
                  </a:lnTo>
                  <a:lnTo>
                    <a:pt x="1526" y="7743"/>
                  </a:lnTo>
                  <a:lnTo>
                    <a:pt x="1517" y="7743"/>
                  </a:lnTo>
                  <a:lnTo>
                    <a:pt x="1508" y="7741"/>
                  </a:lnTo>
                  <a:lnTo>
                    <a:pt x="1500" y="7740"/>
                  </a:lnTo>
                  <a:lnTo>
                    <a:pt x="1491" y="7736"/>
                  </a:lnTo>
                  <a:lnTo>
                    <a:pt x="1475" y="7729"/>
                  </a:lnTo>
                  <a:lnTo>
                    <a:pt x="1459" y="7720"/>
                  </a:lnTo>
                  <a:lnTo>
                    <a:pt x="1430" y="7701"/>
                  </a:lnTo>
                  <a:lnTo>
                    <a:pt x="1404" y="7683"/>
                  </a:lnTo>
                  <a:lnTo>
                    <a:pt x="1404" y="7624"/>
                  </a:lnTo>
                  <a:lnTo>
                    <a:pt x="1402" y="7569"/>
                  </a:lnTo>
                  <a:lnTo>
                    <a:pt x="1398" y="7518"/>
                  </a:lnTo>
                  <a:lnTo>
                    <a:pt x="1394" y="7468"/>
                  </a:lnTo>
                  <a:lnTo>
                    <a:pt x="1388" y="7419"/>
                  </a:lnTo>
                  <a:lnTo>
                    <a:pt x="1381" y="7371"/>
                  </a:lnTo>
                  <a:lnTo>
                    <a:pt x="1372" y="7321"/>
                  </a:lnTo>
                  <a:lnTo>
                    <a:pt x="1362" y="7272"/>
                  </a:lnTo>
                  <a:lnTo>
                    <a:pt x="1351" y="7219"/>
                  </a:lnTo>
                  <a:lnTo>
                    <a:pt x="1343" y="7168"/>
                  </a:lnTo>
                  <a:lnTo>
                    <a:pt x="1338" y="7120"/>
                  </a:lnTo>
                  <a:lnTo>
                    <a:pt x="1334" y="7075"/>
                  </a:lnTo>
                  <a:lnTo>
                    <a:pt x="1332" y="7025"/>
                  </a:lnTo>
                  <a:lnTo>
                    <a:pt x="1331" y="6974"/>
                  </a:lnTo>
                  <a:lnTo>
                    <a:pt x="1331" y="6917"/>
                  </a:lnTo>
                  <a:lnTo>
                    <a:pt x="1331" y="6853"/>
                  </a:lnTo>
                  <a:lnTo>
                    <a:pt x="1331" y="6801"/>
                  </a:lnTo>
                  <a:lnTo>
                    <a:pt x="1331" y="6750"/>
                  </a:lnTo>
                  <a:lnTo>
                    <a:pt x="1331" y="6696"/>
                  </a:lnTo>
                  <a:lnTo>
                    <a:pt x="1331" y="6641"/>
                  </a:lnTo>
                  <a:lnTo>
                    <a:pt x="1331" y="6586"/>
                  </a:lnTo>
                  <a:lnTo>
                    <a:pt x="1330" y="6530"/>
                  </a:lnTo>
                  <a:lnTo>
                    <a:pt x="1330" y="6474"/>
                  </a:lnTo>
                  <a:lnTo>
                    <a:pt x="1330" y="6418"/>
                  </a:lnTo>
                  <a:lnTo>
                    <a:pt x="1328" y="6361"/>
                  </a:lnTo>
                  <a:lnTo>
                    <a:pt x="1327" y="6305"/>
                  </a:lnTo>
                  <a:lnTo>
                    <a:pt x="1326" y="6248"/>
                  </a:lnTo>
                  <a:lnTo>
                    <a:pt x="1325" y="6192"/>
                  </a:lnTo>
                  <a:lnTo>
                    <a:pt x="1324" y="6137"/>
                  </a:lnTo>
                  <a:lnTo>
                    <a:pt x="1323" y="6082"/>
                  </a:lnTo>
                  <a:lnTo>
                    <a:pt x="1322" y="6028"/>
                  </a:lnTo>
                  <a:lnTo>
                    <a:pt x="1319" y="5975"/>
                  </a:lnTo>
                  <a:lnTo>
                    <a:pt x="1317" y="5924"/>
                  </a:lnTo>
                  <a:lnTo>
                    <a:pt x="1314" y="5872"/>
                  </a:lnTo>
                  <a:lnTo>
                    <a:pt x="1311" y="5820"/>
                  </a:lnTo>
                  <a:lnTo>
                    <a:pt x="1310" y="5767"/>
                  </a:lnTo>
                  <a:lnTo>
                    <a:pt x="1309" y="5714"/>
                  </a:lnTo>
                  <a:lnTo>
                    <a:pt x="1311" y="5660"/>
                  </a:lnTo>
                  <a:lnTo>
                    <a:pt x="1312" y="5633"/>
                  </a:lnTo>
                  <a:lnTo>
                    <a:pt x="1315" y="5606"/>
                  </a:lnTo>
                  <a:lnTo>
                    <a:pt x="1317" y="5578"/>
                  </a:lnTo>
                  <a:lnTo>
                    <a:pt x="1322" y="5551"/>
                  </a:lnTo>
                  <a:lnTo>
                    <a:pt x="1327" y="5517"/>
                  </a:lnTo>
                  <a:lnTo>
                    <a:pt x="1335" y="5471"/>
                  </a:lnTo>
                  <a:lnTo>
                    <a:pt x="1344" y="5416"/>
                  </a:lnTo>
                  <a:lnTo>
                    <a:pt x="1355" y="5359"/>
                  </a:lnTo>
                  <a:lnTo>
                    <a:pt x="1363" y="5302"/>
                  </a:lnTo>
                  <a:lnTo>
                    <a:pt x="1370" y="5249"/>
                  </a:lnTo>
                  <a:lnTo>
                    <a:pt x="1372" y="5226"/>
                  </a:lnTo>
                  <a:lnTo>
                    <a:pt x="1373" y="5207"/>
                  </a:lnTo>
                  <a:lnTo>
                    <a:pt x="1374" y="5190"/>
                  </a:lnTo>
                  <a:lnTo>
                    <a:pt x="1373" y="5178"/>
                  </a:lnTo>
                  <a:lnTo>
                    <a:pt x="1365" y="5132"/>
                  </a:lnTo>
                  <a:lnTo>
                    <a:pt x="1358" y="5085"/>
                  </a:lnTo>
                  <a:lnTo>
                    <a:pt x="1351" y="5036"/>
                  </a:lnTo>
                  <a:lnTo>
                    <a:pt x="1346" y="4985"/>
                  </a:lnTo>
                  <a:lnTo>
                    <a:pt x="1340" y="4934"/>
                  </a:lnTo>
                  <a:lnTo>
                    <a:pt x="1334" y="4881"/>
                  </a:lnTo>
                  <a:lnTo>
                    <a:pt x="1330" y="4829"/>
                  </a:lnTo>
                  <a:lnTo>
                    <a:pt x="1325" y="4775"/>
                  </a:lnTo>
                  <a:lnTo>
                    <a:pt x="1320" y="4721"/>
                  </a:lnTo>
                  <a:lnTo>
                    <a:pt x="1317" y="4667"/>
                  </a:lnTo>
                  <a:lnTo>
                    <a:pt x="1314" y="4614"/>
                  </a:lnTo>
                  <a:lnTo>
                    <a:pt x="1311" y="4560"/>
                  </a:lnTo>
                  <a:lnTo>
                    <a:pt x="1309" y="4507"/>
                  </a:lnTo>
                  <a:lnTo>
                    <a:pt x="1308" y="4455"/>
                  </a:lnTo>
                  <a:lnTo>
                    <a:pt x="1307" y="4403"/>
                  </a:lnTo>
                  <a:lnTo>
                    <a:pt x="1307" y="4353"/>
                  </a:lnTo>
                  <a:lnTo>
                    <a:pt x="1280" y="4318"/>
                  </a:lnTo>
                  <a:lnTo>
                    <a:pt x="1258" y="3523"/>
                  </a:lnTo>
                  <a:lnTo>
                    <a:pt x="1245" y="3414"/>
                  </a:lnTo>
                  <a:lnTo>
                    <a:pt x="1244" y="3361"/>
                  </a:lnTo>
                  <a:lnTo>
                    <a:pt x="1239" y="3314"/>
                  </a:lnTo>
                  <a:lnTo>
                    <a:pt x="1232" y="3274"/>
                  </a:lnTo>
                  <a:lnTo>
                    <a:pt x="1223" y="3239"/>
                  </a:lnTo>
                  <a:lnTo>
                    <a:pt x="1211" y="3209"/>
                  </a:lnTo>
                  <a:lnTo>
                    <a:pt x="1197" y="3184"/>
                  </a:lnTo>
                  <a:lnTo>
                    <a:pt x="1181" y="3163"/>
                  </a:lnTo>
                  <a:lnTo>
                    <a:pt x="1164" y="3146"/>
                  </a:lnTo>
                  <a:lnTo>
                    <a:pt x="1144" y="3134"/>
                  </a:lnTo>
                  <a:lnTo>
                    <a:pt x="1124" y="3123"/>
                  </a:lnTo>
                  <a:lnTo>
                    <a:pt x="1102" y="3117"/>
                  </a:lnTo>
                  <a:lnTo>
                    <a:pt x="1079" y="3113"/>
                  </a:lnTo>
                  <a:lnTo>
                    <a:pt x="1056" y="3111"/>
                  </a:lnTo>
                  <a:lnTo>
                    <a:pt x="1032" y="3111"/>
                  </a:lnTo>
                  <a:lnTo>
                    <a:pt x="1007" y="3112"/>
                  </a:lnTo>
                  <a:lnTo>
                    <a:pt x="983" y="3115"/>
                  </a:lnTo>
                  <a:lnTo>
                    <a:pt x="934" y="3122"/>
                  </a:lnTo>
                  <a:lnTo>
                    <a:pt x="885" y="3129"/>
                  </a:lnTo>
                  <a:lnTo>
                    <a:pt x="862" y="3131"/>
                  </a:lnTo>
                  <a:lnTo>
                    <a:pt x="840" y="3133"/>
                  </a:lnTo>
                  <a:lnTo>
                    <a:pt x="818" y="3133"/>
                  </a:lnTo>
                  <a:lnTo>
                    <a:pt x="799" y="3130"/>
                  </a:lnTo>
                  <a:lnTo>
                    <a:pt x="781" y="3127"/>
                  </a:lnTo>
                  <a:lnTo>
                    <a:pt x="765" y="3120"/>
                  </a:lnTo>
                  <a:lnTo>
                    <a:pt x="750" y="3110"/>
                  </a:lnTo>
                  <a:lnTo>
                    <a:pt x="736" y="3096"/>
                  </a:lnTo>
                  <a:lnTo>
                    <a:pt x="726" y="3080"/>
                  </a:lnTo>
                  <a:lnTo>
                    <a:pt x="718" y="3058"/>
                  </a:lnTo>
                  <a:lnTo>
                    <a:pt x="712" y="3033"/>
                  </a:lnTo>
                  <a:lnTo>
                    <a:pt x="710" y="3003"/>
                  </a:lnTo>
                  <a:lnTo>
                    <a:pt x="696" y="2981"/>
                  </a:lnTo>
                  <a:lnTo>
                    <a:pt x="679" y="2949"/>
                  </a:lnTo>
                  <a:lnTo>
                    <a:pt x="660" y="2911"/>
                  </a:lnTo>
                  <a:lnTo>
                    <a:pt x="638" y="2869"/>
                  </a:lnTo>
                  <a:lnTo>
                    <a:pt x="616" y="2826"/>
                  </a:lnTo>
                  <a:lnTo>
                    <a:pt x="596" y="2786"/>
                  </a:lnTo>
                  <a:lnTo>
                    <a:pt x="578" y="2751"/>
                  </a:lnTo>
                  <a:lnTo>
                    <a:pt x="566" y="2724"/>
                  </a:lnTo>
                  <a:lnTo>
                    <a:pt x="562" y="2716"/>
                  </a:lnTo>
                  <a:lnTo>
                    <a:pt x="560" y="2707"/>
                  </a:lnTo>
                  <a:lnTo>
                    <a:pt x="558" y="2698"/>
                  </a:lnTo>
                  <a:lnTo>
                    <a:pt x="556" y="2687"/>
                  </a:lnTo>
                  <a:lnTo>
                    <a:pt x="552" y="2663"/>
                  </a:lnTo>
                  <a:lnTo>
                    <a:pt x="551" y="2635"/>
                  </a:lnTo>
                  <a:close/>
                </a:path>
              </a:pathLst>
            </a:custGeom>
            <a:solidFill>
              <a:schemeClr val="accent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 name="Freeform 63">
              <a:extLst>
                <a:ext uri="{FF2B5EF4-FFF2-40B4-BE49-F238E27FC236}">
                  <a16:creationId xmlns:a16="http://schemas.microsoft.com/office/drawing/2014/main" id="{61D0900E-3728-4F94-AB04-D70C1EEE92EA}"/>
                </a:ext>
              </a:extLst>
            </p:cNvPr>
            <p:cNvSpPr>
              <a:spLocks/>
            </p:cNvSpPr>
            <p:nvPr/>
          </p:nvSpPr>
          <p:spPr bwMode="auto">
            <a:xfrm>
              <a:off x="1941433" y="4266982"/>
              <a:ext cx="174945" cy="618140"/>
            </a:xfrm>
            <a:custGeom>
              <a:avLst/>
              <a:gdLst/>
              <a:ahLst/>
              <a:cxnLst>
                <a:cxn ang="0">
                  <a:pos x="0" y="13"/>
                </a:cxn>
                <a:cxn ang="0">
                  <a:pos x="314" y="1985"/>
                </a:cxn>
                <a:cxn ang="0">
                  <a:pos x="578" y="2338"/>
                </a:cxn>
                <a:cxn ang="0">
                  <a:pos x="664" y="2029"/>
                </a:cxn>
                <a:cxn ang="0">
                  <a:pos x="100" y="0"/>
                </a:cxn>
                <a:cxn ang="0">
                  <a:pos x="0" y="13"/>
                </a:cxn>
              </a:cxnLst>
              <a:rect l="0" t="0" r="r" b="b"/>
              <a:pathLst>
                <a:path w="664" h="2338">
                  <a:moveTo>
                    <a:pt x="0" y="13"/>
                  </a:moveTo>
                  <a:lnTo>
                    <a:pt x="314" y="1985"/>
                  </a:lnTo>
                  <a:lnTo>
                    <a:pt x="578" y="2338"/>
                  </a:lnTo>
                  <a:lnTo>
                    <a:pt x="664" y="2029"/>
                  </a:lnTo>
                  <a:lnTo>
                    <a:pt x="100" y="0"/>
                  </a:lnTo>
                  <a:lnTo>
                    <a:pt x="0" y="13"/>
                  </a:lnTo>
                  <a:close/>
                </a:path>
              </a:pathLst>
            </a:custGeom>
            <a:solidFill>
              <a:srgbClr val="FFFFF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 name="Freeform 16">
              <a:extLst>
                <a:ext uri="{FF2B5EF4-FFF2-40B4-BE49-F238E27FC236}">
                  <a16:creationId xmlns:a16="http://schemas.microsoft.com/office/drawing/2014/main" id="{26DD444C-1CEF-4A0A-9AF0-9C4C0E2AA584}"/>
                </a:ext>
              </a:extLst>
            </p:cNvPr>
            <p:cNvSpPr>
              <a:spLocks noEditPoints="1"/>
            </p:cNvSpPr>
            <p:nvPr/>
          </p:nvSpPr>
          <p:spPr bwMode="auto">
            <a:xfrm>
              <a:off x="1826624" y="3644955"/>
              <a:ext cx="136128" cy="206645"/>
            </a:xfrm>
            <a:custGeom>
              <a:avLst/>
              <a:gdLst>
                <a:gd name="T0" fmla="*/ 1601 w 2272"/>
                <a:gd name="T1" fmla="*/ 3242 h 3448"/>
                <a:gd name="T2" fmla="*/ 1621 w 2272"/>
                <a:gd name="T3" fmla="*/ 3304 h 3448"/>
                <a:gd name="T4" fmla="*/ 1567 w 2272"/>
                <a:gd name="T5" fmla="*/ 3343 h 3448"/>
                <a:gd name="T6" fmla="*/ 1376 w 2272"/>
                <a:gd name="T7" fmla="*/ 3409 h 3448"/>
                <a:gd name="T8" fmla="*/ 1294 w 2272"/>
                <a:gd name="T9" fmla="*/ 3448 h 3448"/>
                <a:gd name="T10" fmla="*/ 912 w 2272"/>
                <a:gd name="T11" fmla="*/ 3425 h 3448"/>
                <a:gd name="T12" fmla="*/ 872 w 2272"/>
                <a:gd name="T13" fmla="*/ 3343 h 3448"/>
                <a:gd name="T14" fmla="*/ 658 w 2272"/>
                <a:gd name="T15" fmla="*/ 3320 h 3448"/>
                <a:gd name="T16" fmla="*/ 658 w 2272"/>
                <a:gd name="T17" fmla="*/ 3253 h 3448"/>
                <a:gd name="T18" fmla="*/ 704 w 2272"/>
                <a:gd name="T19" fmla="*/ 3027 h 3448"/>
                <a:gd name="T20" fmla="*/ 1614 w 2272"/>
                <a:gd name="T21" fmla="*/ 3050 h 3448"/>
                <a:gd name="T22" fmla="*/ 1614 w 2272"/>
                <a:gd name="T23" fmla="*/ 3117 h 3448"/>
                <a:gd name="T24" fmla="*/ 704 w 2272"/>
                <a:gd name="T25" fmla="*/ 3140 h 3448"/>
                <a:gd name="T26" fmla="*/ 651 w 2272"/>
                <a:gd name="T27" fmla="*/ 3101 h 3448"/>
                <a:gd name="T28" fmla="*/ 671 w 2272"/>
                <a:gd name="T29" fmla="*/ 3037 h 3448"/>
                <a:gd name="T30" fmla="*/ 1567 w 2272"/>
                <a:gd name="T31" fmla="*/ 2823 h 3448"/>
                <a:gd name="T32" fmla="*/ 1621 w 2272"/>
                <a:gd name="T33" fmla="*/ 2861 h 3448"/>
                <a:gd name="T34" fmla="*/ 1601 w 2272"/>
                <a:gd name="T35" fmla="*/ 2925 h 3448"/>
                <a:gd name="T36" fmla="*/ 686 w 2272"/>
                <a:gd name="T37" fmla="*/ 2933 h 3448"/>
                <a:gd name="T38" fmla="*/ 648 w 2272"/>
                <a:gd name="T39" fmla="*/ 2879 h 3448"/>
                <a:gd name="T40" fmla="*/ 686 w 2272"/>
                <a:gd name="T41" fmla="*/ 2826 h 3448"/>
                <a:gd name="T42" fmla="*/ 1303 w 2272"/>
                <a:gd name="T43" fmla="*/ 13 h 3448"/>
                <a:gd name="T44" fmla="*/ 1614 w 2272"/>
                <a:gd name="T45" fmla="*/ 106 h 3448"/>
                <a:gd name="T46" fmla="*/ 1881 w 2272"/>
                <a:gd name="T47" fmla="*/ 279 h 3448"/>
                <a:gd name="T48" fmla="*/ 2088 w 2272"/>
                <a:gd name="T49" fmla="*/ 518 h 3448"/>
                <a:gd name="T50" fmla="*/ 2223 w 2272"/>
                <a:gd name="T51" fmla="*/ 808 h 3448"/>
                <a:gd name="T52" fmla="*/ 2272 w 2272"/>
                <a:gd name="T53" fmla="*/ 1135 h 3448"/>
                <a:gd name="T54" fmla="*/ 2243 w 2272"/>
                <a:gd name="T55" fmla="*/ 1348 h 3448"/>
                <a:gd name="T56" fmla="*/ 2176 w 2272"/>
                <a:gd name="T57" fmla="*/ 1543 h 3448"/>
                <a:gd name="T58" fmla="*/ 2099 w 2272"/>
                <a:gd name="T59" fmla="*/ 1702 h 3448"/>
                <a:gd name="T60" fmla="*/ 2040 w 2272"/>
                <a:gd name="T61" fmla="*/ 1800 h 3448"/>
                <a:gd name="T62" fmla="*/ 1836 w 2272"/>
                <a:gd name="T63" fmla="*/ 2140 h 3448"/>
                <a:gd name="T64" fmla="*/ 1716 w 2272"/>
                <a:gd name="T65" fmla="*/ 2407 h 3448"/>
                <a:gd name="T66" fmla="*/ 1661 w 2272"/>
                <a:gd name="T67" fmla="*/ 2647 h 3448"/>
                <a:gd name="T68" fmla="*/ 1602 w 2272"/>
                <a:gd name="T69" fmla="*/ 2712 h 3448"/>
                <a:gd name="T70" fmla="*/ 708 w 2272"/>
                <a:gd name="T71" fmla="*/ 2719 h 3448"/>
                <a:gd name="T72" fmla="*/ 637 w 2272"/>
                <a:gd name="T73" fmla="*/ 2668 h 3448"/>
                <a:gd name="T74" fmla="*/ 595 w 2272"/>
                <a:gd name="T75" fmla="*/ 2487 h 3448"/>
                <a:gd name="T76" fmla="*/ 493 w 2272"/>
                <a:gd name="T77" fmla="*/ 2234 h 3448"/>
                <a:gd name="T78" fmla="*/ 351 w 2272"/>
                <a:gd name="T79" fmla="*/ 1991 h 3448"/>
                <a:gd name="T80" fmla="*/ 293 w 2272"/>
                <a:gd name="T81" fmla="*/ 1901 h 3448"/>
                <a:gd name="T82" fmla="*/ 249 w 2272"/>
                <a:gd name="T83" fmla="*/ 1831 h 3448"/>
                <a:gd name="T84" fmla="*/ 233 w 2272"/>
                <a:gd name="T85" fmla="*/ 1802 h 3448"/>
                <a:gd name="T86" fmla="*/ 173 w 2272"/>
                <a:gd name="T87" fmla="*/ 1703 h 3448"/>
                <a:gd name="T88" fmla="*/ 95 w 2272"/>
                <a:gd name="T89" fmla="*/ 1543 h 3448"/>
                <a:gd name="T90" fmla="*/ 28 w 2272"/>
                <a:gd name="T91" fmla="*/ 1348 h 3448"/>
                <a:gd name="T92" fmla="*/ 0 w 2272"/>
                <a:gd name="T93" fmla="*/ 1135 h 3448"/>
                <a:gd name="T94" fmla="*/ 48 w 2272"/>
                <a:gd name="T95" fmla="*/ 808 h 3448"/>
                <a:gd name="T96" fmla="*/ 183 w 2272"/>
                <a:gd name="T97" fmla="*/ 518 h 3448"/>
                <a:gd name="T98" fmla="*/ 391 w 2272"/>
                <a:gd name="T99" fmla="*/ 279 h 3448"/>
                <a:gd name="T100" fmla="*/ 657 w 2272"/>
                <a:gd name="T101" fmla="*/ 106 h 3448"/>
                <a:gd name="T102" fmla="*/ 968 w 2272"/>
                <a:gd name="T103" fmla="*/ 13 h 34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72"/>
                <a:gd name="T157" fmla="*/ 0 h 3448"/>
                <a:gd name="T158" fmla="*/ 2272 w 2272"/>
                <a:gd name="T159" fmla="*/ 3448 h 34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72" h="3448">
                  <a:moveTo>
                    <a:pt x="704" y="3230"/>
                  </a:moveTo>
                  <a:lnTo>
                    <a:pt x="1567" y="3230"/>
                  </a:lnTo>
                  <a:lnTo>
                    <a:pt x="1585" y="3233"/>
                  </a:lnTo>
                  <a:lnTo>
                    <a:pt x="1601" y="3242"/>
                  </a:lnTo>
                  <a:lnTo>
                    <a:pt x="1614" y="3253"/>
                  </a:lnTo>
                  <a:lnTo>
                    <a:pt x="1621" y="3269"/>
                  </a:lnTo>
                  <a:lnTo>
                    <a:pt x="1624" y="3287"/>
                  </a:lnTo>
                  <a:lnTo>
                    <a:pt x="1621" y="3304"/>
                  </a:lnTo>
                  <a:lnTo>
                    <a:pt x="1614" y="3320"/>
                  </a:lnTo>
                  <a:lnTo>
                    <a:pt x="1601" y="3333"/>
                  </a:lnTo>
                  <a:lnTo>
                    <a:pt x="1585" y="3340"/>
                  </a:lnTo>
                  <a:lnTo>
                    <a:pt x="1567" y="3343"/>
                  </a:lnTo>
                  <a:lnTo>
                    <a:pt x="1400" y="3343"/>
                  </a:lnTo>
                  <a:lnTo>
                    <a:pt x="1397" y="3367"/>
                  </a:lnTo>
                  <a:lnTo>
                    <a:pt x="1388" y="3389"/>
                  </a:lnTo>
                  <a:lnTo>
                    <a:pt x="1376" y="3409"/>
                  </a:lnTo>
                  <a:lnTo>
                    <a:pt x="1360" y="3425"/>
                  </a:lnTo>
                  <a:lnTo>
                    <a:pt x="1340" y="3438"/>
                  </a:lnTo>
                  <a:lnTo>
                    <a:pt x="1318" y="3445"/>
                  </a:lnTo>
                  <a:lnTo>
                    <a:pt x="1294" y="3448"/>
                  </a:lnTo>
                  <a:lnTo>
                    <a:pt x="978" y="3448"/>
                  </a:lnTo>
                  <a:lnTo>
                    <a:pt x="953" y="3445"/>
                  </a:lnTo>
                  <a:lnTo>
                    <a:pt x="931" y="3438"/>
                  </a:lnTo>
                  <a:lnTo>
                    <a:pt x="912" y="3425"/>
                  </a:lnTo>
                  <a:lnTo>
                    <a:pt x="896" y="3409"/>
                  </a:lnTo>
                  <a:lnTo>
                    <a:pt x="883" y="3389"/>
                  </a:lnTo>
                  <a:lnTo>
                    <a:pt x="875" y="3367"/>
                  </a:lnTo>
                  <a:lnTo>
                    <a:pt x="872" y="3343"/>
                  </a:lnTo>
                  <a:lnTo>
                    <a:pt x="704" y="3343"/>
                  </a:lnTo>
                  <a:lnTo>
                    <a:pt x="686" y="3340"/>
                  </a:lnTo>
                  <a:lnTo>
                    <a:pt x="671" y="3333"/>
                  </a:lnTo>
                  <a:lnTo>
                    <a:pt x="658" y="3320"/>
                  </a:lnTo>
                  <a:lnTo>
                    <a:pt x="651" y="3304"/>
                  </a:lnTo>
                  <a:lnTo>
                    <a:pt x="648" y="3287"/>
                  </a:lnTo>
                  <a:lnTo>
                    <a:pt x="651" y="3269"/>
                  </a:lnTo>
                  <a:lnTo>
                    <a:pt x="658" y="3253"/>
                  </a:lnTo>
                  <a:lnTo>
                    <a:pt x="671" y="3242"/>
                  </a:lnTo>
                  <a:lnTo>
                    <a:pt x="686" y="3233"/>
                  </a:lnTo>
                  <a:lnTo>
                    <a:pt x="704" y="3230"/>
                  </a:lnTo>
                  <a:close/>
                  <a:moveTo>
                    <a:pt x="704" y="3027"/>
                  </a:moveTo>
                  <a:lnTo>
                    <a:pt x="1567" y="3027"/>
                  </a:lnTo>
                  <a:lnTo>
                    <a:pt x="1585" y="3030"/>
                  </a:lnTo>
                  <a:lnTo>
                    <a:pt x="1601" y="3037"/>
                  </a:lnTo>
                  <a:lnTo>
                    <a:pt x="1614" y="3050"/>
                  </a:lnTo>
                  <a:lnTo>
                    <a:pt x="1621" y="3066"/>
                  </a:lnTo>
                  <a:lnTo>
                    <a:pt x="1624" y="3083"/>
                  </a:lnTo>
                  <a:lnTo>
                    <a:pt x="1621" y="3101"/>
                  </a:lnTo>
                  <a:lnTo>
                    <a:pt x="1614" y="3117"/>
                  </a:lnTo>
                  <a:lnTo>
                    <a:pt x="1601" y="3130"/>
                  </a:lnTo>
                  <a:lnTo>
                    <a:pt x="1585" y="3137"/>
                  </a:lnTo>
                  <a:lnTo>
                    <a:pt x="1567" y="3140"/>
                  </a:lnTo>
                  <a:lnTo>
                    <a:pt x="704" y="3140"/>
                  </a:lnTo>
                  <a:lnTo>
                    <a:pt x="686" y="3137"/>
                  </a:lnTo>
                  <a:lnTo>
                    <a:pt x="671" y="3130"/>
                  </a:lnTo>
                  <a:lnTo>
                    <a:pt x="658" y="3117"/>
                  </a:lnTo>
                  <a:lnTo>
                    <a:pt x="651" y="3101"/>
                  </a:lnTo>
                  <a:lnTo>
                    <a:pt x="648" y="3083"/>
                  </a:lnTo>
                  <a:lnTo>
                    <a:pt x="651" y="3066"/>
                  </a:lnTo>
                  <a:lnTo>
                    <a:pt x="658" y="3050"/>
                  </a:lnTo>
                  <a:lnTo>
                    <a:pt x="671" y="3037"/>
                  </a:lnTo>
                  <a:lnTo>
                    <a:pt x="686" y="3030"/>
                  </a:lnTo>
                  <a:lnTo>
                    <a:pt x="704" y="3027"/>
                  </a:lnTo>
                  <a:close/>
                  <a:moveTo>
                    <a:pt x="704" y="2823"/>
                  </a:moveTo>
                  <a:lnTo>
                    <a:pt x="1567" y="2823"/>
                  </a:lnTo>
                  <a:lnTo>
                    <a:pt x="1585" y="2826"/>
                  </a:lnTo>
                  <a:lnTo>
                    <a:pt x="1601" y="2833"/>
                  </a:lnTo>
                  <a:lnTo>
                    <a:pt x="1614" y="2846"/>
                  </a:lnTo>
                  <a:lnTo>
                    <a:pt x="1621" y="2861"/>
                  </a:lnTo>
                  <a:lnTo>
                    <a:pt x="1624" y="2879"/>
                  </a:lnTo>
                  <a:lnTo>
                    <a:pt x="1621" y="2897"/>
                  </a:lnTo>
                  <a:lnTo>
                    <a:pt x="1614" y="2913"/>
                  </a:lnTo>
                  <a:lnTo>
                    <a:pt x="1601" y="2925"/>
                  </a:lnTo>
                  <a:lnTo>
                    <a:pt x="1585" y="2933"/>
                  </a:lnTo>
                  <a:lnTo>
                    <a:pt x="1567" y="2936"/>
                  </a:lnTo>
                  <a:lnTo>
                    <a:pt x="704" y="2936"/>
                  </a:lnTo>
                  <a:lnTo>
                    <a:pt x="686" y="2933"/>
                  </a:lnTo>
                  <a:lnTo>
                    <a:pt x="671" y="2925"/>
                  </a:lnTo>
                  <a:lnTo>
                    <a:pt x="658" y="2913"/>
                  </a:lnTo>
                  <a:lnTo>
                    <a:pt x="651" y="2897"/>
                  </a:lnTo>
                  <a:lnTo>
                    <a:pt x="648" y="2879"/>
                  </a:lnTo>
                  <a:lnTo>
                    <a:pt x="651" y="2861"/>
                  </a:lnTo>
                  <a:lnTo>
                    <a:pt x="658" y="2846"/>
                  </a:lnTo>
                  <a:lnTo>
                    <a:pt x="671" y="2833"/>
                  </a:lnTo>
                  <a:lnTo>
                    <a:pt x="686" y="2826"/>
                  </a:lnTo>
                  <a:lnTo>
                    <a:pt x="704" y="2823"/>
                  </a:lnTo>
                  <a:close/>
                  <a:moveTo>
                    <a:pt x="1136" y="0"/>
                  </a:moveTo>
                  <a:lnTo>
                    <a:pt x="1221" y="4"/>
                  </a:lnTo>
                  <a:lnTo>
                    <a:pt x="1303" y="13"/>
                  </a:lnTo>
                  <a:lnTo>
                    <a:pt x="1384" y="28"/>
                  </a:lnTo>
                  <a:lnTo>
                    <a:pt x="1463" y="49"/>
                  </a:lnTo>
                  <a:lnTo>
                    <a:pt x="1540" y="75"/>
                  </a:lnTo>
                  <a:lnTo>
                    <a:pt x="1614" y="106"/>
                  </a:lnTo>
                  <a:lnTo>
                    <a:pt x="1685" y="143"/>
                  </a:lnTo>
                  <a:lnTo>
                    <a:pt x="1754" y="184"/>
                  </a:lnTo>
                  <a:lnTo>
                    <a:pt x="1819" y="229"/>
                  </a:lnTo>
                  <a:lnTo>
                    <a:pt x="1881" y="279"/>
                  </a:lnTo>
                  <a:lnTo>
                    <a:pt x="1938" y="334"/>
                  </a:lnTo>
                  <a:lnTo>
                    <a:pt x="1993" y="391"/>
                  </a:lnTo>
                  <a:lnTo>
                    <a:pt x="2042" y="453"/>
                  </a:lnTo>
                  <a:lnTo>
                    <a:pt x="2088" y="518"/>
                  </a:lnTo>
                  <a:lnTo>
                    <a:pt x="2129" y="586"/>
                  </a:lnTo>
                  <a:lnTo>
                    <a:pt x="2166" y="657"/>
                  </a:lnTo>
                  <a:lnTo>
                    <a:pt x="2197" y="732"/>
                  </a:lnTo>
                  <a:lnTo>
                    <a:pt x="2223" y="808"/>
                  </a:lnTo>
                  <a:lnTo>
                    <a:pt x="2244" y="887"/>
                  </a:lnTo>
                  <a:lnTo>
                    <a:pt x="2259" y="967"/>
                  </a:lnTo>
                  <a:lnTo>
                    <a:pt x="2268" y="1050"/>
                  </a:lnTo>
                  <a:lnTo>
                    <a:pt x="2272" y="1135"/>
                  </a:lnTo>
                  <a:lnTo>
                    <a:pt x="2269" y="1188"/>
                  </a:lnTo>
                  <a:lnTo>
                    <a:pt x="2264" y="1242"/>
                  </a:lnTo>
                  <a:lnTo>
                    <a:pt x="2255" y="1295"/>
                  </a:lnTo>
                  <a:lnTo>
                    <a:pt x="2243" y="1348"/>
                  </a:lnTo>
                  <a:lnTo>
                    <a:pt x="2229" y="1399"/>
                  </a:lnTo>
                  <a:lnTo>
                    <a:pt x="2213" y="1449"/>
                  </a:lnTo>
                  <a:lnTo>
                    <a:pt x="2195" y="1497"/>
                  </a:lnTo>
                  <a:lnTo>
                    <a:pt x="2176" y="1543"/>
                  </a:lnTo>
                  <a:lnTo>
                    <a:pt x="2156" y="1587"/>
                  </a:lnTo>
                  <a:lnTo>
                    <a:pt x="2136" y="1628"/>
                  </a:lnTo>
                  <a:lnTo>
                    <a:pt x="2118" y="1667"/>
                  </a:lnTo>
                  <a:lnTo>
                    <a:pt x="2099" y="1702"/>
                  </a:lnTo>
                  <a:lnTo>
                    <a:pt x="2081" y="1732"/>
                  </a:lnTo>
                  <a:lnTo>
                    <a:pt x="2065" y="1759"/>
                  </a:lnTo>
                  <a:lnTo>
                    <a:pt x="2051" y="1782"/>
                  </a:lnTo>
                  <a:lnTo>
                    <a:pt x="2040" y="1800"/>
                  </a:lnTo>
                  <a:lnTo>
                    <a:pt x="1990" y="1881"/>
                  </a:lnTo>
                  <a:lnTo>
                    <a:pt x="1910" y="2011"/>
                  </a:lnTo>
                  <a:lnTo>
                    <a:pt x="1871" y="2075"/>
                  </a:lnTo>
                  <a:lnTo>
                    <a:pt x="1836" y="2140"/>
                  </a:lnTo>
                  <a:lnTo>
                    <a:pt x="1801" y="2205"/>
                  </a:lnTo>
                  <a:lnTo>
                    <a:pt x="1770" y="2271"/>
                  </a:lnTo>
                  <a:lnTo>
                    <a:pt x="1741" y="2339"/>
                  </a:lnTo>
                  <a:lnTo>
                    <a:pt x="1716" y="2407"/>
                  </a:lnTo>
                  <a:lnTo>
                    <a:pt x="1694" y="2477"/>
                  </a:lnTo>
                  <a:lnTo>
                    <a:pt x="1677" y="2550"/>
                  </a:lnTo>
                  <a:lnTo>
                    <a:pt x="1666" y="2625"/>
                  </a:lnTo>
                  <a:lnTo>
                    <a:pt x="1661" y="2647"/>
                  </a:lnTo>
                  <a:lnTo>
                    <a:pt x="1651" y="2668"/>
                  </a:lnTo>
                  <a:lnTo>
                    <a:pt x="1638" y="2685"/>
                  </a:lnTo>
                  <a:lnTo>
                    <a:pt x="1621" y="2700"/>
                  </a:lnTo>
                  <a:lnTo>
                    <a:pt x="1602" y="2712"/>
                  </a:lnTo>
                  <a:lnTo>
                    <a:pt x="1580" y="2719"/>
                  </a:lnTo>
                  <a:lnTo>
                    <a:pt x="1557" y="2721"/>
                  </a:lnTo>
                  <a:lnTo>
                    <a:pt x="731" y="2721"/>
                  </a:lnTo>
                  <a:lnTo>
                    <a:pt x="708" y="2719"/>
                  </a:lnTo>
                  <a:lnTo>
                    <a:pt x="686" y="2712"/>
                  </a:lnTo>
                  <a:lnTo>
                    <a:pt x="667" y="2700"/>
                  </a:lnTo>
                  <a:lnTo>
                    <a:pt x="651" y="2685"/>
                  </a:lnTo>
                  <a:lnTo>
                    <a:pt x="637" y="2668"/>
                  </a:lnTo>
                  <a:lnTo>
                    <a:pt x="628" y="2647"/>
                  </a:lnTo>
                  <a:lnTo>
                    <a:pt x="622" y="2624"/>
                  </a:lnTo>
                  <a:lnTo>
                    <a:pt x="611" y="2554"/>
                  </a:lnTo>
                  <a:lnTo>
                    <a:pt x="595" y="2487"/>
                  </a:lnTo>
                  <a:lnTo>
                    <a:pt x="575" y="2421"/>
                  </a:lnTo>
                  <a:lnTo>
                    <a:pt x="551" y="2357"/>
                  </a:lnTo>
                  <a:lnTo>
                    <a:pt x="524" y="2296"/>
                  </a:lnTo>
                  <a:lnTo>
                    <a:pt x="493" y="2234"/>
                  </a:lnTo>
                  <a:lnTo>
                    <a:pt x="461" y="2172"/>
                  </a:lnTo>
                  <a:lnTo>
                    <a:pt x="425" y="2112"/>
                  </a:lnTo>
                  <a:lnTo>
                    <a:pt x="389" y="2052"/>
                  </a:lnTo>
                  <a:lnTo>
                    <a:pt x="351" y="1991"/>
                  </a:lnTo>
                  <a:lnTo>
                    <a:pt x="312" y="1930"/>
                  </a:lnTo>
                  <a:lnTo>
                    <a:pt x="311" y="1928"/>
                  </a:lnTo>
                  <a:lnTo>
                    <a:pt x="301" y="1912"/>
                  </a:lnTo>
                  <a:lnTo>
                    <a:pt x="293" y="1901"/>
                  </a:lnTo>
                  <a:lnTo>
                    <a:pt x="285" y="1887"/>
                  </a:lnTo>
                  <a:lnTo>
                    <a:pt x="277" y="1872"/>
                  </a:lnTo>
                  <a:lnTo>
                    <a:pt x="258" y="1843"/>
                  </a:lnTo>
                  <a:lnTo>
                    <a:pt x="249" y="1831"/>
                  </a:lnTo>
                  <a:lnTo>
                    <a:pt x="242" y="1819"/>
                  </a:lnTo>
                  <a:lnTo>
                    <a:pt x="237" y="1810"/>
                  </a:lnTo>
                  <a:lnTo>
                    <a:pt x="234" y="1804"/>
                  </a:lnTo>
                  <a:lnTo>
                    <a:pt x="233" y="1802"/>
                  </a:lnTo>
                  <a:lnTo>
                    <a:pt x="221" y="1783"/>
                  </a:lnTo>
                  <a:lnTo>
                    <a:pt x="207" y="1761"/>
                  </a:lnTo>
                  <a:lnTo>
                    <a:pt x="191" y="1733"/>
                  </a:lnTo>
                  <a:lnTo>
                    <a:pt x="173" y="1703"/>
                  </a:lnTo>
                  <a:lnTo>
                    <a:pt x="154" y="1667"/>
                  </a:lnTo>
                  <a:lnTo>
                    <a:pt x="135" y="1629"/>
                  </a:lnTo>
                  <a:lnTo>
                    <a:pt x="115" y="1587"/>
                  </a:lnTo>
                  <a:lnTo>
                    <a:pt x="95" y="1543"/>
                  </a:lnTo>
                  <a:lnTo>
                    <a:pt x="76" y="1497"/>
                  </a:lnTo>
                  <a:lnTo>
                    <a:pt x="60" y="1449"/>
                  </a:lnTo>
                  <a:lnTo>
                    <a:pt x="43" y="1399"/>
                  </a:lnTo>
                  <a:lnTo>
                    <a:pt x="28" y="1348"/>
                  </a:lnTo>
                  <a:lnTo>
                    <a:pt x="17" y="1295"/>
                  </a:lnTo>
                  <a:lnTo>
                    <a:pt x="7" y="1242"/>
                  </a:lnTo>
                  <a:lnTo>
                    <a:pt x="2" y="1188"/>
                  </a:lnTo>
                  <a:lnTo>
                    <a:pt x="0" y="1135"/>
                  </a:lnTo>
                  <a:lnTo>
                    <a:pt x="3" y="1050"/>
                  </a:lnTo>
                  <a:lnTo>
                    <a:pt x="13" y="967"/>
                  </a:lnTo>
                  <a:lnTo>
                    <a:pt x="27" y="887"/>
                  </a:lnTo>
                  <a:lnTo>
                    <a:pt x="48" y="808"/>
                  </a:lnTo>
                  <a:lnTo>
                    <a:pt x="74" y="732"/>
                  </a:lnTo>
                  <a:lnTo>
                    <a:pt x="106" y="657"/>
                  </a:lnTo>
                  <a:lnTo>
                    <a:pt x="142" y="586"/>
                  </a:lnTo>
                  <a:lnTo>
                    <a:pt x="183" y="518"/>
                  </a:lnTo>
                  <a:lnTo>
                    <a:pt x="228" y="453"/>
                  </a:lnTo>
                  <a:lnTo>
                    <a:pt x="279" y="391"/>
                  </a:lnTo>
                  <a:lnTo>
                    <a:pt x="333" y="334"/>
                  </a:lnTo>
                  <a:lnTo>
                    <a:pt x="391" y="279"/>
                  </a:lnTo>
                  <a:lnTo>
                    <a:pt x="453" y="229"/>
                  </a:lnTo>
                  <a:lnTo>
                    <a:pt x="518" y="184"/>
                  </a:lnTo>
                  <a:lnTo>
                    <a:pt x="586" y="143"/>
                  </a:lnTo>
                  <a:lnTo>
                    <a:pt x="657" y="106"/>
                  </a:lnTo>
                  <a:lnTo>
                    <a:pt x="731" y="75"/>
                  </a:lnTo>
                  <a:lnTo>
                    <a:pt x="808" y="49"/>
                  </a:lnTo>
                  <a:lnTo>
                    <a:pt x="887" y="28"/>
                  </a:lnTo>
                  <a:lnTo>
                    <a:pt x="968" y="13"/>
                  </a:lnTo>
                  <a:lnTo>
                    <a:pt x="1051" y="4"/>
                  </a:lnTo>
                  <a:lnTo>
                    <a:pt x="1136" y="0"/>
                  </a:lnTo>
                  <a:close/>
                </a:path>
              </a:pathLst>
            </a:custGeom>
            <a:solidFill>
              <a:schemeClr val="accent4"/>
            </a:solidFill>
            <a:ln w="9525">
              <a:noFill/>
              <a:round/>
              <a:headEnd/>
              <a:tailEnd/>
            </a:ln>
            <a:scene3d>
              <a:camera prst="orthographicFront"/>
              <a:lightRig rig="threePt" dir="t"/>
            </a:scene3d>
            <a:sp3d prstMaterial="matte">
              <a:extrusionClr>
                <a:srgbClr val="FF9966"/>
              </a:extrusionClr>
            </a:sp3d>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75000"/>
                  </a:srgb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99346" name="TextBox 65">
            <a:extLst>
              <a:ext uri="{FF2B5EF4-FFF2-40B4-BE49-F238E27FC236}">
                <a16:creationId xmlns:a16="http://schemas.microsoft.com/office/drawing/2014/main" id="{8D7E7BE0-B342-41A3-AC56-7D3D43D27086}"/>
              </a:ext>
            </a:extLst>
          </p:cNvPr>
          <p:cNvSpPr txBox="1">
            <a:spLocks noChangeArrowheads="1"/>
          </p:cNvSpPr>
          <p:nvPr/>
        </p:nvSpPr>
        <p:spPr bwMode="auto">
          <a:xfrm>
            <a:off x="5902325" y="3686903"/>
            <a:ext cx="454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altLang="zh-CN" sz="2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a:t>
            </a:r>
            <a:endParaRPr kumimoji="0" lang="id-ID" altLang="zh-CN"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347" name="TextBox 66">
            <a:extLst>
              <a:ext uri="{FF2B5EF4-FFF2-40B4-BE49-F238E27FC236}">
                <a16:creationId xmlns:a16="http://schemas.microsoft.com/office/drawing/2014/main" id="{5628CB17-53F8-4C5C-AFFE-28CE75819131}"/>
              </a:ext>
            </a:extLst>
          </p:cNvPr>
          <p:cNvSpPr txBox="1">
            <a:spLocks noChangeArrowheads="1"/>
          </p:cNvSpPr>
          <p:nvPr/>
        </p:nvSpPr>
        <p:spPr bwMode="auto">
          <a:xfrm>
            <a:off x="5910263" y="4302853"/>
            <a:ext cx="45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altLang="zh-CN" sz="2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W</a:t>
            </a:r>
            <a:endParaRPr kumimoji="0" lang="id-ID" altLang="zh-CN"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348" name="TextBox 67">
            <a:extLst>
              <a:ext uri="{FF2B5EF4-FFF2-40B4-BE49-F238E27FC236}">
                <a16:creationId xmlns:a16="http://schemas.microsoft.com/office/drawing/2014/main" id="{7D7F2ACA-5C3D-45BD-8B02-7D4FA04FF185}"/>
              </a:ext>
            </a:extLst>
          </p:cNvPr>
          <p:cNvSpPr txBox="1">
            <a:spLocks noChangeArrowheads="1"/>
          </p:cNvSpPr>
          <p:nvPr/>
        </p:nvSpPr>
        <p:spPr bwMode="auto">
          <a:xfrm>
            <a:off x="5894388" y="4969603"/>
            <a:ext cx="45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altLang="zh-CN" sz="2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O</a:t>
            </a:r>
            <a:endParaRPr kumimoji="0" lang="id-ID" altLang="zh-CN"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349" name="TextBox 68">
            <a:extLst>
              <a:ext uri="{FF2B5EF4-FFF2-40B4-BE49-F238E27FC236}">
                <a16:creationId xmlns:a16="http://schemas.microsoft.com/office/drawing/2014/main" id="{31804648-3A0A-4273-B8B0-D3A0B91E5631}"/>
              </a:ext>
            </a:extLst>
          </p:cNvPr>
          <p:cNvSpPr txBox="1">
            <a:spLocks noChangeArrowheads="1"/>
          </p:cNvSpPr>
          <p:nvPr/>
        </p:nvSpPr>
        <p:spPr bwMode="auto">
          <a:xfrm>
            <a:off x="5910263" y="5704616"/>
            <a:ext cx="45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altLang="zh-CN" sz="24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a:t>
            </a:r>
            <a:endParaRPr kumimoji="0" lang="id-ID" altLang="zh-CN"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70" name="组合 69">
            <a:extLst>
              <a:ext uri="{FF2B5EF4-FFF2-40B4-BE49-F238E27FC236}">
                <a16:creationId xmlns:a16="http://schemas.microsoft.com/office/drawing/2014/main" id="{BAD2B3F1-4D04-414A-9C41-E3F3F48AD6A8}"/>
              </a:ext>
            </a:extLst>
          </p:cNvPr>
          <p:cNvGrpSpPr/>
          <p:nvPr>
            <p:custDataLst>
              <p:tags r:id="rId1"/>
            </p:custDataLst>
          </p:nvPr>
        </p:nvGrpSpPr>
        <p:grpSpPr>
          <a:xfrm>
            <a:off x="1410288" y="220196"/>
            <a:ext cx="9371425" cy="6399544"/>
            <a:chOff x="1410288" y="220196"/>
            <a:chExt cx="9371425" cy="6399544"/>
          </a:xfrm>
        </p:grpSpPr>
        <p:sp>
          <p:nvSpPr>
            <p:cNvPr id="71" name="TextBox 3">
              <a:extLst>
                <a:ext uri="{FF2B5EF4-FFF2-40B4-BE49-F238E27FC236}">
                  <a16:creationId xmlns:a16="http://schemas.microsoft.com/office/drawing/2014/main" id="{057D529B-9366-46BB-A721-D370FBD5245F}"/>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72" name="TextBox 4">
              <a:extLst>
                <a:ext uri="{FF2B5EF4-FFF2-40B4-BE49-F238E27FC236}">
                  <a16:creationId xmlns:a16="http://schemas.microsoft.com/office/drawing/2014/main" id="{B0F49875-3F2F-4234-8634-1F86E012C240}"/>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73" name="组合 72">
              <a:extLst>
                <a:ext uri="{FF2B5EF4-FFF2-40B4-BE49-F238E27FC236}">
                  <a16:creationId xmlns:a16="http://schemas.microsoft.com/office/drawing/2014/main" id="{A90EAC00-8BD4-4E3E-BE87-F9CD30B99743}"/>
                </a:ext>
              </a:extLst>
            </p:cNvPr>
            <p:cNvGrpSpPr/>
            <p:nvPr/>
          </p:nvGrpSpPr>
          <p:grpSpPr>
            <a:xfrm>
              <a:off x="5411788" y="6454914"/>
              <a:ext cx="1368425" cy="164826"/>
              <a:chOff x="5578475" y="6512064"/>
              <a:chExt cx="1368425" cy="164826"/>
            </a:xfrm>
          </p:grpSpPr>
          <p:sp>
            <p:nvSpPr>
              <p:cNvPr id="74" name="Oval 16">
                <a:extLst>
                  <a:ext uri="{FF2B5EF4-FFF2-40B4-BE49-F238E27FC236}">
                    <a16:creationId xmlns:a16="http://schemas.microsoft.com/office/drawing/2014/main" id="{8E838BD9-A6B9-4192-8E01-E481F692207B}"/>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 name="Oval 17">
                <a:extLst>
                  <a:ext uri="{FF2B5EF4-FFF2-40B4-BE49-F238E27FC236}">
                    <a16:creationId xmlns:a16="http://schemas.microsoft.com/office/drawing/2014/main" id="{E95B1380-A2C1-4565-8096-76DD09D386BF}"/>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 name="Oval 18">
                <a:extLst>
                  <a:ext uri="{FF2B5EF4-FFF2-40B4-BE49-F238E27FC236}">
                    <a16:creationId xmlns:a16="http://schemas.microsoft.com/office/drawing/2014/main" id="{26A6A997-942A-4A1B-A600-25E1BF9BC336}"/>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 name="Oval 19">
                <a:extLst>
                  <a:ext uri="{FF2B5EF4-FFF2-40B4-BE49-F238E27FC236}">
                    <a16:creationId xmlns:a16="http://schemas.microsoft.com/office/drawing/2014/main" id="{CF52C45A-9FCA-4297-8217-A96F8FBAA578}"/>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 name="Oval 20">
                <a:extLst>
                  <a:ext uri="{FF2B5EF4-FFF2-40B4-BE49-F238E27FC236}">
                    <a16:creationId xmlns:a16="http://schemas.microsoft.com/office/drawing/2014/main" id="{7345E744-1120-413B-AE03-062875DAF8B4}"/>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 name="Oval 19">
                <a:extLst>
                  <a:ext uri="{FF2B5EF4-FFF2-40B4-BE49-F238E27FC236}">
                    <a16:creationId xmlns:a16="http://schemas.microsoft.com/office/drawing/2014/main" id="{B4EEF70D-4232-49FA-89A6-A8E71F3392BE}"/>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15124399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F3AAF9AD-5E4E-443F-B384-30212C6886A1}"/>
              </a:ext>
            </a:extLst>
          </p:cNvPr>
          <p:cNvCxnSpPr/>
          <p:nvPr/>
        </p:nvCxnSpPr>
        <p:spPr>
          <a:xfrm>
            <a:off x="4649788" y="5351463"/>
            <a:ext cx="1800225" cy="0"/>
          </a:xfrm>
          <a:prstGeom prst="line">
            <a:avLst/>
          </a:prstGeom>
          <a:ln w="12700">
            <a:solidFill>
              <a:schemeClr val="accent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1A4ACA-0F69-40C0-BE5F-A56CBE2776CE}"/>
              </a:ext>
            </a:extLst>
          </p:cNvPr>
          <p:cNvCxnSpPr/>
          <p:nvPr/>
        </p:nvCxnSpPr>
        <p:spPr>
          <a:xfrm>
            <a:off x="5280025" y="4237038"/>
            <a:ext cx="2159000" cy="0"/>
          </a:xfrm>
          <a:prstGeom prst="line">
            <a:avLst/>
          </a:prstGeom>
          <a:ln w="1270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EACB507-FE5F-4E91-B975-95F8BBF8DF68}"/>
              </a:ext>
            </a:extLst>
          </p:cNvPr>
          <p:cNvCxnSpPr/>
          <p:nvPr/>
        </p:nvCxnSpPr>
        <p:spPr>
          <a:xfrm>
            <a:off x="4748213" y="3140075"/>
            <a:ext cx="1800225" cy="0"/>
          </a:xfrm>
          <a:prstGeom prst="line">
            <a:avLst/>
          </a:prstGeom>
          <a:ln w="12700">
            <a:solidFill>
              <a:schemeClr val="accent4"/>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2D6F4C8-3335-4171-8B8D-7BD9E94F7756}"/>
              </a:ext>
            </a:extLst>
          </p:cNvPr>
          <p:cNvCxnSpPr/>
          <p:nvPr/>
        </p:nvCxnSpPr>
        <p:spPr>
          <a:xfrm>
            <a:off x="4127500" y="1944688"/>
            <a:ext cx="1798638" cy="0"/>
          </a:xfrm>
          <a:prstGeom prst="line">
            <a:avLst/>
          </a:prstGeom>
          <a:ln w="12700">
            <a:solidFill>
              <a:schemeClr val="accent5"/>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4DF38B8-9324-411F-9A34-BCA9890D8229}"/>
              </a:ext>
            </a:extLst>
          </p:cNvPr>
          <p:cNvGrpSpPr>
            <a:grpSpLocks/>
          </p:cNvGrpSpPr>
          <p:nvPr/>
        </p:nvGrpSpPr>
        <p:grpSpPr bwMode="auto">
          <a:xfrm>
            <a:off x="3946525" y="4883150"/>
            <a:ext cx="1193800" cy="1136650"/>
            <a:chOff x="6139503" y="4859013"/>
            <a:chExt cx="1192668" cy="1135509"/>
          </a:xfrm>
        </p:grpSpPr>
        <p:sp>
          <p:nvSpPr>
            <p:cNvPr id="6" name="Rounded Rectangle 5">
              <a:extLst>
                <a:ext uri="{FF2B5EF4-FFF2-40B4-BE49-F238E27FC236}">
                  <a16:creationId xmlns:a16="http://schemas.microsoft.com/office/drawing/2014/main" id="{8EFE83F4-D76D-4028-A14E-C92858A2A865}"/>
                </a:ext>
              </a:extLst>
            </p:cNvPr>
            <p:cNvSpPr>
              <a:spLocks noChangeArrowheads="1"/>
            </p:cNvSpPr>
            <p:nvPr/>
          </p:nvSpPr>
          <p:spPr bwMode="auto">
            <a:xfrm>
              <a:off x="6139503" y="4871700"/>
              <a:ext cx="1192668" cy="1122822"/>
            </a:xfrm>
            <a:prstGeom prst="roundRect">
              <a:avLst>
                <a:gd name="adj" fmla="val 9375"/>
              </a:avLst>
            </a:prstGeom>
            <a:solidFill>
              <a:schemeClr val="accent2"/>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425" name="TextBox 21">
              <a:extLst>
                <a:ext uri="{FF2B5EF4-FFF2-40B4-BE49-F238E27FC236}">
                  <a16:creationId xmlns:a16="http://schemas.microsoft.com/office/drawing/2014/main" id="{AB08D982-1EF2-43EB-8C29-FDE2F594733A}"/>
                </a:ext>
              </a:extLst>
            </p:cNvPr>
            <p:cNvSpPr txBox="1">
              <a:spLocks noChangeArrowheads="1"/>
            </p:cNvSpPr>
            <p:nvPr/>
          </p:nvSpPr>
          <p:spPr bwMode="auto">
            <a:xfrm>
              <a:off x="6420131" y="4859013"/>
              <a:ext cx="7717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id-ID" sz="6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1</a:t>
              </a:r>
            </a:p>
          </p:txBody>
        </p:sp>
      </p:grpSp>
      <p:grpSp>
        <p:nvGrpSpPr>
          <p:cNvPr id="8" name="Group 7">
            <a:extLst>
              <a:ext uri="{FF2B5EF4-FFF2-40B4-BE49-F238E27FC236}">
                <a16:creationId xmlns:a16="http://schemas.microsoft.com/office/drawing/2014/main" id="{89C158F6-C23C-48A4-B7BB-59C438041CA5}"/>
              </a:ext>
            </a:extLst>
          </p:cNvPr>
          <p:cNvGrpSpPr>
            <a:grpSpLocks/>
          </p:cNvGrpSpPr>
          <p:nvPr/>
        </p:nvGrpSpPr>
        <p:grpSpPr bwMode="auto">
          <a:xfrm>
            <a:off x="4227513" y="3740150"/>
            <a:ext cx="1192212" cy="1157288"/>
            <a:chOff x="6420131" y="3715897"/>
            <a:chExt cx="1192668" cy="1156073"/>
          </a:xfrm>
        </p:grpSpPr>
        <p:sp>
          <p:nvSpPr>
            <p:cNvPr id="9" name="Rounded Rectangle 8">
              <a:extLst>
                <a:ext uri="{FF2B5EF4-FFF2-40B4-BE49-F238E27FC236}">
                  <a16:creationId xmlns:a16="http://schemas.microsoft.com/office/drawing/2014/main" id="{D85E2DA2-736A-4E7B-8B5F-C7641D680FCF}"/>
                </a:ext>
              </a:extLst>
            </p:cNvPr>
            <p:cNvSpPr>
              <a:spLocks noChangeArrowheads="1"/>
            </p:cNvSpPr>
            <p:nvPr/>
          </p:nvSpPr>
          <p:spPr bwMode="auto">
            <a:xfrm>
              <a:off x="6420131" y="3749200"/>
              <a:ext cx="1192668" cy="1122770"/>
            </a:xfrm>
            <a:prstGeom prst="roundRect">
              <a:avLst>
                <a:gd name="adj" fmla="val 9375"/>
              </a:avLst>
            </a:prstGeom>
            <a:solidFill>
              <a:schemeClr val="accent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423" name="TextBox 22">
              <a:extLst>
                <a:ext uri="{FF2B5EF4-FFF2-40B4-BE49-F238E27FC236}">
                  <a16:creationId xmlns:a16="http://schemas.microsoft.com/office/drawing/2014/main" id="{F85E61ED-BFE6-4A50-8435-1E385DB8E94B}"/>
                </a:ext>
              </a:extLst>
            </p:cNvPr>
            <p:cNvSpPr txBox="1">
              <a:spLocks noChangeArrowheads="1"/>
            </p:cNvSpPr>
            <p:nvPr/>
          </p:nvSpPr>
          <p:spPr bwMode="auto">
            <a:xfrm>
              <a:off x="6700154" y="3715897"/>
              <a:ext cx="7717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id-ID" sz="6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2</a:t>
              </a:r>
            </a:p>
          </p:txBody>
        </p:sp>
      </p:grpSp>
      <p:grpSp>
        <p:nvGrpSpPr>
          <p:cNvPr id="11" name="Group 10">
            <a:extLst>
              <a:ext uri="{FF2B5EF4-FFF2-40B4-BE49-F238E27FC236}">
                <a16:creationId xmlns:a16="http://schemas.microsoft.com/office/drawing/2014/main" id="{A5AAED82-63A4-41A0-B1CD-62C565B9604B}"/>
              </a:ext>
            </a:extLst>
          </p:cNvPr>
          <p:cNvGrpSpPr>
            <a:grpSpLocks/>
          </p:cNvGrpSpPr>
          <p:nvPr/>
        </p:nvGrpSpPr>
        <p:grpSpPr bwMode="auto">
          <a:xfrm>
            <a:off x="3806825" y="2651125"/>
            <a:ext cx="1192213" cy="1122363"/>
            <a:chOff x="5999190" y="2626865"/>
            <a:chExt cx="1192668" cy="1122553"/>
          </a:xfrm>
        </p:grpSpPr>
        <p:sp>
          <p:nvSpPr>
            <p:cNvPr id="12" name="Rounded Rectangle 11">
              <a:extLst>
                <a:ext uri="{FF2B5EF4-FFF2-40B4-BE49-F238E27FC236}">
                  <a16:creationId xmlns:a16="http://schemas.microsoft.com/office/drawing/2014/main" id="{056E852C-A34E-48B2-8B88-D39517FEC1BD}"/>
                </a:ext>
              </a:extLst>
            </p:cNvPr>
            <p:cNvSpPr>
              <a:spLocks noChangeArrowheads="1"/>
            </p:cNvSpPr>
            <p:nvPr/>
          </p:nvSpPr>
          <p:spPr bwMode="auto">
            <a:xfrm>
              <a:off x="5999190" y="2626865"/>
              <a:ext cx="1192668" cy="1122553"/>
            </a:xfrm>
            <a:prstGeom prst="roundRect">
              <a:avLst>
                <a:gd name="adj" fmla="val 9375"/>
              </a:avLst>
            </a:prstGeom>
            <a:solidFill>
              <a:schemeClr val="accent4"/>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421" name="TextBox 23">
              <a:extLst>
                <a:ext uri="{FF2B5EF4-FFF2-40B4-BE49-F238E27FC236}">
                  <a16:creationId xmlns:a16="http://schemas.microsoft.com/office/drawing/2014/main" id="{C3969E74-34F3-4C4C-8976-2441ECE8D873}"/>
                </a:ext>
              </a:extLst>
            </p:cNvPr>
            <p:cNvSpPr txBox="1">
              <a:spLocks noChangeArrowheads="1"/>
            </p:cNvSpPr>
            <p:nvPr/>
          </p:nvSpPr>
          <p:spPr bwMode="auto">
            <a:xfrm>
              <a:off x="6319130" y="2641309"/>
              <a:ext cx="7717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id-ID" sz="6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a:t>
              </a:r>
            </a:p>
          </p:txBody>
        </p:sp>
      </p:grpSp>
      <p:grpSp>
        <p:nvGrpSpPr>
          <p:cNvPr id="14" name="Group 13">
            <a:extLst>
              <a:ext uri="{FF2B5EF4-FFF2-40B4-BE49-F238E27FC236}">
                <a16:creationId xmlns:a16="http://schemas.microsoft.com/office/drawing/2014/main" id="{0983997D-6FD7-4D43-A6E5-685B19CC90A9}"/>
              </a:ext>
            </a:extLst>
          </p:cNvPr>
          <p:cNvGrpSpPr>
            <a:grpSpLocks/>
          </p:cNvGrpSpPr>
          <p:nvPr/>
        </p:nvGrpSpPr>
        <p:grpSpPr bwMode="auto">
          <a:xfrm>
            <a:off x="3209925" y="1536700"/>
            <a:ext cx="1193800" cy="1177925"/>
            <a:chOff x="5402860" y="1511958"/>
            <a:chExt cx="1192668" cy="1177464"/>
          </a:xfrm>
        </p:grpSpPr>
        <p:sp>
          <p:nvSpPr>
            <p:cNvPr id="15" name="Rounded Rectangle 14">
              <a:extLst>
                <a:ext uri="{FF2B5EF4-FFF2-40B4-BE49-F238E27FC236}">
                  <a16:creationId xmlns:a16="http://schemas.microsoft.com/office/drawing/2014/main" id="{F20070C2-F17E-40D4-AF46-B977050D3166}"/>
                </a:ext>
              </a:extLst>
            </p:cNvPr>
            <p:cNvSpPr>
              <a:spLocks noChangeArrowheads="1"/>
            </p:cNvSpPr>
            <p:nvPr/>
          </p:nvSpPr>
          <p:spPr bwMode="auto">
            <a:xfrm rot="20684149">
              <a:off x="5402860" y="1567499"/>
              <a:ext cx="1192668" cy="1121923"/>
            </a:xfrm>
            <a:prstGeom prst="roundRect">
              <a:avLst>
                <a:gd name="adj" fmla="val 9375"/>
              </a:avLst>
            </a:prstGeom>
            <a:solidFill>
              <a:schemeClr val="accent5"/>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419" name="TextBox 24">
              <a:extLst>
                <a:ext uri="{FF2B5EF4-FFF2-40B4-BE49-F238E27FC236}">
                  <a16:creationId xmlns:a16="http://schemas.microsoft.com/office/drawing/2014/main" id="{85D97146-874E-4EE8-B6E8-D12DCBEF7C5E}"/>
                </a:ext>
              </a:extLst>
            </p:cNvPr>
            <p:cNvSpPr txBox="1">
              <a:spLocks noChangeArrowheads="1"/>
            </p:cNvSpPr>
            <p:nvPr/>
          </p:nvSpPr>
          <p:spPr bwMode="auto">
            <a:xfrm rot="-918759">
              <a:off x="5692175" y="1511958"/>
              <a:ext cx="7717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id-ID" sz="6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4</a:t>
              </a:r>
            </a:p>
          </p:txBody>
        </p:sp>
      </p:grpSp>
      <p:grpSp>
        <p:nvGrpSpPr>
          <p:cNvPr id="19" name="Group 18">
            <a:extLst>
              <a:ext uri="{FF2B5EF4-FFF2-40B4-BE49-F238E27FC236}">
                <a16:creationId xmlns:a16="http://schemas.microsoft.com/office/drawing/2014/main" id="{1D22407F-7EB6-43E3-AD51-97108E372130}"/>
              </a:ext>
            </a:extLst>
          </p:cNvPr>
          <p:cNvGrpSpPr/>
          <p:nvPr/>
        </p:nvGrpSpPr>
        <p:grpSpPr bwMode="auto">
          <a:xfrm>
            <a:off x="1966460" y="2255838"/>
            <a:ext cx="1932440" cy="3981496"/>
            <a:chOff x="1879600" y="2427657"/>
            <a:chExt cx="1931988" cy="3981365"/>
          </a:xfrm>
          <a:solidFill>
            <a:schemeClr val="tx2"/>
          </a:solidFill>
        </p:grpSpPr>
        <p:sp>
          <p:nvSpPr>
            <p:cNvPr id="20" name="Rounded Rectangle 19">
              <a:extLst>
                <a:ext uri="{FF2B5EF4-FFF2-40B4-BE49-F238E27FC236}">
                  <a16:creationId xmlns:a16="http://schemas.microsoft.com/office/drawing/2014/main" id="{B8BCA260-E003-4FB7-A65D-609AD9A92CF9}"/>
                </a:ext>
              </a:extLst>
            </p:cNvPr>
            <p:cNvSpPr/>
            <p:nvPr/>
          </p:nvSpPr>
          <p:spPr bwMode="auto">
            <a:xfrm rot="3296091" flipH="1">
              <a:off x="2526506" y="2275966"/>
              <a:ext cx="333375" cy="1627188"/>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Oval 20">
              <a:extLst>
                <a:ext uri="{FF2B5EF4-FFF2-40B4-BE49-F238E27FC236}">
                  <a16:creationId xmlns:a16="http://schemas.microsoft.com/office/drawing/2014/main" id="{77C8BC33-AEAB-43F6-8642-D81FAD291CF6}"/>
                </a:ext>
              </a:extLst>
            </p:cNvPr>
            <p:cNvSpPr>
              <a:spLocks noChangeArrowheads="1"/>
            </p:cNvSpPr>
            <p:nvPr/>
          </p:nvSpPr>
          <p:spPr bwMode="auto">
            <a:xfrm>
              <a:off x="1879938" y="2427657"/>
              <a:ext cx="823038" cy="823069"/>
            </a:xfrm>
            <a:prstGeom prst="ellipse">
              <a:avLst/>
            </a:prstGeom>
            <a:solidFill>
              <a:schemeClr val="tx2">
                <a:lumMod val="75000"/>
              </a:schemeClr>
            </a:solidFill>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 name="Rounded Rectangle 21">
              <a:extLst>
                <a:ext uri="{FF2B5EF4-FFF2-40B4-BE49-F238E27FC236}">
                  <a16:creationId xmlns:a16="http://schemas.microsoft.com/office/drawing/2014/main" id="{9C4FA79D-AF47-401D-8325-6464CF27B50F}"/>
                </a:ext>
              </a:extLst>
            </p:cNvPr>
            <p:cNvSpPr/>
            <p:nvPr/>
          </p:nvSpPr>
          <p:spPr bwMode="auto">
            <a:xfrm>
              <a:off x="1954213" y="3305460"/>
              <a:ext cx="674687" cy="1408112"/>
            </a:xfrm>
            <a:prstGeom prst="roundRect">
              <a:avLst>
                <a:gd name="adj" fmla="val 2987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 name="Rounded Rectangle 22">
              <a:extLst>
                <a:ext uri="{FF2B5EF4-FFF2-40B4-BE49-F238E27FC236}">
                  <a16:creationId xmlns:a16="http://schemas.microsoft.com/office/drawing/2014/main" id="{EAAF5082-8E78-4D71-BCD2-EFAEBB502715}"/>
                </a:ext>
              </a:extLst>
            </p:cNvPr>
            <p:cNvSpPr/>
            <p:nvPr/>
          </p:nvSpPr>
          <p:spPr bwMode="auto">
            <a:xfrm>
              <a:off x="1954213" y="4408772"/>
              <a:ext cx="373062" cy="200025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 name="Rounded Rectangle 23">
              <a:extLst>
                <a:ext uri="{FF2B5EF4-FFF2-40B4-BE49-F238E27FC236}">
                  <a16:creationId xmlns:a16="http://schemas.microsoft.com/office/drawing/2014/main" id="{99A2CB4E-4EDA-4088-818B-8C42E7618851}"/>
                </a:ext>
              </a:extLst>
            </p:cNvPr>
            <p:cNvSpPr/>
            <p:nvPr/>
          </p:nvSpPr>
          <p:spPr bwMode="auto">
            <a:xfrm rot="20452300">
              <a:off x="2325688" y="4429410"/>
              <a:ext cx="371475" cy="774700"/>
            </a:xfrm>
            <a:prstGeom prst="roundRect">
              <a:avLst>
                <a:gd name="adj" fmla="val 40463"/>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 name="Rounded Rectangle 24">
              <a:extLst>
                <a:ext uri="{FF2B5EF4-FFF2-40B4-BE49-F238E27FC236}">
                  <a16:creationId xmlns:a16="http://schemas.microsoft.com/office/drawing/2014/main" id="{2F2591AB-C7FA-4482-8782-BBABB5C62D37}"/>
                </a:ext>
              </a:extLst>
            </p:cNvPr>
            <p:cNvSpPr/>
            <p:nvPr/>
          </p:nvSpPr>
          <p:spPr bwMode="auto">
            <a:xfrm rot="14513746">
              <a:off x="2885282" y="2583941"/>
              <a:ext cx="350837" cy="1501775"/>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Rounded Rectangle 25">
              <a:extLst>
                <a:ext uri="{FF2B5EF4-FFF2-40B4-BE49-F238E27FC236}">
                  <a16:creationId xmlns:a16="http://schemas.microsoft.com/office/drawing/2014/main" id="{7FB1982C-B3C8-4233-8989-CEC5FCC399A6}"/>
                </a:ext>
              </a:extLst>
            </p:cNvPr>
            <p:cNvSpPr/>
            <p:nvPr/>
          </p:nvSpPr>
          <p:spPr bwMode="auto">
            <a:xfrm>
              <a:off x="2413000" y="4916772"/>
              <a:ext cx="373063" cy="1423988"/>
            </a:xfrm>
            <a:prstGeom prst="roundRect">
              <a:avLst>
                <a:gd name="adj" fmla="val 42456"/>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27" name="Group 26">
            <a:extLst>
              <a:ext uri="{FF2B5EF4-FFF2-40B4-BE49-F238E27FC236}">
                <a16:creationId xmlns:a16="http://schemas.microsoft.com/office/drawing/2014/main" id="{8E0E19B3-FE1D-4052-BF54-6AD22CD59405}"/>
              </a:ext>
            </a:extLst>
          </p:cNvPr>
          <p:cNvGrpSpPr>
            <a:grpSpLocks noChangeAspect="1"/>
          </p:cNvGrpSpPr>
          <p:nvPr/>
        </p:nvGrpSpPr>
        <p:grpSpPr bwMode="auto">
          <a:xfrm>
            <a:off x="5348288" y="1552575"/>
            <a:ext cx="900112" cy="900113"/>
            <a:chOff x="5385173" y="1917525"/>
            <a:chExt cx="1440000" cy="1440000"/>
          </a:xfrm>
        </p:grpSpPr>
        <p:sp>
          <p:nvSpPr>
            <p:cNvPr id="28" name="Oval 27">
              <a:extLst>
                <a:ext uri="{FF2B5EF4-FFF2-40B4-BE49-F238E27FC236}">
                  <a16:creationId xmlns:a16="http://schemas.microsoft.com/office/drawing/2014/main" id="{BD36616B-EA65-4D0B-AD2D-3C12DFEE8385}"/>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Oval 28">
              <a:extLst>
                <a:ext uri="{FF2B5EF4-FFF2-40B4-BE49-F238E27FC236}">
                  <a16:creationId xmlns:a16="http://schemas.microsoft.com/office/drawing/2014/main" id="{5554CE2F-6D28-4707-B110-8B0E44B883E8}"/>
                </a:ext>
              </a:extLst>
            </p:cNvPr>
            <p:cNvSpPr/>
            <p:nvPr/>
          </p:nvSpPr>
          <p:spPr>
            <a:xfrm>
              <a:off x="5474061" y="2006415"/>
              <a:ext cx="1262224" cy="1262221"/>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30" name="Group 29">
            <a:extLst>
              <a:ext uri="{FF2B5EF4-FFF2-40B4-BE49-F238E27FC236}">
                <a16:creationId xmlns:a16="http://schemas.microsoft.com/office/drawing/2014/main" id="{587E570D-43FF-495D-AAE0-F35E0B347EEB}"/>
              </a:ext>
            </a:extLst>
          </p:cNvPr>
          <p:cNvGrpSpPr>
            <a:grpSpLocks noChangeAspect="1"/>
          </p:cNvGrpSpPr>
          <p:nvPr/>
        </p:nvGrpSpPr>
        <p:grpSpPr bwMode="auto">
          <a:xfrm>
            <a:off x="6326188" y="4883150"/>
            <a:ext cx="900112" cy="900113"/>
            <a:chOff x="5385173" y="1917525"/>
            <a:chExt cx="1440000" cy="1440000"/>
          </a:xfrm>
        </p:grpSpPr>
        <p:sp>
          <p:nvSpPr>
            <p:cNvPr id="31" name="Oval 30">
              <a:extLst>
                <a:ext uri="{FF2B5EF4-FFF2-40B4-BE49-F238E27FC236}">
                  <a16:creationId xmlns:a16="http://schemas.microsoft.com/office/drawing/2014/main" id="{7E1FA43E-1710-46BF-ABE0-8816AAC5BB1B}"/>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Oval 31">
              <a:extLst>
                <a:ext uri="{FF2B5EF4-FFF2-40B4-BE49-F238E27FC236}">
                  <a16:creationId xmlns:a16="http://schemas.microsoft.com/office/drawing/2014/main" id="{711C6A7F-F82F-4A42-B496-8348183F8BC0}"/>
                </a:ext>
              </a:extLst>
            </p:cNvPr>
            <p:cNvSpPr/>
            <p:nvPr/>
          </p:nvSpPr>
          <p:spPr>
            <a:xfrm>
              <a:off x="5474061" y="2006415"/>
              <a:ext cx="1262224" cy="1262221"/>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33" name="Group 32">
            <a:extLst>
              <a:ext uri="{FF2B5EF4-FFF2-40B4-BE49-F238E27FC236}">
                <a16:creationId xmlns:a16="http://schemas.microsoft.com/office/drawing/2014/main" id="{E49221E3-18AD-4BD1-9C1E-0AAB246A7113}"/>
              </a:ext>
            </a:extLst>
          </p:cNvPr>
          <p:cNvGrpSpPr>
            <a:grpSpLocks noChangeAspect="1"/>
          </p:cNvGrpSpPr>
          <p:nvPr/>
        </p:nvGrpSpPr>
        <p:grpSpPr bwMode="auto">
          <a:xfrm>
            <a:off x="7226300" y="3784600"/>
            <a:ext cx="900113" cy="900113"/>
            <a:chOff x="5385173" y="1917525"/>
            <a:chExt cx="1440000" cy="1440000"/>
          </a:xfrm>
        </p:grpSpPr>
        <p:sp>
          <p:nvSpPr>
            <p:cNvPr id="34" name="Oval 33">
              <a:extLst>
                <a:ext uri="{FF2B5EF4-FFF2-40B4-BE49-F238E27FC236}">
                  <a16:creationId xmlns:a16="http://schemas.microsoft.com/office/drawing/2014/main" id="{A32C7C08-EED6-45AB-AC67-71E7B5E4A114}"/>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 name="Oval 34">
              <a:extLst>
                <a:ext uri="{FF2B5EF4-FFF2-40B4-BE49-F238E27FC236}">
                  <a16:creationId xmlns:a16="http://schemas.microsoft.com/office/drawing/2014/main" id="{6601AFA2-A8CA-4A16-9ACB-2DF3445A0547}"/>
                </a:ext>
              </a:extLst>
            </p:cNvPr>
            <p:cNvSpPr/>
            <p:nvPr/>
          </p:nvSpPr>
          <p:spPr>
            <a:xfrm>
              <a:off x="5474063" y="2006415"/>
              <a:ext cx="1262221" cy="1262221"/>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36" name="Group 35">
            <a:extLst>
              <a:ext uri="{FF2B5EF4-FFF2-40B4-BE49-F238E27FC236}">
                <a16:creationId xmlns:a16="http://schemas.microsoft.com/office/drawing/2014/main" id="{2A1A27C7-7233-46FF-B8FF-EA31575A3F8C}"/>
              </a:ext>
            </a:extLst>
          </p:cNvPr>
          <p:cNvGrpSpPr>
            <a:grpSpLocks noChangeAspect="1"/>
          </p:cNvGrpSpPr>
          <p:nvPr/>
        </p:nvGrpSpPr>
        <p:grpSpPr bwMode="auto">
          <a:xfrm>
            <a:off x="6142038" y="2620963"/>
            <a:ext cx="900112" cy="900112"/>
            <a:chOff x="5385173" y="1917525"/>
            <a:chExt cx="1440000" cy="1440000"/>
          </a:xfrm>
        </p:grpSpPr>
        <p:sp>
          <p:nvSpPr>
            <p:cNvPr id="37" name="Oval 36">
              <a:extLst>
                <a:ext uri="{FF2B5EF4-FFF2-40B4-BE49-F238E27FC236}">
                  <a16:creationId xmlns:a16="http://schemas.microsoft.com/office/drawing/2014/main" id="{F4C6E58B-8277-43D3-AD00-3799EC270B3A}"/>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Oval 37">
              <a:extLst>
                <a:ext uri="{FF2B5EF4-FFF2-40B4-BE49-F238E27FC236}">
                  <a16:creationId xmlns:a16="http://schemas.microsoft.com/office/drawing/2014/main" id="{1EE6D138-DC61-4165-BDB3-9BE9DB48BD22}"/>
                </a:ext>
              </a:extLst>
            </p:cNvPr>
            <p:cNvSpPr/>
            <p:nvPr/>
          </p:nvSpPr>
          <p:spPr>
            <a:xfrm>
              <a:off x="5474061" y="2006413"/>
              <a:ext cx="1262224" cy="1262224"/>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39" name="Group 38">
            <a:extLst>
              <a:ext uri="{FF2B5EF4-FFF2-40B4-BE49-F238E27FC236}">
                <a16:creationId xmlns:a16="http://schemas.microsoft.com/office/drawing/2014/main" id="{6A8C123D-2073-4441-9FCD-694C2F8CE178}"/>
              </a:ext>
            </a:extLst>
          </p:cNvPr>
          <p:cNvGrpSpPr>
            <a:grpSpLocks noChangeAspect="1"/>
          </p:cNvGrpSpPr>
          <p:nvPr/>
        </p:nvGrpSpPr>
        <p:grpSpPr>
          <a:xfrm>
            <a:off x="5549589" y="1749034"/>
            <a:ext cx="487503" cy="487503"/>
            <a:chOff x="-2771775" y="66675"/>
            <a:chExt cx="827087" cy="827088"/>
          </a:xfrm>
          <a:solidFill>
            <a:schemeClr val="bg1"/>
          </a:solidFill>
        </p:grpSpPr>
        <p:sp>
          <p:nvSpPr>
            <p:cNvPr id="40" name="Freeform 19">
              <a:extLst>
                <a:ext uri="{FF2B5EF4-FFF2-40B4-BE49-F238E27FC236}">
                  <a16:creationId xmlns:a16="http://schemas.microsoft.com/office/drawing/2014/main" id="{B07BE10A-CF1B-4607-8345-A435C4DA4AFB}"/>
                </a:ext>
              </a:extLst>
            </p:cNvPr>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 name="Freeform 20">
              <a:extLst>
                <a:ext uri="{FF2B5EF4-FFF2-40B4-BE49-F238E27FC236}">
                  <a16:creationId xmlns:a16="http://schemas.microsoft.com/office/drawing/2014/main" id="{ED3CB1BB-C44C-4947-AC15-C59E8005619F}"/>
                </a:ext>
              </a:extLst>
            </p:cNvPr>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 name="Freeform 21">
              <a:extLst>
                <a:ext uri="{FF2B5EF4-FFF2-40B4-BE49-F238E27FC236}">
                  <a16:creationId xmlns:a16="http://schemas.microsoft.com/office/drawing/2014/main" id="{78D0679C-C21C-48CE-95EC-ED95A9A90869}"/>
                </a:ext>
              </a:extLst>
            </p:cNvPr>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3" name="Group 42">
            <a:extLst>
              <a:ext uri="{FF2B5EF4-FFF2-40B4-BE49-F238E27FC236}">
                <a16:creationId xmlns:a16="http://schemas.microsoft.com/office/drawing/2014/main" id="{2C37E474-A41F-4849-92DB-7A6146FB7762}"/>
              </a:ext>
            </a:extLst>
          </p:cNvPr>
          <p:cNvGrpSpPr/>
          <p:nvPr/>
        </p:nvGrpSpPr>
        <p:grpSpPr>
          <a:xfrm>
            <a:off x="6557230" y="5165904"/>
            <a:ext cx="432364" cy="330459"/>
            <a:chOff x="5516563" y="84138"/>
            <a:chExt cx="1414463" cy="1081087"/>
          </a:xfrm>
          <a:solidFill>
            <a:schemeClr val="bg1"/>
          </a:solidFill>
        </p:grpSpPr>
        <p:sp>
          <p:nvSpPr>
            <p:cNvPr id="44" name="Freeform 13">
              <a:extLst>
                <a:ext uri="{FF2B5EF4-FFF2-40B4-BE49-F238E27FC236}">
                  <a16:creationId xmlns:a16="http://schemas.microsoft.com/office/drawing/2014/main" id="{7D1BD61D-026E-44AB-9F28-A00EC6E30DF7}"/>
                </a:ext>
              </a:extLst>
            </p:cNvPr>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Freeform 14">
              <a:extLst>
                <a:ext uri="{FF2B5EF4-FFF2-40B4-BE49-F238E27FC236}">
                  <a16:creationId xmlns:a16="http://schemas.microsoft.com/office/drawing/2014/main" id="{B947F256-0885-42DB-A044-8CC78D2EA85A}"/>
                </a:ext>
              </a:extLst>
            </p:cNvPr>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Freeform 15">
              <a:extLst>
                <a:ext uri="{FF2B5EF4-FFF2-40B4-BE49-F238E27FC236}">
                  <a16:creationId xmlns:a16="http://schemas.microsoft.com/office/drawing/2014/main" id="{47733619-F386-479F-BC1F-C83B82747B6F}"/>
                </a:ext>
              </a:extLst>
            </p:cNvPr>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Freeform 16">
              <a:extLst>
                <a:ext uri="{FF2B5EF4-FFF2-40B4-BE49-F238E27FC236}">
                  <a16:creationId xmlns:a16="http://schemas.microsoft.com/office/drawing/2014/main" id="{A21D368D-1EFD-4D81-9B9E-0BA9C5892740}"/>
                </a:ext>
              </a:extLst>
            </p:cNvPr>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Freeform 17">
              <a:extLst>
                <a:ext uri="{FF2B5EF4-FFF2-40B4-BE49-F238E27FC236}">
                  <a16:creationId xmlns:a16="http://schemas.microsoft.com/office/drawing/2014/main" id="{84FEA41E-C1B2-4ED3-9583-470A187BCAD7}"/>
                </a:ext>
              </a:extLst>
            </p:cNvPr>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Freeform 18">
              <a:extLst>
                <a:ext uri="{FF2B5EF4-FFF2-40B4-BE49-F238E27FC236}">
                  <a16:creationId xmlns:a16="http://schemas.microsoft.com/office/drawing/2014/main" id="{C5EE9C44-C4C0-4BB7-BED3-1DBA33E844BB}"/>
                </a:ext>
              </a:extLst>
            </p:cNvPr>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 name="Freeform 19">
              <a:extLst>
                <a:ext uri="{FF2B5EF4-FFF2-40B4-BE49-F238E27FC236}">
                  <a16:creationId xmlns:a16="http://schemas.microsoft.com/office/drawing/2014/main" id="{5E76FAF1-053B-452D-B68D-6584797B27B6}"/>
                </a:ext>
              </a:extLst>
            </p:cNvPr>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51" name="Group 50">
            <a:extLst>
              <a:ext uri="{FF2B5EF4-FFF2-40B4-BE49-F238E27FC236}">
                <a16:creationId xmlns:a16="http://schemas.microsoft.com/office/drawing/2014/main" id="{8250334A-3AD0-4AA3-9D58-A1A766917C80}"/>
              </a:ext>
            </a:extLst>
          </p:cNvPr>
          <p:cNvGrpSpPr/>
          <p:nvPr/>
        </p:nvGrpSpPr>
        <p:grpSpPr>
          <a:xfrm>
            <a:off x="7443318" y="4038744"/>
            <a:ext cx="447407" cy="385293"/>
            <a:chOff x="2727325" y="-39687"/>
            <a:chExt cx="1463675" cy="1260475"/>
          </a:xfrm>
          <a:solidFill>
            <a:schemeClr val="bg1"/>
          </a:solidFill>
        </p:grpSpPr>
        <p:sp>
          <p:nvSpPr>
            <p:cNvPr id="52" name="Freeform 20">
              <a:extLst>
                <a:ext uri="{FF2B5EF4-FFF2-40B4-BE49-F238E27FC236}">
                  <a16:creationId xmlns:a16="http://schemas.microsoft.com/office/drawing/2014/main" id="{AC0A9CBA-4B42-435C-9689-73F231447FF3}"/>
                </a:ext>
              </a:extLst>
            </p:cNvPr>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Freeform 21">
              <a:extLst>
                <a:ext uri="{FF2B5EF4-FFF2-40B4-BE49-F238E27FC236}">
                  <a16:creationId xmlns:a16="http://schemas.microsoft.com/office/drawing/2014/main" id="{46576D6E-09D9-4B20-9ED9-C01EA4EBAAD4}"/>
                </a:ext>
              </a:extLst>
            </p:cNvPr>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54" name="Freeform 13">
            <a:extLst>
              <a:ext uri="{FF2B5EF4-FFF2-40B4-BE49-F238E27FC236}">
                <a16:creationId xmlns:a16="http://schemas.microsoft.com/office/drawing/2014/main" id="{9ED63C55-03F6-42B8-A64E-27F41C98BD83}"/>
              </a:ext>
            </a:extLst>
          </p:cNvPr>
          <p:cNvSpPr>
            <a:spLocks noChangeAspect="1" noEditPoints="1"/>
          </p:cNvSpPr>
          <p:nvPr/>
        </p:nvSpPr>
        <p:spPr bwMode="auto">
          <a:xfrm>
            <a:off x="6396038" y="2846388"/>
            <a:ext cx="422275" cy="412750"/>
          </a:xfrm>
          <a:custGeom>
            <a:avLst/>
            <a:gdLst>
              <a:gd name="T0" fmla="*/ 301611 w 226"/>
              <a:gd name="T1" fmla="*/ 0 h 220"/>
              <a:gd name="T2" fmla="*/ 179842 w 226"/>
              <a:gd name="T3" fmla="*/ 88082 h 220"/>
              <a:gd name="T4" fmla="*/ 177969 w 226"/>
              <a:gd name="T5" fmla="*/ 88082 h 220"/>
              <a:gd name="T6" fmla="*/ 44961 w 226"/>
              <a:gd name="T7" fmla="*/ 223016 h 220"/>
              <a:gd name="T8" fmla="*/ 1873 w 226"/>
              <a:gd name="T9" fmla="*/ 354202 h 220"/>
              <a:gd name="T10" fmla="*/ 44961 w 226"/>
              <a:gd name="T11" fmla="*/ 412299 h 220"/>
              <a:gd name="T12" fmla="*/ 168602 w 226"/>
              <a:gd name="T13" fmla="*/ 380440 h 220"/>
              <a:gd name="T14" fmla="*/ 387785 w 226"/>
              <a:gd name="T15" fmla="*/ 170542 h 220"/>
              <a:gd name="T16" fmla="*/ 206069 w 226"/>
              <a:gd name="T17" fmla="*/ 307350 h 220"/>
              <a:gd name="T18" fmla="*/ 318471 w 226"/>
              <a:gd name="T19" fmla="*/ 151801 h 220"/>
              <a:gd name="T20" fmla="*/ 305357 w 226"/>
              <a:gd name="T21" fmla="*/ 215520 h 220"/>
              <a:gd name="T22" fmla="*/ 206069 w 226"/>
              <a:gd name="T23" fmla="*/ 316721 h 220"/>
              <a:gd name="T24" fmla="*/ 191083 w 226"/>
              <a:gd name="T25" fmla="*/ 260498 h 220"/>
              <a:gd name="T26" fmla="*/ 147995 w 226"/>
              <a:gd name="T27" fmla="*/ 219268 h 220"/>
              <a:gd name="T28" fmla="*/ 297864 w 226"/>
              <a:gd name="T29" fmla="*/ 114319 h 220"/>
              <a:gd name="T30" fmla="*/ 191083 w 226"/>
              <a:gd name="T31" fmla="*/ 260498 h 220"/>
              <a:gd name="T32" fmla="*/ 97415 w 226"/>
              <a:gd name="T33" fmla="*/ 206150 h 220"/>
              <a:gd name="T34" fmla="*/ 256650 w 226"/>
              <a:gd name="T35" fmla="*/ 91830 h 220"/>
              <a:gd name="T36" fmla="*/ 54327 w 226"/>
              <a:gd name="T37" fmla="*/ 384188 h 220"/>
              <a:gd name="T38" fmla="*/ 26227 w 226"/>
              <a:gd name="T39" fmla="*/ 367321 h 220"/>
              <a:gd name="T40" fmla="*/ 41214 w 226"/>
              <a:gd name="T41" fmla="*/ 311098 h 220"/>
              <a:gd name="T42" fmla="*/ 101161 w 226"/>
              <a:gd name="T43" fmla="*/ 372943 h 220"/>
              <a:gd name="T44" fmla="*/ 114275 w 226"/>
              <a:gd name="T45" fmla="*/ 369195 h 220"/>
              <a:gd name="T46" fmla="*/ 44961 w 226"/>
              <a:gd name="T47" fmla="*/ 297980 h 220"/>
              <a:gd name="T48" fmla="*/ 61821 w 226"/>
              <a:gd name="T49" fmla="*/ 241757 h 220"/>
              <a:gd name="T50" fmla="*/ 166729 w 226"/>
              <a:gd name="T51" fmla="*/ 354202 h 220"/>
              <a:gd name="T52" fmla="*/ 114275 w 226"/>
              <a:gd name="T53" fmla="*/ 369195 h 220"/>
              <a:gd name="T54" fmla="*/ 348445 w 226"/>
              <a:gd name="T55" fmla="*/ 174290 h 220"/>
              <a:gd name="T56" fmla="*/ 314724 w 226"/>
              <a:gd name="T57" fmla="*/ 97452 h 220"/>
              <a:gd name="T58" fmla="*/ 260397 w 226"/>
              <a:gd name="T59" fmla="*/ 43104 h 220"/>
              <a:gd name="T60" fmla="*/ 359685 w 226"/>
              <a:gd name="T61" fmla="*/ 50600 h 220"/>
              <a:gd name="T62" fmla="*/ 369052 w 226"/>
              <a:gd name="T63" fmla="*/ 151801 h 2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 name="TextBox 54">
            <a:extLst>
              <a:ext uri="{FF2B5EF4-FFF2-40B4-BE49-F238E27FC236}">
                <a16:creationId xmlns:a16="http://schemas.microsoft.com/office/drawing/2014/main" id="{2371D075-B907-4E07-980F-768AD887F61C}"/>
              </a:ext>
            </a:extLst>
          </p:cNvPr>
          <p:cNvSpPr txBox="1">
            <a:spLocks noChangeArrowheads="1"/>
          </p:cNvSpPr>
          <p:nvPr/>
        </p:nvSpPr>
        <p:spPr bwMode="auto">
          <a:xfrm>
            <a:off x="7343775" y="4813300"/>
            <a:ext cx="176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zh-CN" sz="16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Presentation</a:t>
            </a:r>
          </a:p>
        </p:txBody>
      </p:sp>
      <p:sp>
        <p:nvSpPr>
          <p:cNvPr id="56" name="TextBox 55">
            <a:extLst>
              <a:ext uri="{FF2B5EF4-FFF2-40B4-BE49-F238E27FC236}">
                <a16:creationId xmlns:a16="http://schemas.microsoft.com/office/drawing/2014/main" id="{EBF16D05-2EDB-4F4B-A74A-C3B6C04BA44C}"/>
              </a:ext>
            </a:extLst>
          </p:cNvPr>
          <p:cNvSpPr txBox="1"/>
          <p:nvPr/>
        </p:nvSpPr>
        <p:spPr>
          <a:xfrm>
            <a:off x="8229600" y="3775075"/>
            <a:ext cx="1765300" cy="33813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6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Lovely</a:t>
            </a:r>
          </a:p>
        </p:txBody>
      </p:sp>
      <p:sp>
        <p:nvSpPr>
          <p:cNvPr id="57" name="TextBox 56">
            <a:extLst>
              <a:ext uri="{FF2B5EF4-FFF2-40B4-BE49-F238E27FC236}">
                <a16:creationId xmlns:a16="http://schemas.microsoft.com/office/drawing/2014/main" id="{D4F4F0A1-1A50-44AC-BD8C-21C8EE2AF339}"/>
              </a:ext>
            </a:extLst>
          </p:cNvPr>
          <p:cNvSpPr txBox="1"/>
          <p:nvPr/>
        </p:nvSpPr>
        <p:spPr>
          <a:xfrm>
            <a:off x="7159625" y="2563813"/>
            <a:ext cx="1765300" cy="3381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6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Editable</a:t>
            </a:r>
          </a:p>
        </p:txBody>
      </p:sp>
      <p:sp>
        <p:nvSpPr>
          <p:cNvPr id="58" name="TextBox 57">
            <a:extLst>
              <a:ext uri="{FF2B5EF4-FFF2-40B4-BE49-F238E27FC236}">
                <a16:creationId xmlns:a16="http://schemas.microsoft.com/office/drawing/2014/main" id="{1B119473-D0E4-46AB-A6C1-709CBD6FA83E}"/>
              </a:ext>
            </a:extLst>
          </p:cNvPr>
          <p:cNvSpPr txBox="1"/>
          <p:nvPr/>
        </p:nvSpPr>
        <p:spPr>
          <a:xfrm>
            <a:off x="6399213" y="1449388"/>
            <a:ext cx="1766887" cy="3381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6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Improvement</a:t>
            </a:r>
          </a:p>
        </p:txBody>
      </p:sp>
      <p:sp>
        <p:nvSpPr>
          <p:cNvPr id="59" name="TextBox 58">
            <a:extLst>
              <a:ext uri="{FF2B5EF4-FFF2-40B4-BE49-F238E27FC236}">
                <a16:creationId xmlns:a16="http://schemas.microsoft.com/office/drawing/2014/main" id="{43674449-F9D2-4EAF-A764-0EAA4CAC3104}"/>
              </a:ext>
            </a:extLst>
          </p:cNvPr>
          <p:cNvSpPr txBox="1"/>
          <p:nvPr/>
        </p:nvSpPr>
        <p:spPr>
          <a:xfrm>
            <a:off x="6405563" y="1685925"/>
            <a:ext cx="3536950" cy="590349"/>
          </a:xfrm>
          <a:prstGeom prst="rect">
            <a:avLst/>
          </a:prstGeom>
          <a:noFill/>
        </p:spPr>
        <p:txBody>
          <a:bodyPr rIns="144000" bIns="36000" spcCol="36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 generated Lorem Ipsum is therefore always free from repetition, injected humor, or non-characteristic words. Contrary to popular belief It has roots in a piece of classical Latin literature from 45 BC.</a:t>
            </a:r>
          </a:p>
        </p:txBody>
      </p:sp>
      <p:sp>
        <p:nvSpPr>
          <p:cNvPr id="60" name="TextBox 59">
            <a:extLst>
              <a:ext uri="{FF2B5EF4-FFF2-40B4-BE49-F238E27FC236}">
                <a16:creationId xmlns:a16="http://schemas.microsoft.com/office/drawing/2014/main" id="{AD7465DA-A24F-440F-A293-67171B88CB5B}"/>
              </a:ext>
            </a:extLst>
          </p:cNvPr>
          <p:cNvSpPr txBox="1"/>
          <p:nvPr/>
        </p:nvSpPr>
        <p:spPr>
          <a:xfrm>
            <a:off x="7183438" y="2782888"/>
            <a:ext cx="3536950" cy="590349"/>
          </a:xfrm>
          <a:prstGeom prst="rect">
            <a:avLst/>
          </a:prstGeom>
          <a:noFill/>
        </p:spPr>
        <p:txBody>
          <a:bodyPr rIns="144000" bIns="36000" spcCol="36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 generated Lorem Ipsum is therefore always free from repetition, injected humor, or non-characteristic words. Contrary to popular belief It has roots in a piece of classical Latin literature from 45 BC.</a:t>
            </a:r>
          </a:p>
        </p:txBody>
      </p:sp>
      <p:sp>
        <p:nvSpPr>
          <p:cNvPr id="61" name="TextBox 60">
            <a:extLst>
              <a:ext uri="{FF2B5EF4-FFF2-40B4-BE49-F238E27FC236}">
                <a16:creationId xmlns:a16="http://schemas.microsoft.com/office/drawing/2014/main" id="{075E4297-3EE9-47E5-A197-08611A7A4E6A}"/>
              </a:ext>
            </a:extLst>
          </p:cNvPr>
          <p:cNvSpPr txBox="1"/>
          <p:nvPr/>
        </p:nvSpPr>
        <p:spPr>
          <a:xfrm>
            <a:off x="8229600" y="3998913"/>
            <a:ext cx="2844800" cy="421072"/>
          </a:xfrm>
          <a:prstGeom prst="rect">
            <a:avLst/>
          </a:prstGeom>
          <a:noFill/>
        </p:spPr>
        <p:txBody>
          <a:bodyPr rIns="144000" bIns="36000" spcCol="36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 generated Lorem Ipsum is therefore always free from repetition, injected humor, or non-characteristic words.</a:t>
            </a:r>
          </a:p>
        </p:txBody>
      </p:sp>
      <p:sp>
        <p:nvSpPr>
          <p:cNvPr id="62" name="TextBox 61">
            <a:extLst>
              <a:ext uri="{FF2B5EF4-FFF2-40B4-BE49-F238E27FC236}">
                <a16:creationId xmlns:a16="http://schemas.microsoft.com/office/drawing/2014/main" id="{CDB01C80-54F8-479C-ACFA-DF9BF36AF40B}"/>
              </a:ext>
            </a:extLst>
          </p:cNvPr>
          <p:cNvSpPr txBox="1"/>
          <p:nvPr/>
        </p:nvSpPr>
        <p:spPr>
          <a:xfrm>
            <a:off x="7340600" y="5048250"/>
            <a:ext cx="3536950" cy="590349"/>
          </a:xfrm>
          <a:prstGeom prst="rect">
            <a:avLst/>
          </a:prstGeom>
          <a:noFill/>
        </p:spPr>
        <p:txBody>
          <a:bodyPr rIns="144000" bIns="36000" spcCol="36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 generated Lorem Ipsum is therefore always free from repetition, injected humor, or non-characteristic words. Contrary to popular belief It has roots in a piece of classical Latin literature from 45 BC.</a:t>
            </a:r>
          </a:p>
        </p:txBody>
      </p:sp>
      <p:grpSp>
        <p:nvGrpSpPr>
          <p:cNvPr id="67" name="组合 66">
            <a:extLst>
              <a:ext uri="{FF2B5EF4-FFF2-40B4-BE49-F238E27FC236}">
                <a16:creationId xmlns:a16="http://schemas.microsoft.com/office/drawing/2014/main" id="{1C227707-4577-4675-B858-85593E86E6C5}"/>
              </a:ext>
            </a:extLst>
          </p:cNvPr>
          <p:cNvGrpSpPr/>
          <p:nvPr>
            <p:custDataLst>
              <p:tags r:id="rId1"/>
            </p:custDataLst>
          </p:nvPr>
        </p:nvGrpSpPr>
        <p:grpSpPr>
          <a:xfrm>
            <a:off x="1410288" y="220196"/>
            <a:ext cx="9371425" cy="6399544"/>
            <a:chOff x="1410288" y="220196"/>
            <a:chExt cx="9371425" cy="6399544"/>
          </a:xfrm>
        </p:grpSpPr>
        <p:sp>
          <p:nvSpPr>
            <p:cNvPr id="68" name="TextBox 3">
              <a:extLst>
                <a:ext uri="{FF2B5EF4-FFF2-40B4-BE49-F238E27FC236}">
                  <a16:creationId xmlns:a16="http://schemas.microsoft.com/office/drawing/2014/main" id="{163B5D29-F81D-419B-985B-18CB6F7D0BD2}"/>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69" name="TextBox 4">
              <a:extLst>
                <a:ext uri="{FF2B5EF4-FFF2-40B4-BE49-F238E27FC236}">
                  <a16:creationId xmlns:a16="http://schemas.microsoft.com/office/drawing/2014/main" id="{F9E3E61C-A220-424F-97F3-8F769439227F}"/>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70" name="组合 69">
              <a:extLst>
                <a:ext uri="{FF2B5EF4-FFF2-40B4-BE49-F238E27FC236}">
                  <a16:creationId xmlns:a16="http://schemas.microsoft.com/office/drawing/2014/main" id="{CC9FC056-1596-486E-A10B-19502527E8F2}"/>
                </a:ext>
              </a:extLst>
            </p:cNvPr>
            <p:cNvGrpSpPr/>
            <p:nvPr/>
          </p:nvGrpSpPr>
          <p:grpSpPr>
            <a:xfrm>
              <a:off x="5411788" y="6454914"/>
              <a:ext cx="1368425" cy="164826"/>
              <a:chOff x="5578475" y="6512064"/>
              <a:chExt cx="1368425" cy="164826"/>
            </a:xfrm>
          </p:grpSpPr>
          <p:sp>
            <p:nvSpPr>
              <p:cNvPr id="71" name="Oval 16">
                <a:extLst>
                  <a:ext uri="{FF2B5EF4-FFF2-40B4-BE49-F238E27FC236}">
                    <a16:creationId xmlns:a16="http://schemas.microsoft.com/office/drawing/2014/main" id="{9A1EFAAA-4935-4EB8-8996-0BFCB630D782}"/>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 name="Oval 17">
                <a:extLst>
                  <a:ext uri="{FF2B5EF4-FFF2-40B4-BE49-F238E27FC236}">
                    <a16:creationId xmlns:a16="http://schemas.microsoft.com/office/drawing/2014/main" id="{C546EA3E-8CF6-438C-96C2-8098C0D9AFE6}"/>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 name="Oval 18">
                <a:extLst>
                  <a:ext uri="{FF2B5EF4-FFF2-40B4-BE49-F238E27FC236}">
                    <a16:creationId xmlns:a16="http://schemas.microsoft.com/office/drawing/2014/main" id="{A7025511-88C9-4C60-A3A8-F49F68701326}"/>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4" name="Oval 19">
                <a:extLst>
                  <a:ext uri="{FF2B5EF4-FFF2-40B4-BE49-F238E27FC236}">
                    <a16:creationId xmlns:a16="http://schemas.microsoft.com/office/drawing/2014/main" id="{C69D0A06-EFBC-4CD6-87CA-4032EDF0E527}"/>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 name="Oval 20">
                <a:extLst>
                  <a:ext uri="{FF2B5EF4-FFF2-40B4-BE49-F238E27FC236}">
                    <a16:creationId xmlns:a16="http://schemas.microsoft.com/office/drawing/2014/main" id="{C928C414-0054-4A42-B62F-D1814F0A3CD4}"/>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 name="Oval 19">
                <a:extLst>
                  <a:ext uri="{FF2B5EF4-FFF2-40B4-BE49-F238E27FC236}">
                    <a16:creationId xmlns:a16="http://schemas.microsoft.com/office/drawing/2014/main" id="{5F178B93-62D8-483D-ADA0-FA5412C9E72D}"/>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215576900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10">
            <a:extLst>
              <a:ext uri="{FF2B5EF4-FFF2-40B4-BE49-F238E27FC236}">
                <a16:creationId xmlns:a16="http://schemas.microsoft.com/office/drawing/2014/main" id="{DCB470CE-F2AB-4F4F-8D16-1FB5891963BA}"/>
              </a:ext>
            </a:extLst>
          </p:cNvPr>
          <p:cNvGrpSpPr>
            <a:grpSpLocks noChangeAspect="1"/>
          </p:cNvGrpSpPr>
          <p:nvPr/>
        </p:nvGrpSpPr>
        <p:grpSpPr bwMode="gray">
          <a:xfrm>
            <a:off x="3435119" y="2056057"/>
            <a:ext cx="3100731" cy="2160000"/>
            <a:chOff x="2255944" y="852383"/>
            <a:chExt cx="3540108" cy="2466074"/>
          </a:xfrm>
          <a:solidFill>
            <a:srgbClr val="DDDDDD"/>
          </a:solidFill>
          <a:scene3d>
            <a:camera prst="perspectiveRelaxed" fov="5400000">
              <a:rot lat="1812000" lon="19056000" rev="126000"/>
            </a:camera>
            <a:lightRig rig="balanced" dir="t">
              <a:rot lat="0" lon="0" rev="0"/>
            </a:lightRig>
          </a:scene3d>
        </p:grpSpPr>
        <p:grpSp>
          <p:nvGrpSpPr>
            <p:cNvPr id="10" name="Gruppieren 20">
              <a:extLst>
                <a:ext uri="{FF2B5EF4-FFF2-40B4-BE49-F238E27FC236}">
                  <a16:creationId xmlns:a16="http://schemas.microsoft.com/office/drawing/2014/main" id="{7F88673A-CC9A-40E2-A8DA-43F9EDA7B34B}"/>
                </a:ext>
              </a:extLst>
            </p:cNvPr>
            <p:cNvGrpSpPr/>
            <p:nvPr/>
          </p:nvGrpSpPr>
          <p:grpSpPr bwMode="gray">
            <a:xfrm>
              <a:off x="3329980" y="852383"/>
              <a:ext cx="2466072" cy="2466074"/>
              <a:chOff x="3329980" y="852383"/>
              <a:chExt cx="2466072" cy="2466074"/>
            </a:xfrm>
            <a:grpFill/>
          </p:grpSpPr>
          <p:sp>
            <p:nvSpPr>
              <p:cNvPr id="31" name="Freeform">
                <a:extLst>
                  <a:ext uri="{FF2B5EF4-FFF2-40B4-BE49-F238E27FC236}">
                    <a16:creationId xmlns:a16="http://schemas.microsoft.com/office/drawing/2014/main" id="{E60CFFF4-2E3A-4109-A9D4-619F1861D925}"/>
                  </a:ext>
                </a:extLst>
              </p:cNvPr>
              <p:cNvSpPr/>
              <p:nvPr/>
            </p:nvSpPr>
            <p:spPr bwMode="gray">
              <a:xfrm>
                <a:off x="3329980" y="1707419"/>
                <a:ext cx="756000" cy="756000"/>
              </a:xfrm>
              <a:prstGeom prst="rect">
                <a:avLst/>
              </a:prstGeom>
              <a:grpFill/>
              <a:ln w="12700">
                <a:noFill/>
                <a:round/>
                <a:headEnd/>
                <a:tailEnd/>
              </a:ln>
              <a:effectLst/>
              <a:sp3d z="1778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Freeform">
                <a:extLst>
                  <a:ext uri="{FF2B5EF4-FFF2-40B4-BE49-F238E27FC236}">
                    <a16:creationId xmlns:a16="http://schemas.microsoft.com/office/drawing/2014/main" id="{8D339A78-A508-4A53-A716-EDBE579D4AB7}"/>
                  </a:ext>
                </a:extLst>
              </p:cNvPr>
              <p:cNvSpPr/>
              <p:nvPr/>
            </p:nvSpPr>
            <p:spPr bwMode="gray">
              <a:xfrm>
                <a:off x="4185016" y="1707419"/>
                <a:ext cx="756000" cy="756000"/>
              </a:xfrm>
              <a:prstGeom prst="rect">
                <a:avLst/>
              </a:prstGeom>
              <a:grpFill/>
              <a:ln w="12700">
                <a:noFill/>
                <a:round/>
                <a:headEnd/>
                <a:tailEnd/>
              </a:ln>
              <a:effectLst/>
              <a:sp3d z="1778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 name="Freeform">
                <a:extLst>
                  <a:ext uri="{FF2B5EF4-FFF2-40B4-BE49-F238E27FC236}">
                    <a16:creationId xmlns:a16="http://schemas.microsoft.com/office/drawing/2014/main" id="{86786051-678A-43AC-B7D3-5143D006A7AD}"/>
                  </a:ext>
                </a:extLst>
              </p:cNvPr>
              <p:cNvSpPr/>
              <p:nvPr/>
            </p:nvSpPr>
            <p:spPr bwMode="gray">
              <a:xfrm>
                <a:off x="3329980" y="852383"/>
                <a:ext cx="756000" cy="756000"/>
              </a:xfrm>
              <a:prstGeom prst="rect">
                <a:avLst/>
              </a:prstGeom>
              <a:grpFill/>
              <a:ln w="12700">
                <a:noFill/>
                <a:round/>
                <a:headEnd/>
                <a:tailEnd/>
              </a:ln>
              <a:effectLst/>
              <a:sp3d z="1778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 name="Freeform">
                <a:extLst>
                  <a:ext uri="{FF2B5EF4-FFF2-40B4-BE49-F238E27FC236}">
                    <a16:creationId xmlns:a16="http://schemas.microsoft.com/office/drawing/2014/main" id="{09EE93AA-2E11-4C5D-B7A0-54C96F588606}"/>
                  </a:ext>
                </a:extLst>
              </p:cNvPr>
              <p:cNvSpPr/>
              <p:nvPr/>
            </p:nvSpPr>
            <p:spPr bwMode="gray">
              <a:xfrm>
                <a:off x="4185016" y="852383"/>
                <a:ext cx="756000" cy="756000"/>
              </a:xfrm>
              <a:prstGeom prst="rect">
                <a:avLst/>
              </a:prstGeom>
              <a:solidFill>
                <a:schemeClr val="accent2"/>
              </a:solidFill>
              <a:ln w="12700">
                <a:noFill/>
                <a:round/>
                <a:headEnd/>
                <a:tailEnd/>
              </a:ln>
              <a:effectLst/>
              <a:sp3d z="2794000" extrusionH="7620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 name="Freeform">
                <a:extLst>
                  <a:ext uri="{FF2B5EF4-FFF2-40B4-BE49-F238E27FC236}">
                    <a16:creationId xmlns:a16="http://schemas.microsoft.com/office/drawing/2014/main" id="{B238754B-96F9-41DF-8945-2E515A5F6E8F}"/>
                  </a:ext>
                </a:extLst>
              </p:cNvPr>
              <p:cNvSpPr/>
              <p:nvPr/>
            </p:nvSpPr>
            <p:spPr bwMode="gray">
              <a:xfrm>
                <a:off x="5040052" y="1707419"/>
                <a:ext cx="756000" cy="756000"/>
              </a:xfrm>
              <a:prstGeom prst="rect">
                <a:avLst/>
              </a:prstGeom>
              <a:grpFill/>
              <a:ln w="12700">
                <a:noFill/>
                <a:round/>
                <a:headEnd/>
                <a:tailEnd/>
              </a:ln>
              <a:effectLst/>
              <a:sp3d z="1778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 name="Freeform">
                <a:extLst>
                  <a:ext uri="{FF2B5EF4-FFF2-40B4-BE49-F238E27FC236}">
                    <a16:creationId xmlns:a16="http://schemas.microsoft.com/office/drawing/2014/main" id="{AFE17EC9-D10D-4205-9819-E5F38B84067E}"/>
                  </a:ext>
                </a:extLst>
              </p:cNvPr>
              <p:cNvSpPr/>
              <p:nvPr/>
            </p:nvSpPr>
            <p:spPr bwMode="gray">
              <a:xfrm>
                <a:off x="5040052" y="852384"/>
                <a:ext cx="756000" cy="756000"/>
              </a:xfrm>
              <a:prstGeom prst="rect">
                <a:avLst/>
              </a:prstGeom>
              <a:grpFill/>
              <a:ln w="12700">
                <a:noFill/>
                <a:round/>
                <a:headEnd/>
                <a:tailEnd/>
              </a:ln>
              <a:effectLst/>
              <a:sp3d z="1778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Freeform">
                <a:extLst>
                  <a:ext uri="{FF2B5EF4-FFF2-40B4-BE49-F238E27FC236}">
                    <a16:creationId xmlns:a16="http://schemas.microsoft.com/office/drawing/2014/main" id="{CDE1B24B-17DF-4B99-8D63-FCDA876F54AF}"/>
                  </a:ext>
                </a:extLst>
              </p:cNvPr>
              <p:cNvSpPr/>
              <p:nvPr/>
            </p:nvSpPr>
            <p:spPr bwMode="gray">
              <a:xfrm>
                <a:off x="3329980" y="2562457"/>
                <a:ext cx="756000" cy="756000"/>
              </a:xfrm>
              <a:prstGeom prst="rect">
                <a:avLst/>
              </a:prstGeom>
              <a:grpFill/>
              <a:ln w="12700">
                <a:noFill/>
                <a:round/>
                <a:headEnd/>
                <a:tailEnd/>
              </a:ln>
              <a:effectLst/>
              <a:sp3d z="1778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Freeform">
                <a:extLst>
                  <a:ext uri="{FF2B5EF4-FFF2-40B4-BE49-F238E27FC236}">
                    <a16:creationId xmlns:a16="http://schemas.microsoft.com/office/drawing/2014/main" id="{CA46BCFF-CABC-458F-A022-82599CEF9E2C}"/>
                  </a:ext>
                </a:extLst>
              </p:cNvPr>
              <p:cNvSpPr/>
              <p:nvPr/>
            </p:nvSpPr>
            <p:spPr bwMode="gray">
              <a:xfrm>
                <a:off x="4185016" y="2562457"/>
                <a:ext cx="756000" cy="756000"/>
              </a:xfrm>
              <a:prstGeom prst="rect">
                <a:avLst/>
              </a:prstGeom>
              <a:grpFill/>
              <a:ln w="12700">
                <a:noFill/>
                <a:round/>
                <a:headEnd/>
                <a:tailEnd/>
              </a:ln>
              <a:effectLst/>
              <a:sp3d z="1778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Freeform">
                <a:extLst>
                  <a:ext uri="{FF2B5EF4-FFF2-40B4-BE49-F238E27FC236}">
                    <a16:creationId xmlns:a16="http://schemas.microsoft.com/office/drawing/2014/main" id="{82F7B3C6-94B0-4DEA-BF61-13AAA93CB7EA}"/>
                  </a:ext>
                </a:extLst>
              </p:cNvPr>
              <p:cNvSpPr/>
              <p:nvPr/>
            </p:nvSpPr>
            <p:spPr bwMode="gray">
              <a:xfrm>
                <a:off x="5040050" y="2562456"/>
                <a:ext cx="756000" cy="756000"/>
              </a:xfrm>
              <a:prstGeom prst="rect">
                <a:avLst/>
              </a:prstGeom>
              <a:grpFill/>
              <a:ln w="12700">
                <a:noFill/>
                <a:round/>
                <a:headEnd/>
                <a:tailEnd/>
              </a:ln>
              <a:effectLst/>
              <a:sp3d z="1778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1" name="Gruppieren 21">
              <a:extLst>
                <a:ext uri="{FF2B5EF4-FFF2-40B4-BE49-F238E27FC236}">
                  <a16:creationId xmlns:a16="http://schemas.microsoft.com/office/drawing/2014/main" id="{FF6198AC-337B-4688-95A9-5B464F4F4E90}"/>
                </a:ext>
              </a:extLst>
            </p:cNvPr>
            <p:cNvGrpSpPr/>
            <p:nvPr/>
          </p:nvGrpSpPr>
          <p:grpSpPr bwMode="gray">
            <a:xfrm>
              <a:off x="2255944" y="852383"/>
              <a:ext cx="3540108" cy="2466074"/>
              <a:chOff x="2255944" y="852383"/>
              <a:chExt cx="3540108" cy="2466074"/>
            </a:xfrm>
            <a:grpFill/>
          </p:grpSpPr>
          <p:sp>
            <p:nvSpPr>
              <p:cNvPr id="22" name="Freeform">
                <a:extLst>
                  <a:ext uri="{FF2B5EF4-FFF2-40B4-BE49-F238E27FC236}">
                    <a16:creationId xmlns:a16="http://schemas.microsoft.com/office/drawing/2014/main" id="{5601D4CC-B928-4245-A8C6-3A92BBE7881F}"/>
                  </a:ext>
                </a:extLst>
              </p:cNvPr>
              <p:cNvSpPr/>
              <p:nvPr/>
            </p:nvSpPr>
            <p:spPr bwMode="gray">
              <a:xfrm>
                <a:off x="2255944" y="1707419"/>
                <a:ext cx="756000" cy="756000"/>
              </a:xfrm>
              <a:prstGeom prst="rect">
                <a:avLst/>
              </a:prstGeom>
              <a:solidFill>
                <a:schemeClr val="accent4"/>
              </a:solidFill>
              <a:ln w="12700">
                <a:noFill/>
                <a:round/>
                <a:headEnd/>
                <a:tailEnd/>
              </a:ln>
              <a:effectLst/>
              <a:sp3d z="889000" extrusionH="7620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 name="Freeform">
                <a:extLst>
                  <a:ext uri="{FF2B5EF4-FFF2-40B4-BE49-F238E27FC236}">
                    <a16:creationId xmlns:a16="http://schemas.microsoft.com/office/drawing/2014/main" id="{A2F1B424-2844-489F-B25A-AF777AD6FC72}"/>
                  </a:ext>
                </a:extLst>
              </p:cNvPr>
              <p:cNvSpPr/>
              <p:nvPr/>
            </p:nvSpPr>
            <p:spPr bwMode="gray">
              <a:xfrm>
                <a:off x="4185016" y="1707419"/>
                <a:ext cx="756000" cy="756000"/>
              </a:xfrm>
              <a:prstGeom prst="rect">
                <a:avLst/>
              </a:prstGeom>
              <a:grpFill/>
              <a:ln w="12700">
                <a:noFill/>
                <a:round/>
                <a:headEnd/>
                <a:tailEnd/>
              </a:ln>
              <a:effectLst/>
              <a:sp3d z="889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 name="Freeform">
                <a:extLst>
                  <a:ext uri="{FF2B5EF4-FFF2-40B4-BE49-F238E27FC236}">
                    <a16:creationId xmlns:a16="http://schemas.microsoft.com/office/drawing/2014/main" id="{9FCCDC83-2E44-4138-AE03-14DB00C35A77}"/>
                  </a:ext>
                </a:extLst>
              </p:cNvPr>
              <p:cNvSpPr/>
              <p:nvPr/>
            </p:nvSpPr>
            <p:spPr bwMode="gray">
              <a:xfrm>
                <a:off x="3329980" y="852383"/>
                <a:ext cx="756000" cy="756000"/>
              </a:xfrm>
              <a:prstGeom prst="rect">
                <a:avLst/>
              </a:prstGeom>
              <a:grpFill/>
              <a:ln w="12700">
                <a:noFill/>
                <a:round/>
                <a:headEnd/>
                <a:tailEnd/>
              </a:ln>
              <a:effectLst/>
              <a:sp3d z="889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 name="Freeform">
                <a:extLst>
                  <a:ext uri="{FF2B5EF4-FFF2-40B4-BE49-F238E27FC236}">
                    <a16:creationId xmlns:a16="http://schemas.microsoft.com/office/drawing/2014/main" id="{AD3D1CA3-1CA5-42CC-BB40-75DF827FEB25}"/>
                  </a:ext>
                </a:extLst>
              </p:cNvPr>
              <p:cNvSpPr/>
              <p:nvPr/>
            </p:nvSpPr>
            <p:spPr bwMode="gray">
              <a:xfrm>
                <a:off x="4185016" y="852383"/>
                <a:ext cx="756000" cy="756000"/>
              </a:xfrm>
              <a:prstGeom prst="rect">
                <a:avLst/>
              </a:prstGeom>
              <a:grpFill/>
              <a:ln w="12700">
                <a:noFill/>
                <a:round/>
                <a:headEnd/>
                <a:tailEnd/>
              </a:ln>
              <a:effectLst/>
              <a:sp3d z="889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Freeform">
                <a:extLst>
                  <a:ext uri="{FF2B5EF4-FFF2-40B4-BE49-F238E27FC236}">
                    <a16:creationId xmlns:a16="http://schemas.microsoft.com/office/drawing/2014/main" id="{05D58AF9-5039-4951-9A98-2657CC121DBE}"/>
                  </a:ext>
                </a:extLst>
              </p:cNvPr>
              <p:cNvSpPr/>
              <p:nvPr/>
            </p:nvSpPr>
            <p:spPr bwMode="gray">
              <a:xfrm>
                <a:off x="5040052" y="1707419"/>
                <a:ext cx="756000" cy="756000"/>
              </a:xfrm>
              <a:prstGeom prst="rect">
                <a:avLst/>
              </a:prstGeom>
              <a:grpFill/>
              <a:ln w="12700">
                <a:noFill/>
                <a:round/>
                <a:headEnd/>
                <a:tailEnd/>
              </a:ln>
              <a:effectLst/>
              <a:sp3d z="889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 name="Freeform">
                <a:extLst>
                  <a:ext uri="{FF2B5EF4-FFF2-40B4-BE49-F238E27FC236}">
                    <a16:creationId xmlns:a16="http://schemas.microsoft.com/office/drawing/2014/main" id="{C755AC0D-EFF2-4D8B-90D9-C33F5DFD2BF1}"/>
                  </a:ext>
                </a:extLst>
              </p:cNvPr>
              <p:cNvSpPr/>
              <p:nvPr/>
            </p:nvSpPr>
            <p:spPr bwMode="gray">
              <a:xfrm>
                <a:off x="5040052" y="852384"/>
                <a:ext cx="756000" cy="756000"/>
              </a:xfrm>
              <a:prstGeom prst="rect">
                <a:avLst/>
              </a:prstGeom>
              <a:grpFill/>
              <a:ln w="12700">
                <a:noFill/>
                <a:round/>
                <a:headEnd/>
                <a:tailEnd/>
              </a:ln>
              <a:effectLst/>
              <a:sp3d z="889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 name="Freeform">
                <a:extLst>
                  <a:ext uri="{FF2B5EF4-FFF2-40B4-BE49-F238E27FC236}">
                    <a16:creationId xmlns:a16="http://schemas.microsoft.com/office/drawing/2014/main" id="{882A5BF7-52F1-4D98-81D4-C87C71CCFF9D}"/>
                  </a:ext>
                </a:extLst>
              </p:cNvPr>
              <p:cNvSpPr/>
              <p:nvPr/>
            </p:nvSpPr>
            <p:spPr bwMode="gray">
              <a:xfrm>
                <a:off x="3329980" y="2562457"/>
                <a:ext cx="756000" cy="756000"/>
              </a:xfrm>
              <a:prstGeom prst="rect">
                <a:avLst/>
              </a:prstGeom>
              <a:grpFill/>
              <a:ln w="12700">
                <a:noFill/>
                <a:round/>
                <a:headEnd/>
                <a:tailEnd/>
              </a:ln>
              <a:effectLst/>
              <a:sp3d z="889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Freeform">
                <a:extLst>
                  <a:ext uri="{FF2B5EF4-FFF2-40B4-BE49-F238E27FC236}">
                    <a16:creationId xmlns:a16="http://schemas.microsoft.com/office/drawing/2014/main" id="{618E2D94-89D0-4996-9CCD-C083D4871F58}"/>
                  </a:ext>
                </a:extLst>
              </p:cNvPr>
              <p:cNvSpPr/>
              <p:nvPr/>
            </p:nvSpPr>
            <p:spPr bwMode="gray">
              <a:xfrm>
                <a:off x="4185016" y="2562457"/>
                <a:ext cx="756000" cy="756000"/>
              </a:xfrm>
              <a:prstGeom prst="rect">
                <a:avLst/>
              </a:prstGeom>
              <a:grpFill/>
              <a:ln w="12700">
                <a:noFill/>
                <a:round/>
                <a:headEnd/>
                <a:tailEnd/>
              </a:ln>
              <a:effectLst/>
              <a:sp3d z="889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 name="Freeform">
                <a:extLst>
                  <a:ext uri="{FF2B5EF4-FFF2-40B4-BE49-F238E27FC236}">
                    <a16:creationId xmlns:a16="http://schemas.microsoft.com/office/drawing/2014/main" id="{6B6725DE-962D-4742-A443-A11D2C6EC4F4}"/>
                  </a:ext>
                </a:extLst>
              </p:cNvPr>
              <p:cNvSpPr/>
              <p:nvPr/>
            </p:nvSpPr>
            <p:spPr bwMode="gray">
              <a:xfrm>
                <a:off x="5040050" y="2562456"/>
                <a:ext cx="756000" cy="756000"/>
              </a:xfrm>
              <a:prstGeom prst="rect">
                <a:avLst/>
              </a:prstGeom>
              <a:grpFill/>
              <a:ln w="12700">
                <a:noFill/>
                <a:round/>
                <a:headEnd/>
                <a:tailEnd/>
              </a:ln>
              <a:effectLst/>
              <a:sp3d z="889000"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2" name="Gruppieren 31">
              <a:extLst>
                <a:ext uri="{FF2B5EF4-FFF2-40B4-BE49-F238E27FC236}">
                  <a16:creationId xmlns:a16="http://schemas.microsoft.com/office/drawing/2014/main" id="{F9CB1427-566F-4C0B-B10B-826F007452C1}"/>
                </a:ext>
              </a:extLst>
            </p:cNvPr>
            <p:cNvGrpSpPr/>
            <p:nvPr/>
          </p:nvGrpSpPr>
          <p:grpSpPr bwMode="gray">
            <a:xfrm>
              <a:off x="3329980" y="852383"/>
              <a:ext cx="2466072" cy="2466074"/>
              <a:chOff x="3329980" y="852383"/>
              <a:chExt cx="2466072" cy="2466074"/>
            </a:xfrm>
            <a:grpFill/>
          </p:grpSpPr>
          <p:sp>
            <p:nvSpPr>
              <p:cNvPr id="13" name="Freeform">
                <a:extLst>
                  <a:ext uri="{FF2B5EF4-FFF2-40B4-BE49-F238E27FC236}">
                    <a16:creationId xmlns:a16="http://schemas.microsoft.com/office/drawing/2014/main" id="{B930F27F-165E-449D-ACCA-73FB06A535E9}"/>
                  </a:ext>
                </a:extLst>
              </p:cNvPr>
              <p:cNvSpPr/>
              <p:nvPr/>
            </p:nvSpPr>
            <p:spPr bwMode="gray">
              <a:xfrm>
                <a:off x="3329980" y="1707419"/>
                <a:ext cx="756000" cy="756000"/>
              </a:xfrm>
              <a:prstGeom prst="rect">
                <a:avLst/>
              </a:prstGeom>
              <a:grpFill/>
              <a:ln w="12700">
                <a:noFill/>
                <a:round/>
                <a:headEnd/>
                <a:tailEnd/>
              </a:ln>
              <a:effectLst/>
              <a:sp3d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Freeform">
                <a:extLst>
                  <a:ext uri="{FF2B5EF4-FFF2-40B4-BE49-F238E27FC236}">
                    <a16:creationId xmlns:a16="http://schemas.microsoft.com/office/drawing/2014/main" id="{9A7FC21C-0513-4FB3-AF43-7B778AFF6C7B}"/>
                  </a:ext>
                </a:extLst>
              </p:cNvPr>
              <p:cNvSpPr/>
              <p:nvPr/>
            </p:nvSpPr>
            <p:spPr bwMode="gray">
              <a:xfrm>
                <a:off x="4185016" y="1707419"/>
                <a:ext cx="756000" cy="756000"/>
              </a:xfrm>
              <a:prstGeom prst="rect">
                <a:avLst/>
              </a:prstGeom>
              <a:grpFill/>
              <a:ln w="12700">
                <a:noFill/>
                <a:round/>
                <a:headEnd/>
                <a:tailEnd/>
              </a:ln>
              <a:effectLst/>
              <a:sp3d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Freeform">
                <a:extLst>
                  <a:ext uri="{FF2B5EF4-FFF2-40B4-BE49-F238E27FC236}">
                    <a16:creationId xmlns:a16="http://schemas.microsoft.com/office/drawing/2014/main" id="{26AD0B76-CBE9-4BE9-B563-6277E481DCE9}"/>
                  </a:ext>
                </a:extLst>
              </p:cNvPr>
              <p:cNvSpPr/>
              <p:nvPr/>
            </p:nvSpPr>
            <p:spPr bwMode="gray">
              <a:xfrm>
                <a:off x="3329980" y="852383"/>
                <a:ext cx="756000" cy="756000"/>
              </a:xfrm>
              <a:prstGeom prst="rect">
                <a:avLst/>
              </a:prstGeom>
              <a:grpFill/>
              <a:ln w="12700">
                <a:noFill/>
                <a:round/>
                <a:headEnd/>
                <a:tailEnd/>
              </a:ln>
              <a:effectLst/>
              <a:sp3d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 name="Freeform">
                <a:extLst>
                  <a:ext uri="{FF2B5EF4-FFF2-40B4-BE49-F238E27FC236}">
                    <a16:creationId xmlns:a16="http://schemas.microsoft.com/office/drawing/2014/main" id="{217BD98F-5F46-4B9F-93EE-5EE7DB31BC1F}"/>
                  </a:ext>
                </a:extLst>
              </p:cNvPr>
              <p:cNvSpPr/>
              <p:nvPr/>
            </p:nvSpPr>
            <p:spPr bwMode="gray">
              <a:xfrm>
                <a:off x="4185016" y="852383"/>
                <a:ext cx="756000" cy="756000"/>
              </a:xfrm>
              <a:prstGeom prst="rect">
                <a:avLst/>
              </a:prstGeom>
              <a:grpFill/>
              <a:ln w="12700">
                <a:noFill/>
                <a:round/>
                <a:headEnd/>
                <a:tailEnd/>
              </a:ln>
              <a:effectLst/>
              <a:sp3d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Freeform">
                <a:extLst>
                  <a:ext uri="{FF2B5EF4-FFF2-40B4-BE49-F238E27FC236}">
                    <a16:creationId xmlns:a16="http://schemas.microsoft.com/office/drawing/2014/main" id="{6E8EAC05-9686-4838-B908-4D597B4EDC92}"/>
                  </a:ext>
                </a:extLst>
              </p:cNvPr>
              <p:cNvSpPr/>
              <p:nvPr/>
            </p:nvSpPr>
            <p:spPr bwMode="gray">
              <a:xfrm>
                <a:off x="5040052" y="1707419"/>
                <a:ext cx="756000" cy="756000"/>
              </a:xfrm>
              <a:prstGeom prst="rect">
                <a:avLst/>
              </a:prstGeom>
              <a:grpFill/>
              <a:ln w="12700">
                <a:noFill/>
                <a:round/>
                <a:headEnd/>
                <a:tailEnd/>
              </a:ln>
              <a:effectLst/>
              <a:sp3d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Freeform">
                <a:extLst>
                  <a:ext uri="{FF2B5EF4-FFF2-40B4-BE49-F238E27FC236}">
                    <a16:creationId xmlns:a16="http://schemas.microsoft.com/office/drawing/2014/main" id="{6DEFFB45-F06F-4F46-A16B-5B468348BE66}"/>
                  </a:ext>
                </a:extLst>
              </p:cNvPr>
              <p:cNvSpPr/>
              <p:nvPr/>
            </p:nvSpPr>
            <p:spPr bwMode="gray">
              <a:xfrm>
                <a:off x="5040052" y="852384"/>
                <a:ext cx="756000" cy="756000"/>
              </a:xfrm>
              <a:prstGeom prst="rect">
                <a:avLst/>
              </a:prstGeom>
              <a:grpFill/>
              <a:ln w="12700">
                <a:noFill/>
                <a:round/>
                <a:headEnd/>
                <a:tailEnd/>
              </a:ln>
              <a:effectLst/>
              <a:sp3d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Freeform">
                <a:extLst>
                  <a:ext uri="{FF2B5EF4-FFF2-40B4-BE49-F238E27FC236}">
                    <a16:creationId xmlns:a16="http://schemas.microsoft.com/office/drawing/2014/main" id="{55404FD0-34B1-4D2D-94F7-703495844099}"/>
                  </a:ext>
                </a:extLst>
              </p:cNvPr>
              <p:cNvSpPr/>
              <p:nvPr/>
            </p:nvSpPr>
            <p:spPr bwMode="gray">
              <a:xfrm>
                <a:off x="3329980" y="2562457"/>
                <a:ext cx="756000" cy="756000"/>
              </a:xfrm>
              <a:prstGeom prst="rect">
                <a:avLst/>
              </a:prstGeom>
              <a:grpFill/>
              <a:ln w="12700">
                <a:noFill/>
                <a:round/>
                <a:headEnd/>
                <a:tailEnd/>
              </a:ln>
              <a:effectLst/>
              <a:sp3d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Freeform">
                <a:extLst>
                  <a:ext uri="{FF2B5EF4-FFF2-40B4-BE49-F238E27FC236}">
                    <a16:creationId xmlns:a16="http://schemas.microsoft.com/office/drawing/2014/main" id="{90DCF735-EFE9-4BED-A61C-F14936CE7BCD}"/>
                  </a:ext>
                </a:extLst>
              </p:cNvPr>
              <p:cNvSpPr/>
              <p:nvPr/>
            </p:nvSpPr>
            <p:spPr bwMode="gray">
              <a:xfrm>
                <a:off x="4185016" y="2562457"/>
                <a:ext cx="756000" cy="756000"/>
              </a:xfrm>
              <a:prstGeom prst="rect">
                <a:avLst/>
              </a:prstGeom>
              <a:grpFill/>
              <a:ln w="12700">
                <a:noFill/>
                <a:round/>
                <a:headEnd/>
                <a:tailEnd/>
              </a:ln>
              <a:effectLst/>
              <a:sp3d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Freeform">
                <a:extLst>
                  <a:ext uri="{FF2B5EF4-FFF2-40B4-BE49-F238E27FC236}">
                    <a16:creationId xmlns:a16="http://schemas.microsoft.com/office/drawing/2014/main" id="{7DED406B-09DE-4F94-B01A-788E0BAF87FD}"/>
                  </a:ext>
                </a:extLst>
              </p:cNvPr>
              <p:cNvSpPr/>
              <p:nvPr/>
            </p:nvSpPr>
            <p:spPr bwMode="gray">
              <a:xfrm>
                <a:off x="5040050" y="2562456"/>
                <a:ext cx="756000" cy="756000"/>
              </a:xfrm>
              <a:prstGeom prst="rect">
                <a:avLst/>
              </a:prstGeom>
              <a:grpFill/>
              <a:ln w="12700">
                <a:noFill/>
                <a:round/>
                <a:headEnd/>
                <a:tailEnd/>
              </a:ln>
              <a:effectLst/>
              <a:sp3d extrusionH="762000" contourW="12700" prstMaterial="metal">
                <a:contourClr>
                  <a:srgbClr val="C0C0C0"/>
                </a:contourClr>
              </a:sp3d>
            </p:spPr>
            <p:txBody>
              <a:bodyPr anchor="ctr"/>
              <a:lstStyle/>
              <a:p>
                <a:pPr marL="0" marR="0" lvl="0" indent="0" algn="ctr" defTabSz="914377" rtl="0" eaLnBrk="1" fontAlgn="auto" latinLnBrk="0" hangingPunct="1">
                  <a:lnSpc>
                    <a:spcPct val="95000"/>
                  </a:lnSpc>
                  <a:spcBef>
                    <a:spcPts val="0"/>
                  </a:spcBef>
                  <a:spcAft>
                    <a:spcPts val="800"/>
                  </a:spcAft>
                  <a:buClrTx/>
                  <a:buSzTx/>
                  <a:buFontTx/>
                  <a:buNone/>
                  <a:tabLst/>
                  <a:defRPr/>
                </a:pPr>
                <a:endParaRPr kumimoji="0" lang="de-DE" sz="1600" b="0" i="0" u="none" strike="noStrike" kern="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
        <p:nvSpPr>
          <p:cNvPr id="40" name="Content Placeholder 2">
            <a:extLst>
              <a:ext uri="{FF2B5EF4-FFF2-40B4-BE49-F238E27FC236}">
                <a16:creationId xmlns:a16="http://schemas.microsoft.com/office/drawing/2014/main" id="{B9A30F27-24A8-4A6E-8311-FA547DAC532F}"/>
              </a:ext>
            </a:extLst>
          </p:cNvPr>
          <p:cNvSpPr txBox="1">
            <a:spLocks/>
          </p:cNvSpPr>
          <p:nvPr/>
        </p:nvSpPr>
        <p:spPr>
          <a:xfrm>
            <a:off x="222250" y="3638550"/>
            <a:ext cx="3336925" cy="1255713"/>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Description</a:t>
            </a:r>
            <a:endParaRPr kumimoji="0" lang="en-US" sz="18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nisl</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facilisis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lectus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posuere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pharetra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sed</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neque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Fusce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porttitor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venenatis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ullamcorper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41" name="Content Placeholder 2">
            <a:extLst>
              <a:ext uri="{FF2B5EF4-FFF2-40B4-BE49-F238E27FC236}">
                <a16:creationId xmlns:a16="http://schemas.microsoft.com/office/drawing/2014/main" id="{DF571EF7-4C1C-4AE3-8F63-21EFDC7367F9}"/>
              </a:ext>
            </a:extLst>
          </p:cNvPr>
          <p:cNvSpPr txBox="1">
            <a:spLocks/>
          </p:cNvSpPr>
          <p:nvPr/>
        </p:nvSpPr>
        <p:spPr bwMode="auto">
          <a:xfrm>
            <a:off x="9118600" y="2559050"/>
            <a:ext cx="24780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d-ID" altLang="zh-CN" sz="16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Description</a:t>
            </a:r>
            <a:endParaRPr kumimoji="0" lang="en-US" altLang="zh-CN" sz="18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0" i="0" u="none" strike="noStrike" kern="1200" cap="none" spc="0" normalizeH="0" baseline="0" noProof="0">
                <a:ln>
                  <a:noFill/>
                </a:ln>
                <a:solidFill>
                  <a:srgbClr val="A6A6A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 a nisl facilisis lectus posuere pharetra porta sed neque. Fusce porttitor venenatis ipsum at ullamcorper.</a:t>
            </a:r>
          </a:p>
        </p:txBody>
      </p:sp>
      <p:sp>
        <p:nvSpPr>
          <p:cNvPr id="42" name="TextBox 41">
            <a:extLst>
              <a:ext uri="{FF2B5EF4-FFF2-40B4-BE49-F238E27FC236}">
                <a16:creationId xmlns:a16="http://schemas.microsoft.com/office/drawing/2014/main" id="{7DE6B890-6853-447A-84EF-84E3D87FD561}"/>
              </a:ext>
            </a:extLst>
          </p:cNvPr>
          <p:cNvSpPr txBox="1"/>
          <p:nvPr/>
        </p:nvSpPr>
        <p:spPr>
          <a:xfrm>
            <a:off x="717550" y="5340350"/>
            <a:ext cx="10775950" cy="810923"/>
          </a:xfrm>
          <a:prstGeom prst="rect">
            <a:avLst/>
          </a:prstGeom>
          <a:noFill/>
        </p:spPr>
        <p:txBody>
          <a:bodyPr rIns="144000" bIns="36000" spcCol="36000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 generated Lorem Ipsum is therefore always free from repetition, injected humor, or non-characteristic words. Contrary to popular belief It has roots in a piece of classical Latin literature from 45 BC. There are many variations of passages of Lorem Ipsum available, but the majority have suffered alteration in some form, by injected humor, or randomized words which don't look even slightly believable.</a:t>
            </a: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Contrary to popular belief It has roots in a piece of classical Latin literature from 45 BC. </a:t>
            </a:r>
          </a:p>
        </p:txBody>
      </p:sp>
      <p:grpSp>
        <p:nvGrpSpPr>
          <p:cNvPr id="43" name="组合 42">
            <a:extLst>
              <a:ext uri="{FF2B5EF4-FFF2-40B4-BE49-F238E27FC236}">
                <a16:creationId xmlns:a16="http://schemas.microsoft.com/office/drawing/2014/main" id="{DAD5CC77-998D-4ADC-AA24-679824323B28}"/>
              </a:ext>
            </a:extLst>
          </p:cNvPr>
          <p:cNvGrpSpPr/>
          <p:nvPr>
            <p:custDataLst>
              <p:tags r:id="rId1"/>
            </p:custDataLst>
          </p:nvPr>
        </p:nvGrpSpPr>
        <p:grpSpPr>
          <a:xfrm>
            <a:off x="1410288" y="220196"/>
            <a:ext cx="9371425" cy="6399544"/>
            <a:chOff x="1410288" y="220196"/>
            <a:chExt cx="9371425" cy="6399544"/>
          </a:xfrm>
        </p:grpSpPr>
        <p:sp>
          <p:nvSpPr>
            <p:cNvPr id="44" name="TextBox 3">
              <a:extLst>
                <a:ext uri="{FF2B5EF4-FFF2-40B4-BE49-F238E27FC236}">
                  <a16:creationId xmlns:a16="http://schemas.microsoft.com/office/drawing/2014/main" id="{2D0AA1E6-212D-4AAB-827E-867B32352C63}"/>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45" name="TextBox 4">
              <a:extLst>
                <a:ext uri="{FF2B5EF4-FFF2-40B4-BE49-F238E27FC236}">
                  <a16:creationId xmlns:a16="http://schemas.microsoft.com/office/drawing/2014/main" id="{94D8C917-7BDF-44DA-BA89-D20D6555DC13}"/>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46" name="组合 45">
              <a:extLst>
                <a:ext uri="{FF2B5EF4-FFF2-40B4-BE49-F238E27FC236}">
                  <a16:creationId xmlns:a16="http://schemas.microsoft.com/office/drawing/2014/main" id="{8ADE26A9-1F4A-464C-A419-074A0B615180}"/>
                </a:ext>
              </a:extLst>
            </p:cNvPr>
            <p:cNvGrpSpPr/>
            <p:nvPr/>
          </p:nvGrpSpPr>
          <p:grpSpPr>
            <a:xfrm>
              <a:off x="5411788" y="6454914"/>
              <a:ext cx="1368425" cy="164826"/>
              <a:chOff x="5578475" y="6512064"/>
              <a:chExt cx="1368425" cy="164826"/>
            </a:xfrm>
          </p:grpSpPr>
          <p:sp>
            <p:nvSpPr>
              <p:cNvPr id="47" name="Oval 16">
                <a:extLst>
                  <a:ext uri="{FF2B5EF4-FFF2-40B4-BE49-F238E27FC236}">
                    <a16:creationId xmlns:a16="http://schemas.microsoft.com/office/drawing/2014/main" id="{D29347AF-F781-4378-9293-414AC6677C74}"/>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Oval 17">
                <a:extLst>
                  <a:ext uri="{FF2B5EF4-FFF2-40B4-BE49-F238E27FC236}">
                    <a16:creationId xmlns:a16="http://schemas.microsoft.com/office/drawing/2014/main" id="{013EA895-4DF9-43B2-A39D-1D004C9FA3D2}"/>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Oval 18">
                <a:extLst>
                  <a:ext uri="{FF2B5EF4-FFF2-40B4-BE49-F238E27FC236}">
                    <a16:creationId xmlns:a16="http://schemas.microsoft.com/office/drawing/2014/main" id="{74916439-A829-49B0-AC4E-23ADB3D07693}"/>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 name="Oval 19">
                <a:extLst>
                  <a:ext uri="{FF2B5EF4-FFF2-40B4-BE49-F238E27FC236}">
                    <a16:creationId xmlns:a16="http://schemas.microsoft.com/office/drawing/2014/main" id="{83BCE80C-46C4-468F-BD3C-B4944EE68328}"/>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Oval 20">
                <a:extLst>
                  <a:ext uri="{FF2B5EF4-FFF2-40B4-BE49-F238E27FC236}">
                    <a16:creationId xmlns:a16="http://schemas.microsoft.com/office/drawing/2014/main" id="{B043874A-D87D-4EBA-8A5B-372FD435E1BA}"/>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Oval 19">
                <a:extLst>
                  <a:ext uri="{FF2B5EF4-FFF2-40B4-BE49-F238E27FC236}">
                    <a16:creationId xmlns:a16="http://schemas.microsoft.com/office/drawing/2014/main" id="{F6B09B08-73D1-47D7-BE72-2C17A302ED94}"/>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406972187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8C49357A-5E6D-4F1E-B4BD-0F0C7689894A}"/>
              </a:ext>
            </a:extLst>
          </p:cNvPr>
          <p:cNvGrpSpPr>
            <a:grpSpLocks/>
          </p:cNvGrpSpPr>
          <p:nvPr/>
        </p:nvGrpSpPr>
        <p:grpSpPr bwMode="auto">
          <a:xfrm>
            <a:off x="1577975" y="1323975"/>
            <a:ext cx="5308600" cy="5527675"/>
            <a:chOff x="1578371" y="1323965"/>
            <a:chExt cx="5308918" cy="5527290"/>
          </a:xfrm>
        </p:grpSpPr>
        <p:grpSp>
          <p:nvGrpSpPr>
            <p:cNvPr id="104459" name="Group 91">
              <a:extLst>
                <a:ext uri="{FF2B5EF4-FFF2-40B4-BE49-F238E27FC236}">
                  <a16:creationId xmlns:a16="http://schemas.microsoft.com/office/drawing/2014/main" id="{884F33B4-EE45-4447-9295-FD58E37B18BD}"/>
                </a:ext>
              </a:extLst>
            </p:cNvPr>
            <p:cNvGrpSpPr>
              <a:grpSpLocks/>
            </p:cNvGrpSpPr>
            <p:nvPr/>
          </p:nvGrpSpPr>
          <p:grpSpPr bwMode="auto">
            <a:xfrm>
              <a:off x="2033948" y="2561790"/>
              <a:ext cx="4853341" cy="4284197"/>
              <a:chOff x="1402650" y="1224822"/>
              <a:chExt cx="5851453" cy="5165499"/>
            </a:xfrm>
          </p:grpSpPr>
          <p:sp>
            <p:nvSpPr>
              <p:cNvPr id="94" name="TextBox 93">
                <a:extLst>
                  <a:ext uri="{FF2B5EF4-FFF2-40B4-BE49-F238E27FC236}">
                    <a16:creationId xmlns:a16="http://schemas.microsoft.com/office/drawing/2014/main" id="{EA784E41-A6E9-4C83-9536-EBAB3BB4D2AE}"/>
                  </a:ext>
                </a:extLst>
              </p:cNvPr>
              <p:cNvSpPr txBox="1"/>
              <p:nvPr/>
            </p:nvSpPr>
            <p:spPr>
              <a:xfrm>
                <a:off x="3276621" y="1979320"/>
                <a:ext cx="2136126" cy="371303"/>
              </a:xfrm>
              <a:prstGeom prst="rect">
                <a:avLst/>
              </a:prstGeom>
              <a:gradFill flip="none" rotWithShape="1">
                <a:gsLst>
                  <a:gs pos="0">
                    <a:sysClr val="window" lastClr="FFFFFF">
                      <a:lumMod val="65000"/>
                    </a:sysClr>
                  </a:gs>
                  <a:gs pos="100000">
                    <a:sysClr val="window" lastClr="FFFFFF">
                      <a:lumMod val="85000"/>
                    </a:sysClr>
                  </a:gs>
                </a:gsLst>
                <a:lin ang="16200000" scaled="0"/>
                <a:tileRect/>
              </a:gradFill>
              <a:ln>
                <a:solidFill>
                  <a:sysClr val="window" lastClr="FFFFFF">
                    <a:lumMod val="65000"/>
                  </a:sysClr>
                </a:solidFill>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1"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 name="TextBox 94">
                <a:extLst>
                  <a:ext uri="{FF2B5EF4-FFF2-40B4-BE49-F238E27FC236}">
                    <a16:creationId xmlns:a16="http://schemas.microsoft.com/office/drawing/2014/main" id="{6ECC9455-82E8-4B90-ADCA-076E79E7424A}"/>
                  </a:ext>
                </a:extLst>
              </p:cNvPr>
              <p:cNvSpPr txBox="1"/>
              <p:nvPr/>
            </p:nvSpPr>
            <p:spPr>
              <a:xfrm>
                <a:off x="2338716" y="4021485"/>
                <a:ext cx="3988967" cy="371303"/>
              </a:xfrm>
              <a:prstGeom prst="rect">
                <a:avLst/>
              </a:prstGeom>
              <a:gradFill flip="none" rotWithShape="1">
                <a:gsLst>
                  <a:gs pos="0">
                    <a:sysClr val="window" lastClr="FFFFFF">
                      <a:lumMod val="65000"/>
                    </a:sysClr>
                  </a:gs>
                  <a:gs pos="100000">
                    <a:sysClr val="window" lastClr="FFFFFF">
                      <a:lumMod val="85000"/>
                    </a:sysClr>
                  </a:gs>
                </a:gsLst>
                <a:lin ang="16200000" scaled="0"/>
                <a:tileRect/>
              </a:gradFill>
              <a:ln>
                <a:solidFill>
                  <a:sysClr val="window" lastClr="FFFFFF">
                    <a:lumMod val="65000"/>
                  </a:sysClr>
                </a:solidFill>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1"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6" name="TextBox 95">
                <a:extLst>
                  <a:ext uri="{FF2B5EF4-FFF2-40B4-BE49-F238E27FC236}">
                    <a16:creationId xmlns:a16="http://schemas.microsoft.com/office/drawing/2014/main" id="{CE45A6F0-94A6-437E-AEAF-707AD950D588}"/>
                  </a:ext>
                </a:extLst>
              </p:cNvPr>
              <p:cNvSpPr txBox="1"/>
              <p:nvPr/>
            </p:nvSpPr>
            <p:spPr>
              <a:xfrm>
                <a:off x="1856365" y="5028213"/>
                <a:ext cx="4924958" cy="371303"/>
              </a:xfrm>
              <a:prstGeom prst="rect">
                <a:avLst/>
              </a:prstGeom>
              <a:gradFill flip="none" rotWithShape="1">
                <a:gsLst>
                  <a:gs pos="0">
                    <a:sysClr val="window" lastClr="FFFFFF">
                      <a:lumMod val="65000"/>
                    </a:sysClr>
                  </a:gs>
                  <a:gs pos="100000">
                    <a:sysClr val="window" lastClr="FFFFFF">
                      <a:lumMod val="85000"/>
                    </a:sysClr>
                  </a:gs>
                </a:gsLst>
                <a:lin ang="16200000" scaled="0"/>
                <a:tileRect/>
              </a:gradFill>
              <a:ln>
                <a:solidFill>
                  <a:sysClr val="window" lastClr="FFFFFF">
                    <a:lumMod val="65000"/>
                  </a:sysClr>
                </a:solidFill>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1"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7" name="TextBox 96">
                <a:extLst>
                  <a:ext uri="{FF2B5EF4-FFF2-40B4-BE49-F238E27FC236}">
                    <a16:creationId xmlns:a16="http://schemas.microsoft.com/office/drawing/2014/main" id="{D0F82BE0-97EB-44C2-8AAA-87AEA3304D7E}"/>
                  </a:ext>
                </a:extLst>
              </p:cNvPr>
              <p:cNvSpPr txBox="1"/>
              <p:nvPr/>
            </p:nvSpPr>
            <p:spPr>
              <a:xfrm>
                <a:off x="1402726" y="6019630"/>
                <a:ext cx="5851377" cy="371303"/>
              </a:xfrm>
              <a:prstGeom prst="rect">
                <a:avLst/>
              </a:prstGeom>
              <a:gradFill flip="none" rotWithShape="1">
                <a:gsLst>
                  <a:gs pos="0">
                    <a:sysClr val="window" lastClr="FFFFFF">
                      <a:lumMod val="65000"/>
                    </a:sysClr>
                  </a:gs>
                  <a:gs pos="100000">
                    <a:sysClr val="window" lastClr="FFFFFF">
                      <a:lumMod val="85000"/>
                    </a:sysClr>
                  </a:gs>
                </a:gsLst>
                <a:lin ang="16200000" scaled="0"/>
                <a:tileRect/>
              </a:gradFill>
              <a:ln>
                <a:solidFill>
                  <a:sysClr val="window" lastClr="FFFFFF">
                    <a:lumMod val="65000"/>
                  </a:sysClr>
                </a:solidFill>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1"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8" name="Isosceles Triangle 85">
                <a:extLst>
                  <a:ext uri="{FF2B5EF4-FFF2-40B4-BE49-F238E27FC236}">
                    <a16:creationId xmlns:a16="http://schemas.microsoft.com/office/drawing/2014/main" id="{06A92C1A-F05D-4872-825F-43EBAC6B0B64}"/>
                  </a:ext>
                </a:extLst>
              </p:cNvPr>
              <p:cNvSpPr/>
              <p:nvPr/>
            </p:nvSpPr>
            <p:spPr>
              <a:xfrm>
                <a:off x="3276621" y="1225231"/>
                <a:ext cx="2136126" cy="756004"/>
              </a:xfrm>
              <a:prstGeom prst="triangle">
                <a:avLst/>
              </a:prstGeom>
              <a:gradFill rotWithShape="1">
                <a:gsLst>
                  <a:gs pos="0">
                    <a:sysClr val="window" lastClr="FFFFFF">
                      <a:lumMod val="50000"/>
                    </a:sysClr>
                  </a:gs>
                  <a:gs pos="100000">
                    <a:sysClr val="window" lastClr="FFFFFF">
                      <a:lumMod val="65000"/>
                    </a:sysClr>
                  </a:gs>
                </a:gsLst>
                <a:lin ang="16200000" scaled="0"/>
              </a:gradFill>
              <a:ln w="9525" cap="flat" cmpd="sng" algn="ctr">
                <a:solidFill>
                  <a:sysClr val="window" lastClr="FFFFFF">
                    <a:lumMod val="6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 name="Trapezoid 86">
                <a:extLst>
                  <a:ext uri="{FF2B5EF4-FFF2-40B4-BE49-F238E27FC236}">
                    <a16:creationId xmlns:a16="http://schemas.microsoft.com/office/drawing/2014/main" id="{506ACDE7-8A1B-46B6-A745-72EC5AAD0A5B}"/>
                  </a:ext>
                </a:extLst>
              </p:cNvPr>
              <p:cNvSpPr/>
              <p:nvPr/>
            </p:nvSpPr>
            <p:spPr>
              <a:xfrm>
                <a:off x="2815325" y="2348709"/>
                <a:ext cx="3066375" cy="641166"/>
              </a:xfrm>
              <a:prstGeom prst="trapezoid">
                <a:avLst>
                  <a:gd name="adj" fmla="val 73472"/>
                </a:avLst>
              </a:prstGeom>
              <a:gradFill rotWithShape="1">
                <a:gsLst>
                  <a:gs pos="0">
                    <a:sysClr val="window" lastClr="FFFFFF">
                      <a:lumMod val="50000"/>
                    </a:sysClr>
                  </a:gs>
                  <a:gs pos="100000">
                    <a:sysClr val="window" lastClr="FFFFFF">
                      <a:lumMod val="65000"/>
                    </a:sysClr>
                  </a:gs>
                </a:gsLst>
                <a:lin ang="16200000" scaled="0"/>
              </a:gradFill>
              <a:ln w="9525" cap="flat" cmpd="sng" algn="ctr">
                <a:solidFill>
                  <a:sysClr val="window" lastClr="FFFFFF">
                    <a:lumMod val="6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0" name="Trapezoid 87">
                <a:extLst>
                  <a:ext uri="{FF2B5EF4-FFF2-40B4-BE49-F238E27FC236}">
                    <a16:creationId xmlns:a16="http://schemas.microsoft.com/office/drawing/2014/main" id="{6060FEFC-01ED-4F3A-B132-54DB6D805C5D}"/>
                  </a:ext>
                </a:extLst>
              </p:cNvPr>
              <p:cNvSpPr/>
              <p:nvPr/>
            </p:nvSpPr>
            <p:spPr>
              <a:xfrm>
                <a:off x="2338716" y="3370748"/>
                <a:ext cx="3998538" cy="637339"/>
              </a:xfrm>
              <a:prstGeom prst="trapezoid">
                <a:avLst>
                  <a:gd name="adj" fmla="val 73472"/>
                </a:avLst>
              </a:prstGeom>
              <a:gradFill rotWithShape="1">
                <a:gsLst>
                  <a:gs pos="0">
                    <a:sysClr val="window" lastClr="FFFFFF">
                      <a:lumMod val="50000"/>
                    </a:sysClr>
                  </a:gs>
                  <a:gs pos="100000">
                    <a:sysClr val="window" lastClr="FFFFFF">
                      <a:lumMod val="65000"/>
                    </a:sysClr>
                  </a:gs>
                </a:gsLst>
                <a:lin ang="16200000" scaled="0"/>
              </a:gradFill>
              <a:ln w="9525" cap="flat" cmpd="sng" algn="ctr">
                <a:solidFill>
                  <a:sysClr val="window" lastClr="FFFFFF">
                    <a:lumMod val="6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 name="Trapezoid 88">
                <a:extLst>
                  <a:ext uri="{FF2B5EF4-FFF2-40B4-BE49-F238E27FC236}">
                    <a16:creationId xmlns:a16="http://schemas.microsoft.com/office/drawing/2014/main" id="{36F0CC58-2707-4D0F-8366-82BC856AAEF1}"/>
                  </a:ext>
                </a:extLst>
              </p:cNvPr>
              <p:cNvSpPr/>
              <p:nvPr/>
            </p:nvSpPr>
            <p:spPr>
              <a:xfrm>
                <a:off x="1856365" y="4388960"/>
                <a:ext cx="4938356" cy="639253"/>
              </a:xfrm>
              <a:prstGeom prst="trapezoid">
                <a:avLst>
                  <a:gd name="adj" fmla="val 73472"/>
                </a:avLst>
              </a:prstGeom>
              <a:gradFill rotWithShape="1">
                <a:gsLst>
                  <a:gs pos="0">
                    <a:sysClr val="window" lastClr="FFFFFF">
                      <a:lumMod val="50000"/>
                    </a:sysClr>
                  </a:gs>
                  <a:gs pos="100000">
                    <a:sysClr val="window" lastClr="FFFFFF">
                      <a:lumMod val="65000"/>
                    </a:sysClr>
                  </a:gs>
                </a:gsLst>
                <a:lin ang="16200000" scaled="0"/>
              </a:gradFill>
              <a:ln w="9525" cap="flat" cmpd="sng" algn="ctr">
                <a:solidFill>
                  <a:sysClr val="window" lastClr="FFFFFF">
                    <a:lumMod val="6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2" name="Trapezoid 89">
                <a:extLst>
                  <a:ext uri="{FF2B5EF4-FFF2-40B4-BE49-F238E27FC236}">
                    <a16:creationId xmlns:a16="http://schemas.microsoft.com/office/drawing/2014/main" id="{5A295525-0889-45CC-8F1F-B4857F78FBFD}"/>
                  </a:ext>
                </a:extLst>
              </p:cNvPr>
              <p:cNvSpPr/>
              <p:nvPr/>
            </p:nvSpPr>
            <p:spPr>
              <a:xfrm>
                <a:off x="1402726" y="5368893"/>
                <a:ext cx="5851377" cy="639253"/>
              </a:xfrm>
              <a:prstGeom prst="trapezoid">
                <a:avLst>
                  <a:gd name="adj" fmla="val 73472"/>
                </a:avLst>
              </a:prstGeom>
              <a:gradFill rotWithShape="1">
                <a:gsLst>
                  <a:gs pos="0">
                    <a:sysClr val="window" lastClr="FFFFFF">
                      <a:lumMod val="50000"/>
                    </a:sysClr>
                  </a:gs>
                  <a:gs pos="100000">
                    <a:sysClr val="window" lastClr="FFFFFF">
                      <a:lumMod val="65000"/>
                    </a:sysClr>
                  </a:gs>
                </a:gsLst>
                <a:lin ang="16200000" scaled="0"/>
              </a:gradFill>
              <a:ln w="9525" cap="flat" cmpd="sng" algn="ctr">
                <a:solidFill>
                  <a:sysClr val="window" lastClr="FFFFFF">
                    <a:lumMod val="6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3" name="TextBox 102">
                <a:extLst>
                  <a:ext uri="{FF2B5EF4-FFF2-40B4-BE49-F238E27FC236}">
                    <a16:creationId xmlns:a16="http://schemas.microsoft.com/office/drawing/2014/main" id="{EA21E1E3-6B4E-42EE-9213-946790A4D7FD}"/>
                  </a:ext>
                </a:extLst>
              </p:cNvPr>
              <p:cNvSpPr txBox="1"/>
              <p:nvPr/>
            </p:nvSpPr>
            <p:spPr>
              <a:xfrm>
                <a:off x="2815325" y="2999446"/>
                <a:ext cx="3066375" cy="371303"/>
              </a:xfrm>
              <a:prstGeom prst="rect">
                <a:avLst/>
              </a:prstGeom>
              <a:gradFill flip="none" rotWithShape="1">
                <a:gsLst>
                  <a:gs pos="0">
                    <a:sysClr val="window" lastClr="FFFFFF">
                      <a:lumMod val="65000"/>
                    </a:sysClr>
                  </a:gs>
                  <a:gs pos="100000">
                    <a:sysClr val="window" lastClr="FFFFFF">
                      <a:lumMod val="85000"/>
                    </a:sysClr>
                  </a:gs>
                </a:gsLst>
                <a:lin ang="16200000" scaled="0"/>
                <a:tileRect/>
              </a:gradFill>
              <a:ln>
                <a:solidFill>
                  <a:sysClr val="window" lastClr="FFFFFF">
                    <a:lumMod val="65000"/>
                  </a:sysClr>
                </a:solidFill>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1"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7" name="TextBox 63">
              <a:extLst>
                <a:ext uri="{FF2B5EF4-FFF2-40B4-BE49-F238E27FC236}">
                  <a16:creationId xmlns:a16="http://schemas.microsoft.com/office/drawing/2014/main" id="{E0CBB71C-88C8-4BBF-BB11-35DAFCF877C3}"/>
                </a:ext>
              </a:extLst>
            </p:cNvPr>
            <p:cNvSpPr txBox="1">
              <a:spLocks noChangeArrowheads="1"/>
            </p:cNvSpPr>
            <p:nvPr/>
          </p:nvSpPr>
          <p:spPr bwMode="auto">
            <a:xfrm>
              <a:off x="3924837" y="3192323"/>
              <a:ext cx="1120842" cy="307954"/>
            </a:xfrm>
            <a:prstGeom prst="rect">
              <a:avLst/>
            </a:prstGeom>
            <a:solidFill>
              <a:schemeClr val="accent5">
                <a:lumMod val="75000"/>
              </a:schemeClr>
            </a:solidFill>
            <a:ln w="9525">
              <a:no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Values</a:t>
              </a:r>
            </a:p>
          </p:txBody>
        </p:sp>
        <p:sp>
          <p:nvSpPr>
            <p:cNvPr id="8" name="TextBox 65">
              <a:extLst>
                <a:ext uri="{FF2B5EF4-FFF2-40B4-BE49-F238E27FC236}">
                  <a16:creationId xmlns:a16="http://schemas.microsoft.com/office/drawing/2014/main" id="{376DAA98-DE04-46D3-959A-94E56895E484}"/>
                </a:ext>
              </a:extLst>
            </p:cNvPr>
            <p:cNvSpPr txBox="1">
              <a:spLocks noChangeArrowheads="1"/>
            </p:cNvSpPr>
            <p:nvPr/>
          </p:nvSpPr>
          <p:spPr bwMode="auto">
            <a:xfrm>
              <a:off x="3154853" y="4870193"/>
              <a:ext cx="2656046" cy="307954"/>
            </a:xfrm>
            <a:prstGeom prst="rect">
              <a:avLst/>
            </a:prstGeom>
            <a:solidFill>
              <a:schemeClr val="accent3">
                <a:lumMod val="75000"/>
              </a:schemeClr>
            </a:solidFill>
            <a:ln w="9525">
              <a:no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Mission</a:t>
              </a:r>
            </a:p>
          </p:txBody>
        </p:sp>
        <p:sp>
          <p:nvSpPr>
            <p:cNvPr id="9" name="TextBox 66">
              <a:extLst>
                <a:ext uri="{FF2B5EF4-FFF2-40B4-BE49-F238E27FC236}">
                  <a16:creationId xmlns:a16="http://schemas.microsoft.com/office/drawing/2014/main" id="{1F6D5BC5-3477-49EC-90E1-1DC3878FE406}"/>
                </a:ext>
              </a:extLst>
            </p:cNvPr>
            <p:cNvSpPr txBox="1">
              <a:spLocks noChangeArrowheads="1"/>
            </p:cNvSpPr>
            <p:nvPr/>
          </p:nvSpPr>
          <p:spPr bwMode="auto">
            <a:xfrm>
              <a:off x="2799232" y="5706748"/>
              <a:ext cx="3392690" cy="307954"/>
            </a:xfrm>
            <a:prstGeom prst="rect">
              <a:avLst/>
            </a:prstGeom>
            <a:solidFill>
              <a:schemeClr val="accent2">
                <a:lumMod val="75000"/>
              </a:schemeClr>
            </a:solidFill>
            <a:ln w="9525">
              <a:no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Strategic goals</a:t>
              </a:r>
            </a:p>
          </p:txBody>
        </p:sp>
        <p:sp>
          <p:nvSpPr>
            <p:cNvPr id="10" name="TextBox 68">
              <a:extLst>
                <a:ext uri="{FF2B5EF4-FFF2-40B4-BE49-F238E27FC236}">
                  <a16:creationId xmlns:a16="http://schemas.microsoft.com/office/drawing/2014/main" id="{6B2F113F-B8E5-4788-8FCF-A0158DC1903C}"/>
                </a:ext>
              </a:extLst>
            </p:cNvPr>
            <p:cNvSpPr txBox="1">
              <a:spLocks noChangeArrowheads="1"/>
            </p:cNvSpPr>
            <p:nvPr/>
          </p:nvSpPr>
          <p:spPr bwMode="auto">
            <a:xfrm>
              <a:off x="2430910" y="6543301"/>
              <a:ext cx="4142035" cy="307954"/>
            </a:xfrm>
            <a:prstGeom prst="rect">
              <a:avLst/>
            </a:prstGeom>
            <a:solidFill>
              <a:schemeClr val="accent1">
                <a:lumMod val="75000"/>
              </a:schemeClr>
            </a:solidFill>
            <a:ln w="9525">
              <a:no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Tactic</a:t>
              </a:r>
            </a:p>
          </p:txBody>
        </p:sp>
        <p:sp>
          <p:nvSpPr>
            <p:cNvPr id="11" name="Rectangle 74">
              <a:extLst>
                <a:ext uri="{FF2B5EF4-FFF2-40B4-BE49-F238E27FC236}">
                  <a16:creationId xmlns:a16="http://schemas.microsoft.com/office/drawing/2014/main" id="{C813B638-891E-4755-8C45-AA39B90767BC}"/>
                </a:ext>
              </a:extLst>
            </p:cNvPr>
            <p:cNvSpPr/>
            <p:nvPr/>
          </p:nvSpPr>
          <p:spPr>
            <a:xfrm>
              <a:off x="3537463" y="4028877"/>
              <a:ext cx="1895589" cy="31589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Isosceles Triangle 59">
              <a:extLst>
                <a:ext uri="{FF2B5EF4-FFF2-40B4-BE49-F238E27FC236}">
                  <a16:creationId xmlns:a16="http://schemas.microsoft.com/office/drawing/2014/main" id="{61EC8826-0B8D-4C17-9EE9-314E1B8EA855}"/>
                </a:ext>
              </a:extLst>
            </p:cNvPr>
            <p:cNvSpPr/>
            <p:nvPr/>
          </p:nvSpPr>
          <p:spPr>
            <a:xfrm>
              <a:off x="3934362" y="2566891"/>
              <a:ext cx="1111317" cy="627018"/>
            </a:xfrm>
            <a:prstGeom prst="triangle">
              <a:avLst/>
            </a:prstGeom>
            <a:solidFill>
              <a:schemeClr val="accent5"/>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Trapezoid 60">
              <a:extLst>
                <a:ext uri="{FF2B5EF4-FFF2-40B4-BE49-F238E27FC236}">
                  <a16:creationId xmlns:a16="http://schemas.microsoft.com/office/drawing/2014/main" id="{6CC283CD-C586-4376-B529-C3185BAB76E5}"/>
                </a:ext>
              </a:extLst>
            </p:cNvPr>
            <p:cNvSpPr/>
            <p:nvPr/>
          </p:nvSpPr>
          <p:spPr>
            <a:xfrm>
              <a:off x="3537463" y="3498689"/>
              <a:ext cx="1895589" cy="530188"/>
            </a:xfrm>
            <a:prstGeom prst="trapezoid">
              <a:avLst>
                <a:gd name="adj" fmla="val 73472"/>
              </a:avLst>
            </a:prstGeom>
            <a:solidFill>
              <a:schemeClr val="accent4"/>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Trapezoid 61">
              <a:extLst>
                <a:ext uri="{FF2B5EF4-FFF2-40B4-BE49-F238E27FC236}">
                  <a16:creationId xmlns:a16="http://schemas.microsoft.com/office/drawing/2014/main" id="{307F2E11-F303-46A1-9D81-093DE7EB660D}"/>
                </a:ext>
              </a:extLst>
            </p:cNvPr>
            <p:cNvSpPr/>
            <p:nvPr/>
          </p:nvSpPr>
          <p:spPr>
            <a:xfrm>
              <a:off x="3154853" y="4344768"/>
              <a:ext cx="2656046" cy="530188"/>
            </a:xfrm>
            <a:prstGeom prst="trapezoid">
              <a:avLst>
                <a:gd name="adj" fmla="val 73472"/>
              </a:avLst>
            </a:prstGeom>
            <a:solidFill>
              <a:schemeClr val="accent3"/>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Trapezoid 62">
              <a:extLst>
                <a:ext uri="{FF2B5EF4-FFF2-40B4-BE49-F238E27FC236}">
                  <a16:creationId xmlns:a16="http://schemas.microsoft.com/office/drawing/2014/main" id="{0712CE03-EE54-48C0-A284-F3B3A0689E7A}"/>
                </a:ext>
              </a:extLst>
            </p:cNvPr>
            <p:cNvSpPr/>
            <p:nvPr/>
          </p:nvSpPr>
          <p:spPr>
            <a:xfrm>
              <a:off x="2799232" y="5176560"/>
              <a:ext cx="3392690" cy="530188"/>
            </a:xfrm>
            <a:prstGeom prst="trapezoid">
              <a:avLst>
                <a:gd name="adj" fmla="val 69501"/>
              </a:avLst>
            </a:prstGeom>
            <a:solidFill>
              <a:schemeClr val="accent2"/>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 name="Trapezoid 67">
              <a:extLst>
                <a:ext uri="{FF2B5EF4-FFF2-40B4-BE49-F238E27FC236}">
                  <a16:creationId xmlns:a16="http://schemas.microsoft.com/office/drawing/2014/main" id="{C0A3218C-F522-40E3-A407-47F6C7F10157}"/>
                </a:ext>
              </a:extLst>
            </p:cNvPr>
            <p:cNvSpPr/>
            <p:nvPr/>
          </p:nvSpPr>
          <p:spPr>
            <a:xfrm>
              <a:off x="2430910" y="6017876"/>
              <a:ext cx="4142035" cy="530188"/>
            </a:xfrm>
            <a:prstGeom prst="trapezoid">
              <a:avLst>
                <a:gd name="adj" fmla="val 71487"/>
              </a:avLst>
            </a:prstGeom>
            <a:solidFill>
              <a:schemeClr val="accent1"/>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TextBox 64">
              <a:extLst>
                <a:ext uri="{FF2B5EF4-FFF2-40B4-BE49-F238E27FC236}">
                  <a16:creationId xmlns:a16="http://schemas.microsoft.com/office/drawing/2014/main" id="{DE71D0EE-0487-4D59-83D8-31FF1B03636B}"/>
                </a:ext>
              </a:extLst>
            </p:cNvPr>
            <p:cNvSpPr txBox="1">
              <a:spLocks noChangeArrowheads="1"/>
            </p:cNvSpPr>
            <p:nvPr/>
          </p:nvSpPr>
          <p:spPr bwMode="auto">
            <a:xfrm>
              <a:off x="3537463" y="4038401"/>
              <a:ext cx="1895589" cy="307954"/>
            </a:xfrm>
            <a:prstGeom prst="rect">
              <a:avLst/>
            </a:prstGeom>
            <a:solidFill>
              <a:schemeClr val="accent4">
                <a:lumMod val="75000"/>
              </a:schemeClr>
            </a:solidFill>
            <a:ln w="9525">
              <a:noFill/>
              <a:miter lim="800000"/>
              <a:headEnd/>
              <a:tailEnd/>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Vision</a:t>
              </a:r>
            </a:p>
          </p:txBody>
        </p:sp>
        <p:grpSp>
          <p:nvGrpSpPr>
            <p:cNvPr id="104471" name="Group 57">
              <a:extLst>
                <a:ext uri="{FF2B5EF4-FFF2-40B4-BE49-F238E27FC236}">
                  <a16:creationId xmlns:a16="http://schemas.microsoft.com/office/drawing/2014/main" id="{8A0E0111-0DC9-47A4-AB1B-1A30079B6453}"/>
                </a:ext>
              </a:extLst>
            </p:cNvPr>
            <p:cNvGrpSpPr>
              <a:grpSpLocks/>
            </p:cNvGrpSpPr>
            <p:nvPr/>
          </p:nvGrpSpPr>
          <p:grpSpPr bwMode="auto">
            <a:xfrm>
              <a:off x="3943648" y="1323965"/>
              <a:ext cx="1042823" cy="1290362"/>
              <a:chOff x="3490699" y="649288"/>
              <a:chExt cx="1766887" cy="2187575"/>
            </a:xfrm>
          </p:grpSpPr>
          <p:sp>
            <p:nvSpPr>
              <p:cNvPr id="43" name="Oval 5">
                <a:extLst>
                  <a:ext uri="{FF2B5EF4-FFF2-40B4-BE49-F238E27FC236}">
                    <a16:creationId xmlns:a16="http://schemas.microsoft.com/office/drawing/2014/main" id="{8488DA56-B7A9-43D7-9089-61777ADA9236}"/>
                  </a:ext>
                </a:extLst>
              </p:cNvPr>
              <p:cNvSpPr>
                <a:spLocks noChangeArrowheads="1"/>
              </p:cNvSpPr>
              <p:nvPr/>
            </p:nvSpPr>
            <p:spPr bwMode="auto">
              <a:xfrm>
                <a:off x="3491106" y="1069104"/>
                <a:ext cx="1767272" cy="1768074"/>
              </a:xfrm>
              <a:prstGeom prst="ellipse">
                <a:avLst/>
              </a:prstGeom>
              <a:gradFill rotWithShape="1">
                <a:gsLst>
                  <a:gs pos="0">
                    <a:srgbClr val="7F7F7F"/>
                  </a:gs>
                  <a:gs pos="21001">
                    <a:srgbClr val="D9D9D9"/>
                  </a:gs>
                  <a:gs pos="46001">
                    <a:srgbClr val="595959"/>
                  </a:gs>
                  <a:gs pos="70000">
                    <a:srgbClr val="A6A6A6"/>
                  </a:gs>
                  <a:gs pos="100000">
                    <a:srgbClr val="595959"/>
                  </a:gs>
                </a:gsLst>
                <a:lin ang="60000"/>
              </a:gradFill>
              <a:ln w="9525">
                <a:solidFill>
                  <a:srgbClr val="7F7F7F"/>
                </a:solidFill>
                <a:round/>
                <a:headEnd/>
                <a:tailEnd/>
              </a:ln>
              <a:effectLst>
                <a:outerShdw dist="22987" dir="2940029"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Ellipse 43">
                <a:extLst>
                  <a:ext uri="{FF2B5EF4-FFF2-40B4-BE49-F238E27FC236}">
                    <a16:creationId xmlns:a16="http://schemas.microsoft.com/office/drawing/2014/main" id="{C59F82F2-DEEA-4BD3-A1B3-772915CF7E05}"/>
                  </a:ext>
                </a:extLst>
              </p:cNvPr>
              <p:cNvSpPr>
                <a:spLocks noChangeArrowheads="1"/>
              </p:cNvSpPr>
              <p:nvPr/>
            </p:nvSpPr>
            <p:spPr bwMode="auto">
              <a:xfrm>
                <a:off x="3633672" y="1222500"/>
                <a:ext cx="1482139" cy="1480122"/>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Oval 7">
                <a:extLst>
                  <a:ext uri="{FF2B5EF4-FFF2-40B4-BE49-F238E27FC236}">
                    <a16:creationId xmlns:a16="http://schemas.microsoft.com/office/drawing/2014/main" id="{0D745AE7-1986-4775-9240-136695C79218}"/>
                  </a:ext>
                </a:extLst>
              </p:cNvPr>
              <p:cNvSpPr/>
              <p:nvPr/>
            </p:nvSpPr>
            <p:spPr bwMode="auto">
              <a:xfrm>
                <a:off x="3636144" y="1221864"/>
                <a:ext cx="1475997" cy="1475910"/>
              </a:xfrm>
              <a:prstGeom prst="ellipse">
                <a:avLst/>
              </a:prstGeom>
              <a:gradFill flip="none" rotWithShape="1">
                <a:gsLst>
                  <a:gs pos="100000">
                    <a:sysClr val="window" lastClr="FFFFFF">
                      <a:lumMod val="75000"/>
                    </a:sysClr>
                  </a:gs>
                  <a:gs pos="29000">
                    <a:sysClr val="window" lastClr="FFFFFF"/>
                  </a:gs>
                </a:gsLst>
                <a:path path="circle">
                  <a:fillToRect l="50000" t="50000" r="50000" b="50000"/>
                </a:path>
                <a:tileRect/>
              </a:gradFill>
              <a:ln w="79375" cap="flat" cmpd="sng" algn="ctr">
                <a:gradFill flip="none" rotWithShape="1">
                  <a:gsLst>
                    <a:gs pos="0">
                      <a:sysClr val="windowText" lastClr="000000">
                        <a:lumMod val="65000"/>
                        <a:lumOff val="35000"/>
                      </a:sysClr>
                    </a:gs>
                    <a:gs pos="100000">
                      <a:sysClr val="windowText" lastClr="000000">
                        <a:lumMod val="50000"/>
                        <a:lumOff val="50000"/>
                      </a:sysClr>
                    </a:gs>
                    <a:gs pos="26000">
                      <a:sysClr val="windowText" lastClr="000000">
                        <a:lumMod val="85000"/>
                        <a:lumOff val="15000"/>
                      </a:sysClr>
                    </a:gs>
                    <a:gs pos="47000">
                      <a:sysClr val="windowText" lastClr="000000">
                        <a:lumMod val="50000"/>
                        <a:lumOff val="50000"/>
                      </a:sysClr>
                    </a:gs>
                    <a:gs pos="63000">
                      <a:sysClr val="window" lastClr="FFFFFF">
                        <a:lumMod val="95000"/>
                      </a:sysClr>
                    </a:gs>
                  </a:gsLst>
                  <a:lin ang="0" scaled="1"/>
                  <a:tileRect/>
                </a:gradFill>
                <a:prstDash val="solid"/>
              </a:ln>
              <a:effectLst/>
            </p:spPr>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Måne 120">
                <a:extLst>
                  <a:ext uri="{FF2B5EF4-FFF2-40B4-BE49-F238E27FC236}">
                    <a16:creationId xmlns:a16="http://schemas.microsoft.com/office/drawing/2014/main" id="{F34B471E-F1FD-4588-BBFE-43897C419880}"/>
                  </a:ext>
                </a:extLst>
              </p:cNvPr>
              <p:cNvSpPr/>
              <p:nvPr/>
            </p:nvSpPr>
            <p:spPr bwMode="auto">
              <a:xfrm rot="16552097">
                <a:off x="4053868" y="1665673"/>
                <a:ext cx="640550" cy="1374710"/>
              </a:xfrm>
              <a:prstGeom prst="moon">
                <a:avLst>
                  <a:gd name="adj" fmla="val 2486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104504" name="Group 14">
                <a:extLst>
                  <a:ext uri="{FF2B5EF4-FFF2-40B4-BE49-F238E27FC236}">
                    <a16:creationId xmlns:a16="http://schemas.microsoft.com/office/drawing/2014/main" id="{F15CE8A6-880B-488C-A4B1-5E3029F4E8BC}"/>
                  </a:ext>
                </a:extLst>
              </p:cNvPr>
              <p:cNvGrpSpPr>
                <a:grpSpLocks/>
              </p:cNvGrpSpPr>
              <p:nvPr/>
            </p:nvGrpSpPr>
            <p:grpSpPr bwMode="auto">
              <a:xfrm>
                <a:off x="3717716" y="1298575"/>
                <a:ext cx="1312864" cy="1316038"/>
                <a:chOff x="4708454" y="5120444"/>
                <a:chExt cx="1312865" cy="1316117"/>
              </a:xfrm>
            </p:grpSpPr>
            <p:grpSp>
              <p:nvGrpSpPr>
                <p:cNvPr id="104547" name="Group 107">
                  <a:extLst>
                    <a:ext uri="{FF2B5EF4-FFF2-40B4-BE49-F238E27FC236}">
                      <a16:creationId xmlns:a16="http://schemas.microsoft.com/office/drawing/2014/main" id="{C8D0118C-267A-44BD-8A0B-46654B91407D}"/>
                    </a:ext>
                  </a:extLst>
                </p:cNvPr>
                <p:cNvGrpSpPr>
                  <a:grpSpLocks/>
                </p:cNvGrpSpPr>
                <p:nvPr/>
              </p:nvGrpSpPr>
              <p:grpSpPr bwMode="auto">
                <a:xfrm>
                  <a:off x="5397430" y="5120444"/>
                  <a:ext cx="1588" cy="1316117"/>
                  <a:chOff x="4344197" y="3353315"/>
                  <a:chExt cx="1588" cy="1316117"/>
                </a:xfrm>
              </p:grpSpPr>
              <p:cxnSp>
                <p:nvCxnSpPr>
                  <p:cNvPr id="104551" name="Straight Connector 55">
                    <a:extLst>
                      <a:ext uri="{FF2B5EF4-FFF2-40B4-BE49-F238E27FC236}">
                        <a16:creationId xmlns:a16="http://schemas.microsoft.com/office/drawing/2014/main" id="{E518A1D9-E35A-479A-B596-C370D13A6731}"/>
                      </a:ext>
                    </a:extLst>
                  </p:cNvPr>
                  <p:cNvCxnSpPr>
                    <a:cxnSpLocks noChangeShapeType="1"/>
                  </p:cNvCxnSpPr>
                  <p:nvPr/>
                </p:nvCxnSpPr>
                <p:spPr bwMode="auto">
                  <a:xfrm rot="5400000">
                    <a:off x="4289301" y="4612652"/>
                    <a:ext cx="111618" cy="0"/>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552" name="Straight Connector 56">
                    <a:extLst>
                      <a:ext uri="{FF2B5EF4-FFF2-40B4-BE49-F238E27FC236}">
                        <a16:creationId xmlns:a16="http://schemas.microsoft.com/office/drawing/2014/main" id="{0C7F0410-831B-4EF4-B6E5-883DCD737F84}"/>
                      </a:ext>
                    </a:extLst>
                  </p:cNvPr>
                  <p:cNvCxnSpPr>
                    <a:cxnSpLocks noChangeShapeType="1"/>
                  </p:cNvCxnSpPr>
                  <p:nvPr/>
                </p:nvCxnSpPr>
                <p:spPr bwMode="auto">
                  <a:xfrm rot="5400000">
                    <a:off x="4289301" y="3409414"/>
                    <a:ext cx="111618" cy="0"/>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04548" name="Group 110">
                  <a:extLst>
                    <a:ext uri="{FF2B5EF4-FFF2-40B4-BE49-F238E27FC236}">
                      <a16:creationId xmlns:a16="http://schemas.microsoft.com/office/drawing/2014/main" id="{656DCCEC-3F3D-4688-9BA5-FB45A2C428EA}"/>
                    </a:ext>
                  </a:extLst>
                </p:cNvPr>
                <p:cNvGrpSpPr>
                  <a:grpSpLocks/>
                </p:cNvGrpSpPr>
                <p:nvPr/>
              </p:nvGrpSpPr>
              <p:grpSpPr bwMode="auto">
                <a:xfrm rot="-5400000">
                  <a:off x="5362505" y="5125247"/>
                  <a:ext cx="4763" cy="1312865"/>
                  <a:chOff x="4345115" y="3350415"/>
                  <a:chExt cx="4763" cy="1312865"/>
                </a:xfrm>
              </p:grpSpPr>
              <p:cxnSp>
                <p:nvCxnSpPr>
                  <p:cNvPr id="104549" name="Straight Connector 53">
                    <a:extLst>
                      <a:ext uri="{FF2B5EF4-FFF2-40B4-BE49-F238E27FC236}">
                        <a16:creationId xmlns:a16="http://schemas.microsoft.com/office/drawing/2014/main" id="{CBC7CC87-E210-4183-BE83-9DF705DBA60D}"/>
                      </a:ext>
                    </a:extLst>
                  </p:cNvPr>
                  <p:cNvCxnSpPr>
                    <a:cxnSpLocks noChangeShapeType="1"/>
                  </p:cNvCxnSpPr>
                  <p:nvPr/>
                </p:nvCxnSpPr>
                <p:spPr bwMode="auto">
                  <a:xfrm rot="5400000">
                    <a:off x="4293009" y="4605843"/>
                    <a:ext cx="111546" cy="2233"/>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550" name="Straight Connector 18">
                    <a:extLst>
                      <a:ext uri="{FF2B5EF4-FFF2-40B4-BE49-F238E27FC236}">
                        <a16:creationId xmlns:a16="http://schemas.microsoft.com/office/drawing/2014/main" id="{FAFA759E-9A1C-475E-80F2-C06808584CE3}"/>
                      </a:ext>
                    </a:extLst>
                  </p:cNvPr>
                  <p:cNvCxnSpPr>
                    <a:cxnSpLocks noChangeShapeType="1"/>
                  </p:cNvCxnSpPr>
                  <p:nvPr/>
                </p:nvCxnSpPr>
                <p:spPr bwMode="auto">
                  <a:xfrm rot="5400000">
                    <a:off x="4297474" y="3403377"/>
                    <a:ext cx="111546" cy="2233"/>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grpSp>
            <p:nvGrpSpPr>
              <p:cNvPr id="104505" name="Group 28">
                <a:extLst>
                  <a:ext uri="{FF2B5EF4-FFF2-40B4-BE49-F238E27FC236}">
                    <a16:creationId xmlns:a16="http://schemas.microsoft.com/office/drawing/2014/main" id="{D6AF6B41-6E25-4532-80AC-A7DE8CD2E7F1}"/>
                  </a:ext>
                </a:extLst>
              </p:cNvPr>
              <p:cNvGrpSpPr>
                <a:grpSpLocks/>
              </p:cNvGrpSpPr>
              <p:nvPr/>
            </p:nvGrpSpPr>
            <p:grpSpPr bwMode="auto">
              <a:xfrm rot="-1887702">
                <a:off x="3709531" y="1295620"/>
                <a:ext cx="1328892" cy="1328891"/>
                <a:chOff x="4711759" y="5117169"/>
                <a:chExt cx="1328893" cy="1328970"/>
              </a:xfrm>
            </p:grpSpPr>
            <p:grpSp>
              <p:nvGrpSpPr>
                <p:cNvPr id="104541" name="Group 122">
                  <a:extLst>
                    <a:ext uri="{FF2B5EF4-FFF2-40B4-BE49-F238E27FC236}">
                      <a16:creationId xmlns:a16="http://schemas.microsoft.com/office/drawing/2014/main" id="{DBCE4FC7-29EA-4AFD-86EB-EC24007536B6}"/>
                    </a:ext>
                  </a:extLst>
                </p:cNvPr>
                <p:cNvGrpSpPr>
                  <a:grpSpLocks/>
                </p:cNvGrpSpPr>
                <p:nvPr/>
              </p:nvGrpSpPr>
              <p:grpSpPr bwMode="auto">
                <a:xfrm>
                  <a:off x="5394088" y="5117169"/>
                  <a:ext cx="1863" cy="1328970"/>
                  <a:chOff x="4340855" y="3350040"/>
                  <a:chExt cx="1863" cy="1328970"/>
                </a:xfrm>
              </p:grpSpPr>
              <p:cxnSp>
                <p:nvCxnSpPr>
                  <p:cNvPr id="104545" name="Straight Connector 33">
                    <a:extLst>
                      <a:ext uri="{FF2B5EF4-FFF2-40B4-BE49-F238E27FC236}">
                        <a16:creationId xmlns:a16="http://schemas.microsoft.com/office/drawing/2014/main" id="{78D6D8AD-1E9C-4AF9-B4DF-734719C5BE21}"/>
                      </a:ext>
                    </a:extLst>
                  </p:cNvPr>
                  <p:cNvCxnSpPr>
                    <a:cxnSpLocks noChangeShapeType="1"/>
                  </p:cNvCxnSpPr>
                  <p:nvPr/>
                </p:nvCxnSpPr>
                <p:spPr bwMode="auto">
                  <a:xfrm rot="5400000">
                    <a:off x="4303141" y="4636358"/>
                    <a:ext cx="75900" cy="2230"/>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546" name="Straight Connector 50">
                    <a:extLst>
                      <a:ext uri="{FF2B5EF4-FFF2-40B4-BE49-F238E27FC236}">
                        <a16:creationId xmlns:a16="http://schemas.microsoft.com/office/drawing/2014/main" id="{729F916C-1A16-4C3B-B0F1-3699084BC12C}"/>
                      </a:ext>
                    </a:extLst>
                  </p:cNvPr>
                  <p:cNvCxnSpPr>
                    <a:cxnSpLocks noChangeShapeType="1"/>
                  </p:cNvCxnSpPr>
                  <p:nvPr/>
                </p:nvCxnSpPr>
                <p:spPr bwMode="auto">
                  <a:xfrm rot="5400000">
                    <a:off x="4302149" y="3384781"/>
                    <a:ext cx="75900" cy="2231"/>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04542" name="Group 123">
                  <a:extLst>
                    <a:ext uri="{FF2B5EF4-FFF2-40B4-BE49-F238E27FC236}">
                      <a16:creationId xmlns:a16="http://schemas.microsoft.com/office/drawing/2014/main" id="{CA589A2C-002A-4E93-AA03-3D5598F34FE5}"/>
                    </a:ext>
                  </a:extLst>
                </p:cNvPr>
                <p:cNvGrpSpPr>
                  <a:grpSpLocks/>
                </p:cNvGrpSpPr>
                <p:nvPr/>
              </p:nvGrpSpPr>
              <p:grpSpPr bwMode="auto">
                <a:xfrm rot="-5400000">
                  <a:off x="5375274" y="5120586"/>
                  <a:ext cx="1863" cy="1328893"/>
                  <a:chOff x="4343210" y="3353722"/>
                  <a:chExt cx="1863" cy="1328893"/>
                </a:xfrm>
              </p:grpSpPr>
              <p:cxnSp>
                <p:nvCxnSpPr>
                  <p:cNvPr id="104543" name="Straight Connector 47">
                    <a:extLst>
                      <a:ext uri="{FF2B5EF4-FFF2-40B4-BE49-F238E27FC236}">
                        <a16:creationId xmlns:a16="http://schemas.microsoft.com/office/drawing/2014/main" id="{FAB71611-403B-4162-BC98-7E7439357DC5}"/>
                      </a:ext>
                    </a:extLst>
                  </p:cNvPr>
                  <p:cNvCxnSpPr>
                    <a:cxnSpLocks noChangeShapeType="1"/>
                  </p:cNvCxnSpPr>
                  <p:nvPr/>
                </p:nvCxnSpPr>
                <p:spPr bwMode="auto">
                  <a:xfrm rot="5400000">
                    <a:off x="4309447" y="4643356"/>
                    <a:ext cx="75851" cy="0"/>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544" name="Straight Connector 32">
                    <a:extLst>
                      <a:ext uri="{FF2B5EF4-FFF2-40B4-BE49-F238E27FC236}">
                        <a16:creationId xmlns:a16="http://schemas.microsoft.com/office/drawing/2014/main" id="{A9B70E7E-3887-4A3B-9C4C-E075070891CC}"/>
                      </a:ext>
                    </a:extLst>
                  </p:cNvPr>
                  <p:cNvCxnSpPr>
                    <a:cxnSpLocks noChangeShapeType="1"/>
                  </p:cNvCxnSpPr>
                  <p:nvPr/>
                </p:nvCxnSpPr>
                <p:spPr bwMode="auto">
                  <a:xfrm rot="5400000">
                    <a:off x="4309622" y="3390679"/>
                    <a:ext cx="75851" cy="0"/>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grpSp>
            <p:nvGrpSpPr>
              <p:cNvPr id="104506" name="Group 35">
                <a:extLst>
                  <a:ext uri="{FF2B5EF4-FFF2-40B4-BE49-F238E27FC236}">
                    <a16:creationId xmlns:a16="http://schemas.microsoft.com/office/drawing/2014/main" id="{E9D38555-BD4D-495A-BCCF-4967446981D0}"/>
                  </a:ext>
                </a:extLst>
              </p:cNvPr>
              <p:cNvGrpSpPr>
                <a:grpSpLocks/>
              </p:cNvGrpSpPr>
              <p:nvPr/>
            </p:nvGrpSpPr>
            <p:grpSpPr bwMode="auto">
              <a:xfrm rot="-3690956">
                <a:off x="3706263" y="1297905"/>
                <a:ext cx="1329303" cy="1329232"/>
                <a:chOff x="4708341" y="5114427"/>
                <a:chExt cx="1329312" cy="1329233"/>
              </a:xfrm>
            </p:grpSpPr>
            <p:grpSp>
              <p:nvGrpSpPr>
                <p:cNvPr id="104535" name="Group 129">
                  <a:extLst>
                    <a:ext uri="{FF2B5EF4-FFF2-40B4-BE49-F238E27FC236}">
                      <a16:creationId xmlns:a16="http://schemas.microsoft.com/office/drawing/2014/main" id="{84F116CC-DAFC-4988-AAF7-65F059DE3A7A}"/>
                    </a:ext>
                  </a:extLst>
                </p:cNvPr>
                <p:cNvGrpSpPr>
                  <a:grpSpLocks/>
                </p:cNvGrpSpPr>
                <p:nvPr/>
              </p:nvGrpSpPr>
              <p:grpSpPr bwMode="auto">
                <a:xfrm>
                  <a:off x="5400514" y="5114427"/>
                  <a:ext cx="2370" cy="1329233"/>
                  <a:chOff x="4347281" y="3347298"/>
                  <a:chExt cx="2370" cy="1329233"/>
                </a:xfrm>
              </p:grpSpPr>
              <p:cxnSp>
                <p:nvCxnSpPr>
                  <p:cNvPr id="104539" name="Straight Connector 43">
                    <a:extLst>
                      <a:ext uri="{FF2B5EF4-FFF2-40B4-BE49-F238E27FC236}">
                        <a16:creationId xmlns:a16="http://schemas.microsoft.com/office/drawing/2014/main" id="{8EEB6B57-6935-494E-A4EA-19218BF7FC09}"/>
                      </a:ext>
                    </a:extLst>
                  </p:cNvPr>
                  <p:cNvCxnSpPr>
                    <a:cxnSpLocks noChangeShapeType="1"/>
                  </p:cNvCxnSpPr>
                  <p:nvPr/>
                </p:nvCxnSpPr>
                <p:spPr bwMode="auto">
                  <a:xfrm rot="5400000">
                    <a:off x="4312810" y="4634756"/>
                    <a:ext cx="75851" cy="2232"/>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540" name="Straight Connector 44">
                    <a:extLst>
                      <a:ext uri="{FF2B5EF4-FFF2-40B4-BE49-F238E27FC236}">
                        <a16:creationId xmlns:a16="http://schemas.microsoft.com/office/drawing/2014/main" id="{2D818AFD-9BCD-4D8E-9D1E-D4894DB53A15}"/>
                      </a:ext>
                    </a:extLst>
                  </p:cNvPr>
                  <p:cNvCxnSpPr>
                    <a:cxnSpLocks noChangeShapeType="1"/>
                  </p:cNvCxnSpPr>
                  <p:nvPr/>
                </p:nvCxnSpPr>
                <p:spPr bwMode="auto">
                  <a:xfrm rot="5400000">
                    <a:off x="4313791" y="3382908"/>
                    <a:ext cx="75851" cy="2232"/>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04536" name="Group 130">
                  <a:extLst>
                    <a:ext uri="{FF2B5EF4-FFF2-40B4-BE49-F238E27FC236}">
                      <a16:creationId xmlns:a16="http://schemas.microsoft.com/office/drawing/2014/main" id="{1AA67640-1AC0-44DF-96AF-5DDDA6B253C0}"/>
                    </a:ext>
                  </a:extLst>
                </p:cNvPr>
                <p:cNvGrpSpPr>
                  <a:grpSpLocks/>
                </p:cNvGrpSpPr>
                <p:nvPr/>
              </p:nvGrpSpPr>
              <p:grpSpPr bwMode="auto">
                <a:xfrm rot="-5400000">
                  <a:off x="5371811" y="5116415"/>
                  <a:ext cx="2372" cy="1329312"/>
                  <a:chOff x="4346916" y="3350305"/>
                  <a:chExt cx="2372" cy="1329312"/>
                </a:xfrm>
              </p:grpSpPr>
              <p:cxnSp>
                <p:nvCxnSpPr>
                  <p:cNvPr id="104537" name="Straight Connector 41">
                    <a:extLst>
                      <a:ext uri="{FF2B5EF4-FFF2-40B4-BE49-F238E27FC236}">
                        <a16:creationId xmlns:a16="http://schemas.microsoft.com/office/drawing/2014/main" id="{883861B9-30F2-4C09-AFC6-4FB1637E5740}"/>
                      </a:ext>
                    </a:extLst>
                  </p:cNvPr>
                  <p:cNvCxnSpPr>
                    <a:cxnSpLocks noChangeShapeType="1"/>
                  </p:cNvCxnSpPr>
                  <p:nvPr/>
                </p:nvCxnSpPr>
                <p:spPr bwMode="auto">
                  <a:xfrm rot="5400000">
                    <a:off x="4313552" y="4638640"/>
                    <a:ext cx="75896" cy="2231"/>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538" name="Straight Connector 42">
                    <a:extLst>
                      <a:ext uri="{FF2B5EF4-FFF2-40B4-BE49-F238E27FC236}">
                        <a16:creationId xmlns:a16="http://schemas.microsoft.com/office/drawing/2014/main" id="{0A2FAAAD-1D5D-49E0-AAD6-30A3A57C65C1}"/>
                      </a:ext>
                    </a:extLst>
                  </p:cNvPr>
                  <p:cNvCxnSpPr>
                    <a:cxnSpLocks noChangeShapeType="1"/>
                  </p:cNvCxnSpPr>
                  <p:nvPr/>
                </p:nvCxnSpPr>
                <p:spPr bwMode="auto">
                  <a:xfrm rot="5400000">
                    <a:off x="4314534" y="3386055"/>
                    <a:ext cx="75896" cy="2231"/>
                  </a:xfrm>
                  <a:prstGeom prst="line">
                    <a:avLst/>
                  </a:prstGeom>
                  <a:noFill/>
                  <a:ln w="127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sp>
            <p:nvSpPr>
              <p:cNvPr id="50" name="Block Arc 12">
                <a:extLst>
                  <a:ext uri="{FF2B5EF4-FFF2-40B4-BE49-F238E27FC236}">
                    <a16:creationId xmlns:a16="http://schemas.microsoft.com/office/drawing/2014/main" id="{8A8E90C8-88EB-41C9-BE48-C19EB09A7564}"/>
                  </a:ext>
                </a:extLst>
              </p:cNvPr>
              <p:cNvSpPr>
                <a:spLocks noChangeArrowheads="1"/>
              </p:cNvSpPr>
              <p:nvPr/>
            </p:nvSpPr>
            <p:spPr bwMode="auto">
              <a:xfrm rot="-4690989">
                <a:off x="4190399" y="649372"/>
                <a:ext cx="368686" cy="368519"/>
              </a:xfrm>
              <a:custGeom>
                <a:avLst/>
                <a:gdLst>
                  <a:gd name="T0" fmla="*/ 8125 w 368300"/>
                  <a:gd name="T1" fmla="*/ 183357 h 366713"/>
                  <a:gd name="T2" fmla="*/ 16245 w 368300"/>
                  <a:gd name="T3" fmla="*/ 235965 h 366713"/>
                  <a:gd name="T4" fmla="*/ 184150 w 368300"/>
                  <a:gd name="T5" fmla="*/ 183357 h 366713"/>
                  <a:gd name="T6" fmla="*/ 0 60000 65536"/>
                  <a:gd name="T7" fmla="*/ 0 60000 65536"/>
                  <a:gd name="T8" fmla="*/ 0 60000 65536"/>
                  <a:gd name="T9" fmla="*/ 0 w 368300"/>
                  <a:gd name="T10" fmla="*/ 0 h 366713"/>
                  <a:gd name="T11" fmla="*/ 368300 w 368300"/>
                  <a:gd name="T12" fmla="*/ 366713 h 366713"/>
                </a:gdLst>
                <a:ahLst/>
                <a:cxnLst>
                  <a:cxn ang="T6">
                    <a:pos x="T0" y="T1"/>
                  </a:cxn>
                  <a:cxn ang="T7">
                    <a:pos x="T2" y="T3"/>
                  </a:cxn>
                  <a:cxn ang="T8">
                    <a:pos x="T4" y="T5"/>
                  </a:cxn>
                </a:cxnLst>
                <a:rect l="T9" t="T10" r="T11" b="T12"/>
                <a:pathLst>
                  <a:path w="368300" h="366713">
                    <a:moveTo>
                      <a:pt x="0" y="183357"/>
                    </a:moveTo>
                    <a:lnTo>
                      <a:pt x="0" y="183357"/>
                    </a:lnTo>
                    <a:cubicBezTo>
                      <a:pt x="0" y="82091"/>
                      <a:pt x="82446" y="0"/>
                      <a:pt x="184150" y="0"/>
                    </a:cubicBezTo>
                    <a:cubicBezTo>
                      <a:pt x="285853" y="0"/>
                      <a:pt x="368300" y="82091"/>
                      <a:pt x="368300" y="183357"/>
                    </a:cubicBezTo>
                    <a:cubicBezTo>
                      <a:pt x="368300" y="284622"/>
                      <a:pt x="285853" y="366714"/>
                      <a:pt x="184150" y="366714"/>
                    </a:cubicBezTo>
                    <a:cubicBezTo>
                      <a:pt x="103740" y="366714"/>
                      <a:pt x="32628" y="314766"/>
                      <a:pt x="8491" y="238395"/>
                    </a:cubicBezTo>
                    <a:lnTo>
                      <a:pt x="23998" y="233536"/>
                    </a:lnTo>
                    <a:lnTo>
                      <a:pt x="23997" y="233536"/>
                    </a:lnTo>
                    <a:cubicBezTo>
                      <a:pt x="46010" y="303129"/>
                      <a:pt x="110842" y="350464"/>
                      <a:pt x="184150" y="350464"/>
                    </a:cubicBezTo>
                    <a:cubicBezTo>
                      <a:pt x="276879" y="350464"/>
                      <a:pt x="352051" y="275647"/>
                      <a:pt x="352051" y="183357"/>
                    </a:cubicBezTo>
                    <a:cubicBezTo>
                      <a:pt x="352051" y="91066"/>
                      <a:pt x="276879" y="16250"/>
                      <a:pt x="184150" y="16250"/>
                    </a:cubicBezTo>
                    <a:cubicBezTo>
                      <a:pt x="91420" y="16250"/>
                      <a:pt x="16249" y="91066"/>
                      <a:pt x="16249" y="183357"/>
                    </a:cubicBezTo>
                    <a:lnTo>
                      <a:pt x="0" y="183357"/>
                    </a:lnTo>
                    <a:close/>
                  </a:path>
                </a:pathLst>
              </a:custGeom>
              <a:solidFill>
                <a:srgbClr val="BFBFBF"/>
              </a:solidFill>
              <a:ln w="9525">
                <a:solidFill>
                  <a:srgbClr val="7F7F7F"/>
                </a:solidFill>
                <a:miter lim="800000"/>
                <a:headEnd/>
                <a:tailEnd/>
              </a:ln>
              <a:effectLst>
                <a:outerShdw blurRad="63500" dist="23000" dir="5400000" rotWithShape="0">
                  <a:srgbClr val="808080">
                    <a:alpha val="34998"/>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Rectangle 13">
                <a:extLst>
                  <a:ext uri="{FF2B5EF4-FFF2-40B4-BE49-F238E27FC236}">
                    <a16:creationId xmlns:a16="http://schemas.microsoft.com/office/drawing/2014/main" id="{4F76D13B-2E39-4C6A-A51B-96188C4060DE}"/>
                  </a:ext>
                </a:extLst>
              </p:cNvPr>
              <p:cNvSpPr/>
              <p:nvPr/>
            </p:nvSpPr>
            <p:spPr bwMode="auto">
              <a:xfrm>
                <a:off x="4322289" y="945312"/>
                <a:ext cx="104906" cy="123792"/>
              </a:xfrm>
              <a:prstGeom prst="rect">
                <a:avLst/>
              </a:prstGeom>
              <a:gradFill rotWithShape="1">
                <a:gsLst>
                  <a:gs pos="0">
                    <a:sysClr val="windowText" lastClr="000000">
                      <a:lumMod val="75000"/>
                      <a:lumOff val="25000"/>
                    </a:sysClr>
                  </a:gs>
                  <a:gs pos="100000">
                    <a:sysClr val="window" lastClr="FFFFFF">
                      <a:lumMod val="50000"/>
                    </a:sysClr>
                  </a:gs>
                  <a:gs pos="38000">
                    <a:sysClr val="window" lastClr="FFFFFF">
                      <a:lumMod val="65000"/>
                    </a:sysClr>
                  </a:gs>
                  <a:gs pos="64000">
                    <a:sysClr val="window" lastClr="FFFFFF">
                      <a:lumMod val="95000"/>
                    </a:sysClr>
                  </a:gs>
                </a:gsLst>
                <a:lin ang="6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104509" name="Group 139">
                <a:extLst>
                  <a:ext uri="{FF2B5EF4-FFF2-40B4-BE49-F238E27FC236}">
                    <a16:creationId xmlns:a16="http://schemas.microsoft.com/office/drawing/2014/main" id="{CBBF9FED-1187-4F29-A94A-44354C6D03B7}"/>
                  </a:ext>
                </a:extLst>
              </p:cNvPr>
              <p:cNvGrpSpPr>
                <a:grpSpLocks/>
              </p:cNvGrpSpPr>
              <p:nvPr/>
            </p:nvGrpSpPr>
            <p:grpSpPr bwMode="auto">
              <a:xfrm>
                <a:off x="4038600" y="1616075"/>
                <a:ext cx="739776" cy="736599"/>
                <a:chOff x="2053308" y="2339747"/>
                <a:chExt cx="2049814" cy="2041029"/>
              </a:xfrm>
            </p:grpSpPr>
            <p:grpSp>
              <p:nvGrpSpPr>
                <p:cNvPr id="104523" name="Group 140">
                  <a:extLst>
                    <a:ext uri="{FF2B5EF4-FFF2-40B4-BE49-F238E27FC236}">
                      <a16:creationId xmlns:a16="http://schemas.microsoft.com/office/drawing/2014/main" id="{23B2FB74-807F-477A-A031-4CF87ADCE4EE}"/>
                    </a:ext>
                  </a:extLst>
                </p:cNvPr>
                <p:cNvGrpSpPr>
                  <a:grpSpLocks/>
                </p:cNvGrpSpPr>
                <p:nvPr/>
              </p:nvGrpSpPr>
              <p:grpSpPr bwMode="auto">
                <a:xfrm>
                  <a:off x="2053308" y="2339747"/>
                  <a:ext cx="2049814" cy="2041029"/>
                  <a:chOff x="2053308" y="2301647"/>
                  <a:chExt cx="2049814" cy="2041029"/>
                </a:xfrm>
              </p:grpSpPr>
              <p:sp>
                <p:nvSpPr>
                  <p:cNvPr id="71" name="Isosceles Triangle 34">
                    <a:extLst>
                      <a:ext uri="{FF2B5EF4-FFF2-40B4-BE49-F238E27FC236}">
                        <a16:creationId xmlns:a16="http://schemas.microsoft.com/office/drawing/2014/main" id="{20769E7E-1759-4E25-9301-B178BD1C22B7}"/>
                      </a:ext>
                    </a:extLst>
                  </p:cNvPr>
                  <p:cNvSpPr/>
                  <p:nvPr/>
                </p:nvSpPr>
                <p:spPr>
                  <a:xfrm>
                    <a:off x="2861727" y="2299792"/>
                    <a:ext cx="447202" cy="1014126"/>
                  </a:xfrm>
                  <a:prstGeom prst="triangle">
                    <a:avLst/>
                  </a:prstGeom>
                  <a:solidFill>
                    <a:sysClr val="windowText" lastClr="000000">
                      <a:lumMod val="85000"/>
                      <a:lumOff val="15000"/>
                    </a:sys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 name="Isosceles Triangle 35">
                    <a:extLst>
                      <a:ext uri="{FF2B5EF4-FFF2-40B4-BE49-F238E27FC236}">
                        <a16:creationId xmlns:a16="http://schemas.microsoft.com/office/drawing/2014/main" id="{C433E622-2D9D-485B-B2E7-E1C9A34FE673}"/>
                      </a:ext>
                    </a:extLst>
                  </p:cNvPr>
                  <p:cNvSpPr/>
                  <p:nvPr/>
                </p:nvSpPr>
                <p:spPr>
                  <a:xfrm flipV="1">
                    <a:off x="2861727" y="3328832"/>
                    <a:ext cx="447202" cy="1014126"/>
                  </a:xfrm>
                  <a:prstGeom prst="triangle">
                    <a:avLst/>
                  </a:prstGeom>
                  <a:solidFill>
                    <a:sysClr val="windowText" lastClr="000000">
                      <a:lumMod val="85000"/>
                      <a:lumOff val="15000"/>
                    </a:sys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104532" name="Group 149">
                    <a:extLst>
                      <a:ext uri="{FF2B5EF4-FFF2-40B4-BE49-F238E27FC236}">
                        <a16:creationId xmlns:a16="http://schemas.microsoft.com/office/drawing/2014/main" id="{26ED0721-455B-406B-A1C2-A571434AFCE4}"/>
                      </a:ext>
                    </a:extLst>
                  </p:cNvPr>
                  <p:cNvGrpSpPr>
                    <a:grpSpLocks/>
                  </p:cNvGrpSpPr>
                  <p:nvPr/>
                </p:nvGrpSpPr>
                <p:grpSpPr bwMode="auto">
                  <a:xfrm rot="-5400000">
                    <a:off x="2856076" y="2295054"/>
                    <a:ext cx="444278" cy="2049814"/>
                    <a:chOff x="4206064" y="2295584"/>
                    <a:chExt cx="444278" cy="2049814"/>
                  </a:xfrm>
                </p:grpSpPr>
                <p:sp>
                  <p:nvSpPr>
                    <p:cNvPr id="74" name="Isosceles Triangle 37">
                      <a:extLst>
                        <a:ext uri="{FF2B5EF4-FFF2-40B4-BE49-F238E27FC236}">
                          <a16:creationId xmlns:a16="http://schemas.microsoft.com/office/drawing/2014/main" id="{70130E45-8A63-4BA1-A5DA-C538E3EB5588}"/>
                        </a:ext>
                      </a:extLst>
                    </p:cNvPr>
                    <p:cNvSpPr/>
                    <p:nvPr/>
                  </p:nvSpPr>
                  <p:spPr>
                    <a:xfrm>
                      <a:off x="4240370" y="2299037"/>
                      <a:ext cx="439952" cy="1013658"/>
                    </a:xfrm>
                    <a:prstGeom prst="triangle">
                      <a:avLst/>
                    </a:prstGeom>
                    <a:solidFill>
                      <a:sysClr val="windowText" lastClr="000000">
                        <a:lumMod val="85000"/>
                        <a:lumOff val="15000"/>
                      </a:sys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 name="Isosceles Triangle 38">
                      <a:extLst>
                        <a:ext uri="{FF2B5EF4-FFF2-40B4-BE49-F238E27FC236}">
                          <a16:creationId xmlns:a16="http://schemas.microsoft.com/office/drawing/2014/main" id="{D40EEFDC-67DB-4DB7-8B6C-8426ED46143A}"/>
                        </a:ext>
                      </a:extLst>
                    </p:cNvPr>
                    <p:cNvSpPr/>
                    <p:nvPr/>
                  </p:nvSpPr>
                  <p:spPr>
                    <a:xfrm flipV="1">
                      <a:off x="4218004" y="3327604"/>
                      <a:ext cx="447406" cy="1021113"/>
                    </a:xfrm>
                    <a:prstGeom prst="triangle">
                      <a:avLst/>
                    </a:prstGeom>
                    <a:solidFill>
                      <a:sysClr val="windowText" lastClr="000000">
                        <a:lumMod val="85000"/>
                        <a:lumOff val="15000"/>
                      </a:sys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grpSp>
              <p:nvGrpSpPr>
                <p:cNvPr id="104524" name="Group 141">
                  <a:extLst>
                    <a:ext uri="{FF2B5EF4-FFF2-40B4-BE49-F238E27FC236}">
                      <a16:creationId xmlns:a16="http://schemas.microsoft.com/office/drawing/2014/main" id="{DF1A9D42-02B1-4668-94B9-A0815EA37A44}"/>
                    </a:ext>
                  </a:extLst>
                </p:cNvPr>
                <p:cNvGrpSpPr>
                  <a:grpSpLocks/>
                </p:cNvGrpSpPr>
                <p:nvPr/>
              </p:nvGrpSpPr>
              <p:grpSpPr bwMode="auto">
                <a:xfrm rot="-2700000">
                  <a:off x="2391605" y="2673004"/>
                  <a:ext cx="1375421" cy="1367920"/>
                  <a:chOff x="2053977" y="2296205"/>
                  <a:chExt cx="2056334" cy="2045119"/>
                </a:xfrm>
              </p:grpSpPr>
              <p:sp>
                <p:nvSpPr>
                  <p:cNvPr id="66" name="Isosceles Triangle 29">
                    <a:extLst>
                      <a:ext uri="{FF2B5EF4-FFF2-40B4-BE49-F238E27FC236}">
                        <a16:creationId xmlns:a16="http://schemas.microsoft.com/office/drawing/2014/main" id="{007E5DBE-D947-40D4-9483-2B1F4462BE0C}"/>
                      </a:ext>
                    </a:extLst>
                  </p:cNvPr>
                  <p:cNvSpPr/>
                  <p:nvPr/>
                </p:nvSpPr>
                <p:spPr>
                  <a:xfrm>
                    <a:off x="2862985" y="2290054"/>
                    <a:ext cx="445729" cy="1003353"/>
                  </a:xfrm>
                  <a:prstGeom prst="triangle">
                    <a:avLst/>
                  </a:prstGeom>
                  <a:solidFill>
                    <a:sysClr val="windowText" lastClr="000000">
                      <a:lumMod val="65000"/>
                      <a:lumOff val="35000"/>
                    </a:sys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 name="Isosceles Triangle 30">
                    <a:extLst>
                      <a:ext uri="{FF2B5EF4-FFF2-40B4-BE49-F238E27FC236}">
                        <a16:creationId xmlns:a16="http://schemas.microsoft.com/office/drawing/2014/main" id="{725C5182-DEC3-4955-8C21-B24236921862}"/>
                      </a:ext>
                    </a:extLst>
                  </p:cNvPr>
                  <p:cNvSpPr/>
                  <p:nvPr/>
                </p:nvSpPr>
                <p:spPr>
                  <a:xfrm flipV="1">
                    <a:off x="2855113" y="3306974"/>
                    <a:ext cx="445729" cy="1003353"/>
                  </a:xfrm>
                  <a:prstGeom prst="triangle">
                    <a:avLst/>
                  </a:prstGeom>
                  <a:solidFill>
                    <a:sysClr val="windowText" lastClr="000000">
                      <a:lumMod val="65000"/>
                      <a:lumOff val="35000"/>
                    </a:sys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104527" name="Group 144">
                    <a:extLst>
                      <a:ext uri="{FF2B5EF4-FFF2-40B4-BE49-F238E27FC236}">
                        <a16:creationId xmlns:a16="http://schemas.microsoft.com/office/drawing/2014/main" id="{5BCF5AA3-8068-4E9E-9724-D4248025C4F3}"/>
                      </a:ext>
                    </a:extLst>
                  </p:cNvPr>
                  <p:cNvGrpSpPr>
                    <a:grpSpLocks/>
                  </p:cNvGrpSpPr>
                  <p:nvPr/>
                </p:nvGrpSpPr>
                <p:grpSpPr bwMode="auto">
                  <a:xfrm rot="-5400000">
                    <a:off x="2865121" y="2290600"/>
                    <a:ext cx="434046" cy="2056334"/>
                    <a:chOff x="4212375" y="2296252"/>
                    <a:chExt cx="434046" cy="2056334"/>
                  </a:xfrm>
                </p:grpSpPr>
                <p:sp>
                  <p:nvSpPr>
                    <p:cNvPr id="69" name="Isosceles Triangle 32">
                      <a:extLst>
                        <a:ext uri="{FF2B5EF4-FFF2-40B4-BE49-F238E27FC236}">
                          <a16:creationId xmlns:a16="http://schemas.microsoft.com/office/drawing/2014/main" id="{BC078F46-4253-4D5C-88BA-5F89DA8B6BB3}"/>
                        </a:ext>
                      </a:extLst>
                    </p:cNvPr>
                    <p:cNvSpPr/>
                    <p:nvPr/>
                  </p:nvSpPr>
                  <p:spPr>
                    <a:xfrm>
                      <a:off x="4226643" y="2316824"/>
                      <a:ext cx="434783" cy="1014030"/>
                    </a:xfrm>
                    <a:prstGeom prst="triangle">
                      <a:avLst/>
                    </a:prstGeom>
                    <a:solidFill>
                      <a:sysClr val="windowText" lastClr="000000">
                        <a:lumMod val="65000"/>
                        <a:lumOff val="35000"/>
                      </a:sys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 name="Isosceles Triangle 33">
                      <a:extLst>
                        <a:ext uri="{FF2B5EF4-FFF2-40B4-BE49-F238E27FC236}">
                          <a16:creationId xmlns:a16="http://schemas.microsoft.com/office/drawing/2014/main" id="{19AEF0CC-7E96-40A6-9AB2-4AD0C6C1F9AE}"/>
                        </a:ext>
                      </a:extLst>
                    </p:cNvPr>
                    <p:cNvSpPr/>
                    <p:nvPr/>
                  </p:nvSpPr>
                  <p:spPr>
                    <a:xfrm flipV="1">
                      <a:off x="4230583" y="3334902"/>
                      <a:ext cx="434783" cy="1002890"/>
                    </a:xfrm>
                    <a:prstGeom prst="triangle">
                      <a:avLst/>
                    </a:prstGeom>
                    <a:solidFill>
                      <a:sysClr val="windowText" lastClr="000000">
                        <a:lumMod val="65000"/>
                        <a:lumOff val="35000"/>
                      </a:sysClr>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grpSp>
          <p:grpSp>
            <p:nvGrpSpPr>
              <p:cNvPr id="104510" name="Group 165">
                <a:extLst>
                  <a:ext uri="{FF2B5EF4-FFF2-40B4-BE49-F238E27FC236}">
                    <a16:creationId xmlns:a16="http://schemas.microsoft.com/office/drawing/2014/main" id="{CE92EFBE-19D7-44FD-9CD3-2C0BEF556FB8}"/>
                  </a:ext>
                </a:extLst>
              </p:cNvPr>
              <p:cNvGrpSpPr>
                <a:grpSpLocks/>
              </p:cNvGrpSpPr>
              <p:nvPr/>
            </p:nvGrpSpPr>
            <p:grpSpPr bwMode="auto">
              <a:xfrm rot="10800000" flipH="1">
                <a:off x="4343400" y="1483845"/>
                <a:ext cx="123306" cy="954555"/>
                <a:chOff x="8020729" y="3293373"/>
                <a:chExt cx="116400" cy="901100"/>
              </a:xfrm>
            </p:grpSpPr>
            <p:grpSp>
              <p:nvGrpSpPr>
                <p:cNvPr id="104516" name="Group 153">
                  <a:extLst>
                    <a:ext uri="{FF2B5EF4-FFF2-40B4-BE49-F238E27FC236}">
                      <a16:creationId xmlns:a16="http://schemas.microsoft.com/office/drawing/2014/main" id="{E1779C89-136E-46E6-98F6-FE35F0925ED2}"/>
                    </a:ext>
                  </a:extLst>
                </p:cNvPr>
                <p:cNvGrpSpPr>
                  <a:grpSpLocks/>
                </p:cNvGrpSpPr>
                <p:nvPr/>
              </p:nvGrpSpPr>
              <p:grpSpPr bwMode="auto">
                <a:xfrm>
                  <a:off x="8045431" y="3293373"/>
                  <a:ext cx="68941" cy="901100"/>
                  <a:chOff x="2859680" y="2301707"/>
                  <a:chExt cx="451991" cy="2041432"/>
                </a:xfrm>
              </p:grpSpPr>
              <p:sp>
                <p:nvSpPr>
                  <p:cNvPr id="62" name="Isosceles Triangle 25">
                    <a:extLst>
                      <a:ext uri="{FF2B5EF4-FFF2-40B4-BE49-F238E27FC236}">
                        <a16:creationId xmlns:a16="http://schemas.microsoft.com/office/drawing/2014/main" id="{00A14731-CE15-4447-B42B-FF8F6DB7956E}"/>
                      </a:ext>
                    </a:extLst>
                  </p:cNvPr>
                  <p:cNvSpPr>
                    <a:spLocks noChangeArrowheads="1"/>
                  </p:cNvSpPr>
                  <p:nvPr/>
                </p:nvSpPr>
                <p:spPr bwMode="auto">
                  <a:xfrm>
                    <a:off x="2866738" y="2300659"/>
                    <a:ext cx="432842" cy="1018691"/>
                  </a:xfrm>
                  <a:prstGeom prst="triangle">
                    <a:avLst>
                      <a:gd name="adj" fmla="val 50000"/>
                    </a:avLst>
                  </a:prstGeom>
                  <a:solidFill>
                    <a:sysClr val="windowText" lastClr="000000"/>
                  </a:solidFill>
                  <a:ln w="9525">
                    <a:solidFill>
                      <a:sysClr val="windowText" lastClr="000000"/>
                    </a:solidFill>
                    <a:miter lim="800000"/>
                    <a:headEnd/>
                    <a:tailEnd/>
                  </a:ln>
                  <a:effectLst>
                    <a:outerShdw dist="23000" dir="5400000"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 name="Isosceles Triangle 26">
                    <a:extLst>
                      <a:ext uri="{FF2B5EF4-FFF2-40B4-BE49-F238E27FC236}">
                        <a16:creationId xmlns:a16="http://schemas.microsoft.com/office/drawing/2014/main" id="{97FA6E90-DCE3-4BA5-A5A5-658CAD0691F8}"/>
                      </a:ext>
                    </a:extLst>
                  </p:cNvPr>
                  <p:cNvSpPr>
                    <a:spLocks noChangeArrowheads="1"/>
                  </p:cNvSpPr>
                  <p:nvPr/>
                </p:nvSpPr>
                <p:spPr bwMode="auto">
                  <a:xfrm flipV="1">
                    <a:off x="2883380" y="3330861"/>
                    <a:ext cx="432842" cy="1018688"/>
                  </a:xfrm>
                  <a:prstGeom prst="triangle">
                    <a:avLst>
                      <a:gd name="adj" fmla="val 50000"/>
                    </a:avLst>
                  </a:prstGeom>
                  <a:solidFill>
                    <a:srgbClr val="FF0000"/>
                  </a:solidFill>
                  <a:ln w="9525">
                    <a:solidFill>
                      <a:srgbClr val="FF0000"/>
                    </a:solidFill>
                    <a:miter lim="800000"/>
                    <a:headEnd/>
                    <a:tailEnd/>
                  </a:ln>
                  <a:effectLst>
                    <a:outerShdw dist="23000" dir="5400000"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60" name="Oval 13">
                  <a:extLst>
                    <a:ext uri="{FF2B5EF4-FFF2-40B4-BE49-F238E27FC236}">
                      <a16:creationId xmlns:a16="http://schemas.microsoft.com/office/drawing/2014/main" id="{859B3B5F-C69A-4D0C-8895-DF329328D96B}"/>
                    </a:ext>
                  </a:extLst>
                </p:cNvPr>
                <p:cNvSpPr/>
                <p:nvPr/>
              </p:nvSpPr>
              <p:spPr bwMode="auto">
                <a:xfrm>
                  <a:off x="8020729" y="3668854"/>
                  <a:ext cx="116400" cy="116394"/>
                </a:xfrm>
                <a:prstGeom prst="ellipse">
                  <a:avLst/>
                </a:prstGeom>
                <a:gradFill flip="none" rotWithShape="1">
                  <a:gsLst>
                    <a:gs pos="100000">
                      <a:sysClr val="windowText" lastClr="000000">
                        <a:lumMod val="95000"/>
                        <a:lumOff val="5000"/>
                      </a:sysClr>
                    </a:gs>
                    <a:gs pos="0">
                      <a:sysClr val="windowText" lastClr="000000">
                        <a:lumMod val="65000"/>
                        <a:lumOff val="35000"/>
                      </a:sysClr>
                    </a:gs>
                  </a:gsLst>
                  <a:path path="circle">
                    <a:fillToRect l="50000" t="50000" r="50000" b="50000"/>
                  </a:path>
                  <a:tileRect/>
                </a:gradFill>
                <a:ln w="9525" cap="flat" cmpd="sng" algn="ctr">
                  <a:solidFill>
                    <a:sysClr val="windowText" lastClr="000000">
                      <a:lumMod val="95000"/>
                      <a:lumOff val="5000"/>
                    </a:sysClr>
                  </a:solidFill>
                  <a:prstDash val="solid"/>
                </a:ln>
                <a:effectLst>
                  <a:outerShdw blurRad="40000" dist="23000" dir="5400000" rotWithShape="0">
                    <a:srgbClr val="000000">
                      <a:alpha val="35000"/>
                    </a:srgbClr>
                  </a:outerShdw>
                </a:effectLst>
              </p:spPr>
              <p:txBody>
                <a:bodyPr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 name="Oval 24">
                  <a:extLst>
                    <a:ext uri="{FF2B5EF4-FFF2-40B4-BE49-F238E27FC236}">
                      <a16:creationId xmlns:a16="http://schemas.microsoft.com/office/drawing/2014/main" id="{3690A954-A5C4-43A1-B3B4-3985AF28389E}"/>
                    </a:ext>
                  </a:extLst>
                </p:cNvPr>
                <p:cNvSpPr>
                  <a:spLocks noChangeArrowheads="1"/>
                </p:cNvSpPr>
                <p:nvPr/>
              </p:nvSpPr>
              <p:spPr bwMode="auto">
                <a:xfrm>
                  <a:off x="8056664" y="3699379"/>
                  <a:ext cx="50785" cy="50809"/>
                </a:xfrm>
                <a:prstGeom prst="ellipse">
                  <a:avLst/>
                </a:prstGeom>
                <a:solidFill>
                  <a:sysClr val="windowText" lastClr="000000"/>
                </a:solidFill>
                <a:ln w="22225">
                  <a:solidFill>
                    <a:sysClr val="window" lastClr="FFFFFF"/>
                  </a:solidFill>
                  <a:round/>
                  <a:headEnd/>
                  <a:tailEnd/>
                </a:ln>
                <a:effectLst>
                  <a:outerShdw dist="23000" dir="5400000"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54" name="TextBox 166">
                <a:extLst>
                  <a:ext uri="{FF2B5EF4-FFF2-40B4-BE49-F238E27FC236}">
                    <a16:creationId xmlns:a16="http://schemas.microsoft.com/office/drawing/2014/main" id="{E6B45A16-5D04-4086-A103-FD24F42D6EC3}"/>
                  </a:ext>
                </a:extLst>
              </p:cNvPr>
              <p:cNvSpPr txBox="1">
                <a:spLocks noChangeArrowheads="1"/>
              </p:cNvSpPr>
              <p:nvPr/>
            </p:nvSpPr>
            <p:spPr bwMode="auto">
              <a:xfrm>
                <a:off x="4255040" y="1354364"/>
                <a:ext cx="274371" cy="3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a:t>
                </a:r>
              </a:p>
            </p:txBody>
          </p:sp>
          <p:sp>
            <p:nvSpPr>
              <p:cNvPr id="55" name="TextBox 167">
                <a:extLst>
                  <a:ext uri="{FF2B5EF4-FFF2-40B4-BE49-F238E27FC236}">
                    <a16:creationId xmlns:a16="http://schemas.microsoft.com/office/drawing/2014/main" id="{5098E134-C709-4CB9-91BB-D073B8DC65AC}"/>
                  </a:ext>
                </a:extLst>
              </p:cNvPr>
              <p:cNvSpPr txBox="1">
                <a:spLocks noChangeArrowheads="1"/>
              </p:cNvSpPr>
              <p:nvPr/>
            </p:nvSpPr>
            <p:spPr bwMode="auto">
              <a:xfrm>
                <a:off x="4255040" y="2255894"/>
                <a:ext cx="274371" cy="31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a:t>
                </a:r>
              </a:p>
            </p:txBody>
          </p:sp>
          <p:sp>
            <p:nvSpPr>
              <p:cNvPr id="56" name="TextBox 168">
                <a:extLst>
                  <a:ext uri="{FF2B5EF4-FFF2-40B4-BE49-F238E27FC236}">
                    <a16:creationId xmlns:a16="http://schemas.microsoft.com/office/drawing/2014/main" id="{88D3CC00-F606-452B-B72A-5FAA4126B762}"/>
                  </a:ext>
                </a:extLst>
              </p:cNvPr>
              <p:cNvSpPr txBox="1">
                <a:spLocks noChangeArrowheads="1"/>
              </p:cNvSpPr>
              <p:nvPr/>
            </p:nvSpPr>
            <p:spPr bwMode="auto">
              <a:xfrm>
                <a:off x="4698876" y="1790328"/>
                <a:ext cx="274371" cy="31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a:t>
                </a:r>
              </a:p>
            </p:txBody>
          </p:sp>
          <p:sp>
            <p:nvSpPr>
              <p:cNvPr id="57" name="TextBox 169">
                <a:extLst>
                  <a:ext uri="{FF2B5EF4-FFF2-40B4-BE49-F238E27FC236}">
                    <a16:creationId xmlns:a16="http://schemas.microsoft.com/office/drawing/2014/main" id="{8A9C9061-D2E4-40F7-AA0B-F075D8FE058A}"/>
                  </a:ext>
                </a:extLst>
              </p:cNvPr>
              <p:cNvSpPr txBox="1">
                <a:spLocks noChangeArrowheads="1"/>
              </p:cNvSpPr>
              <p:nvPr/>
            </p:nvSpPr>
            <p:spPr bwMode="auto">
              <a:xfrm>
                <a:off x="3768167" y="1790328"/>
                <a:ext cx="274371" cy="31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W</a:t>
                </a:r>
              </a:p>
            </p:txBody>
          </p:sp>
          <p:sp>
            <p:nvSpPr>
              <p:cNvPr id="58" name="Ellipse 45">
                <a:extLst>
                  <a:ext uri="{FF2B5EF4-FFF2-40B4-BE49-F238E27FC236}">
                    <a16:creationId xmlns:a16="http://schemas.microsoft.com/office/drawing/2014/main" id="{D8E5258F-B4EA-47DE-ADA6-974A80D1C0B6}"/>
                  </a:ext>
                </a:extLst>
              </p:cNvPr>
              <p:cNvSpPr>
                <a:spLocks noChangeArrowheads="1"/>
              </p:cNvSpPr>
              <p:nvPr/>
            </p:nvSpPr>
            <p:spPr bwMode="auto">
              <a:xfrm>
                <a:off x="3800446" y="1351674"/>
                <a:ext cx="1205080" cy="1001101"/>
              </a:xfrm>
              <a:prstGeom prst="ellipse">
                <a:avLst/>
              </a:prstGeom>
              <a:gradFill rotWithShape="1">
                <a:gsLst>
                  <a:gs pos="0">
                    <a:srgbClr val="FFFCF9">
                      <a:alpha val="45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9" name="Rectangle 95">
              <a:extLst>
                <a:ext uri="{FF2B5EF4-FFF2-40B4-BE49-F238E27FC236}">
                  <a16:creationId xmlns:a16="http://schemas.microsoft.com/office/drawing/2014/main" id="{FD0599D1-3CC4-4CA7-811D-F8A25450878D}"/>
                </a:ext>
              </a:extLst>
            </p:cNvPr>
            <p:cNvSpPr/>
            <p:nvPr/>
          </p:nvSpPr>
          <p:spPr>
            <a:xfrm>
              <a:off x="1578371" y="6529015"/>
              <a:ext cx="315932" cy="315890"/>
            </a:xfrm>
            <a:prstGeom prst="rect">
              <a:avLst/>
            </a:prstGeom>
            <a:gradFill rotWithShape="1">
              <a:gsLst>
                <a:gs pos="0">
                  <a:sysClr val="windowText" lastClr="000000"/>
                </a:gs>
                <a:gs pos="100000">
                  <a:sysClr val="windowText" lastClr="000000">
                    <a:lumMod val="75000"/>
                    <a:lumOff val="25000"/>
                  </a:sysClr>
                </a:gs>
              </a:gsLst>
              <a:lin ang="1620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Parallelogram 96">
              <a:extLst>
                <a:ext uri="{FF2B5EF4-FFF2-40B4-BE49-F238E27FC236}">
                  <a16:creationId xmlns:a16="http://schemas.microsoft.com/office/drawing/2014/main" id="{571CBD11-B861-4B51-9B8C-890F15A01385}"/>
                </a:ext>
              </a:extLst>
            </p:cNvPr>
            <p:cNvSpPr/>
            <p:nvPr/>
          </p:nvSpPr>
          <p:spPr>
            <a:xfrm>
              <a:off x="1578371" y="5998827"/>
              <a:ext cx="704892" cy="530188"/>
            </a:xfrm>
            <a:prstGeom prst="parallelogram">
              <a:avLst>
                <a:gd name="adj" fmla="val 74963"/>
              </a:avLst>
            </a:prstGeom>
            <a:gradFill rotWithShape="1">
              <a:gsLst>
                <a:gs pos="0">
                  <a:sysClr val="windowText" lastClr="000000"/>
                </a:gs>
                <a:gs pos="100000">
                  <a:sysClr val="windowText" lastClr="000000">
                    <a:lumMod val="75000"/>
                    <a:lumOff val="25000"/>
                  </a:sysClr>
                </a:gs>
              </a:gsLst>
              <a:lin ang="1620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Rectangle 97">
              <a:extLst>
                <a:ext uri="{FF2B5EF4-FFF2-40B4-BE49-F238E27FC236}">
                  <a16:creationId xmlns:a16="http://schemas.microsoft.com/office/drawing/2014/main" id="{31FBAD9B-180A-42D2-8C52-B595F5686B6B}"/>
                </a:ext>
              </a:extLst>
            </p:cNvPr>
            <p:cNvSpPr/>
            <p:nvPr/>
          </p:nvSpPr>
          <p:spPr>
            <a:xfrm>
              <a:off x="1967332" y="5682936"/>
              <a:ext cx="315931" cy="315891"/>
            </a:xfrm>
            <a:prstGeom prst="rect">
              <a:avLst/>
            </a:prstGeom>
            <a:gradFill rotWithShape="1">
              <a:gsLst>
                <a:gs pos="0">
                  <a:sysClr val="windowText" lastClr="000000"/>
                </a:gs>
                <a:gs pos="100000">
                  <a:sysClr val="windowText" lastClr="000000">
                    <a:lumMod val="75000"/>
                    <a:lumOff val="25000"/>
                  </a:sysClr>
                </a:gs>
              </a:gsLst>
              <a:lin ang="1620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 name="Parallelogram 98">
              <a:extLst>
                <a:ext uri="{FF2B5EF4-FFF2-40B4-BE49-F238E27FC236}">
                  <a16:creationId xmlns:a16="http://schemas.microsoft.com/office/drawing/2014/main" id="{E9715D86-A2ED-4A4C-BA68-9D49BE1A3476}"/>
                </a:ext>
              </a:extLst>
            </p:cNvPr>
            <p:cNvSpPr/>
            <p:nvPr/>
          </p:nvSpPr>
          <p:spPr>
            <a:xfrm>
              <a:off x="1967332" y="5152748"/>
              <a:ext cx="704892" cy="530188"/>
            </a:xfrm>
            <a:prstGeom prst="parallelogram">
              <a:avLst>
                <a:gd name="adj" fmla="val 74963"/>
              </a:avLst>
            </a:prstGeom>
            <a:gradFill rotWithShape="1">
              <a:gsLst>
                <a:gs pos="0">
                  <a:sysClr val="windowText" lastClr="000000"/>
                </a:gs>
                <a:gs pos="100000">
                  <a:sysClr val="windowText" lastClr="000000">
                    <a:lumMod val="75000"/>
                    <a:lumOff val="25000"/>
                  </a:sysClr>
                </a:gs>
              </a:gsLst>
              <a:lin ang="1620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 name="Rectangle 99">
              <a:extLst>
                <a:ext uri="{FF2B5EF4-FFF2-40B4-BE49-F238E27FC236}">
                  <a16:creationId xmlns:a16="http://schemas.microsoft.com/office/drawing/2014/main" id="{437E64F1-C2DC-4BAD-BDD0-D95DD107CAA3}"/>
                </a:ext>
              </a:extLst>
            </p:cNvPr>
            <p:cNvSpPr/>
            <p:nvPr/>
          </p:nvSpPr>
          <p:spPr>
            <a:xfrm>
              <a:off x="2356293" y="4836858"/>
              <a:ext cx="315932" cy="315890"/>
            </a:xfrm>
            <a:prstGeom prst="rect">
              <a:avLst/>
            </a:prstGeom>
            <a:gradFill rotWithShape="1">
              <a:gsLst>
                <a:gs pos="0">
                  <a:sysClr val="windowText" lastClr="000000"/>
                </a:gs>
                <a:gs pos="100000">
                  <a:sysClr val="windowText" lastClr="000000">
                    <a:lumMod val="75000"/>
                    <a:lumOff val="25000"/>
                  </a:sysClr>
                </a:gs>
              </a:gsLst>
              <a:lin ang="1620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 name="Parallelogram 100">
              <a:extLst>
                <a:ext uri="{FF2B5EF4-FFF2-40B4-BE49-F238E27FC236}">
                  <a16:creationId xmlns:a16="http://schemas.microsoft.com/office/drawing/2014/main" id="{065C85F8-F93F-4B02-A8C5-93BE37153A57}"/>
                </a:ext>
              </a:extLst>
            </p:cNvPr>
            <p:cNvSpPr/>
            <p:nvPr/>
          </p:nvSpPr>
          <p:spPr>
            <a:xfrm>
              <a:off x="2356293" y="4306670"/>
              <a:ext cx="704892" cy="530188"/>
            </a:xfrm>
            <a:prstGeom prst="parallelogram">
              <a:avLst>
                <a:gd name="adj" fmla="val 74963"/>
              </a:avLst>
            </a:prstGeom>
            <a:gradFill rotWithShape="1">
              <a:gsLst>
                <a:gs pos="0">
                  <a:sysClr val="windowText" lastClr="000000"/>
                </a:gs>
                <a:gs pos="100000">
                  <a:sysClr val="windowText" lastClr="000000">
                    <a:lumMod val="75000"/>
                    <a:lumOff val="25000"/>
                  </a:sysClr>
                </a:gs>
              </a:gsLst>
              <a:lin ang="1620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 name="Rectangle 101">
              <a:extLst>
                <a:ext uri="{FF2B5EF4-FFF2-40B4-BE49-F238E27FC236}">
                  <a16:creationId xmlns:a16="http://schemas.microsoft.com/office/drawing/2014/main" id="{5D34D1E0-4485-4923-AB1A-88FFD757C46C}"/>
                </a:ext>
              </a:extLst>
            </p:cNvPr>
            <p:cNvSpPr/>
            <p:nvPr/>
          </p:nvSpPr>
          <p:spPr>
            <a:xfrm>
              <a:off x="2745254" y="3990779"/>
              <a:ext cx="315931" cy="315891"/>
            </a:xfrm>
            <a:prstGeom prst="rect">
              <a:avLst/>
            </a:prstGeom>
            <a:gradFill rotWithShape="1">
              <a:gsLst>
                <a:gs pos="0">
                  <a:sysClr val="windowText" lastClr="000000"/>
                </a:gs>
                <a:gs pos="100000">
                  <a:sysClr val="windowText" lastClr="000000">
                    <a:lumMod val="75000"/>
                    <a:lumOff val="25000"/>
                  </a:sysClr>
                </a:gs>
              </a:gsLst>
              <a:lin ang="1620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Parallelogram 102">
              <a:extLst>
                <a:ext uri="{FF2B5EF4-FFF2-40B4-BE49-F238E27FC236}">
                  <a16:creationId xmlns:a16="http://schemas.microsoft.com/office/drawing/2014/main" id="{C80AFFFF-F9CC-46E2-BF35-53FEFDD1B09D}"/>
                </a:ext>
              </a:extLst>
            </p:cNvPr>
            <p:cNvSpPr/>
            <p:nvPr/>
          </p:nvSpPr>
          <p:spPr>
            <a:xfrm>
              <a:off x="2745254" y="3459004"/>
              <a:ext cx="704892" cy="531775"/>
            </a:xfrm>
            <a:prstGeom prst="parallelogram">
              <a:avLst>
                <a:gd name="adj" fmla="val 74963"/>
              </a:avLst>
            </a:prstGeom>
            <a:gradFill rotWithShape="1">
              <a:gsLst>
                <a:gs pos="0">
                  <a:sysClr val="windowText" lastClr="000000"/>
                </a:gs>
                <a:gs pos="100000">
                  <a:sysClr val="windowText" lastClr="000000">
                    <a:lumMod val="75000"/>
                    <a:lumOff val="25000"/>
                  </a:sysClr>
                </a:gs>
              </a:gsLst>
              <a:lin ang="1620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 name="Up Arrow 104">
              <a:extLst>
                <a:ext uri="{FF2B5EF4-FFF2-40B4-BE49-F238E27FC236}">
                  <a16:creationId xmlns:a16="http://schemas.microsoft.com/office/drawing/2014/main" id="{710FB66E-3728-4C81-B809-4F528928CD21}"/>
                </a:ext>
              </a:extLst>
            </p:cNvPr>
            <p:cNvSpPr/>
            <p:nvPr/>
          </p:nvSpPr>
          <p:spPr>
            <a:xfrm>
              <a:off x="2994506" y="2566891"/>
              <a:ext cx="606461" cy="896875"/>
            </a:xfrm>
            <a:prstGeom prst="upArrow">
              <a:avLst/>
            </a:prstGeom>
            <a:gradFill rotWithShape="1">
              <a:gsLst>
                <a:gs pos="0">
                  <a:sysClr val="windowText" lastClr="000000"/>
                </a:gs>
                <a:gs pos="100000">
                  <a:sysClr val="windowText" lastClr="000000">
                    <a:lumMod val="75000"/>
                    <a:lumOff val="25000"/>
                  </a:sysClr>
                </a:gs>
              </a:gsLst>
              <a:lin ang="16200000" scaled="0"/>
            </a:gra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104481" name="Group 44">
              <a:extLst>
                <a:ext uri="{FF2B5EF4-FFF2-40B4-BE49-F238E27FC236}">
                  <a16:creationId xmlns:a16="http://schemas.microsoft.com/office/drawing/2014/main" id="{9DA0C45F-D3D3-47FF-AB31-244B61F966AE}"/>
                </a:ext>
              </a:extLst>
            </p:cNvPr>
            <p:cNvGrpSpPr>
              <a:grpSpLocks/>
            </p:cNvGrpSpPr>
            <p:nvPr/>
          </p:nvGrpSpPr>
          <p:grpSpPr bwMode="auto">
            <a:xfrm>
              <a:off x="4358251" y="6163916"/>
              <a:ext cx="225438" cy="261592"/>
              <a:chOff x="3292722" y="1578709"/>
              <a:chExt cx="464842" cy="536539"/>
            </a:xfrm>
          </p:grpSpPr>
          <p:sp>
            <p:nvSpPr>
              <p:cNvPr id="41" name="Ellipse 53">
                <a:extLst>
                  <a:ext uri="{FF2B5EF4-FFF2-40B4-BE49-F238E27FC236}">
                    <a16:creationId xmlns:a16="http://schemas.microsoft.com/office/drawing/2014/main" id="{881F2A5B-C653-45EB-A47F-83617D62CF24}"/>
                  </a:ext>
                </a:extLst>
              </p:cNvPr>
              <p:cNvSpPr>
                <a:spLocks noChangeArrowheads="1"/>
              </p:cNvSpPr>
              <p:nvPr/>
            </p:nvSpPr>
            <p:spPr bwMode="auto">
              <a:xfrm>
                <a:off x="3292722" y="1630803"/>
                <a:ext cx="464842" cy="462327"/>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 name="Tekstboks 54">
                <a:extLst>
                  <a:ext uri="{FF2B5EF4-FFF2-40B4-BE49-F238E27FC236}">
                    <a16:creationId xmlns:a16="http://schemas.microsoft.com/office/drawing/2014/main" id="{42853CB5-FFE6-4F78-B8F6-F60ECEB532C5}"/>
                  </a:ext>
                </a:extLst>
              </p:cNvPr>
              <p:cNvSpPr txBox="1">
                <a:spLocks noChangeArrowheads="1"/>
              </p:cNvSpPr>
              <p:nvPr/>
            </p:nvSpPr>
            <p:spPr bwMode="auto">
              <a:xfrm>
                <a:off x="3292722" y="1578709"/>
                <a:ext cx="440293" cy="53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0" cap="none" spc="0" normalizeH="0" baseline="0" noProof="0">
                    <a:ln>
                      <a:noFill/>
                    </a:ln>
                    <a:solidFill>
                      <a:srgbClr val="15161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1</a:t>
                </a:r>
              </a:p>
            </p:txBody>
          </p:sp>
        </p:grpSp>
        <p:grpSp>
          <p:nvGrpSpPr>
            <p:cNvPr id="104482" name="Group 44">
              <a:extLst>
                <a:ext uri="{FF2B5EF4-FFF2-40B4-BE49-F238E27FC236}">
                  <a16:creationId xmlns:a16="http://schemas.microsoft.com/office/drawing/2014/main" id="{35008DD8-FA1C-43C2-8CDA-C9B3496C7BBE}"/>
                </a:ext>
              </a:extLst>
            </p:cNvPr>
            <p:cNvGrpSpPr>
              <a:grpSpLocks/>
            </p:cNvGrpSpPr>
            <p:nvPr/>
          </p:nvGrpSpPr>
          <p:grpSpPr bwMode="auto">
            <a:xfrm>
              <a:off x="4347137" y="5327361"/>
              <a:ext cx="239182" cy="261592"/>
              <a:chOff x="3293100" y="1580633"/>
              <a:chExt cx="490367" cy="536539"/>
            </a:xfrm>
          </p:grpSpPr>
          <p:sp>
            <p:nvSpPr>
              <p:cNvPr id="39" name="Ellipse 53">
                <a:extLst>
                  <a:ext uri="{FF2B5EF4-FFF2-40B4-BE49-F238E27FC236}">
                    <a16:creationId xmlns:a16="http://schemas.microsoft.com/office/drawing/2014/main" id="{BE2C703A-9967-4DFB-A548-9D8D3508D63F}"/>
                  </a:ext>
                </a:extLst>
              </p:cNvPr>
              <p:cNvSpPr>
                <a:spLocks noChangeArrowheads="1"/>
              </p:cNvSpPr>
              <p:nvPr/>
            </p:nvSpPr>
            <p:spPr bwMode="auto">
              <a:xfrm>
                <a:off x="3293100" y="1632726"/>
                <a:ext cx="462190" cy="462327"/>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 name="Tekstboks 54">
                <a:extLst>
                  <a:ext uri="{FF2B5EF4-FFF2-40B4-BE49-F238E27FC236}">
                    <a16:creationId xmlns:a16="http://schemas.microsoft.com/office/drawing/2014/main" id="{7EDD7B12-195D-4478-A157-9E05D31664EC}"/>
                  </a:ext>
                </a:extLst>
              </p:cNvPr>
              <p:cNvSpPr txBox="1">
                <a:spLocks noChangeArrowheads="1"/>
              </p:cNvSpPr>
              <p:nvPr/>
            </p:nvSpPr>
            <p:spPr bwMode="auto">
              <a:xfrm>
                <a:off x="3293100" y="1580633"/>
                <a:ext cx="490367" cy="53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0" cap="none" spc="0" normalizeH="0" baseline="0" noProof="0">
                    <a:ln>
                      <a:noFill/>
                    </a:ln>
                    <a:solidFill>
                      <a:srgbClr val="15161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2</a:t>
                </a:r>
              </a:p>
            </p:txBody>
          </p:sp>
        </p:grpSp>
        <p:grpSp>
          <p:nvGrpSpPr>
            <p:cNvPr id="104483" name="Group 44">
              <a:extLst>
                <a:ext uri="{FF2B5EF4-FFF2-40B4-BE49-F238E27FC236}">
                  <a16:creationId xmlns:a16="http://schemas.microsoft.com/office/drawing/2014/main" id="{8CAD9780-F352-4265-853A-A414E2D62467}"/>
                </a:ext>
              </a:extLst>
            </p:cNvPr>
            <p:cNvGrpSpPr>
              <a:grpSpLocks/>
            </p:cNvGrpSpPr>
            <p:nvPr/>
          </p:nvGrpSpPr>
          <p:grpSpPr bwMode="auto">
            <a:xfrm>
              <a:off x="4347135" y="4505093"/>
              <a:ext cx="243992" cy="261592"/>
              <a:chOff x="3293988" y="1578506"/>
              <a:chExt cx="503100" cy="536539"/>
            </a:xfrm>
          </p:grpSpPr>
          <p:sp>
            <p:nvSpPr>
              <p:cNvPr id="37" name="Ellipse 53">
                <a:extLst>
                  <a:ext uri="{FF2B5EF4-FFF2-40B4-BE49-F238E27FC236}">
                    <a16:creationId xmlns:a16="http://schemas.microsoft.com/office/drawing/2014/main" id="{DDE16E32-0C0F-435B-AF36-C149B0B8506A}"/>
                  </a:ext>
                </a:extLst>
              </p:cNvPr>
              <p:cNvSpPr>
                <a:spLocks noChangeArrowheads="1"/>
              </p:cNvSpPr>
              <p:nvPr/>
            </p:nvSpPr>
            <p:spPr bwMode="auto">
              <a:xfrm>
                <a:off x="3293988" y="1630600"/>
                <a:ext cx="461570" cy="462327"/>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Tekstboks 54">
                <a:extLst>
                  <a:ext uri="{FF2B5EF4-FFF2-40B4-BE49-F238E27FC236}">
                    <a16:creationId xmlns:a16="http://schemas.microsoft.com/office/drawing/2014/main" id="{74C95924-B739-4833-91EB-A59C92C35DD1}"/>
                  </a:ext>
                </a:extLst>
              </p:cNvPr>
              <p:cNvSpPr txBox="1">
                <a:spLocks noChangeArrowheads="1"/>
              </p:cNvSpPr>
              <p:nvPr/>
            </p:nvSpPr>
            <p:spPr bwMode="auto">
              <a:xfrm>
                <a:off x="3293988" y="1578506"/>
                <a:ext cx="503100" cy="53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0" cap="none" spc="0" normalizeH="0" baseline="0" noProof="0">
                    <a:ln>
                      <a:noFill/>
                    </a:ln>
                    <a:solidFill>
                      <a:srgbClr val="15161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a:t>
                </a:r>
              </a:p>
            </p:txBody>
          </p:sp>
        </p:grpSp>
        <p:grpSp>
          <p:nvGrpSpPr>
            <p:cNvPr id="104484" name="Group 44">
              <a:extLst>
                <a:ext uri="{FF2B5EF4-FFF2-40B4-BE49-F238E27FC236}">
                  <a16:creationId xmlns:a16="http://schemas.microsoft.com/office/drawing/2014/main" id="{3274818A-EB2A-438B-BCB2-537B099CD21F}"/>
                </a:ext>
              </a:extLst>
            </p:cNvPr>
            <p:cNvGrpSpPr>
              <a:grpSpLocks/>
            </p:cNvGrpSpPr>
            <p:nvPr/>
          </p:nvGrpSpPr>
          <p:grpSpPr bwMode="auto">
            <a:xfrm>
              <a:off x="4339200" y="3644728"/>
              <a:ext cx="239182" cy="261592"/>
              <a:chOff x="3294507" y="1581072"/>
              <a:chExt cx="493181" cy="536539"/>
            </a:xfrm>
          </p:grpSpPr>
          <p:sp>
            <p:nvSpPr>
              <p:cNvPr id="35" name="Ellipse 53">
                <a:extLst>
                  <a:ext uri="{FF2B5EF4-FFF2-40B4-BE49-F238E27FC236}">
                    <a16:creationId xmlns:a16="http://schemas.microsoft.com/office/drawing/2014/main" id="{F4A7A57E-641F-4073-931C-D8921C4D980F}"/>
                  </a:ext>
                </a:extLst>
              </p:cNvPr>
              <p:cNvSpPr>
                <a:spLocks noChangeArrowheads="1"/>
              </p:cNvSpPr>
              <p:nvPr/>
            </p:nvSpPr>
            <p:spPr bwMode="auto">
              <a:xfrm>
                <a:off x="3294507" y="1633165"/>
                <a:ext cx="461568" cy="459072"/>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 name="Tekstboks 54">
                <a:extLst>
                  <a:ext uri="{FF2B5EF4-FFF2-40B4-BE49-F238E27FC236}">
                    <a16:creationId xmlns:a16="http://schemas.microsoft.com/office/drawing/2014/main" id="{06BF6C0B-767A-49EE-B1EE-7CC24D8327E1}"/>
                  </a:ext>
                </a:extLst>
              </p:cNvPr>
              <p:cNvSpPr txBox="1">
                <a:spLocks noChangeArrowheads="1"/>
              </p:cNvSpPr>
              <p:nvPr/>
            </p:nvSpPr>
            <p:spPr bwMode="auto">
              <a:xfrm>
                <a:off x="3294507" y="1581072"/>
                <a:ext cx="493181" cy="53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0" cap="none" spc="0" normalizeH="0" baseline="0" noProof="0" dirty="0">
                    <a:ln>
                      <a:noFill/>
                    </a:ln>
                    <a:solidFill>
                      <a:srgbClr val="15161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4</a:t>
                </a:r>
              </a:p>
            </p:txBody>
          </p:sp>
        </p:grpSp>
        <p:grpSp>
          <p:nvGrpSpPr>
            <p:cNvPr id="104485" name="Group 44">
              <a:extLst>
                <a:ext uri="{FF2B5EF4-FFF2-40B4-BE49-F238E27FC236}">
                  <a16:creationId xmlns:a16="http://schemas.microsoft.com/office/drawing/2014/main" id="{1ABD4F61-4897-4775-BB64-EE8BBEA185BC}"/>
                </a:ext>
              </a:extLst>
            </p:cNvPr>
            <p:cNvGrpSpPr>
              <a:grpSpLocks/>
            </p:cNvGrpSpPr>
            <p:nvPr/>
          </p:nvGrpSpPr>
          <p:grpSpPr bwMode="auto">
            <a:xfrm>
              <a:off x="4361426" y="2816111"/>
              <a:ext cx="242388" cy="261592"/>
              <a:chOff x="3295322" y="1578482"/>
              <a:chExt cx="499792" cy="536539"/>
            </a:xfrm>
          </p:grpSpPr>
          <p:sp>
            <p:nvSpPr>
              <p:cNvPr id="33" name="Ellipse 53">
                <a:extLst>
                  <a:ext uri="{FF2B5EF4-FFF2-40B4-BE49-F238E27FC236}">
                    <a16:creationId xmlns:a16="http://schemas.microsoft.com/office/drawing/2014/main" id="{CDFF8F4D-3001-49EB-A508-F908066DFF0A}"/>
                  </a:ext>
                </a:extLst>
              </p:cNvPr>
              <p:cNvSpPr>
                <a:spLocks noChangeArrowheads="1"/>
              </p:cNvSpPr>
              <p:nvPr/>
            </p:nvSpPr>
            <p:spPr bwMode="auto">
              <a:xfrm>
                <a:off x="3295322" y="1630575"/>
                <a:ext cx="461568" cy="462327"/>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 name="Tekstboks 54">
                <a:extLst>
                  <a:ext uri="{FF2B5EF4-FFF2-40B4-BE49-F238E27FC236}">
                    <a16:creationId xmlns:a16="http://schemas.microsoft.com/office/drawing/2014/main" id="{F4FDE919-4AC9-47FF-AB8C-2F2021AB65B1}"/>
                  </a:ext>
                </a:extLst>
              </p:cNvPr>
              <p:cNvSpPr txBox="1">
                <a:spLocks noChangeArrowheads="1"/>
              </p:cNvSpPr>
              <p:nvPr/>
            </p:nvSpPr>
            <p:spPr bwMode="auto">
              <a:xfrm>
                <a:off x="3295322" y="1578482"/>
                <a:ext cx="499792" cy="53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0" cap="none" spc="0" normalizeH="0" baseline="0" noProof="0">
                    <a:ln>
                      <a:noFill/>
                    </a:ln>
                    <a:solidFill>
                      <a:srgbClr val="15161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5</a:t>
                </a:r>
              </a:p>
            </p:txBody>
          </p:sp>
        </p:grpSp>
      </p:grpSp>
      <p:sp>
        <p:nvSpPr>
          <p:cNvPr id="104" name="Content Placeholder 2">
            <a:extLst>
              <a:ext uri="{FF2B5EF4-FFF2-40B4-BE49-F238E27FC236}">
                <a16:creationId xmlns:a16="http://schemas.microsoft.com/office/drawing/2014/main" id="{5EFA11EF-BD01-43E9-82FF-642B3E39A0CD}"/>
              </a:ext>
            </a:extLst>
          </p:cNvPr>
          <p:cNvSpPr txBox="1">
            <a:spLocks/>
          </p:cNvSpPr>
          <p:nvPr/>
        </p:nvSpPr>
        <p:spPr>
          <a:xfrm>
            <a:off x="6519863" y="4097338"/>
            <a:ext cx="4597400" cy="806450"/>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1"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Mission</a:t>
            </a:r>
            <a:endParaRPr kumimoji="0" lang="en-US" sz="1800" b="1"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nisl</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facilisis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lectus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posuere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pharetra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sed</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neque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Fusce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porttitor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venenatis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ullamcorper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105" name="Content Placeholder 2">
            <a:extLst>
              <a:ext uri="{FF2B5EF4-FFF2-40B4-BE49-F238E27FC236}">
                <a16:creationId xmlns:a16="http://schemas.microsoft.com/office/drawing/2014/main" id="{4029A8D4-998A-4263-B2FC-E0D16FAD8209}"/>
              </a:ext>
            </a:extLst>
          </p:cNvPr>
          <p:cNvSpPr txBox="1">
            <a:spLocks/>
          </p:cNvSpPr>
          <p:nvPr/>
        </p:nvSpPr>
        <p:spPr>
          <a:xfrm>
            <a:off x="6769100" y="4879975"/>
            <a:ext cx="4367213" cy="755650"/>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1"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Vision</a:t>
            </a:r>
            <a:endParaRPr kumimoji="0" lang="en-US" sz="1800" b="1"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nisl</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facilisis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lectus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posuere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pharetra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sed</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neque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Fusce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porttitor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venenatis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ullamcorper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106" name="Content Placeholder 2">
            <a:extLst>
              <a:ext uri="{FF2B5EF4-FFF2-40B4-BE49-F238E27FC236}">
                <a16:creationId xmlns:a16="http://schemas.microsoft.com/office/drawing/2014/main" id="{98C0CB36-F489-4803-A4EB-1E4FE71C792D}"/>
              </a:ext>
            </a:extLst>
          </p:cNvPr>
          <p:cNvSpPr txBox="1">
            <a:spLocks/>
          </p:cNvSpPr>
          <p:nvPr/>
        </p:nvSpPr>
        <p:spPr>
          <a:xfrm>
            <a:off x="7065963" y="5595938"/>
            <a:ext cx="4070350" cy="819150"/>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600" b="1"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Values</a:t>
            </a:r>
            <a:endParaRPr kumimoji="0" lang="en-US" sz="1800" b="1"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nisl</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facilisis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lectus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posuere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pharetra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sed</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neque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Fusce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porttitor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venenatis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ullamcorper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109" name="Content Placeholder 2">
            <a:extLst>
              <a:ext uri="{FF2B5EF4-FFF2-40B4-BE49-F238E27FC236}">
                <a16:creationId xmlns:a16="http://schemas.microsoft.com/office/drawing/2014/main" id="{4F82BCD0-EDE1-4DDD-9C28-77F02CCDEAFD}"/>
              </a:ext>
            </a:extLst>
          </p:cNvPr>
          <p:cNvSpPr txBox="1">
            <a:spLocks/>
          </p:cNvSpPr>
          <p:nvPr/>
        </p:nvSpPr>
        <p:spPr bwMode="auto">
          <a:xfrm>
            <a:off x="5665788" y="2522538"/>
            <a:ext cx="54705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d-ID" altLang="zh-CN" sz="1600" b="1" i="0" u="none" strike="noStrike" kern="1200" cap="none" spc="0" normalizeH="0" baseline="0" noProof="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Tactic</a:t>
            </a:r>
            <a:endParaRPr kumimoji="0" lang="en-US" altLang="zh-CN" sz="1800" b="1" i="0" u="none" strike="noStrike" kern="1200" cap="none" spc="0" normalizeH="0" baseline="0" noProof="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0" i="0" u="none" strike="noStrike" kern="1200" cap="none" spc="0" normalizeH="0" baseline="0" noProof="0">
                <a:ln>
                  <a:noFill/>
                </a:ln>
                <a:solidFill>
                  <a:srgbClr val="A6A6A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 a nisl facilisis lectus posuere pharetra porta sed neque. Fusce porttitor venenatis ipsum at ullamcorper.</a:t>
            </a:r>
          </a:p>
        </p:txBody>
      </p:sp>
      <p:sp>
        <p:nvSpPr>
          <p:cNvPr id="110" name="Content Placeholder 2">
            <a:extLst>
              <a:ext uri="{FF2B5EF4-FFF2-40B4-BE49-F238E27FC236}">
                <a16:creationId xmlns:a16="http://schemas.microsoft.com/office/drawing/2014/main" id="{0B75CC2C-1641-48B3-90CF-478C9D12797B}"/>
              </a:ext>
            </a:extLst>
          </p:cNvPr>
          <p:cNvSpPr txBox="1">
            <a:spLocks/>
          </p:cNvSpPr>
          <p:nvPr/>
        </p:nvSpPr>
        <p:spPr bwMode="auto">
          <a:xfrm>
            <a:off x="6038850" y="3308350"/>
            <a:ext cx="50784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d-ID" altLang="zh-CN" sz="1600" b="1"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Strategic Goals</a:t>
            </a:r>
            <a:endParaRPr kumimoji="0" lang="en-US" altLang="zh-CN" sz="1800" b="1"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0" i="0" u="none" strike="noStrike" kern="1200" cap="none" spc="0" normalizeH="0" baseline="0" noProof="0">
                <a:ln>
                  <a:noFill/>
                </a:ln>
                <a:solidFill>
                  <a:srgbClr val="A6A6A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 a nisl facilisis lectus posuere pharetra porta sed neque. Fusce porttitor venenatis ipsum at ullamcorper.</a:t>
            </a:r>
          </a:p>
        </p:txBody>
      </p:sp>
      <p:grpSp>
        <p:nvGrpSpPr>
          <p:cNvPr id="5" name="组合 4">
            <a:extLst>
              <a:ext uri="{FF2B5EF4-FFF2-40B4-BE49-F238E27FC236}">
                <a16:creationId xmlns:a16="http://schemas.microsoft.com/office/drawing/2014/main" id="{39223A87-9278-414A-8C08-6FEA23EE8B89}"/>
              </a:ext>
            </a:extLst>
          </p:cNvPr>
          <p:cNvGrpSpPr/>
          <p:nvPr/>
        </p:nvGrpSpPr>
        <p:grpSpPr>
          <a:xfrm>
            <a:off x="1410288" y="220196"/>
            <a:ext cx="9371425" cy="938426"/>
            <a:chOff x="1410288" y="220196"/>
            <a:chExt cx="9371425" cy="938426"/>
          </a:xfrm>
        </p:grpSpPr>
        <p:sp>
          <p:nvSpPr>
            <p:cNvPr id="112" name="TextBox 3">
              <a:extLst>
                <a:ext uri="{FF2B5EF4-FFF2-40B4-BE49-F238E27FC236}">
                  <a16:creationId xmlns:a16="http://schemas.microsoft.com/office/drawing/2014/main" id="{6B76A985-3F6A-47E0-B87C-48E6FF80A2E5}"/>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113" name="TextBox 4">
              <a:extLst>
                <a:ext uri="{FF2B5EF4-FFF2-40B4-BE49-F238E27FC236}">
                  <a16:creationId xmlns:a16="http://schemas.microsoft.com/office/drawing/2014/main" id="{2AFE8272-2A63-4AAA-933E-56598AFB1E45}"/>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spTree>
    <p:extLst>
      <p:ext uri="{BB962C8B-B14F-4D97-AF65-F5344CB8AC3E}">
        <p14:creationId xmlns:p14="http://schemas.microsoft.com/office/powerpoint/2010/main" val="81938747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791B29C-638F-4540-AD48-A2CDC6949B7C}"/>
              </a:ext>
            </a:extLst>
          </p:cNvPr>
          <p:cNvGrpSpPr>
            <a:grpSpLocks/>
          </p:cNvGrpSpPr>
          <p:nvPr/>
        </p:nvGrpSpPr>
        <p:grpSpPr bwMode="auto">
          <a:xfrm flipH="1">
            <a:off x="-42863" y="1944688"/>
            <a:ext cx="6972301" cy="4941887"/>
            <a:chOff x="6972219" y="1915145"/>
            <a:chExt cx="5339939" cy="4942855"/>
          </a:xfrm>
        </p:grpSpPr>
        <p:sp>
          <p:nvSpPr>
            <p:cNvPr id="29" name="Rectangle 28">
              <a:extLst>
                <a:ext uri="{FF2B5EF4-FFF2-40B4-BE49-F238E27FC236}">
                  <a16:creationId xmlns:a16="http://schemas.microsoft.com/office/drawing/2014/main" id="{A06688AD-8253-4677-9B50-F9019DB8AD7B}"/>
                </a:ext>
              </a:extLst>
            </p:cNvPr>
            <p:cNvSpPr/>
            <p:nvPr/>
          </p:nvSpPr>
          <p:spPr>
            <a:xfrm>
              <a:off x="9023330" y="3337824"/>
              <a:ext cx="3274238" cy="1246431"/>
            </a:xfrm>
            <a:prstGeom prst="rect">
              <a:avLst/>
            </a:prstGeom>
            <a:gradFill flip="none" rotWithShape="1">
              <a:gsLst>
                <a:gs pos="0">
                  <a:schemeClr val="accent3">
                    <a:lumMod val="60000"/>
                    <a:lumOff val="40000"/>
                  </a:schemeClr>
                </a:gs>
                <a:gs pos="46000">
                  <a:schemeClr val="accent3"/>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 name="Rectangle 29">
              <a:extLst>
                <a:ext uri="{FF2B5EF4-FFF2-40B4-BE49-F238E27FC236}">
                  <a16:creationId xmlns:a16="http://schemas.microsoft.com/office/drawing/2014/main" id="{1D1DBD2F-E110-4351-A2C3-451667D1B7E1}"/>
                </a:ext>
              </a:extLst>
            </p:cNvPr>
            <p:cNvSpPr/>
            <p:nvPr/>
          </p:nvSpPr>
          <p:spPr>
            <a:xfrm>
              <a:off x="9037920" y="4528682"/>
              <a:ext cx="3274238" cy="1246431"/>
            </a:xfrm>
            <a:prstGeom prst="rect">
              <a:avLst/>
            </a:prstGeom>
            <a:gradFill flip="none" rotWithShape="1">
              <a:gsLst>
                <a:gs pos="0">
                  <a:schemeClr val="accent4">
                    <a:lumMod val="60000"/>
                    <a:lumOff val="40000"/>
                  </a:schemeClr>
                </a:gs>
                <a:gs pos="46000">
                  <a:schemeClr val="accent4"/>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 name="Rectangle 30">
              <a:extLst>
                <a:ext uri="{FF2B5EF4-FFF2-40B4-BE49-F238E27FC236}">
                  <a16:creationId xmlns:a16="http://schemas.microsoft.com/office/drawing/2014/main" id="{8C614EE0-DEE6-462C-A876-6876AD9C6B93}"/>
                </a:ext>
              </a:extLst>
            </p:cNvPr>
            <p:cNvSpPr/>
            <p:nvPr/>
          </p:nvSpPr>
          <p:spPr>
            <a:xfrm>
              <a:off x="9023330" y="5694135"/>
              <a:ext cx="3274238" cy="1162278"/>
            </a:xfrm>
            <a:prstGeom prst="rect">
              <a:avLst/>
            </a:prstGeom>
            <a:gradFill flip="none" rotWithShape="1">
              <a:gsLst>
                <a:gs pos="0">
                  <a:schemeClr val="accent5">
                    <a:lumMod val="60000"/>
                    <a:lumOff val="40000"/>
                  </a:schemeClr>
                </a:gs>
                <a:gs pos="46000">
                  <a:schemeClr val="accent5"/>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Rectangle 31">
              <a:extLst>
                <a:ext uri="{FF2B5EF4-FFF2-40B4-BE49-F238E27FC236}">
                  <a16:creationId xmlns:a16="http://schemas.microsoft.com/office/drawing/2014/main" id="{F4A2C1E2-4866-49E2-AFAD-95232AADE357}"/>
                </a:ext>
              </a:extLst>
            </p:cNvPr>
            <p:cNvSpPr/>
            <p:nvPr/>
          </p:nvSpPr>
          <p:spPr>
            <a:xfrm>
              <a:off x="8981991" y="2115209"/>
              <a:ext cx="3330167" cy="1246431"/>
            </a:xfrm>
            <a:prstGeom prst="rect">
              <a:avLst/>
            </a:prstGeom>
            <a:gradFill flip="none" rotWithShape="1">
              <a:gsLst>
                <a:gs pos="0">
                  <a:schemeClr val="accent2">
                    <a:lumMod val="60000"/>
                    <a:lumOff val="40000"/>
                  </a:schemeClr>
                </a:gs>
                <a:gs pos="46000">
                  <a:schemeClr val="accent2"/>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 name="Freeform 32">
              <a:extLst>
                <a:ext uri="{FF2B5EF4-FFF2-40B4-BE49-F238E27FC236}">
                  <a16:creationId xmlns:a16="http://schemas.microsoft.com/office/drawing/2014/main" id="{635A0A0D-78D7-4E0A-A77F-F9781AF4BECB}"/>
                </a:ext>
              </a:extLst>
            </p:cNvPr>
            <p:cNvSpPr>
              <a:spLocks noChangeAspect="1"/>
            </p:cNvSpPr>
            <p:nvPr/>
          </p:nvSpPr>
          <p:spPr bwMode="auto">
            <a:xfrm>
              <a:off x="8098080" y="5695722"/>
              <a:ext cx="2624984" cy="1162278"/>
            </a:xfrm>
            <a:custGeom>
              <a:avLst/>
              <a:gdLst>
                <a:gd name="T0" fmla="*/ 465 w 641"/>
                <a:gd name="T1" fmla="*/ 0 h 284"/>
                <a:gd name="T2" fmla="*/ 641 w 641"/>
                <a:gd name="T3" fmla="*/ 284 h 284"/>
                <a:gd name="T4" fmla="*/ 4 w 641"/>
                <a:gd name="T5" fmla="*/ 284 h 284"/>
                <a:gd name="T6" fmla="*/ 37 w 641"/>
                <a:gd name="T7" fmla="*/ 70 h 284"/>
                <a:gd name="T8" fmla="*/ 0 w 641"/>
                <a:gd name="T9" fmla="*/ 0 h 284"/>
                <a:gd name="T10" fmla="*/ 465 w 641"/>
                <a:gd name="T11" fmla="*/ 0 h 284"/>
              </a:gdLst>
              <a:ahLst/>
              <a:cxnLst>
                <a:cxn ang="0">
                  <a:pos x="T0" y="T1"/>
                </a:cxn>
                <a:cxn ang="0">
                  <a:pos x="T2" y="T3"/>
                </a:cxn>
                <a:cxn ang="0">
                  <a:pos x="T4" y="T5"/>
                </a:cxn>
                <a:cxn ang="0">
                  <a:pos x="T6" y="T7"/>
                </a:cxn>
                <a:cxn ang="0">
                  <a:pos x="T8" y="T9"/>
                </a:cxn>
                <a:cxn ang="0">
                  <a:pos x="T10" y="T11"/>
                </a:cxn>
              </a:cxnLst>
              <a:rect l="0" t="0" r="r" b="b"/>
              <a:pathLst>
                <a:path w="641" h="284">
                  <a:moveTo>
                    <a:pt x="465" y="0"/>
                  </a:moveTo>
                  <a:cubicBezTo>
                    <a:pt x="511" y="135"/>
                    <a:pt x="613" y="217"/>
                    <a:pt x="641" y="284"/>
                  </a:cubicBezTo>
                  <a:cubicBezTo>
                    <a:pt x="4" y="284"/>
                    <a:pt x="4" y="284"/>
                    <a:pt x="4" y="284"/>
                  </a:cubicBezTo>
                  <a:cubicBezTo>
                    <a:pt x="23" y="214"/>
                    <a:pt x="63" y="151"/>
                    <a:pt x="37" y="70"/>
                  </a:cubicBezTo>
                  <a:cubicBezTo>
                    <a:pt x="28" y="40"/>
                    <a:pt x="15" y="17"/>
                    <a:pt x="0" y="0"/>
                  </a:cubicBezTo>
                  <a:lnTo>
                    <a:pt x="465" y="0"/>
                  </a:ln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5500" name="Freeform 33">
              <a:extLst>
                <a:ext uri="{FF2B5EF4-FFF2-40B4-BE49-F238E27FC236}">
                  <a16:creationId xmlns:a16="http://schemas.microsoft.com/office/drawing/2014/main" id="{FE3FE6D2-13BE-4E66-BDD1-5D6C839197BC}"/>
                </a:ext>
              </a:extLst>
            </p:cNvPr>
            <p:cNvSpPr>
              <a:spLocks noChangeAspect="1"/>
            </p:cNvSpPr>
            <p:nvPr/>
          </p:nvSpPr>
          <p:spPr bwMode="auto">
            <a:xfrm>
              <a:off x="7331636" y="1915145"/>
              <a:ext cx="3076745" cy="1445033"/>
            </a:xfrm>
            <a:custGeom>
              <a:avLst/>
              <a:gdLst>
                <a:gd name="T0" fmla="*/ 0 w 751"/>
                <a:gd name="T1" fmla="*/ 1445033 h 353"/>
                <a:gd name="T2" fmla="*/ 233521 w 751"/>
                <a:gd name="T3" fmla="*/ 822809 h 353"/>
                <a:gd name="T4" fmla="*/ 2785868 w 751"/>
                <a:gd name="T5" fmla="*/ 614037 h 353"/>
                <a:gd name="T6" fmla="*/ 3076745 w 751"/>
                <a:gd name="T7" fmla="*/ 1445033 h 353"/>
                <a:gd name="T8" fmla="*/ 0 w 751"/>
                <a:gd name="T9" fmla="*/ 1445033 h 3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1" h="353">
                  <a:moveTo>
                    <a:pt x="0" y="353"/>
                  </a:moveTo>
                  <a:cubicBezTo>
                    <a:pt x="14" y="313"/>
                    <a:pt x="20" y="305"/>
                    <a:pt x="57" y="201"/>
                  </a:cubicBezTo>
                  <a:cubicBezTo>
                    <a:pt x="126" y="10"/>
                    <a:pt x="558" y="0"/>
                    <a:pt x="680" y="150"/>
                  </a:cubicBezTo>
                  <a:cubicBezTo>
                    <a:pt x="730" y="213"/>
                    <a:pt x="751" y="284"/>
                    <a:pt x="751" y="353"/>
                  </a:cubicBezTo>
                  <a:lnTo>
                    <a:pt x="0" y="35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 name="Freeform 34">
              <a:extLst>
                <a:ext uri="{FF2B5EF4-FFF2-40B4-BE49-F238E27FC236}">
                  <a16:creationId xmlns:a16="http://schemas.microsoft.com/office/drawing/2014/main" id="{5641006A-DC5D-40E3-A66F-CF5B2ABADE47}"/>
                </a:ext>
              </a:extLst>
            </p:cNvPr>
            <p:cNvSpPr>
              <a:spLocks noChangeAspect="1"/>
            </p:cNvSpPr>
            <p:nvPr/>
          </p:nvSpPr>
          <p:spPr bwMode="auto">
            <a:xfrm>
              <a:off x="6972219" y="3348938"/>
              <a:ext cx="3438376" cy="1174980"/>
            </a:xfrm>
            <a:custGeom>
              <a:avLst/>
              <a:gdLst>
                <a:gd name="T0" fmla="*/ 77 w 839"/>
                <a:gd name="T1" fmla="*/ 287 h 287"/>
                <a:gd name="T2" fmla="*/ 71 w 839"/>
                <a:gd name="T3" fmla="*/ 275 h 287"/>
                <a:gd name="T4" fmla="*/ 42 w 839"/>
                <a:gd name="T5" fmla="*/ 261 h 287"/>
                <a:gd name="T6" fmla="*/ 13 w 839"/>
                <a:gd name="T7" fmla="*/ 219 h 287"/>
                <a:gd name="T8" fmla="*/ 51 w 839"/>
                <a:gd name="T9" fmla="*/ 165 h 287"/>
                <a:gd name="T10" fmla="*/ 102 w 839"/>
                <a:gd name="T11" fmla="*/ 86 h 287"/>
                <a:gd name="T12" fmla="*/ 78 w 839"/>
                <a:gd name="T13" fmla="*/ 31 h 287"/>
                <a:gd name="T14" fmla="*/ 88 w 839"/>
                <a:gd name="T15" fmla="*/ 0 h 287"/>
                <a:gd name="T16" fmla="*/ 839 w 839"/>
                <a:gd name="T17" fmla="*/ 0 h 287"/>
                <a:gd name="T18" fmla="*/ 779 w 839"/>
                <a:gd name="T19" fmla="*/ 199 h 287"/>
                <a:gd name="T20" fmla="*/ 737 w 839"/>
                <a:gd name="T21" fmla="*/ 287 h 287"/>
                <a:gd name="T22" fmla="*/ 77 w 839"/>
                <a:gd name="T23"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9" h="287">
                  <a:moveTo>
                    <a:pt x="77" y="287"/>
                  </a:moveTo>
                  <a:cubicBezTo>
                    <a:pt x="76" y="283"/>
                    <a:pt x="74" y="279"/>
                    <a:pt x="71" y="275"/>
                  </a:cubicBezTo>
                  <a:cubicBezTo>
                    <a:pt x="63" y="266"/>
                    <a:pt x="55" y="265"/>
                    <a:pt x="42" y="261"/>
                  </a:cubicBezTo>
                  <a:cubicBezTo>
                    <a:pt x="18" y="253"/>
                    <a:pt x="0" y="244"/>
                    <a:pt x="13" y="219"/>
                  </a:cubicBezTo>
                  <a:cubicBezTo>
                    <a:pt x="24" y="197"/>
                    <a:pt x="26" y="198"/>
                    <a:pt x="51" y="165"/>
                  </a:cubicBezTo>
                  <a:cubicBezTo>
                    <a:pt x="77" y="129"/>
                    <a:pt x="102" y="96"/>
                    <a:pt x="102" y="86"/>
                  </a:cubicBezTo>
                  <a:cubicBezTo>
                    <a:pt x="102" y="60"/>
                    <a:pt x="69" y="60"/>
                    <a:pt x="78" y="31"/>
                  </a:cubicBezTo>
                  <a:cubicBezTo>
                    <a:pt x="82" y="18"/>
                    <a:pt x="85" y="9"/>
                    <a:pt x="88" y="0"/>
                  </a:cubicBezTo>
                  <a:cubicBezTo>
                    <a:pt x="839" y="0"/>
                    <a:pt x="839" y="0"/>
                    <a:pt x="839" y="0"/>
                  </a:cubicBezTo>
                  <a:cubicBezTo>
                    <a:pt x="839" y="74"/>
                    <a:pt x="815" y="145"/>
                    <a:pt x="779" y="199"/>
                  </a:cubicBezTo>
                  <a:cubicBezTo>
                    <a:pt x="764" y="222"/>
                    <a:pt x="749" y="248"/>
                    <a:pt x="737" y="287"/>
                  </a:cubicBezTo>
                  <a:lnTo>
                    <a:pt x="77" y="287"/>
                  </a:ln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 name="Freeform 35">
              <a:extLst>
                <a:ext uri="{FF2B5EF4-FFF2-40B4-BE49-F238E27FC236}">
                  <a16:creationId xmlns:a16="http://schemas.microsoft.com/office/drawing/2014/main" id="{C9D576CF-23CF-4334-AD00-62BD55C2752A}"/>
                </a:ext>
              </a:extLst>
            </p:cNvPr>
            <p:cNvSpPr>
              <a:spLocks noChangeAspect="1"/>
            </p:cNvSpPr>
            <p:nvPr/>
          </p:nvSpPr>
          <p:spPr bwMode="auto">
            <a:xfrm>
              <a:off x="7184990" y="4522331"/>
              <a:ext cx="2811006" cy="1174980"/>
            </a:xfrm>
            <a:custGeom>
              <a:avLst/>
              <a:gdLst>
                <a:gd name="T0" fmla="*/ 666 w 686"/>
                <a:gd name="T1" fmla="*/ 99 h 287"/>
                <a:gd name="T2" fmla="*/ 686 w 686"/>
                <a:gd name="T3" fmla="*/ 287 h 287"/>
                <a:gd name="T4" fmla="*/ 221 w 686"/>
                <a:gd name="T5" fmla="*/ 287 h 287"/>
                <a:gd name="T6" fmla="*/ 53 w 686"/>
                <a:gd name="T7" fmla="*/ 222 h 287"/>
                <a:gd name="T8" fmla="*/ 15 w 686"/>
                <a:gd name="T9" fmla="*/ 184 h 287"/>
                <a:gd name="T10" fmla="*/ 25 w 686"/>
                <a:gd name="T11" fmla="*/ 130 h 287"/>
                <a:gd name="T12" fmla="*/ 15 w 686"/>
                <a:gd name="T13" fmla="*/ 94 h 287"/>
                <a:gd name="T14" fmla="*/ 20 w 686"/>
                <a:gd name="T15" fmla="*/ 75 h 287"/>
                <a:gd name="T16" fmla="*/ 8 w 686"/>
                <a:gd name="T17" fmla="*/ 64 h 287"/>
                <a:gd name="T18" fmla="*/ 14 w 686"/>
                <a:gd name="T19" fmla="*/ 35 h 287"/>
                <a:gd name="T20" fmla="*/ 25 w 686"/>
                <a:gd name="T21" fmla="*/ 0 h 287"/>
                <a:gd name="T22" fmla="*/ 685 w 686"/>
                <a:gd name="T23" fmla="*/ 0 h 287"/>
                <a:gd name="T24" fmla="*/ 666 w 686"/>
                <a:gd name="T25" fmla="*/ 9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6" h="287">
                  <a:moveTo>
                    <a:pt x="666" y="99"/>
                  </a:moveTo>
                  <a:cubicBezTo>
                    <a:pt x="658" y="172"/>
                    <a:pt x="668" y="233"/>
                    <a:pt x="686" y="287"/>
                  </a:cubicBezTo>
                  <a:cubicBezTo>
                    <a:pt x="221" y="287"/>
                    <a:pt x="221" y="287"/>
                    <a:pt x="221" y="287"/>
                  </a:cubicBezTo>
                  <a:cubicBezTo>
                    <a:pt x="167" y="221"/>
                    <a:pt x="86" y="228"/>
                    <a:pt x="53" y="222"/>
                  </a:cubicBezTo>
                  <a:cubicBezTo>
                    <a:pt x="26" y="217"/>
                    <a:pt x="16" y="192"/>
                    <a:pt x="15" y="184"/>
                  </a:cubicBezTo>
                  <a:cubicBezTo>
                    <a:pt x="12" y="171"/>
                    <a:pt x="12" y="151"/>
                    <a:pt x="25" y="130"/>
                  </a:cubicBezTo>
                  <a:cubicBezTo>
                    <a:pt x="37" y="108"/>
                    <a:pt x="22" y="109"/>
                    <a:pt x="15" y="94"/>
                  </a:cubicBezTo>
                  <a:cubicBezTo>
                    <a:pt x="11" y="87"/>
                    <a:pt x="18" y="76"/>
                    <a:pt x="20" y="75"/>
                  </a:cubicBezTo>
                  <a:cubicBezTo>
                    <a:pt x="24" y="73"/>
                    <a:pt x="16" y="73"/>
                    <a:pt x="8" y="64"/>
                  </a:cubicBezTo>
                  <a:cubicBezTo>
                    <a:pt x="0" y="54"/>
                    <a:pt x="8" y="45"/>
                    <a:pt x="14" y="35"/>
                  </a:cubicBezTo>
                  <a:cubicBezTo>
                    <a:pt x="19" y="27"/>
                    <a:pt x="28" y="14"/>
                    <a:pt x="25" y="0"/>
                  </a:cubicBezTo>
                  <a:cubicBezTo>
                    <a:pt x="685" y="0"/>
                    <a:pt x="685" y="0"/>
                    <a:pt x="685" y="0"/>
                  </a:cubicBezTo>
                  <a:cubicBezTo>
                    <a:pt x="677" y="27"/>
                    <a:pt x="670" y="59"/>
                    <a:pt x="666" y="99"/>
                  </a:cubicBezTo>
                  <a:close/>
                </a:path>
              </a:pathLst>
            </a:custGeom>
            <a:solidFill>
              <a:schemeClr val="accent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37" name="Group 36">
            <a:extLst>
              <a:ext uri="{FF2B5EF4-FFF2-40B4-BE49-F238E27FC236}">
                <a16:creationId xmlns:a16="http://schemas.microsoft.com/office/drawing/2014/main" id="{99CE3C63-C7E6-4DF9-A84F-BBF84D711A4B}"/>
              </a:ext>
            </a:extLst>
          </p:cNvPr>
          <p:cNvGrpSpPr>
            <a:grpSpLocks noChangeAspect="1"/>
          </p:cNvGrpSpPr>
          <p:nvPr/>
        </p:nvGrpSpPr>
        <p:grpSpPr bwMode="auto">
          <a:xfrm>
            <a:off x="4264025" y="2532063"/>
            <a:ext cx="539750" cy="539750"/>
            <a:chOff x="2529179" y="2115623"/>
            <a:chExt cx="720000" cy="720000"/>
          </a:xfrm>
        </p:grpSpPr>
        <p:sp>
          <p:nvSpPr>
            <p:cNvPr id="38" name="TextBox 37">
              <a:extLst>
                <a:ext uri="{FF2B5EF4-FFF2-40B4-BE49-F238E27FC236}">
                  <a16:creationId xmlns:a16="http://schemas.microsoft.com/office/drawing/2014/main" id="{05502370-99EC-48B2-9A8D-35B64EF96732}"/>
                </a:ext>
              </a:extLst>
            </p:cNvPr>
            <p:cNvSpPr txBox="1"/>
            <p:nvPr/>
          </p:nvSpPr>
          <p:spPr>
            <a:xfrm>
              <a:off x="2713415" y="2130446"/>
              <a:ext cx="351529" cy="69670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id-ID" sz="2000" b="0" i="0" u="none" strike="noStrike" kern="1200" cap="none" spc="0" normalizeH="0" baseline="0" noProof="0" dirty="0">
                <a:ln>
                  <a:noFill/>
                </a:ln>
                <a:solidFill>
                  <a:prstClr val="white">
                    <a:lumMod val="9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Oval 38">
              <a:extLst>
                <a:ext uri="{FF2B5EF4-FFF2-40B4-BE49-F238E27FC236}">
                  <a16:creationId xmlns:a16="http://schemas.microsoft.com/office/drawing/2014/main" id="{4AE84211-F909-41EC-95F9-ABDBC540DE6A}"/>
                </a:ext>
              </a:extLst>
            </p:cNvPr>
            <p:cNvSpPr>
              <a:spLocks/>
            </p:cNvSpPr>
            <p:nvPr/>
          </p:nvSpPr>
          <p:spPr>
            <a:xfrm>
              <a:off x="2529179" y="2115623"/>
              <a:ext cx="720000" cy="720000"/>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0" name="Group 39">
            <a:extLst>
              <a:ext uri="{FF2B5EF4-FFF2-40B4-BE49-F238E27FC236}">
                <a16:creationId xmlns:a16="http://schemas.microsoft.com/office/drawing/2014/main" id="{F542AA3B-79B4-478D-911E-E6D14D7B0D38}"/>
              </a:ext>
            </a:extLst>
          </p:cNvPr>
          <p:cNvGrpSpPr>
            <a:grpSpLocks noChangeAspect="1"/>
          </p:cNvGrpSpPr>
          <p:nvPr/>
        </p:nvGrpSpPr>
        <p:grpSpPr bwMode="auto">
          <a:xfrm>
            <a:off x="4268788" y="3689350"/>
            <a:ext cx="539750" cy="541338"/>
            <a:chOff x="2330860" y="3229159"/>
            <a:chExt cx="720000" cy="720660"/>
          </a:xfrm>
        </p:grpSpPr>
        <p:sp>
          <p:nvSpPr>
            <p:cNvPr id="41" name="TextBox 40">
              <a:extLst>
                <a:ext uri="{FF2B5EF4-FFF2-40B4-BE49-F238E27FC236}">
                  <a16:creationId xmlns:a16="http://schemas.microsoft.com/office/drawing/2014/main" id="{CA7CB499-F091-45E1-9787-62AE84774FB9}"/>
                </a:ext>
              </a:extLst>
            </p:cNvPr>
            <p:cNvSpPr txBox="1"/>
            <p:nvPr/>
          </p:nvSpPr>
          <p:spPr>
            <a:xfrm>
              <a:off x="2515095" y="3252407"/>
              <a:ext cx="351529" cy="69741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42" name="Oval 41">
              <a:extLst>
                <a:ext uri="{FF2B5EF4-FFF2-40B4-BE49-F238E27FC236}">
                  <a16:creationId xmlns:a16="http://schemas.microsoft.com/office/drawing/2014/main" id="{48C40F00-4671-4863-8212-5969650F4258}"/>
                </a:ext>
              </a:extLst>
            </p:cNvPr>
            <p:cNvSpPr>
              <a:spLocks/>
            </p:cNvSpPr>
            <p:nvPr/>
          </p:nvSpPr>
          <p:spPr>
            <a:xfrm>
              <a:off x="2330860" y="3229159"/>
              <a:ext cx="720000" cy="720660"/>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3" name="Group 42">
            <a:extLst>
              <a:ext uri="{FF2B5EF4-FFF2-40B4-BE49-F238E27FC236}">
                <a16:creationId xmlns:a16="http://schemas.microsoft.com/office/drawing/2014/main" id="{6777340D-FFAB-48EB-898D-B9C81E959AF9}"/>
              </a:ext>
            </a:extLst>
          </p:cNvPr>
          <p:cNvGrpSpPr>
            <a:grpSpLocks/>
          </p:cNvGrpSpPr>
          <p:nvPr/>
        </p:nvGrpSpPr>
        <p:grpSpPr bwMode="auto">
          <a:xfrm>
            <a:off x="4271963" y="4852988"/>
            <a:ext cx="522287" cy="541337"/>
            <a:chOff x="2522334" y="4393039"/>
            <a:chExt cx="720000" cy="728811"/>
          </a:xfrm>
        </p:grpSpPr>
        <p:sp>
          <p:nvSpPr>
            <p:cNvPr id="44" name="TextBox 43">
              <a:extLst>
                <a:ext uri="{FF2B5EF4-FFF2-40B4-BE49-F238E27FC236}">
                  <a16:creationId xmlns:a16="http://schemas.microsoft.com/office/drawing/2014/main" id="{EEA37171-56BA-4645-9756-B34B5A3E2CA7}"/>
                </a:ext>
              </a:extLst>
            </p:cNvPr>
            <p:cNvSpPr txBox="1"/>
            <p:nvPr/>
          </p:nvSpPr>
          <p:spPr>
            <a:xfrm>
              <a:off x="2712729" y="4393039"/>
              <a:ext cx="352341" cy="70530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45" name="Oval 44">
              <a:extLst>
                <a:ext uri="{FF2B5EF4-FFF2-40B4-BE49-F238E27FC236}">
                  <a16:creationId xmlns:a16="http://schemas.microsoft.com/office/drawing/2014/main" id="{A102B7A1-4609-4829-B8FD-C354F7A54D0D}"/>
                </a:ext>
              </a:extLst>
            </p:cNvPr>
            <p:cNvSpPr>
              <a:spLocks/>
            </p:cNvSpPr>
            <p:nvPr/>
          </p:nvSpPr>
          <p:spPr>
            <a:xfrm>
              <a:off x="2522334" y="4401588"/>
              <a:ext cx="720000" cy="720262"/>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6" name="Group 45">
            <a:extLst>
              <a:ext uri="{FF2B5EF4-FFF2-40B4-BE49-F238E27FC236}">
                <a16:creationId xmlns:a16="http://schemas.microsoft.com/office/drawing/2014/main" id="{AC04D263-B84E-46ED-A05C-E510DC1F0FD1}"/>
              </a:ext>
            </a:extLst>
          </p:cNvPr>
          <p:cNvGrpSpPr>
            <a:grpSpLocks noChangeAspect="1"/>
          </p:cNvGrpSpPr>
          <p:nvPr/>
        </p:nvGrpSpPr>
        <p:grpSpPr bwMode="auto">
          <a:xfrm>
            <a:off x="4259263" y="6002338"/>
            <a:ext cx="522287" cy="568325"/>
            <a:chOff x="2900962" y="5515601"/>
            <a:chExt cx="720000" cy="784340"/>
          </a:xfrm>
        </p:grpSpPr>
        <p:sp>
          <p:nvSpPr>
            <p:cNvPr id="47" name="TextBox 46">
              <a:extLst>
                <a:ext uri="{FF2B5EF4-FFF2-40B4-BE49-F238E27FC236}">
                  <a16:creationId xmlns:a16="http://schemas.microsoft.com/office/drawing/2014/main" id="{9A7FB4B5-3149-460F-BB7A-69CDDD8243CB}"/>
                </a:ext>
              </a:extLst>
            </p:cNvPr>
            <p:cNvSpPr txBox="1"/>
            <p:nvPr/>
          </p:nvSpPr>
          <p:spPr>
            <a:xfrm>
              <a:off x="3084792" y="5515601"/>
              <a:ext cx="352340" cy="72080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48" name="Oval 47">
              <a:extLst>
                <a:ext uri="{FF2B5EF4-FFF2-40B4-BE49-F238E27FC236}">
                  <a16:creationId xmlns:a16="http://schemas.microsoft.com/office/drawing/2014/main" id="{E9D9D7CB-50AA-4BA0-A9C6-9B06B0538F58}"/>
                </a:ext>
              </a:extLst>
            </p:cNvPr>
            <p:cNvSpPr>
              <a:spLocks/>
            </p:cNvSpPr>
            <p:nvPr/>
          </p:nvSpPr>
          <p:spPr>
            <a:xfrm>
              <a:off x="2900962" y="5579136"/>
              <a:ext cx="720000" cy="720805"/>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49" name="Title 13">
            <a:extLst>
              <a:ext uri="{FF2B5EF4-FFF2-40B4-BE49-F238E27FC236}">
                <a16:creationId xmlns:a16="http://schemas.microsoft.com/office/drawing/2014/main" id="{E55C7F2C-B157-4503-B1EC-113C25221651}"/>
              </a:ext>
            </a:extLst>
          </p:cNvPr>
          <p:cNvSpPr txBox="1">
            <a:spLocks/>
          </p:cNvSpPr>
          <p:nvPr/>
        </p:nvSpPr>
        <p:spPr>
          <a:xfrm>
            <a:off x="257175" y="3562350"/>
            <a:ext cx="3886200" cy="750888"/>
          </a:xfrm>
          <a:prstGeom prst="rect">
            <a:avLst/>
          </a:prstGeom>
        </p:spPr>
        <p:txBody>
          <a:bodyPr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Relationship</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 name="Title 13">
            <a:extLst>
              <a:ext uri="{FF2B5EF4-FFF2-40B4-BE49-F238E27FC236}">
                <a16:creationId xmlns:a16="http://schemas.microsoft.com/office/drawing/2014/main" id="{968F3523-C43E-4C81-A0F1-AADDDA509EFB}"/>
              </a:ext>
            </a:extLst>
          </p:cNvPr>
          <p:cNvSpPr txBox="1">
            <a:spLocks/>
          </p:cNvSpPr>
          <p:nvPr/>
        </p:nvSpPr>
        <p:spPr>
          <a:xfrm>
            <a:off x="257175" y="5815013"/>
            <a:ext cx="3886200" cy="976312"/>
          </a:xfrm>
          <a:prstGeom prst="rect">
            <a:avLst/>
          </a:prstGeom>
        </p:spPr>
        <p:txBody>
          <a:bodyPr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Performance</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Title 13">
            <a:extLst>
              <a:ext uri="{FF2B5EF4-FFF2-40B4-BE49-F238E27FC236}">
                <a16:creationId xmlns:a16="http://schemas.microsoft.com/office/drawing/2014/main" id="{3591E95E-6F12-4430-9C58-59D2665E583B}"/>
              </a:ext>
            </a:extLst>
          </p:cNvPr>
          <p:cNvSpPr txBox="1">
            <a:spLocks/>
          </p:cNvSpPr>
          <p:nvPr/>
        </p:nvSpPr>
        <p:spPr>
          <a:xfrm>
            <a:off x="258763" y="2316163"/>
            <a:ext cx="3884612" cy="976312"/>
          </a:xfrm>
          <a:prstGeom prst="rect">
            <a:avLst/>
          </a:prstGeom>
        </p:spPr>
        <p:txBody>
          <a:bodyPr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Good Attitude</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Title 13">
            <a:extLst>
              <a:ext uri="{FF2B5EF4-FFF2-40B4-BE49-F238E27FC236}">
                <a16:creationId xmlns:a16="http://schemas.microsoft.com/office/drawing/2014/main" id="{E9AD687F-C00C-4BC5-9877-3C3EC0D2A4B3}"/>
              </a:ext>
            </a:extLst>
          </p:cNvPr>
          <p:cNvSpPr txBox="1">
            <a:spLocks/>
          </p:cNvSpPr>
          <p:nvPr/>
        </p:nvSpPr>
        <p:spPr>
          <a:xfrm>
            <a:off x="257175" y="4660900"/>
            <a:ext cx="3841750" cy="976313"/>
          </a:xfrm>
          <a:prstGeom prst="rect">
            <a:avLst/>
          </a:prstGeom>
        </p:spPr>
        <p:txBody>
          <a:bodyPr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Hardwork</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1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TextBox 52">
            <a:extLst>
              <a:ext uri="{FF2B5EF4-FFF2-40B4-BE49-F238E27FC236}">
                <a16:creationId xmlns:a16="http://schemas.microsoft.com/office/drawing/2014/main" id="{498E1F2F-B9AD-40D6-BC79-45EB7CF5B659}"/>
              </a:ext>
            </a:extLst>
          </p:cNvPr>
          <p:cNvSpPr txBox="1"/>
          <p:nvPr/>
        </p:nvSpPr>
        <p:spPr>
          <a:xfrm>
            <a:off x="7469188" y="2813381"/>
            <a:ext cx="3927475" cy="3006395"/>
          </a:xfrm>
          <a:prstGeom prst="rect">
            <a:avLst/>
          </a:prstGeom>
          <a:noFill/>
        </p:spPr>
        <p:txBody>
          <a:bodyPr rIns="144000" bIns="36000" spcCol="36000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id-ID" sz="1800" b="1"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SALES REPORT BY YEARS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 generated Lorem Ipsum is therefore always free from repetition, injected humor, or non-characteristic words. Contrary to popular belief It has roots in a piece of classical Latin literature from 45 BC. There are many variations of passages of Lorem Ipsum available, but the majority have suffered alteration in some form, by injected humor, or randomized words which don't look even slightly believable.</a:t>
            </a: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1"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Contrary to popular belief </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It has roots in a piece of classical Latin literature from 45 BC. </a:t>
            </a:r>
          </a:p>
        </p:txBody>
      </p:sp>
      <p:sp>
        <p:nvSpPr>
          <p:cNvPr id="34" name="TextBox 3">
            <a:extLst>
              <a:ext uri="{FF2B5EF4-FFF2-40B4-BE49-F238E27FC236}">
                <a16:creationId xmlns:a16="http://schemas.microsoft.com/office/drawing/2014/main" id="{1630A5EB-203E-4EBB-82AC-E69CB7A4BB6E}"/>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54" name="TextBox 4">
            <a:extLst>
              <a:ext uri="{FF2B5EF4-FFF2-40B4-BE49-F238E27FC236}">
                <a16:creationId xmlns:a16="http://schemas.microsoft.com/office/drawing/2014/main" id="{E0F44AAF-EBBE-434D-8528-3FE99D83442F}"/>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spTree>
    <p:extLst>
      <p:ext uri="{BB962C8B-B14F-4D97-AF65-F5344CB8AC3E}">
        <p14:creationId xmlns:p14="http://schemas.microsoft.com/office/powerpoint/2010/main" val="63739171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F5F4D2B-C8B3-47E6-888E-EF60A4D9FE4B}"/>
              </a:ext>
            </a:extLst>
          </p:cNvPr>
          <p:cNvGrpSpPr>
            <a:grpSpLocks/>
          </p:cNvGrpSpPr>
          <p:nvPr/>
        </p:nvGrpSpPr>
        <p:grpSpPr bwMode="auto">
          <a:xfrm>
            <a:off x="804863" y="2681288"/>
            <a:ext cx="6348412" cy="1979612"/>
            <a:chOff x="601797" y="3450594"/>
            <a:chExt cx="6348759" cy="1581368"/>
          </a:xfrm>
        </p:grpSpPr>
        <p:sp>
          <p:nvSpPr>
            <p:cNvPr id="6" name="Isosceles Triangle 26">
              <a:extLst>
                <a:ext uri="{FF2B5EF4-FFF2-40B4-BE49-F238E27FC236}">
                  <a16:creationId xmlns:a16="http://schemas.microsoft.com/office/drawing/2014/main" id="{E1D0BF6A-D603-453D-93E2-155C88603BC3}"/>
                </a:ext>
              </a:extLst>
            </p:cNvPr>
            <p:cNvSpPr/>
            <p:nvPr/>
          </p:nvSpPr>
          <p:spPr>
            <a:xfrm>
              <a:off x="601797" y="3734657"/>
              <a:ext cx="2613168" cy="1297305"/>
            </a:xfrm>
            <a:custGeom>
              <a:avLst/>
              <a:gdLst>
                <a:gd name="connsiteX0" fmla="*/ 0 w 1523036"/>
                <a:gd name="connsiteY0" fmla="*/ 1312962 h 1312962"/>
                <a:gd name="connsiteX1" fmla="*/ 761518 w 1523036"/>
                <a:gd name="connsiteY1" fmla="*/ 0 h 1312962"/>
                <a:gd name="connsiteX2" fmla="*/ 1523036 w 1523036"/>
                <a:gd name="connsiteY2" fmla="*/ 1312962 h 1312962"/>
                <a:gd name="connsiteX3" fmla="*/ 0 w 1523036"/>
                <a:gd name="connsiteY3" fmla="*/ 1312962 h 1312962"/>
                <a:gd name="connsiteX0" fmla="*/ 0 w 1523036"/>
                <a:gd name="connsiteY0" fmla="*/ 1122131 h 1122131"/>
                <a:gd name="connsiteX1" fmla="*/ 761518 w 1523036"/>
                <a:gd name="connsiteY1" fmla="*/ 0 h 1122131"/>
                <a:gd name="connsiteX2" fmla="*/ 1523036 w 1523036"/>
                <a:gd name="connsiteY2" fmla="*/ 1122131 h 1122131"/>
                <a:gd name="connsiteX3" fmla="*/ 0 w 1523036"/>
                <a:gd name="connsiteY3" fmla="*/ 1122131 h 1122131"/>
                <a:gd name="connsiteX0" fmla="*/ 0 w 1523036"/>
                <a:gd name="connsiteY0" fmla="*/ 1122198 h 1122198"/>
                <a:gd name="connsiteX1" fmla="*/ 761518 w 1523036"/>
                <a:gd name="connsiteY1" fmla="*/ 67 h 1122198"/>
                <a:gd name="connsiteX2" fmla="*/ 1523036 w 1523036"/>
                <a:gd name="connsiteY2" fmla="*/ 1122198 h 1122198"/>
                <a:gd name="connsiteX3" fmla="*/ 0 w 1523036"/>
                <a:gd name="connsiteY3" fmla="*/ 1122198 h 1122198"/>
                <a:gd name="connsiteX0" fmla="*/ 0 w 1523036"/>
                <a:gd name="connsiteY0" fmla="*/ 1678761 h 1678761"/>
                <a:gd name="connsiteX1" fmla="*/ 769469 w 1523036"/>
                <a:gd name="connsiteY1" fmla="*/ 39 h 1678761"/>
                <a:gd name="connsiteX2" fmla="*/ 1523036 w 1523036"/>
                <a:gd name="connsiteY2" fmla="*/ 1678761 h 1678761"/>
                <a:gd name="connsiteX3" fmla="*/ 0 w 1523036"/>
                <a:gd name="connsiteY3" fmla="*/ 1678761 h 1678761"/>
                <a:gd name="connsiteX0" fmla="*/ 0 w 1523036"/>
                <a:gd name="connsiteY0" fmla="*/ 1678756 h 1678756"/>
                <a:gd name="connsiteX1" fmla="*/ 769469 w 1523036"/>
                <a:gd name="connsiteY1" fmla="*/ 34 h 1678756"/>
                <a:gd name="connsiteX2" fmla="*/ 1523036 w 1523036"/>
                <a:gd name="connsiteY2" fmla="*/ 1678756 h 1678756"/>
                <a:gd name="connsiteX3" fmla="*/ 0 w 1523036"/>
                <a:gd name="connsiteY3" fmla="*/ 1678756 h 1678756"/>
              </a:gdLst>
              <a:ahLst/>
              <a:cxnLst>
                <a:cxn ang="0">
                  <a:pos x="connsiteX0" y="connsiteY0"/>
                </a:cxn>
                <a:cxn ang="0">
                  <a:pos x="connsiteX1" y="connsiteY1"/>
                </a:cxn>
                <a:cxn ang="0">
                  <a:pos x="connsiteX2" y="connsiteY2"/>
                </a:cxn>
                <a:cxn ang="0">
                  <a:pos x="connsiteX3" y="connsiteY3"/>
                </a:cxn>
              </a:cxnLst>
              <a:rect l="l" t="t" r="r" b="b"/>
              <a:pathLst>
                <a:path w="1523036" h="1678756">
                  <a:moveTo>
                    <a:pt x="0" y="1678756"/>
                  </a:moveTo>
                  <a:cubicBezTo>
                    <a:pt x="253839" y="1304712"/>
                    <a:pt x="634900" y="7652"/>
                    <a:pt x="769469" y="34"/>
                  </a:cubicBezTo>
                  <a:cubicBezTo>
                    <a:pt x="904038" y="-7584"/>
                    <a:pt x="1269197" y="1304712"/>
                    <a:pt x="1523036" y="1678756"/>
                  </a:cubicBezTo>
                  <a:lnTo>
                    <a:pt x="0" y="1678756"/>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Isosceles Triangle 26">
              <a:extLst>
                <a:ext uri="{FF2B5EF4-FFF2-40B4-BE49-F238E27FC236}">
                  <a16:creationId xmlns:a16="http://schemas.microsoft.com/office/drawing/2014/main" id="{85D56B37-CF8C-4D13-955F-FFDA33F37BEC}"/>
                </a:ext>
              </a:extLst>
            </p:cNvPr>
            <p:cNvSpPr/>
            <p:nvPr/>
          </p:nvSpPr>
          <p:spPr>
            <a:xfrm>
              <a:off x="1349550" y="3450594"/>
              <a:ext cx="2613168" cy="1581368"/>
            </a:xfrm>
            <a:custGeom>
              <a:avLst/>
              <a:gdLst>
                <a:gd name="connsiteX0" fmla="*/ 0 w 1523036"/>
                <a:gd name="connsiteY0" fmla="*/ 1312962 h 1312962"/>
                <a:gd name="connsiteX1" fmla="*/ 761518 w 1523036"/>
                <a:gd name="connsiteY1" fmla="*/ 0 h 1312962"/>
                <a:gd name="connsiteX2" fmla="*/ 1523036 w 1523036"/>
                <a:gd name="connsiteY2" fmla="*/ 1312962 h 1312962"/>
                <a:gd name="connsiteX3" fmla="*/ 0 w 1523036"/>
                <a:gd name="connsiteY3" fmla="*/ 1312962 h 1312962"/>
                <a:gd name="connsiteX0" fmla="*/ 0 w 1523036"/>
                <a:gd name="connsiteY0" fmla="*/ 1122131 h 1122131"/>
                <a:gd name="connsiteX1" fmla="*/ 761518 w 1523036"/>
                <a:gd name="connsiteY1" fmla="*/ 0 h 1122131"/>
                <a:gd name="connsiteX2" fmla="*/ 1523036 w 1523036"/>
                <a:gd name="connsiteY2" fmla="*/ 1122131 h 1122131"/>
                <a:gd name="connsiteX3" fmla="*/ 0 w 1523036"/>
                <a:gd name="connsiteY3" fmla="*/ 1122131 h 1122131"/>
                <a:gd name="connsiteX0" fmla="*/ 0 w 1523036"/>
                <a:gd name="connsiteY0" fmla="*/ 1122198 h 1122198"/>
                <a:gd name="connsiteX1" fmla="*/ 761518 w 1523036"/>
                <a:gd name="connsiteY1" fmla="*/ 67 h 1122198"/>
                <a:gd name="connsiteX2" fmla="*/ 1523036 w 1523036"/>
                <a:gd name="connsiteY2" fmla="*/ 1122198 h 1122198"/>
                <a:gd name="connsiteX3" fmla="*/ 0 w 1523036"/>
                <a:gd name="connsiteY3" fmla="*/ 1122198 h 1122198"/>
                <a:gd name="connsiteX0" fmla="*/ 0 w 1523036"/>
                <a:gd name="connsiteY0" fmla="*/ 1678761 h 1678761"/>
                <a:gd name="connsiteX1" fmla="*/ 769469 w 1523036"/>
                <a:gd name="connsiteY1" fmla="*/ 39 h 1678761"/>
                <a:gd name="connsiteX2" fmla="*/ 1523036 w 1523036"/>
                <a:gd name="connsiteY2" fmla="*/ 1678761 h 1678761"/>
                <a:gd name="connsiteX3" fmla="*/ 0 w 1523036"/>
                <a:gd name="connsiteY3" fmla="*/ 1678761 h 1678761"/>
                <a:gd name="connsiteX0" fmla="*/ 0 w 1523036"/>
                <a:gd name="connsiteY0" fmla="*/ 1678756 h 1678756"/>
                <a:gd name="connsiteX1" fmla="*/ 769469 w 1523036"/>
                <a:gd name="connsiteY1" fmla="*/ 34 h 1678756"/>
                <a:gd name="connsiteX2" fmla="*/ 1523036 w 1523036"/>
                <a:gd name="connsiteY2" fmla="*/ 1678756 h 1678756"/>
                <a:gd name="connsiteX3" fmla="*/ 0 w 1523036"/>
                <a:gd name="connsiteY3" fmla="*/ 1678756 h 1678756"/>
              </a:gdLst>
              <a:ahLst/>
              <a:cxnLst>
                <a:cxn ang="0">
                  <a:pos x="connsiteX0" y="connsiteY0"/>
                </a:cxn>
                <a:cxn ang="0">
                  <a:pos x="connsiteX1" y="connsiteY1"/>
                </a:cxn>
                <a:cxn ang="0">
                  <a:pos x="connsiteX2" y="connsiteY2"/>
                </a:cxn>
                <a:cxn ang="0">
                  <a:pos x="connsiteX3" y="connsiteY3"/>
                </a:cxn>
              </a:cxnLst>
              <a:rect l="l" t="t" r="r" b="b"/>
              <a:pathLst>
                <a:path w="1523036" h="1678756">
                  <a:moveTo>
                    <a:pt x="0" y="1678756"/>
                  </a:moveTo>
                  <a:cubicBezTo>
                    <a:pt x="253839" y="1304712"/>
                    <a:pt x="634900" y="7652"/>
                    <a:pt x="769469" y="34"/>
                  </a:cubicBezTo>
                  <a:cubicBezTo>
                    <a:pt x="904038" y="-7584"/>
                    <a:pt x="1269197" y="1304712"/>
                    <a:pt x="1523036" y="1678756"/>
                  </a:cubicBezTo>
                  <a:lnTo>
                    <a:pt x="0" y="1678756"/>
                  </a:lnTo>
                  <a:close/>
                </a:path>
              </a:pathLst>
            </a:custGeom>
            <a:solidFill>
              <a:schemeClr val="accent2">
                <a:alpha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Isosceles Triangle 26">
              <a:extLst>
                <a:ext uri="{FF2B5EF4-FFF2-40B4-BE49-F238E27FC236}">
                  <a16:creationId xmlns:a16="http://schemas.microsoft.com/office/drawing/2014/main" id="{493CB5A2-A1BF-4159-B04F-CE4492546418}"/>
                </a:ext>
              </a:extLst>
            </p:cNvPr>
            <p:cNvSpPr/>
            <p:nvPr/>
          </p:nvSpPr>
          <p:spPr>
            <a:xfrm>
              <a:off x="2095716" y="3822158"/>
              <a:ext cx="2613168" cy="1209804"/>
            </a:xfrm>
            <a:custGeom>
              <a:avLst/>
              <a:gdLst>
                <a:gd name="connsiteX0" fmla="*/ 0 w 1523036"/>
                <a:gd name="connsiteY0" fmla="*/ 1312962 h 1312962"/>
                <a:gd name="connsiteX1" fmla="*/ 761518 w 1523036"/>
                <a:gd name="connsiteY1" fmla="*/ 0 h 1312962"/>
                <a:gd name="connsiteX2" fmla="*/ 1523036 w 1523036"/>
                <a:gd name="connsiteY2" fmla="*/ 1312962 h 1312962"/>
                <a:gd name="connsiteX3" fmla="*/ 0 w 1523036"/>
                <a:gd name="connsiteY3" fmla="*/ 1312962 h 1312962"/>
                <a:gd name="connsiteX0" fmla="*/ 0 w 1523036"/>
                <a:gd name="connsiteY0" fmla="*/ 1122131 h 1122131"/>
                <a:gd name="connsiteX1" fmla="*/ 761518 w 1523036"/>
                <a:gd name="connsiteY1" fmla="*/ 0 h 1122131"/>
                <a:gd name="connsiteX2" fmla="*/ 1523036 w 1523036"/>
                <a:gd name="connsiteY2" fmla="*/ 1122131 h 1122131"/>
                <a:gd name="connsiteX3" fmla="*/ 0 w 1523036"/>
                <a:gd name="connsiteY3" fmla="*/ 1122131 h 1122131"/>
                <a:gd name="connsiteX0" fmla="*/ 0 w 1523036"/>
                <a:gd name="connsiteY0" fmla="*/ 1122198 h 1122198"/>
                <a:gd name="connsiteX1" fmla="*/ 761518 w 1523036"/>
                <a:gd name="connsiteY1" fmla="*/ 67 h 1122198"/>
                <a:gd name="connsiteX2" fmla="*/ 1523036 w 1523036"/>
                <a:gd name="connsiteY2" fmla="*/ 1122198 h 1122198"/>
                <a:gd name="connsiteX3" fmla="*/ 0 w 1523036"/>
                <a:gd name="connsiteY3" fmla="*/ 1122198 h 1122198"/>
                <a:gd name="connsiteX0" fmla="*/ 0 w 1523036"/>
                <a:gd name="connsiteY0" fmla="*/ 1678761 h 1678761"/>
                <a:gd name="connsiteX1" fmla="*/ 769469 w 1523036"/>
                <a:gd name="connsiteY1" fmla="*/ 39 h 1678761"/>
                <a:gd name="connsiteX2" fmla="*/ 1523036 w 1523036"/>
                <a:gd name="connsiteY2" fmla="*/ 1678761 h 1678761"/>
                <a:gd name="connsiteX3" fmla="*/ 0 w 1523036"/>
                <a:gd name="connsiteY3" fmla="*/ 1678761 h 1678761"/>
                <a:gd name="connsiteX0" fmla="*/ 0 w 1523036"/>
                <a:gd name="connsiteY0" fmla="*/ 1678756 h 1678756"/>
                <a:gd name="connsiteX1" fmla="*/ 769469 w 1523036"/>
                <a:gd name="connsiteY1" fmla="*/ 34 h 1678756"/>
                <a:gd name="connsiteX2" fmla="*/ 1523036 w 1523036"/>
                <a:gd name="connsiteY2" fmla="*/ 1678756 h 1678756"/>
                <a:gd name="connsiteX3" fmla="*/ 0 w 1523036"/>
                <a:gd name="connsiteY3" fmla="*/ 1678756 h 1678756"/>
              </a:gdLst>
              <a:ahLst/>
              <a:cxnLst>
                <a:cxn ang="0">
                  <a:pos x="connsiteX0" y="connsiteY0"/>
                </a:cxn>
                <a:cxn ang="0">
                  <a:pos x="connsiteX1" y="connsiteY1"/>
                </a:cxn>
                <a:cxn ang="0">
                  <a:pos x="connsiteX2" y="connsiteY2"/>
                </a:cxn>
                <a:cxn ang="0">
                  <a:pos x="connsiteX3" y="connsiteY3"/>
                </a:cxn>
              </a:cxnLst>
              <a:rect l="l" t="t" r="r" b="b"/>
              <a:pathLst>
                <a:path w="1523036" h="1678756">
                  <a:moveTo>
                    <a:pt x="0" y="1678756"/>
                  </a:moveTo>
                  <a:cubicBezTo>
                    <a:pt x="253839" y="1304712"/>
                    <a:pt x="634900" y="7652"/>
                    <a:pt x="769469" y="34"/>
                  </a:cubicBezTo>
                  <a:cubicBezTo>
                    <a:pt x="904038" y="-7584"/>
                    <a:pt x="1269197" y="1304712"/>
                    <a:pt x="1523036" y="1678756"/>
                  </a:cubicBezTo>
                  <a:lnTo>
                    <a:pt x="0" y="1678756"/>
                  </a:lnTo>
                  <a:close/>
                </a:path>
              </a:pathLst>
            </a:custGeom>
            <a:solidFill>
              <a:schemeClr val="accent3">
                <a:alpha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Isosceles Triangle 26">
              <a:extLst>
                <a:ext uri="{FF2B5EF4-FFF2-40B4-BE49-F238E27FC236}">
                  <a16:creationId xmlns:a16="http://schemas.microsoft.com/office/drawing/2014/main" id="{4C11337A-6FA5-4C73-9C60-BD334C1CDD85}"/>
                </a:ext>
              </a:extLst>
            </p:cNvPr>
            <p:cNvSpPr/>
            <p:nvPr/>
          </p:nvSpPr>
          <p:spPr>
            <a:xfrm>
              <a:off x="2843470" y="4415647"/>
              <a:ext cx="2613168" cy="616315"/>
            </a:xfrm>
            <a:custGeom>
              <a:avLst/>
              <a:gdLst>
                <a:gd name="connsiteX0" fmla="*/ 0 w 1523036"/>
                <a:gd name="connsiteY0" fmla="*/ 1312962 h 1312962"/>
                <a:gd name="connsiteX1" fmla="*/ 761518 w 1523036"/>
                <a:gd name="connsiteY1" fmla="*/ 0 h 1312962"/>
                <a:gd name="connsiteX2" fmla="*/ 1523036 w 1523036"/>
                <a:gd name="connsiteY2" fmla="*/ 1312962 h 1312962"/>
                <a:gd name="connsiteX3" fmla="*/ 0 w 1523036"/>
                <a:gd name="connsiteY3" fmla="*/ 1312962 h 1312962"/>
                <a:gd name="connsiteX0" fmla="*/ 0 w 1523036"/>
                <a:gd name="connsiteY0" fmla="*/ 1122131 h 1122131"/>
                <a:gd name="connsiteX1" fmla="*/ 761518 w 1523036"/>
                <a:gd name="connsiteY1" fmla="*/ 0 h 1122131"/>
                <a:gd name="connsiteX2" fmla="*/ 1523036 w 1523036"/>
                <a:gd name="connsiteY2" fmla="*/ 1122131 h 1122131"/>
                <a:gd name="connsiteX3" fmla="*/ 0 w 1523036"/>
                <a:gd name="connsiteY3" fmla="*/ 1122131 h 1122131"/>
                <a:gd name="connsiteX0" fmla="*/ 0 w 1523036"/>
                <a:gd name="connsiteY0" fmla="*/ 1122198 h 1122198"/>
                <a:gd name="connsiteX1" fmla="*/ 761518 w 1523036"/>
                <a:gd name="connsiteY1" fmla="*/ 67 h 1122198"/>
                <a:gd name="connsiteX2" fmla="*/ 1523036 w 1523036"/>
                <a:gd name="connsiteY2" fmla="*/ 1122198 h 1122198"/>
                <a:gd name="connsiteX3" fmla="*/ 0 w 1523036"/>
                <a:gd name="connsiteY3" fmla="*/ 1122198 h 1122198"/>
                <a:gd name="connsiteX0" fmla="*/ 0 w 1523036"/>
                <a:gd name="connsiteY0" fmla="*/ 1678761 h 1678761"/>
                <a:gd name="connsiteX1" fmla="*/ 769469 w 1523036"/>
                <a:gd name="connsiteY1" fmla="*/ 39 h 1678761"/>
                <a:gd name="connsiteX2" fmla="*/ 1523036 w 1523036"/>
                <a:gd name="connsiteY2" fmla="*/ 1678761 h 1678761"/>
                <a:gd name="connsiteX3" fmla="*/ 0 w 1523036"/>
                <a:gd name="connsiteY3" fmla="*/ 1678761 h 1678761"/>
                <a:gd name="connsiteX0" fmla="*/ 0 w 1523036"/>
                <a:gd name="connsiteY0" fmla="*/ 1678756 h 1678756"/>
                <a:gd name="connsiteX1" fmla="*/ 769469 w 1523036"/>
                <a:gd name="connsiteY1" fmla="*/ 34 h 1678756"/>
                <a:gd name="connsiteX2" fmla="*/ 1523036 w 1523036"/>
                <a:gd name="connsiteY2" fmla="*/ 1678756 h 1678756"/>
                <a:gd name="connsiteX3" fmla="*/ 0 w 1523036"/>
                <a:gd name="connsiteY3" fmla="*/ 1678756 h 1678756"/>
              </a:gdLst>
              <a:ahLst/>
              <a:cxnLst>
                <a:cxn ang="0">
                  <a:pos x="connsiteX0" y="connsiteY0"/>
                </a:cxn>
                <a:cxn ang="0">
                  <a:pos x="connsiteX1" y="connsiteY1"/>
                </a:cxn>
                <a:cxn ang="0">
                  <a:pos x="connsiteX2" y="connsiteY2"/>
                </a:cxn>
                <a:cxn ang="0">
                  <a:pos x="connsiteX3" y="connsiteY3"/>
                </a:cxn>
              </a:cxnLst>
              <a:rect l="l" t="t" r="r" b="b"/>
              <a:pathLst>
                <a:path w="1523036" h="1678756">
                  <a:moveTo>
                    <a:pt x="0" y="1678756"/>
                  </a:moveTo>
                  <a:cubicBezTo>
                    <a:pt x="253839" y="1304712"/>
                    <a:pt x="634900" y="7652"/>
                    <a:pt x="769469" y="34"/>
                  </a:cubicBezTo>
                  <a:cubicBezTo>
                    <a:pt x="904038" y="-7584"/>
                    <a:pt x="1269197" y="1304712"/>
                    <a:pt x="1523036" y="1678756"/>
                  </a:cubicBezTo>
                  <a:lnTo>
                    <a:pt x="0" y="1678756"/>
                  </a:lnTo>
                  <a:close/>
                </a:path>
              </a:pathLst>
            </a:custGeom>
            <a:solidFill>
              <a:schemeClr val="accent4">
                <a:alpha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Isosceles Triangle 26">
              <a:extLst>
                <a:ext uri="{FF2B5EF4-FFF2-40B4-BE49-F238E27FC236}">
                  <a16:creationId xmlns:a16="http://schemas.microsoft.com/office/drawing/2014/main" id="{C4D24D75-8225-43E9-99A0-994D133EB4FD}"/>
                </a:ext>
              </a:extLst>
            </p:cNvPr>
            <p:cNvSpPr/>
            <p:nvPr/>
          </p:nvSpPr>
          <p:spPr>
            <a:xfrm>
              <a:off x="3589635" y="4240644"/>
              <a:ext cx="2613168" cy="791318"/>
            </a:xfrm>
            <a:custGeom>
              <a:avLst/>
              <a:gdLst>
                <a:gd name="connsiteX0" fmla="*/ 0 w 1523036"/>
                <a:gd name="connsiteY0" fmla="*/ 1312962 h 1312962"/>
                <a:gd name="connsiteX1" fmla="*/ 761518 w 1523036"/>
                <a:gd name="connsiteY1" fmla="*/ 0 h 1312962"/>
                <a:gd name="connsiteX2" fmla="*/ 1523036 w 1523036"/>
                <a:gd name="connsiteY2" fmla="*/ 1312962 h 1312962"/>
                <a:gd name="connsiteX3" fmla="*/ 0 w 1523036"/>
                <a:gd name="connsiteY3" fmla="*/ 1312962 h 1312962"/>
                <a:gd name="connsiteX0" fmla="*/ 0 w 1523036"/>
                <a:gd name="connsiteY0" fmla="*/ 1122131 h 1122131"/>
                <a:gd name="connsiteX1" fmla="*/ 761518 w 1523036"/>
                <a:gd name="connsiteY1" fmla="*/ 0 h 1122131"/>
                <a:gd name="connsiteX2" fmla="*/ 1523036 w 1523036"/>
                <a:gd name="connsiteY2" fmla="*/ 1122131 h 1122131"/>
                <a:gd name="connsiteX3" fmla="*/ 0 w 1523036"/>
                <a:gd name="connsiteY3" fmla="*/ 1122131 h 1122131"/>
                <a:gd name="connsiteX0" fmla="*/ 0 w 1523036"/>
                <a:gd name="connsiteY0" fmla="*/ 1122198 h 1122198"/>
                <a:gd name="connsiteX1" fmla="*/ 761518 w 1523036"/>
                <a:gd name="connsiteY1" fmla="*/ 67 h 1122198"/>
                <a:gd name="connsiteX2" fmla="*/ 1523036 w 1523036"/>
                <a:gd name="connsiteY2" fmla="*/ 1122198 h 1122198"/>
                <a:gd name="connsiteX3" fmla="*/ 0 w 1523036"/>
                <a:gd name="connsiteY3" fmla="*/ 1122198 h 1122198"/>
                <a:gd name="connsiteX0" fmla="*/ 0 w 1523036"/>
                <a:gd name="connsiteY0" fmla="*/ 1678761 h 1678761"/>
                <a:gd name="connsiteX1" fmla="*/ 769469 w 1523036"/>
                <a:gd name="connsiteY1" fmla="*/ 39 h 1678761"/>
                <a:gd name="connsiteX2" fmla="*/ 1523036 w 1523036"/>
                <a:gd name="connsiteY2" fmla="*/ 1678761 h 1678761"/>
                <a:gd name="connsiteX3" fmla="*/ 0 w 1523036"/>
                <a:gd name="connsiteY3" fmla="*/ 1678761 h 1678761"/>
                <a:gd name="connsiteX0" fmla="*/ 0 w 1523036"/>
                <a:gd name="connsiteY0" fmla="*/ 1678756 h 1678756"/>
                <a:gd name="connsiteX1" fmla="*/ 769469 w 1523036"/>
                <a:gd name="connsiteY1" fmla="*/ 34 h 1678756"/>
                <a:gd name="connsiteX2" fmla="*/ 1523036 w 1523036"/>
                <a:gd name="connsiteY2" fmla="*/ 1678756 h 1678756"/>
                <a:gd name="connsiteX3" fmla="*/ 0 w 1523036"/>
                <a:gd name="connsiteY3" fmla="*/ 1678756 h 1678756"/>
              </a:gdLst>
              <a:ahLst/>
              <a:cxnLst>
                <a:cxn ang="0">
                  <a:pos x="connsiteX0" y="connsiteY0"/>
                </a:cxn>
                <a:cxn ang="0">
                  <a:pos x="connsiteX1" y="connsiteY1"/>
                </a:cxn>
                <a:cxn ang="0">
                  <a:pos x="connsiteX2" y="connsiteY2"/>
                </a:cxn>
                <a:cxn ang="0">
                  <a:pos x="connsiteX3" y="connsiteY3"/>
                </a:cxn>
              </a:cxnLst>
              <a:rect l="l" t="t" r="r" b="b"/>
              <a:pathLst>
                <a:path w="1523036" h="1678756">
                  <a:moveTo>
                    <a:pt x="0" y="1678756"/>
                  </a:moveTo>
                  <a:cubicBezTo>
                    <a:pt x="253839" y="1304712"/>
                    <a:pt x="634900" y="7652"/>
                    <a:pt x="769469" y="34"/>
                  </a:cubicBezTo>
                  <a:cubicBezTo>
                    <a:pt x="904038" y="-7584"/>
                    <a:pt x="1269197" y="1304712"/>
                    <a:pt x="1523036" y="1678756"/>
                  </a:cubicBezTo>
                  <a:lnTo>
                    <a:pt x="0" y="1678756"/>
                  </a:lnTo>
                  <a:close/>
                </a:path>
              </a:pathLst>
            </a:custGeom>
            <a:solidFill>
              <a:schemeClr val="accent5">
                <a:alpha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Isosceles Triangle 26">
              <a:extLst>
                <a:ext uri="{FF2B5EF4-FFF2-40B4-BE49-F238E27FC236}">
                  <a16:creationId xmlns:a16="http://schemas.microsoft.com/office/drawing/2014/main" id="{FC6C5D4F-6BE5-4E1B-9367-0407B3A774FD}"/>
                </a:ext>
              </a:extLst>
            </p:cNvPr>
            <p:cNvSpPr/>
            <p:nvPr/>
          </p:nvSpPr>
          <p:spPr>
            <a:xfrm>
              <a:off x="4337388" y="4118902"/>
              <a:ext cx="2613168" cy="913060"/>
            </a:xfrm>
            <a:custGeom>
              <a:avLst/>
              <a:gdLst>
                <a:gd name="connsiteX0" fmla="*/ 0 w 1523036"/>
                <a:gd name="connsiteY0" fmla="*/ 1312962 h 1312962"/>
                <a:gd name="connsiteX1" fmla="*/ 761518 w 1523036"/>
                <a:gd name="connsiteY1" fmla="*/ 0 h 1312962"/>
                <a:gd name="connsiteX2" fmla="*/ 1523036 w 1523036"/>
                <a:gd name="connsiteY2" fmla="*/ 1312962 h 1312962"/>
                <a:gd name="connsiteX3" fmla="*/ 0 w 1523036"/>
                <a:gd name="connsiteY3" fmla="*/ 1312962 h 1312962"/>
                <a:gd name="connsiteX0" fmla="*/ 0 w 1523036"/>
                <a:gd name="connsiteY0" fmla="*/ 1122131 h 1122131"/>
                <a:gd name="connsiteX1" fmla="*/ 761518 w 1523036"/>
                <a:gd name="connsiteY1" fmla="*/ 0 h 1122131"/>
                <a:gd name="connsiteX2" fmla="*/ 1523036 w 1523036"/>
                <a:gd name="connsiteY2" fmla="*/ 1122131 h 1122131"/>
                <a:gd name="connsiteX3" fmla="*/ 0 w 1523036"/>
                <a:gd name="connsiteY3" fmla="*/ 1122131 h 1122131"/>
                <a:gd name="connsiteX0" fmla="*/ 0 w 1523036"/>
                <a:gd name="connsiteY0" fmla="*/ 1122198 h 1122198"/>
                <a:gd name="connsiteX1" fmla="*/ 761518 w 1523036"/>
                <a:gd name="connsiteY1" fmla="*/ 67 h 1122198"/>
                <a:gd name="connsiteX2" fmla="*/ 1523036 w 1523036"/>
                <a:gd name="connsiteY2" fmla="*/ 1122198 h 1122198"/>
                <a:gd name="connsiteX3" fmla="*/ 0 w 1523036"/>
                <a:gd name="connsiteY3" fmla="*/ 1122198 h 1122198"/>
                <a:gd name="connsiteX0" fmla="*/ 0 w 1523036"/>
                <a:gd name="connsiteY0" fmla="*/ 1678761 h 1678761"/>
                <a:gd name="connsiteX1" fmla="*/ 769469 w 1523036"/>
                <a:gd name="connsiteY1" fmla="*/ 39 h 1678761"/>
                <a:gd name="connsiteX2" fmla="*/ 1523036 w 1523036"/>
                <a:gd name="connsiteY2" fmla="*/ 1678761 h 1678761"/>
                <a:gd name="connsiteX3" fmla="*/ 0 w 1523036"/>
                <a:gd name="connsiteY3" fmla="*/ 1678761 h 1678761"/>
                <a:gd name="connsiteX0" fmla="*/ 0 w 1523036"/>
                <a:gd name="connsiteY0" fmla="*/ 1678756 h 1678756"/>
                <a:gd name="connsiteX1" fmla="*/ 769469 w 1523036"/>
                <a:gd name="connsiteY1" fmla="*/ 34 h 1678756"/>
                <a:gd name="connsiteX2" fmla="*/ 1523036 w 1523036"/>
                <a:gd name="connsiteY2" fmla="*/ 1678756 h 1678756"/>
                <a:gd name="connsiteX3" fmla="*/ 0 w 1523036"/>
                <a:gd name="connsiteY3" fmla="*/ 1678756 h 1678756"/>
              </a:gdLst>
              <a:ahLst/>
              <a:cxnLst>
                <a:cxn ang="0">
                  <a:pos x="connsiteX0" y="connsiteY0"/>
                </a:cxn>
                <a:cxn ang="0">
                  <a:pos x="connsiteX1" y="connsiteY1"/>
                </a:cxn>
                <a:cxn ang="0">
                  <a:pos x="connsiteX2" y="connsiteY2"/>
                </a:cxn>
                <a:cxn ang="0">
                  <a:pos x="connsiteX3" y="connsiteY3"/>
                </a:cxn>
              </a:cxnLst>
              <a:rect l="l" t="t" r="r" b="b"/>
              <a:pathLst>
                <a:path w="1523036" h="1678756">
                  <a:moveTo>
                    <a:pt x="0" y="1678756"/>
                  </a:moveTo>
                  <a:cubicBezTo>
                    <a:pt x="253839" y="1304712"/>
                    <a:pt x="634900" y="7652"/>
                    <a:pt x="769469" y="34"/>
                  </a:cubicBezTo>
                  <a:cubicBezTo>
                    <a:pt x="904038" y="-7584"/>
                    <a:pt x="1269197" y="1304712"/>
                    <a:pt x="1523036" y="1678756"/>
                  </a:cubicBezTo>
                  <a:lnTo>
                    <a:pt x="0" y="1678756"/>
                  </a:lnTo>
                  <a:close/>
                </a:path>
              </a:pathLst>
            </a:custGeom>
            <a:solidFill>
              <a:schemeClr val="accent6">
                <a:alpha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2" name="Group 11">
            <a:extLst>
              <a:ext uri="{FF2B5EF4-FFF2-40B4-BE49-F238E27FC236}">
                <a16:creationId xmlns:a16="http://schemas.microsoft.com/office/drawing/2014/main" id="{B77E8FE4-F0EC-4E56-ACB8-AD9478F375B9}"/>
              </a:ext>
            </a:extLst>
          </p:cNvPr>
          <p:cNvGrpSpPr>
            <a:grpSpLocks/>
          </p:cNvGrpSpPr>
          <p:nvPr/>
        </p:nvGrpSpPr>
        <p:grpSpPr bwMode="auto">
          <a:xfrm>
            <a:off x="1938090" y="2289175"/>
            <a:ext cx="346569" cy="523875"/>
            <a:chOff x="813149" y="2176759"/>
            <a:chExt cx="307649" cy="464074"/>
          </a:xfrm>
        </p:grpSpPr>
        <p:sp>
          <p:nvSpPr>
            <p:cNvPr id="13" name="Freeform 7">
              <a:extLst>
                <a:ext uri="{FF2B5EF4-FFF2-40B4-BE49-F238E27FC236}">
                  <a16:creationId xmlns:a16="http://schemas.microsoft.com/office/drawing/2014/main" id="{54558E98-D66B-4E02-9D36-B66FDE663BB9}"/>
                </a:ext>
              </a:extLst>
            </p:cNvPr>
            <p:cNvSpPr>
              <a:spLocks noEditPoints="1"/>
            </p:cNvSpPr>
            <p:nvPr/>
          </p:nvSpPr>
          <p:spPr bwMode="auto">
            <a:xfrm>
              <a:off x="828871" y="2176759"/>
              <a:ext cx="271981"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TextBox 13">
              <a:extLst>
                <a:ext uri="{FF2B5EF4-FFF2-40B4-BE49-F238E27FC236}">
                  <a16:creationId xmlns:a16="http://schemas.microsoft.com/office/drawing/2014/main" id="{D19AA86F-7DB5-4AC9-8F00-54524E43BADC}"/>
                </a:ext>
              </a:extLst>
            </p:cNvPr>
            <p:cNvSpPr txBox="1"/>
            <p:nvPr/>
          </p:nvSpPr>
          <p:spPr>
            <a:xfrm>
              <a:off x="813149" y="2216135"/>
              <a:ext cx="307649" cy="19085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39%</a:t>
              </a:r>
            </a:p>
          </p:txBody>
        </p:sp>
      </p:grpSp>
      <p:grpSp>
        <p:nvGrpSpPr>
          <p:cNvPr id="15" name="Group 14">
            <a:extLst>
              <a:ext uri="{FF2B5EF4-FFF2-40B4-BE49-F238E27FC236}">
                <a16:creationId xmlns:a16="http://schemas.microsoft.com/office/drawing/2014/main" id="{ABAD8E8F-C6D7-4B9D-931F-625DFF5227E5}"/>
              </a:ext>
            </a:extLst>
          </p:cNvPr>
          <p:cNvGrpSpPr>
            <a:grpSpLocks/>
          </p:cNvGrpSpPr>
          <p:nvPr/>
        </p:nvGrpSpPr>
        <p:grpSpPr bwMode="auto">
          <a:xfrm>
            <a:off x="2684215" y="2079625"/>
            <a:ext cx="346569" cy="523875"/>
            <a:chOff x="813149" y="2176759"/>
            <a:chExt cx="307649" cy="464074"/>
          </a:xfrm>
        </p:grpSpPr>
        <p:sp>
          <p:nvSpPr>
            <p:cNvPr id="16" name="Freeform 7">
              <a:extLst>
                <a:ext uri="{FF2B5EF4-FFF2-40B4-BE49-F238E27FC236}">
                  <a16:creationId xmlns:a16="http://schemas.microsoft.com/office/drawing/2014/main" id="{9275FB5F-41B4-4A29-8744-872AB3B42024}"/>
                </a:ext>
              </a:extLst>
            </p:cNvPr>
            <p:cNvSpPr>
              <a:spLocks noEditPoints="1"/>
            </p:cNvSpPr>
            <p:nvPr/>
          </p:nvSpPr>
          <p:spPr bwMode="auto">
            <a:xfrm>
              <a:off x="828871" y="2176759"/>
              <a:ext cx="271981"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TextBox 16">
              <a:extLst>
                <a:ext uri="{FF2B5EF4-FFF2-40B4-BE49-F238E27FC236}">
                  <a16:creationId xmlns:a16="http://schemas.microsoft.com/office/drawing/2014/main" id="{4DFFE293-2FE2-4764-A3A3-9039106B9B4C}"/>
                </a:ext>
              </a:extLst>
            </p:cNvPr>
            <p:cNvSpPr txBox="1"/>
            <p:nvPr/>
          </p:nvSpPr>
          <p:spPr>
            <a:xfrm>
              <a:off x="813149" y="2216135"/>
              <a:ext cx="307649" cy="19085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39%</a:t>
              </a:r>
            </a:p>
          </p:txBody>
        </p:sp>
      </p:grpSp>
      <p:grpSp>
        <p:nvGrpSpPr>
          <p:cNvPr id="18" name="Group 17">
            <a:extLst>
              <a:ext uri="{FF2B5EF4-FFF2-40B4-BE49-F238E27FC236}">
                <a16:creationId xmlns:a16="http://schemas.microsoft.com/office/drawing/2014/main" id="{A35488DA-5732-422C-BA71-6686949D874C}"/>
              </a:ext>
            </a:extLst>
          </p:cNvPr>
          <p:cNvGrpSpPr>
            <a:grpSpLocks/>
          </p:cNvGrpSpPr>
          <p:nvPr/>
        </p:nvGrpSpPr>
        <p:grpSpPr bwMode="auto">
          <a:xfrm>
            <a:off x="3454153" y="2474913"/>
            <a:ext cx="346569" cy="523875"/>
            <a:chOff x="813149" y="2176759"/>
            <a:chExt cx="307649" cy="464074"/>
          </a:xfrm>
        </p:grpSpPr>
        <p:sp>
          <p:nvSpPr>
            <p:cNvPr id="19" name="Freeform 7">
              <a:extLst>
                <a:ext uri="{FF2B5EF4-FFF2-40B4-BE49-F238E27FC236}">
                  <a16:creationId xmlns:a16="http://schemas.microsoft.com/office/drawing/2014/main" id="{838C0271-904B-4477-B9B7-A24FABFFC3AF}"/>
                </a:ext>
              </a:extLst>
            </p:cNvPr>
            <p:cNvSpPr>
              <a:spLocks noEditPoints="1"/>
            </p:cNvSpPr>
            <p:nvPr/>
          </p:nvSpPr>
          <p:spPr bwMode="auto">
            <a:xfrm>
              <a:off x="828871" y="2176759"/>
              <a:ext cx="271980"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TextBox 19">
              <a:extLst>
                <a:ext uri="{FF2B5EF4-FFF2-40B4-BE49-F238E27FC236}">
                  <a16:creationId xmlns:a16="http://schemas.microsoft.com/office/drawing/2014/main" id="{E706AF51-A812-43AA-9A9C-3A04BC30B0E0}"/>
                </a:ext>
              </a:extLst>
            </p:cNvPr>
            <p:cNvSpPr txBox="1"/>
            <p:nvPr/>
          </p:nvSpPr>
          <p:spPr>
            <a:xfrm>
              <a:off x="813149" y="2216135"/>
              <a:ext cx="307649" cy="19085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39%</a:t>
              </a:r>
            </a:p>
          </p:txBody>
        </p:sp>
      </p:grpSp>
      <p:grpSp>
        <p:nvGrpSpPr>
          <p:cNvPr id="21" name="Group 20">
            <a:extLst>
              <a:ext uri="{FF2B5EF4-FFF2-40B4-BE49-F238E27FC236}">
                <a16:creationId xmlns:a16="http://schemas.microsoft.com/office/drawing/2014/main" id="{36C79729-9E26-4DE9-B585-09C08F830AE0}"/>
              </a:ext>
            </a:extLst>
          </p:cNvPr>
          <p:cNvGrpSpPr>
            <a:grpSpLocks/>
          </p:cNvGrpSpPr>
          <p:nvPr/>
        </p:nvGrpSpPr>
        <p:grpSpPr bwMode="auto">
          <a:xfrm>
            <a:off x="4223296" y="3062288"/>
            <a:ext cx="346570" cy="523875"/>
            <a:chOff x="813820" y="2176759"/>
            <a:chExt cx="306307" cy="464074"/>
          </a:xfrm>
        </p:grpSpPr>
        <p:sp>
          <p:nvSpPr>
            <p:cNvPr id="22" name="Freeform 7">
              <a:extLst>
                <a:ext uri="{FF2B5EF4-FFF2-40B4-BE49-F238E27FC236}">
                  <a16:creationId xmlns:a16="http://schemas.microsoft.com/office/drawing/2014/main" id="{724BD68F-C11C-4834-BF2A-424F472220E1}"/>
                </a:ext>
              </a:extLst>
            </p:cNvPr>
            <p:cNvSpPr>
              <a:spLocks noEditPoints="1"/>
            </p:cNvSpPr>
            <p:nvPr/>
          </p:nvSpPr>
          <p:spPr bwMode="auto">
            <a:xfrm>
              <a:off x="828772" y="2176759"/>
              <a:ext cx="272196"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 name="TextBox 22">
              <a:extLst>
                <a:ext uri="{FF2B5EF4-FFF2-40B4-BE49-F238E27FC236}">
                  <a16:creationId xmlns:a16="http://schemas.microsoft.com/office/drawing/2014/main" id="{6BFAAE32-BAB1-4EC6-BC41-1601ADA9FD48}"/>
                </a:ext>
              </a:extLst>
            </p:cNvPr>
            <p:cNvSpPr txBox="1"/>
            <p:nvPr/>
          </p:nvSpPr>
          <p:spPr>
            <a:xfrm>
              <a:off x="813820" y="2216135"/>
              <a:ext cx="306307" cy="19085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39%</a:t>
              </a:r>
            </a:p>
          </p:txBody>
        </p:sp>
      </p:grpSp>
      <p:grpSp>
        <p:nvGrpSpPr>
          <p:cNvPr id="24" name="Group 23">
            <a:extLst>
              <a:ext uri="{FF2B5EF4-FFF2-40B4-BE49-F238E27FC236}">
                <a16:creationId xmlns:a16="http://schemas.microsoft.com/office/drawing/2014/main" id="{67F64D3A-314D-400A-891F-0AEF546C26AA}"/>
              </a:ext>
            </a:extLst>
          </p:cNvPr>
          <p:cNvGrpSpPr>
            <a:grpSpLocks/>
          </p:cNvGrpSpPr>
          <p:nvPr/>
        </p:nvGrpSpPr>
        <p:grpSpPr bwMode="auto">
          <a:xfrm>
            <a:off x="4930528" y="2932113"/>
            <a:ext cx="346569" cy="523875"/>
            <a:chOff x="813149" y="2176759"/>
            <a:chExt cx="307649" cy="464074"/>
          </a:xfrm>
        </p:grpSpPr>
        <p:sp>
          <p:nvSpPr>
            <p:cNvPr id="25" name="Freeform 7">
              <a:extLst>
                <a:ext uri="{FF2B5EF4-FFF2-40B4-BE49-F238E27FC236}">
                  <a16:creationId xmlns:a16="http://schemas.microsoft.com/office/drawing/2014/main" id="{7B91AEC8-0CB0-4469-A756-C570CDDA9628}"/>
                </a:ext>
              </a:extLst>
            </p:cNvPr>
            <p:cNvSpPr>
              <a:spLocks noEditPoints="1"/>
            </p:cNvSpPr>
            <p:nvPr/>
          </p:nvSpPr>
          <p:spPr bwMode="auto">
            <a:xfrm>
              <a:off x="828871" y="2176759"/>
              <a:ext cx="271980"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TextBox 25">
              <a:extLst>
                <a:ext uri="{FF2B5EF4-FFF2-40B4-BE49-F238E27FC236}">
                  <a16:creationId xmlns:a16="http://schemas.microsoft.com/office/drawing/2014/main" id="{AA5B2D59-A8D2-4F32-8FFD-347965D9CF18}"/>
                </a:ext>
              </a:extLst>
            </p:cNvPr>
            <p:cNvSpPr txBox="1"/>
            <p:nvPr/>
          </p:nvSpPr>
          <p:spPr>
            <a:xfrm>
              <a:off x="813149" y="2216135"/>
              <a:ext cx="307649" cy="19085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39%</a:t>
              </a:r>
            </a:p>
          </p:txBody>
        </p:sp>
      </p:grpSp>
      <p:grpSp>
        <p:nvGrpSpPr>
          <p:cNvPr id="27" name="Group 26">
            <a:extLst>
              <a:ext uri="{FF2B5EF4-FFF2-40B4-BE49-F238E27FC236}">
                <a16:creationId xmlns:a16="http://schemas.microsoft.com/office/drawing/2014/main" id="{604061BC-1EE5-43F7-9AE1-FD8A5F2FCC35}"/>
              </a:ext>
            </a:extLst>
          </p:cNvPr>
          <p:cNvGrpSpPr>
            <a:grpSpLocks/>
          </p:cNvGrpSpPr>
          <p:nvPr/>
        </p:nvGrpSpPr>
        <p:grpSpPr bwMode="auto">
          <a:xfrm>
            <a:off x="5674271" y="2767013"/>
            <a:ext cx="346570" cy="523875"/>
            <a:chOff x="813820" y="2176759"/>
            <a:chExt cx="306307" cy="464074"/>
          </a:xfrm>
        </p:grpSpPr>
        <p:sp>
          <p:nvSpPr>
            <p:cNvPr id="28" name="Freeform 7">
              <a:extLst>
                <a:ext uri="{FF2B5EF4-FFF2-40B4-BE49-F238E27FC236}">
                  <a16:creationId xmlns:a16="http://schemas.microsoft.com/office/drawing/2014/main" id="{BEF25B5D-A155-4097-9F76-4462CD3073B7}"/>
                </a:ext>
              </a:extLst>
            </p:cNvPr>
            <p:cNvSpPr>
              <a:spLocks noEditPoints="1"/>
            </p:cNvSpPr>
            <p:nvPr/>
          </p:nvSpPr>
          <p:spPr bwMode="auto">
            <a:xfrm>
              <a:off x="828772" y="2176759"/>
              <a:ext cx="272196"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TextBox 28">
              <a:extLst>
                <a:ext uri="{FF2B5EF4-FFF2-40B4-BE49-F238E27FC236}">
                  <a16:creationId xmlns:a16="http://schemas.microsoft.com/office/drawing/2014/main" id="{9B753A2C-483F-46AD-8FCC-06CDAB73F1EB}"/>
                </a:ext>
              </a:extLst>
            </p:cNvPr>
            <p:cNvSpPr txBox="1"/>
            <p:nvPr/>
          </p:nvSpPr>
          <p:spPr>
            <a:xfrm>
              <a:off x="813820" y="2216135"/>
              <a:ext cx="306307" cy="19085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65000"/>
                      <a:lumOff val="3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39%</a:t>
              </a:r>
            </a:p>
          </p:txBody>
        </p:sp>
      </p:grpSp>
      <p:grpSp>
        <p:nvGrpSpPr>
          <p:cNvPr id="30" name="Group 29">
            <a:extLst>
              <a:ext uri="{FF2B5EF4-FFF2-40B4-BE49-F238E27FC236}">
                <a16:creationId xmlns:a16="http://schemas.microsoft.com/office/drawing/2014/main" id="{99330A1F-8400-4E96-A38E-E104694A4EC3}"/>
              </a:ext>
            </a:extLst>
          </p:cNvPr>
          <p:cNvGrpSpPr>
            <a:grpSpLocks/>
          </p:cNvGrpSpPr>
          <p:nvPr/>
        </p:nvGrpSpPr>
        <p:grpSpPr bwMode="auto">
          <a:xfrm>
            <a:off x="804863" y="5022844"/>
            <a:ext cx="6183301" cy="161711"/>
            <a:chOff x="344560" y="4334808"/>
            <a:chExt cx="6182849" cy="163097"/>
          </a:xfrm>
        </p:grpSpPr>
        <p:grpSp>
          <p:nvGrpSpPr>
            <p:cNvPr id="73747" name="Group 30">
              <a:extLst>
                <a:ext uri="{FF2B5EF4-FFF2-40B4-BE49-F238E27FC236}">
                  <a16:creationId xmlns:a16="http://schemas.microsoft.com/office/drawing/2014/main" id="{3DA2524B-FB16-4BE1-9D83-6B6956E40A8B}"/>
                </a:ext>
              </a:extLst>
            </p:cNvPr>
            <p:cNvGrpSpPr>
              <a:grpSpLocks/>
            </p:cNvGrpSpPr>
            <p:nvPr/>
          </p:nvGrpSpPr>
          <p:grpSpPr bwMode="auto">
            <a:xfrm>
              <a:off x="344560" y="4334808"/>
              <a:ext cx="493370" cy="163097"/>
              <a:chOff x="344560" y="4334808"/>
              <a:chExt cx="493370" cy="163097"/>
            </a:xfrm>
          </p:grpSpPr>
          <p:sp>
            <p:nvSpPr>
              <p:cNvPr id="47" name="Oval 46">
                <a:extLst>
                  <a:ext uri="{FF2B5EF4-FFF2-40B4-BE49-F238E27FC236}">
                    <a16:creationId xmlns:a16="http://schemas.microsoft.com/office/drawing/2014/main" id="{CD374657-2001-49CC-BF76-F23801FEE183}"/>
                  </a:ext>
                </a:extLst>
              </p:cNvPr>
              <p:cNvSpPr/>
              <p:nvPr/>
            </p:nvSpPr>
            <p:spPr>
              <a:xfrm>
                <a:off x="344560" y="4341212"/>
                <a:ext cx="142865" cy="140897"/>
              </a:xfrm>
              <a:prstGeom prst="ellipse">
                <a:avLst/>
              </a:prstGeom>
              <a:solidFill>
                <a:schemeClr val="accent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Rectangle 1436">
                <a:extLst>
                  <a:ext uri="{FF2B5EF4-FFF2-40B4-BE49-F238E27FC236}">
                    <a16:creationId xmlns:a16="http://schemas.microsoft.com/office/drawing/2014/main" id="{751D5D35-D4D7-43E3-A512-075B1DB8E113}"/>
                  </a:ext>
                </a:extLst>
              </p:cNvPr>
              <p:cNvSpPr>
                <a:spLocks noChangeArrowheads="1"/>
              </p:cNvSpPr>
              <p:nvPr/>
            </p:nvSpPr>
            <p:spPr bwMode="auto">
              <a:xfrm>
                <a:off x="541396" y="4334808"/>
                <a:ext cx="296534" cy="16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d-ID" sz="1051"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T-Shirt</a:t>
                </a:r>
                <a:endParaRPr kumimoji="0" lang="en-US" sz="24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3748" name="Group 31">
              <a:extLst>
                <a:ext uri="{FF2B5EF4-FFF2-40B4-BE49-F238E27FC236}">
                  <a16:creationId xmlns:a16="http://schemas.microsoft.com/office/drawing/2014/main" id="{562C58CB-90CE-4868-8146-A444A5674DE2}"/>
                </a:ext>
              </a:extLst>
            </p:cNvPr>
            <p:cNvGrpSpPr>
              <a:grpSpLocks/>
            </p:cNvGrpSpPr>
            <p:nvPr/>
          </p:nvGrpSpPr>
          <p:grpSpPr bwMode="auto">
            <a:xfrm>
              <a:off x="1528749" y="4334808"/>
              <a:ext cx="478944" cy="163097"/>
              <a:chOff x="2045020" y="4334808"/>
              <a:chExt cx="478944" cy="163097"/>
            </a:xfrm>
          </p:grpSpPr>
          <p:sp>
            <p:nvSpPr>
              <p:cNvPr id="45" name="Oval 44">
                <a:extLst>
                  <a:ext uri="{FF2B5EF4-FFF2-40B4-BE49-F238E27FC236}">
                    <a16:creationId xmlns:a16="http://schemas.microsoft.com/office/drawing/2014/main" id="{EF045C61-5C75-4EB4-9810-4B17FAD3FFA6}"/>
                  </a:ext>
                </a:extLst>
              </p:cNvPr>
              <p:cNvSpPr/>
              <p:nvPr/>
            </p:nvSpPr>
            <p:spPr>
              <a:xfrm>
                <a:off x="2045020" y="4341212"/>
                <a:ext cx="141277" cy="140897"/>
              </a:xfrm>
              <a:prstGeom prst="ellipse">
                <a:avLst/>
              </a:prstGeom>
              <a:solidFill>
                <a:schemeClr val="accent2">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Rectangle 1436">
                <a:extLst>
                  <a:ext uri="{FF2B5EF4-FFF2-40B4-BE49-F238E27FC236}">
                    <a16:creationId xmlns:a16="http://schemas.microsoft.com/office/drawing/2014/main" id="{835D75FA-303F-4B3E-8282-90DCE81BD353}"/>
                  </a:ext>
                </a:extLst>
              </p:cNvPr>
              <p:cNvSpPr>
                <a:spLocks noChangeArrowheads="1"/>
              </p:cNvSpPr>
              <p:nvPr/>
            </p:nvSpPr>
            <p:spPr bwMode="auto">
              <a:xfrm>
                <a:off x="2241856" y="4334808"/>
                <a:ext cx="282108" cy="16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d-ID" sz="1051"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Jacket</a:t>
                </a:r>
                <a:endParaRPr kumimoji="0" lang="en-US" sz="24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3749" name="Group 32">
              <a:extLst>
                <a:ext uri="{FF2B5EF4-FFF2-40B4-BE49-F238E27FC236}">
                  <a16:creationId xmlns:a16="http://schemas.microsoft.com/office/drawing/2014/main" id="{A55EA2AA-5BD2-4F99-B903-691127789059}"/>
                </a:ext>
              </a:extLst>
            </p:cNvPr>
            <p:cNvGrpSpPr>
              <a:grpSpLocks/>
            </p:cNvGrpSpPr>
            <p:nvPr/>
          </p:nvGrpSpPr>
          <p:grpSpPr bwMode="auto">
            <a:xfrm>
              <a:off x="2712937" y="4334808"/>
              <a:ext cx="450092" cy="163097"/>
              <a:chOff x="3082881" y="4334808"/>
              <a:chExt cx="450092" cy="163097"/>
            </a:xfrm>
          </p:grpSpPr>
          <p:sp>
            <p:nvSpPr>
              <p:cNvPr id="43" name="Oval 42">
                <a:extLst>
                  <a:ext uri="{FF2B5EF4-FFF2-40B4-BE49-F238E27FC236}">
                    <a16:creationId xmlns:a16="http://schemas.microsoft.com/office/drawing/2014/main" id="{C658CAF6-A8A5-445A-9063-6375D211EF19}"/>
                  </a:ext>
                </a:extLst>
              </p:cNvPr>
              <p:cNvSpPr/>
              <p:nvPr/>
            </p:nvSpPr>
            <p:spPr>
              <a:xfrm>
                <a:off x="3082881" y="4341212"/>
                <a:ext cx="141277" cy="140897"/>
              </a:xfrm>
              <a:prstGeom prst="ellipse">
                <a:avLst/>
              </a:prstGeom>
              <a:solidFill>
                <a:schemeClr val="accent3">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Rectangle 1436">
                <a:extLst>
                  <a:ext uri="{FF2B5EF4-FFF2-40B4-BE49-F238E27FC236}">
                    <a16:creationId xmlns:a16="http://schemas.microsoft.com/office/drawing/2014/main" id="{AE90E2AC-BAD0-41EA-8089-756CCA220193}"/>
                  </a:ext>
                </a:extLst>
              </p:cNvPr>
              <p:cNvSpPr>
                <a:spLocks noChangeArrowheads="1"/>
              </p:cNvSpPr>
              <p:nvPr/>
            </p:nvSpPr>
            <p:spPr bwMode="auto">
              <a:xfrm>
                <a:off x="3279717" y="4334808"/>
                <a:ext cx="253256" cy="16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d-ID" sz="1051"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Jeans</a:t>
                </a:r>
                <a:endParaRPr kumimoji="0" lang="en-US" sz="24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3750" name="Group 33">
              <a:extLst>
                <a:ext uri="{FF2B5EF4-FFF2-40B4-BE49-F238E27FC236}">
                  <a16:creationId xmlns:a16="http://schemas.microsoft.com/office/drawing/2014/main" id="{0DA40175-15DD-401F-8541-C3B8AD54CB60}"/>
                </a:ext>
              </a:extLst>
            </p:cNvPr>
            <p:cNvGrpSpPr>
              <a:grpSpLocks/>
            </p:cNvGrpSpPr>
            <p:nvPr/>
          </p:nvGrpSpPr>
          <p:grpSpPr bwMode="auto">
            <a:xfrm>
              <a:off x="3865378" y="4334808"/>
              <a:ext cx="358710" cy="163097"/>
              <a:chOff x="4416753" y="4334808"/>
              <a:chExt cx="358710" cy="163097"/>
            </a:xfrm>
          </p:grpSpPr>
          <p:sp>
            <p:nvSpPr>
              <p:cNvPr id="41" name="Oval 40">
                <a:extLst>
                  <a:ext uri="{FF2B5EF4-FFF2-40B4-BE49-F238E27FC236}">
                    <a16:creationId xmlns:a16="http://schemas.microsoft.com/office/drawing/2014/main" id="{1193331D-FF88-4EFC-8FD2-704A82C23CEF}"/>
                  </a:ext>
                </a:extLst>
              </p:cNvPr>
              <p:cNvSpPr/>
              <p:nvPr/>
            </p:nvSpPr>
            <p:spPr>
              <a:xfrm>
                <a:off x="4416753" y="4341212"/>
                <a:ext cx="142864" cy="140897"/>
              </a:xfrm>
              <a:prstGeom prst="ellipse">
                <a:avLst/>
              </a:prstGeom>
              <a:solidFill>
                <a:schemeClr val="accent4">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 name="Rectangle 1436">
                <a:extLst>
                  <a:ext uri="{FF2B5EF4-FFF2-40B4-BE49-F238E27FC236}">
                    <a16:creationId xmlns:a16="http://schemas.microsoft.com/office/drawing/2014/main" id="{2E0FDA9B-CFAA-4F2F-ABCF-6D2E00E04E3C}"/>
                  </a:ext>
                </a:extLst>
              </p:cNvPr>
              <p:cNvSpPr>
                <a:spLocks noChangeArrowheads="1"/>
              </p:cNvSpPr>
              <p:nvPr/>
            </p:nvSpPr>
            <p:spPr bwMode="auto">
              <a:xfrm>
                <a:off x="4615175" y="4334808"/>
                <a:ext cx="160288" cy="16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d-ID" sz="1051"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Cap</a:t>
                </a:r>
                <a:endParaRPr kumimoji="0" lang="en-US" sz="24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3751" name="Group 34">
              <a:extLst>
                <a:ext uri="{FF2B5EF4-FFF2-40B4-BE49-F238E27FC236}">
                  <a16:creationId xmlns:a16="http://schemas.microsoft.com/office/drawing/2014/main" id="{95E6BC1B-9830-43B4-AD76-F28934AC40DB}"/>
                </a:ext>
              </a:extLst>
            </p:cNvPr>
            <p:cNvGrpSpPr>
              <a:grpSpLocks/>
            </p:cNvGrpSpPr>
            <p:nvPr/>
          </p:nvGrpSpPr>
          <p:grpSpPr bwMode="auto">
            <a:xfrm>
              <a:off x="6003584" y="4334808"/>
              <a:ext cx="523825" cy="163097"/>
              <a:chOff x="6003584" y="4334808"/>
              <a:chExt cx="523825" cy="163097"/>
            </a:xfrm>
          </p:grpSpPr>
          <p:sp>
            <p:nvSpPr>
              <p:cNvPr id="39" name="Oval 38">
                <a:extLst>
                  <a:ext uri="{FF2B5EF4-FFF2-40B4-BE49-F238E27FC236}">
                    <a16:creationId xmlns:a16="http://schemas.microsoft.com/office/drawing/2014/main" id="{12D82AC1-4B58-41FE-A894-11912CD52B6F}"/>
                  </a:ext>
                </a:extLst>
              </p:cNvPr>
              <p:cNvSpPr/>
              <p:nvPr/>
            </p:nvSpPr>
            <p:spPr>
              <a:xfrm>
                <a:off x="6003584" y="4341212"/>
                <a:ext cx="141278" cy="140897"/>
              </a:xfrm>
              <a:prstGeom prst="ellipse">
                <a:avLst/>
              </a:prstGeom>
              <a:solidFill>
                <a:schemeClr val="accent6">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 name="Rectangle 1436">
                <a:extLst>
                  <a:ext uri="{FF2B5EF4-FFF2-40B4-BE49-F238E27FC236}">
                    <a16:creationId xmlns:a16="http://schemas.microsoft.com/office/drawing/2014/main" id="{6130A9A8-E990-4455-975D-0C24CCE2C4F1}"/>
                  </a:ext>
                </a:extLst>
              </p:cNvPr>
              <p:cNvSpPr>
                <a:spLocks noChangeArrowheads="1"/>
              </p:cNvSpPr>
              <p:nvPr/>
            </p:nvSpPr>
            <p:spPr bwMode="auto">
              <a:xfrm>
                <a:off x="6200420" y="4334808"/>
                <a:ext cx="326989" cy="16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d-ID" sz="1051"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Apparel</a:t>
                </a:r>
                <a:endParaRPr kumimoji="0" lang="en-US" sz="24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3752" name="Group 35">
              <a:extLst>
                <a:ext uri="{FF2B5EF4-FFF2-40B4-BE49-F238E27FC236}">
                  <a16:creationId xmlns:a16="http://schemas.microsoft.com/office/drawing/2014/main" id="{F5D56150-334D-47BE-924F-8288A391463A}"/>
                </a:ext>
              </a:extLst>
            </p:cNvPr>
            <p:cNvGrpSpPr>
              <a:grpSpLocks/>
            </p:cNvGrpSpPr>
            <p:nvPr/>
          </p:nvGrpSpPr>
          <p:grpSpPr bwMode="auto">
            <a:xfrm>
              <a:off x="4854318" y="4334808"/>
              <a:ext cx="453297" cy="163097"/>
              <a:chOff x="5184774" y="4334808"/>
              <a:chExt cx="453297" cy="163097"/>
            </a:xfrm>
          </p:grpSpPr>
          <p:sp>
            <p:nvSpPr>
              <p:cNvPr id="37" name="Oval 36">
                <a:extLst>
                  <a:ext uri="{FF2B5EF4-FFF2-40B4-BE49-F238E27FC236}">
                    <a16:creationId xmlns:a16="http://schemas.microsoft.com/office/drawing/2014/main" id="{1F013048-A4E4-4585-A029-E4B0D60C3C44}"/>
                  </a:ext>
                </a:extLst>
              </p:cNvPr>
              <p:cNvSpPr/>
              <p:nvPr/>
            </p:nvSpPr>
            <p:spPr>
              <a:xfrm>
                <a:off x="5184774" y="4341212"/>
                <a:ext cx="141278" cy="140897"/>
              </a:xfrm>
              <a:prstGeom prst="ellipse">
                <a:avLst/>
              </a:prstGeom>
              <a:solidFill>
                <a:schemeClr val="accent5">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Rectangle 1436">
                <a:extLst>
                  <a:ext uri="{FF2B5EF4-FFF2-40B4-BE49-F238E27FC236}">
                    <a16:creationId xmlns:a16="http://schemas.microsoft.com/office/drawing/2014/main" id="{4B42B8FC-72B8-434C-B930-BF61F36699B2}"/>
                  </a:ext>
                </a:extLst>
              </p:cNvPr>
              <p:cNvSpPr>
                <a:spLocks noChangeArrowheads="1"/>
              </p:cNvSpPr>
              <p:nvPr/>
            </p:nvSpPr>
            <p:spPr bwMode="auto">
              <a:xfrm>
                <a:off x="5381610" y="4334808"/>
                <a:ext cx="256461" cy="16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d-ID" sz="1051"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Shoes</a:t>
                </a:r>
                <a:endParaRPr kumimoji="0" lang="en-US" sz="24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
        <p:nvSpPr>
          <p:cNvPr id="49" name="TextBox 48">
            <a:extLst>
              <a:ext uri="{FF2B5EF4-FFF2-40B4-BE49-F238E27FC236}">
                <a16:creationId xmlns:a16="http://schemas.microsoft.com/office/drawing/2014/main" id="{FC57A0CA-988F-4B6F-A90C-A0179DEA2170}"/>
              </a:ext>
            </a:extLst>
          </p:cNvPr>
          <p:cNvSpPr txBox="1"/>
          <p:nvPr/>
        </p:nvSpPr>
        <p:spPr>
          <a:xfrm>
            <a:off x="7504113" y="2184400"/>
            <a:ext cx="3903662" cy="2321593"/>
          </a:xfrm>
          <a:prstGeom prst="rect">
            <a:avLst/>
          </a:prstGeom>
          <a:noFill/>
        </p:spPr>
        <p:txBody>
          <a:bodyPr rIns="144000" bIns="36000" spcCol="360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SHORT DESCRIPTION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 generated Lorem Ipsum is therefore always free from repetition, injected humor, or non-characteristic words. Contrary to popular belief It has roots in a piece of classical Latin literature from 45 BC. There are many variations of passages of Lorem Ipsum available, but the majority have suffered alteration in some form, by injected humor, or randomized words which don't look even slightly believable.</a:t>
            </a:r>
          </a:p>
        </p:txBody>
      </p:sp>
      <p:sp>
        <p:nvSpPr>
          <p:cNvPr id="50" name="Rectangle 49">
            <a:extLst>
              <a:ext uri="{FF2B5EF4-FFF2-40B4-BE49-F238E27FC236}">
                <a16:creationId xmlns:a16="http://schemas.microsoft.com/office/drawing/2014/main" id="{992D8435-71FE-43E5-8266-4D291195F023}"/>
              </a:ext>
            </a:extLst>
          </p:cNvPr>
          <p:cNvSpPr/>
          <p:nvPr/>
        </p:nvSpPr>
        <p:spPr>
          <a:xfrm>
            <a:off x="7591425" y="5084763"/>
            <a:ext cx="720725" cy="50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Rectangle 50">
            <a:extLst>
              <a:ext uri="{FF2B5EF4-FFF2-40B4-BE49-F238E27FC236}">
                <a16:creationId xmlns:a16="http://schemas.microsoft.com/office/drawing/2014/main" id="{88521AE8-E43A-4033-8CEA-15606E5BD374}"/>
              </a:ext>
            </a:extLst>
          </p:cNvPr>
          <p:cNvSpPr/>
          <p:nvPr/>
        </p:nvSpPr>
        <p:spPr>
          <a:xfrm>
            <a:off x="8323263" y="5084763"/>
            <a:ext cx="720725" cy="50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Rectangle 51">
            <a:extLst>
              <a:ext uri="{FF2B5EF4-FFF2-40B4-BE49-F238E27FC236}">
                <a16:creationId xmlns:a16="http://schemas.microsoft.com/office/drawing/2014/main" id="{94A416BA-993A-4E31-9CA9-873959AD459C}"/>
              </a:ext>
            </a:extLst>
          </p:cNvPr>
          <p:cNvSpPr/>
          <p:nvPr/>
        </p:nvSpPr>
        <p:spPr>
          <a:xfrm>
            <a:off x="9040813" y="5084763"/>
            <a:ext cx="719137" cy="50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Rectangle 52">
            <a:extLst>
              <a:ext uri="{FF2B5EF4-FFF2-40B4-BE49-F238E27FC236}">
                <a16:creationId xmlns:a16="http://schemas.microsoft.com/office/drawing/2014/main" id="{926815B3-664D-412C-8EDD-6EEDB80C80B2}"/>
              </a:ext>
            </a:extLst>
          </p:cNvPr>
          <p:cNvSpPr/>
          <p:nvPr/>
        </p:nvSpPr>
        <p:spPr>
          <a:xfrm>
            <a:off x="9758363" y="5084763"/>
            <a:ext cx="719137" cy="50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 name="Rectangle 53">
            <a:extLst>
              <a:ext uri="{FF2B5EF4-FFF2-40B4-BE49-F238E27FC236}">
                <a16:creationId xmlns:a16="http://schemas.microsoft.com/office/drawing/2014/main" id="{F91A3F17-1BD6-4757-B9D5-BC4BD7698C12}"/>
              </a:ext>
            </a:extLst>
          </p:cNvPr>
          <p:cNvSpPr/>
          <p:nvPr/>
        </p:nvSpPr>
        <p:spPr>
          <a:xfrm>
            <a:off x="10482263" y="5086350"/>
            <a:ext cx="719137" cy="50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55" name="组合 54">
            <a:extLst>
              <a:ext uri="{FF2B5EF4-FFF2-40B4-BE49-F238E27FC236}">
                <a16:creationId xmlns:a16="http://schemas.microsoft.com/office/drawing/2014/main" id="{16A64ACD-70D4-4F0F-A335-56E387CDCE3D}"/>
              </a:ext>
            </a:extLst>
          </p:cNvPr>
          <p:cNvGrpSpPr/>
          <p:nvPr>
            <p:custDataLst>
              <p:tags r:id="rId1"/>
            </p:custDataLst>
          </p:nvPr>
        </p:nvGrpSpPr>
        <p:grpSpPr>
          <a:xfrm>
            <a:off x="1410288" y="220196"/>
            <a:ext cx="9371425" cy="6399544"/>
            <a:chOff x="1410288" y="220196"/>
            <a:chExt cx="9371425" cy="6399544"/>
          </a:xfrm>
        </p:grpSpPr>
        <p:sp>
          <p:nvSpPr>
            <p:cNvPr id="56" name="TextBox 3">
              <a:extLst>
                <a:ext uri="{FF2B5EF4-FFF2-40B4-BE49-F238E27FC236}">
                  <a16:creationId xmlns:a16="http://schemas.microsoft.com/office/drawing/2014/main" id="{47857E9D-FFF3-47F2-8AB0-7F113C1091DD}"/>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57" name="TextBox 4">
              <a:extLst>
                <a:ext uri="{FF2B5EF4-FFF2-40B4-BE49-F238E27FC236}">
                  <a16:creationId xmlns:a16="http://schemas.microsoft.com/office/drawing/2014/main" id="{5082DAFE-1702-43BC-97E7-50DF33CFF72C}"/>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58" name="组合 57">
              <a:extLst>
                <a:ext uri="{FF2B5EF4-FFF2-40B4-BE49-F238E27FC236}">
                  <a16:creationId xmlns:a16="http://schemas.microsoft.com/office/drawing/2014/main" id="{032EF7CE-DFD5-4B4E-B166-EE13CA3A13C0}"/>
                </a:ext>
              </a:extLst>
            </p:cNvPr>
            <p:cNvGrpSpPr/>
            <p:nvPr/>
          </p:nvGrpSpPr>
          <p:grpSpPr>
            <a:xfrm>
              <a:off x="5411788" y="6454914"/>
              <a:ext cx="1368425" cy="164826"/>
              <a:chOff x="5578475" y="6512064"/>
              <a:chExt cx="1368425" cy="164826"/>
            </a:xfrm>
          </p:grpSpPr>
          <p:sp>
            <p:nvSpPr>
              <p:cNvPr id="59" name="Oval 16">
                <a:extLst>
                  <a:ext uri="{FF2B5EF4-FFF2-40B4-BE49-F238E27FC236}">
                    <a16:creationId xmlns:a16="http://schemas.microsoft.com/office/drawing/2014/main" id="{7EBDC488-EC69-4AE8-9503-F64C8A1C8F11}"/>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 name="Oval 17">
                <a:extLst>
                  <a:ext uri="{FF2B5EF4-FFF2-40B4-BE49-F238E27FC236}">
                    <a16:creationId xmlns:a16="http://schemas.microsoft.com/office/drawing/2014/main" id="{CE36ACA0-C918-4F5D-9D73-43486318C4E5}"/>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 name="Oval 18">
                <a:extLst>
                  <a:ext uri="{FF2B5EF4-FFF2-40B4-BE49-F238E27FC236}">
                    <a16:creationId xmlns:a16="http://schemas.microsoft.com/office/drawing/2014/main" id="{1A775DCB-DD32-4E07-BCB9-A02E2944A361}"/>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2" name="Oval 19">
                <a:extLst>
                  <a:ext uri="{FF2B5EF4-FFF2-40B4-BE49-F238E27FC236}">
                    <a16:creationId xmlns:a16="http://schemas.microsoft.com/office/drawing/2014/main" id="{A5E54C39-7C05-4C48-91CB-C6D9BEED1E9C}"/>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 name="Oval 20">
                <a:extLst>
                  <a:ext uri="{FF2B5EF4-FFF2-40B4-BE49-F238E27FC236}">
                    <a16:creationId xmlns:a16="http://schemas.microsoft.com/office/drawing/2014/main" id="{F42AE114-2922-436F-AE05-C18F75A20CEA}"/>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4" name="Oval 19">
                <a:extLst>
                  <a:ext uri="{FF2B5EF4-FFF2-40B4-BE49-F238E27FC236}">
                    <a16:creationId xmlns:a16="http://schemas.microsoft.com/office/drawing/2014/main" id="{7238BA91-BF7C-4698-B3A6-7F6081445F5A}"/>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7326575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AutoShape 3">
            <a:extLst>
              <a:ext uri="{FF2B5EF4-FFF2-40B4-BE49-F238E27FC236}">
                <a16:creationId xmlns:a16="http://schemas.microsoft.com/office/drawing/2014/main" id="{5DB75259-93F6-48C1-817D-D94B83697753}"/>
              </a:ext>
            </a:extLst>
          </p:cNvPr>
          <p:cNvSpPr>
            <a:spLocks noChangeAspect="1" noChangeArrowheads="1" noTextEdit="1"/>
          </p:cNvSpPr>
          <p:nvPr/>
        </p:nvSpPr>
        <p:spPr bwMode="auto">
          <a:xfrm>
            <a:off x="2998788" y="2424113"/>
            <a:ext cx="27305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6" name="Group 5">
            <a:extLst>
              <a:ext uri="{FF2B5EF4-FFF2-40B4-BE49-F238E27FC236}">
                <a16:creationId xmlns:a16="http://schemas.microsoft.com/office/drawing/2014/main" id="{338D981C-FF7A-467E-B33B-C7696BB7261A}"/>
              </a:ext>
            </a:extLst>
          </p:cNvPr>
          <p:cNvGrpSpPr>
            <a:grpSpLocks noChangeAspect="1"/>
          </p:cNvGrpSpPr>
          <p:nvPr/>
        </p:nvGrpSpPr>
        <p:grpSpPr bwMode="auto">
          <a:xfrm>
            <a:off x="4078288" y="1898650"/>
            <a:ext cx="2919412" cy="1957388"/>
            <a:chOff x="3843709" y="1767481"/>
            <a:chExt cx="3649604" cy="2446473"/>
          </a:xfrm>
        </p:grpSpPr>
        <p:sp>
          <p:nvSpPr>
            <p:cNvPr id="7" name="Freeform 5">
              <a:extLst>
                <a:ext uri="{FF2B5EF4-FFF2-40B4-BE49-F238E27FC236}">
                  <a16:creationId xmlns:a16="http://schemas.microsoft.com/office/drawing/2014/main" id="{3B0FD3B3-2928-43D1-894B-98A7F3EA39DD}"/>
                </a:ext>
              </a:extLst>
            </p:cNvPr>
            <p:cNvSpPr>
              <a:spLocks/>
            </p:cNvSpPr>
            <p:nvPr/>
          </p:nvSpPr>
          <p:spPr bwMode="auto">
            <a:xfrm rot="3124552" flipH="1" flipV="1">
              <a:off x="3698024" y="2583888"/>
              <a:ext cx="1793683" cy="756116"/>
            </a:xfrm>
            <a:custGeom>
              <a:avLst/>
              <a:gdLst>
                <a:gd name="T0" fmla="*/ 1933 w 2191"/>
                <a:gd name="T1" fmla="*/ 0 h 750"/>
                <a:gd name="T2" fmla="*/ 0 w 2191"/>
                <a:gd name="T3" fmla="*/ 0 h 750"/>
                <a:gd name="T4" fmla="*/ 0 w 2191"/>
                <a:gd name="T5" fmla="*/ 750 h 750"/>
                <a:gd name="T6" fmla="*/ 1933 w 2191"/>
                <a:gd name="T7" fmla="*/ 750 h 750"/>
                <a:gd name="T8" fmla="*/ 2191 w 2191"/>
                <a:gd name="T9" fmla="*/ 376 h 750"/>
                <a:gd name="T10" fmla="*/ 1933 w 2191"/>
                <a:gd name="T11" fmla="*/ 0 h 750"/>
              </a:gdLst>
              <a:ahLst/>
              <a:cxnLst>
                <a:cxn ang="0">
                  <a:pos x="T0" y="T1"/>
                </a:cxn>
                <a:cxn ang="0">
                  <a:pos x="T2" y="T3"/>
                </a:cxn>
                <a:cxn ang="0">
                  <a:pos x="T4" y="T5"/>
                </a:cxn>
                <a:cxn ang="0">
                  <a:pos x="T6" y="T7"/>
                </a:cxn>
                <a:cxn ang="0">
                  <a:pos x="T8" y="T9"/>
                </a:cxn>
                <a:cxn ang="0">
                  <a:pos x="T10" y="T11"/>
                </a:cxn>
              </a:cxnLst>
              <a:rect l="0" t="0" r="r" b="b"/>
              <a:pathLst>
                <a:path w="2191" h="750">
                  <a:moveTo>
                    <a:pt x="1933" y="0"/>
                  </a:moveTo>
                  <a:lnTo>
                    <a:pt x="0" y="0"/>
                  </a:lnTo>
                  <a:lnTo>
                    <a:pt x="0" y="750"/>
                  </a:lnTo>
                  <a:lnTo>
                    <a:pt x="1933" y="750"/>
                  </a:lnTo>
                  <a:lnTo>
                    <a:pt x="2191" y="376"/>
                  </a:lnTo>
                  <a:lnTo>
                    <a:pt x="1933" y="0"/>
                  </a:lnTo>
                  <a:close/>
                </a:path>
              </a:pathLst>
            </a:custGeom>
            <a:solidFill>
              <a:schemeClr val="accent2"/>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108592" name="Group 7">
              <a:extLst>
                <a:ext uri="{FF2B5EF4-FFF2-40B4-BE49-F238E27FC236}">
                  <a16:creationId xmlns:a16="http://schemas.microsoft.com/office/drawing/2014/main" id="{4E6A3B46-5752-4CB4-B7F5-4B55918BB940}"/>
                </a:ext>
              </a:extLst>
            </p:cNvPr>
            <p:cNvGrpSpPr>
              <a:grpSpLocks/>
            </p:cNvGrpSpPr>
            <p:nvPr/>
          </p:nvGrpSpPr>
          <p:grpSpPr bwMode="auto">
            <a:xfrm>
              <a:off x="4644571" y="2894691"/>
              <a:ext cx="2848742" cy="1319263"/>
              <a:chOff x="4888024" y="2183457"/>
              <a:chExt cx="2848742" cy="1319263"/>
            </a:xfrm>
          </p:grpSpPr>
          <p:grpSp>
            <p:nvGrpSpPr>
              <p:cNvPr id="108594" name="Group 9">
                <a:extLst>
                  <a:ext uri="{FF2B5EF4-FFF2-40B4-BE49-F238E27FC236}">
                    <a16:creationId xmlns:a16="http://schemas.microsoft.com/office/drawing/2014/main" id="{13BCCC54-9CC1-4703-9D0E-4180BB4537F8}"/>
                  </a:ext>
                </a:extLst>
              </p:cNvPr>
              <p:cNvGrpSpPr>
                <a:grpSpLocks/>
              </p:cNvGrpSpPr>
              <p:nvPr/>
            </p:nvGrpSpPr>
            <p:grpSpPr bwMode="auto">
              <a:xfrm>
                <a:off x="4888024" y="2212485"/>
                <a:ext cx="2848742" cy="1290235"/>
                <a:chOff x="4888024" y="2154429"/>
                <a:chExt cx="2848742" cy="1290235"/>
              </a:xfrm>
            </p:grpSpPr>
            <p:sp>
              <p:nvSpPr>
                <p:cNvPr id="12" name="Freeform 5">
                  <a:extLst>
                    <a:ext uri="{FF2B5EF4-FFF2-40B4-BE49-F238E27FC236}">
                      <a16:creationId xmlns:a16="http://schemas.microsoft.com/office/drawing/2014/main" id="{6E74C2D6-339A-4538-B9D5-22FB802FDEEE}"/>
                    </a:ext>
                  </a:extLst>
                </p:cNvPr>
                <p:cNvSpPr>
                  <a:spLocks/>
                </p:cNvSpPr>
                <p:nvPr/>
              </p:nvSpPr>
              <p:spPr bwMode="auto">
                <a:xfrm flipH="1" flipV="1">
                  <a:off x="4888924" y="2397026"/>
                  <a:ext cx="1794042" cy="755966"/>
                </a:xfrm>
                <a:custGeom>
                  <a:avLst/>
                  <a:gdLst>
                    <a:gd name="T0" fmla="*/ 1933 w 2191"/>
                    <a:gd name="T1" fmla="*/ 0 h 750"/>
                    <a:gd name="T2" fmla="*/ 0 w 2191"/>
                    <a:gd name="T3" fmla="*/ 0 h 750"/>
                    <a:gd name="T4" fmla="*/ 0 w 2191"/>
                    <a:gd name="T5" fmla="*/ 750 h 750"/>
                    <a:gd name="T6" fmla="*/ 1933 w 2191"/>
                    <a:gd name="T7" fmla="*/ 750 h 750"/>
                    <a:gd name="T8" fmla="*/ 2191 w 2191"/>
                    <a:gd name="T9" fmla="*/ 376 h 750"/>
                    <a:gd name="T10" fmla="*/ 1933 w 2191"/>
                    <a:gd name="T11" fmla="*/ 0 h 750"/>
                  </a:gdLst>
                  <a:ahLst/>
                  <a:cxnLst>
                    <a:cxn ang="0">
                      <a:pos x="T0" y="T1"/>
                    </a:cxn>
                    <a:cxn ang="0">
                      <a:pos x="T2" y="T3"/>
                    </a:cxn>
                    <a:cxn ang="0">
                      <a:pos x="T4" y="T5"/>
                    </a:cxn>
                    <a:cxn ang="0">
                      <a:pos x="T6" y="T7"/>
                    </a:cxn>
                    <a:cxn ang="0">
                      <a:pos x="T8" y="T9"/>
                    </a:cxn>
                    <a:cxn ang="0">
                      <a:pos x="T10" y="T11"/>
                    </a:cxn>
                  </a:cxnLst>
                  <a:rect l="0" t="0" r="r" b="b"/>
                  <a:pathLst>
                    <a:path w="2191" h="750">
                      <a:moveTo>
                        <a:pt x="1933" y="0"/>
                      </a:moveTo>
                      <a:lnTo>
                        <a:pt x="0" y="0"/>
                      </a:lnTo>
                      <a:lnTo>
                        <a:pt x="0" y="750"/>
                      </a:lnTo>
                      <a:lnTo>
                        <a:pt x="1933" y="750"/>
                      </a:lnTo>
                      <a:lnTo>
                        <a:pt x="2191" y="376"/>
                      </a:lnTo>
                      <a:lnTo>
                        <a:pt x="1933" y="0"/>
                      </a:lnTo>
                      <a:close/>
                    </a:path>
                  </a:pathLst>
                </a:custGeom>
                <a:solidFill>
                  <a:schemeClr val="accent2"/>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Freeform 12">
                  <a:extLst>
                    <a:ext uri="{FF2B5EF4-FFF2-40B4-BE49-F238E27FC236}">
                      <a16:creationId xmlns:a16="http://schemas.microsoft.com/office/drawing/2014/main" id="{130F7396-5089-4CA9-BED1-70396B6F80B4}"/>
                    </a:ext>
                  </a:extLst>
                </p:cNvPr>
                <p:cNvSpPr>
                  <a:spLocks/>
                </p:cNvSpPr>
                <p:nvPr/>
              </p:nvSpPr>
              <p:spPr bwMode="auto">
                <a:xfrm flipH="1" flipV="1">
                  <a:off x="6649228" y="2154958"/>
                  <a:ext cx="295700" cy="1289706"/>
                </a:xfrm>
                <a:custGeom>
                  <a:avLst/>
                  <a:gdLst>
                    <a:gd name="T0" fmla="*/ 0 w 284"/>
                    <a:gd name="T1" fmla="*/ 0 h 1240"/>
                    <a:gd name="T2" fmla="*/ 284 w 284"/>
                    <a:gd name="T3" fmla="*/ 100 h 1240"/>
                    <a:gd name="T4" fmla="*/ 284 w 284"/>
                    <a:gd name="T5" fmla="*/ 1001 h 1240"/>
                    <a:gd name="T6" fmla="*/ 0 w 284"/>
                    <a:gd name="T7" fmla="*/ 1240 h 1240"/>
                    <a:gd name="T8" fmla="*/ 0 w 284"/>
                    <a:gd name="T9" fmla="*/ 0 h 1240"/>
                  </a:gdLst>
                  <a:ahLst/>
                  <a:cxnLst>
                    <a:cxn ang="0">
                      <a:pos x="T0" y="T1"/>
                    </a:cxn>
                    <a:cxn ang="0">
                      <a:pos x="T2" y="T3"/>
                    </a:cxn>
                    <a:cxn ang="0">
                      <a:pos x="T4" y="T5"/>
                    </a:cxn>
                    <a:cxn ang="0">
                      <a:pos x="T6" y="T7"/>
                    </a:cxn>
                    <a:cxn ang="0">
                      <a:pos x="T8" y="T9"/>
                    </a:cxn>
                  </a:cxnLst>
                  <a:rect l="0" t="0" r="r" b="b"/>
                  <a:pathLst>
                    <a:path w="284" h="1240">
                      <a:moveTo>
                        <a:pt x="0" y="0"/>
                      </a:moveTo>
                      <a:lnTo>
                        <a:pt x="284" y="100"/>
                      </a:lnTo>
                      <a:lnTo>
                        <a:pt x="284" y="1001"/>
                      </a:lnTo>
                      <a:lnTo>
                        <a:pt x="0" y="1240"/>
                      </a:lnTo>
                      <a:lnTo>
                        <a:pt x="0" y="0"/>
                      </a:lnTo>
                      <a:close/>
                    </a:path>
                  </a:pathLst>
                </a:custGeom>
                <a:solidFill>
                  <a:schemeClr val="accent2"/>
                </a:solidFill>
                <a:ln>
                  <a:noFill/>
                </a:ln>
                <a:effectLst>
                  <a:outerShdw blurRad="50800" dist="38100" dir="8100000" algn="tr" rotWithShape="0">
                    <a:prstClr val="black">
                      <a:alpha val="40000"/>
                    </a:prstClr>
                  </a:outerShdw>
                </a:effectLs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Freeform 13">
                  <a:extLst>
                    <a:ext uri="{FF2B5EF4-FFF2-40B4-BE49-F238E27FC236}">
                      <a16:creationId xmlns:a16="http://schemas.microsoft.com/office/drawing/2014/main" id="{FE9C06C6-FD90-4745-9108-4E9E31F94C83}"/>
                    </a:ext>
                  </a:extLst>
                </p:cNvPr>
                <p:cNvSpPr>
                  <a:spLocks/>
                </p:cNvSpPr>
                <p:nvPr/>
              </p:nvSpPr>
              <p:spPr bwMode="auto">
                <a:xfrm flipH="1" flipV="1">
                  <a:off x="6974695" y="2154958"/>
                  <a:ext cx="762071" cy="1289706"/>
                </a:xfrm>
                <a:custGeom>
                  <a:avLst/>
                  <a:gdLst>
                    <a:gd name="T0" fmla="*/ 733 w 733"/>
                    <a:gd name="T1" fmla="*/ 0 h 1240"/>
                    <a:gd name="T2" fmla="*/ 0 w 733"/>
                    <a:gd name="T3" fmla="*/ 100 h 1240"/>
                    <a:gd name="T4" fmla="*/ 0 w 733"/>
                    <a:gd name="T5" fmla="*/ 1072 h 1240"/>
                    <a:gd name="T6" fmla="*/ 733 w 733"/>
                    <a:gd name="T7" fmla="*/ 1240 h 1240"/>
                    <a:gd name="T8" fmla="*/ 733 w 733"/>
                    <a:gd name="T9" fmla="*/ 0 h 1240"/>
                  </a:gdLst>
                  <a:ahLst/>
                  <a:cxnLst>
                    <a:cxn ang="0">
                      <a:pos x="T0" y="T1"/>
                    </a:cxn>
                    <a:cxn ang="0">
                      <a:pos x="T2" y="T3"/>
                    </a:cxn>
                    <a:cxn ang="0">
                      <a:pos x="T4" y="T5"/>
                    </a:cxn>
                    <a:cxn ang="0">
                      <a:pos x="T6" y="T7"/>
                    </a:cxn>
                    <a:cxn ang="0">
                      <a:pos x="T8" y="T9"/>
                    </a:cxn>
                  </a:cxnLst>
                  <a:rect l="0" t="0" r="r" b="b"/>
                  <a:pathLst>
                    <a:path w="733" h="1240">
                      <a:moveTo>
                        <a:pt x="733" y="0"/>
                      </a:moveTo>
                      <a:lnTo>
                        <a:pt x="0" y="100"/>
                      </a:lnTo>
                      <a:lnTo>
                        <a:pt x="0" y="1072"/>
                      </a:lnTo>
                      <a:lnTo>
                        <a:pt x="733" y="1240"/>
                      </a:lnTo>
                      <a:lnTo>
                        <a:pt x="733" y="0"/>
                      </a:lnTo>
                      <a:close/>
                    </a:path>
                  </a:pathLst>
                </a:custGeom>
                <a:solidFill>
                  <a:schemeClr val="accent2">
                    <a:lumMod val="75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Rectangle 14">
                  <a:extLst>
                    <a:ext uri="{FF2B5EF4-FFF2-40B4-BE49-F238E27FC236}">
                      <a16:creationId xmlns:a16="http://schemas.microsoft.com/office/drawing/2014/main" id="{0D107559-A6DC-40AA-9133-F51CADF070CF}"/>
                    </a:ext>
                  </a:extLst>
                </p:cNvPr>
                <p:cNvSpPr>
                  <a:spLocks noChangeArrowheads="1"/>
                </p:cNvSpPr>
                <p:nvPr/>
              </p:nvSpPr>
              <p:spPr bwMode="auto">
                <a:xfrm flipH="1" flipV="1">
                  <a:off x="6927066" y="2154958"/>
                  <a:ext cx="29769" cy="1289706"/>
                </a:xfrm>
                <a:prstGeom prst="rect">
                  <a:avLst/>
                </a:prstGeom>
                <a:solidFill>
                  <a:schemeClr val="bg1">
                    <a:lumMod val="75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1" name="Freeform 30">
                <a:extLst>
                  <a:ext uri="{FF2B5EF4-FFF2-40B4-BE49-F238E27FC236}">
                    <a16:creationId xmlns:a16="http://schemas.microsoft.com/office/drawing/2014/main" id="{F4474015-BFD3-46AA-B2EA-FD6C393991E3}"/>
                  </a:ext>
                </a:extLst>
              </p:cNvPr>
              <p:cNvSpPr>
                <a:spLocks/>
              </p:cNvSpPr>
              <p:nvPr/>
            </p:nvSpPr>
            <p:spPr bwMode="auto">
              <a:xfrm flipH="1" flipV="1">
                <a:off x="6649228" y="2183251"/>
                <a:ext cx="1087538" cy="255958"/>
              </a:xfrm>
              <a:custGeom>
                <a:avLst/>
                <a:gdLst>
                  <a:gd name="T0" fmla="*/ 1045 w 1045"/>
                  <a:gd name="T1" fmla="*/ 7 h 246"/>
                  <a:gd name="T2" fmla="*/ 761 w 1045"/>
                  <a:gd name="T3" fmla="*/ 246 h 246"/>
                  <a:gd name="T4" fmla="*/ 733 w 1045"/>
                  <a:gd name="T5" fmla="*/ 246 h 246"/>
                  <a:gd name="T6" fmla="*/ 0 w 1045"/>
                  <a:gd name="T7" fmla="*/ 78 h 246"/>
                  <a:gd name="T8" fmla="*/ 0 w 1045"/>
                  <a:gd name="T9" fmla="*/ 71 h 246"/>
                  <a:gd name="T10" fmla="*/ 733 w 1045"/>
                  <a:gd name="T11" fmla="*/ 232 h 246"/>
                  <a:gd name="T12" fmla="*/ 761 w 1045"/>
                  <a:gd name="T13" fmla="*/ 232 h 246"/>
                  <a:gd name="T14" fmla="*/ 1045 w 1045"/>
                  <a:gd name="T15" fmla="*/ 0 h 246"/>
                  <a:gd name="T16" fmla="*/ 1045 w 1045"/>
                  <a:gd name="T17" fmla="*/ 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5" h="246">
                    <a:moveTo>
                      <a:pt x="1045" y="7"/>
                    </a:moveTo>
                    <a:lnTo>
                      <a:pt x="761" y="246"/>
                    </a:lnTo>
                    <a:lnTo>
                      <a:pt x="733" y="246"/>
                    </a:lnTo>
                    <a:lnTo>
                      <a:pt x="0" y="78"/>
                    </a:lnTo>
                    <a:lnTo>
                      <a:pt x="0" y="71"/>
                    </a:lnTo>
                    <a:lnTo>
                      <a:pt x="733" y="232"/>
                    </a:lnTo>
                    <a:lnTo>
                      <a:pt x="761" y="232"/>
                    </a:lnTo>
                    <a:lnTo>
                      <a:pt x="1045" y="0"/>
                    </a:lnTo>
                    <a:lnTo>
                      <a:pt x="1045" y="7"/>
                    </a:lnTo>
                    <a:close/>
                  </a:path>
                </a:pathLst>
              </a:custGeom>
              <a:solidFill>
                <a:schemeClr val="bg1">
                  <a:alpha val="70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9" name="Oval 8">
              <a:extLst>
                <a:ext uri="{FF2B5EF4-FFF2-40B4-BE49-F238E27FC236}">
                  <a16:creationId xmlns:a16="http://schemas.microsoft.com/office/drawing/2014/main" id="{AC7116CD-E1BF-4F83-AF3C-5EEF27F2AD32}"/>
                </a:ext>
              </a:extLst>
            </p:cNvPr>
            <p:cNvSpPr/>
            <p:nvPr/>
          </p:nvSpPr>
          <p:spPr>
            <a:xfrm rot="21118087">
              <a:off x="3843709" y="1767481"/>
              <a:ext cx="1151044" cy="1152799"/>
            </a:xfrm>
            <a:prstGeom prst="ellipse">
              <a:avLst/>
            </a:prstGeom>
            <a:solidFill>
              <a:schemeClr val="bg1">
                <a:lumMod val="95000"/>
              </a:schemeClr>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6" name="Group 15">
            <a:extLst>
              <a:ext uri="{FF2B5EF4-FFF2-40B4-BE49-F238E27FC236}">
                <a16:creationId xmlns:a16="http://schemas.microsoft.com/office/drawing/2014/main" id="{256B9F3A-E868-425A-B485-9A41E82C5BD4}"/>
              </a:ext>
            </a:extLst>
          </p:cNvPr>
          <p:cNvGrpSpPr>
            <a:grpSpLocks noChangeAspect="1"/>
          </p:cNvGrpSpPr>
          <p:nvPr/>
        </p:nvGrpSpPr>
        <p:grpSpPr bwMode="auto">
          <a:xfrm>
            <a:off x="3001963" y="2522538"/>
            <a:ext cx="4394200" cy="1741487"/>
            <a:chOff x="2497709" y="2547569"/>
            <a:chExt cx="5493987" cy="2178176"/>
          </a:xfrm>
        </p:grpSpPr>
        <p:grpSp>
          <p:nvGrpSpPr>
            <p:cNvPr id="108583" name="Group 16">
              <a:extLst>
                <a:ext uri="{FF2B5EF4-FFF2-40B4-BE49-F238E27FC236}">
                  <a16:creationId xmlns:a16="http://schemas.microsoft.com/office/drawing/2014/main" id="{0496FF16-6B3F-4B6B-801D-67352307FF55}"/>
                </a:ext>
              </a:extLst>
            </p:cNvPr>
            <p:cNvGrpSpPr>
              <a:grpSpLocks/>
            </p:cNvGrpSpPr>
            <p:nvPr/>
          </p:nvGrpSpPr>
          <p:grpSpPr bwMode="auto">
            <a:xfrm>
              <a:off x="3236686" y="3657139"/>
              <a:ext cx="4755010" cy="1068606"/>
              <a:chOff x="3322002" y="2887989"/>
              <a:chExt cx="4755010" cy="1068606"/>
            </a:xfrm>
          </p:grpSpPr>
          <p:sp>
            <p:nvSpPr>
              <p:cNvPr id="20" name="Freeform 6">
                <a:extLst>
                  <a:ext uri="{FF2B5EF4-FFF2-40B4-BE49-F238E27FC236}">
                    <a16:creationId xmlns:a16="http://schemas.microsoft.com/office/drawing/2014/main" id="{7E82BB27-960D-482A-8E40-6CCC328CC84E}"/>
                  </a:ext>
                </a:extLst>
              </p:cNvPr>
              <p:cNvSpPr>
                <a:spLocks/>
              </p:cNvSpPr>
              <p:nvPr/>
            </p:nvSpPr>
            <p:spPr bwMode="auto">
              <a:xfrm flipH="1" flipV="1">
                <a:off x="3321379" y="3170307"/>
                <a:ext cx="4015294" cy="720764"/>
              </a:xfrm>
              <a:custGeom>
                <a:avLst/>
                <a:gdLst>
                  <a:gd name="T0" fmla="*/ 3152 w 3410"/>
                  <a:gd name="T1" fmla="*/ 0 h 750"/>
                  <a:gd name="T2" fmla="*/ 0 w 3410"/>
                  <a:gd name="T3" fmla="*/ 0 h 750"/>
                  <a:gd name="T4" fmla="*/ 0 w 3410"/>
                  <a:gd name="T5" fmla="*/ 750 h 750"/>
                  <a:gd name="T6" fmla="*/ 3152 w 3410"/>
                  <a:gd name="T7" fmla="*/ 750 h 750"/>
                  <a:gd name="T8" fmla="*/ 3410 w 3410"/>
                  <a:gd name="T9" fmla="*/ 376 h 750"/>
                  <a:gd name="T10" fmla="*/ 3152 w 3410"/>
                  <a:gd name="T11" fmla="*/ 0 h 750"/>
                </a:gdLst>
                <a:ahLst/>
                <a:cxnLst>
                  <a:cxn ang="0">
                    <a:pos x="T0" y="T1"/>
                  </a:cxn>
                  <a:cxn ang="0">
                    <a:pos x="T2" y="T3"/>
                  </a:cxn>
                  <a:cxn ang="0">
                    <a:pos x="T4" y="T5"/>
                  </a:cxn>
                  <a:cxn ang="0">
                    <a:pos x="T6" y="T7"/>
                  </a:cxn>
                  <a:cxn ang="0">
                    <a:pos x="T8" y="T9"/>
                  </a:cxn>
                  <a:cxn ang="0">
                    <a:pos x="T10" y="T11"/>
                  </a:cxn>
                </a:cxnLst>
                <a:rect l="0" t="0" r="r" b="b"/>
                <a:pathLst>
                  <a:path w="3410" h="750">
                    <a:moveTo>
                      <a:pt x="3152" y="0"/>
                    </a:moveTo>
                    <a:lnTo>
                      <a:pt x="0" y="0"/>
                    </a:lnTo>
                    <a:lnTo>
                      <a:pt x="0" y="750"/>
                    </a:lnTo>
                    <a:lnTo>
                      <a:pt x="3152" y="750"/>
                    </a:lnTo>
                    <a:lnTo>
                      <a:pt x="3410" y="376"/>
                    </a:lnTo>
                    <a:lnTo>
                      <a:pt x="3152" y="0"/>
                    </a:lnTo>
                    <a:close/>
                  </a:path>
                </a:pathLst>
              </a:custGeom>
              <a:solidFill>
                <a:schemeClr val="accent3"/>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Freeform 20">
                <a:extLst>
                  <a:ext uri="{FF2B5EF4-FFF2-40B4-BE49-F238E27FC236}">
                    <a16:creationId xmlns:a16="http://schemas.microsoft.com/office/drawing/2014/main" id="{9007D86C-023A-4E21-99A2-01356CC61B3B}"/>
                  </a:ext>
                </a:extLst>
              </p:cNvPr>
              <p:cNvSpPr>
                <a:spLocks/>
              </p:cNvSpPr>
              <p:nvPr/>
            </p:nvSpPr>
            <p:spPr bwMode="auto">
              <a:xfrm flipH="1" flipV="1">
                <a:off x="6308535" y="2888355"/>
                <a:ext cx="728430" cy="1068240"/>
              </a:xfrm>
              <a:custGeom>
                <a:avLst/>
                <a:gdLst>
                  <a:gd name="T0" fmla="*/ 0 w 699"/>
                  <a:gd name="T1" fmla="*/ 0 h 1027"/>
                  <a:gd name="T2" fmla="*/ 699 w 699"/>
                  <a:gd name="T3" fmla="*/ 90 h 1027"/>
                  <a:gd name="T4" fmla="*/ 699 w 699"/>
                  <a:gd name="T5" fmla="*/ 767 h 1027"/>
                  <a:gd name="T6" fmla="*/ 0 w 699"/>
                  <a:gd name="T7" fmla="*/ 1027 h 1027"/>
                  <a:gd name="T8" fmla="*/ 0 w 699"/>
                  <a:gd name="T9" fmla="*/ 0 h 1027"/>
                </a:gdLst>
                <a:ahLst/>
                <a:cxnLst>
                  <a:cxn ang="0">
                    <a:pos x="T0" y="T1"/>
                  </a:cxn>
                  <a:cxn ang="0">
                    <a:pos x="T2" y="T3"/>
                  </a:cxn>
                  <a:cxn ang="0">
                    <a:pos x="T4" y="T5"/>
                  </a:cxn>
                  <a:cxn ang="0">
                    <a:pos x="T6" y="T7"/>
                  </a:cxn>
                  <a:cxn ang="0">
                    <a:pos x="T8" y="T9"/>
                  </a:cxn>
                </a:cxnLst>
                <a:rect l="0" t="0" r="r" b="b"/>
                <a:pathLst>
                  <a:path w="699" h="1027">
                    <a:moveTo>
                      <a:pt x="0" y="0"/>
                    </a:moveTo>
                    <a:lnTo>
                      <a:pt x="699" y="90"/>
                    </a:lnTo>
                    <a:lnTo>
                      <a:pt x="699" y="767"/>
                    </a:lnTo>
                    <a:lnTo>
                      <a:pt x="0" y="1027"/>
                    </a:lnTo>
                    <a:lnTo>
                      <a:pt x="0" y="0"/>
                    </a:lnTo>
                    <a:close/>
                  </a:path>
                </a:pathLst>
              </a:custGeom>
              <a:solidFill>
                <a:schemeClr val="accent3"/>
              </a:solidFill>
              <a:ln>
                <a:noFill/>
              </a:ln>
              <a:effectLst>
                <a:outerShdw blurRad="50800" dist="38100" dir="8100000" algn="tr" rotWithShape="0">
                  <a:prstClr val="black">
                    <a:alpha val="40000"/>
                  </a:prstClr>
                </a:outerShdw>
              </a:effectLs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 name="Freeform 21">
                <a:extLst>
                  <a:ext uri="{FF2B5EF4-FFF2-40B4-BE49-F238E27FC236}">
                    <a16:creationId xmlns:a16="http://schemas.microsoft.com/office/drawing/2014/main" id="{5D52475D-0C76-437C-9C9B-9B1085B5678E}"/>
                  </a:ext>
                </a:extLst>
              </p:cNvPr>
              <p:cNvSpPr>
                <a:spLocks/>
              </p:cNvSpPr>
              <p:nvPr/>
            </p:nvSpPr>
            <p:spPr bwMode="auto">
              <a:xfrm flipH="1" flipV="1">
                <a:off x="7064753" y="2888355"/>
                <a:ext cx="1012259" cy="1068240"/>
              </a:xfrm>
              <a:custGeom>
                <a:avLst/>
                <a:gdLst>
                  <a:gd name="T0" fmla="*/ 972 w 972"/>
                  <a:gd name="T1" fmla="*/ 0 h 1027"/>
                  <a:gd name="T2" fmla="*/ 0 w 972"/>
                  <a:gd name="T3" fmla="*/ 90 h 1027"/>
                  <a:gd name="T4" fmla="*/ 0 w 972"/>
                  <a:gd name="T5" fmla="*/ 862 h 1027"/>
                  <a:gd name="T6" fmla="*/ 972 w 972"/>
                  <a:gd name="T7" fmla="*/ 1027 h 1027"/>
                  <a:gd name="T8" fmla="*/ 972 w 972"/>
                  <a:gd name="T9" fmla="*/ 0 h 1027"/>
                </a:gdLst>
                <a:ahLst/>
                <a:cxnLst>
                  <a:cxn ang="0">
                    <a:pos x="T0" y="T1"/>
                  </a:cxn>
                  <a:cxn ang="0">
                    <a:pos x="T2" y="T3"/>
                  </a:cxn>
                  <a:cxn ang="0">
                    <a:pos x="T4" y="T5"/>
                  </a:cxn>
                  <a:cxn ang="0">
                    <a:pos x="T6" y="T7"/>
                  </a:cxn>
                  <a:cxn ang="0">
                    <a:pos x="T8" y="T9"/>
                  </a:cxn>
                </a:cxnLst>
                <a:rect l="0" t="0" r="r" b="b"/>
                <a:pathLst>
                  <a:path w="972" h="1027">
                    <a:moveTo>
                      <a:pt x="972" y="0"/>
                    </a:moveTo>
                    <a:lnTo>
                      <a:pt x="0" y="90"/>
                    </a:lnTo>
                    <a:lnTo>
                      <a:pt x="0" y="862"/>
                    </a:lnTo>
                    <a:lnTo>
                      <a:pt x="972" y="1027"/>
                    </a:lnTo>
                    <a:lnTo>
                      <a:pt x="972" y="0"/>
                    </a:lnTo>
                    <a:close/>
                  </a:path>
                </a:pathLst>
              </a:custGeom>
              <a:solidFill>
                <a:schemeClr val="accent3">
                  <a:lumMod val="75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 name="Rectangle 21">
                <a:extLst>
                  <a:ext uri="{FF2B5EF4-FFF2-40B4-BE49-F238E27FC236}">
                    <a16:creationId xmlns:a16="http://schemas.microsoft.com/office/drawing/2014/main" id="{C94C1FC5-8B46-4A5B-BED0-4498A383E753}"/>
                  </a:ext>
                </a:extLst>
              </p:cNvPr>
              <p:cNvSpPr>
                <a:spLocks noChangeArrowheads="1"/>
              </p:cNvSpPr>
              <p:nvPr/>
            </p:nvSpPr>
            <p:spPr bwMode="auto">
              <a:xfrm flipH="1" flipV="1">
                <a:off x="7036965" y="2888355"/>
                <a:ext cx="27788" cy="1068240"/>
              </a:xfrm>
              <a:prstGeom prst="rect">
                <a:avLst/>
              </a:prstGeom>
              <a:solidFill>
                <a:schemeClr val="bg1">
                  <a:lumMod val="75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 name="Freeform 32">
                <a:extLst>
                  <a:ext uri="{FF2B5EF4-FFF2-40B4-BE49-F238E27FC236}">
                    <a16:creationId xmlns:a16="http://schemas.microsoft.com/office/drawing/2014/main" id="{A9B5D886-1C4E-4C0A-8F59-F1D8FC7BAA59}"/>
                  </a:ext>
                </a:extLst>
              </p:cNvPr>
              <p:cNvSpPr>
                <a:spLocks/>
              </p:cNvSpPr>
              <p:nvPr/>
            </p:nvSpPr>
            <p:spPr bwMode="auto">
              <a:xfrm flipH="1" flipV="1">
                <a:off x="6308535" y="2888355"/>
                <a:ext cx="1768477" cy="285923"/>
              </a:xfrm>
              <a:custGeom>
                <a:avLst/>
                <a:gdLst>
                  <a:gd name="T0" fmla="*/ 1699 w 1699"/>
                  <a:gd name="T1" fmla="*/ 14 h 274"/>
                  <a:gd name="T2" fmla="*/ 1000 w 1699"/>
                  <a:gd name="T3" fmla="*/ 274 h 274"/>
                  <a:gd name="T4" fmla="*/ 972 w 1699"/>
                  <a:gd name="T5" fmla="*/ 274 h 274"/>
                  <a:gd name="T6" fmla="*/ 0 w 1699"/>
                  <a:gd name="T7" fmla="*/ 109 h 274"/>
                  <a:gd name="T8" fmla="*/ 0 w 1699"/>
                  <a:gd name="T9" fmla="*/ 94 h 274"/>
                  <a:gd name="T10" fmla="*/ 972 w 1699"/>
                  <a:gd name="T11" fmla="*/ 253 h 274"/>
                  <a:gd name="T12" fmla="*/ 1000 w 1699"/>
                  <a:gd name="T13" fmla="*/ 253 h 274"/>
                  <a:gd name="T14" fmla="*/ 1699 w 1699"/>
                  <a:gd name="T15" fmla="*/ 0 h 274"/>
                  <a:gd name="T16" fmla="*/ 1699 w 1699"/>
                  <a:gd name="T17" fmla="*/ 1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9" h="274">
                    <a:moveTo>
                      <a:pt x="1699" y="14"/>
                    </a:moveTo>
                    <a:lnTo>
                      <a:pt x="1000" y="274"/>
                    </a:lnTo>
                    <a:lnTo>
                      <a:pt x="972" y="274"/>
                    </a:lnTo>
                    <a:lnTo>
                      <a:pt x="0" y="109"/>
                    </a:lnTo>
                    <a:lnTo>
                      <a:pt x="0" y="94"/>
                    </a:lnTo>
                    <a:lnTo>
                      <a:pt x="972" y="253"/>
                    </a:lnTo>
                    <a:lnTo>
                      <a:pt x="1000" y="253"/>
                    </a:lnTo>
                    <a:lnTo>
                      <a:pt x="1699" y="0"/>
                    </a:lnTo>
                    <a:lnTo>
                      <a:pt x="1699" y="14"/>
                    </a:lnTo>
                    <a:close/>
                  </a:path>
                </a:pathLst>
              </a:custGeom>
              <a:solidFill>
                <a:schemeClr val="bg1">
                  <a:alpha val="70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8" name="Freeform 5">
              <a:extLst>
                <a:ext uri="{FF2B5EF4-FFF2-40B4-BE49-F238E27FC236}">
                  <a16:creationId xmlns:a16="http://schemas.microsoft.com/office/drawing/2014/main" id="{EC15DF36-7270-4FDD-9915-E4C7B80D1C1F}"/>
                </a:ext>
              </a:extLst>
            </p:cNvPr>
            <p:cNvSpPr>
              <a:spLocks/>
            </p:cNvSpPr>
            <p:nvPr/>
          </p:nvSpPr>
          <p:spPr bwMode="auto">
            <a:xfrm rot="3033017" flipH="1" flipV="1">
              <a:off x="2365377" y="3348892"/>
              <a:ext cx="1794961" cy="756218"/>
            </a:xfrm>
            <a:custGeom>
              <a:avLst/>
              <a:gdLst>
                <a:gd name="T0" fmla="*/ 1933 w 2191"/>
                <a:gd name="T1" fmla="*/ 0 h 750"/>
                <a:gd name="T2" fmla="*/ 0 w 2191"/>
                <a:gd name="T3" fmla="*/ 0 h 750"/>
                <a:gd name="T4" fmla="*/ 0 w 2191"/>
                <a:gd name="T5" fmla="*/ 750 h 750"/>
                <a:gd name="T6" fmla="*/ 1933 w 2191"/>
                <a:gd name="T7" fmla="*/ 750 h 750"/>
                <a:gd name="T8" fmla="*/ 2191 w 2191"/>
                <a:gd name="T9" fmla="*/ 376 h 750"/>
                <a:gd name="T10" fmla="*/ 1933 w 2191"/>
                <a:gd name="T11" fmla="*/ 0 h 750"/>
              </a:gdLst>
              <a:ahLst/>
              <a:cxnLst>
                <a:cxn ang="0">
                  <a:pos x="T0" y="T1"/>
                </a:cxn>
                <a:cxn ang="0">
                  <a:pos x="T2" y="T3"/>
                </a:cxn>
                <a:cxn ang="0">
                  <a:pos x="T4" y="T5"/>
                </a:cxn>
                <a:cxn ang="0">
                  <a:pos x="T6" y="T7"/>
                </a:cxn>
                <a:cxn ang="0">
                  <a:pos x="T8" y="T9"/>
                </a:cxn>
                <a:cxn ang="0">
                  <a:pos x="T10" y="T11"/>
                </a:cxn>
              </a:cxnLst>
              <a:rect l="0" t="0" r="r" b="b"/>
              <a:pathLst>
                <a:path w="2191" h="750">
                  <a:moveTo>
                    <a:pt x="1933" y="0"/>
                  </a:moveTo>
                  <a:lnTo>
                    <a:pt x="0" y="0"/>
                  </a:lnTo>
                  <a:lnTo>
                    <a:pt x="0" y="750"/>
                  </a:lnTo>
                  <a:lnTo>
                    <a:pt x="1933" y="750"/>
                  </a:lnTo>
                  <a:lnTo>
                    <a:pt x="2191" y="376"/>
                  </a:lnTo>
                  <a:lnTo>
                    <a:pt x="1933" y="0"/>
                  </a:lnTo>
                  <a:close/>
                </a:path>
              </a:pathLst>
            </a:custGeom>
            <a:solidFill>
              <a:schemeClr val="accent3"/>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Oval 18">
              <a:extLst>
                <a:ext uri="{FF2B5EF4-FFF2-40B4-BE49-F238E27FC236}">
                  <a16:creationId xmlns:a16="http://schemas.microsoft.com/office/drawing/2014/main" id="{4EDD3456-233E-4D13-AC10-9BA80F8BC8C0}"/>
                </a:ext>
              </a:extLst>
            </p:cNvPr>
            <p:cNvSpPr/>
            <p:nvPr/>
          </p:nvSpPr>
          <p:spPr>
            <a:xfrm rot="21118087">
              <a:off x="2497709" y="2547569"/>
              <a:ext cx="1151197" cy="1151634"/>
            </a:xfrm>
            <a:prstGeom prst="ellipse">
              <a:avLst/>
            </a:prstGeom>
            <a:solidFill>
              <a:schemeClr val="bg1">
                <a:lumMod val="95000"/>
              </a:schemeClr>
            </a:solidFill>
            <a:ln w="889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25" name="Group 24">
            <a:extLst>
              <a:ext uri="{FF2B5EF4-FFF2-40B4-BE49-F238E27FC236}">
                <a16:creationId xmlns:a16="http://schemas.microsoft.com/office/drawing/2014/main" id="{14AC2500-0D4B-4E82-A473-56CA75F62CC0}"/>
              </a:ext>
            </a:extLst>
          </p:cNvPr>
          <p:cNvGrpSpPr>
            <a:grpSpLocks noChangeAspect="1"/>
          </p:cNvGrpSpPr>
          <p:nvPr/>
        </p:nvGrpSpPr>
        <p:grpSpPr bwMode="auto">
          <a:xfrm>
            <a:off x="1954213" y="3165475"/>
            <a:ext cx="5751512" cy="1766888"/>
            <a:chOff x="1188566" y="3352547"/>
            <a:chExt cx="7189748" cy="2207740"/>
          </a:xfrm>
        </p:grpSpPr>
        <p:grpSp>
          <p:nvGrpSpPr>
            <p:cNvPr id="108575" name="Group 25">
              <a:extLst>
                <a:ext uri="{FF2B5EF4-FFF2-40B4-BE49-F238E27FC236}">
                  <a16:creationId xmlns:a16="http://schemas.microsoft.com/office/drawing/2014/main" id="{52A2A487-A07B-4E75-B7CD-B6CE4B42B723}"/>
                </a:ext>
              </a:extLst>
            </p:cNvPr>
            <p:cNvGrpSpPr>
              <a:grpSpLocks/>
            </p:cNvGrpSpPr>
            <p:nvPr/>
          </p:nvGrpSpPr>
          <p:grpSpPr bwMode="auto">
            <a:xfrm>
              <a:off x="2046518" y="4567638"/>
              <a:ext cx="6331796" cy="992649"/>
              <a:chOff x="2055289" y="3731846"/>
              <a:chExt cx="6331796" cy="992649"/>
            </a:xfrm>
          </p:grpSpPr>
          <p:sp>
            <p:nvSpPr>
              <p:cNvPr id="29" name="Freeform 7">
                <a:extLst>
                  <a:ext uri="{FF2B5EF4-FFF2-40B4-BE49-F238E27FC236}">
                    <a16:creationId xmlns:a16="http://schemas.microsoft.com/office/drawing/2014/main" id="{82ABCC36-3E16-49A8-8B30-68BFAA990651}"/>
                  </a:ext>
                </a:extLst>
              </p:cNvPr>
              <p:cNvSpPr>
                <a:spLocks/>
              </p:cNvSpPr>
              <p:nvPr/>
            </p:nvSpPr>
            <p:spPr bwMode="auto">
              <a:xfrm flipH="1" flipV="1">
                <a:off x="2054630" y="3833861"/>
                <a:ext cx="4012606" cy="783520"/>
              </a:xfrm>
              <a:custGeom>
                <a:avLst/>
                <a:gdLst>
                  <a:gd name="T0" fmla="*/ 3152 w 3410"/>
                  <a:gd name="T1" fmla="*/ 0 h 753"/>
                  <a:gd name="T2" fmla="*/ 0 w 3410"/>
                  <a:gd name="T3" fmla="*/ 0 h 753"/>
                  <a:gd name="T4" fmla="*/ 0 w 3410"/>
                  <a:gd name="T5" fmla="*/ 753 h 753"/>
                  <a:gd name="T6" fmla="*/ 3152 w 3410"/>
                  <a:gd name="T7" fmla="*/ 753 h 753"/>
                  <a:gd name="T8" fmla="*/ 3410 w 3410"/>
                  <a:gd name="T9" fmla="*/ 376 h 753"/>
                  <a:gd name="T10" fmla="*/ 3152 w 3410"/>
                  <a:gd name="T11" fmla="*/ 0 h 753"/>
                </a:gdLst>
                <a:ahLst/>
                <a:cxnLst>
                  <a:cxn ang="0">
                    <a:pos x="T0" y="T1"/>
                  </a:cxn>
                  <a:cxn ang="0">
                    <a:pos x="T2" y="T3"/>
                  </a:cxn>
                  <a:cxn ang="0">
                    <a:pos x="T4" y="T5"/>
                  </a:cxn>
                  <a:cxn ang="0">
                    <a:pos x="T6" y="T7"/>
                  </a:cxn>
                  <a:cxn ang="0">
                    <a:pos x="T8" y="T9"/>
                  </a:cxn>
                  <a:cxn ang="0">
                    <a:pos x="T10" y="T11"/>
                  </a:cxn>
                </a:cxnLst>
                <a:rect l="0" t="0" r="r" b="b"/>
                <a:pathLst>
                  <a:path w="3410" h="753">
                    <a:moveTo>
                      <a:pt x="3152" y="0"/>
                    </a:moveTo>
                    <a:lnTo>
                      <a:pt x="0" y="0"/>
                    </a:lnTo>
                    <a:lnTo>
                      <a:pt x="0" y="753"/>
                    </a:lnTo>
                    <a:lnTo>
                      <a:pt x="3152" y="753"/>
                    </a:lnTo>
                    <a:lnTo>
                      <a:pt x="3410" y="376"/>
                    </a:lnTo>
                    <a:lnTo>
                      <a:pt x="3152" y="0"/>
                    </a:lnTo>
                    <a:close/>
                  </a:path>
                </a:pathLst>
              </a:custGeom>
              <a:solidFill>
                <a:schemeClr val="accent4"/>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 name="Freeform 25">
                <a:extLst>
                  <a:ext uri="{FF2B5EF4-FFF2-40B4-BE49-F238E27FC236}">
                    <a16:creationId xmlns:a16="http://schemas.microsoft.com/office/drawing/2014/main" id="{CCE10BAA-FFE8-4D6C-93EE-F57680EAF4C7}"/>
                  </a:ext>
                </a:extLst>
              </p:cNvPr>
              <p:cNvSpPr>
                <a:spLocks/>
              </p:cNvSpPr>
              <p:nvPr/>
            </p:nvSpPr>
            <p:spPr bwMode="auto">
              <a:xfrm flipH="1" flipV="1">
                <a:off x="5999764" y="3732698"/>
                <a:ext cx="1178777" cy="991797"/>
              </a:xfrm>
              <a:custGeom>
                <a:avLst/>
                <a:gdLst>
                  <a:gd name="T0" fmla="*/ 0 w 1133"/>
                  <a:gd name="T1" fmla="*/ 954 h 954"/>
                  <a:gd name="T2" fmla="*/ 1133 w 1133"/>
                  <a:gd name="T3" fmla="*/ 852 h 954"/>
                  <a:gd name="T4" fmla="*/ 1133 w 1133"/>
                  <a:gd name="T5" fmla="*/ 102 h 954"/>
                  <a:gd name="T6" fmla="*/ 0 w 1133"/>
                  <a:gd name="T7" fmla="*/ 0 h 954"/>
                  <a:gd name="T8" fmla="*/ 0 w 1133"/>
                  <a:gd name="T9" fmla="*/ 954 h 954"/>
                </a:gdLst>
                <a:ahLst/>
                <a:cxnLst>
                  <a:cxn ang="0">
                    <a:pos x="T0" y="T1"/>
                  </a:cxn>
                  <a:cxn ang="0">
                    <a:pos x="T2" y="T3"/>
                  </a:cxn>
                  <a:cxn ang="0">
                    <a:pos x="T4" y="T5"/>
                  </a:cxn>
                  <a:cxn ang="0">
                    <a:pos x="T6" y="T7"/>
                  </a:cxn>
                  <a:cxn ang="0">
                    <a:pos x="T8" y="T9"/>
                  </a:cxn>
                </a:cxnLst>
                <a:rect l="0" t="0" r="r" b="b"/>
                <a:pathLst>
                  <a:path w="1133" h="954">
                    <a:moveTo>
                      <a:pt x="0" y="954"/>
                    </a:moveTo>
                    <a:lnTo>
                      <a:pt x="1133" y="852"/>
                    </a:lnTo>
                    <a:lnTo>
                      <a:pt x="1133" y="102"/>
                    </a:lnTo>
                    <a:lnTo>
                      <a:pt x="0" y="0"/>
                    </a:lnTo>
                    <a:lnTo>
                      <a:pt x="0" y="954"/>
                    </a:lnTo>
                    <a:close/>
                  </a:path>
                </a:pathLst>
              </a:custGeom>
              <a:solidFill>
                <a:schemeClr val="accent4"/>
              </a:solidFill>
              <a:ln>
                <a:noFill/>
              </a:ln>
              <a:effectLst>
                <a:outerShdw blurRad="50800" dist="38100" dir="10800000" algn="r" rotWithShape="0">
                  <a:prstClr val="black">
                    <a:alpha val="40000"/>
                  </a:prstClr>
                </a:outerShdw>
              </a:effectLs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 name="Rectangle 27">
                <a:extLst>
                  <a:ext uri="{FF2B5EF4-FFF2-40B4-BE49-F238E27FC236}">
                    <a16:creationId xmlns:a16="http://schemas.microsoft.com/office/drawing/2014/main" id="{7111D6C8-A907-466C-AEB6-F8E0DFE6D83E}"/>
                  </a:ext>
                </a:extLst>
              </p:cNvPr>
              <p:cNvSpPr>
                <a:spLocks noChangeArrowheads="1"/>
              </p:cNvSpPr>
              <p:nvPr/>
            </p:nvSpPr>
            <p:spPr bwMode="auto">
              <a:xfrm flipH="1" flipV="1">
                <a:off x="7178541" y="3732698"/>
                <a:ext cx="29766" cy="991797"/>
              </a:xfrm>
              <a:prstGeom prst="rect">
                <a:avLst/>
              </a:prstGeom>
              <a:solidFill>
                <a:schemeClr val="bg1">
                  <a:lumMod val="95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Freeform 33">
                <a:extLst>
                  <a:ext uri="{FF2B5EF4-FFF2-40B4-BE49-F238E27FC236}">
                    <a16:creationId xmlns:a16="http://schemas.microsoft.com/office/drawing/2014/main" id="{3DBCA887-CB8E-40FF-81E2-21564CAE88BA}"/>
                  </a:ext>
                </a:extLst>
              </p:cNvPr>
              <p:cNvSpPr>
                <a:spLocks/>
              </p:cNvSpPr>
              <p:nvPr/>
            </p:nvSpPr>
            <p:spPr bwMode="auto">
              <a:xfrm flipH="1" flipV="1">
                <a:off x="5999764" y="4605479"/>
                <a:ext cx="2387321" cy="119016"/>
              </a:xfrm>
              <a:custGeom>
                <a:avLst/>
                <a:gdLst>
                  <a:gd name="T0" fmla="*/ 0 w 2294"/>
                  <a:gd name="T1" fmla="*/ 102 h 114"/>
                  <a:gd name="T2" fmla="*/ 1133 w 2294"/>
                  <a:gd name="T3" fmla="*/ 0 h 114"/>
                  <a:gd name="T4" fmla="*/ 1161 w 2294"/>
                  <a:gd name="T5" fmla="*/ 0 h 114"/>
                  <a:gd name="T6" fmla="*/ 2294 w 2294"/>
                  <a:gd name="T7" fmla="*/ 102 h 114"/>
                  <a:gd name="T8" fmla="*/ 2294 w 2294"/>
                  <a:gd name="T9" fmla="*/ 114 h 114"/>
                  <a:gd name="T10" fmla="*/ 1161 w 2294"/>
                  <a:gd name="T11" fmla="*/ 19 h 114"/>
                  <a:gd name="T12" fmla="*/ 1133 w 2294"/>
                  <a:gd name="T13" fmla="*/ 19 h 114"/>
                  <a:gd name="T14" fmla="*/ 0 w 2294"/>
                  <a:gd name="T15" fmla="*/ 111 h 114"/>
                  <a:gd name="T16" fmla="*/ 0 w 2294"/>
                  <a:gd name="T17" fmla="*/ 10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4" h="114">
                    <a:moveTo>
                      <a:pt x="0" y="102"/>
                    </a:moveTo>
                    <a:lnTo>
                      <a:pt x="1133" y="0"/>
                    </a:lnTo>
                    <a:lnTo>
                      <a:pt x="1161" y="0"/>
                    </a:lnTo>
                    <a:lnTo>
                      <a:pt x="2294" y="102"/>
                    </a:lnTo>
                    <a:lnTo>
                      <a:pt x="2294" y="114"/>
                    </a:lnTo>
                    <a:lnTo>
                      <a:pt x="1161" y="19"/>
                    </a:lnTo>
                    <a:lnTo>
                      <a:pt x="1133" y="19"/>
                    </a:lnTo>
                    <a:lnTo>
                      <a:pt x="0" y="111"/>
                    </a:lnTo>
                    <a:lnTo>
                      <a:pt x="0" y="102"/>
                    </a:lnTo>
                    <a:close/>
                  </a:path>
                </a:pathLst>
              </a:custGeom>
              <a:solidFill>
                <a:schemeClr val="bg1">
                  <a:alpha val="70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 name="Freeform 23">
                <a:extLst>
                  <a:ext uri="{FF2B5EF4-FFF2-40B4-BE49-F238E27FC236}">
                    <a16:creationId xmlns:a16="http://schemas.microsoft.com/office/drawing/2014/main" id="{60CF942C-3EB3-4E4D-8466-3A2875948112}"/>
                  </a:ext>
                </a:extLst>
              </p:cNvPr>
              <p:cNvSpPr>
                <a:spLocks/>
              </p:cNvSpPr>
              <p:nvPr/>
            </p:nvSpPr>
            <p:spPr bwMode="auto">
              <a:xfrm flipH="1" flipV="1">
                <a:off x="7208308" y="3732698"/>
                <a:ext cx="1178777" cy="991797"/>
              </a:xfrm>
              <a:custGeom>
                <a:avLst/>
                <a:gdLst>
                  <a:gd name="T0" fmla="*/ 1133 w 1133"/>
                  <a:gd name="T1" fmla="*/ 954 h 954"/>
                  <a:gd name="T2" fmla="*/ 0 w 1133"/>
                  <a:gd name="T3" fmla="*/ 852 h 954"/>
                  <a:gd name="T4" fmla="*/ 0 w 1133"/>
                  <a:gd name="T5" fmla="*/ 102 h 954"/>
                  <a:gd name="T6" fmla="*/ 1133 w 1133"/>
                  <a:gd name="T7" fmla="*/ 0 h 954"/>
                  <a:gd name="T8" fmla="*/ 1133 w 1133"/>
                  <a:gd name="T9" fmla="*/ 954 h 954"/>
                </a:gdLst>
                <a:ahLst/>
                <a:cxnLst>
                  <a:cxn ang="0">
                    <a:pos x="T0" y="T1"/>
                  </a:cxn>
                  <a:cxn ang="0">
                    <a:pos x="T2" y="T3"/>
                  </a:cxn>
                  <a:cxn ang="0">
                    <a:pos x="T4" y="T5"/>
                  </a:cxn>
                  <a:cxn ang="0">
                    <a:pos x="T6" y="T7"/>
                  </a:cxn>
                  <a:cxn ang="0">
                    <a:pos x="T8" y="T9"/>
                  </a:cxn>
                </a:cxnLst>
                <a:rect l="0" t="0" r="r" b="b"/>
                <a:pathLst>
                  <a:path w="1133" h="954">
                    <a:moveTo>
                      <a:pt x="1133" y="954"/>
                    </a:moveTo>
                    <a:lnTo>
                      <a:pt x="0" y="852"/>
                    </a:lnTo>
                    <a:lnTo>
                      <a:pt x="0" y="102"/>
                    </a:lnTo>
                    <a:lnTo>
                      <a:pt x="1133" y="0"/>
                    </a:lnTo>
                    <a:lnTo>
                      <a:pt x="1133" y="954"/>
                    </a:lnTo>
                    <a:close/>
                  </a:path>
                </a:pathLst>
              </a:custGeom>
              <a:solidFill>
                <a:schemeClr val="accent4">
                  <a:lumMod val="75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27" name="Freeform 5">
              <a:extLst>
                <a:ext uri="{FF2B5EF4-FFF2-40B4-BE49-F238E27FC236}">
                  <a16:creationId xmlns:a16="http://schemas.microsoft.com/office/drawing/2014/main" id="{E9B49E41-BCED-4275-8FD0-8DF94EE82005}"/>
                </a:ext>
              </a:extLst>
            </p:cNvPr>
            <p:cNvSpPr>
              <a:spLocks/>
            </p:cNvSpPr>
            <p:nvPr/>
          </p:nvSpPr>
          <p:spPr bwMode="auto">
            <a:xfrm rot="2835143" flipH="1" flipV="1">
              <a:off x="1099662" y="4153751"/>
              <a:ext cx="1795153" cy="756085"/>
            </a:xfrm>
            <a:custGeom>
              <a:avLst/>
              <a:gdLst>
                <a:gd name="T0" fmla="*/ 1933 w 2191"/>
                <a:gd name="T1" fmla="*/ 0 h 750"/>
                <a:gd name="T2" fmla="*/ 0 w 2191"/>
                <a:gd name="T3" fmla="*/ 0 h 750"/>
                <a:gd name="T4" fmla="*/ 0 w 2191"/>
                <a:gd name="T5" fmla="*/ 750 h 750"/>
                <a:gd name="T6" fmla="*/ 1933 w 2191"/>
                <a:gd name="T7" fmla="*/ 750 h 750"/>
                <a:gd name="T8" fmla="*/ 2191 w 2191"/>
                <a:gd name="T9" fmla="*/ 376 h 750"/>
                <a:gd name="T10" fmla="*/ 1933 w 2191"/>
                <a:gd name="T11" fmla="*/ 0 h 750"/>
              </a:gdLst>
              <a:ahLst/>
              <a:cxnLst>
                <a:cxn ang="0">
                  <a:pos x="T0" y="T1"/>
                </a:cxn>
                <a:cxn ang="0">
                  <a:pos x="T2" y="T3"/>
                </a:cxn>
                <a:cxn ang="0">
                  <a:pos x="T4" y="T5"/>
                </a:cxn>
                <a:cxn ang="0">
                  <a:pos x="T6" y="T7"/>
                </a:cxn>
                <a:cxn ang="0">
                  <a:pos x="T8" y="T9"/>
                </a:cxn>
                <a:cxn ang="0">
                  <a:pos x="T10" y="T11"/>
                </a:cxn>
              </a:cxnLst>
              <a:rect l="0" t="0" r="r" b="b"/>
              <a:pathLst>
                <a:path w="2191" h="750">
                  <a:moveTo>
                    <a:pt x="1933" y="0"/>
                  </a:moveTo>
                  <a:lnTo>
                    <a:pt x="0" y="0"/>
                  </a:lnTo>
                  <a:lnTo>
                    <a:pt x="0" y="750"/>
                  </a:lnTo>
                  <a:lnTo>
                    <a:pt x="1933" y="750"/>
                  </a:lnTo>
                  <a:lnTo>
                    <a:pt x="2191" y="376"/>
                  </a:lnTo>
                  <a:lnTo>
                    <a:pt x="1933" y="0"/>
                  </a:lnTo>
                  <a:close/>
                </a:path>
              </a:pathLst>
            </a:custGeom>
            <a:solidFill>
              <a:schemeClr val="accent4"/>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 name="Oval 27">
              <a:extLst>
                <a:ext uri="{FF2B5EF4-FFF2-40B4-BE49-F238E27FC236}">
                  <a16:creationId xmlns:a16="http://schemas.microsoft.com/office/drawing/2014/main" id="{E4C1CCC2-CE4C-4CD7-9BF7-F622D30E2434}"/>
                </a:ext>
              </a:extLst>
            </p:cNvPr>
            <p:cNvSpPr/>
            <p:nvPr/>
          </p:nvSpPr>
          <p:spPr>
            <a:xfrm rot="21118087">
              <a:off x="1188566" y="3352547"/>
              <a:ext cx="1152979" cy="1152468"/>
            </a:xfrm>
            <a:prstGeom prst="ellipse">
              <a:avLst/>
            </a:prstGeom>
            <a:solidFill>
              <a:schemeClr val="bg1">
                <a:lumMod val="95000"/>
              </a:schemeClr>
            </a:solid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34" name="Group 33">
            <a:extLst>
              <a:ext uri="{FF2B5EF4-FFF2-40B4-BE49-F238E27FC236}">
                <a16:creationId xmlns:a16="http://schemas.microsoft.com/office/drawing/2014/main" id="{C846E5E5-D234-46F4-8778-8DF7C56B96B5}"/>
              </a:ext>
            </a:extLst>
          </p:cNvPr>
          <p:cNvGrpSpPr>
            <a:grpSpLocks noChangeAspect="1"/>
          </p:cNvGrpSpPr>
          <p:nvPr/>
        </p:nvGrpSpPr>
        <p:grpSpPr bwMode="auto">
          <a:xfrm>
            <a:off x="838200" y="3841750"/>
            <a:ext cx="6719888" cy="1806575"/>
            <a:chOff x="-207094" y="4197295"/>
            <a:chExt cx="8400921" cy="2257175"/>
          </a:xfrm>
        </p:grpSpPr>
        <p:grpSp>
          <p:nvGrpSpPr>
            <p:cNvPr id="108567" name="Group 34">
              <a:extLst>
                <a:ext uri="{FF2B5EF4-FFF2-40B4-BE49-F238E27FC236}">
                  <a16:creationId xmlns:a16="http://schemas.microsoft.com/office/drawing/2014/main" id="{11C2D3B9-BD87-4B35-BF0F-A2A5166E7A15}"/>
                </a:ext>
              </a:extLst>
            </p:cNvPr>
            <p:cNvGrpSpPr>
              <a:grpSpLocks/>
            </p:cNvGrpSpPr>
            <p:nvPr/>
          </p:nvGrpSpPr>
          <p:grpSpPr bwMode="auto">
            <a:xfrm>
              <a:off x="653142" y="5371350"/>
              <a:ext cx="7540685" cy="1083120"/>
              <a:chOff x="536327" y="4483148"/>
              <a:chExt cx="7540685" cy="1083120"/>
            </a:xfrm>
          </p:grpSpPr>
          <p:sp>
            <p:nvSpPr>
              <p:cNvPr id="38" name="Freeform 8">
                <a:extLst>
                  <a:ext uri="{FF2B5EF4-FFF2-40B4-BE49-F238E27FC236}">
                    <a16:creationId xmlns:a16="http://schemas.microsoft.com/office/drawing/2014/main" id="{1B146E45-43B5-43A5-AA67-74EE85141918}"/>
                  </a:ext>
                </a:extLst>
              </p:cNvPr>
              <p:cNvSpPr>
                <a:spLocks/>
              </p:cNvSpPr>
              <p:nvPr/>
            </p:nvSpPr>
            <p:spPr bwMode="auto">
              <a:xfrm flipH="1" flipV="1">
                <a:off x="535434" y="4588424"/>
                <a:ext cx="5812968" cy="791399"/>
              </a:xfrm>
              <a:custGeom>
                <a:avLst/>
                <a:gdLst>
                  <a:gd name="T0" fmla="*/ 3154 w 3412"/>
                  <a:gd name="T1" fmla="*/ 0 h 750"/>
                  <a:gd name="T2" fmla="*/ 0 w 3412"/>
                  <a:gd name="T3" fmla="*/ 0 h 750"/>
                  <a:gd name="T4" fmla="*/ 0 w 3412"/>
                  <a:gd name="T5" fmla="*/ 750 h 750"/>
                  <a:gd name="T6" fmla="*/ 3154 w 3412"/>
                  <a:gd name="T7" fmla="*/ 750 h 750"/>
                  <a:gd name="T8" fmla="*/ 3412 w 3412"/>
                  <a:gd name="T9" fmla="*/ 376 h 750"/>
                  <a:gd name="T10" fmla="*/ 3154 w 3412"/>
                  <a:gd name="T11" fmla="*/ 0 h 750"/>
                </a:gdLst>
                <a:ahLst/>
                <a:cxnLst>
                  <a:cxn ang="0">
                    <a:pos x="T0" y="T1"/>
                  </a:cxn>
                  <a:cxn ang="0">
                    <a:pos x="T2" y="T3"/>
                  </a:cxn>
                  <a:cxn ang="0">
                    <a:pos x="T4" y="T5"/>
                  </a:cxn>
                  <a:cxn ang="0">
                    <a:pos x="T6" y="T7"/>
                  </a:cxn>
                  <a:cxn ang="0">
                    <a:pos x="T8" y="T9"/>
                  </a:cxn>
                  <a:cxn ang="0">
                    <a:pos x="T10" y="T11"/>
                  </a:cxn>
                </a:cxnLst>
                <a:rect l="0" t="0" r="r" b="b"/>
                <a:pathLst>
                  <a:path w="3412" h="750">
                    <a:moveTo>
                      <a:pt x="3154" y="0"/>
                    </a:moveTo>
                    <a:lnTo>
                      <a:pt x="0" y="0"/>
                    </a:lnTo>
                    <a:lnTo>
                      <a:pt x="0" y="750"/>
                    </a:lnTo>
                    <a:lnTo>
                      <a:pt x="3154" y="750"/>
                    </a:lnTo>
                    <a:lnTo>
                      <a:pt x="3412" y="376"/>
                    </a:lnTo>
                    <a:lnTo>
                      <a:pt x="3154" y="0"/>
                    </a:lnTo>
                    <a:close/>
                  </a:path>
                </a:pathLst>
              </a:custGeom>
              <a:solidFill>
                <a:schemeClr val="accent5"/>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Freeform 38">
                <a:extLst>
                  <a:ext uri="{FF2B5EF4-FFF2-40B4-BE49-F238E27FC236}">
                    <a16:creationId xmlns:a16="http://schemas.microsoft.com/office/drawing/2014/main" id="{5CE15A62-56A0-40D8-B05C-67358E33B891}"/>
                  </a:ext>
                </a:extLst>
              </p:cNvPr>
              <p:cNvSpPr>
                <a:spLocks/>
              </p:cNvSpPr>
              <p:nvPr/>
            </p:nvSpPr>
            <p:spPr bwMode="auto">
              <a:xfrm flipH="1" flipV="1">
                <a:off x="7322854" y="4497185"/>
                <a:ext cx="724388" cy="1069083"/>
              </a:xfrm>
              <a:custGeom>
                <a:avLst/>
                <a:gdLst>
                  <a:gd name="T0" fmla="*/ 697 w 697"/>
                  <a:gd name="T1" fmla="*/ 1027 h 1027"/>
                  <a:gd name="T2" fmla="*/ 0 w 697"/>
                  <a:gd name="T3" fmla="*/ 937 h 1027"/>
                  <a:gd name="T4" fmla="*/ 0 w 697"/>
                  <a:gd name="T5" fmla="*/ 260 h 1027"/>
                  <a:gd name="T6" fmla="*/ 697 w 697"/>
                  <a:gd name="T7" fmla="*/ 0 h 1027"/>
                  <a:gd name="T8" fmla="*/ 697 w 697"/>
                  <a:gd name="T9" fmla="*/ 1027 h 1027"/>
                </a:gdLst>
                <a:ahLst/>
                <a:cxnLst>
                  <a:cxn ang="0">
                    <a:pos x="T0" y="T1"/>
                  </a:cxn>
                  <a:cxn ang="0">
                    <a:pos x="T2" y="T3"/>
                  </a:cxn>
                  <a:cxn ang="0">
                    <a:pos x="T4" y="T5"/>
                  </a:cxn>
                  <a:cxn ang="0">
                    <a:pos x="T6" y="T7"/>
                  </a:cxn>
                  <a:cxn ang="0">
                    <a:pos x="T8" y="T9"/>
                  </a:cxn>
                </a:cxnLst>
                <a:rect l="0" t="0" r="r" b="b"/>
                <a:pathLst>
                  <a:path w="697" h="1027">
                    <a:moveTo>
                      <a:pt x="697" y="1027"/>
                    </a:moveTo>
                    <a:lnTo>
                      <a:pt x="0" y="937"/>
                    </a:lnTo>
                    <a:lnTo>
                      <a:pt x="0" y="260"/>
                    </a:lnTo>
                    <a:lnTo>
                      <a:pt x="697" y="0"/>
                    </a:lnTo>
                    <a:lnTo>
                      <a:pt x="697" y="1027"/>
                    </a:lnTo>
                    <a:close/>
                  </a:path>
                </a:pathLst>
              </a:custGeom>
              <a:solidFill>
                <a:schemeClr val="accent5">
                  <a:lumMod val="75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 name="Freeform 39">
                <a:extLst>
                  <a:ext uri="{FF2B5EF4-FFF2-40B4-BE49-F238E27FC236}">
                    <a16:creationId xmlns:a16="http://schemas.microsoft.com/office/drawing/2014/main" id="{CBF6CAA2-A6D8-4416-9660-EC04E1342D79}"/>
                  </a:ext>
                </a:extLst>
              </p:cNvPr>
              <p:cNvSpPr>
                <a:spLocks/>
              </p:cNvSpPr>
              <p:nvPr/>
            </p:nvSpPr>
            <p:spPr bwMode="auto">
              <a:xfrm flipH="1" flipV="1">
                <a:off x="6308710" y="4483300"/>
                <a:ext cx="1012159" cy="1069084"/>
              </a:xfrm>
              <a:custGeom>
                <a:avLst/>
                <a:gdLst>
                  <a:gd name="T0" fmla="*/ 0 w 973"/>
                  <a:gd name="T1" fmla="*/ 1027 h 1027"/>
                  <a:gd name="T2" fmla="*/ 973 w 973"/>
                  <a:gd name="T3" fmla="*/ 937 h 1027"/>
                  <a:gd name="T4" fmla="*/ 973 w 973"/>
                  <a:gd name="T5" fmla="*/ 166 h 1027"/>
                  <a:gd name="T6" fmla="*/ 0 w 973"/>
                  <a:gd name="T7" fmla="*/ 0 h 1027"/>
                  <a:gd name="T8" fmla="*/ 0 w 973"/>
                  <a:gd name="T9" fmla="*/ 1027 h 1027"/>
                </a:gdLst>
                <a:ahLst/>
                <a:cxnLst>
                  <a:cxn ang="0">
                    <a:pos x="T0" y="T1"/>
                  </a:cxn>
                  <a:cxn ang="0">
                    <a:pos x="T2" y="T3"/>
                  </a:cxn>
                  <a:cxn ang="0">
                    <a:pos x="T4" y="T5"/>
                  </a:cxn>
                  <a:cxn ang="0">
                    <a:pos x="T6" y="T7"/>
                  </a:cxn>
                  <a:cxn ang="0">
                    <a:pos x="T8" y="T9"/>
                  </a:cxn>
                </a:cxnLst>
                <a:rect l="0" t="0" r="r" b="b"/>
                <a:pathLst>
                  <a:path w="973" h="1027">
                    <a:moveTo>
                      <a:pt x="0" y="1027"/>
                    </a:moveTo>
                    <a:lnTo>
                      <a:pt x="973" y="937"/>
                    </a:lnTo>
                    <a:lnTo>
                      <a:pt x="973" y="166"/>
                    </a:lnTo>
                    <a:lnTo>
                      <a:pt x="0" y="0"/>
                    </a:lnTo>
                    <a:lnTo>
                      <a:pt x="0" y="1027"/>
                    </a:lnTo>
                    <a:close/>
                  </a:path>
                </a:pathLst>
              </a:custGeom>
              <a:solidFill>
                <a:schemeClr val="accent5"/>
              </a:solidFill>
              <a:ln>
                <a:noFill/>
              </a:ln>
              <a:effectLst>
                <a:outerShdw blurRad="50800" dist="38100" dir="10800000" algn="r" rotWithShape="0">
                  <a:prstClr val="black">
                    <a:alpha val="40000"/>
                  </a:prstClr>
                </a:outerShdw>
              </a:effectLs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 name="Rectangle 40">
                <a:extLst>
                  <a:ext uri="{FF2B5EF4-FFF2-40B4-BE49-F238E27FC236}">
                    <a16:creationId xmlns:a16="http://schemas.microsoft.com/office/drawing/2014/main" id="{7A1E8E62-B70F-429C-AC8B-B5DFFA5387A5}"/>
                  </a:ext>
                </a:extLst>
              </p:cNvPr>
              <p:cNvSpPr>
                <a:spLocks noChangeArrowheads="1"/>
              </p:cNvSpPr>
              <p:nvPr/>
            </p:nvSpPr>
            <p:spPr bwMode="auto">
              <a:xfrm flipH="1" flipV="1">
                <a:off x="7320869" y="4497185"/>
                <a:ext cx="11908" cy="1069083"/>
              </a:xfrm>
              <a:prstGeom prst="rect">
                <a:avLst/>
              </a:prstGeom>
              <a:solidFill>
                <a:schemeClr val="bg1">
                  <a:alpha val="80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 name="Freeform 31">
                <a:extLst>
                  <a:ext uri="{FF2B5EF4-FFF2-40B4-BE49-F238E27FC236}">
                    <a16:creationId xmlns:a16="http://schemas.microsoft.com/office/drawing/2014/main" id="{9D036D52-C98B-42B4-BC9B-E4F49F78D895}"/>
                  </a:ext>
                </a:extLst>
              </p:cNvPr>
              <p:cNvSpPr>
                <a:spLocks/>
              </p:cNvSpPr>
              <p:nvPr/>
            </p:nvSpPr>
            <p:spPr bwMode="auto">
              <a:xfrm flipH="1" flipV="1">
                <a:off x="6308710" y="5280650"/>
                <a:ext cx="1768302" cy="285618"/>
              </a:xfrm>
              <a:custGeom>
                <a:avLst/>
                <a:gdLst>
                  <a:gd name="T0" fmla="*/ 0 w 1699"/>
                  <a:gd name="T1" fmla="*/ 260 h 275"/>
                  <a:gd name="T2" fmla="*/ 697 w 1699"/>
                  <a:gd name="T3" fmla="*/ 0 h 275"/>
                  <a:gd name="T4" fmla="*/ 726 w 1699"/>
                  <a:gd name="T5" fmla="*/ 0 h 275"/>
                  <a:gd name="T6" fmla="*/ 1699 w 1699"/>
                  <a:gd name="T7" fmla="*/ 166 h 275"/>
                  <a:gd name="T8" fmla="*/ 1699 w 1699"/>
                  <a:gd name="T9" fmla="*/ 180 h 275"/>
                  <a:gd name="T10" fmla="*/ 726 w 1699"/>
                  <a:gd name="T11" fmla="*/ 21 h 275"/>
                  <a:gd name="T12" fmla="*/ 697 w 1699"/>
                  <a:gd name="T13" fmla="*/ 21 h 275"/>
                  <a:gd name="T14" fmla="*/ 0 w 1699"/>
                  <a:gd name="T15" fmla="*/ 275 h 275"/>
                  <a:gd name="T16" fmla="*/ 0 w 1699"/>
                  <a:gd name="T17" fmla="*/ 26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9" h="275">
                    <a:moveTo>
                      <a:pt x="0" y="260"/>
                    </a:moveTo>
                    <a:lnTo>
                      <a:pt x="697" y="0"/>
                    </a:lnTo>
                    <a:lnTo>
                      <a:pt x="726" y="0"/>
                    </a:lnTo>
                    <a:lnTo>
                      <a:pt x="1699" y="166"/>
                    </a:lnTo>
                    <a:lnTo>
                      <a:pt x="1699" y="180"/>
                    </a:lnTo>
                    <a:lnTo>
                      <a:pt x="726" y="21"/>
                    </a:lnTo>
                    <a:lnTo>
                      <a:pt x="697" y="21"/>
                    </a:lnTo>
                    <a:lnTo>
                      <a:pt x="0" y="275"/>
                    </a:lnTo>
                    <a:lnTo>
                      <a:pt x="0" y="260"/>
                    </a:lnTo>
                    <a:close/>
                  </a:path>
                </a:pathLst>
              </a:custGeom>
              <a:solidFill>
                <a:schemeClr val="bg1">
                  <a:alpha val="70000"/>
                </a:schemeClr>
              </a:solidFill>
              <a:ln>
                <a:noFill/>
              </a:ln>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36" name="Freeform 5">
              <a:extLst>
                <a:ext uri="{FF2B5EF4-FFF2-40B4-BE49-F238E27FC236}">
                  <a16:creationId xmlns:a16="http://schemas.microsoft.com/office/drawing/2014/main" id="{78788E20-DABC-47A7-8542-A9B28324785E}"/>
                </a:ext>
              </a:extLst>
            </p:cNvPr>
            <p:cNvSpPr>
              <a:spLocks/>
            </p:cNvSpPr>
            <p:nvPr/>
          </p:nvSpPr>
          <p:spPr bwMode="auto">
            <a:xfrm rot="2641675" flipH="1" flipV="1">
              <a:off x="-207094" y="4998612"/>
              <a:ext cx="1796087" cy="757681"/>
            </a:xfrm>
            <a:custGeom>
              <a:avLst/>
              <a:gdLst>
                <a:gd name="T0" fmla="*/ 1933 w 2191"/>
                <a:gd name="T1" fmla="*/ 0 h 750"/>
                <a:gd name="T2" fmla="*/ 0 w 2191"/>
                <a:gd name="T3" fmla="*/ 0 h 750"/>
                <a:gd name="T4" fmla="*/ 0 w 2191"/>
                <a:gd name="T5" fmla="*/ 750 h 750"/>
                <a:gd name="T6" fmla="*/ 1933 w 2191"/>
                <a:gd name="T7" fmla="*/ 750 h 750"/>
                <a:gd name="T8" fmla="*/ 2191 w 2191"/>
                <a:gd name="T9" fmla="*/ 376 h 750"/>
                <a:gd name="T10" fmla="*/ 1933 w 2191"/>
                <a:gd name="T11" fmla="*/ 0 h 750"/>
              </a:gdLst>
              <a:ahLst/>
              <a:cxnLst>
                <a:cxn ang="0">
                  <a:pos x="T0" y="T1"/>
                </a:cxn>
                <a:cxn ang="0">
                  <a:pos x="T2" y="T3"/>
                </a:cxn>
                <a:cxn ang="0">
                  <a:pos x="T4" y="T5"/>
                </a:cxn>
                <a:cxn ang="0">
                  <a:pos x="T6" y="T7"/>
                </a:cxn>
                <a:cxn ang="0">
                  <a:pos x="T8" y="T9"/>
                </a:cxn>
                <a:cxn ang="0">
                  <a:pos x="T10" y="T11"/>
                </a:cxn>
              </a:cxnLst>
              <a:rect l="0" t="0" r="r" b="b"/>
              <a:pathLst>
                <a:path w="2191" h="750">
                  <a:moveTo>
                    <a:pt x="1933" y="0"/>
                  </a:moveTo>
                  <a:lnTo>
                    <a:pt x="0" y="0"/>
                  </a:lnTo>
                  <a:lnTo>
                    <a:pt x="0" y="750"/>
                  </a:lnTo>
                  <a:lnTo>
                    <a:pt x="1933" y="750"/>
                  </a:lnTo>
                  <a:lnTo>
                    <a:pt x="2191" y="376"/>
                  </a:lnTo>
                  <a:lnTo>
                    <a:pt x="1933" y="0"/>
                  </a:lnTo>
                  <a:close/>
                </a:path>
              </a:pathLst>
            </a:custGeom>
            <a:solidFill>
              <a:schemeClr val="accent5"/>
            </a:solidFill>
            <a:ln>
              <a:noFill/>
            </a:ln>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Oval 36">
              <a:extLst>
                <a:ext uri="{FF2B5EF4-FFF2-40B4-BE49-F238E27FC236}">
                  <a16:creationId xmlns:a16="http://schemas.microsoft.com/office/drawing/2014/main" id="{CC41BB9E-A33F-4261-BC44-23B14A62E853}"/>
                </a:ext>
              </a:extLst>
            </p:cNvPr>
            <p:cNvSpPr/>
            <p:nvPr/>
          </p:nvSpPr>
          <p:spPr>
            <a:xfrm rot="21118087">
              <a:off x="-161447" y="4197295"/>
              <a:ext cx="1151083" cy="1152390"/>
            </a:xfrm>
            <a:prstGeom prst="ellipse">
              <a:avLst/>
            </a:prstGeom>
            <a:solidFill>
              <a:schemeClr val="bg1">
                <a:lumMod val="95000"/>
              </a:schemeClr>
            </a:solid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43" name="Freeform 7">
            <a:extLst>
              <a:ext uri="{FF2B5EF4-FFF2-40B4-BE49-F238E27FC236}">
                <a16:creationId xmlns:a16="http://schemas.microsoft.com/office/drawing/2014/main" id="{073F5A2D-EC24-4D43-9E5D-FF4988C8ACAE}"/>
              </a:ext>
            </a:extLst>
          </p:cNvPr>
          <p:cNvSpPr>
            <a:spLocks noChangeAspect="1"/>
          </p:cNvSpPr>
          <p:nvPr/>
        </p:nvSpPr>
        <p:spPr bwMode="auto">
          <a:xfrm rot="784785">
            <a:off x="4376738" y="2206625"/>
            <a:ext cx="379412" cy="344488"/>
          </a:xfrm>
          <a:custGeom>
            <a:avLst/>
            <a:gdLst>
              <a:gd name="T0" fmla="*/ 149 w 195"/>
              <a:gd name="T1" fmla="*/ 28 h 191"/>
              <a:gd name="T2" fmla="*/ 139 w 195"/>
              <a:gd name="T3" fmla="*/ 19 h 191"/>
              <a:gd name="T4" fmla="*/ 128 w 195"/>
              <a:gd name="T5" fmla="*/ 18 h 191"/>
              <a:gd name="T6" fmla="*/ 128 w 195"/>
              <a:gd name="T7" fmla="*/ 26 h 191"/>
              <a:gd name="T8" fmla="*/ 133 w 195"/>
              <a:gd name="T9" fmla="*/ 31 h 191"/>
              <a:gd name="T10" fmla="*/ 110 w 195"/>
              <a:gd name="T11" fmla="*/ 34 h 191"/>
              <a:gd name="T12" fmla="*/ 104 w 195"/>
              <a:gd name="T13" fmla="*/ 28 h 191"/>
              <a:gd name="T14" fmla="*/ 90 w 195"/>
              <a:gd name="T15" fmla="*/ 24 h 191"/>
              <a:gd name="T16" fmla="*/ 90 w 195"/>
              <a:gd name="T17" fmla="*/ 33 h 191"/>
              <a:gd name="T18" fmla="*/ 94 w 195"/>
              <a:gd name="T19" fmla="*/ 37 h 191"/>
              <a:gd name="T20" fmla="*/ 60 w 195"/>
              <a:gd name="T21" fmla="*/ 40 h 191"/>
              <a:gd name="T22" fmla="*/ 40 w 195"/>
              <a:gd name="T23" fmla="*/ 20 h 191"/>
              <a:gd name="T24" fmla="*/ 22 w 195"/>
              <a:gd name="T25" fmla="*/ 7 h 191"/>
              <a:gd name="T26" fmla="*/ 6 w 195"/>
              <a:gd name="T27" fmla="*/ 2 h 191"/>
              <a:gd name="T28" fmla="*/ 24 w 195"/>
              <a:gd name="T29" fmla="*/ 37 h 191"/>
              <a:gd name="T30" fmla="*/ 44 w 195"/>
              <a:gd name="T31" fmla="*/ 57 h 191"/>
              <a:gd name="T32" fmla="*/ 42 w 195"/>
              <a:gd name="T33" fmla="*/ 91 h 191"/>
              <a:gd name="T34" fmla="*/ 38 w 195"/>
              <a:gd name="T35" fmla="*/ 87 h 191"/>
              <a:gd name="T36" fmla="*/ 28 w 195"/>
              <a:gd name="T37" fmla="*/ 86 h 191"/>
              <a:gd name="T38" fmla="*/ 33 w 195"/>
              <a:gd name="T39" fmla="*/ 100 h 191"/>
              <a:gd name="T40" fmla="*/ 40 w 195"/>
              <a:gd name="T41" fmla="*/ 107 h 191"/>
              <a:gd name="T42" fmla="*/ 37 w 195"/>
              <a:gd name="T43" fmla="*/ 130 h 191"/>
              <a:gd name="T44" fmla="*/ 32 w 195"/>
              <a:gd name="T45" fmla="*/ 125 h 191"/>
              <a:gd name="T46" fmla="*/ 23 w 195"/>
              <a:gd name="T47" fmla="*/ 125 h 191"/>
              <a:gd name="T48" fmla="*/ 25 w 195"/>
              <a:gd name="T49" fmla="*/ 136 h 191"/>
              <a:gd name="T50" fmla="*/ 34 w 195"/>
              <a:gd name="T51" fmla="*/ 145 h 191"/>
              <a:gd name="T52" fmla="*/ 33 w 195"/>
              <a:gd name="T53" fmla="*/ 188 h 191"/>
              <a:gd name="T54" fmla="*/ 39 w 195"/>
              <a:gd name="T55" fmla="*/ 191 h 191"/>
              <a:gd name="T56" fmla="*/ 45 w 195"/>
              <a:gd name="T57" fmla="*/ 189 h 191"/>
              <a:gd name="T58" fmla="*/ 49 w 195"/>
              <a:gd name="T59" fmla="*/ 175 h 191"/>
              <a:gd name="T60" fmla="*/ 63 w 195"/>
              <a:gd name="T61" fmla="*/ 132 h 191"/>
              <a:gd name="T62" fmla="*/ 79 w 195"/>
              <a:gd name="T63" fmla="*/ 97 h 191"/>
              <a:gd name="T64" fmla="*/ 83 w 195"/>
              <a:gd name="T65" fmla="*/ 97 h 191"/>
              <a:gd name="T66" fmla="*/ 102 w 195"/>
              <a:gd name="T67" fmla="*/ 114 h 191"/>
              <a:gd name="T68" fmla="*/ 133 w 195"/>
              <a:gd name="T69" fmla="*/ 139 h 191"/>
              <a:gd name="T70" fmla="*/ 131 w 195"/>
              <a:gd name="T71" fmla="*/ 155 h 191"/>
              <a:gd name="T72" fmla="*/ 129 w 195"/>
              <a:gd name="T73" fmla="*/ 171 h 191"/>
              <a:gd name="T74" fmla="*/ 135 w 195"/>
              <a:gd name="T75" fmla="*/ 180 h 191"/>
              <a:gd name="T76" fmla="*/ 140 w 195"/>
              <a:gd name="T77" fmla="*/ 183 h 191"/>
              <a:gd name="T78" fmla="*/ 156 w 195"/>
              <a:gd name="T79" fmla="*/ 150 h 191"/>
              <a:gd name="T80" fmla="*/ 188 w 195"/>
              <a:gd name="T81" fmla="*/ 133 h 191"/>
              <a:gd name="T82" fmla="*/ 185 w 195"/>
              <a:gd name="T83" fmla="*/ 129 h 191"/>
              <a:gd name="T84" fmla="*/ 177 w 195"/>
              <a:gd name="T85" fmla="*/ 123 h 191"/>
              <a:gd name="T86" fmla="*/ 160 w 195"/>
              <a:gd name="T87" fmla="*/ 125 h 191"/>
              <a:gd name="T88" fmla="*/ 144 w 195"/>
              <a:gd name="T89" fmla="*/ 127 h 191"/>
              <a:gd name="T90" fmla="*/ 107 w 195"/>
              <a:gd name="T91" fmla="*/ 85 h 191"/>
              <a:gd name="T92" fmla="*/ 102 w 195"/>
              <a:gd name="T93" fmla="*/ 74 h 191"/>
              <a:gd name="T94" fmla="*/ 136 w 195"/>
              <a:gd name="T95" fmla="*/ 57 h 191"/>
              <a:gd name="T96" fmla="*/ 179 w 195"/>
              <a:gd name="T97" fmla="*/ 43 h 191"/>
              <a:gd name="T98" fmla="*/ 193 w 195"/>
              <a:gd name="T99" fmla="*/ 38 h 191"/>
              <a:gd name="T100" fmla="*/ 194 w 195"/>
              <a:gd name="T101" fmla="*/ 32 h 191"/>
              <a:gd name="T102" fmla="*/ 191 w 195"/>
              <a:gd name="T103" fmla="*/ 26 h 191"/>
              <a:gd name="T104" fmla="*/ 149 w 195"/>
              <a:gd name="T105" fmla="*/ 28 h 1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5" h="191">
                <a:moveTo>
                  <a:pt x="149" y="28"/>
                </a:moveTo>
                <a:cubicBezTo>
                  <a:pt x="139" y="19"/>
                  <a:pt x="139" y="19"/>
                  <a:pt x="139" y="19"/>
                </a:cubicBezTo>
                <a:cubicBezTo>
                  <a:pt x="135" y="15"/>
                  <a:pt x="131" y="14"/>
                  <a:pt x="128" y="18"/>
                </a:cubicBezTo>
                <a:cubicBezTo>
                  <a:pt x="125" y="20"/>
                  <a:pt x="125" y="23"/>
                  <a:pt x="128" y="26"/>
                </a:cubicBezTo>
                <a:cubicBezTo>
                  <a:pt x="133" y="31"/>
                  <a:pt x="133" y="31"/>
                  <a:pt x="133" y="31"/>
                </a:cubicBezTo>
                <a:cubicBezTo>
                  <a:pt x="110" y="34"/>
                  <a:pt x="110" y="34"/>
                  <a:pt x="110" y="34"/>
                </a:cubicBezTo>
                <a:cubicBezTo>
                  <a:pt x="104" y="28"/>
                  <a:pt x="104" y="28"/>
                  <a:pt x="104" y="28"/>
                </a:cubicBezTo>
                <a:cubicBezTo>
                  <a:pt x="97" y="22"/>
                  <a:pt x="93" y="21"/>
                  <a:pt x="90" y="24"/>
                </a:cubicBezTo>
                <a:cubicBezTo>
                  <a:pt x="87" y="27"/>
                  <a:pt x="87" y="30"/>
                  <a:pt x="90" y="33"/>
                </a:cubicBezTo>
                <a:cubicBezTo>
                  <a:pt x="94" y="37"/>
                  <a:pt x="94" y="37"/>
                  <a:pt x="94" y="37"/>
                </a:cubicBezTo>
                <a:cubicBezTo>
                  <a:pt x="60" y="40"/>
                  <a:pt x="60" y="40"/>
                  <a:pt x="60" y="40"/>
                </a:cubicBezTo>
                <a:cubicBezTo>
                  <a:pt x="40" y="20"/>
                  <a:pt x="40" y="20"/>
                  <a:pt x="40" y="20"/>
                </a:cubicBezTo>
                <a:cubicBezTo>
                  <a:pt x="37" y="17"/>
                  <a:pt x="31" y="13"/>
                  <a:pt x="22" y="7"/>
                </a:cubicBezTo>
                <a:cubicBezTo>
                  <a:pt x="14" y="2"/>
                  <a:pt x="8" y="0"/>
                  <a:pt x="6" y="2"/>
                </a:cubicBezTo>
                <a:cubicBezTo>
                  <a:pt x="0" y="8"/>
                  <a:pt x="6" y="20"/>
                  <a:pt x="24" y="37"/>
                </a:cubicBezTo>
                <a:cubicBezTo>
                  <a:pt x="44" y="57"/>
                  <a:pt x="44" y="57"/>
                  <a:pt x="44" y="57"/>
                </a:cubicBezTo>
                <a:cubicBezTo>
                  <a:pt x="42" y="91"/>
                  <a:pt x="42" y="91"/>
                  <a:pt x="42" y="91"/>
                </a:cubicBezTo>
                <a:cubicBezTo>
                  <a:pt x="38" y="87"/>
                  <a:pt x="38" y="87"/>
                  <a:pt x="38" y="87"/>
                </a:cubicBezTo>
                <a:cubicBezTo>
                  <a:pt x="34" y="84"/>
                  <a:pt x="31" y="83"/>
                  <a:pt x="28" y="86"/>
                </a:cubicBezTo>
                <a:cubicBezTo>
                  <a:pt x="25" y="90"/>
                  <a:pt x="27" y="94"/>
                  <a:pt x="33" y="100"/>
                </a:cubicBezTo>
                <a:cubicBezTo>
                  <a:pt x="40" y="107"/>
                  <a:pt x="40" y="107"/>
                  <a:pt x="40" y="107"/>
                </a:cubicBezTo>
                <a:cubicBezTo>
                  <a:pt x="37" y="130"/>
                  <a:pt x="37" y="130"/>
                  <a:pt x="37" y="130"/>
                </a:cubicBezTo>
                <a:cubicBezTo>
                  <a:pt x="32" y="125"/>
                  <a:pt x="32" y="125"/>
                  <a:pt x="32" y="125"/>
                </a:cubicBezTo>
                <a:cubicBezTo>
                  <a:pt x="29" y="122"/>
                  <a:pt x="26" y="122"/>
                  <a:pt x="23" y="125"/>
                </a:cubicBezTo>
                <a:cubicBezTo>
                  <a:pt x="20" y="128"/>
                  <a:pt x="20" y="132"/>
                  <a:pt x="25" y="136"/>
                </a:cubicBezTo>
                <a:cubicBezTo>
                  <a:pt x="34" y="145"/>
                  <a:pt x="34" y="145"/>
                  <a:pt x="34" y="145"/>
                </a:cubicBezTo>
                <a:cubicBezTo>
                  <a:pt x="31" y="171"/>
                  <a:pt x="31" y="185"/>
                  <a:pt x="33" y="188"/>
                </a:cubicBezTo>
                <a:cubicBezTo>
                  <a:pt x="35" y="189"/>
                  <a:pt x="37" y="190"/>
                  <a:pt x="39" y="191"/>
                </a:cubicBezTo>
                <a:cubicBezTo>
                  <a:pt x="42" y="191"/>
                  <a:pt x="44" y="191"/>
                  <a:pt x="45" y="189"/>
                </a:cubicBezTo>
                <a:cubicBezTo>
                  <a:pt x="46" y="188"/>
                  <a:pt x="48" y="183"/>
                  <a:pt x="49" y="175"/>
                </a:cubicBezTo>
                <a:cubicBezTo>
                  <a:pt x="51" y="167"/>
                  <a:pt x="56" y="152"/>
                  <a:pt x="63" y="132"/>
                </a:cubicBezTo>
                <a:cubicBezTo>
                  <a:pt x="71" y="112"/>
                  <a:pt x="76" y="100"/>
                  <a:pt x="79" y="97"/>
                </a:cubicBezTo>
                <a:cubicBezTo>
                  <a:pt x="80" y="96"/>
                  <a:pt x="81" y="96"/>
                  <a:pt x="83" y="97"/>
                </a:cubicBezTo>
                <a:cubicBezTo>
                  <a:pt x="85" y="98"/>
                  <a:pt x="92" y="104"/>
                  <a:pt x="102" y="114"/>
                </a:cubicBezTo>
                <a:cubicBezTo>
                  <a:pt x="113" y="124"/>
                  <a:pt x="123" y="132"/>
                  <a:pt x="133" y="139"/>
                </a:cubicBezTo>
                <a:cubicBezTo>
                  <a:pt x="133" y="141"/>
                  <a:pt x="132" y="146"/>
                  <a:pt x="131" y="155"/>
                </a:cubicBezTo>
                <a:cubicBezTo>
                  <a:pt x="129" y="163"/>
                  <a:pt x="129" y="169"/>
                  <a:pt x="129" y="171"/>
                </a:cubicBezTo>
                <a:cubicBezTo>
                  <a:pt x="130" y="173"/>
                  <a:pt x="132" y="176"/>
                  <a:pt x="135" y="180"/>
                </a:cubicBezTo>
                <a:cubicBezTo>
                  <a:pt x="137" y="182"/>
                  <a:pt x="139" y="183"/>
                  <a:pt x="140" y="183"/>
                </a:cubicBezTo>
                <a:cubicBezTo>
                  <a:pt x="143" y="179"/>
                  <a:pt x="149" y="168"/>
                  <a:pt x="156" y="150"/>
                </a:cubicBezTo>
                <a:cubicBezTo>
                  <a:pt x="175" y="141"/>
                  <a:pt x="186" y="135"/>
                  <a:pt x="188" y="133"/>
                </a:cubicBezTo>
                <a:cubicBezTo>
                  <a:pt x="188" y="132"/>
                  <a:pt x="187" y="130"/>
                  <a:pt x="185" y="129"/>
                </a:cubicBezTo>
                <a:cubicBezTo>
                  <a:pt x="182" y="125"/>
                  <a:pt x="179" y="123"/>
                  <a:pt x="177" y="123"/>
                </a:cubicBezTo>
                <a:cubicBezTo>
                  <a:pt x="174" y="122"/>
                  <a:pt x="169" y="123"/>
                  <a:pt x="160" y="125"/>
                </a:cubicBezTo>
                <a:cubicBezTo>
                  <a:pt x="151" y="126"/>
                  <a:pt x="146" y="127"/>
                  <a:pt x="144" y="127"/>
                </a:cubicBezTo>
                <a:cubicBezTo>
                  <a:pt x="138" y="117"/>
                  <a:pt x="125" y="103"/>
                  <a:pt x="107" y="85"/>
                </a:cubicBezTo>
                <a:cubicBezTo>
                  <a:pt x="101" y="79"/>
                  <a:pt x="100" y="76"/>
                  <a:pt x="102" y="74"/>
                </a:cubicBezTo>
                <a:cubicBezTo>
                  <a:pt x="104" y="71"/>
                  <a:pt x="116" y="65"/>
                  <a:pt x="136" y="57"/>
                </a:cubicBezTo>
                <a:cubicBezTo>
                  <a:pt x="156" y="50"/>
                  <a:pt x="170" y="45"/>
                  <a:pt x="179" y="43"/>
                </a:cubicBezTo>
                <a:cubicBezTo>
                  <a:pt x="187" y="41"/>
                  <a:pt x="192" y="39"/>
                  <a:pt x="193" y="38"/>
                </a:cubicBezTo>
                <a:cubicBezTo>
                  <a:pt x="194" y="37"/>
                  <a:pt x="195" y="35"/>
                  <a:pt x="194" y="32"/>
                </a:cubicBezTo>
                <a:cubicBezTo>
                  <a:pt x="193" y="30"/>
                  <a:pt x="193" y="28"/>
                  <a:pt x="191" y="26"/>
                </a:cubicBezTo>
                <a:cubicBezTo>
                  <a:pt x="188" y="24"/>
                  <a:pt x="174" y="24"/>
                  <a:pt x="149" y="2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Freeform 27">
            <a:extLst>
              <a:ext uri="{FF2B5EF4-FFF2-40B4-BE49-F238E27FC236}">
                <a16:creationId xmlns:a16="http://schemas.microsoft.com/office/drawing/2014/main" id="{BA824127-02CF-4931-A16D-9829E98D3AC7}"/>
              </a:ext>
            </a:extLst>
          </p:cNvPr>
          <p:cNvSpPr>
            <a:spLocks noChangeAspect="1" noEditPoints="1"/>
          </p:cNvSpPr>
          <p:nvPr/>
        </p:nvSpPr>
        <p:spPr bwMode="auto">
          <a:xfrm>
            <a:off x="1079500" y="4191000"/>
            <a:ext cx="479425" cy="201613"/>
          </a:xfrm>
          <a:custGeom>
            <a:avLst/>
            <a:gdLst/>
            <a:ahLst/>
            <a:cxnLst>
              <a:cxn ang="0">
                <a:pos x="41" y="54"/>
              </a:cxn>
              <a:cxn ang="0">
                <a:pos x="0" y="55"/>
              </a:cxn>
              <a:cxn ang="0">
                <a:pos x="10" y="76"/>
              </a:cxn>
              <a:cxn ang="0">
                <a:pos x="153" y="76"/>
              </a:cxn>
              <a:cxn ang="0">
                <a:pos x="162" y="55"/>
              </a:cxn>
              <a:cxn ang="0">
                <a:pos x="183" y="27"/>
              </a:cxn>
              <a:cxn ang="0">
                <a:pos x="41" y="54"/>
              </a:cxn>
              <a:cxn ang="0">
                <a:pos x="30" y="39"/>
              </a:cxn>
              <a:cxn ang="0">
                <a:pos x="30" y="50"/>
              </a:cxn>
              <a:cxn ang="0">
                <a:pos x="42" y="50"/>
              </a:cxn>
              <a:cxn ang="0">
                <a:pos x="42" y="34"/>
              </a:cxn>
              <a:cxn ang="0">
                <a:pos x="51" y="34"/>
              </a:cxn>
              <a:cxn ang="0">
                <a:pos x="51" y="46"/>
              </a:cxn>
              <a:cxn ang="0">
                <a:pos x="53" y="46"/>
              </a:cxn>
              <a:cxn ang="0">
                <a:pos x="53" y="34"/>
              </a:cxn>
              <a:cxn ang="0">
                <a:pos x="61" y="34"/>
              </a:cxn>
              <a:cxn ang="0">
                <a:pos x="61" y="42"/>
              </a:cxn>
              <a:cxn ang="0">
                <a:pos x="64" y="41"/>
              </a:cxn>
              <a:cxn ang="0">
                <a:pos x="64" y="34"/>
              </a:cxn>
              <a:cxn ang="0">
                <a:pos x="72" y="34"/>
              </a:cxn>
              <a:cxn ang="0">
                <a:pos x="72" y="38"/>
              </a:cxn>
              <a:cxn ang="0">
                <a:pos x="97" y="29"/>
              </a:cxn>
              <a:cxn ang="0">
                <a:pos x="85" y="23"/>
              </a:cxn>
              <a:cxn ang="0">
                <a:pos x="46" y="23"/>
              </a:cxn>
              <a:cxn ang="0">
                <a:pos x="30" y="39"/>
              </a:cxn>
              <a:cxn ang="0">
                <a:pos x="13" y="49"/>
              </a:cxn>
              <a:cxn ang="0">
                <a:pos x="19" y="49"/>
              </a:cxn>
              <a:cxn ang="0">
                <a:pos x="19" y="18"/>
              </a:cxn>
              <a:cxn ang="0">
                <a:pos x="13" y="18"/>
              </a:cxn>
              <a:cxn ang="0">
                <a:pos x="13" y="13"/>
              </a:cxn>
              <a:cxn ang="0">
                <a:pos x="19" y="13"/>
              </a:cxn>
              <a:cxn ang="0">
                <a:pos x="19" y="6"/>
              </a:cxn>
              <a:cxn ang="0">
                <a:pos x="51" y="6"/>
              </a:cxn>
              <a:cxn ang="0">
                <a:pos x="51" y="13"/>
              </a:cxn>
              <a:cxn ang="0">
                <a:pos x="58" y="13"/>
              </a:cxn>
              <a:cxn ang="0">
                <a:pos x="58" y="21"/>
              </a:cxn>
              <a:cxn ang="0">
                <a:pos x="63" y="21"/>
              </a:cxn>
              <a:cxn ang="0">
                <a:pos x="63" y="8"/>
              </a:cxn>
              <a:cxn ang="0">
                <a:pos x="57" y="8"/>
              </a:cxn>
              <a:cxn ang="0">
                <a:pos x="57" y="0"/>
              </a:cxn>
              <a:cxn ang="0">
                <a:pos x="13" y="0"/>
              </a:cxn>
              <a:cxn ang="0">
                <a:pos x="13" y="8"/>
              </a:cxn>
              <a:cxn ang="0">
                <a:pos x="7" y="8"/>
              </a:cxn>
              <a:cxn ang="0">
                <a:pos x="7" y="23"/>
              </a:cxn>
              <a:cxn ang="0">
                <a:pos x="13" y="23"/>
              </a:cxn>
              <a:cxn ang="0">
                <a:pos x="13" y="49"/>
              </a:cxn>
              <a:cxn ang="0">
                <a:pos x="30" y="13"/>
              </a:cxn>
              <a:cxn ang="0">
                <a:pos x="30" y="8"/>
              </a:cxn>
              <a:cxn ang="0">
                <a:pos x="25" y="8"/>
              </a:cxn>
              <a:cxn ang="0">
                <a:pos x="25" y="13"/>
              </a:cxn>
              <a:cxn ang="0">
                <a:pos x="30" y="13"/>
              </a:cxn>
              <a:cxn ang="0">
                <a:pos x="38" y="8"/>
              </a:cxn>
              <a:cxn ang="0">
                <a:pos x="32" y="8"/>
              </a:cxn>
              <a:cxn ang="0">
                <a:pos x="32" y="13"/>
              </a:cxn>
              <a:cxn ang="0">
                <a:pos x="38" y="13"/>
              </a:cxn>
              <a:cxn ang="0">
                <a:pos x="38" y="8"/>
              </a:cxn>
              <a:cxn ang="0">
                <a:pos x="46" y="8"/>
              </a:cxn>
              <a:cxn ang="0">
                <a:pos x="40" y="8"/>
              </a:cxn>
              <a:cxn ang="0">
                <a:pos x="40" y="13"/>
              </a:cxn>
              <a:cxn ang="0">
                <a:pos x="46" y="13"/>
              </a:cxn>
              <a:cxn ang="0">
                <a:pos x="46" y="8"/>
              </a:cxn>
            </a:cxnLst>
            <a:rect l="0" t="0" r="r" b="b"/>
            <a:pathLst>
              <a:path w="183" h="76">
                <a:moveTo>
                  <a:pt x="41" y="54"/>
                </a:moveTo>
                <a:cubicBezTo>
                  <a:pt x="0" y="55"/>
                  <a:pt x="0" y="55"/>
                  <a:pt x="0" y="55"/>
                </a:cubicBezTo>
                <a:cubicBezTo>
                  <a:pt x="10" y="76"/>
                  <a:pt x="10" y="76"/>
                  <a:pt x="10" y="76"/>
                </a:cubicBezTo>
                <a:cubicBezTo>
                  <a:pt x="153" y="76"/>
                  <a:pt x="153" y="76"/>
                  <a:pt x="153" y="76"/>
                </a:cubicBezTo>
                <a:cubicBezTo>
                  <a:pt x="153" y="76"/>
                  <a:pt x="151" y="61"/>
                  <a:pt x="162" y="55"/>
                </a:cubicBezTo>
                <a:cubicBezTo>
                  <a:pt x="174" y="49"/>
                  <a:pt x="183" y="35"/>
                  <a:pt x="183" y="27"/>
                </a:cubicBezTo>
                <a:cubicBezTo>
                  <a:pt x="183" y="27"/>
                  <a:pt x="174" y="0"/>
                  <a:pt x="41" y="54"/>
                </a:cubicBezTo>
                <a:close/>
                <a:moveTo>
                  <a:pt x="30" y="39"/>
                </a:moveTo>
                <a:cubicBezTo>
                  <a:pt x="30" y="50"/>
                  <a:pt x="30" y="50"/>
                  <a:pt x="30" y="50"/>
                </a:cubicBezTo>
                <a:cubicBezTo>
                  <a:pt x="42" y="50"/>
                  <a:pt x="42" y="50"/>
                  <a:pt x="42" y="50"/>
                </a:cubicBezTo>
                <a:cubicBezTo>
                  <a:pt x="42" y="34"/>
                  <a:pt x="42" y="34"/>
                  <a:pt x="42" y="34"/>
                </a:cubicBezTo>
                <a:cubicBezTo>
                  <a:pt x="51" y="34"/>
                  <a:pt x="51" y="34"/>
                  <a:pt x="51" y="34"/>
                </a:cubicBezTo>
                <a:cubicBezTo>
                  <a:pt x="51" y="46"/>
                  <a:pt x="51" y="46"/>
                  <a:pt x="51" y="46"/>
                </a:cubicBezTo>
                <a:cubicBezTo>
                  <a:pt x="51" y="46"/>
                  <a:pt x="52" y="46"/>
                  <a:pt x="53" y="46"/>
                </a:cubicBezTo>
                <a:cubicBezTo>
                  <a:pt x="53" y="34"/>
                  <a:pt x="53" y="34"/>
                  <a:pt x="53" y="34"/>
                </a:cubicBezTo>
                <a:cubicBezTo>
                  <a:pt x="61" y="34"/>
                  <a:pt x="61" y="34"/>
                  <a:pt x="61" y="34"/>
                </a:cubicBezTo>
                <a:cubicBezTo>
                  <a:pt x="61" y="42"/>
                  <a:pt x="61" y="42"/>
                  <a:pt x="61" y="42"/>
                </a:cubicBezTo>
                <a:cubicBezTo>
                  <a:pt x="62" y="42"/>
                  <a:pt x="63" y="42"/>
                  <a:pt x="64" y="41"/>
                </a:cubicBezTo>
                <a:cubicBezTo>
                  <a:pt x="64" y="34"/>
                  <a:pt x="64" y="34"/>
                  <a:pt x="64" y="34"/>
                </a:cubicBezTo>
                <a:cubicBezTo>
                  <a:pt x="72" y="34"/>
                  <a:pt x="72" y="34"/>
                  <a:pt x="72" y="34"/>
                </a:cubicBezTo>
                <a:cubicBezTo>
                  <a:pt x="72" y="38"/>
                  <a:pt x="72" y="38"/>
                  <a:pt x="72" y="38"/>
                </a:cubicBezTo>
                <a:cubicBezTo>
                  <a:pt x="81" y="35"/>
                  <a:pt x="89" y="32"/>
                  <a:pt x="97" y="29"/>
                </a:cubicBezTo>
                <a:cubicBezTo>
                  <a:pt x="94" y="25"/>
                  <a:pt x="90" y="23"/>
                  <a:pt x="85" y="23"/>
                </a:cubicBezTo>
                <a:cubicBezTo>
                  <a:pt x="46" y="23"/>
                  <a:pt x="46" y="23"/>
                  <a:pt x="46" y="23"/>
                </a:cubicBezTo>
                <a:cubicBezTo>
                  <a:pt x="37" y="23"/>
                  <a:pt x="30" y="30"/>
                  <a:pt x="30" y="39"/>
                </a:cubicBezTo>
                <a:close/>
                <a:moveTo>
                  <a:pt x="13" y="49"/>
                </a:moveTo>
                <a:cubicBezTo>
                  <a:pt x="19" y="49"/>
                  <a:pt x="19" y="49"/>
                  <a:pt x="19" y="49"/>
                </a:cubicBezTo>
                <a:cubicBezTo>
                  <a:pt x="19" y="18"/>
                  <a:pt x="19" y="18"/>
                  <a:pt x="19" y="18"/>
                </a:cubicBezTo>
                <a:cubicBezTo>
                  <a:pt x="13" y="18"/>
                  <a:pt x="13" y="18"/>
                  <a:pt x="13" y="18"/>
                </a:cubicBezTo>
                <a:cubicBezTo>
                  <a:pt x="13" y="13"/>
                  <a:pt x="13" y="13"/>
                  <a:pt x="13" y="13"/>
                </a:cubicBezTo>
                <a:cubicBezTo>
                  <a:pt x="19" y="13"/>
                  <a:pt x="19" y="13"/>
                  <a:pt x="19" y="13"/>
                </a:cubicBezTo>
                <a:cubicBezTo>
                  <a:pt x="19" y="6"/>
                  <a:pt x="19" y="6"/>
                  <a:pt x="19" y="6"/>
                </a:cubicBezTo>
                <a:cubicBezTo>
                  <a:pt x="51" y="6"/>
                  <a:pt x="51" y="6"/>
                  <a:pt x="51" y="6"/>
                </a:cubicBezTo>
                <a:cubicBezTo>
                  <a:pt x="51" y="13"/>
                  <a:pt x="51" y="13"/>
                  <a:pt x="51" y="13"/>
                </a:cubicBezTo>
                <a:cubicBezTo>
                  <a:pt x="58" y="13"/>
                  <a:pt x="58" y="13"/>
                  <a:pt x="58" y="13"/>
                </a:cubicBezTo>
                <a:cubicBezTo>
                  <a:pt x="58" y="21"/>
                  <a:pt x="58" y="21"/>
                  <a:pt x="58" y="21"/>
                </a:cubicBezTo>
                <a:cubicBezTo>
                  <a:pt x="63" y="21"/>
                  <a:pt x="63" y="21"/>
                  <a:pt x="63" y="21"/>
                </a:cubicBezTo>
                <a:cubicBezTo>
                  <a:pt x="63" y="8"/>
                  <a:pt x="63" y="8"/>
                  <a:pt x="63" y="8"/>
                </a:cubicBezTo>
                <a:cubicBezTo>
                  <a:pt x="57" y="8"/>
                  <a:pt x="57" y="8"/>
                  <a:pt x="57" y="8"/>
                </a:cubicBezTo>
                <a:cubicBezTo>
                  <a:pt x="57" y="0"/>
                  <a:pt x="57" y="0"/>
                  <a:pt x="57" y="0"/>
                </a:cubicBezTo>
                <a:cubicBezTo>
                  <a:pt x="13" y="0"/>
                  <a:pt x="13" y="0"/>
                  <a:pt x="13" y="0"/>
                </a:cubicBezTo>
                <a:cubicBezTo>
                  <a:pt x="13" y="8"/>
                  <a:pt x="13" y="8"/>
                  <a:pt x="13" y="8"/>
                </a:cubicBezTo>
                <a:cubicBezTo>
                  <a:pt x="7" y="8"/>
                  <a:pt x="7" y="8"/>
                  <a:pt x="7" y="8"/>
                </a:cubicBezTo>
                <a:cubicBezTo>
                  <a:pt x="7" y="23"/>
                  <a:pt x="7" y="23"/>
                  <a:pt x="7" y="23"/>
                </a:cubicBezTo>
                <a:cubicBezTo>
                  <a:pt x="13" y="23"/>
                  <a:pt x="13" y="23"/>
                  <a:pt x="13" y="23"/>
                </a:cubicBezTo>
                <a:lnTo>
                  <a:pt x="13" y="49"/>
                </a:lnTo>
                <a:close/>
                <a:moveTo>
                  <a:pt x="30" y="13"/>
                </a:moveTo>
                <a:cubicBezTo>
                  <a:pt x="30" y="8"/>
                  <a:pt x="30" y="8"/>
                  <a:pt x="30" y="8"/>
                </a:cubicBezTo>
                <a:cubicBezTo>
                  <a:pt x="25" y="8"/>
                  <a:pt x="25" y="8"/>
                  <a:pt x="25" y="8"/>
                </a:cubicBezTo>
                <a:cubicBezTo>
                  <a:pt x="25" y="13"/>
                  <a:pt x="25" y="13"/>
                  <a:pt x="25" y="13"/>
                </a:cubicBezTo>
                <a:lnTo>
                  <a:pt x="30" y="13"/>
                </a:lnTo>
                <a:close/>
                <a:moveTo>
                  <a:pt x="38" y="8"/>
                </a:moveTo>
                <a:cubicBezTo>
                  <a:pt x="32" y="8"/>
                  <a:pt x="32" y="8"/>
                  <a:pt x="32" y="8"/>
                </a:cubicBezTo>
                <a:cubicBezTo>
                  <a:pt x="32" y="13"/>
                  <a:pt x="32" y="13"/>
                  <a:pt x="32" y="13"/>
                </a:cubicBezTo>
                <a:cubicBezTo>
                  <a:pt x="38" y="13"/>
                  <a:pt x="38" y="13"/>
                  <a:pt x="38" y="13"/>
                </a:cubicBezTo>
                <a:lnTo>
                  <a:pt x="38" y="8"/>
                </a:lnTo>
                <a:close/>
                <a:moveTo>
                  <a:pt x="46" y="8"/>
                </a:moveTo>
                <a:cubicBezTo>
                  <a:pt x="40" y="8"/>
                  <a:pt x="40" y="8"/>
                  <a:pt x="40" y="8"/>
                </a:cubicBezTo>
                <a:cubicBezTo>
                  <a:pt x="40" y="13"/>
                  <a:pt x="40" y="13"/>
                  <a:pt x="40" y="13"/>
                </a:cubicBezTo>
                <a:cubicBezTo>
                  <a:pt x="46" y="13"/>
                  <a:pt x="46" y="13"/>
                  <a:pt x="46" y="13"/>
                </a:cubicBezTo>
                <a:lnTo>
                  <a:pt x="46" y="8"/>
                </a:lnTo>
                <a:close/>
              </a:path>
            </a:pathLst>
          </a:custGeom>
          <a:solidFill>
            <a:schemeClr val="accent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Freeform 33">
            <a:extLst>
              <a:ext uri="{FF2B5EF4-FFF2-40B4-BE49-F238E27FC236}">
                <a16:creationId xmlns:a16="http://schemas.microsoft.com/office/drawing/2014/main" id="{45268FF9-258A-4C18-8319-4F70EF7C241C}"/>
              </a:ext>
            </a:extLst>
          </p:cNvPr>
          <p:cNvSpPr>
            <a:spLocks noChangeAspect="1" noEditPoints="1"/>
          </p:cNvSpPr>
          <p:nvPr/>
        </p:nvSpPr>
        <p:spPr bwMode="auto">
          <a:xfrm>
            <a:off x="3198813" y="2859088"/>
            <a:ext cx="515937" cy="230187"/>
          </a:xfrm>
          <a:custGeom>
            <a:avLst/>
            <a:gdLst/>
            <a:ahLst/>
            <a:cxnLst>
              <a:cxn ang="0">
                <a:pos x="169" y="67"/>
              </a:cxn>
              <a:cxn ang="0">
                <a:pos x="156" y="80"/>
              </a:cxn>
              <a:cxn ang="0">
                <a:pos x="169" y="92"/>
              </a:cxn>
              <a:cxn ang="0">
                <a:pos x="181" y="80"/>
              </a:cxn>
              <a:cxn ang="0">
                <a:pos x="169" y="67"/>
              </a:cxn>
              <a:cxn ang="0">
                <a:pos x="169" y="86"/>
              </a:cxn>
              <a:cxn ang="0">
                <a:pos x="163" y="80"/>
              </a:cxn>
              <a:cxn ang="0">
                <a:pos x="169" y="73"/>
              </a:cxn>
              <a:cxn ang="0">
                <a:pos x="175" y="80"/>
              </a:cxn>
              <a:cxn ang="0">
                <a:pos x="169" y="86"/>
              </a:cxn>
              <a:cxn ang="0">
                <a:pos x="0" y="57"/>
              </a:cxn>
              <a:cxn ang="0">
                <a:pos x="23" y="57"/>
              </a:cxn>
              <a:cxn ang="0">
                <a:pos x="0" y="30"/>
              </a:cxn>
              <a:cxn ang="0">
                <a:pos x="0" y="26"/>
              </a:cxn>
              <a:cxn ang="0">
                <a:pos x="29" y="0"/>
              </a:cxn>
              <a:cxn ang="0">
                <a:pos x="101" y="0"/>
              </a:cxn>
              <a:cxn ang="0">
                <a:pos x="130" y="26"/>
              </a:cxn>
              <a:cxn ang="0">
                <a:pos x="130" y="30"/>
              </a:cxn>
              <a:cxn ang="0">
                <a:pos x="107" y="57"/>
              </a:cxn>
              <a:cxn ang="0">
                <a:pos x="130" y="57"/>
              </a:cxn>
              <a:cxn ang="0">
                <a:pos x="130" y="64"/>
              </a:cxn>
              <a:cxn ang="0">
                <a:pos x="0" y="64"/>
              </a:cxn>
              <a:cxn ang="0">
                <a:pos x="0" y="57"/>
              </a:cxn>
              <a:cxn ang="0">
                <a:pos x="14" y="67"/>
              </a:cxn>
              <a:cxn ang="0">
                <a:pos x="2" y="80"/>
              </a:cxn>
              <a:cxn ang="0">
                <a:pos x="14" y="92"/>
              </a:cxn>
              <a:cxn ang="0">
                <a:pos x="26" y="80"/>
              </a:cxn>
              <a:cxn ang="0">
                <a:pos x="14" y="67"/>
              </a:cxn>
              <a:cxn ang="0">
                <a:pos x="14" y="86"/>
              </a:cxn>
              <a:cxn ang="0">
                <a:pos x="8" y="80"/>
              </a:cxn>
              <a:cxn ang="0">
                <a:pos x="14" y="74"/>
              </a:cxn>
              <a:cxn ang="0">
                <a:pos x="20" y="80"/>
              </a:cxn>
              <a:cxn ang="0">
                <a:pos x="14" y="86"/>
              </a:cxn>
              <a:cxn ang="0">
                <a:pos x="195" y="37"/>
              </a:cxn>
              <a:cxn ang="0">
                <a:pos x="189" y="37"/>
              </a:cxn>
              <a:cxn ang="0">
                <a:pos x="162" y="14"/>
              </a:cxn>
              <a:cxn ang="0">
                <a:pos x="137" y="14"/>
              </a:cxn>
              <a:cxn ang="0">
                <a:pos x="137" y="74"/>
              </a:cxn>
              <a:cxn ang="0">
                <a:pos x="152" y="74"/>
              </a:cxn>
              <a:cxn ang="0">
                <a:pos x="169" y="62"/>
              </a:cxn>
              <a:cxn ang="0">
                <a:pos x="185" y="74"/>
              </a:cxn>
              <a:cxn ang="0">
                <a:pos x="207" y="74"/>
              </a:cxn>
              <a:cxn ang="0">
                <a:pos x="207" y="52"/>
              </a:cxn>
              <a:cxn ang="0">
                <a:pos x="195" y="37"/>
              </a:cxn>
              <a:cxn ang="0">
                <a:pos x="163" y="37"/>
              </a:cxn>
              <a:cxn ang="0">
                <a:pos x="163" y="17"/>
              </a:cxn>
              <a:cxn ang="0">
                <a:pos x="185" y="36"/>
              </a:cxn>
              <a:cxn ang="0">
                <a:pos x="163" y="37"/>
              </a:cxn>
              <a:cxn ang="0">
                <a:pos x="57" y="67"/>
              </a:cxn>
              <a:cxn ang="0">
                <a:pos x="130" y="67"/>
              </a:cxn>
              <a:cxn ang="0">
                <a:pos x="130" y="77"/>
              </a:cxn>
              <a:cxn ang="0">
                <a:pos x="57" y="77"/>
              </a:cxn>
              <a:cxn ang="0">
                <a:pos x="57" y="67"/>
              </a:cxn>
              <a:cxn ang="0">
                <a:pos x="41" y="67"/>
              </a:cxn>
              <a:cxn ang="0">
                <a:pos x="29" y="80"/>
              </a:cxn>
              <a:cxn ang="0">
                <a:pos x="41" y="92"/>
              </a:cxn>
              <a:cxn ang="0">
                <a:pos x="53" y="80"/>
              </a:cxn>
              <a:cxn ang="0">
                <a:pos x="41" y="67"/>
              </a:cxn>
              <a:cxn ang="0">
                <a:pos x="41" y="86"/>
              </a:cxn>
              <a:cxn ang="0">
                <a:pos x="35" y="80"/>
              </a:cxn>
              <a:cxn ang="0">
                <a:pos x="41" y="74"/>
              </a:cxn>
              <a:cxn ang="0">
                <a:pos x="47" y="80"/>
              </a:cxn>
              <a:cxn ang="0">
                <a:pos x="41" y="86"/>
              </a:cxn>
            </a:cxnLst>
            <a:rect l="0" t="0" r="r" b="b"/>
            <a:pathLst>
              <a:path w="207" h="92">
                <a:moveTo>
                  <a:pt x="169" y="67"/>
                </a:moveTo>
                <a:cubicBezTo>
                  <a:pt x="162" y="67"/>
                  <a:pt x="156" y="73"/>
                  <a:pt x="156" y="80"/>
                </a:cubicBezTo>
                <a:cubicBezTo>
                  <a:pt x="156" y="86"/>
                  <a:pt x="162" y="92"/>
                  <a:pt x="169" y="92"/>
                </a:cubicBezTo>
                <a:cubicBezTo>
                  <a:pt x="175" y="92"/>
                  <a:pt x="181" y="86"/>
                  <a:pt x="181" y="80"/>
                </a:cubicBezTo>
                <a:cubicBezTo>
                  <a:pt x="181" y="73"/>
                  <a:pt x="175" y="67"/>
                  <a:pt x="169" y="67"/>
                </a:cubicBezTo>
                <a:close/>
                <a:moveTo>
                  <a:pt x="169" y="86"/>
                </a:moveTo>
                <a:cubicBezTo>
                  <a:pt x="165" y="86"/>
                  <a:pt x="163" y="83"/>
                  <a:pt x="163" y="80"/>
                </a:cubicBezTo>
                <a:cubicBezTo>
                  <a:pt x="163" y="76"/>
                  <a:pt x="165" y="73"/>
                  <a:pt x="169" y="73"/>
                </a:cubicBezTo>
                <a:cubicBezTo>
                  <a:pt x="172" y="73"/>
                  <a:pt x="175" y="76"/>
                  <a:pt x="175" y="80"/>
                </a:cubicBezTo>
                <a:cubicBezTo>
                  <a:pt x="175" y="83"/>
                  <a:pt x="172" y="86"/>
                  <a:pt x="169" y="86"/>
                </a:cubicBezTo>
                <a:close/>
                <a:moveTo>
                  <a:pt x="0" y="57"/>
                </a:moveTo>
                <a:cubicBezTo>
                  <a:pt x="23" y="57"/>
                  <a:pt x="23" y="57"/>
                  <a:pt x="23" y="57"/>
                </a:cubicBezTo>
                <a:cubicBezTo>
                  <a:pt x="10" y="54"/>
                  <a:pt x="0" y="43"/>
                  <a:pt x="0" y="30"/>
                </a:cubicBezTo>
                <a:cubicBezTo>
                  <a:pt x="0" y="26"/>
                  <a:pt x="0" y="26"/>
                  <a:pt x="0" y="26"/>
                </a:cubicBezTo>
                <a:cubicBezTo>
                  <a:pt x="0" y="12"/>
                  <a:pt x="13" y="0"/>
                  <a:pt x="29" y="0"/>
                </a:cubicBezTo>
                <a:cubicBezTo>
                  <a:pt x="101" y="0"/>
                  <a:pt x="101" y="0"/>
                  <a:pt x="101" y="0"/>
                </a:cubicBezTo>
                <a:cubicBezTo>
                  <a:pt x="117" y="0"/>
                  <a:pt x="130" y="12"/>
                  <a:pt x="130" y="26"/>
                </a:cubicBezTo>
                <a:cubicBezTo>
                  <a:pt x="130" y="30"/>
                  <a:pt x="130" y="30"/>
                  <a:pt x="130" y="30"/>
                </a:cubicBezTo>
                <a:cubicBezTo>
                  <a:pt x="130" y="43"/>
                  <a:pt x="120" y="54"/>
                  <a:pt x="107" y="57"/>
                </a:cubicBezTo>
                <a:cubicBezTo>
                  <a:pt x="130" y="57"/>
                  <a:pt x="130" y="57"/>
                  <a:pt x="130" y="57"/>
                </a:cubicBezTo>
                <a:cubicBezTo>
                  <a:pt x="130" y="64"/>
                  <a:pt x="130" y="64"/>
                  <a:pt x="130" y="64"/>
                </a:cubicBezTo>
                <a:cubicBezTo>
                  <a:pt x="0" y="64"/>
                  <a:pt x="0" y="64"/>
                  <a:pt x="0" y="64"/>
                </a:cubicBezTo>
                <a:lnTo>
                  <a:pt x="0" y="57"/>
                </a:lnTo>
                <a:close/>
                <a:moveTo>
                  <a:pt x="14" y="67"/>
                </a:moveTo>
                <a:cubicBezTo>
                  <a:pt x="7" y="67"/>
                  <a:pt x="2" y="73"/>
                  <a:pt x="2" y="80"/>
                </a:cubicBezTo>
                <a:cubicBezTo>
                  <a:pt x="2" y="86"/>
                  <a:pt x="7" y="92"/>
                  <a:pt x="14" y="92"/>
                </a:cubicBezTo>
                <a:cubicBezTo>
                  <a:pt x="21" y="92"/>
                  <a:pt x="26" y="86"/>
                  <a:pt x="26" y="80"/>
                </a:cubicBezTo>
                <a:cubicBezTo>
                  <a:pt x="26" y="73"/>
                  <a:pt x="21" y="67"/>
                  <a:pt x="14" y="67"/>
                </a:cubicBezTo>
                <a:close/>
                <a:moveTo>
                  <a:pt x="14" y="86"/>
                </a:moveTo>
                <a:cubicBezTo>
                  <a:pt x="11" y="86"/>
                  <a:pt x="8" y="83"/>
                  <a:pt x="8" y="80"/>
                </a:cubicBezTo>
                <a:cubicBezTo>
                  <a:pt x="8" y="76"/>
                  <a:pt x="11" y="74"/>
                  <a:pt x="14" y="74"/>
                </a:cubicBezTo>
                <a:cubicBezTo>
                  <a:pt x="17" y="74"/>
                  <a:pt x="20" y="76"/>
                  <a:pt x="20" y="80"/>
                </a:cubicBezTo>
                <a:cubicBezTo>
                  <a:pt x="20" y="83"/>
                  <a:pt x="17" y="86"/>
                  <a:pt x="14" y="86"/>
                </a:cubicBezTo>
                <a:close/>
                <a:moveTo>
                  <a:pt x="195" y="37"/>
                </a:moveTo>
                <a:cubicBezTo>
                  <a:pt x="189" y="37"/>
                  <a:pt x="189" y="37"/>
                  <a:pt x="189" y="37"/>
                </a:cubicBezTo>
                <a:cubicBezTo>
                  <a:pt x="189" y="37"/>
                  <a:pt x="173" y="14"/>
                  <a:pt x="162" y="14"/>
                </a:cubicBezTo>
                <a:cubicBezTo>
                  <a:pt x="137" y="14"/>
                  <a:pt x="137" y="14"/>
                  <a:pt x="137" y="14"/>
                </a:cubicBezTo>
                <a:cubicBezTo>
                  <a:pt x="137" y="74"/>
                  <a:pt x="137" y="74"/>
                  <a:pt x="137" y="74"/>
                </a:cubicBezTo>
                <a:cubicBezTo>
                  <a:pt x="152" y="74"/>
                  <a:pt x="152" y="74"/>
                  <a:pt x="152" y="74"/>
                </a:cubicBezTo>
                <a:cubicBezTo>
                  <a:pt x="154" y="67"/>
                  <a:pt x="161" y="62"/>
                  <a:pt x="169" y="62"/>
                </a:cubicBezTo>
                <a:cubicBezTo>
                  <a:pt x="176" y="62"/>
                  <a:pt x="183" y="67"/>
                  <a:pt x="185" y="74"/>
                </a:cubicBezTo>
                <a:cubicBezTo>
                  <a:pt x="207" y="74"/>
                  <a:pt x="207" y="74"/>
                  <a:pt x="207" y="74"/>
                </a:cubicBezTo>
                <a:cubicBezTo>
                  <a:pt x="207" y="52"/>
                  <a:pt x="207" y="52"/>
                  <a:pt x="207" y="52"/>
                </a:cubicBezTo>
                <a:cubicBezTo>
                  <a:pt x="207" y="43"/>
                  <a:pt x="206" y="37"/>
                  <a:pt x="195" y="37"/>
                </a:cubicBezTo>
                <a:close/>
                <a:moveTo>
                  <a:pt x="163" y="37"/>
                </a:moveTo>
                <a:cubicBezTo>
                  <a:pt x="163" y="17"/>
                  <a:pt x="163" y="17"/>
                  <a:pt x="163" y="17"/>
                </a:cubicBezTo>
                <a:cubicBezTo>
                  <a:pt x="170" y="17"/>
                  <a:pt x="185" y="36"/>
                  <a:pt x="185" y="36"/>
                </a:cubicBezTo>
                <a:lnTo>
                  <a:pt x="163" y="37"/>
                </a:lnTo>
                <a:close/>
                <a:moveTo>
                  <a:pt x="57" y="67"/>
                </a:moveTo>
                <a:cubicBezTo>
                  <a:pt x="130" y="67"/>
                  <a:pt x="130" y="67"/>
                  <a:pt x="130" y="67"/>
                </a:cubicBezTo>
                <a:cubicBezTo>
                  <a:pt x="130" y="77"/>
                  <a:pt x="130" y="77"/>
                  <a:pt x="130" y="77"/>
                </a:cubicBezTo>
                <a:cubicBezTo>
                  <a:pt x="57" y="77"/>
                  <a:pt x="57" y="77"/>
                  <a:pt x="57" y="77"/>
                </a:cubicBezTo>
                <a:lnTo>
                  <a:pt x="57" y="67"/>
                </a:lnTo>
                <a:close/>
                <a:moveTo>
                  <a:pt x="41" y="67"/>
                </a:moveTo>
                <a:cubicBezTo>
                  <a:pt x="34" y="67"/>
                  <a:pt x="29" y="73"/>
                  <a:pt x="29" y="80"/>
                </a:cubicBezTo>
                <a:cubicBezTo>
                  <a:pt x="29" y="86"/>
                  <a:pt x="34" y="92"/>
                  <a:pt x="41" y="92"/>
                </a:cubicBezTo>
                <a:cubicBezTo>
                  <a:pt x="48" y="92"/>
                  <a:pt x="53" y="86"/>
                  <a:pt x="53" y="80"/>
                </a:cubicBezTo>
                <a:cubicBezTo>
                  <a:pt x="53" y="73"/>
                  <a:pt x="48" y="67"/>
                  <a:pt x="41" y="67"/>
                </a:cubicBezTo>
                <a:close/>
                <a:moveTo>
                  <a:pt x="41" y="86"/>
                </a:moveTo>
                <a:cubicBezTo>
                  <a:pt x="38" y="86"/>
                  <a:pt x="35" y="83"/>
                  <a:pt x="35" y="80"/>
                </a:cubicBezTo>
                <a:cubicBezTo>
                  <a:pt x="35" y="76"/>
                  <a:pt x="38" y="74"/>
                  <a:pt x="41" y="74"/>
                </a:cubicBezTo>
                <a:cubicBezTo>
                  <a:pt x="44" y="74"/>
                  <a:pt x="47" y="76"/>
                  <a:pt x="47" y="80"/>
                </a:cubicBezTo>
                <a:cubicBezTo>
                  <a:pt x="47" y="83"/>
                  <a:pt x="44" y="86"/>
                  <a:pt x="41" y="86"/>
                </a:cubicBezTo>
                <a:close/>
              </a:path>
            </a:pathLst>
          </a:custGeom>
          <a:solidFill>
            <a:schemeClr val="accent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Freeform 36">
            <a:extLst>
              <a:ext uri="{FF2B5EF4-FFF2-40B4-BE49-F238E27FC236}">
                <a16:creationId xmlns:a16="http://schemas.microsoft.com/office/drawing/2014/main" id="{99F08EC6-2272-498B-A0D0-6173F3231B8E}"/>
              </a:ext>
            </a:extLst>
          </p:cNvPr>
          <p:cNvSpPr>
            <a:spLocks noChangeAspect="1" noEditPoints="1"/>
          </p:cNvSpPr>
          <p:nvPr/>
        </p:nvSpPr>
        <p:spPr bwMode="auto">
          <a:xfrm>
            <a:off x="2173288" y="3487738"/>
            <a:ext cx="473075" cy="273050"/>
          </a:xfrm>
          <a:custGeom>
            <a:avLst/>
            <a:gdLst/>
            <a:ahLst/>
            <a:cxnLst>
              <a:cxn ang="0">
                <a:pos x="107" y="63"/>
              </a:cxn>
              <a:cxn ang="0">
                <a:pos x="87" y="70"/>
              </a:cxn>
              <a:cxn ang="0">
                <a:pos x="113" y="0"/>
              </a:cxn>
              <a:cxn ang="0">
                <a:pos x="80" y="13"/>
              </a:cxn>
              <a:cxn ang="0">
                <a:pos x="113" y="0"/>
              </a:cxn>
              <a:cxn ang="0">
                <a:pos x="142" y="16"/>
              </a:cxn>
              <a:cxn ang="0">
                <a:pos x="113" y="70"/>
              </a:cxn>
              <a:cxn ang="0">
                <a:pos x="168" y="43"/>
              </a:cxn>
              <a:cxn ang="0">
                <a:pos x="87" y="30"/>
              </a:cxn>
              <a:cxn ang="0">
                <a:pos x="107" y="40"/>
              </a:cxn>
              <a:cxn ang="0">
                <a:pos x="107" y="46"/>
              </a:cxn>
              <a:cxn ang="0">
                <a:pos x="87" y="56"/>
              </a:cxn>
              <a:cxn ang="0">
                <a:pos x="107" y="46"/>
              </a:cxn>
              <a:cxn ang="0">
                <a:pos x="27" y="16"/>
              </a:cxn>
              <a:cxn ang="0">
                <a:pos x="80" y="70"/>
              </a:cxn>
              <a:cxn ang="0">
                <a:pos x="0" y="43"/>
              </a:cxn>
              <a:cxn ang="0">
                <a:pos x="36" y="57"/>
              </a:cxn>
              <a:cxn ang="0">
                <a:pos x="36" y="29"/>
              </a:cxn>
              <a:cxn ang="0">
                <a:pos x="163" y="89"/>
              </a:cxn>
              <a:cxn ang="0">
                <a:pos x="135" y="90"/>
              </a:cxn>
              <a:cxn ang="0">
                <a:pos x="132" y="83"/>
              </a:cxn>
              <a:cxn ang="0">
                <a:pos x="120" y="104"/>
              </a:cxn>
              <a:cxn ang="0">
                <a:pos x="107" y="83"/>
              </a:cxn>
              <a:cxn ang="0">
                <a:pos x="63" y="90"/>
              </a:cxn>
              <a:cxn ang="0">
                <a:pos x="35" y="90"/>
              </a:cxn>
              <a:cxn ang="0">
                <a:pos x="32" y="83"/>
              </a:cxn>
              <a:cxn ang="0">
                <a:pos x="19" y="104"/>
              </a:cxn>
              <a:cxn ang="0">
                <a:pos x="20" y="75"/>
              </a:cxn>
              <a:cxn ang="0">
                <a:pos x="20" y="73"/>
              </a:cxn>
              <a:cxn ang="0">
                <a:pos x="150" y="75"/>
              </a:cxn>
              <a:cxn ang="0">
                <a:pos x="26" y="89"/>
              </a:cxn>
              <a:cxn ang="0">
                <a:pos x="13" y="89"/>
              </a:cxn>
              <a:cxn ang="0">
                <a:pos x="26" y="89"/>
              </a:cxn>
              <a:cxn ang="0">
                <a:pos x="49" y="82"/>
              </a:cxn>
              <a:cxn ang="0">
                <a:pos x="49" y="96"/>
              </a:cxn>
              <a:cxn ang="0">
                <a:pos x="126" y="89"/>
              </a:cxn>
              <a:cxn ang="0">
                <a:pos x="113" y="89"/>
              </a:cxn>
              <a:cxn ang="0">
                <a:pos x="126" y="89"/>
              </a:cxn>
              <a:cxn ang="0">
                <a:pos x="149" y="82"/>
              </a:cxn>
              <a:cxn ang="0">
                <a:pos x="149" y="96"/>
              </a:cxn>
              <a:cxn ang="0">
                <a:pos x="43" y="47"/>
              </a:cxn>
              <a:cxn ang="0">
                <a:pos x="40" y="47"/>
              </a:cxn>
              <a:cxn ang="0">
                <a:pos x="43" y="47"/>
              </a:cxn>
              <a:cxn ang="0">
                <a:pos x="87" y="16"/>
              </a:cxn>
              <a:cxn ang="0">
                <a:pos x="107" y="23"/>
              </a:cxn>
            </a:cxnLst>
            <a:rect l="0" t="0" r="r" b="b"/>
            <a:pathLst>
              <a:path w="168" h="104">
                <a:moveTo>
                  <a:pt x="87" y="63"/>
                </a:moveTo>
                <a:cubicBezTo>
                  <a:pt x="107" y="63"/>
                  <a:pt x="107" y="63"/>
                  <a:pt x="107" y="63"/>
                </a:cubicBezTo>
                <a:cubicBezTo>
                  <a:pt x="107" y="70"/>
                  <a:pt x="107" y="70"/>
                  <a:pt x="107" y="70"/>
                </a:cubicBezTo>
                <a:cubicBezTo>
                  <a:pt x="87" y="70"/>
                  <a:pt x="87" y="70"/>
                  <a:pt x="87" y="70"/>
                </a:cubicBezTo>
                <a:lnTo>
                  <a:pt x="87" y="63"/>
                </a:lnTo>
                <a:close/>
                <a:moveTo>
                  <a:pt x="113" y="0"/>
                </a:moveTo>
                <a:cubicBezTo>
                  <a:pt x="80" y="0"/>
                  <a:pt x="80" y="0"/>
                  <a:pt x="80" y="0"/>
                </a:cubicBezTo>
                <a:cubicBezTo>
                  <a:pt x="80" y="13"/>
                  <a:pt x="80" y="13"/>
                  <a:pt x="80" y="13"/>
                </a:cubicBezTo>
                <a:cubicBezTo>
                  <a:pt x="113" y="13"/>
                  <a:pt x="113" y="13"/>
                  <a:pt x="113" y="13"/>
                </a:cubicBezTo>
                <a:lnTo>
                  <a:pt x="113" y="0"/>
                </a:lnTo>
                <a:close/>
                <a:moveTo>
                  <a:pt x="168" y="43"/>
                </a:moveTo>
                <a:cubicBezTo>
                  <a:pt x="168" y="28"/>
                  <a:pt x="156" y="16"/>
                  <a:pt x="142" y="16"/>
                </a:cubicBezTo>
                <a:cubicBezTo>
                  <a:pt x="113" y="16"/>
                  <a:pt x="113" y="16"/>
                  <a:pt x="113" y="16"/>
                </a:cubicBezTo>
                <a:cubicBezTo>
                  <a:pt x="113" y="70"/>
                  <a:pt x="113" y="70"/>
                  <a:pt x="113" y="70"/>
                </a:cubicBezTo>
                <a:cubicBezTo>
                  <a:pt x="142" y="70"/>
                  <a:pt x="142" y="70"/>
                  <a:pt x="142" y="70"/>
                </a:cubicBezTo>
                <a:cubicBezTo>
                  <a:pt x="156" y="70"/>
                  <a:pt x="168" y="58"/>
                  <a:pt x="168" y="43"/>
                </a:cubicBezTo>
                <a:close/>
                <a:moveTo>
                  <a:pt x="107" y="30"/>
                </a:moveTo>
                <a:cubicBezTo>
                  <a:pt x="87" y="30"/>
                  <a:pt x="87" y="30"/>
                  <a:pt x="87" y="30"/>
                </a:cubicBezTo>
                <a:cubicBezTo>
                  <a:pt x="87" y="40"/>
                  <a:pt x="87" y="40"/>
                  <a:pt x="87" y="40"/>
                </a:cubicBezTo>
                <a:cubicBezTo>
                  <a:pt x="107" y="40"/>
                  <a:pt x="107" y="40"/>
                  <a:pt x="107" y="40"/>
                </a:cubicBezTo>
                <a:lnTo>
                  <a:pt x="107" y="30"/>
                </a:lnTo>
                <a:close/>
                <a:moveTo>
                  <a:pt x="107" y="46"/>
                </a:moveTo>
                <a:cubicBezTo>
                  <a:pt x="87" y="46"/>
                  <a:pt x="87" y="46"/>
                  <a:pt x="87" y="46"/>
                </a:cubicBezTo>
                <a:cubicBezTo>
                  <a:pt x="87" y="56"/>
                  <a:pt x="87" y="56"/>
                  <a:pt x="87" y="56"/>
                </a:cubicBezTo>
                <a:cubicBezTo>
                  <a:pt x="107" y="56"/>
                  <a:pt x="107" y="56"/>
                  <a:pt x="107" y="56"/>
                </a:cubicBezTo>
                <a:lnTo>
                  <a:pt x="107" y="46"/>
                </a:lnTo>
                <a:close/>
                <a:moveTo>
                  <a:pt x="0" y="43"/>
                </a:moveTo>
                <a:cubicBezTo>
                  <a:pt x="0" y="28"/>
                  <a:pt x="12" y="16"/>
                  <a:pt x="27" y="16"/>
                </a:cubicBezTo>
                <a:cubicBezTo>
                  <a:pt x="80" y="16"/>
                  <a:pt x="80" y="16"/>
                  <a:pt x="80" y="16"/>
                </a:cubicBezTo>
                <a:cubicBezTo>
                  <a:pt x="80" y="70"/>
                  <a:pt x="80" y="70"/>
                  <a:pt x="80" y="70"/>
                </a:cubicBezTo>
                <a:cubicBezTo>
                  <a:pt x="27" y="70"/>
                  <a:pt x="27" y="70"/>
                  <a:pt x="27" y="70"/>
                </a:cubicBezTo>
                <a:cubicBezTo>
                  <a:pt x="12" y="70"/>
                  <a:pt x="0" y="58"/>
                  <a:pt x="0" y="43"/>
                </a:cubicBezTo>
                <a:close/>
                <a:moveTo>
                  <a:pt x="27" y="47"/>
                </a:moveTo>
                <a:cubicBezTo>
                  <a:pt x="27" y="53"/>
                  <a:pt x="31" y="57"/>
                  <a:pt x="36" y="57"/>
                </a:cubicBezTo>
                <a:cubicBezTo>
                  <a:pt x="41" y="57"/>
                  <a:pt x="45" y="53"/>
                  <a:pt x="45" y="47"/>
                </a:cubicBezTo>
                <a:cubicBezTo>
                  <a:pt x="45" y="38"/>
                  <a:pt x="36" y="29"/>
                  <a:pt x="36" y="29"/>
                </a:cubicBezTo>
                <a:cubicBezTo>
                  <a:pt x="36" y="29"/>
                  <a:pt x="27" y="38"/>
                  <a:pt x="27" y="47"/>
                </a:cubicBezTo>
                <a:close/>
                <a:moveTo>
                  <a:pt x="163" y="89"/>
                </a:moveTo>
                <a:cubicBezTo>
                  <a:pt x="163" y="97"/>
                  <a:pt x="157" y="104"/>
                  <a:pt x="149" y="104"/>
                </a:cubicBezTo>
                <a:cubicBezTo>
                  <a:pt x="141" y="104"/>
                  <a:pt x="135" y="98"/>
                  <a:pt x="135" y="90"/>
                </a:cubicBezTo>
                <a:cubicBezTo>
                  <a:pt x="135" y="87"/>
                  <a:pt x="136" y="83"/>
                  <a:pt x="137" y="83"/>
                </a:cubicBezTo>
                <a:cubicBezTo>
                  <a:pt x="132" y="83"/>
                  <a:pt x="132" y="83"/>
                  <a:pt x="132" y="83"/>
                </a:cubicBezTo>
                <a:cubicBezTo>
                  <a:pt x="133" y="83"/>
                  <a:pt x="134" y="87"/>
                  <a:pt x="134" y="90"/>
                </a:cubicBezTo>
                <a:cubicBezTo>
                  <a:pt x="134" y="98"/>
                  <a:pt x="127" y="104"/>
                  <a:pt x="120" y="104"/>
                </a:cubicBezTo>
                <a:cubicBezTo>
                  <a:pt x="112" y="104"/>
                  <a:pt x="105" y="98"/>
                  <a:pt x="105" y="90"/>
                </a:cubicBezTo>
                <a:cubicBezTo>
                  <a:pt x="105" y="87"/>
                  <a:pt x="106" y="83"/>
                  <a:pt x="107" y="83"/>
                </a:cubicBezTo>
                <a:cubicBezTo>
                  <a:pt x="61" y="83"/>
                  <a:pt x="61" y="83"/>
                  <a:pt x="61" y="83"/>
                </a:cubicBezTo>
                <a:cubicBezTo>
                  <a:pt x="62" y="83"/>
                  <a:pt x="63" y="87"/>
                  <a:pt x="63" y="90"/>
                </a:cubicBezTo>
                <a:cubicBezTo>
                  <a:pt x="63" y="98"/>
                  <a:pt x="57" y="104"/>
                  <a:pt x="49" y="104"/>
                </a:cubicBezTo>
                <a:cubicBezTo>
                  <a:pt x="41" y="104"/>
                  <a:pt x="35" y="98"/>
                  <a:pt x="35" y="90"/>
                </a:cubicBezTo>
                <a:cubicBezTo>
                  <a:pt x="35" y="87"/>
                  <a:pt x="35" y="83"/>
                  <a:pt x="37" y="83"/>
                </a:cubicBezTo>
                <a:cubicBezTo>
                  <a:pt x="32" y="83"/>
                  <a:pt x="32" y="83"/>
                  <a:pt x="32" y="83"/>
                </a:cubicBezTo>
                <a:cubicBezTo>
                  <a:pt x="33" y="83"/>
                  <a:pt x="34" y="87"/>
                  <a:pt x="34" y="90"/>
                </a:cubicBezTo>
                <a:cubicBezTo>
                  <a:pt x="34" y="98"/>
                  <a:pt x="27" y="104"/>
                  <a:pt x="19" y="104"/>
                </a:cubicBezTo>
                <a:cubicBezTo>
                  <a:pt x="12" y="104"/>
                  <a:pt x="5" y="97"/>
                  <a:pt x="5" y="89"/>
                </a:cubicBezTo>
                <a:cubicBezTo>
                  <a:pt x="5" y="81"/>
                  <a:pt x="12" y="75"/>
                  <a:pt x="20" y="75"/>
                </a:cubicBezTo>
                <a:cubicBezTo>
                  <a:pt x="20" y="75"/>
                  <a:pt x="20" y="75"/>
                  <a:pt x="20" y="75"/>
                </a:cubicBezTo>
                <a:cubicBezTo>
                  <a:pt x="20" y="73"/>
                  <a:pt x="20" y="73"/>
                  <a:pt x="20" y="73"/>
                </a:cubicBezTo>
                <a:cubicBezTo>
                  <a:pt x="150" y="73"/>
                  <a:pt x="150" y="73"/>
                  <a:pt x="150" y="73"/>
                </a:cubicBezTo>
                <a:cubicBezTo>
                  <a:pt x="150" y="75"/>
                  <a:pt x="150" y="75"/>
                  <a:pt x="150" y="75"/>
                </a:cubicBezTo>
                <a:cubicBezTo>
                  <a:pt x="157" y="75"/>
                  <a:pt x="163" y="82"/>
                  <a:pt x="163" y="89"/>
                </a:cubicBezTo>
                <a:close/>
                <a:moveTo>
                  <a:pt x="26" y="89"/>
                </a:moveTo>
                <a:cubicBezTo>
                  <a:pt x="26" y="85"/>
                  <a:pt x="23" y="82"/>
                  <a:pt x="19" y="82"/>
                </a:cubicBezTo>
                <a:cubicBezTo>
                  <a:pt x="16" y="82"/>
                  <a:pt x="13" y="85"/>
                  <a:pt x="13" y="89"/>
                </a:cubicBezTo>
                <a:cubicBezTo>
                  <a:pt x="13" y="93"/>
                  <a:pt x="16" y="96"/>
                  <a:pt x="19" y="96"/>
                </a:cubicBezTo>
                <a:cubicBezTo>
                  <a:pt x="23" y="96"/>
                  <a:pt x="26" y="93"/>
                  <a:pt x="26" y="89"/>
                </a:cubicBezTo>
                <a:close/>
                <a:moveTo>
                  <a:pt x="56" y="89"/>
                </a:moveTo>
                <a:cubicBezTo>
                  <a:pt x="56" y="85"/>
                  <a:pt x="53" y="82"/>
                  <a:pt x="49" y="82"/>
                </a:cubicBezTo>
                <a:cubicBezTo>
                  <a:pt x="45" y="82"/>
                  <a:pt x="42" y="85"/>
                  <a:pt x="42" y="89"/>
                </a:cubicBezTo>
                <a:cubicBezTo>
                  <a:pt x="42" y="93"/>
                  <a:pt x="45" y="96"/>
                  <a:pt x="49" y="96"/>
                </a:cubicBezTo>
                <a:cubicBezTo>
                  <a:pt x="53" y="96"/>
                  <a:pt x="56" y="93"/>
                  <a:pt x="56" y="89"/>
                </a:cubicBezTo>
                <a:close/>
                <a:moveTo>
                  <a:pt x="126" y="89"/>
                </a:moveTo>
                <a:cubicBezTo>
                  <a:pt x="126" y="85"/>
                  <a:pt x="123" y="82"/>
                  <a:pt x="120" y="82"/>
                </a:cubicBezTo>
                <a:cubicBezTo>
                  <a:pt x="116" y="82"/>
                  <a:pt x="113" y="85"/>
                  <a:pt x="113" y="89"/>
                </a:cubicBezTo>
                <a:cubicBezTo>
                  <a:pt x="113" y="93"/>
                  <a:pt x="116" y="96"/>
                  <a:pt x="120" y="96"/>
                </a:cubicBezTo>
                <a:cubicBezTo>
                  <a:pt x="123" y="96"/>
                  <a:pt x="126" y="93"/>
                  <a:pt x="126" y="89"/>
                </a:cubicBezTo>
                <a:close/>
                <a:moveTo>
                  <a:pt x="156" y="89"/>
                </a:moveTo>
                <a:cubicBezTo>
                  <a:pt x="156" y="85"/>
                  <a:pt x="153" y="82"/>
                  <a:pt x="149" y="82"/>
                </a:cubicBezTo>
                <a:cubicBezTo>
                  <a:pt x="145" y="82"/>
                  <a:pt x="142" y="85"/>
                  <a:pt x="142" y="89"/>
                </a:cubicBezTo>
                <a:cubicBezTo>
                  <a:pt x="142" y="93"/>
                  <a:pt x="145" y="96"/>
                  <a:pt x="149" y="96"/>
                </a:cubicBezTo>
                <a:cubicBezTo>
                  <a:pt x="153" y="96"/>
                  <a:pt x="156" y="93"/>
                  <a:pt x="156" y="89"/>
                </a:cubicBezTo>
                <a:close/>
                <a:moveTo>
                  <a:pt x="43" y="47"/>
                </a:moveTo>
                <a:cubicBezTo>
                  <a:pt x="43" y="44"/>
                  <a:pt x="41" y="43"/>
                  <a:pt x="41" y="43"/>
                </a:cubicBezTo>
                <a:cubicBezTo>
                  <a:pt x="40" y="43"/>
                  <a:pt x="40" y="45"/>
                  <a:pt x="40" y="47"/>
                </a:cubicBezTo>
                <a:cubicBezTo>
                  <a:pt x="40" y="49"/>
                  <a:pt x="40" y="51"/>
                  <a:pt x="41" y="51"/>
                </a:cubicBezTo>
                <a:cubicBezTo>
                  <a:pt x="41" y="52"/>
                  <a:pt x="43" y="50"/>
                  <a:pt x="43" y="47"/>
                </a:cubicBezTo>
                <a:close/>
                <a:moveTo>
                  <a:pt x="107" y="16"/>
                </a:moveTo>
                <a:cubicBezTo>
                  <a:pt x="87" y="16"/>
                  <a:pt x="87" y="16"/>
                  <a:pt x="87" y="16"/>
                </a:cubicBezTo>
                <a:cubicBezTo>
                  <a:pt x="87" y="23"/>
                  <a:pt x="87" y="23"/>
                  <a:pt x="87" y="23"/>
                </a:cubicBezTo>
                <a:cubicBezTo>
                  <a:pt x="107" y="23"/>
                  <a:pt x="107" y="23"/>
                  <a:pt x="107" y="23"/>
                </a:cubicBezTo>
                <a:lnTo>
                  <a:pt x="107" y="16"/>
                </a:lnTo>
                <a:close/>
              </a:path>
            </a:pathLst>
          </a:custGeom>
          <a:solidFill>
            <a:schemeClr val="accent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47" name="Group 46">
            <a:extLst>
              <a:ext uri="{FF2B5EF4-FFF2-40B4-BE49-F238E27FC236}">
                <a16:creationId xmlns:a16="http://schemas.microsoft.com/office/drawing/2014/main" id="{CC651E62-06C9-4A28-96FE-E4BE3DBE65EA}"/>
              </a:ext>
            </a:extLst>
          </p:cNvPr>
          <p:cNvGrpSpPr>
            <a:grpSpLocks noChangeAspect="1"/>
          </p:cNvGrpSpPr>
          <p:nvPr/>
        </p:nvGrpSpPr>
        <p:grpSpPr>
          <a:xfrm>
            <a:off x="7096082" y="4355283"/>
            <a:ext cx="276431" cy="267757"/>
            <a:chOff x="2053710" y="1590342"/>
            <a:chExt cx="345538" cy="334695"/>
          </a:xfrm>
          <a:solidFill>
            <a:schemeClr val="bg1">
              <a:lumMod val="95000"/>
            </a:schemeClr>
          </a:solidFill>
        </p:grpSpPr>
        <p:sp>
          <p:nvSpPr>
            <p:cNvPr id="48" name="Oval 204">
              <a:extLst>
                <a:ext uri="{FF2B5EF4-FFF2-40B4-BE49-F238E27FC236}">
                  <a16:creationId xmlns:a16="http://schemas.microsoft.com/office/drawing/2014/main" id="{3E2DEF42-CB10-426C-AE91-E369F304CF29}"/>
                </a:ext>
              </a:extLst>
            </p:cNvPr>
            <p:cNvSpPr>
              <a:spLocks noChangeArrowheads="1"/>
            </p:cNvSpPr>
            <p:nvPr/>
          </p:nvSpPr>
          <p:spPr bwMode="auto">
            <a:xfrm>
              <a:off x="2243829" y="1590342"/>
              <a:ext cx="71566" cy="715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Freeform 205">
              <a:extLst>
                <a:ext uri="{FF2B5EF4-FFF2-40B4-BE49-F238E27FC236}">
                  <a16:creationId xmlns:a16="http://schemas.microsoft.com/office/drawing/2014/main" id="{BB8FECE9-0607-4166-9792-18E67D4DF724}"/>
                </a:ext>
              </a:extLst>
            </p:cNvPr>
            <p:cNvSpPr>
              <a:spLocks/>
            </p:cNvSpPr>
            <p:nvPr/>
          </p:nvSpPr>
          <p:spPr bwMode="auto">
            <a:xfrm>
              <a:off x="2053710" y="1656847"/>
              <a:ext cx="345538" cy="268190"/>
            </a:xfrm>
            <a:custGeom>
              <a:avLst/>
              <a:gdLst>
                <a:gd name="T0" fmla="*/ 383 w 478"/>
                <a:gd name="T1" fmla="*/ 76 h 371"/>
                <a:gd name="T2" fmla="*/ 331 w 478"/>
                <a:gd name="T3" fmla="*/ 35 h 371"/>
                <a:gd name="T4" fmla="*/ 242 w 478"/>
                <a:gd name="T5" fmla="*/ 0 h 371"/>
                <a:gd name="T6" fmla="*/ 133 w 478"/>
                <a:gd name="T7" fmla="*/ 0 h 371"/>
                <a:gd name="T8" fmla="*/ 78 w 478"/>
                <a:gd name="T9" fmla="*/ 118 h 371"/>
                <a:gd name="T10" fmla="*/ 64 w 478"/>
                <a:gd name="T11" fmla="*/ 114 h 371"/>
                <a:gd name="T12" fmla="*/ 59 w 478"/>
                <a:gd name="T13" fmla="*/ 128 h 371"/>
                <a:gd name="T14" fmla="*/ 57 w 478"/>
                <a:gd name="T15" fmla="*/ 132 h 371"/>
                <a:gd name="T16" fmla="*/ 55 w 478"/>
                <a:gd name="T17" fmla="*/ 137 h 371"/>
                <a:gd name="T18" fmla="*/ 38 w 478"/>
                <a:gd name="T19" fmla="*/ 130 h 371"/>
                <a:gd name="T20" fmla="*/ 0 w 478"/>
                <a:gd name="T21" fmla="*/ 220 h 371"/>
                <a:gd name="T22" fmla="*/ 90 w 478"/>
                <a:gd name="T23" fmla="*/ 258 h 371"/>
                <a:gd name="T24" fmla="*/ 97 w 478"/>
                <a:gd name="T25" fmla="*/ 260 h 371"/>
                <a:gd name="T26" fmla="*/ 97 w 478"/>
                <a:gd name="T27" fmla="*/ 258 h 371"/>
                <a:gd name="T28" fmla="*/ 135 w 478"/>
                <a:gd name="T29" fmla="*/ 170 h 371"/>
                <a:gd name="T30" fmla="*/ 119 w 478"/>
                <a:gd name="T31" fmla="*/ 163 h 371"/>
                <a:gd name="T32" fmla="*/ 121 w 478"/>
                <a:gd name="T33" fmla="*/ 159 h 371"/>
                <a:gd name="T34" fmla="*/ 123 w 478"/>
                <a:gd name="T35" fmla="*/ 154 h 371"/>
                <a:gd name="T36" fmla="*/ 128 w 478"/>
                <a:gd name="T37" fmla="*/ 140 h 371"/>
                <a:gd name="T38" fmla="*/ 114 w 478"/>
                <a:gd name="T39" fmla="*/ 135 h 371"/>
                <a:gd name="T40" fmla="*/ 156 w 478"/>
                <a:gd name="T41" fmla="*/ 38 h 371"/>
                <a:gd name="T42" fmla="*/ 227 w 478"/>
                <a:gd name="T43" fmla="*/ 38 h 371"/>
                <a:gd name="T44" fmla="*/ 178 w 478"/>
                <a:gd name="T45" fmla="*/ 175 h 371"/>
                <a:gd name="T46" fmla="*/ 166 w 478"/>
                <a:gd name="T47" fmla="*/ 251 h 371"/>
                <a:gd name="T48" fmla="*/ 145 w 478"/>
                <a:gd name="T49" fmla="*/ 253 h 371"/>
                <a:gd name="T50" fmla="*/ 135 w 478"/>
                <a:gd name="T51" fmla="*/ 277 h 371"/>
                <a:gd name="T52" fmla="*/ 130 w 478"/>
                <a:gd name="T53" fmla="*/ 286 h 371"/>
                <a:gd name="T54" fmla="*/ 121 w 478"/>
                <a:gd name="T55" fmla="*/ 282 h 371"/>
                <a:gd name="T56" fmla="*/ 64 w 478"/>
                <a:gd name="T57" fmla="*/ 260 h 371"/>
                <a:gd name="T58" fmla="*/ 57 w 478"/>
                <a:gd name="T59" fmla="*/ 260 h 371"/>
                <a:gd name="T60" fmla="*/ 59 w 478"/>
                <a:gd name="T61" fmla="*/ 310 h 371"/>
                <a:gd name="T62" fmla="*/ 208 w 478"/>
                <a:gd name="T63" fmla="*/ 298 h 371"/>
                <a:gd name="T64" fmla="*/ 225 w 478"/>
                <a:gd name="T65" fmla="*/ 208 h 371"/>
                <a:gd name="T66" fmla="*/ 227 w 478"/>
                <a:gd name="T67" fmla="*/ 211 h 371"/>
                <a:gd name="T68" fmla="*/ 286 w 478"/>
                <a:gd name="T69" fmla="*/ 253 h 371"/>
                <a:gd name="T70" fmla="*/ 291 w 478"/>
                <a:gd name="T71" fmla="*/ 371 h 371"/>
                <a:gd name="T72" fmla="*/ 341 w 478"/>
                <a:gd name="T73" fmla="*/ 369 h 371"/>
                <a:gd name="T74" fmla="*/ 334 w 478"/>
                <a:gd name="T75" fmla="*/ 227 h 371"/>
                <a:gd name="T76" fmla="*/ 263 w 478"/>
                <a:gd name="T77" fmla="*/ 175 h 371"/>
                <a:gd name="T78" fmla="*/ 315 w 478"/>
                <a:gd name="T79" fmla="*/ 69 h 371"/>
                <a:gd name="T80" fmla="*/ 383 w 478"/>
                <a:gd name="T81" fmla="*/ 123 h 371"/>
                <a:gd name="T82" fmla="*/ 478 w 478"/>
                <a:gd name="T83" fmla="*/ 43 h 371"/>
                <a:gd name="T84" fmla="*/ 454 w 478"/>
                <a:gd name="T85" fmla="*/ 14 h 371"/>
                <a:gd name="T86" fmla="*/ 383 w 478"/>
                <a:gd name="T87" fmla="*/ 7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8" h="371">
                  <a:moveTo>
                    <a:pt x="383" y="76"/>
                  </a:moveTo>
                  <a:lnTo>
                    <a:pt x="331" y="35"/>
                  </a:lnTo>
                  <a:lnTo>
                    <a:pt x="242" y="0"/>
                  </a:lnTo>
                  <a:lnTo>
                    <a:pt x="133" y="0"/>
                  </a:lnTo>
                  <a:lnTo>
                    <a:pt x="78" y="118"/>
                  </a:lnTo>
                  <a:lnTo>
                    <a:pt x="64" y="114"/>
                  </a:lnTo>
                  <a:lnTo>
                    <a:pt x="59" y="128"/>
                  </a:lnTo>
                  <a:lnTo>
                    <a:pt x="57" y="132"/>
                  </a:lnTo>
                  <a:lnTo>
                    <a:pt x="55" y="137"/>
                  </a:lnTo>
                  <a:lnTo>
                    <a:pt x="38" y="130"/>
                  </a:lnTo>
                  <a:lnTo>
                    <a:pt x="0" y="220"/>
                  </a:lnTo>
                  <a:lnTo>
                    <a:pt x="90" y="258"/>
                  </a:lnTo>
                  <a:lnTo>
                    <a:pt x="97" y="260"/>
                  </a:lnTo>
                  <a:lnTo>
                    <a:pt x="97" y="258"/>
                  </a:lnTo>
                  <a:lnTo>
                    <a:pt x="135" y="170"/>
                  </a:lnTo>
                  <a:lnTo>
                    <a:pt x="119" y="163"/>
                  </a:lnTo>
                  <a:lnTo>
                    <a:pt x="121" y="159"/>
                  </a:lnTo>
                  <a:lnTo>
                    <a:pt x="123" y="154"/>
                  </a:lnTo>
                  <a:lnTo>
                    <a:pt x="128" y="140"/>
                  </a:lnTo>
                  <a:lnTo>
                    <a:pt x="114" y="135"/>
                  </a:lnTo>
                  <a:lnTo>
                    <a:pt x="156" y="38"/>
                  </a:lnTo>
                  <a:lnTo>
                    <a:pt x="227" y="38"/>
                  </a:lnTo>
                  <a:lnTo>
                    <a:pt x="178" y="175"/>
                  </a:lnTo>
                  <a:lnTo>
                    <a:pt x="166" y="251"/>
                  </a:lnTo>
                  <a:lnTo>
                    <a:pt x="145" y="253"/>
                  </a:lnTo>
                  <a:lnTo>
                    <a:pt x="135" y="277"/>
                  </a:lnTo>
                  <a:lnTo>
                    <a:pt x="130" y="286"/>
                  </a:lnTo>
                  <a:lnTo>
                    <a:pt x="121" y="282"/>
                  </a:lnTo>
                  <a:lnTo>
                    <a:pt x="64" y="260"/>
                  </a:lnTo>
                  <a:lnTo>
                    <a:pt x="57" y="260"/>
                  </a:lnTo>
                  <a:lnTo>
                    <a:pt x="59" y="310"/>
                  </a:lnTo>
                  <a:lnTo>
                    <a:pt x="208" y="298"/>
                  </a:lnTo>
                  <a:lnTo>
                    <a:pt x="225" y="208"/>
                  </a:lnTo>
                  <a:lnTo>
                    <a:pt x="227" y="211"/>
                  </a:lnTo>
                  <a:lnTo>
                    <a:pt x="286" y="253"/>
                  </a:lnTo>
                  <a:lnTo>
                    <a:pt x="291" y="371"/>
                  </a:lnTo>
                  <a:lnTo>
                    <a:pt x="341" y="369"/>
                  </a:lnTo>
                  <a:lnTo>
                    <a:pt x="334" y="227"/>
                  </a:lnTo>
                  <a:lnTo>
                    <a:pt x="263" y="175"/>
                  </a:lnTo>
                  <a:lnTo>
                    <a:pt x="315" y="69"/>
                  </a:lnTo>
                  <a:lnTo>
                    <a:pt x="383" y="123"/>
                  </a:lnTo>
                  <a:lnTo>
                    <a:pt x="478" y="43"/>
                  </a:lnTo>
                  <a:lnTo>
                    <a:pt x="454" y="14"/>
                  </a:lnTo>
                  <a:lnTo>
                    <a:pt x="383"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50" name="Group 49">
            <a:extLst>
              <a:ext uri="{FF2B5EF4-FFF2-40B4-BE49-F238E27FC236}">
                <a16:creationId xmlns:a16="http://schemas.microsoft.com/office/drawing/2014/main" id="{3156CD9F-F28B-4663-AF5C-D004C7CBE2B6}"/>
              </a:ext>
            </a:extLst>
          </p:cNvPr>
          <p:cNvGrpSpPr>
            <a:grpSpLocks noChangeAspect="1"/>
          </p:cNvGrpSpPr>
          <p:nvPr/>
        </p:nvGrpSpPr>
        <p:grpSpPr>
          <a:xfrm rot="183110">
            <a:off x="6552620" y="3062041"/>
            <a:ext cx="286840" cy="241153"/>
            <a:chOff x="1625041" y="421441"/>
            <a:chExt cx="358550" cy="301441"/>
          </a:xfrm>
          <a:solidFill>
            <a:schemeClr val="bg1">
              <a:lumMod val="95000"/>
            </a:schemeClr>
          </a:solidFill>
        </p:grpSpPr>
        <p:sp>
          <p:nvSpPr>
            <p:cNvPr id="51" name="Oval 136">
              <a:extLst>
                <a:ext uri="{FF2B5EF4-FFF2-40B4-BE49-F238E27FC236}">
                  <a16:creationId xmlns:a16="http://schemas.microsoft.com/office/drawing/2014/main" id="{2D8F2656-194C-4220-A344-35752CBA4397}"/>
                </a:ext>
              </a:extLst>
            </p:cNvPr>
            <p:cNvSpPr>
              <a:spLocks noChangeArrowheads="1"/>
            </p:cNvSpPr>
            <p:nvPr/>
          </p:nvSpPr>
          <p:spPr bwMode="auto">
            <a:xfrm>
              <a:off x="1850581" y="421441"/>
              <a:ext cx="59999" cy="600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Freeform 137">
              <a:extLst>
                <a:ext uri="{FF2B5EF4-FFF2-40B4-BE49-F238E27FC236}">
                  <a16:creationId xmlns:a16="http://schemas.microsoft.com/office/drawing/2014/main" id="{BFF87883-4946-45C9-85F6-3897C3D64DCA}"/>
                </a:ext>
              </a:extLst>
            </p:cNvPr>
            <p:cNvSpPr>
              <a:spLocks noEditPoints="1"/>
            </p:cNvSpPr>
            <p:nvPr/>
          </p:nvSpPr>
          <p:spPr bwMode="auto">
            <a:xfrm>
              <a:off x="1625041" y="594209"/>
              <a:ext cx="127950" cy="128673"/>
            </a:xfrm>
            <a:custGeom>
              <a:avLst/>
              <a:gdLst>
                <a:gd name="T0" fmla="*/ 38 w 75"/>
                <a:gd name="T1" fmla="*/ 75 h 75"/>
                <a:gd name="T2" fmla="*/ 75 w 75"/>
                <a:gd name="T3" fmla="*/ 38 h 75"/>
                <a:gd name="T4" fmla="*/ 38 w 75"/>
                <a:gd name="T5" fmla="*/ 0 h 75"/>
                <a:gd name="T6" fmla="*/ 38 w 75"/>
                <a:gd name="T7" fmla="*/ 17 h 75"/>
                <a:gd name="T8" fmla="*/ 58 w 75"/>
                <a:gd name="T9" fmla="*/ 38 h 75"/>
                <a:gd name="T10" fmla="*/ 38 w 75"/>
                <a:gd name="T11" fmla="*/ 58 h 75"/>
                <a:gd name="T12" fmla="*/ 38 w 75"/>
                <a:gd name="T13" fmla="*/ 75 h 75"/>
                <a:gd name="T14" fmla="*/ 38 w 75"/>
                <a:gd name="T15" fmla="*/ 0 h 75"/>
                <a:gd name="T16" fmla="*/ 0 w 75"/>
                <a:gd name="T17" fmla="*/ 38 h 75"/>
                <a:gd name="T18" fmla="*/ 38 w 75"/>
                <a:gd name="T19" fmla="*/ 75 h 75"/>
                <a:gd name="T20" fmla="*/ 38 w 75"/>
                <a:gd name="T21" fmla="*/ 75 h 75"/>
                <a:gd name="T22" fmla="*/ 38 w 75"/>
                <a:gd name="T23" fmla="*/ 58 h 75"/>
                <a:gd name="T24" fmla="*/ 38 w 75"/>
                <a:gd name="T25" fmla="*/ 58 h 75"/>
                <a:gd name="T26" fmla="*/ 38 w 75"/>
                <a:gd name="T27" fmla="*/ 58 h 75"/>
                <a:gd name="T28" fmla="*/ 17 w 75"/>
                <a:gd name="T29" fmla="*/ 38 h 75"/>
                <a:gd name="T30" fmla="*/ 38 w 75"/>
                <a:gd name="T31" fmla="*/ 17 h 75"/>
                <a:gd name="T32" fmla="*/ 38 w 75"/>
                <a:gd name="T33" fmla="*/ 17 h 75"/>
                <a:gd name="T34" fmla="*/ 38 w 75"/>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5">
                  <a:moveTo>
                    <a:pt x="38" y="75"/>
                  </a:moveTo>
                  <a:cubicBezTo>
                    <a:pt x="58" y="75"/>
                    <a:pt x="75" y="58"/>
                    <a:pt x="75" y="38"/>
                  </a:cubicBezTo>
                  <a:cubicBezTo>
                    <a:pt x="75" y="17"/>
                    <a:pt x="58" y="0"/>
                    <a:pt x="38" y="0"/>
                  </a:cubicBezTo>
                  <a:cubicBezTo>
                    <a:pt x="38" y="17"/>
                    <a:pt x="38" y="17"/>
                    <a:pt x="38" y="17"/>
                  </a:cubicBezTo>
                  <a:cubicBezTo>
                    <a:pt x="49" y="17"/>
                    <a:pt x="58" y="26"/>
                    <a:pt x="58" y="38"/>
                  </a:cubicBezTo>
                  <a:cubicBezTo>
                    <a:pt x="58" y="49"/>
                    <a:pt x="49" y="58"/>
                    <a:pt x="38" y="58"/>
                  </a:cubicBezTo>
                  <a:lnTo>
                    <a:pt x="38" y="75"/>
                  </a:lnTo>
                  <a:close/>
                  <a:moveTo>
                    <a:pt x="38" y="0"/>
                  </a:moveTo>
                  <a:cubicBezTo>
                    <a:pt x="17" y="0"/>
                    <a:pt x="0" y="17"/>
                    <a:pt x="0" y="38"/>
                  </a:cubicBezTo>
                  <a:cubicBezTo>
                    <a:pt x="0" y="58"/>
                    <a:pt x="17" y="75"/>
                    <a:pt x="38" y="75"/>
                  </a:cubicBezTo>
                  <a:cubicBezTo>
                    <a:pt x="38" y="75"/>
                    <a:pt x="38" y="75"/>
                    <a:pt x="38" y="75"/>
                  </a:cubicBezTo>
                  <a:cubicBezTo>
                    <a:pt x="38" y="58"/>
                    <a:pt x="38" y="58"/>
                    <a:pt x="38" y="58"/>
                  </a:cubicBezTo>
                  <a:cubicBezTo>
                    <a:pt x="38" y="58"/>
                    <a:pt x="38" y="58"/>
                    <a:pt x="38" y="58"/>
                  </a:cubicBezTo>
                  <a:cubicBezTo>
                    <a:pt x="38" y="58"/>
                    <a:pt x="38" y="58"/>
                    <a:pt x="38" y="58"/>
                  </a:cubicBezTo>
                  <a:cubicBezTo>
                    <a:pt x="26" y="58"/>
                    <a:pt x="17" y="49"/>
                    <a:pt x="17" y="38"/>
                  </a:cubicBezTo>
                  <a:cubicBezTo>
                    <a:pt x="17" y="26"/>
                    <a:pt x="26" y="17"/>
                    <a:pt x="38" y="17"/>
                  </a:cubicBezTo>
                  <a:cubicBezTo>
                    <a:pt x="38" y="17"/>
                    <a:pt x="38" y="17"/>
                    <a:pt x="38" y="17"/>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Freeform 139">
              <a:extLst>
                <a:ext uri="{FF2B5EF4-FFF2-40B4-BE49-F238E27FC236}">
                  <a16:creationId xmlns:a16="http://schemas.microsoft.com/office/drawing/2014/main" id="{47323F53-C8F7-4166-8BBD-657D871E8635}"/>
                </a:ext>
              </a:extLst>
            </p:cNvPr>
            <p:cNvSpPr>
              <a:spLocks noEditPoints="1"/>
            </p:cNvSpPr>
            <p:nvPr/>
          </p:nvSpPr>
          <p:spPr bwMode="auto">
            <a:xfrm>
              <a:off x="1855641" y="594209"/>
              <a:ext cx="127950" cy="128673"/>
            </a:xfrm>
            <a:custGeom>
              <a:avLst/>
              <a:gdLst>
                <a:gd name="T0" fmla="*/ 38 w 75"/>
                <a:gd name="T1" fmla="*/ 0 h 75"/>
                <a:gd name="T2" fmla="*/ 38 w 75"/>
                <a:gd name="T3" fmla="*/ 0 h 75"/>
                <a:gd name="T4" fmla="*/ 38 w 75"/>
                <a:gd name="T5" fmla="*/ 17 h 75"/>
                <a:gd name="T6" fmla="*/ 38 w 75"/>
                <a:gd name="T7" fmla="*/ 17 h 75"/>
                <a:gd name="T8" fmla="*/ 58 w 75"/>
                <a:gd name="T9" fmla="*/ 38 h 75"/>
                <a:gd name="T10" fmla="*/ 38 w 75"/>
                <a:gd name="T11" fmla="*/ 58 h 75"/>
                <a:gd name="T12" fmla="*/ 38 w 75"/>
                <a:gd name="T13" fmla="*/ 58 h 75"/>
                <a:gd name="T14" fmla="*/ 38 w 75"/>
                <a:gd name="T15" fmla="*/ 58 h 75"/>
                <a:gd name="T16" fmla="*/ 38 w 75"/>
                <a:gd name="T17" fmla="*/ 75 h 75"/>
                <a:gd name="T18" fmla="*/ 38 w 75"/>
                <a:gd name="T19" fmla="*/ 75 h 75"/>
                <a:gd name="T20" fmla="*/ 75 w 75"/>
                <a:gd name="T21" fmla="*/ 38 h 75"/>
                <a:gd name="T22" fmla="*/ 38 w 75"/>
                <a:gd name="T23" fmla="*/ 0 h 75"/>
                <a:gd name="T24" fmla="*/ 38 w 75"/>
                <a:gd name="T25" fmla="*/ 0 h 75"/>
                <a:gd name="T26" fmla="*/ 0 w 75"/>
                <a:gd name="T27" fmla="*/ 38 h 75"/>
                <a:gd name="T28" fmla="*/ 38 w 75"/>
                <a:gd name="T29" fmla="*/ 75 h 75"/>
                <a:gd name="T30" fmla="*/ 38 w 75"/>
                <a:gd name="T31" fmla="*/ 58 h 75"/>
                <a:gd name="T32" fmla="*/ 17 w 75"/>
                <a:gd name="T33" fmla="*/ 38 h 75"/>
                <a:gd name="T34" fmla="*/ 38 w 75"/>
                <a:gd name="T35" fmla="*/ 17 h 75"/>
                <a:gd name="T36" fmla="*/ 38 w 75"/>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75">
                  <a:moveTo>
                    <a:pt x="38" y="0"/>
                  </a:moveTo>
                  <a:cubicBezTo>
                    <a:pt x="38" y="0"/>
                    <a:pt x="38" y="0"/>
                    <a:pt x="38" y="0"/>
                  </a:cubicBezTo>
                  <a:cubicBezTo>
                    <a:pt x="38" y="17"/>
                    <a:pt x="38" y="17"/>
                    <a:pt x="38" y="17"/>
                  </a:cubicBezTo>
                  <a:cubicBezTo>
                    <a:pt x="38" y="17"/>
                    <a:pt x="38" y="17"/>
                    <a:pt x="38" y="17"/>
                  </a:cubicBezTo>
                  <a:cubicBezTo>
                    <a:pt x="49" y="17"/>
                    <a:pt x="58" y="26"/>
                    <a:pt x="58" y="38"/>
                  </a:cubicBezTo>
                  <a:cubicBezTo>
                    <a:pt x="58" y="49"/>
                    <a:pt x="49" y="58"/>
                    <a:pt x="38" y="58"/>
                  </a:cubicBezTo>
                  <a:cubicBezTo>
                    <a:pt x="38" y="58"/>
                    <a:pt x="38" y="58"/>
                    <a:pt x="38" y="58"/>
                  </a:cubicBezTo>
                  <a:cubicBezTo>
                    <a:pt x="38" y="58"/>
                    <a:pt x="38" y="58"/>
                    <a:pt x="38" y="58"/>
                  </a:cubicBezTo>
                  <a:cubicBezTo>
                    <a:pt x="38" y="75"/>
                    <a:pt x="38" y="75"/>
                    <a:pt x="38" y="75"/>
                  </a:cubicBezTo>
                  <a:cubicBezTo>
                    <a:pt x="38" y="75"/>
                    <a:pt x="38" y="75"/>
                    <a:pt x="38" y="75"/>
                  </a:cubicBezTo>
                  <a:cubicBezTo>
                    <a:pt x="58" y="75"/>
                    <a:pt x="75" y="58"/>
                    <a:pt x="75" y="38"/>
                  </a:cubicBezTo>
                  <a:cubicBezTo>
                    <a:pt x="75" y="17"/>
                    <a:pt x="58" y="0"/>
                    <a:pt x="38" y="0"/>
                  </a:cubicBezTo>
                  <a:close/>
                  <a:moveTo>
                    <a:pt x="38" y="0"/>
                  </a:moveTo>
                  <a:cubicBezTo>
                    <a:pt x="17" y="0"/>
                    <a:pt x="0" y="17"/>
                    <a:pt x="0" y="38"/>
                  </a:cubicBezTo>
                  <a:cubicBezTo>
                    <a:pt x="0" y="58"/>
                    <a:pt x="17" y="75"/>
                    <a:pt x="38" y="75"/>
                  </a:cubicBezTo>
                  <a:cubicBezTo>
                    <a:pt x="38" y="58"/>
                    <a:pt x="38" y="58"/>
                    <a:pt x="38" y="58"/>
                  </a:cubicBezTo>
                  <a:cubicBezTo>
                    <a:pt x="26" y="58"/>
                    <a:pt x="17" y="49"/>
                    <a:pt x="17" y="38"/>
                  </a:cubicBezTo>
                  <a:cubicBezTo>
                    <a:pt x="17" y="26"/>
                    <a:pt x="26" y="17"/>
                    <a:pt x="38" y="17"/>
                  </a:cubicBez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4" name="Freeform 141">
              <a:extLst>
                <a:ext uri="{FF2B5EF4-FFF2-40B4-BE49-F238E27FC236}">
                  <a16:creationId xmlns:a16="http://schemas.microsoft.com/office/drawing/2014/main" id="{9D282F54-C9E6-4729-AAF8-B4271C5586D0}"/>
                </a:ext>
              </a:extLst>
            </p:cNvPr>
            <p:cNvSpPr>
              <a:spLocks/>
            </p:cNvSpPr>
            <p:nvPr/>
          </p:nvSpPr>
          <p:spPr bwMode="auto">
            <a:xfrm>
              <a:off x="1730582" y="456139"/>
              <a:ext cx="226262" cy="261684"/>
            </a:xfrm>
            <a:custGeom>
              <a:avLst/>
              <a:gdLst>
                <a:gd name="T0" fmla="*/ 88 w 132"/>
                <a:gd name="T1" fmla="*/ 56 h 153"/>
                <a:gd name="T2" fmla="*/ 92 w 132"/>
                <a:gd name="T3" fmla="*/ 57 h 153"/>
                <a:gd name="T4" fmla="*/ 126 w 132"/>
                <a:gd name="T5" fmla="*/ 42 h 153"/>
                <a:gd name="T6" fmla="*/ 130 w 132"/>
                <a:gd name="T7" fmla="*/ 31 h 153"/>
                <a:gd name="T8" fmla="*/ 119 w 132"/>
                <a:gd name="T9" fmla="*/ 27 h 153"/>
                <a:gd name="T10" fmla="*/ 97 w 132"/>
                <a:gd name="T11" fmla="*/ 38 h 153"/>
                <a:gd name="T12" fmla="*/ 93 w 132"/>
                <a:gd name="T13" fmla="*/ 37 h 153"/>
                <a:gd name="T14" fmla="*/ 56 w 132"/>
                <a:gd name="T15" fmla="*/ 1 h 153"/>
                <a:gd name="T16" fmla="*/ 52 w 132"/>
                <a:gd name="T17" fmla="*/ 1 h 153"/>
                <a:gd name="T18" fmla="*/ 1 w 132"/>
                <a:gd name="T19" fmla="*/ 52 h 153"/>
                <a:gd name="T20" fmla="*/ 1 w 132"/>
                <a:gd name="T21" fmla="*/ 56 h 153"/>
                <a:gd name="T22" fmla="*/ 36 w 132"/>
                <a:gd name="T23" fmla="*/ 86 h 153"/>
                <a:gd name="T24" fmla="*/ 37 w 132"/>
                <a:gd name="T25" fmla="*/ 90 h 153"/>
                <a:gd name="T26" fmla="*/ 19 w 132"/>
                <a:gd name="T27" fmla="*/ 128 h 153"/>
                <a:gd name="T28" fmla="*/ 20 w 132"/>
                <a:gd name="T29" fmla="*/ 133 h 153"/>
                <a:gd name="T30" fmla="*/ 31 w 132"/>
                <a:gd name="T31" fmla="*/ 149 h 153"/>
                <a:gd name="T32" fmla="*/ 40 w 132"/>
                <a:gd name="T33" fmla="*/ 153 h 153"/>
                <a:gd name="T34" fmla="*/ 47 w 132"/>
                <a:gd name="T35" fmla="*/ 151 h 153"/>
                <a:gd name="T36" fmla="*/ 49 w 132"/>
                <a:gd name="T37" fmla="*/ 136 h 153"/>
                <a:gd name="T38" fmla="*/ 45 w 132"/>
                <a:gd name="T39" fmla="*/ 130 h 153"/>
                <a:gd name="T40" fmla="*/ 45 w 132"/>
                <a:gd name="T41" fmla="*/ 126 h 153"/>
                <a:gd name="T42" fmla="*/ 62 w 132"/>
                <a:gd name="T43" fmla="*/ 84 h 153"/>
                <a:gd name="T44" fmla="*/ 61 w 132"/>
                <a:gd name="T45" fmla="*/ 80 h 153"/>
                <a:gd name="T46" fmla="*/ 42 w 132"/>
                <a:gd name="T47" fmla="*/ 61 h 153"/>
                <a:gd name="T48" fmla="*/ 42 w 132"/>
                <a:gd name="T49" fmla="*/ 58 h 153"/>
                <a:gd name="T50" fmla="*/ 64 w 132"/>
                <a:gd name="T51" fmla="*/ 36 h 153"/>
                <a:gd name="T52" fmla="*/ 68 w 132"/>
                <a:gd name="T53" fmla="*/ 36 h 153"/>
                <a:gd name="T54" fmla="*/ 88 w 132"/>
                <a:gd name="T55" fmla="*/ 5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153">
                  <a:moveTo>
                    <a:pt x="88" y="56"/>
                  </a:moveTo>
                  <a:cubicBezTo>
                    <a:pt x="89" y="57"/>
                    <a:pt x="91" y="57"/>
                    <a:pt x="92" y="57"/>
                  </a:cubicBezTo>
                  <a:cubicBezTo>
                    <a:pt x="126" y="42"/>
                    <a:pt x="126" y="42"/>
                    <a:pt x="126" y="42"/>
                  </a:cubicBezTo>
                  <a:cubicBezTo>
                    <a:pt x="130" y="40"/>
                    <a:pt x="132" y="35"/>
                    <a:pt x="130" y="31"/>
                  </a:cubicBezTo>
                  <a:cubicBezTo>
                    <a:pt x="128" y="27"/>
                    <a:pt x="123" y="25"/>
                    <a:pt x="119" y="27"/>
                  </a:cubicBezTo>
                  <a:cubicBezTo>
                    <a:pt x="97" y="38"/>
                    <a:pt x="97" y="38"/>
                    <a:pt x="97" y="38"/>
                  </a:cubicBezTo>
                  <a:cubicBezTo>
                    <a:pt x="95" y="39"/>
                    <a:pt x="94" y="38"/>
                    <a:pt x="93" y="37"/>
                  </a:cubicBezTo>
                  <a:cubicBezTo>
                    <a:pt x="56" y="1"/>
                    <a:pt x="56" y="1"/>
                    <a:pt x="56" y="1"/>
                  </a:cubicBezTo>
                  <a:cubicBezTo>
                    <a:pt x="55" y="0"/>
                    <a:pt x="53" y="0"/>
                    <a:pt x="52" y="1"/>
                  </a:cubicBezTo>
                  <a:cubicBezTo>
                    <a:pt x="1" y="52"/>
                    <a:pt x="1" y="52"/>
                    <a:pt x="1" y="52"/>
                  </a:cubicBezTo>
                  <a:cubicBezTo>
                    <a:pt x="0" y="53"/>
                    <a:pt x="0" y="55"/>
                    <a:pt x="1" y="56"/>
                  </a:cubicBezTo>
                  <a:cubicBezTo>
                    <a:pt x="8" y="61"/>
                    <a:pt x="29" y="79"/>
                    <a:pt x="36" y="86"/>
                  </a:cubicBezTo>
                  <a:cubicBezTo>
                    <a:pt x="37" y="86"/>
                    <a:pt x="37" y="88"/>
                    <a:pt x="37" y="90"/>
                  </a:cubicBezTo>
                  <a:cubicBezTo>
                    <a:pt x="19" y="128"/>
                    <a:pt x="19" y="128"/>
                    <a:pt x="19" y="128"/>
                  </a:cubicBezTo>
                  <a:cubicBezTo>
                    <a:pt x="19" y="130"/>
                    <a:pt x="19" y="131"/>
                    <a:pt x="20" y="133"/>
                  </a:cubicBezTo>
                  <a:cubicBezTo>
                    <a:pt x="31" y="149"/>
                    <a:pt x="31" y="149"/>
                    <a:pt x="31" y="149"/>
                  </a:cubicBezTo>
                  <a:cubicBezTo>
                    <a:pt x="33" y="151"/>
                    <a:pt x="36" y="153"/>
                    <a:pt x="40" y="153"/>
                  </a:cubicBezTo>
                  <a:cubicBezTo>
                    <a:pt x="42" y="153"/>
                    <a:pt x="45" y="153"/>
                    <a:pt x="47" y="151"/>
                  </a:cubicBezTo>
                  <a:cubicBezTo>
                    <a:pt x="52" y="147"/>
                    <a:pt x="53" y="141"/>
                    <a:pt x="49" y="136"/>
                  </a:cubicBezTo>
                  <a:cubicBezTo>
                    <a:pt x="45" y="130"/>
                    <a:pt x="45" y="130"/>
                    <a:pt x="45" y="130"/>
                  </a:cubicBezTo>
                  <a:cubicBezTo>
                    <a:pt x="44" y="129"/>
                    <a:pt x="44" y="127"/>
                    <a:pt x="45" y="126"/>
                  </a:cubicBezTo>
                  <a:cubicBezTo>
                    <a:pt x="62" y="84"/>
                    <a:pt x="62" y="84"/>
                    <a:pt x="62" y="84"/>
                  </a:cubicBezTo>
                  <a:cubicBezTo>
                    <a:pt x="63" y="83"/>
                    <a:pt x="62" y="81"/>
                    <a:pt x="61" y="80"/>
                  </a:cubicBezTo>
                  <a:cubicBezTo>
                    <a:pt x="57" y="76"/>
                    <a:pt x="47" y="66"/>
                    <a:pt x="42" y="61"/>
                  </a:cubicBezTo>
                  <a:cubicBezTo>
                    <a:pt x="41" y="60"/>
                    <a:pt x="41" y="59"/>
                    <a:pt x="42" y="58"/>
                  </a:cubicBezTo>
                  <a:cubicBezTo>
                    <a:pt x="64" y="36"/>
                    <a:pt x="64" y="36"/>
                    <a:pt x="64" y="36"/>
                  </a:cubicBezTo>
                  <a:cubicBezTo>
                    <a:pt x="65" y="35"/>
                    <a:pt x="67" y="35"/>
                    <a:pt x="68" y="36"/>
                  </a:cubicBezTo>
                  <a:lnTo>
                    <a:pt x="88"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1"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pic>
        <p:nvPicPr>
          <p:cNvPr id="55" name="Picture 54">
            <a:extLst>
              <a:ext uri="{FF2B5EF4-FFF2-40B4-BE49-F238E27FC236}">
                <a16:creationId xmlns:a16="http://schemas.microsoft.com/office/drawing/2014/main" id="{B20A50F1-242B-4161-9D59-744A85DE13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3238" y="3651250"/>
            <a:ext cx="276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5">
            <a:extLst>
              <a:ext uri="{FF2B5EF4-FFF2-40B4-BE49-F238E27FC236}">
                <a16:creationId xmlns:a16="http://schemas.microsoft.com/office/drawing/2014/main" id="{36E77416-DD9B-4817-9DE1-58DBD0772A7E}"/>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7194550" y="5051425"/>
            <a:ext cx="1206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itle 13">
            <a:extLst>
              <a:ext uri="{FF2B5EF4-FFF2-40B4-BE49-F238E27FC236}">
                <a16:creationId xmlns:a16="http://schemas.microsoft.com/office/drawing/2014/main" id="{B873F796-8CB2-422A-8E9B-02AB202986A8}"/>
              </a:ext>
            </a:extLst>
          </p:cNvPr>
          <p:cNvSpPr txBox="1">
            <a:spLocks/>
          </p:cNvSpPr>
          <p:nvPr/>
        </p:nvSpPr>
        <p:spPr>
          <a:xfrm>
            <a:off x="4581525" y="2900363"/>
            <a:ext cx="1466850" cy="793750"/>
          </a:xfrm>
          <a:prstGeom prst="rect">
            <a:avLst/>
          </a:prstGeom>
        </p:spPr>
        <p:txBody>
          <a:bodyPr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Very Fast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a:t>
            </a:r>
            <a:endParaRPr kumimoji="0" lang="en-US" sz="1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8" name="Title 13">
            <a:extLst>
              <a:ext uri="{FF2B5EF4-FFF2-40B4-BE49-F238E27FC236}">
                <a16:creationId xmlns:a16="http://schemas.microsoft.com/office/drawing/2014/main" id="{D8C50AB5-7F97-453D-9084-05D60004FBC3}"/>
              </a:ext>
            </a:extLst>
          </p:cNvPr>
          <p:cNvSpPr txBox="1">
            <a:spLocks/>
          </p:cNvSpPr>
          <p:nvPr/>
        </p:nvSpPr>
        <p:spPr>
          <a:xfrm>
            <a:off x="3359150" y="3524250"/>
            <a:ext cx="2481263" cy="750888"/>
          </a:xfrm>
          <a:prstGeom prst="rect">
            <a:avLst/>
          </a:prstGeom>
        </p:spPr>
        <p:txBody>
          <a:bodyPr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Fast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a:t>
            </a:r>
            <a:endParaRPr kumimoji="0" lang="en-US" sz="1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 name="Title 13">
            <a:extLst>
              <a:ext uri="{FF2B5EF4-FFF2-40B4-BE49-F238E27FC236}">
                <a16:creationId xmlns:a16="http://schemas.microsoft.com/office/drawing/2014/main" id="{725919C1-6055-4A84-A186-BC65EB505D25}"/>
              </a:ext>
            </a:extLst>
          </p:cNvPr>
          <p:cNvSpPr txBox="1">
            <a:spLocks/>
          </p:cNvSpPr>
          <p:nvPr/>
        </p:nvSpPr>
        <p:spPr>
          <a:xfrm>
            <a:off x="3019425" y="3968750"/>
            <a:ext cx="2714625" cy="1098550"/>
          </a:xfrm>
          <a:prstGeom prst="rect">
            <a:avLst/>
          </a:prstGeom>
        </p:spPr>
        <p:txBody>
          <a:bodyPr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Normal</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0" name="Title 13">
            <a:extLst>
              <a:ext uri="{FF2B5EF4-FFF2-40B4-BE49-F238E27FC236}">
                <a16:creationId xmlns:a16="http://schemas.microsoft.com/office/drawing/2014/main" id="{D0E0FC2E-EED6-4730-8F6D-17AECE8F7B60}"/>
              </a:ext>
            </a:extLst>
          </p:cNvPr>
          <p:cNvSpPr txBox="1">
            <a:spLocks/>
          </p:cNvSpPr>
          <p:nvPr/>
        </p:nvSpPr>
        <p:spPr>
          <a:xfrm>
            <a:off x="2203450" y="4625975"/>
            <a:ext cx="3778250" cy="1098550"/>
          </a:xfrm>
          <a:prstGeom prst="rect">
            <a:avLst/>
          </a:prstGeom>
        </p:spPr>
        <p:txBody>
          <a:bodyPr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2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Slow</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 name="Content Placeholder 2">
            <a:extLst>
              <a:ext uri="{FF2B5EF4-FFF2-40B4-BE49-F238E27FC236}">
                <a16:creationId xmlns:a16="http://schemas.microsoft.com/office/drawing/2014/main" id="{D729892B-4B91-48FB-8A26-D12459A0363B}"/>
              </a:ext>
            </a:extLst>
          </p:cNvPr>
          <p:cNvSpPr txBox="1">
            <a:spLocks/>
          </p:cNvSpPr>
          <p:nvPr/>
        </p:nvSpPr>
        <p:spPr>
          <a:xfrm>
            <a:off x="8020050" y="3524250"/>
            <a:ext cx="3509963" cy="1941513"/>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022138">
                  <a:lumMod val="75000"/>
                </a:srgbClr>
              </a:buClr>
              <a:buSzPct val="145000"/>
              <a:buFont typeface="Arial"/>
              <a:buNone/>
              <a:tabLst/>
              <a:defRPr/>
            </a:pPr>
            <a:r>
              <a:rPr kumimoji="0" lang="id-ID" sz="2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On Time Guarantee</a:t>
            </a:r>
          </a:p>
          <a:p>
            <a:pPr marL="0" marR="0" lvl="0" indent="0" algn="l" defTabSz="457200" rtl="0" eaLnBrk="1" fontAlgn="auto" latinLnBrk="0" hangingPunct="1">
              <a:lnSpc>
                <a:spcPct val="100000"/>
              </a:lnSpc>
              <a:spcBef>
                <a:spcPct val="20000"/>
              </a:spcBef>
              <a:spcAft>
                <a:spcPts val="600"/>
              </a:spcAft>
              <a:buClr>
                <a:srgbClr val="022138">
                  <a:lumMod val="75000"/>
                </a:srgbClr>
              </a:buClr>
              <a:buSzPct val="145000"/>
              <a:buFont typeface="Arial"/>
              <a:buNone/>
              <a:tabLst/>
              <a:defRPr/>
            </a:pPr>
            <a:r>
              <a:rPr kumimoji="0" lang="id-ID" sz="12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Du</a:t>
            </a:r>
            <a:r>
              <a:rPr kumimoji="0" lang="en-US" sz="12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mmy</a:t>
            </a:r>
            <a:r>
              <a:rPr kumimoji="0" lang="en-US" sz="12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text ever since the 1500s, when an unknown printer took a galley of type and scrambled it to make a type specimen book. It has survived not only five centuries, but also the leap into electronic typesetting.</a:t>
            </a:r>
          </a:p>
        </p:txBody>
      </p:sp>
      <p:grpSp>
        <p:nvGrpSpPr>
          <p:cNvPr id="62" name="组合 61">
            <a:extLst>
              <a:ext uri="{FF2B5EF4-FFF2-40B4-BE49-F238E27FC236}">
                <a16:creationId xmlns:a16="http://schemas.microsoft.com/office/drawing/2014/main" id="{E6ABF81C-2688-4CEB-9175-D11E85952AFC}"/>
              </a:ext>
            </a:extLst>
          </p:cNvPr>
          <p:cNvGrpSpPr/>
          <p:nvPr>
            <p:custDataLst>
              <p:tags r:id="rId1"/>
            </p:custDataLst>
          </p:nvPr>
        </p:nvGrpSpPr>
        <p:grpSpPr>
          <a:xfrm>
            <a:off x="1410288" y="220196"/>
            <a:ext cx="9371425" cy="6399544"/>
            <a:chOff x="1410288" y="220196"/>
            <a:chExt cx="9371425" cy="6399544"/>
          </a:xfrm>
        </p:grpSpPr>
        <p:sp>
          <p:nvSpPr>
            <p:cNvPr id="63" name="TextBox 3">
              <a:extLst>
                <a:ext uri="{FF2B5EF4-FFF2-40B4-BE49-F238E27FC236}">
                  <a16:creationId xmlns:a16="http://schemas.microsoft.com/office/drawing/2014/main" id="{63019311-D442-46FF-9C87-FF668B0568EF}"/>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64" name="TextBox 4">
              <a:extLst>
                <a:ext uri="{FF2B5EF4-FFF2-40B4-BE49-F238E27FC236}">
                  <a16:creationId xmlns:a16="http://schemas.microsoft.com/office/drawing/2014/main" id="{21473115-FAE0-44B3-939F-280F05E9746B}"/>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65" name="组合 64">
              <a:extLst>
                <a:ext uri="{FF2B5EF4-FFF2-40B4-BE49-F238E27FC236}">
                  <a16:creationId xmlns:a16="http://schemas.microsoft.com/office/drawing/2014/main" id="{83B6678C-DE0C-44E8-9208-D2B44251A322}"/>
                </a:ext>
              </a:extLst>
            </p:cNvPr>
            <p:cNvGrpSpPr/>
            <p:nvPr/>
          </p:nvGrpSpPr>
          <p:grpSpPr>
            <a:xfrm>
              <a:off x="5411788" y="6454914"/>
              <a:ext cx="1368425" cy="164826"/>
              <a:chOff x="5578475" y="6512064"/>
              <a:chExt cx="1368425" cy="164826"/>
            </a:xfrm>
          </p:grpSpPr>
          <p:sp>
            <p:nvSpPr>
              <p:cNvPr id="66" name="Oval 16">
                <a:extLst>
                  <a:ext uri="{FF2B5EF4-FFF2-40B4-BE49-F238E27FC236}">
                    <a16:creationId xmlns:a16="http://schemas.microsoft.com/office/drawing/2014/main" id="{BF63015A-1D0E-4C0E-A97D-33A15A6C2BB3}"/>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 name="Oval 17">
                <a:extLst>
                  <a:ext uri="{FF2B5EF4-FFF2-40B4-BE49-F238E27FC236}">
                    <a16:creationId xmlns:a16="http://schemas.microsoft.com/office/drawing/2014/main" id="{C3EAEBCC-7EAA-4FD2-A683-F4C77EBD38FA}"/>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8" name="Oval 18">
                <a:extLst>
                  <a:ext uri="{FF2B5EF4-FFF2-40B4-BE49-F238E27FC236}">
                    <a16:creationId xmlns:a16="http://schemas.microsoft.com/office/drawing/2014/main" id="{FF139508-A7F5-4B61-94E4-3958D6E193DF}"/>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 name="Oval 19">
                <a:extLst>
                  <a:ext uri="{FF2B5EF4-FFF2-40B4-BE49-F238E27FC236}">
                    <a16:creationId xmlns:a16="http://schemas.microsoft.com/office/drawing/2014/main" id="{564E3520-7AE2-411A-BEDE-54C53450858D}"/>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0" name="Oval 20">
                <a:extLst>
                  <a:ext uri="{FF2B5EF4-FFF2-40B4-BE49-F238E27FC236}">
                    <a16:creationId xmlns:a16="http://schemas.microsoft.com/office/drawing/2014/main" id="{C2598B19-0D32-4612-9206-1527D76B4E8E}"/>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 name="Oval 19">
                <a:extLst>
                  <a:ext uri="{FF2B5EF4-FFF2-40B4-BE49-F238E27FC236}">
                    <a16:creationId xmlns:a16="http://schemas.microsoft.com/office/drawing/2014/main" id="{D2CD2410-A3DF-451A-B226-2EF84E0FA2BF}"/>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265743817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EEC2C63B-072E-45F8-9FD5-607C6A1BC3FC}"/>
              </a:ext>
            </a:extLst>
          </p:cNvPr>
          <p:cNvSpPr>
            <a:spLocks noChangeAspect="1"/>
          </p:cNvSpPr>
          <p:nvPr/>
        </p:nvSpPr>
        <p:spPr>
          <a:xfrm>
            <a:off x="4675188" y="2276475"/>
            <a:ext cx="2879725" cy="2879725"/>
          </a:xfrm>
          <a:prstGeom prst="ellipse">
            <a:avLst/>
          </a:prstGeom>
          <a:no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Title 13">
            <a:extLst>
              <a:ext uri="{FF2B5EF4-FFF2-40B4-BE49-F238E27FC236}">
                <a16:creationId xmlns:a16="http://schemas.microsoft.com/office/drawing/2014/main" id="{54F8DB54-06DE-4FD6-92D1-920C874B3702}"/>
              </a:ext>
            </a:extLst>
          </p:cNvPr>
          <p:cNvSpPr txBox="1">
            <a:spLocks/>
          </p:cNvSpPr>
          <p:nvPr/>
        </p:nvSpPr>
        <p:spPr>
          <a:xfrm>
            <a:off x="2205038" y="2198688"/>
            <a:ext cx="1800225" cy="936625"/>
          </a:xfrm>
          <a:prstGeom prst="rect">
            <a:avLst/>
          </a:prstGeom>
        </p:spPr>
        <p:txBody>
          <a:bodyPr anchor="ct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6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PROJECT 01</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Title 13">
            <a:extLst>
              <a:ext uri="{FF2B5EF4-FFF2-40B4-BE49-F238E27FC236}">
                <a16:creationId xmlns:a16="http://schemas.microsoft.com/office/drawing/2014/main" id="{4D309657-1214-4669-BC4F-221856C3B1D5}"/>
              </a:ext>
            </a:extLst>
          </p:cNvPr>
          <p:cNvSpPr txBox="1">
            <a:spLocks/>
          </p:cNvSpPr>
          <p:nvPr/>
        </p:nvSpPr>
        <p:spPr>
          <a:xfrm>
            <a:off x="2205038" y="4244975"/>
            <a:ext cx="1800225" cy="936625"/>
          </a:xfrm>
          <a:prstGeom prst="rect">
            <a:avLst/>
          </a:prstGeom>
        </p:spPr>
        <p:txBody>
          <a:bodyPr anchor="ct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600" b="1"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PROJECT 02</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Title 13">
            <a:extLst>
              <a:ext uri="{FF2B5EF4-FFF2-40B4-BE49-F238E27FC236}">
                <a16:creationId xmlns:a16="http://schemas.microsoft.com/office/drawing/2014/main" id="{B8777758-35AC-46F4-9200-4D3FAF3F39E5}"/>
              </a:ext>
            </a:extLst>
          </p:cNvPr>
          <p:cNvSpPr txBox="1">
            <a:spLocks/>
          </p:cNvSpPr>
          <p:nvPr/>
        </p:nvSpPr>
        <p:spPr>
          <a:xfrm>
            <a:off x="8199438" y="2198688"/>
            <a:ext cx="1800225" cy="936625"/>
          </a:xfrm>
          <a:prstGeom prst="rect">
            <a:avLst/>
          </a:prstGeom>
        </p:spPr>
        <p:txBody>
          <a:bodyPr anchor="ct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sz="1600" b="1"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PROJECT 03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Title 13">
            <a:extLst>
              <a:ext uri="{FF2B5EF4-FFF2-40B4-BE49-F238E27FC236}">
                <a16:creationId xmlns:a16="http://schemas.microsoft.com/office/drawing/2014/main" id="{BE7D0168-1F90-4CB3-84C8-4F9BF545B3A6}"/>
              </a:ext>
            </a:extLst>
          </p:cNvPr>
          <p:cNvSpPr txBox="1">
            <a:spLocks/>
          </p:cNvSpPr>
          <p:nvPr/>
        </p:nvSpPr>
        <p:spPr>
          <a:xfrm>
            <a:off x="8199438" y="4244975"/>
            <a:ext cx="1800225" cy="936625"/>
          </a:xfrm>
          <a:prstGeom prst="rect">
            <a:avLst/>
          </a:prstGeom>
        </p:spPr>
        <p:txBody>
          <a:bodyPr anchor="ct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sz="1600" b="1"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PROJECT 04</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sagitis purus dolor sit amet consectetur sagitis.</a:t>
            </a:r>
            <a:endPar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9" name="图片占位符 18">
            <a:extLst>
              <a:ext uri="{FF2B5EF4-FFF2-40B4-BE49-F238E27FC236}">
                <a16:creationId xmlns:a16="http://schemas.microsoft.com/office/drawing/2014/main" id="{1EFB6D94-212C-4228-A113-8E5E24F8CEA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667" r="16667"/>
          <a:stretch>
            <a:fillRect/>
          </a:stretch>
        </p:blipFill>
        <p:spPr/>
      </p:pic>
      <p:pic>
        <p:nvPicPr>
          <p:cNvPr id="21" name="图片占位符 20">
            <a:extLst>
              <a:ext uri="{FF2B5EF4-FFF2-40B4-BE49-F238E27FC236}">
                <a16:creationId xmlns:a16="http://schemas.microsoft.com/office/drawing/2014/main" id="{C5299C1F-5876-495B-8E75-7D76F1F448F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630" r="16630"/>
          <a:stretch>
            <a:fillRect/>
          </a:stretch>
        </p:blipFill>
        <p:spPr/>
      </p:pic>
      <p:pic>
        <p:nvPicPr>
          <p:cNvPr id="25" name="图片占位符 24">
            <a:extLst>
              <a:ext uri="{FF2B5EF4-FFF2-40B4-BE49-F238E27FC236}">
                <a16:creationId xmlns:a16="http://schemas.microsoft.com/office/drawing/2014/main" id="{DCEE7B47-D093-4200-9A5C-5E7F9C3A08FE}"/>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6667" r="16667"/>
          <a:stretch>
            <a:fillRect/>
          </a:stretch>
        </p:blipFill>
        <p:spPr/>
      </p:pic>
      <p:pic>
        <p:nvPicPr>
          <p:cNvPr id="23" name="图片占位符 22">
            <a:extLst>
              <a:ext uri="{FF2B5EF4-FFF2-40B4-BE49-F238E27FC236}">
                <a16:creationId xmlns:a16="http://schemas.microsoft.com/office/drawing/2014/main" id="{D40090E5-EE38-46AE-AEE7-A47BD46C6457}"/>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6667" r="16667"/>
          <a:stretch>
            <a:fillRect/>
          </a:stretch>
        </p:blipFill>
        <p:spPr/>
      </p:pic>
      <p:grpSp>
        <p:nvGrpSpPr>
          <p:cNvPr id="26" name="组合 25">
            <a:extLst>
              <a:ext uri="{FF2B5EF4-FFF2-40B4-BE49-F238E27FC236}">
                <a16:creationId xmlns:a16="http://schemas.microsoft.com/office/drawing/2014/main" id="{4E79451B-BE19-4F12-81C6-6582AEE74B73}"/>
              </a:ext>
            </a:extLst>
          </p:cNvPr>
          <p:cNvGrpSpPr/>
          <p:nvPr>
            <p:custDataLst>
              <p:tags r:id="rId1"/>
            </p:custDataLst>
          </p:nvPr>
        </p:nvGrpSpPr>
        <p:grpSpPr>
          <a:xfrm>
            <a:off x="1410288" y="220196"/>
            <a:ext cx="9371425" cy="6399544"/>
            <a:chOff x="1410288" y="220196"/>
            <a:chExt cx="9371425" cy="6399544"/>
          </a:xfrm>
        </p:grpSpPr>
        <p:sp>
          <p:nvSpPr>
            <p:cNvPr id="27" name="TextBox 3">
              <a:extLst>
                <a:ext uri="{FF2B5EF4-FFF2-40B4-BE49-F238E27FC236}">
                  <a16:creationId xmlns:a16="http://schemas.microsoft.com/office/drawing/2014/main" id="{2D559AD1-F1E0-49EE-8D2F-82E6D27CFCAD}"/>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28" name="TextBox 4">
              <a:extLst>
                <a:ext uri="{FF2B5EF4-FFF2-40B4-BE49-F238E27FC236}">
                  <a16:creationId xmlns:a16="http://schemas.microsoft.com/office/drawing/2014/main" id="{9B771C67-F269-470A-9CA4-96CE73D85DD7}"/>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29" name="组合 28">
              <a:extLst>
                <a:ext uri="{FF2B5EF4-FFF2-40B4-BE49-F238E27FC236}">
                  <a16:creationId xmlns:a16="http://schemas.microsoft.com/office/drawing/2014/main" id="{C16A48D2-C109-477B-878E-30283848F24B}"/>
                </a:ext>
              </a:extLst>
            </p:cNvPr>
            <p:cNvGrpSpPr/>
            <p:nvPr/>
          </p:nvGrpSpPr>
          <p:grpSpPr>
            <a:xfrm>
              <a:off x="5411788" y="6454914"/>
              <a:ext cx="1368425" cy="164826"/>
              <a:chOff x="5578475" y="6512064"/>
              <a:chExt cx="1368425" cy="164826"/>
            </a:xfrm>
          </p:grpSpPr>
          <p:sp>
            <p:nvSpPr>
              <p:cNvPr id="30" name="Oval 16">
                <a:extLst>
                  <a:ext uri="{FF2B5EF4-FFF2-40B4-BE49-F238E27FC236}">
                    <a16:creationId xmlns:a16="http://schemas.microsoft.com/office/drawing/2014/main" id="{A8D64C04-DF7E-4FBF-A621-F26116148FB5}"/>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 name="Oval 17">
                <a:extLst>
                  <a:ext uri="{FF2B5EF4-FFF2-40B4-BE49-F238E27FC236}">
                    <a16:creationId xmlns:a16="http://schemas.microsoft.com/office/drawing/2014/main" id="{EC3FDB56-8D10-4EB4-B9EF-5033EC8C0033}"/>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Oval 18">
                <a:extLst>
                  <a:ext uri="{FF2B5EF4-FFF2-40B4-BE49-F238E27FC236}">
                    <a16:creationId xmlns:a16="http://schemas.microsoft.com/office/drawing/2014/main" id="{BFF55D7D-1589-4878-A116-7FF501F5F352}"/>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 name="Oval 19">
                <a:extLst>
                  <a:ext uri="{FF2B5EF4-FFF2-40B4-BE49-F238E27FC236}">
                    <a16:creationId xmlns:a16="http://schemas.microsoft.com/office/drawing/2014/main" id="{823E35CC-CBCA-450C-AAC0-C3F5E0977366}"/>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 name="Oval 20">
                <a:extLst>
                  <a:ext uri="{FF2B5EF4-FFF2-40B4-BE49-F238E27FC236}">
                    <a16:creationId xmlns:a16="http://schemas.microsoft.com/office/drawing/2014/main" id="{4274F1AF-23DB-4A68-9060-A6CB2B2ED1F4}"/>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 name="Oval 19">
                <a:extLst>
                  <a:ext uri="{FF2B5EF4-FFF2-40B4-BE49-F238E27FC236}">
                    <a16:creationId xmlns:a16="http://schemas.microsoft.com/office/drawing/2014/main" id="{30BDAB76-1231-443C-B3C4-67AC88BE2B5F}"/>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40001246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05E9868-6612-4EB7-B002-A46421F95CD5}"/>
              </a:ext>
            </a:extLst>
          </p:cNvPr>
          <p:cNvSpPr txBox="1"/>
          <p:nvPr/>
        </p:nvSpPr>
        <p:spPr>
          <a:xfrm>
            <a:off x="841375" y="5910263"/>
            <a:ext cx="10390188" cy="422275"/>
          </a:xfrm>
          <a:prstGeom prst="rect">
            <a:avLst/>
          </a:prstGeom>
          <a:noFill/>
        </p:spPr>
        <p:txBody>
          <a:bodyPr rIns="144000" bIns="36000" spcCol="36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There are many variations of passages of Lorem Ipsum available, but the majority have suffered alteration in some form, by injected humor, or randomized words which don't look even slightly believable.</a:t>
            </a:r>
            <a:r>
              <a:rPr kumimoji="0" lang="id-ID" sz="11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1"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Contrary to popular belief </a:t>
            </a:r>
            <a:r>
              <a:rPr kumimoji="0" lang="en-US" sz="11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It has roots in a piece of classical Latin literature from 45 BC. </a:t>
            </a:r>
          </a:p>
        </p:txBody>
      </p:sp>
      <p:grpSp>
        <p:nvGrpSpPr>
          <p:cNvPr id="14" name="组合 13">
            <a:extLst>
              <a:ext uri="{FF2B5EF4-FFF2-40B4-BE49-F238E27FC236}">
                <a16:creationId xmlns:a16="http://schemas.microsoft.com/office/drawing/2014/main" id="{2EE7BCBE-F2AA-4553-B538-00A58C8F1BE2}"/>
              </a:ext>
            </a:extLst>
          </p:cNvPr>
          <p:cNvGrpSpPr/>
          <p:nvPr>
            <p:custDataLst>
              <p:tags r:id="rId1"/>
            </p:custDataLst>
          </p:nvPr>
        </p:nvGrpSpPr>
        <p:grpSpPr>
          <a:xfrm>
            <a:off x="1410288" y="220196"/>
            <a:ext cx="9371425" cy="6399544"/>
            <a:chOff x="1410288" y="220196"/>
            <a:chExt cx="9371425" cy="6399544"/>
          </a:xfrm>
        </p:grpSpPr>
        <p:sp>
          <p:nvSpPr>
            <p:cNvPr id="15" name="TextBox 3">
              <a:extLst>
                <a:ext uri="{FF2B5EF4-FFF2-40B4-BE49-F238E27FC236}">
                  <a16:creationId xmlns:a16="http://schemas.microsoft.com/office/drawing/2014/main" id="{BCDC2FDF-4FA5-48EE-AEAB-39BFE568E013}"/>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16" name="TextBox 4">
              <a:extLst>
                <a:ext uri="{FF2B5EF4-FFF2-40B4-BE49-F238E27FC236}">
                  <a16:creationId xmlns:a16="http://schemas.microsoft.com/office/drawing/2014/main" id="{FC9F400F-2140-42A5-B8FB-DD78C97401C3}"/>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17" name="组合 16">
              <a:extLst>
                <a:ext uri="{FF2B5EF4-FFF2-40B4-BE49-F238E27FC236}">
                  <a16:creationId xmlns:a16="http://schemas.microsoft.com/office/drawing/2014/main" id="{F06B9BB7-A798-4097-87B2-57B2CE4B7A6D}"/>
                </a:ext>
              </a:extLst>
            </p:cNvPr>
            <p:cNvGrpSpPr/>
            <p:nvPr/>
          </p:nvGrpSpPr>
          <p:grpSpPr>
            <a:xfrm>
              <a:off x="5411788" y="6454914"/>
              <a:ext cx="1368425" cy="164826"/>
              <a:chOff x="5578475" y="6512064"/>
              <a:chExt cx="1368425" cy="164826"/>
            </a:xfrm>
          </p:grpSpPr>
          <p:sp>
            <p:nvSpPr>
              <p:cNvPr id="18" name="Oval 16">
                <a:extLst>
                  <a:ext uri="{FF2B5EF4-FFF2-40B4-BE49-F238E27FC236}">
                    <a16:creationId xmlns:a16="http://schemas.microsoft.com/office/drawing/2014/main" id="{904002B8-D24D-4573-9AD8-FFB19A4FC2C8}"/>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Oval 17">
                <a:extLst>
                  <a:ext uri="{FF2B5EF4-FFF2-40B4-BE49-F238E27FC236}">
                    <a16:creationId xmlns:a16="http://schemas.microsoft.com/office/drawing/2014/main" id="{24BABD09-A043-492D-A2E6-8FB493B161F1}"/>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Oval 18">
                <a:extLst>
                  <a:ext uri="{FF2B5EF4-FFF2-40B4-BE49-F238E27FC236}">
                    <a16:creationId xmlns:a16="http://schemas.microsoft.com/office/drawing/2014/main" id="{79F2E844-1095-4BA6-B0F6-56EA1BF9FC79}"/>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Oval 19">
                <a:extLst>
                  <a:ext uri="{FF2B5EF4-FFF2-40B4-BE49-F238E27FC236}">
                    <a16:creationId xmlns:a16="http://schemas.microsoft.com/office/drawing/2014/main" id="{708A2204-500C-4412-AA0F-5A7B4F943798}"/>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 name="Oval 20">
                <a:extLst>
                  <a:ext uri="{FF2B5EF4-FFF2-40B4-BE49-F238E27FC236}">
                    <a16:creationId xmlns:a16="http://schemas.microsoft.com/office/drawing/2014/main" id="{D4A2F23A-B3DF-40F0-B441-1359E7506F6A}"/>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Oval 19">
                <a:extLst>
                  <a:ext uri="{FF2B5EF4-FFF2-40B4-BE49-F238E27FC236}">
                    <a16:creationId xmlns:a16="http://schemas.microsoft.com/office/drawing/2014/main" id="{41B85F96-8D25-4C40-9E47-064A17910679}"/>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pic>
        <p:nvPicPr>
          <p:cNvPr id="13" name="图片占位符 12">
            <a:extLst>
              <a:ext uri="{FF2B5EF4-FFF2-40B4-BE49-F238E27FC236}">
                <a16:creationId xmlns:a16="http://schemas.microsoft.com/office/drawing/2014/main" id="{045C1F95-2740-4C28-89D8-13F1A54DBCB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5820" b="38036"/>
          <a:stretch/>
        </p:blipFill>
        <p:spPr>
          <a:xfrm>
            <a:off x="923925" y="1239838"/>
            <a:ext cx="10290175" cy="3165475"/>
          </a:xfrm>
        </p:spPr>
      </p:pic>
      <p:pic>
        <p:nvPicPr>
          <p:cNvPr id="31" name="图片占位符 30">
            <a:extLst>
              <a:ext uri="{FF2B5EF4-FFF2-40B4-BE49-F238E27FC236}">
                <a16:creationId xmlns:a16="http://schemas.microsoft.com/office/drawing/2014/main" id="{FE7FA67F-D9DF-410B-9807-3477020131C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163" b="7163"/>
          <a:stretch>
            <a:fillRect/>
          </a:stretch>
        </p:blipFill>
        <p:spPr/>
      </p:pic>
      <p:pic>
        <p:nvPicPr>
          <p:cNvPr id="41986" name="图片占位符 41985">
            <a:extLst>
              <a:ext uri="{FF2B5EF4-FFF2-40B4-BE49-F238E27FC236}">
                <a16:creationId xmlns:a16="http://schemas.microsoft.com/office/drawing/2014/main" id="{CDE5C1B5-4427-47E9-8D4F-906D1ADE264B}"/>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7041" b="7041"/>
          <a:stretch>
            <a:fillRect/>
          </a:stretch>
        </p:blipFill>
        <p:spPr/>
      </p:pic>
      <p:pic>
        <p:nvPicPr>
          <p:cNvPr id="41988" name="图片占位符 41987">
            <a:extLst>
              <a:ext uri="{FF2B5EF4-FFF2-40B4-BE49-F238E27FC236}">
                <a16:creationId xmlns:a16="http://schemas.microsoft.com/office/drawing/2014/main" id="{341BA56C-24FA-4C26-AB92-1F98B1D6BEA0}"/>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7163" b="7163"/>
          <a:stretch>
            <a:fillRect/>
          </a:stretch>
        </p:blipFill>
        <p:spPr/>
      </p:pic>
      <p:pic>
        <p:nvPicPr>
          <p:cNvPr id="41990" name="图片占位符 41989">
            <a:extLst>
              <a:ext uri="{FF2B5EF4-FFF2-40B4-BE49-F238E27FC236}">
                <a16:creationId xmlns:a16="http://schemas.microsoft.com/office/drawing/2014/main" id="{C8E2C3F1-C31E-4483-8108-0BBFDA0F4446}"/>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t="7210" b="7210"/>
          <a:stretch>
            <a:fillRect/>
          </a:stretch>
        </p:blipFill>
        <p:spPr/>
      </p:pic>
    </p:spTree>
    <p:extLst>
      <p:ext uri="{BB962C8B-B14F-4D97-AF65-F5344CB8AC3E}">
        <p14:creationId xmlns:p14="http://schemas.microsoft.com/office/powerpoint/2010/main" val="406653099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7" name="Group 5">
            <a:extLst>
              <a:ext uri="{FF2B5EF4-FFF2-40B4-BE49-F238E27FC236}">
                <a16:creationId xmlns:a16="http://schemas.microsoft.com/office/drawing/2014/main" id="{1BD762EC-1D00-4BBC-A818-78AA181D3EE3}"/>
              </a:ext>
            </a:extLst>
          </p:cNvPr>
          <p:cNvGrpSpPr>
            <a:grpSpLocks/>
          </p:cNvGrpSpPr>
          <p:nvPr/>
        </p:nvGrpSpPr>
        <p:grpSpPr bwMode="auto">
          <a:xfrm>
            <a:off x="1634332" y="1982788"/>
            <a:ext cx="635000" cy="635000"/>
            <a:chOff x="0" y="-1"/>
            <a:chExt cx="1270000" cy="1270002"/>
          </a:xfrm>
        </p:grpSpPr>
        <p:sp>
          <p:nvSpPr>
            <p:cNvPr id="13318" name="AutoShape 6">
              <a:extLst>
                <a:ext uri="{FF2B5EF4-FFF2-40B4-BE49-F238E27FC236}">
                  <a16:creationId xmlns:a16="http://schemas.microsoft.com/office/drawing/2014/main" id="{FC89E197-4ACD-4253-B0C0-4810335E79AC}"/>
                </a:ext>
              </a:extLst>
            </p:cNvPr>
            <p:cNvSpPr>
              <a:spLocks/>
            </p:cNvSpPr>
            <p:nvPr/>
          </p:nvSpPr>
          <p:spPr bwMode="auto">
            <a:xfrm>
              <a:off x="0" y="-1"/>
              <a:ext cx="1270000" cy="1270002"/>
            </a:xfrm>
            <a:custGeom>
              <a:avLst/>
              <a:gdLst>
                <a:gd name="T0" fmla="*/ 634968 w 19679"/>
                <a:gd name="T1" fmla="*/ 696988 h 19679"/>
                <a:gd name="T2" fmla="*/ 634968 w 19679"/>
                <a:gd name="T3" fmla="*/ 696988 h 19679"/>
                <a:gd name="T4" fmla="*/ 634968 w 19679"/>
                <a:gd name="T5" fmla="*/ 696988 h 19679"/>
                <a:gd name="T6" fmla="*/ 634968 w 19679"/>
                <a:gd name="T7" fmla="*/ 69698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BF1E1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19" name="AutoShape 7">
              <a:extLst>
                <a:ext uri="{FF2B5EF4-FFF2-40B4-BE49-F238E27FC236}">
                  <a16:creationId xmlns:a16="http://schemas.microsoft.com/office/drawing/2014/main" id="{C3683ED9-FA84-4F82-9E49-EF8D378A71EC}"/>
                </a:ext>
              </a:extLst>
            </p:cNvPr>
            <p:cNvSpPr>
              <a:spLocks/>
            </p:cNvSpPr>
            <p:nvPr/>
          </p:nvSpPr>
          <p:spPr bwMode="auto">
            <a:xfrm>
              <a:off x="385762" y="373063"/>
              <a:ext cx="519113" cy="517526"/>
            </a:xfrm>
            <a:custGeom>
              <a:avLst/>
              <a:gdLst>
                <a:gd name="T0" fmla="*/ 259557 w 21600"/>
                <a:gd name="T1" fmla="*/ 258763 h 21588"/>
                <a:gd name="T2" fmla="*/ 259557 w 21600"/>
                <a:gd name="T3" fmla="*/ 258763 h 21588"/>
                <a:gd name="T4" fmla="*/ 259557 w 21600"/>
                <a:gd name="T5" fmla="*/ 258763 h 21588"/>
                <a:gd name="T6" fmla="*/ 259557 w 21600"/>
                <a:gd name="T7" fmla="*/ 2587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3320" name="Group 8">
            <a:extLst>
              <a:ext uri="{FF2B5EF4-FFF2-40B4-BE49-F238E27FC236}">
                <a16:creationId xmlns:a16="http://schemas.microsoft.com/office/drawing/2014/main" id="{61A8EF35-A1B6-43E9-9EAD-8B4C25225433}"/>
              </a:ext>
            </a:extLst>
          </p:cNvPr>
          <p:cNvGrpSpPr>
            <a:grpSpLocks/>
          </p:cNvGrpSpPr>
          <p:nvPr/>
        </p:nvGrpSpPr>
        <p:grpSpPr bwMode="auto">
          <a:xfrm>
            <a:off x="1636713" y="3379788"/>
            <a:ext cx="635000" cy="635000"/>
            <a:chOff x="0" y="-1"/>
            <a:chExt cx="1270000" cy="1270002"/>
          </a:xfrm>
        </p:grpSpPr>
        <p:sp>
          <p:nvSpPr>
            <p:cNvPr id="13321" name="AutoShape 9">
              <a:extLst>
                <a:ext uri="{FF2B5EF4-FFF2-40B4-BE49-F238E27FC236}">
                  <a16:creationId xmlns:a16="http://schemas.microsoft.com/office/drawing/2014/main" id="{E6491A9F-752B-4BE7-A266-9907496901F0}"/>
                </a:ext>
              </a:extLst>
            </p:cNvPr>
            <p:cNvSpPr>
              <a:spLocks/>
            </p:cNvSpPr>
            <p:nvPr/>
          </p:nvSpPr>
          <p:spPr bwMode="auto">
            <a:xfrm>
              <a:off x="0" y="-1"/>
              <a:ext cx="1270000" cy="1270002"/>
            </a:xfrm>
            <a:custGeom>
              <a:avLst/>
              <a:gdLst>
                <a:gd name="T0" fmla="*/ 634968 w 19679"/>
                <a:gd name="T1" fmla="*/ 696988 h 19679"/>
                <a:gd name="T2" fmla="*/ 634968 w 19679"/>
                <a:gd name="T3" fmla="*/ 696988 h 19679"/>
                <a:gd name="T4" fmla="*/ 634968 w 19679"/>
                <a:gd name="T5" fmla="*/ 696988 h 19679"/>
                <a:gd name="T6" fmla="*/ 634968 w 19679"/>
                <a:gd name="T7" fmla="*/ 69698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EEA53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22" name="AutoShape 10">
              <a:extLst>
                <a:ext uri="{FF2B5EF4-FFF2-40B4-BE49-F238E27FC236}">
                  <a16:creationId xmlns:a16="http://schemas.microsoft.com/office/drawing/2014/main" id="{A5830A9E-C541-4AA7-A76F-A08F141F6613}"/>
                </a:ext>
              </a:extLst>
            </p:cNvPr>
            <p:cNvSpPr>
              <a:spLocks/>
            </p:cNvSpPr>
            <p:nvPr/>
          </p:nvSpPr>
          <p:spPr bwMode="auto">
            <a:xfrm>
              <a:off x="376238" y="373063"/>
              <a:ext cx="517525" cy="517526"/>
            </a:xfrm>
            <a:custGeom>
              <a:avLst/>
              <a:gdLst>
                <a:gd name="T0" fmla="*/ 258763 w 21376"/>
                <a:gd name="T1" fmla="*/ 258763 h 21600"/>
                <a:gd name="T2" fmla="*/ 258763 w 21376"/>
                <a:gd name="T3" fmla="*/ 258763 h 21600"/>
                <a:gd name="T4" fmla="*/ 258763 w 21376"/>
                <a:gd name="T5" fmla="*/ 258763 h 21600"/>
                <a:gd name="T6" fmla="*/ 258763 w 21376"/>
                <a:gd name="T7" fmla="*/ 258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3323" name="Group 11">
            <a:extLst>
              <a:ext uri="{FF2B5EF4-FFF2-40B4-BE49-F238E27FC236}">
                <a16:creationId xmlns:a16="http://schemas.microsoft.com/office/drawing/2014/main" id="{D78FD36E-F69C-4AFE-A7ED-395D3ED65E2F}"/>
              </a:ext>
            </a:extLst>
          </p:cNvPr>
          <p:cNvGrpSpPr>
            <a:grpSpLocks/>
          </p:cNvGrpSpPr>
          <p:nvPr/>
        </p:nvGrpSpPr>
        <p:grpSpPr bwMode="auto">
          <a:xfrm>
            <a:off x="1618457" y="4675188"/>
            <a:ext cx="635000" cy="635000"/>
            <a:chOff x="0" y="-1"/>
            <a:chExt cx="1270000" cy="1270002"/>
          </a:xfrm>
        </p:grpSpPr>
        <p:sp>
          <p:nvSpPr>
            <p:cNvPr id="13324" name="AutoShape 12">
              <a:extLst>
                <a:ext uri="{FF2B5EF4-FFF2-40B4-BE49-F238E27FC236}">
                  <a16:creationId xmlns:a16="http://schemas.microsoft.com/office/drawing/2014/main" id="{B5F55C23-7A0D-4C47-B852-92D7AF128CFA}"/>
                </a:ext>
              </a:extLst>
            </p:cNvPr>
            <p:cNvSpPr>
              <a:spLocks/>
            </p:cNvSpPr>
            <p:nvPr/>
          </p:nvSpPr>
          <p:spPr bwMode="auto">
            <a:xfrm>
              <a:off x="0" y="-1"/>
              <a:ext cx="1270000" cy="1270002"/>
            </a:xfrm>
            <a:custGeom>
              <a:avLst/>
              <a:gdLst>
                <a:gd name="T0" fmla="*/ 634968 w 19679"/>
                <a:gd name="T1" fmla="*/ 696988 h 19679"/>
                <a:gd name="T2" fmla="*/ 634968 w 19679"/>
                <a:gd name="T3" fmla="*/ 696988 h 19679"/>
                <a:gd name="T4" fmla="*/ 634968 w 19679"/>
                <a:gd name="T5" fmla="*/ 696988 h 19679"/>
                <a:gd name="T6" fmla="*/ 634968 w 19679"/>
                <a:gd name="T7" fmla="*/ 69698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95BA5E"/>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25" name="AutoShape 13">
              <a:extLst>
                <a:ext uri="{FF2B5EF4-FFF2-40B4-BE49-F238E27FC236}">
                  <a16:creationId xmlns:a16="http://schemas.microsoft.com/office/drawing/2014/main" id="{7FB3FB0B-5076-4128-91EF-0BC74BD56987}"/>
                </a:ext>
              </a:extLst>
            </p:cNvPr>
            <p:cNvSpPr>
              <a:spLocks/>
            </p:cNvSpPr>
            <p:nvPr/>
          </p:nvSpPr>
          <p:spPr bwMode="auto">
            <a:xfrm>
              <a:off x="376237" y="373063"/>
              <a:ext cx="517525" cy="517526"/>
            </a:xfrm>
            <a:custGeom>
              <a:avLst/>
              <a:gdLst>
                <a:gd name="T0" fmla="*/ 258763 w 21600"/>
                <a:gd name="T1" fmla="*/ 258763 h 21600"/>
                <a:gd name="T2" fmla="*/ 258763 w 21600"/>
                <a:gd name="T3" fmla="*/ 258763 h 21600"/>
                <a:gd name="T4" fmla="*/ 258763 w 21600"/>
                <a:gd name="T5" fmla="*/ 258763 h 21600"/>
                <a:gd name="T6" fmla="*/ 258763 w 21600"/>
                <a:gd name="T7" fmla="*/ 258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3326" name="Group 14">
            <a:extLst>
              <a:ext uri="{FF2B5EF4-FFF2-40B4-BE49-F238E27FC236}">
                <a16:creationId xmlns:a16="http://schemas.microsoft.com/office/drawing/2014/main" id="{0894B7D3-A4B2-41CD-A6D8-45CEAA38A155}"/>
              </a:ext>
            </a:extLst>
          </p:cNvPr>
          <p:cNvGrpSpPr>
            <a:grpSpLocks/>
          </p:cNvGrpSpPr>
          <p:nvPr/>
        </p:nvGrpSpPr>
        <p:grpSpPr bwMode="auto">
          <a:xfrm>
            <a:off x="6596063" y="1982788"/>
            <a:ext cx="635000" cy="635000"/>
            <a:chOff x="0" y="-1"/>
            <a:chExt cx="1270000" cy="1270002"/>
          </a:xfrm>
        </p:grpSpPr>
        <p:sp>
          <p:nvSpPr>
            <p:cNvPr id="13327" name="AutoShape 15">
              <a:extLst>
                <a:ext uri="{FF2B5EF4-FFF2-40B4-BE49-F238E27FC236}">
                  <a16:creationId xmlns:a16="http://schemas.microsoft.com/office/drawing/2014/main" id="{5949300E-25B5-4CE8-B82C-B7DA8A991C4A}"/>
                </a:ext>
              </a:extLst>
            </p:cNvPr>
            <p:cNvSpPr>
              <a:spLocks/>
            </p:cNvSpPr>
            <p:nvPr/>
          </p:nvSpPr>
          <p:spPr bwMode="auto">
            <a:xfrm>
              <a:off x="0" y="-1"/>
              <a:ext cx="1270000" cy="1270002"/>
            </a:xfrm>
            <a:custGeom>
              <a:avLst/>
              <a:gdLst>
                <a:gd name="T0" fmla="*/ 634968 w 19679"/>
                <a:gd name="T1" fmla="*/ 696988 h 19679"/>
                <a:gd name="T2" fmla="*/ 634968 w 19679"/>
                <a:gd name="T3" fmla="*/ 696988 h 19679"/>
                <a:gd name="T4" fmla="*/ 634968 w 19679"/>
                <a:gd name="T5" fmla="*/ 696988 h 19679"/>
                <a:gd name="T6" fmla="*/ 634968 w 19679"/>
                <a:gd name="T7" fmla="*/ 69698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CB49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28" name="AutoShape 16">
              <a:extLst>
                <a:ext uri="{FF2B5EF4-FFF2-40B4-BE49-F238E27FC236}">
                  <a16:creationId xmlns:a16="http://schemas.microsoft.com/office/drawing/2014/main" id="{B5947472-A3B2-403A-B36C-C5132199DDDD}"/>
                </a:ext>
              </a:extLst>
            </p:cNvPr>
            <p:cNvSpPr>
              <a:spLocks/>
            </p:cNvSpPr>
            <p:nvPr/>
          </p:nvSpPr>
          <p:spPr bwMode="auto">
            <a:xfrm>
              <a:off x="385763" y="347663"/>
              <a:ext cx="519112" cy="519113"/>
            </a:xfrm>
            <a:custGeom>
              <a:avLst/>
              <a:gdLst>
                <a:gd name="T0" fmla="*/ 259556 w 21600"/>
                <a:gd name="T1" fmla="*/ 259557 h 21600"/>
                <a:gd name="T2" fmla="*/ 259556 w 21600"/>
                <a:gd name="T3" fmla="*/ 259557 h 21600"/>
                <a:gd name="T4" fmla="*/ 259556 w 21600"/>
                <a:gd name="T5" fmla="*/ 259557 h 21600"/>
                <a:gd name="T6" fmla="*/ 259556 w 21600"/>
                <a:gd name="T7" fmla="*/ 2595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3329" name="Group 17">
            <a:extLst>
              <a:ext uri="{FF2B5EF4-FFF2-40B4-BE49-F238E27FC236}">
                <a16:creationId xmlns:a16="http://schemas.microsoft.com/office/drawing/2014/main" id="{30921C0F-0294-4E91-89FF-170F6B4EFE04}"/>
              </a:ext>
            </a:extLst>
          </p:cNvPr>
          <p:cNvGrpSpPr>
            <a:grpSpLocks/>
          </p:cNvGrpSpPr>
          <p:nvPr/>
        </p:nvGrpSpPr>
        <p:grpSpPr bwMode="auto">
          <a:xfrm>
            <a:off x="6577807" y="3280569"/>
            <a:ext cx="635000" cy="635000"/>
            <a:chOff x="0" y="-1"/>
            <a:chExt cx="1270000" cy="1270002"/>
          </a:xfrm>
        </p:grpSpPr>
        <p:sp>
          <p:nvSpPr>
            <p:cNvPr id="13330" name="AutoShape 18">
              <a:extLst>
                <a:ext uri="{FF2B5EF4-FFF2-40B4-BE49-F238E27FC236}">
                  <a16:creationId xmlns:a16="http://schemas.microsoft.com/office/drawing/2014/main" id="{D8DDBD96-5156-43D9-B36C-A2AC48C4EDB3}"/>
                </a:ext>
              </a:extLst>
            </p:cNvPr>
            <p:cNvSpPr>
              <a:spLocks/>
            </p:cNvSpPr>
            <p:nvPr/>
          </p:nvSpPr>
          <p:spPr bwMode="auto">
            <a:xfrm>
              <a:off x="0" y="-1"/>
              <a:ext cx="1270000" cy="1270002"/>
            </a:xfrm>
            <a:custGeom>
              <a:avLst/>
              <a:gdLst>
                <a:gd name="T0" fmla="*/ 634968 w 19679"/>
                <a:gd name="T1" fmla="*/ 696988 h 19679"/>
                <a:gd name="T2" fmla="*/ 634968 w 19679"/>
                <a:gd name="T3" fmla="*/ 696988 h 19679"/>
                <a:gd name="T4" fmla="*/ 634968 w 19679"/>
                <a:gd name="T5" fmla="*/ 696988 h 19679"/>
                <a:gd name="T6" fmla="*/ 634968 w 19679"/>
                <a:gd name="T7" fmla="*/ 69698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289EB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31" name="AutoShape 19">
              <a:extLst>
                <a:ext uri="{FF2B5EF4-FFF2-40B4-BE49-F238E27FC236}">
                  <a16:creationId xmlns:a16="http://schemas.microsoft.com/office/drawing/2014/main" id="{83CA579F-59BB-4ED2-A19E-AEAE3EBA9B7D}"/>
                </a:ext>
              </a:extLst>
            </p:cNvPr>
            <p:cNvSpPr>
              <a:spLocks/>
            </p:cNvSpPr>
            <p:nvPr/>
          </p:nvSpPr>
          <p:spPr bwMode="auto">
            <a:xfrm>
              <a:off x="384175" y="414337"/>
              <a:ext cx="501650" cy="403226"/>
            </a:xfrm>
            <a:custGeom>
              <a:avLst/>
              <a:gdLst>
                <a:gd name="T0" fmla="*/ 250825 w 21600"/>
                <a:gd name="T1" fmla="*/ 201613 h 21600"/>
                <a:gd name="T2" fmla="*/ 250825 w 21600"/>
                <a:gd name="T3" fmla="*/ 201613 h 21600"/>
                <a:gd name="T4" fmla="*/ 250825 w 21600"/>
                <a:gd name="T5" fmla="*/ 201613 h 21600"/>
                <a:gd name="T6" fmla="*/ 250825 w 21600"/>
                <a:gd name="T7" fmla="*/ 201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600"/>
                    <a:pt x="20263" y="21600"/>
                  </a:cubicBezTo>
                  <a:lnTo>
                    <a:pt x="1348" y="21600"/>
                  </a:lnTo>
                  <a:cubicBezTo>
                    <a:pt x="981" y="21600"/>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3332" name="Group 20">
            <a:extLst>
              <a:ext uri="{FF2B5EF4-FFF2-40B4-BE49-F238E27FC236}">
                <a16:creationId xmlns:a16="http://schemas.microsoft.com/office/drawing/2014/main" id="{18962B00-AC80-4FE5-BD1A-7DF7CE34440E}"/>
              </a:ext>
            </a:extLst>
          </p:cNvPr>
          <p:cNvGrpSpPr>
            <a:grpSpLocks/>
          </p:cNvGrpSpPr>
          <p:nvPr/>
        </p:nvGrpSpPr>
        <p:grpSpPr bwMode="auto">
          <a:xfrm>
            <a:off x="6550819" y="4594225"/>
            <a:ext cx="635000" cy="635000"/>
            <a:chOff x="0" y="-1"/>
            <a:chExt cx="1270000" cy="1270002"/>
          </a:xfrm>
        </p:grpSpPr>
        <p:sp>
          <p:nvSpPr>
            <p:cNvPr id="13333" name="AutoShape 21">
              <a:extLst>
                <a:ext uri="{FF2B5EF4-FFF2-40B4-BE49-F238E27FC236}">
                  <a16:creationId xmlns:a16="http://schemas.microsoft.com/office/drawing/2014/main" id="{3DBBB67E-4EED-4B5F-B023-757842FDDED5}"/>
                </a:ext>
              </a:extLst>
            </p:cNvPr>
            <p:cNvSpPr>
              <a:spLocks/>
            </p:cNvSpPr>
            <p:nvPr/>
          </p:nvSpPr>
          <p:spPr bwMode="auto">
            <a:xfrm>
              <a:off x="0" y="-1"/>
              <a:ext cx="1270000" cy="1270002"/>
            </a:xfrm>
            <a:custGeom>
              <a:avLst/>
              <a:gdLst>
                <a:gd name="T0" fmla="*/ 634968 w 19679"/>
                <a:gd name="T1" fmla="*/ 696988 h 19679"/>
                <a:gd name="T2" fmla="*/ 634968 w 19679"/>
                <a:gd name="T3" fmla="*/ 696988 h 19679"/>
                <a:gd name="T4" fmla="*/ 634968 w 19679"/>
                <a:gd name="T5" fmla="*/ 696988 h 19679"/>
                <a:gd name="T6" fmla="*/ 634968 w 19679"/>
                <a:gd name="T7" fmla="*/ 69698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1D4F9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34" name="AutoShape 22">
              <a:extLst>
                <a:ext uri="{FF2B5EF4-FFF2-40B4-BE49-F238E27FC236}">
                  <a16:creationId xmlns:a16="http://schemas.microsoft.com/office/drawing/2014/main" id="{A712C630-EB83-4BFA-902E-DA402848F691}"/>
                </a:ext>
              </a:extLst>
            </p:cNvPr>
            <p:cNvSpPr>
              <a:spLocks/>
            </p:cNvSpPr>
            <p:nvPr/>
          </p:nvSpPr>
          <p:spPr bwMode="auto">
            <a:xfrm>
              <a:off x="385762" y="436563"/>
              <a:ext cx="500063" cy="388938"/>
            </a:xfrm>
            <a:custGeom>
              <a:avLst/>
              <a:gdLst>
                <a:gd name="T0" fmla="*/ 250032 w 21600"/>
                <a:gd name="T1" fmla="*/ 194469 h 21600"/>
                <a:gd name="T2" fmla="*/ 250032 w 21600"/>
                <a:gd name="T3" fmla="*/ 194469 h 21600"/>
                <a:gd name="T4" fmla="*/ 250032 w 21600"/>
                <a:gd name="T5" fmla="*/ 194469 h 21600"/>
                <a:gd name="T6" fmla="*/ 250032 w 21600"/>
                <a:gd name="T7" fmla="*/ 1944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600" y="7250"/>
                  </a:cubicBezTo>
                  <a:lnTo>
                    <a:pt x="21600" y="19981"/>
                  </a:lnTo>
                  <a:cubicBezTo>
                    <a:pt x="21600"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3335" name="AutoShape 23">
            <a:extLst>
              <a:ext uri="{FF2B5EF4-FFF2-40B4-BE49-F238E27FC236}">
                <a16:creationId xmlns:a16="http://schemas.microsoft.com/office/drawing/2014/main" id="{E02E37F0-0C06-44F5-A958-7F6AD9751B5E}"/>
              </a:ext>
            </a:extLst>
          </p:cNvPr>
          <p:cNvSpPr>
            <a:spLocks/>
          </p:cNvSpPr>
          <p:nvPr/>
        </p:nvSpPr>
        <p:spPr bwMode="auto">
          <a:xfrm>
            <a:off x="2401888" y="1906588"/>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53585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Forum 360</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36" name="AutoShape 24">
            <a:extLst>
              <a:ext uri="{FF2B5EF4-FFF2-40B4-BE49-F238E27FC236}">
                <a16:creationId xmlns:a16="http://schemas.microsoft.com/office/drawing/2014/main" id="{41B5B2F9-9870-4BB2-9C38-1BF0BC9F27D1}"/>
              </a:ext>
            </a:extLst>
          </p:cNvPr>
          <p:cNvSpPr>
            <a:spLocks/>
          </p:cNvSpPr>
          <p:nvPr/>
        </p:nvSpPr>
        <p:spPr bwMode="auto">
          <a:xfrm>
            <a:off x="2404269" y="3336925"/>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53585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Strategy Tree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37" name="AutoShape 25">
            <a:extLst>
              <a:ext uri="{FF2B5EF4-FFF2-40B4-BE49-F238E27FC236}">
                <a16:creationId xmlns:a16="http://schemas.microsoft.com/office/drawing/2014/main" id="{94691519-9E5F-483C-AFCC-4E4605215B7F}"/>
              </a:ext>
            </a:extLst>
          </p:cNvPr>
          <p:cNvSpPr>
            <a:spLocks/>
          </p:cNvSpPr>
          <p:nvPr/>
        </p:nvSpPr>
        <p:spPr bwMode="auto">
          <a:xfrm>
            <a:off x="2405857" y="4543425"/>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53585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Social Solutions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38" name="AutoShape 26">
            <a:extLst>
              <a:ext uri="{FF2B5EF4-FFF2-40B4-BE49-F238E27FC236}">
                <a16:creationId xmlns:a16="http://schemas.microsoft.com/office/drawing/2014/main" id="{F07A6E58-8A18-4290-BD97-66A918B66B54}"/>
              </a:ext>
            </a:extLst>
          </p:cNvPr>
          <p:cNvSpPr>
            <a:spLocks/>
          </p:cNvSpPr>
          <p:nvPr/>
        </p:nvSpPr>
        <p:spPr bwMode="auto">
          <a:xfrm>
            <a:off x="7357269" y="1855788"/>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53585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Winner Plan</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39" name="AutoShape 27">
            <a:extLst>
              <a:ext uri="{FF2B5EF4-FFF2-40B4-BE49-F238E27FC236}">
                <a16:creationId xmlns:a16="http://schemas.microsoft.com/office/drawing/2014/main" id="{81D860B1-79AE-4779-B0C4-71E5E4E99A91}"/>
              </a:ext>
            </a:extLst>
          </p:cNvPr>
          <p:cNvSpPr>
            <a:spLocks/>
          </p:cNvSpPr>
          <p:nvPr/>
        </p:nvSpPr>
        <p:spPr bwMode="auto">
          <a:xfrm>
            <a:off x="7357269" y="3175794"/>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53585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Photo Edition</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40" name="AutoShape 28">
            <a:extLst>
              <a:ext uri="{FF2B5EF4-FFF2-40B4-BE49-F238E27FC236}">
                <a16:creationId xmlns:a16="http://schemas.microsoft.com/office/drawing/2014/main" id="{5FFA563D-3530-442C-A72A-41DC2E49B49C}"/>
              </a:ext>
            </a:extLst>
          </p:cNvPr>
          <p:cNvSpPr>
            <a:spLocks/>
          </p:cNvSpPr>
          <p:nvPr/>
        </p:nvSpPr>
        <p:spPr bwMode="auto">
          <a:xfrm>
            <a:off x="7357269" y="4495007"/>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53585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Mail Senders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41" name="AutoShape 29">
            <a:extLst>
              <a:ext uri="{FF2B5EF4-FFF2-40B4-BE49-F238E27FC236}">
                <a16:creationId xmlns:a16="http://schemas.microsoft.com/office/drawing/2014/main" id="{B1408E90-E50A-4DCA-AAD7-DA83A023FFC0}"/>
              </a:ext>
            </a:extLst>
          </p:cNvPr>
          <p:cNvSpPr>
            <a:spLocks/>
          </p:cNvSpPr>
          <p:nvPr/>
        </p:nvSpPr>
        <p:spPr bwMode="auto">
          <a:xfrm>
            <a:off x="2410619" y="2166938"/>
            <a:ext cx="3691731"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a:ln>
                  <a:noFill/>
                </a:ln>
                <a:solidFill>
                  <a:srgbClr val="43AB92"/>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a:t>
            </a:r>
            <a:r>
              <a:rPr kumimoji="0" lang="es-ES" sz="10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sit amet, consectetur adipiscing elit. Integer mollis vehicula ligula ut faucibus. Curabitur vestibulum consequat urna et vehicula. Suspendisse feugiat biben- dum egestas. </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42" name="AutoShape 30">
            <a:extLst>
              <a:ext uri="{FF2B5EF4-FFF2-40B4-BE49-F238E27FC236}">
                <a16:creationId xmlns:a16="http://schemas.microsoft.com/office/drawing/2014/main" id="{E88987EB-1F3E-475F-AE8A-918A18FF2A8B}"/>
              </a:ext>
            </a:extLst>
          </p:cNvPr>
          <p:cNvSpPr>
            <a:spLocks/>
          </p:cNvSpPr>
          <p:nvPr/>
        </p:nvSpPr>
        <p:spPr bwMode="auto">
          <a:xfrm>
            <a:off x="2410619" y="3598069"/>
            <a:ext cx="3691731"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a:ln>
                  <a:noFill/>
                </a:ln>
                <a:solidFill>
                  <a:srgbClr val="43AB92"/>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a:t>
            </a:r>
            <a:r>
              <a:rPr kumimoji="0" lang="es-ES" sz="10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sit amet, consectetur adipiscing elit. Integer mollis vehicula ligula ut faucibus. Curabitur vestibulum consequat urna et vehicula. Suspendisse feugiat biben- dum egestas. </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43" name="AutoShape 31">
            <a:extLst>
              <a:ext uri="{FF2B5EF4-FFF2-40B4-BE49-F238E27FC236}">
                <a16:creationId xmlns:a16="http://schemas.microsoft.com/office/drawing/2014/main" id="{4986FD98-326D-4317-BC43-820C722F29CB}"/>
              </a:ext>
            </a:extLst>
          </p:cNvPr>
          <p:cNvSpPr>
            <a:spLocks/>
          </p:cNvSpPr>
          <p:nvPr/>
        </p:nvSpPr>
        <p:spPr bwMode="auto">
          <a:xfrm>
            <a:off x="2410619" y="4812507"/>
            <a:ext cx="3691731"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a:ln>
                  <a:noFill/>
                </a:ln>
                <a:solidFill>
                  <a:srgbClr val="43AB92"/>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a:t>
            </a:r>
            <a:r>
              <a:rPr kumimoji="0" lang="es-ES" sz="10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sit amet, consectetur adipiscing elit. Integer mollis vehicula ligula ut faucibus. Curabitur vestibulum consequat urna et vehicula. Suspendisse feugiat biben- dum egestas. </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44" name="AutoShape 32">
            <a:extLst>
              <a:ext uri="{FF2B5EF4-FFF2-40B4-BE49-F238E27FC236}">
                <a16:creationId xmlns:a16="http://schemas.microsoft.com/office/drawing/2014/main" id="{5675E177-CA92-4418-8936-F4C38844E78A}"/>
              </a:ext>
            </a:extLst>
          </p:cNvPr>
          <p:cNvSpPr>
            <a:spLocks/>
          </p:cNvSpPr>
          <p:nvPr/>
        </p:nvSpPr>
        <p:spPr bwMode="auto">
          <a:xfrm>
            <a:off x="7371557" y="2128838"/>
            <a:ext cx="3692525"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a:ln>
                  <a:noFill/>
                </a:ln>
                <a:solidFill>
                  <a:srgbClr val="43AB92"/>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a:t>
            </a:r>
            <a:r>
              <a:rPr kumimoji="0" lang="es-ES" sz="10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sit amet, consectetur adipiscing elit. Integer mollis vehicula ligula ut faucibus. Curabitur vestibulum consequat urna et vehicula. Suspendisse feugiat biben- dum egestas. </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45" name="AutoShape 33">
            <a:extLst>
              <a:ext uri="{FF2B5EF4-FFF2-40B4-BE49-F238E27FC236}">
                <a16:creationId xmlns:a16="http://schemas.microsoft.com/office/drawing/2014/main" id="{F563E0F6-F91F-419E-9443-D5A8874F98ED}"/>
              </a:ext>
            </a:extLst>
          </p:cNvPr>
          <p:cNvSpPr>
            <a:spLocks/>
          </p:cNvSpPr>
          <p:nvPr/>
        </p:nvSpPr>
        <p:spPr bwMode="auto">
          <a:xfrm>
            <a:off x="7371557" y="3415507"/>
            <a:ext cx="3692525"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a:ln>
                  <a:noFill/>
                </a:ln>
                <a:solidFill>
                  <a:srgbClr val="43AB92"/>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a:t>
            </a:r>
            <a:r>
              <a:rPr kumimoji="0" lang="es-ES" sz="10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sit amet, consectetur adipiscing elit. Integer mollis vehicula ligula ut faucibus. Curabitur vestibulum consequat urna et vehicula. Suspendisse feugiat biben- dum egestas. </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346" name="AutoShape 34">
            <a:extLst>
              <a:ext uri="{FF2B5EF4-FFF2-40B4-BE49-F238E27FC236}">
                <a16:creationId xmlns:a16="http://schemas.microsoft.com/office/drawing/2014/main" id="{FF4F7746-78EB-4BEE-A21F-C1DFAF9347FB}"/>
              </a:ext>
            </a:extLst>
          </p:cNvPr>
          <p:cNvSpPr>
            <a:spLocks/>
          </p:cNvSpPr>
          <p:nvPr/>
        </p:nvSpPr>
        <p:spPr bwMode="auto">
          <a:xfrm>
            <a:off x="7371557" y="4761707"/>
            <a:ext cx="3692525"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a:ln>
                  <a:noFill/>
                </a:ln>
                <a:solidFill>
                  <a:srgbClr val="43AB92"/>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a:t>
            </a:r>
            <a:r>
              <a:rPr kumimoji="0" lang="es-ES" sz="10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sit amet, consectetur adipiscing elit. Integer mollis vehicula ligula ut faucibus. Curabitur vestibulum consequat urna et vehicula. Suspendisse feugiat biben- dum egestas. </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43" name="组合 42">
            <a:extLst>
              <a:ext uri="{FF2B5EF4-FFF2-40B4-BE49-F238E27FC236}">
                <a16:creationId xmlns:a16="http://schemas.microsoft.com/office/drawing/2014/main" id="{1A283456-E2BA-4904-92B8-9A7F597D1F24}"/>
              </a:ext>
            </a:extLst>
          </p:cNvPr>
          <p:cNvGrpSpPr/>
          <p:nvPr>
            <p:custDataLst>
              <p:tags r:id="rId1"/>
            </p:custDataLst>
          </p:nvPr>
        </p:nvGrpSpPr>
        <p:grpSpPr>
          <a:xfrm>
            <a:off x="1410288" y="220196"/>
            <a:ext cx="9371425" cy="6399544"/>
            <a:chOff x="1410288" y="220196"/>
            <a:chExt cx="9371425" cy="6399544"/>
          </a:xfrm>
        </p:grpSpPr>
        <p:sp>
          <p:nvSpPr>
            <p:cNvPr id="44" name="TextBox 3">
              <a:extLst>
                <a:ext uri="{FF2B5EF4-FFF2-40B4-BE49-F238E27FC236}">
                  <a16:creationId xmlns:a16="http://schemas.microsoft.com/office/drawing/2014/main" id="{E3A71EDF-C621-44E3-B386-9ECBA43FFEED}"/>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45" name="TextBox 4">
              <a:extLst>
                <a:ext uri="{FF2B5EF4-FFF2-40B4-BE49-F238E27FC236}">
                  <a16:creationId xmlns:a16="http://schemas.microsoft.com/office/drawing/2014/main" id="{A543AB5F-B25A-45C5-85A8-66640074B43C}"/>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46" name="组合 45">
              <a:extLst>
                <a:ext uri="{FF2B5EF4-FFF2-40B4-BE49-F238E27FC236}">
                  <a16:creationId xmlns:a16="http://schemas.microsoft.com/office/drawing/2014/main" id="{8E84D671-4F36-4B40-9270-A8C10D9DD356}"/>
                </a:ext>
              </a:extLst>
            </p:cNvPr>
            <p:cNvGrpSpPr/>
            <p:nvPr/>
          </p:nvGrpSpPr>
          <p:grpSpPr>
            <a:xfrm>
              <a:off x="5411788" y="6454914"/>
              <a:ext cx="1368425" cy="164826"/>
              <a:chOff x="5578475" y="6512064"/>
              <a:chExt cx="1368425" cy="164826"/>
            </a:xfrm>
          </p:grpSpPr>
          <p:sp>
            <p:nvSpPr>
              <p:cNvPr id="47" name="Oval 16">
                <a:extLst>
                  <a:ext uri="{FF2B5EF4-FFF2-40B4-BE49-F238E27FC236}">
                    <a16:creationId xmlns:a16="http://schemas.microsoft.com/office/drawing/2014/main" id="{4C89F00D-D0FD-4F2A-9602-DA10C188D13E}"/>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Oval 17">
                <a:extLst>
                  <a:ext uri="{FF2B5EF4-FFF2-40B4-BE49-F238E27FC236}">
                    <a16:creationId xmlns:a16="http://schemas.microsoft.com/office/drawing/2014/main" id="{63D3D381-8484-4853-B4AC-E47055D20AC6}"/>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Oval 18">
                <a:extLst>
                  <a:ext uri="{FF2B5EF4-FFF2-40B4-BE49-F238E27FC236}">
                    <a16:creationId xmlns:a16="http://schemas.microsoft.com/office/drawing/2014/main" id="{A6F06F51-14D1-4329-A086-AA6C0C5E6125}"/>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 name="Oval 19">
                <a:extLst>
                  <a:ext uri="{FF2B5EF4-FFF2-40B4-BE49-F238E27FC236}">
                    <a16:creationId xmlns:a16="http://schemas.microsoft.com/office/drawing/2014/main" id="{D4DC76E8-D4E9-45E6-8AFD-CE7BEFD00021}"/>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Oval 20">
                <a:extLst>
                  <a:ext uri="{FF2B5EF4-FFF2-40B4-BE49-F238E27FC236}">
                    <a16:creationId xmlns:a16="http://schemas.microsoft.com/office/drawing/2014/main" id="{3AEFE648-75A5-4A20-B6F3-2CD42F2821F3}"/>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Oval 19">
                <a:extLst>
                  <a:ext uri="{FF2B5EF4-FFF2-40B4-BE49-F238E27FC236}">
                    <a16:creationId xmlns:a16="http://schemas.microsoft.com/office/drawing/2014/main" id="{F58FE8F8-BDDD-44CD-A82D-60BF4527C278}"/>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90766484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AutoShape 5">
            <a:extLst>
              <a:ext uri="{FF2B5EF4-FFF2-40B4-BE49-F238E27FC236}">
                <a16:creationId xmlns:a16="http://schemas.microsoft.com/office/drawing/2014/main" id="{F4C2F130-8BF4-438B-9A9E-5242701EBA9D}"/>
              </a:ext>
            </a:extLst>
          </p:cNvPr>
          <p:cNvSpPr>
            <a:spLocks/>
          </p:cNvSpPr>
          <p:nvPr/>
        </p:nvSpPr>
        <p:spPr bwMode="auto">
          <a:xfrm>
            <a:off x="2086769" y="1986757"/>
            <a:ext cx="698500" cy="699294"/>
          </a:xfrm>
          <a:custGeom>
            <a:avLst/>
            <a:gdLst>
              <a:gd name="T0" fmla="*/ 698465 w 19679"/>
              <a:gd name="T1" fmla="*/ 767556 h 19679"/>
              <a:gd name="T2" fmla="*/ 698465 w 19679"/>
              <a:gd name="T3" fmla="*/ 767556 h 19679"/>
              <a:gd name="T4" fmla="*/ 698465 w 19679"/>
              <a:gd name="T5" fmla="*/ 767556 h 19679"/>
              <a:gd name="T6" fmla="*/ 698465 w 19679"/>
              <a:gd name="T7" fmla="*/ 76755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B71B15"/>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66" name="AutoShape 6">
            <a:extLst>
              <a:ext uri="{FF2B5EF4-FFF2-40B4-BE49-F238E27FC236}">
                <a16:creationId xmlns:a16="http://schemas.microsoft.com/office/drawing/2014/main" id="{60B37CE8-19BB-4349-84B0-DBF7B197D33F}"/>
              </a:ext>
            </a:extLst>
          </p:cNvPr>
          <p:cNvSpPr>
            <a:spLocks/>
          </p:cNvSpPr>
          <p:nvPr/>
        </p:nvSpPr>
        <p:spPr bwMode="auto">
          <a:xfrm>
            <a:off x="2318544" y="2193132"/>
            <a:ext cx="254000" cy="254000"/>
          </a:xfrm>
          <a:custGeom>
            <a:avLst/>
            <a:gdLst>
              <a:gd name="T0" fmla="*/ 254000 w 21376"/>
              <a:gd name="T1" fmla="*/ 254000 h 21600"/>
              <a:gd name="T2" fmla="*/ 254000 w 21376"/>
              <a:gd name="T3" fmla="*/ 254000 h 21600"/>
              <a:gd name="T4" fmla="*/ 254000 w 21376"/>
              <a:gd name="T5" fmla="*/ 254000 h 21600"/>
              <a:gd name="T6" fmla="*/ 254000 w 21376"/>
              <a:gd name="T7" fmla="*/ 254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67" name="AutoShape 7">
            <a:extLst>
              <a:ext uri="{FF2B5EF4-FFF2-40B4-BE49-F238E27FC236}">
                <a16:creationId xmlns:a16="http://schemas.microsoft.com/office/drawing/2014/main" id="{0F5323A2-81B1-4A2A-92B9-B01B2F9546AD}"/>
              </a:ext>
            </a:extLst>
          </p:cNvPr>
          <p:cNvSpPr>
            <a:spLocks/>
          </p:cNvSpPr>
          <p:nvPr/>
        </p:nvSpPr>
        <p:spPr bwMode="auto">
          <a:xfrm>
            <a:off x="1422400" y="2791619"/>
            <a:ext cx="2063750" cy="523081"/>
          </a:xfrm>
          <a:custGeom>
            <a:avLst/>
            <a:gdLst>
              <a:gd name="T0" fmla="*/ 2063750 w 21600"/>
              <a:gd name="T1" fmla="*/ 523081 h 21600"/>
              <a:gd name="T2" fmla="*/ 2063750 w 21600"/>
              <a:gd name="T3" fmla="*/ 523081 h 21600"/>
              <a:gd name="T4" fmla="*/ 2063750 w 21600"/>
              <a:gd name="T5" fmla="*/ 523081 h 21600"/>
              <a:gd name="T6" fmla="*/ 2063750 w 21600"/>
              <a:gd name="T7" fmla="*/ 523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rgbClr val="B71B15"/>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68" name="AutoShape 8">
            <a:extLst>
              <a:ext uri="{FF2B5EF4-FFF2-40B4-BE49-F238E27FC236}">
                <a16:creationId xmlns:a16="http://schemas.microsoft.com/office/drawing/2014/main" id="{114A8914-D46E-4235-B5E7-8B8E9023434A}"/>
              </a:ext>
            </a:extLst>
          </p:cNvPr>
          <p:cNvSpPr>
            <a:spLocks/>
          </p:cNvSpPr>
          <p:nvPr/>
        </p:nvSpPr>
        <p:spPr bwMode="auto">
          <a:xfrm>
            <a:off x="1466850" y="3028950"/>
            <a:ext cx="1977232"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323850" rtl="0" eaLnBrk="1" fontAlgn="auto" latinLnBrk="0" hangingPunct="1">
              <a:lnSpc>
                <a:spcPct val="100000"/>
              </a:lnSpc>
              <a:spcBef>
                <a:spcPts val="850"/>
              </a:spcBef>
              <a:spcAft>
                <a:spcPts val="0"/>
              </a:spcAft>
              <a:buClrTx/>
              <a:buSzTx/>
              <a:buFontTx/>
              <a:buNone/>
              <a:tabLst/>
              <a:defRPr/>
            </a:pPr>
            <a:r>
              <a:rPr kumimoji="0" lang="es-ES" sz="1150" b="0" i="0" u="none" strike="noStrike" kern="1200" cap="none" spc="0" normalizeH="0" baseline="0" noProof="0" dirty="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Subtitle in this area</a:t>
            </a:r>
            <a:endParaRPr kumimoji="0" lang="es-ES" sz="9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69" name="AutoShape 9">
            <a:extLst>
              <a:ext uri="{FF2B5EF4-FFF2-40B4-BE49-F238E27FC236}">
                <a16:creationId xmlns:a16="http://schemas.microsoft.com/office/drawing/2014/main" id="{57CAF319-5F68-4D6B-B457-A226765659D8}"/>
              </a:ext>
            </a:extLst>
          </p:cNvPr>
          <p:cNvSpPr>
            <a:spLocks/>
          </p:cNvSpPr>
          <p:nvPr/>
        </p:nvSpPr>
        <p:spPr bwMode="auto">
          <a:xfrm>
            <a:off x="1460500" y="3544888"/>
            <a:ext cx="2076450" cy="81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9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Integer mollis vehicula ligula ut faucibus. Curabitur vestibulum consequat urna et vehicula. Suspendisse feugiat biben- dum egestas.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0" name="AutoShape 10">
            <a:extLst>
              <a:ext uri="{FF2B5EF4-FFF2-40B4-BE49-F238E27FC236}">
                <a16:creationId xmlns:a16="http://schemas.microsoft.com/office/drawing/2014/main" id="{0D655A26-0511-40DA-B850-35FDB657851E}"/>
              </a:ext>
            </a:extLst>
          </p:cNvPr>
          <p:cNvSpPr>
            <a:spLocks/>
          </p:cNvSpPr>
          <p:nvPr/>
        </p:nvSpPr>
        <p:spPr bwMode="auto">
          <a:xfrm>
            <a:off x="1422400" y="4552950"/>
            <a:ext cx="2063750" cy="144463"/>
          </a:xfrm>
          <a:custGeom>
            <a:avLst/>
            <a:gdLst>
              <a:gd name="T0" fmla="*/ 2063750 w 21600"/>
              <a:gd name="T1" fmla="*/ 144463 h 21600"/>
              <a:gd name="T2" fmla="*/ 2063750 w 21600"/>
              <a:gd name="T3" fmla="*/ 144463 h 21600"/>
              <a:gd name="T4" fmla="*/ 2063750 w 21600"/>
              <a:gd name="T5" fmla="*/ 144463 h 21600"/>
              <a:gd name="T6" fmla="*/ 2063750 w 21600"/>
              <a:gd name="T7" fmla="*/ 1444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4" y="0"/>
                </a:moveTo>
                <a:cubicBezTo>
                  <a:pt x="28" y="0"/>
                  <a:pt x="0" y="403"/>
                  <a:pt x="0" y="918"/>
                </a:cubicBezTo>
                <a:cubicBezTo>
                  <a:pt x="0" y="1433"/>
                  <a:pt x="28" y="1866"/>
                  <a:pt x="64" y="1866"/>
                </a:cubicBezTo>
                <a:lnTo>
                  <a:pt x="9490" y="1866"/>
                </a:lnTo>
                <a:lnTo>
                  <a:pt x="10595" y="21599"/>
                </a:lnTo>
                <a:lnTo>
                  <a:pt x="11700" y="1866"/>
                </a:lnTo>
                <a:lnTo>
                  <a:pt x="21535" y="1866"/>
                </a:lnTo>
                <a:cubicBezTo>
                  <a:pt x="21571" y="1866"/>
                  <a:pt x="21600" y="1433"/>
                  <a:pt x="21600" y="918"/>
                </a:cubicBezTo>
                <a:cubicBezTo>
                  <a:pt x="21599" y="403"/>
                  <a:pt x="21571" y="0"/>
                  <a:pt x="21535" y="0"/>
                </a:cubicBezTo>
                <a:lnTo>
                  <a:pt x="64" y="0"/>
                </a:lnTo>
                <a:close/>
              </a:path>
            </a:pathLst>
          </a:custGeom>
          <a:solidFill>
            <a:srgbClr val="B71B15"/>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1" name="AutoShape 11">
            <a:extLst>
              <a:ext uri="{FF2B5EF4-FFF2-40B4-BE49-F238E27FC236}">
                <a16:creationId xmlns:a16="http://schemas.microsoft.com/office/drawing/2014/main" id="{5336C517-E1E8-40AB-847A-96297FF0437A}"/>
              </a:ext>
            </a:extLst>
          </p:cNvPr>
          <p:cNvSpPr>
            <a:spLocks/>
          </p:cNvSpPr>
          <p:nvPr/>
        </p:nvSpPr>
        <p:spPr bwMode="auto">
          <a:xfrm>
            <a:off x="4465638" y="1986757"/>
            <a:ext cx="698500" cy="699294"/>
          </a:xfrm>
          <a:custGeom>
            <a:avLst/>
            <a:gdLst>
              <a:gd name="T0" fmla="*/ 698465 w 19679"/>
              <a:gd name="T1" fmla="*/ 767556 h 19679"/>
              <a:gd name="T2" fmla="*/ 698465 w 19679"/>
              <a:gd name="T3" fmla="*/ 767556 h 19679"/>
              <a:gd name="T4" fmla="*/ 698465 w 19679"/>
              <a:gd name="T5" fmla="*/ 767556 h 19679"/>
              <a:gd name="T6" fmla="*/ 698465 w 19679"/>
              <a:gd name="T7" fmla="*/ 76755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EA9B33"/>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2" name="AutoShape 12">
            <a:extLst>
              <a:ext uri="{FF2B5EF4-FFF2-40B4-BE49-F238E27FC236}">
                <a16:creationId xmlns:a16="http://schemas.microsoft.com/office/drawing/2014/main" id="{7C2DF5AD-DA8B-4E29-BB34-0A904F6413A8}"/>
              </a:ext>
            </a:extLst>
          </p:cNvPr>
          <p:cNvSpPr>
            <a:spLocks/>
          </p:cNvSpPr>
          <p:nvPr/>
        </p:nvSpPr>
        <p:spPr bwMode="auto">
          <a:xfrm>
            <a:off x="4697413" y="2193132"/>
            <a:ext cx="254000" cy="254000"/>
          </a:xfrm>
          <a:custGeom>
            <a:avLst/>
            <a:gdLst>
              <a:gd name="T0" fmla="*/ 254000 w 21376"/>
              <a:gd name="T1" fmla="*/ 254000 h 21600"/>
              <a:gd name="T2" fmla="*/ 254000 w 21376"/>
              <a:gd name="T3" fmla="*/ 254000 h 21600"/>
              <a:gd name="T4" fmla="*/ 254000 w 21376"/>
              <a:gd name="T5" fmla="*/ 254000 h 21600"/>
              <a:gd name="T6" fmla="*/ 254000 w 21376"/>
              <a:gd name="T7" fmla="*/ 254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3" name="AutoShape 13">
            <a:extLst>
              <a:ext uri="{FF2B5EF4-FFF2-40B4-BE49-F238E27FC236}">
                <a16:creationId xmlns:a16="http://schemas.microsoft.com/office/drawing/2014/main" id="{6884EA61-52DA-491C-AF10-FB2536BA5C9B}"/>
              </a:ext>
            </a:extLst>
          </p:cNvPr>
          <p:cNvSpPr>
            <a:spLocks/>
          </p:cNvSpPr>
          <p:nvPr/>
        </p:nvSpPr>
        <p:spPr bwMode="auto">
          <a:xfrm>
            <a:off x="3801269" y="2791619"/>
            <a:ext cx="2064544" cy="523081"/>
          </a:xfrm>
          <a:custGeom>
            <a:avLst/>
            <a:gdLst>
              <a:gd name="T0" fmla="*/ 2064544 w 21600"/>
              <a:gd name="T1" fmla="*/ 523081 h 21600"/>
              <a:gd name="T2" fmla="*/ 2064544 w 21600"/>
              <a:gd name="T3" fmla="*/ 523081 h 21600"/>
              <a:gd name="T4" fmla="*/ 2064544 w 21600"/>
              <a:gd name="T5" fmla="*/ 523081 h 21600"/>
              <a:gd name="T6" fmla="*/ 2064544 w 21600"/>
              <a:gd name="T7" fmla="*/ 523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rgbClr val="EA9B33"/>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4" name="AutoShape 14">
            <a:extLst>
              <a:ext uri="{FF2B5EF4-FFF2-40B4-BE49-F238E27FC236}">
                <a16:creationId xmlns:a16="http://schemas.microsoft.com/office/drawing/2014/main" id="{1F320032-E217-4164-A103-A9B29F090C49}"/>
              </a:ext>
            </a:extLst>
          </p:cNvPr>
          <p:cNvSpPr>
            <a:spLocks/>
          </p:cNvSpPr>
          <p:nvPr/>
        </p:nvSpPr>
        <p:spPr bwMode="auto">
          <a:xfrm>
            <a:off x="3845719" y="3028950"/>
            <a:ext cx="1977231"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323850" rtl="0" eaLnBrk="1" fontAlgn="auto" latinLnBrk="0" hangingPunct="1">
              <a:lnSpc>
                <a:spcPct val="100000"/>
              </a:lnSpc>
              <a:spcBef>
                <a:spcPts val="850"/>
              </a:spcBef>
              <a:spcAft>
                <a:spcPts val="0"/>
              </a:spcAft>
              <a:buClrTx/>
              <a:buSzTx/>
              <a:buFontTx/>
              <a:buNone/>
              <a:tabLst/>
              <a:defRPr/>
            </a:pPr>
            <a:r>
              <a:rPr kumimoji="0" lang="es-ES" sz="11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Subtitle in this area</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5" name="AutoShape 15">
            <a:extLst>
              <a:ext uri="{FF2B5EF4-FFF2-40B4-BE49-F238E27FC236}">
                <a16:creationId xmlns:a16="http://schemas.microsoft.com/office/drawing/2014/main" id="{7DF94263-891C-4FB4-B940-B7B8B80E8F7A}"/>
              </a:ext>
            </a:extLst>
          </p:cNvPr>
          <p:cNvSpPr>
            <a:spLocks/>
          </p:cNvSpPr>
          <p:nvPr/>
        </p:nvSpPr>
        <p:spPr bwMode="auto">
          <a:xfrm>
            <a:off x="3839369" y="3544888"/>
            <a:ext cx="2076450" cy="81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9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Integer mollis vehicula ligula ut faucibus. Curabitur vestibulum consequat urna et vehicula. Suspendisse feugiat biben- dum egestas.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6" name="AutoShape 16">
            <a:extLst>
              <a:ext uri="{FF2B5EF4-FFF2-40B4-BE49-F238E27FC236}">
                <a16:creationId xmlns:a16="http://schemas.microsoft.com/office/drawing/2014/main" id="{FBDB594F-4F01-42E9-A637-FFD7DB9F82CB}"/>
              </a:ext>
            </a:extLst>
          </p:cNvPr>
          <p:cNvSpPr>
            <a:spLocks/>
          </p:cNvSpPr>
          <p:nvPr/>
        </p:nvSpPr>
        <p:spPr bwMode="auto">
          <a:xfrm>
            <a:off x="3801269" y="4552950"/>
            <a:ext cx="2064544" cy="144463"/>
          </a:xfrm>
          <a:custGeom>
            <a:avLst/>
            <a:gdLst>
              <a:gd name="T0" fmla="*/ 2064544 w 21600"/>
              <a:gd name="T1" fmla="*/ 144463 h 21600"/>
              <a:gd name="T2" fmla="*/ 2064544 w 21600"/>
              <a:gd name="T3" fmla="*/ 144463 h 21600"/>
              <a:gd name="T4" fmla="*/ 2064544 w 21600"/>
              <a:gd name="T5" fmla="*/ 144463 h 21600"/>
              <a:gd name="T6" fmla="*/ 2064544 w 21600"/>
              <a:gd name="T7" fmla="*/ 1444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4" y="0"/>
                </a:moveTo>
                <a:cubicBezTo>
                  <a:pt x="28" y="0"/>
                  <a:pt x="0" y="403"/>
                  <a:pt x="0" y="918"/>
                </a:cubicBezTo>
                <a:cubicBezTo>
                  <a:pt x="0" y="1433"/>
                  <a:pt x="28" y="1866"/>
                  <a:pt x="64" y="1866"/>
                </a:cubicBezTo>
                <a:lnTo>
                  <a:pt x="9490" y="1866"/>
                </a:lnTo>
                <a:lnTo>
                  <a:pt x="10595" y="21599"/>
                </a:lnTo>
                <a:lnTo>
                  <a:pt x="11700" y="1866"/>
                </a:lnTo>
                <a:lnTo>
                  <a:pt x="21535" y="1866"/>
                </a:lnTo>
                <a:cubicBezTo>
                  <a:pt x="21571" y="1866"/>
                  <a:pt x="21600" y="1433"/>
                  <a:pt x="21600" y="918"/>
                </a:cubicBezTo>
                <a:cubicBezTo>
                  <a:pt x="21599" y="403"/>
                  <a:pt x="21571" y="0"/>
                  <a:pt x="21535" y="0"/>
                </a:cubicBezTo>
                <a:lnTo>
                  <a:pt x="64" y="0"/>
                </a:lnTo>
                <a:close/>
              </a:path>
            </a:pathLst>
          </a:custGeom>
          <a:solidFill>
            <a:srgbClr val="EA9B33"/>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7" name="AutoShape 17">
            <a:extLst>
              <a:ext uri="{FF2B5EF4-FFF2-40B4-BE49-F238E27FC236}">
                <a16:creationId xmlns:a16="http://schemas.microsoft.com/office/drawing/2014/main" id="{3CEBBD0A-B7F7-4CF5-B5CE-062A14B6D53A}"/>
              </a:ext>
            </a:extLst>
          </p:cNvPr>
          <p:cNvSpPr>
            <a:spLocks/>
          </p:cNvSpPr>
          <p:nvPr/>
        </p:nvSpPr>
        <p:spPr bwMode="auto">
          <a:xfrm>
            <a:off x="6845300" y="1986757"/>
            <a:ext cx="698500" cy="699294"/>
          </a:xfrm>
          <a:custGeom>
            <a:avLst/>
            <a:gdLst>
              <a:gd name="T0" fmla="*/ 698465 w 19679"/>
              <a:gd name="T1" fmla="*/ 767556 h 19679"/>
              <a:gd name="T2" fmla="*/ 698465 w 19679"/>
              <a:gd name="T3" fmla="*/ 767556 h 19679"/>
              <a:gd name="T4" fmla="*/ 698465 w 19679"/>
              <a:gd name="T5" fmla="*/ 767556 h 19679"/>
              <a:gd name="T6" fmla="*/ 698465 w 19679"/>
              <a:gd name="T7" fmla="*/ 76755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8AB153"/>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8" name="AutoShape 18">
            <a:extLst>
              <a:ext uri="{FF2B5EF4-FFF2-40B4-BE49-F238E27FC236}">
                <a16:creationId xmlns:a16="http://schemas.microsoft.com/office/drawing/2014/main" id="{E5E0CBEC-C3C9-48C5-B967-2E23A399DC6C}"/>
              </a:ext>
            </a:extLst>
          </p:cNvPr>
          <p:cNvSpPr>
            <a:spLocks/>
          </p:cNvSpPr>
          <p:nvPr/>
        </p:nvSpPr>
        <p:spPr bwMode="auto">
          <a:xfrm>
            <a:off x="7077075" y="2193132"/>
            <a:ext cx="254000" cy="254000"/>
          </a:xfrm>
          <a:custGeom>
            <a:avLst/>
            <a:gdLst>
              <a:gd name="T0" fmla="*/ 254000 w 21376"/>
              <a:gd name="T1" fmla="*/ 254000 h 21600"/>
              <a:gd name="T2" fmla="*/ 254000 w 21376"/>
              <a:gd name="T3" fmla="*/ 254000 h 21600"/>
              <a:gd name="T4" fmla="*/ 254000 w 21376"/>
              <a:gd name="T5" fmla="*/ 254000 h 21600"/>
              <a:gd name="T6" fmla="*/ 254000 w 21376"/>
              <a:gd name="T7" fmla="*/ 254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79" name="AutoShape 19">
            <a:extLst>
              <a:ext uri="{FF2B5EF4-FFF2-40B4-BE49-F238E27FC236}">
                <a16:creationId xmlns:a16="http://schemas.microsoft.com/office/drawing/2014/main" id="{C277CE5C-4D1B-4A2B-B59C-DB50065E771E}"/>
              </a:ext>
            </a:extLst>
          </p:cNvPr>
          <p:cNvSpPr>
            <a:spLocks/>
          </p:cNvSpPr>
          <p:nvPr/>
        </p:nvSpPr>
        <p:spPr bwMode="auto">
          <a:xfrm>
            <a:off x="6180932" y="2791619"/>
            <a:ext cx="2064544" cy="523081"/>
          </a:xfrm>
          <a:custGeom>
            <a:avLst/>
            <a:gdLst>
              <a:gd name="T0" fmla="*/ 2064544 w 21600"/>
              <a:gd name="T1" fmla="*/ 523081 h 21600"/>
              <a:gd name="T2" fmla="*/ 2064544 w 21600"/>
              <a:gd name="T3" fmla="*/ 523081 h 21600"/>
              <a:gd name="T4" fmla="*/ 2064544 w 21600"/>
              <a:gd name="T5" fmla="*/ 523081 h 21600"/>
              <a:gd name="T6" fmla="*/ 2064544 w 21600"/>
              <a:gd name="T7" fmla="*/ 523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rgbClr val="8AB153"/>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0" name="AutoShape 20">
            <a:extLst>
              <a:ext uri="{FF2B5EF4-FFF2-40B4-BE49-F238E27FC236}">
                <a16:creationId xmlns:a16="http://schemas.microsoft.com/office/drawing/2014/main" id="{84342551-13DA-4C10-8948-B0EF170C01F2}"/>
              </a:ext>
            </a:extLst>
          </p:cNvPr>
          <p:cNvSpPr>
            <a:spLocks/>
          </p:cNvSpPr>
          <p:nvPr/>
        </p:nvSpPr>
        <p:spPr bwMode="auto">
          <a:xfrm>
            <a:off x="6225382" y="3028950"/>
            <a:ext cx="1977231"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323850" rtl="0" eaLnBrk="1" fontAlgn="auto" latinLnBrk="0" hangingPunct="1">
              <a:lnSpc>
                <a:spcPct val="100000"/>
              </a:lnSpc>
              <a:spcBef>
                <a:spcPts val="850"/>
              </a:spcBef>
              <a:spcAft>
                <a:spcPts val="0"/>
              </a:spcAft>
              <a:buClrTx/>
              <a:buSzTx/>
              <a:buFontTx/>
              <a:buNone/>
              <a:tabLst/>
              <a:defRPr/>
            </a:pPr>
            <a:r>
              <a:rPr kumimoji="0" lang="es-ES" sz="11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Subtitle in this area</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1" name="AutoShape 21">
            <a:extLst>
              <a:ext uri="{FF2B5EF4-FFF2-40B4-BE49-F238E27FC236}">
                <a16:creationId xmlns:a16="http://schemas.microsoft.com/office/drawing/2014/main" id="{9EC96BA1-EC78-487C-B728-D5262815A334}"/>
              </a:ext>
            </a:extLst>
          </p:cNvPr>
          <p:cNvSpPr>
            <a:spLocks/>
          </p:cNvSpPr>
          <p:nvPr/>
        </p:nvSpPr>
        <p:spPr bwMode="auto">
          <a:xfrm>
            <a:off x="6219032" y="3544888"/>
            <a:ext cx="2076450" cy="81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9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Integer mollis vehicula ligula ut faucibus. Curabitur vestibulum consequat urna et vehicula. Suspendisse feugiat biben- dum egestas.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2" name="AutoShape 22">
            <a:extLst>
              <a:ext uri="{FF2B5EF4-FFF2-40B4-BE49-F238E27FC236}">
                <a16:creationId xmlns:a16="http://schemas.microsoft.com/office/drawing/2014/main" id="{4C827C8E-E44E-43A2-87AF-E6F6108BB6B9}"/>
              </a:ext>
            </a:extLst>
          </p:cNvPr>
          <p:cNvSpPr>
            <a:spLocks/>
          </p:cNvSpPr>
          <p:nvPr/>
        </p:nvSpPr>
        <p:spPr bwMode="auto">
          <a:xfrm>
            <a:off x="6180932" y="4552950"/>
            <a:ext cx="2064544" cy="144463"/>
          </a:xfrm>
          <a:custGeom>
            <a:avLst/>
            <a:gdLst>
              <a:gd name="T0" fmla="*/ 2064544 w 21600"/>
              <a:gd name="T1" fmla="*/ 144463 h 21600"/>
              <a:gd name="T2" fmla="*/ 2064544 w 21600"/>
              <a:gd name="T3" fmla="*/ 144463 h 21600"/>
              <a:gd name="T4" fmla="*/ 2064544 w 21600"/>
              <a:gd name="T5" fmla="*/ 144463 h 21600"/>
              <a:gd name="T6" fmla="*/ 2064544 w 21600"/>
              <a:gd name="T7" fmla="*/ 1444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4" y="0"/>
                </a:moveTo>
                <a:cubicBezTo>
                  <a:pt x="28" y="0"/>
                  <a:pt x="0" y="403"/>
                  <a:pt x="0" y="918"/>
                </a:cubicBezTo>
                <a:cubicBezTo>
                  <a:pt x="0" y="1433"/>
                  <a:pt x="28" y="1866"/>
                  <a:pt x="64" y="1866"/>
                </a:cubicBezTo>
                <a:lnTo>
                  <a:pt x="9490" y="1866"/>
                </a:lnTo>
                <a:lnTo>
                  <a:pt x="10595" y="21599"/>
                </a:lnTo>
                <a:lnTo>
                  <a:pt x="11700" y="1866"/>
                </a:lnTo>
                <a:lnTo>
                  <a:pt x="21535" y="1866"/>
                </a:lnTo>
                <a:cubicBezTo>
                  <a:pt x="21571" y="1866"/>
                  <a:pt x="21600" y="1433"/>
                  <a:pt x="21600" y="918"/>
                </a:cubicBezTo>
                <a:cubicBezTo>
                  <a:pt x="21599" y="403"/>
                  <a:pt x="21571" y="0"/>
                  <a:pt x="21535" y="0"/>
                </a:cubicBezTo>
                <a:lnTo>
                  <a:pt x="64" y="0"/>
                </a:lnTo>
                <a:close/>
              </a:path>
            </a:pathLst>
          </a:custGeom>
          <a:solidFill>
            <a:srgbClr val="8AB153"/>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3" name="AutoShape 23">
            <a:extLst>
              <a:ext uri="{FF2B5EF4-FFF2-40B4-BE49-F238E27FC236}">
                <a16:creationId xmlns:a16="http://schemas.microsoft.com/office/drawing/2014/main" id="{0026A8EC-2259-4327-9645-8F47B854889A}"/>
              </a:ext>
            </a:extLst>
          </p:cNvPr>
          <p:cNvSpPr>
            <a:spLocks/>
          </p:cNvSpPr>
          <p:nvPr/>
        </p:nvSpPr>
        <p:spPr bwMode="auto">
          <a:xfrm>
            <a:off x="9269413" y="1986757"/>
            <a:ext cx="698500" cy="699294"/>
          </a:xfrm>
          <a:custGeom>
            <a:avLst/>
            <a:gdLst>
              <a:gd name="T0" fmla="*/ 698465 w 19679"/>
              <a:gd name="T1" fmla="*/ 767556 h 19679"/>
              <a:gd name="T2" fmla="*/ 698465 w 19679"/>
              <a:gd name="T3" fmla="*/ 767556 h 19679"/>
              <a:gd name="T4" fmla="*/ 698465 w 19679"/>
              <a:gd name="T5" fmla="*/ 767556 h 19679"/>
              <a:gd name="T6" fmla="*/ 698465 w 19679"/>
              <a:gd name="T7" fmla="*/ 76755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3AB92"/>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4" name="AutoShape 24">
            <a:extLst>
              <a:ext uri="{FF2B5EF4-FFF2-40B4-BE49-F238E27FC236}">
                <a16:creationId xmlns:a16="http://schemas.microsoft.com/office/drawing/2014/main" id="{73AB47CC-3BD2-46D4-8FD6-D4556573D38E}"/>
              </a:ext>
            </a:extLst>
          </p:cNvPr>
          <p:cNvSpPr>
            <a:spLocks/>
          </p:cNvSpPr>
          <p:nvPr/>
        </p:nvSpPr>
        <p:spPr bwMode="auto">
          <a:xfrm>
            <a:off x="9501188" y="2193132"/>
            <a:ext cx="254000" cy="254000"/>
          </a:xfrm>
          <a:custGeom>
            <a:avLst/>
            <a:gdLst>
              <a:gd name="T0" fmla="*/ 254000 w 21376"/>
              <a:gd name="T1" fmla="*/ 254000 h 21600"/>
              <a:gd name="T2" fmla="*/ 254000 w 21376"/>
              <a:gd name="T3" fmla="*/ 254000 h 21600"/>
              <a:gd name="T4" fmla="*/ 254000 w 21376"/>
              <a:gd name="T5" fmla="*/ 254000 h 21600"/>
              <a:gd name="T6" fmla="*/ 254000 w 21376"/>
              <a:gd name="T7" fmla="*/ 254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5" name="AutoShape 25">
            <a:extLst>
              <a:ext uri="{FF2B5EF4-FFF2-40B4-BE49-F238E27FC236}">
                <a16:creationId xmlns:a16="http://schemas.microsoft.com/office/drawing/2014/main" id="{EF226DEC-80A1-4038-8C3D-508281B924F1}"/>
              </a:ext>
            </a:extLst>
          </p:cNvPr>
          <p:cNvSpPr>
            <a:spLocks/>
          </p:cNvSpPr>
          <p:nvPr/>
        </p:nvSpPr>
        <p:spPr bwMode="auto">
          <a:xfrm>
            <a:off x="8605044" y="2791619"/>
            <a:ext cx="2063750" cy="523081"/>
          </a:xfrm>
          <a:custGeom>
            <a:avLst/>
            <a:gdLst>
              <a:gd name="T0" fmla="*/ 2063750 w 21600"/>
              <a:gd name="T1" fmla="*/ 523081 h 21600"/>
              <a:gd name="T2" fmla="*/ 2063750 w 21600"/>
              <a:gd name="T3" fmla="*/ 523081 h 21600"/>
              <a:gd name="T4" fmla="*/ 2063750 w 21600"/>
              <a:gd name="T5" fmla="*/ 523081 h 21600"/>
              <a:gd name="T6" fmla="*/ 2063750 w 21600"/>
              <a:gd name="T7" fmla="*/ 523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rgbClr val="43AB92"/>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6" name="AutoShape 26">
            <a:extLst>
              <a:ext uri="{FF2B5EF4-FFF2-40B4-BE49-F238E27FC236}">
                <a16:creationId xmlns:a16="http://schemas.microsoft.com/office/drawing/2014/main" id="{35CB3A14-F61C-4644-87A9-B55E2187F712}"/>
              </a:ext>
            </a:extLst>
          </p:cNvPr>
          <p:cNvSpPr>
            <a:spLocks/>
          </p:cNvSpPr>
          <p:nvPr/>
        </p:nvSpPr>
        <p:spPr bwMode="auto">
          <a:xfrm>
            <a:off x="8649494" y="3028950"/>
            <a:ext cx="1977231"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323850" rtl="0" eaLnBrk="1" fontAlgn="auto" latinLnBrk="0" hangingPunct="1">
              <a:lnSpc>
                <a:spcPct val="100000"/>
              </a:lnSpc>
              <a:spcBef>
                <a:spcPts val="850"/>
              </a:spcBef>
              <a:spcAft>
                <a:spcPts val="0"/>
              </a:spcAft>
              <a:buClrTx/>
              <a:buSzTx/>
              <a:buFontTx/>
              <a:buNone/>
              <a:tabLst/>
              <a:defRPr/>
            </a:pPr>
            <a:r>
              <a:rPr kumimoji="0" lang="es-ES" sz="11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Subtitle in this area</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7" name="AutoShape 27">
            <a:extLst>
              <a:ext uri="{FF2B5EF4-FFF2-40B4-BE49-F238E27FC236}">
                <a16:creationId xmlns:a16="http://schemas.microsoft.com/office/drawing/2014/main" id="{11C54B3F-0E69-45E4-B5C1-200ADAC41975}"/>
              </a:ext>
            </a:extLst>
          </p:cNvPr>
          <p:cNvSpPr>
            <a:spLocks/>
          </p:cNvSpPr>
          <p:nvPr/>
        </p:nvSpPr>
        <p:spPr bwMode="auto">
          <a:xfrm>
            <a:off x="8643144" y="3544888"/>
            <a:ext cx="2076450" cy="81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9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Integer mollis vehicula ligula ut faucibus. Curabitur vestibulum consequat urna et vehicula. Suspendisse feugiat biben- dum egestas.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8" name="AutoShape 28">
            <a:extLst>
              <a:ext uri="{FF2B5EF4-FFF2-40B4-BE49-F238E27FC236}">
                <a16:creationId xmlns:a16="http://schemas.microsoft.com/office/drawing/2014/main" id="{27C643CC-FEF6-4338-A3B5-07F147B830BC}"/>
              </a:ext>
            </a:extLst>
          </p:cNvPr>
          <p:cNvSpPr>
            <a:spLocks/>
          </p:cNvSpPr>
          <p:nvPr/>
        </p:nvSpPr>
        <p:spPr bwMode="auto">
          <a:xfrm>
            <a:off x="8605044" y="4552950"/>
            <a:ext cx="2063750" cy="144463"/>
          </a:xfrm>
          <a:custGeom>
            <a:avLst/>
            <a:gdLst>
              <a:gd name="T0" fmla="*/ 2063750 w 21600"/>
              <a:gd name="T1" fmla="*/ 144463 h 21600"/>
              <a:gd name="T2" fmla="*/ 2063750 w 21600"/>
              <a:gd name="T3" fmla="*/ 144463 h 21600"/>
              <a:gd name="T4" fmla="*/ 2063750 w 21600"/>
              <a:gd name="T5" fmla="*/ 144463 h 21600"/>
              <a:gd name="T6" fmla="*/ 2063750 w 21600"/>
              <a:gd name="T7" fmla="*/ 1444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4" y="0"/>
                </a:moveTo>
                <a:cubicBezTo>
                  <a:pt x="28" y="0"/>
                  <a:pt x="0" y="403"/>
                  <a:pt x="0" y="918"/>
                </a:cubicBezTo>
                <a:cubicBezTo>
                  <a:pt x="0" y="1433"/>
                  <a:pt x="28" y="1866"/>
                  <a:pt x="64" y="1866"/>
                </a:cubicBezTo>
                <a:lnTo>
                  <a:pt x="9490" y="1866"/>
                </a:lnTo>
                <a:lnTo>
                  <a:pt x="10595" y="21599"/>
                </a:lnTo>
                <a:lnTo>
                  <a:pt x="11700" y="1866"/>
                </a:lnTo>
                <a:lnTo>
                  <a:pt x="21535" y="1866"/>
                </a:lnTo>
                <a:cubicBezTo>
                  <a:pt x="21571" y="1866"/>
                  <a:pt x="21600" y="1433"/>
                  <a:pt x="21600" y="918"/>
                </a:cubicBezTo>
                <a:cubicBezTo>
                  <a:pt x="21599" y="403"/>
                  <a:pt x="21571" y="0"/>
                  <a:pt x="21535" y="0"/>
                </a:cubicBezTo>
                <a:lnTo>
                  <a:pt x="64" y="0"/>
                </a:lnTo>
                <a:close/>
              </a:path>
            </a:pathLst>
          </a:custGeom>
          <a:solidFill>
            <a:srgbClr val="43AB92"/>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89" name="AutoShape 29">
            <a:extLst>
              <a:ext uri="{FF2B5EF4-FFF2-40B4-BE49-F238E27FC236}">
                <a16:creationId xmlns:a16="http://schemas.microsoft.com/office/drawing/2014/main" id="{C7CC00EF-7708-4315-9412-50851D623CBD}"/>
              </a:ext>
            </a:extLst>
          </p:cNvPr>
          <p:cNvSpPr>
            <a:spLocks/>
          </p:cNvSpPr>
          <p:nvPr/>
        </p:nvSpPr>
        <p:spPr bwMode="auto">
          <a:xfrm>
            <a:off x="1335088" y="5257007"/>
            <a:ext cx="9426575"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1pPr>
            <a:lvl2pPr marL="742950" indent="-28575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2pPr>
            <a:lvl3pPr marL="1143000" indent="-22860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3pPr>
            <a:lvl4pPr marL="1600200" indent="-22860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4pPr>
            <a:lvl5pPr marL="2057400" indent="-22860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5pPr>
            <a:lvl6pPr marL="25146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6pPr>
            <a:lvl7pPr marL="29718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7pPr>
            <a:lvl8pPr marL="34290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8pPr>
            <a:lvl9pPr marL="38862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9pPr>
          </a:lstStyle>
          <a:p>
            <a:pPr marL="0" marR="0" lvl="0" indent="0" algn="l" defTabSz="647700" rtl="0" eaLnBrk="1" fontAlgn="auto" latinLnBrk="0" hangingPunct="1">
              <a:lnSpc>
                <a:spcPct val="120000"/>
              </a:lnSpc>
              <a:spcBef>
                <a:spcPts val="850"/>
              </a:spcBef>
              <a:spcAft>
                <a:spcPts val="0"/>
              </a:spcAft>
              <a:buClrTx/>
              <a:buSzTx/>
              <a:buFontTx/>
              <a:buNone/>
              <a:tabLst/>
              <a:defRPr/>
            </a:pPr>
            <a:r>
              <a:rPr kumimoji="0" lang="es-ES" altLang="zh-CN" sz="1000" b="1" i="0" u="none" strike="noStrike" kern="1200" cap="none" spc="0" normalizeH="0" baseline="0" noProof="0">
                <a:ln>
                  <a:noFill/>
                </a:ln>
                <a:solidFill>
                  <a:srgbClr val="43AB92"/>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a:t>
            </a:r>
            <a:r>
              <a:rPr kumimoji="0" lang="es-ES" altLang="zh-CN" sz="1000" b="1"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s-ES" altLang="zh-CN" sz="10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a:t>
            </a:r>
            <a:endParaRPr kumimoji="0" lang="es-ES" altLang="zh-CN" sz="5000" b="1" i="0" u="none" strike="noStrike" kern="1200" cap="none" spc="0" normalizeH="0" baseline="0" noProof="0">
              <a:ln>
                <a:noFill/>
              </a:ln>
              <a:solidFill>
                <a:srgbClr val="DCDEE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390" name="AutoShape 30">
            <a:extLst>
              <a:ext uri="{FF2B5EF4-FFF2-40B4-BE49-F238E27FC236}">
                <a16:creationId xmlns:a16="http://schemas.microsoft.com/office/drawing/2014/main" id="{DDCE0427-D370-418F-A67A-8EF0D9901838}"/>
              </a:ext>
            </a:extLst>
          </p:cNvPr>
          <p:cNvSpPr>
            <a:spLocks/>
          </p:cNvSpPr>
          <p:nvPr/>
        </p:nvSpPr>
        <p:spPr bwMode="auto">
          <a:xfrm>
            <a:off x="4037013" y="4933950"/>
            <a:ext cx="3890169"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a:ln>
                  <a:noFill/>
                </a:ln>
                <a:solidFill>
                  <a:srgbClr val="53585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Your Subtitle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39" name="组合 38">
            <a:extLst>
              <a:ext uri="{FF2B5EF4-FFF2-40B4-BE49-F238E27FC236}">
                <a16:creationId xmlns:a16="http://schemas.microsoft.com/office/drawing/2014/main" id="{8E1BF664-B840-451B-9940-361F1E002B37}"/>
              </a:ext>
            </a:extLst>
          </p:cNvPr>
          <p:cNvGrpSpPr/>
          <p:nvPr>
            <p:custDataLst>
              <p:tags r:id="rId1"/>
            </p:custDataLst>
          </p:nvPr>
        </p:nvGrpSpPr>
        <p:grpSpPr>
          <a:xfrm>
            <a:off x="1410288" y="220196"/>
            <a:ext cx="9371425" cy="6399544"/>
            <a:chOff x="1410288" y="220196"/>
            <a:chExt cx="9371425" cy="6399544"/>
          </a:xfrm>
        </p:grpSpPr>
        <p:sp>
          <p:nvSpPr>
            <p:cNvPr id="40" name="TextBox 3">
              <a:extLst>
                <a:ext uri="{FF2B5EF4-FFF2-40B4-BE49-F238E27FC236}">
                  <a16:creationId xmlns:a16="http://schemas.microsoft.com/office/drawing/2014/main" id="{78C8CB7B-4224-45E8-B95F-C4BF36E4C56A}"/>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41" name="TextBox 4">
              <a:extLst>
                <a:ext uri="{FF2B5EF4-FFF2-40B4-BE49-F238E27FC236}">
                  <a16:creationId xmlns:a16="http://schemas.microsoft.com/office/drawing/2014/main" id="{AC2A94CC-E7C7-4D92-9DCA-6FE896F8F506}"/>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42" name="组合 41">
              <a:extLst>
                <a:ext uri="{FF2B5EF4-FFF2-40B4-BE49-F238E27FC236}">
                  <a16:creationId xmlns:a16="http://schemas.microsoft.com/office/drawing/2014/main" id="{856357DC-0D1A-4BAC-AFFD-AA3D0AECEC88}"/>
                </a:ext>
              </a:extLst>
            </p:cNvPr>
            <p:cNvGrpSpPr/>
            <p:nvPr/>
          </p:nvGrpSpPr>
          <p:grpSpPr>
            <a:xfrm>
              <a:off x="5411788" y="6454914"/>
              <a:ext cx="1368425" cy="164826"/>
              <a:chOff x="5578475" y="6512064"/>
              <a:chExt cx="1368425" cy="164826"/>
            </a:xfrm>
          </p:grpSpPr>
          <p:sp>
            <p:nvSpPr>
              <p:cNvPr id="43" name="Oval 16">
                <a:extLst>
                  <a:ext uri="{FF2B5EF4-FFF2-40B4-BE49-F238E27FC236}">
                    <a16:creationId xmlns:a16="http://schemas.microsoft.com/office/drawing/2014/main" id="{E6322D28-B0F2-401E-BF5C-A9B218B1B107}"/>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Oval 17">
                <a:extLst>
                  <a:ext uri="{FF2B5EF4-FFF2-40B4-BE49-F238E27FC236}">
                    <a16:creationId xmlns:a16="http://schemas.microsoft.com/office/drawing/2014/main" id="{2CB203F3-778F-4815-9E33-E1674D61194A}"/>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Oval 18">
                <a:extLst>
                  <a:ext uri="{FF2B5EF4-FFF2-40B4-BE49-F238E27FC236}">
                    <a16:creationId xmlns:a16="http://schemas.microsoft.com/office/drawing/2014/main" id="{CDE72E20-7729-44B0-B85B-D7F4AFD336F4}"/>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Oval 19">
                <a:extLst>
                  <a:ext uri="{FF2B5EF4-FFF2-40B4-BE49-F238E27FC236}">
                    <a16:creationId xmlns:a16="http://schemas.microsoft.com/office/drawing/2014/main" id="{550CD7CE-64A5-491B-B54B-0B9FA7587803}"/>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Oval 20">
                <a:extLst>
                  <a:ext uri="{FF2B5EF4-FFF2-40B4-BE49-F238E27FC236}">
                    <a16:creationId xmlns:a16="http://schemas.microsoft.com/office/drawing/2014/main" id="{C3B75325-801C-4977-B805-FC4397C0E684}"/>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Oval 19">
                <a:extLst>
                  <a:ext uri="{FF2B5EF4-FFF2-40B4-BE49-F238E27FC236}">
                    <a16:creationId xmlns:a16="http://schemas.microsoft.com/office/drawing/2014/main" id="{5C4902F4-FA31-4BC7-A35C-14B8D073ABA6}"/>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397591032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1">
            <a:extLst>
              <a:ext uri="{FF2B5EF4-FFF2-40B4-BE49-F238E27FC236}">
                <a16:creationId xmlns:a16="http://schemas.microsoft.com/office/drawing/2014/main" id="{28296743-8F7C-4B70-A1E1-4F9B3A9E303B}"/>
              </a:ext>
            </a:extLst>
          </p:cNvPr>
          <p:cNvSpPr>
            <a:spLocks/>
          </p:cNvSpPr>
          <p:nvPr/>
        </p:nvSpPr>
        <p:spPr bwMode="auto">
          <a:xfrm>
            <a:off x="9272588" y="2920207"/>
            <a:ext cx="2149475" cy="523081"/>
          </a:xfrm>
          <a:custGeom>
            <a:avLst/>
            <a:gdLst>
              <a:gd name="T0" fmla="*/ 2149475 w 21600"/>
              <a:gd name="T1" fmla="*/ 523081 h 21600"/>
              <a:gd name="T2" fmla="*/ 2149475 w 21600"/>
              <a:gd name="T3" fmla="*/ 523081 h 21600"/>
              <a:gd name="T4" fmla="*/ 2149475 w 21600"/>
              <a:gd name="T5" fmla="*/ 523081 h 21600"/>
              <a:gd name="T6" fmla="*/ 2149475 w 21600"/>
              <a:gd name="T7" fmla="*/ 523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1" y="0"/>
                </a:moveTo>
                <a:lnTo>
                  <a:pt x="9546" y="5354"/>
                </a:lnTo>
                <a:lnTo>
                  <a:pt x="650" y="5354"/>
                </a:lnTo>
                <a:cubicBezTo>
                  <a:pt x="291" y="5354"/>
                  <a:pt x="0" y="6552"/>
                  <a:pt x="0" y="8024"/>
                </a:cubicBezTo>
                <a:lnTo>
                  <a:pt x="0" y="18938"/>
                </a:lnTo>
                <a:cubicBezTo>
                  <a:pt x="0" y="20410"/>
                  <a:pt x="291" y="21599"/>
                  <a:pt x="650" y="21599"/>
                </a:cubicBezTo>
                <a:lnTo>
                  <a:pt x="20951" y="21599"/>
                </a:lnTo>
                <a:cubicBezTo>
                  <a:pt x="21310" y="21599"/>
                  <a:pt x="21599" y="20410"/>
                  <a:pt x="21599" y="18938"/>
                </a:cubicBezTo>
                <a:lnTo>
                  <a:pt x="21599" y="8024"/>
                </a:lnTo>
                <a:cubicBezTo>
                  <a:pt x="21599" y="6552"/>
                  <a:pt x="21310" y="5354"/>
                  <a:pt x="20951" y="5354"/>
                </a:cubicBezTo>
                <a:lnTo>
                  <a:pt x="11933" y="5354"/>
                </a:lnTo>
                <a:lnTo>
                  <a:pt x="10741" y="0"/>
                </a:lnTo>
                <a:close/>
              </a:path>
            </a:pathLst>
          </a:custGeom>
          <a:solidFill>
            <a:srgbClr val="2494AC"/>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86" name="AutoShape 2">
            <a:extLst>
              <a:ext uri="{FF2B5EF4-FFF2-40B4-BE49-F238E27FC236}">
                <a16:creationId xmlns:a16="http://schemas.microsoft.com/office/drawing/2014/main" id="{2AD7F727-0604-4E03-92AA-784541A65075}"/>
              </a:ext>
            </a:extLst>
          </p:cNvPr>
          <p:cNvSpPr>
            <a:spLocks/>
          </p:cNvSpPr>
          <p:nvPr/>
        </p:nvSpPr>
        <p:spPr bwMode="auto">
          <a:xfrm>
            <a:off x="9473560" y="3151188"/>
            <a:ext cx="1631156"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323850" rtl="0" eaLnBrk="1" fontAlgn="auto" latinLnBrk="0" hangingPunct="1">
              <a:lnSpc>
                <a:spcPct val="100000"/>
              </a:lnSpc>
              <a:spcBef>
                <a:spcPts val="850"/>
              </a:spcBef>
              <a:spcAft>
                <a:spcPts val="0"/>
              </a:spcAft>
              <a:buClrTx/>
              <a:buSzTx/>
              <a:buFontTx/>
              <a:buNone/>
              <a:tabLst/>
              <a:defRPr/>
            </a:pPr>
            <a:r>
              <a:rPr kumimoji="0" lang="es-ES" sz="1150" b="0" i="0" u="none" strike="noStrike" kern="1200" cap="none" spc="0" normalizeH="0" baseline="0" noProof="0" dirty="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Subtitle in this area</a:t>
            </a:r>
            <a:endParaRPr kumimoji="0" lang="es-ES" sz="9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92" name="AutoShape 8">
            <a:extLst>
              <a:ext uri="{FF2B5EF4-FFF2-40B4-BE49-F238E27FC236}">
                <a16:creationId xmlns:a16="http://schemas.microsoft.com/office/drawing/2014/main" id="{3C407343-21B9-4252-BA44-D234861C2467}"/>
              </a:ext>
            </a:extLst>
          </p:cNvPr>
          <p:cNvSpPr>
            <a:spLocks/>
          </p:cNvSpPr>
          <p:nvPr/>
        </p:nvSpPr>
        <p:spPr bwMode="auto">
          <a:xfrm>
            <a:off x="815975" y="2917825"/>
            <a:ext cx="2149475" cy="523875"/>
          </a:xfrm>
          <a:custGeom>
            <a:avLst/>
            <a:gdLst>
              <a:gd name="T0" fmla="*/ 2149475 w 21600"/>
              <a:gd name="T1" fmla="*/ 523875 h 21600"/>
              <a:gd name="T2" fmla="*/ 2149475 w 21600"/>
              <a:gd name="T3" fmla="*/ 523875 h 21600"/>
              <a:gd name="T4" fmla="*/ 2149475 w 21600"/>
              <a:gd name="T5" fmla="*/ 523875 h 21600"/>
              <a:gd name="T6" fmla="*/ 2149475 w 21600"/>
              <a:gd name="T7" fmla="*/ 5238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1" y="0"/>
                </a:moveTo>
                <a:lnTo>
                  <a:pt x="9546" y="5354"/>
                </a:lnTo>
                <a:lnTo>
                  <a:pt x="650" y="5354"/>
                </a:lnTo>
                <a:cubicBezTo>
                  <a:pt x="291" y="5354"/>
                  <a:pt x="0" y="6552"/>
                  <a:pt x="0" y="8024"/>
                </a:cubicBezTo>
                <a:lnTo>
                  <a:pt x="0" y="18938"/>
                </a:lnTo>
                <a:cubicBezTo>
                  <a:pt x="0" y="20410"/>
                  <a:pt x="291" y="21599"/>
                  <a:pt x="650" y="21599"/>
                </a:cubicBezTo>
                <a:lnTo>
                  <a:pt x="20951" y="21599"/>
                </a:lnTo>
                <a:cubicBezTo>
                  <a:pt x="21310" y="21599"/>
                  <a:pt x="21599" y="20410"/>
                  <a:pt x="21599" y="18938"/>
                </a:cubicBezTo>
                <a:lnTo>
                  <a:pt x="21599" y="8024"/>
                </a:lnTo>
                <a:cubicBezTo>
                  <a:pt x="21599" y="6552"/>
                  <a:pt x="21310" y="5354"/>
                  <a:pt x="20951" y="5354"/>
                </a:cubicBezTo>
                <a:lnTo>
                  <a:pt x="11933" y="5354"/>
                </a:lnTo>
                <a:lnTo>
                  <a:pt x="10741" y="0"/>
                </a:lnTo>
                <a:close/>
              </a:path>
            </a:pathLst>
          </a:custGeom>
          <a:solidFill>
            <a:srgbClr val="B71B15"/>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93" name="AutoShape 9">
            <a:extLst>
              <a:ext uri="{FF2B5EF4-FFF2-40B4-BE49-F238E27FC236}">
                <a16:creationId xmlns:a16="http://schemas.microsoft.com/office/drawing/2014/main" id="{F4AB3B83-B43B-4CB8-8897-6F2801D6EB16}"/>
              </a:ext>
            </a:extLst>
          </p:cNvPr>
          <p:cNvSpPr>
            <a:spLocks/>
          </p:cNvSpPr>
          <p:nvPr/>
        </p:nvSpPr>
        <p:spPr bwMode="auto">
          <a:xfrm>
            <a:off x="1017741" y="3149600"/>
            <a:ext cx="1631157"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323850" rtl="0" eaLnBrk="1" fontAlgn="auto" latinLnBrk="0" hangingPunct="1">
              <a:lnSpc>
                <a:spcPct val="100000"/>
              </a:lnSpc>
              <a:spcBef>
                <a:spcPts val="850"/>
              </a:spcBef>
              <a:spcAft>
                <a:spcPts val="0"/>
              </a:spcAft>
              <a:buClrTx/>
              <a:buSzTx/>
              <a:buFontTx/>
              <a:buNone/>
              <a:tabLst/>
              <a:defRPr/>
            </a:pPr>
            <a:r>
              <a:rPr kumimoji="0" lang="es-ES" sz="11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Subtitle in this area</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94" name="AutoShape 10">
            <a:extLst>
              <a:ext uri="{FF2B5EF4-FFF2-40B4-BE49-F238E27FC236}">
                <a16:creationId xmlns:a16="http://schemas.microsoft.com/office/drawing/2014/main" id="{1C87A204-AA63-4514-88EC-DBDFBC504476}"/>
              </a:ext>
            </a:extLst>
          </p:cNvPr>
          <p:cNvSpPr>
            <a:spLocks/>
          </p:cNvSpPr>
          <p:nvPr/>
        </p:nvSpPr>
        <p:spPr bwMode="auto">
          <a:xfrm>
            <a:off x="820738" y="2277269"/>
            <a:ext cx="2033588"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9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de adipiscing elit. Integer mollis de vehicula  a zacomic ligula ut faucibus.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95" name="AutoShape 11">
            <a:extLst>
              <a:ext uri="{FF2B5EF4-FFF2-40B4-BE49-F238E27FC236}">
                <a16:creationId xmlns:a16="http://schemas.microsoft.com/office/drawing/2014/main" id="{BC1D066E-B900-4969-8554-CDDFEC05F400}"/>
              </a:ext>
            </a:extLst>
          </p:cNvPr>
          <p:cNvSpPr>
            <a:spLocks/>
          </p:cNvSpPr>
          <p:nvPr/>
        </p:nvSpPr>
        <p:spPr bwMode="auto">
          <a:xfrm>
            <a:off x="815976" y="5014913"/>
            <a:ext cx="10414000"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1pPr>
            <a:lvl2pPr marL="742950" indent="-28575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2pPr>
            <a:lvl3pPr marL="1143000" indent="-22860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3pPr>
            <a:lvl4pPr marL="1600200" indent="-22860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4pPr>
            <a:lvl5pPr marL="2057400" indent="-22860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5pPr>
            <a:lvl6pPr marL="25146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6pPr>
            <a:lvl7pPr marL="29718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7pPr>
            <a:lvl8pPr marL="34290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8pPr>
            <a:lvl9pPr marL="38862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9pPr>
          </a:lstStyle>
          <a:p>
            <a:pPr marL="0" marR="0" lvl="0" indent="0" algn="l" defTabSz="647700" rtl="0" eaLnBrk="1" fontAlgn="auto" latinLnBrk="0" hangingPunct="1">
              <a:lnSpc>
                <a:spcPct val="120000"/>
              </a:lnSpc>
              <a:spcBef>
                <a:spcPts val="850"/>
              </a:spcBef>
              <a:spcAft>
                <a:spcPts val="0"/>
              </a:spcAft>
              <a:buClrTx/>
              <a:buSzTx/>
              <a:buFontTx/>
              <a:buNone/>
              <a:tabLst/>
              <a:defRPr/>
            </a:pPr>
            <a:r>
              <a:rPr kumimoji="0" lang="es-ES" altLang="zh-CN" sz="1000" b="1" i="0" u="none" strike="noStrike" kern="1200" cap="none" spc="0" normalizeH="0" baseline="0" noProof="0">
                <a:ln>
                  <a:noFill/>
                </a:ln>
                <a:solidFill>
                  <a:srgbClr val="43AB92"/>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a:t>
            </a:r>
            <a:r>
              <a:rPr kumimoji="0" lang="es-ES" altLang="zh-CN" sz="1000" b="1"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s-ES" altLang="zh-CN" sz="10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a:t>
            </a:r>
            <a:endParaRPr kumimoji="0" lang="es-ES" altLang="zh-CN" sz="5000" b="1" i="0" u="none" strike="noStrike" kern="1200" cap="none" spc="0" normalizeH="0" baseline="0" noProof="0">
              <a:ln>
                <a:noFill/>
              </a:ln>
              <a:solidFill>
                <a:srgbClr val="DCDEE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96" name="AutoShape 12">
            <a:extLst>
              <a:ext uri="{FF2B5EF4-FFF2-40B4-BE49-F238E27FC236}">
                <a16:creationId xmlns:a16="http://schemas.microsoft.com/office/drawing/2014/main" id="{7BF6A44E-0E98-49B7-9FAD-6822D406E34F}"/>
              </a:ext>
            </a:extLst>
          </p:cNvPr>
          <p:cNvSpPr>
            <a:spLocks/>
          </p:cNvSpPr>
          <p:nvPr/>
        </p:nvSpPr>
        <p:spPr bwMode="auto">
          <a:xfrm>
            <a:off x="815976" y="4743450"/>
            <a:ext cx="4297660"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YOUR SUBTITLE</a:t>
            </a:r>
            <a:endParaRPr kumimoji="0" lang="es-ES" sz="900" b="1"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98" name="AutoShape 14">
            <a:extLst>
              <a:ext uri="{FF2B5EF4-FFF2-40B4-BE49-F238E27FC236}">
                <a16:creationId xmlns:a16="http://schemas.microsoft.com/office/drawing/2014/main" id="{FF49C9AC-0437-4E4F-BF76-E1B6BBE1A9A3}"/>
              </a:ext>
            </a:extLst>
          </p:cNvPr>
          <p:cNvSpPr>
            <a:spLocks/>
          </p:cNvSpPr>
          <p:nvPr/>
        </p:nvSpPr>
        <p:spPr bwMode="auto">
          <a:xfrm>
            <a:off x="2892425" y="3048000"/>
            <a:ext cx="2149475" cy="503238"/>
          </a:xfrm>
          <a:custGeom>
            <a:avLst/>
            <a:gdLst>
              <a:gd name="T0" fmla="*/ 2149475 w 21600"/>
              <a:gd name="T1" fmla="*/ 503238 h 21600"/>
              <a:gd name="T2" fmla="*/ 2149475 w 21600"/>
              <a:gd name="T3" fmla="*/ 503238 h 21600"/>
              <a:gd name="T4" fmla="*/ 2149475 w 21600"/>
              <a:gd name="T5" fmla="*/ 503238 h 21600"/>
              <a:gd name="T6" fmla="*/ 2149475 w 21600"/>
              <a:gd name="T7" fmla="*/ 5032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16878"/>
                </a:lnTo>
                <a:lnTo>
                  <a:pt x="9091" y="16878"/>
                </a:lnTo>
                <a:lnTo>
                  <a:pt x="10284" y="21599"/>
                </a:lnTo>
                <a:lnTo>
                  <a:pt x="11477" y="16878"/>
                </a:lnTo>
                <a:lnTo>
                  <a:pt x="21599" y="16878"/>
                </a:lnTo>
                <a:lnTo>
                  <a:pt x="21599" y="0"/>
                </a:lnTo>
                <a:lnTo>
                  <a:pt x="0" y="0"/>
                </a:lnTo>
                <a:close/>
              </a:path>
            </a:pathLst>
          </a:custGeom>
          <a:solidFill>
            <a:srgbClr val="EA9B33"/>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399" name="AutoShape 15">
            <a:extLst>
              <a:ext uri="{FF2B5EF4-FFF2-40B4-BE49-F238E27FC236}">
                <a16:creationId xmlns:a16="http://schemas.microsoft.com/office/drawing/2014/main" id="{A88D2F3E-D1CD-45C1-88F3-D717875F3F36}"/>
              </a:ext>
            </a:extLst>
          </p:cNvPr>
          <p:cNvSpPr>
            <a:spLocks/>
          </p:cNvSpPr>
          <p:nvPr/>
        </p:nvSpPr>
        <p:spPr bwMode="auto">
          <a:xfrm>
            <a:off x="3094191" y="3149600"/>
            <a:ext cx="1631157"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323850" rtl="0" eaLnBrk="1" fontAlgn="auto" latinLnBrk="0" hangingPunct="1">
              <a:lnSpc>
                <a:spcPct val="100000"/>
              </a:lnSpc>
              <a:spcBef>
                <a:spcPts val="850"/>
              </a:spcBef>
              <a:spcAft>
                <a:spcPts val="0"/>
              </a:spcAft>
              <a:buClrTx/>
              <a:buSzTx/>
              <a:buFontTx/>
              <a:buNone/>
              <a:tabLst/>
              <a:defRPr/>
            </a:pPr>
            <a:r>
              <a:rPr kumimoji="0" lang="es-ES" sz="11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Subtitle in this area</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01" name="AutoShape 17">
            <a:extLst>
              <a:ext uri="{FF2B5EF4-FFF2-40B4-BE49-F238E27FC236}">
                <a16:creationId xmlns:a16="http://schemas.microsoft.com/office/drawing/2014/main" id="{962BE2C7-CB5E-4DC4-A305-BC1FC59F701A}"/>
              </a:ext>
            </a:extLst>
          </p:cNvPr>
          <p:cNvSpPr>
            <a:spLocks/>
          </p:cNvSpPr>
          <p:nvPr/>
        </p:nvSpPr>
        <p:spPr bwMode="auto">
          <a:xfrm>
            <a:off x="5041107" y="2932907"/>
            <a:ext cx="2149475" cy="508794"/>
          </a:xfrm>
          <a:custGeom>
            <a:avLst/>
            <a:gdLst>
              <a:gd name="T0" fmla="*/ 2149475 w 21600"/>
              <a:gd name="T1" fmla="*/ 508794 h 21600"/>
              <a:gd name="T2" fmla="*/ 2149475 w 21600"/>
              <a:gd name="T3" fmla="*/ 508794 h 21600"/>
              <a:gd name="T4" fmla="*/ 2149475 w 21600"/>
              <a:gd name="T5" fmla="*/ 508794 h 21600"/>
              <a:gd name="T6" fmla="*/ 2149475 w 21600"/>
              <a:gd name="T7" fmla="*/ 5087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342" y="0"/>
                </a:moveTo>
                <a:lnTo>
                  <a:pt x="9147" y="4879"/>
                </a:lnTo>
                <a:lnTo>
                  <a:pt x="0" y="4879"/>
                </a:lnTo>
                <a:lnTo>
                  <a:pt x="0" y="21599"/>
                </a:lnTo>
                <a:lnTo>
                  <a:pt x="21599" y="21599"/>
                </a:lnTo>
                <a:lnTo>
                  <a:pt x="21599" y="4879"/>
                </a:lnTo>
                <a:lnTo>
                  <a:pt x="11536" y="4879"/>
                </a:lnTo>
                <a:lnTo>
                  <a:pt x="10342" y="0"/>
                </a:lnTo>
                <a:close/>
              </a:path>
            </a:pathLst>
          </a:custGeom>
          <a:solidFill>
            <a:srgbClr val="8AB153"/>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02" name="AutoShape 18">
            <a:extLst>
              <a:ext uri="{FF2B5EF4-FFF2-40B4-BE49-F238E27FC236}">
                <a16:creationId xmlns:a16="http://schemas.microsoft.com/office/drawing/2014/main" id="{22313787-1C22-4F32-8762-8AF7D8324920}"/>
              </a:ext>
            </a:extLst>
          </p:cNvPr>
          <p:cNvSpPr>
            <a:spLocks/>
          </p:cNvSpPr>
          <p:nvPr/>
        </p:nvSpPr>
        <p:spPr bwMode="auto">
          <a:xfrm>
            <a:off x="5242079" y="3149600"/>
            <a:ext cx="1631950"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323850" rtl="0" eaLnBrk="1" fontAlgn="auto" latinLnBrk="0" hangingPunct="1">
              <a:lnSpc>
                <a:spcPct val="100000"/>
              </a:lnSpc>
              <a:spcBef>
                <a:spcPts val="850"/>
              </a:spcBef>
              <a:spcAft>
                <a:spcPts val="0"/>
              </a:spcAft>
              <a:buClrTx/>
              <a:buSzTx/>
              <a:buFontTx/>
              <a:buNone/>
              <a:tabLst/>
              <a:defRPr/>
            </a:pPr>
            <a:r>
              <a:rPr kumimoji="0" lang="es-ES" sz="11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Subtitle in this area</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04" name="AutoShape 20">
            <a:extLst>
              <a:ext uri="{FF2B5EF4-FFF2-40B4-BE49-F238E27FC236}">
                <a16:creationId xmlns:a16="http://schemas.microsoft.com/office/drawing/2014/main" id="{B3AB0FC6-5FE8-4C0A-879B-FFCFAD694F87}"/>
              </a:ext>
            </a:extLst>
          </p:cNvPr>
          <p:cNvSpPr>
            <a:spLocks/>
          </p:cNvSpPr>
          <p:nvPr/>
        </p:nvSpPr>
        <p:spPr bwMode="auto">
          <a:xfrm>
            <a:off x="7189788" y="3048000"/>
            <a:ext cx="2149475" cy="503238"/>
          </a:xfrm>
          <a:custGeom>
            <a:avLst/>
            <a:gdLst>
              <a:gd name="T0" fmla="*/ 2149475 w 21600"/>
              <a:gd name="T1" fmla="*/ 503238 h 21600"/>
              <a:gd name="T2" fmla="*/ 2149475 w 21600"/>
              <a:gd name="T3" fmla="*/ 503238 h 21600"/>
              <a:gd name="T4" fmla="*/ 2149475 w 21600"/>
              <a:gd name="T5" fmla="*/ 503238 h 21600"/>
              <a:gd name="T6" fmla="*/ 2149475 w 21600"/>
              <a:gd name="T7" fmla="*/ 5032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16878"/>
                </a:lnTo>
                <a:lnTo>
                  <a:pt x="9091" y="16878"/>
                </a:lnTo>
                <a:lnTo>
                  <a:pt x="10284" y="21599"/>
                </a:lnTo>
                <a:lnTo>
                  <a:pt x="11477" y="16878"/>
                </a:lnTo>
                <a:lnTo>
                  <a:pt x="21599" y="16878"/>
                </a:lnTo>
                <a:lnTo>
                  <a:pt x="21599" y="0"/>
                </a:lnTo>
                <a:lnTo>
                  <a:pt x="0" y="0"/>
                </a:lnTo>
                <a:close/>
              </a:path>
            </a:pathLst>
          </a:custGeom>
          <a:solidFill>
            <a:srgbClr val="43AB92"/>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05" name="AutoShape 21">
            <a:extLst>
              <a:ext uri="{FF2B5EF4-FFF2-40B4-BE49-F238E27FC236}">
                <a16:creationId xmlns:a16="http://schemas.microsoft.com/office/drawing/2014/main" id="{A18499E8-BAD9-41C7-BED4-F168731845FA}"/>
              </a:ext>
            </a:extLst>
          </p:cNvPr>
          <p:cNvSpPr>
            <a:spLocks/>
          </p:cNvSpPr>
          <p:nvPr/>
        </p:nvSpPr>
        <p:spPr bwMode="auto">
          <a:xfrm>
            <a:off x="7390760" y="3149600"/>
            <a:ext cx="1631156"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323850" rtl="0" eaLnBrk="1" fontAlgn="auto" latinLnBrk="0" hangingPunct="1">
              <a:lnSpc>
                <a:spcPct val="100000"/>
              </a:lnSpc>
              <a:spcBef>
                <a:spcPts val="850"/>
              </a:spcBef>
              <a:spcAft>
                <a:spcPts val="0"/>
              </a:spcAft>
              <a:buClrTx/>
              <a:buSzTx/>
              <a:buFontTx/>
              <a:buNone/>
              <a:tabLst/>
              <a:defRPr/>
            </a:pPr>
            <a:r>
              <a:rPr kumimoji="0" lang="es-ES" sz="11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Subtitle in this area</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07" name="AutoShape 23">
            <a:extLst>
              <a:ext uri="{FF2B5EF4-FFF2-40B4-BE49-F238E27FC236}">
                <a16:creationId xmlns:a16="http://schemas.microsoft.com/office/drawing/2014/main" id="{62507F99-2262-459A-A7F4-5BD4C35046C4}"/>
              </a:ext>
            </a:extLst>
          </p:cNvPr>
          <p:cNvSpPr>
            <a:spLocks/>
          </p:cNvSpPr>
          <p:nvPr/>
        </p:nvSpPr>
        <p:spPr bwMode="auto">
          <a:xfrm>
            <a:off x="2946400" y="3817938"/>
            <a:ext cx="2032794"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9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de adipiscing elit. Integer mollis de vehicula  a zacomic ligula ut faucibus.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08" name="AutoShape 24">
            <a:extLst>
              <a:ext uri="{FF2B5EF4-FFF2-40B4-BE49-F238E27FC236}">
                <a16:creationId xmlns:a16="http://schemas.microsoft.com/office/drawing/2014/main" id="{76EF2B89-E494-4B3E-AB5A-C49242036468}"/>
              </a:ext>
            </a:extLst>
          </p:cNvPr>
          <p:cNvSpPr>
            <a:spLocks/>
          </p:cNvSpPr>
          <p:nvPr/>
        </p:nvSpPr>
        <p:spPr bwMode="auto">
          <a:xfrm>
            <a:off x="5122069" y="2293938"/>
            <a:ext cx="2033588"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9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de adipiscing elit. Integer mollis de vehicula  a zacomic ligula ut faucibus.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09" name="AutoShape 25">
            <a:extLst>
              <a:ext uri="{FF2B5EF4-FFF2-40B4-BE49-F238E27FC236}">
                <a16:creationId xmlns:a16="http://schemas.microsoft.com/office/drawing/2014/main" id="{F05E779B-2D0D-428C-9DCB-361A0814BDD6}"/>
              </a:ext>
            </a:extLst>
          </p:cNvPr>
          <p:cNvSpPr>
            <a:spLocks/>
          </p:cNvSpPr>
          <p:nvPr/>
        </p:nvSpPr>
        <p:spPr bwMode="auto">
          <a:xfrm>
            <a:off x="7246938" y="3725069"/>
            <a:ext cx="2033588"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9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de adipiscing elit. Integer mollis de vehicula  a zacomic ligula ut faucibus.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10" name="AutoShape 26">
            <a:extLst>
              <a:ext uri="{FF2B5EF4-FFF2-40B4-BE49-F238E27FC236}">
                <a16:creationId xmlns:a16="http://schemas.microsoft.com/office/drawing/2014/main" id="{777B07DC-F645-404A-9020-320789E3BC2B}"/>
              </a:ext>
            </a:extLst>
          </p:cNvPr>
          <p:cNvSpPr>
            <a:spLocks/>
          </p:cNvSpPr>
          <p:nvPr/>
        </p:nvSpPr>
        <p:spPr bwMode="auto">
          <a:xfrm>
            <a:off x="9321800" y="2310607"/>
            <a:ext cx="2032794"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9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de adipiscing elit. Integer mollis de vehicula  a zacomic ligula ut faucibus.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11" name="AutoShape 27">
            <a:extLst>
              <a:ext uri="{FF2B5EF4-FFF2-40B4-BE49-F238E27FC236}">
                <a16:creationId xmlns:a16="http://schemas.microsoft.com/office/drawing/2014/main" id="{65EDCAF8-1FE9-489C-B670-EC28AF14F9F3}"/>
              </a:ext>
            </a:extLst>
          </p:cNvPr>
          <p:cNvSpPr>
            <a:spLocks/>
          </p:cNvSpPr>
          <p:nvPr/>
        </p:nvSpPr>
        <p:spPr bwMode="auto">
          <a:xfrm>
            <a:off x="1415257" y="3814763"/>
            <a:ext cx="827088" cy="533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35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01</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12" name="AutoShape 28">
            <a:extLst>
              <a:ext uri="{FF2B5EF4-FFF2-40B4-BE49-F238E27FC236}">
                <a16:creationId xmlns:a16="http://schemas.microsoft.com/office/drawing/2014/main" id="{A9918A23-7CED-4DE1-944F-46BFC8EA3E20}"/>
              </a:ext>
            </a:extLst>
          </p:cNvPr>
          <p:cNvSpPr>
            <a:spLocks/>
          </p:cNvSpPr>
          <p:nvPr/>
        </p:nvSpPr>
        <p:spPr bwMode="auto">
          <a:xfrm>
            <a:off x="3574257" y="2245519"/>
            <a:ext cx="827088" cy="533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35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02</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13" name="AutoShape 29">
            <a:extLst>
              <a:ext uri="{FF2B5EF4-FFF2-40B4-BE49-F238E27FC236}">
                <a16:creationId xmlns:a16="http://schemas.microsoft.com/office/drawing/2014/main" id="{E6BAB6CD-F4A1-47E3-B9C8-3DAE2160F2DD}"/>
              </a:ext>
            </a:extLst>
          </p:cNvPr>
          <p:cNvSpPr>
            <a:spLocks/>
          </p:cNvSpPr>
          <p:nvPr/>
        </p:nvSpPr>
        <p:spPr bwMode="auto">
          <a:xfrm>
            <a:off x="5682457" y="3814763"/>
            <a:ext cx="827088" cy="533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35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03</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14" name="AutoShape 30">
            <a:extLst>
              <a:ext uri="{FF2B5EF4-FFF2-40B4-BE49-F238E27FC236}">
                <a16:creationId xmlns:a16="http://schemas.microsoft.com/office/drawing/2014/main" id="{F783C780-1F3D-40AE-BF14-24BF4510A140}"/>
              </a:ext>
            </a:extLst>
          </p:cNvPr>
          <p:cNvSpPr>
            <a:spLocks/>
          </p:cNvSpPr>
          <p:nvPr/>
        </p:nvSpPr>
        <p:spPr bwMode="auto">
          <a:xfrm>
            <a:off x="7824788" y="2245519"/>
            <a:ext cx="827088" cy="533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35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04</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415" name="AutoShape 31">
            <a:extLst>
              <a:ext uri="{FF2B5EF4-FFF2-40B4-BE49-F238E27FC236}">
                <a16:creationId xmlns:a16="http://schemas.microsoft.com/office/drawing/2014/main" id="{FE771A48-1D91-4475-9828-A9B215EA151A}"/>
              </a:ext>
            </a:extLst>
          </p:cNvPr>
          <p:cNvSpPr>
            <a:spLocks/>
          </p:cNvSpPr>
          <p:nvPr/>
        </p:nvSpPr>
        <p:spPr bwMode="auto">
          <a:xfrm>
            <a:off x="9986169" y="3814763"/>
            <a:ext cx="827088" cy="533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35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05</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40" name="组合 39">
            <a:extLst>
              <a:ext uri="{FF2B5EF4-FFF2-40B4-BE49-F238E27FC236}">
                <a16:creationId xmlns:a16="http://schemas.microsoft.com/office/drawing/2014/main" id="{32FB2F44-5A10-4160-9720-92A793C72BF2}"/>
              </a:ext>
            </a:extLst>
          </p:cNvPr>
          <p:cNvGrpSpPr/>
          <p:nvPr>
            <p:custDataLst>
              <p:tags r:id="rId1"/>
            </p:custDataLst>
          </p:nvPr>
        </p:nvGrpSpPr>
        <p:grpSpPr>
          <a:xfrm>
            <a:off x="1410288" y="220196"/>
            <a:ext cx="9371425" cy="6399544"/>
            <a:chOff x="1410288" y="220196"/>
            <a:chExt cx="9371425" cy="6399544"/>
          </a:xfrm>
        </p:grpSpPr>
        <p:sp>
          <p:nvSpPr>
            <p:cNvPr id="41" name="TextBox 3">
              <a:extLst>
                <a:ext uri="{FF2B5EF4-FFF2-40B4-BE49-F238E27FC236}">
                  <a16:creationId xmlns:a16="http://schemas.microsoft.com/office/drawing/2014/main" id="{A3383A82-99DA-4627-948C-C7412A1B554F}"/>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42" name="TextBox 4">
              <a:extLst>
                <a:ext uri="{FF2B5EF4-FFF2-40B4-BE49-F238E27FC236}">
                  <a16:creationId xmlns:a16="http://schemas.microsoft.com/office/drawing/2014/main" id="{7B5E126B-B0F3-4B25-A133-10E22BDC2386}"/>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43" name="组合 42">
              <a:extLst>
                <a:ext uri="{FF2B5EF4-FFF2-40B4-BE49-F238E27FC236}">
                  <a16:creationId xmlns:a16="http://schemas.microsoft.com/office/drawing/2014/main" id="{44AE659C-FF87-43E3-98D1-38448F099FD1}"/>
                </a:ext>
              </a:extLst>
            </p:cNvPr>
            <p:cNvGrpSpPr/>
            <p:nvPr/>
          </p:nvGrpSpPr>
          <p:grpSpPr>
            <a:xfrm>
              <a:off x="5411788" y="6454914"/>
              <a:ext cx="1368425" cy="164826"/>
              <a:chOff x="5578475" y="6512064"/>
              <a:chExt cx="1368425" cy="164826"/>
            </a:xfrm>
          </p:grpSpPr>
          <p:sp>
            <p:nvSpPr>
              <p:cNvPr id="44" name="Oval 16">
                <a:extLst>
                  <a:ext uri="{FF2B5EF4-FFF2-40B4-BE49-F238E27FC236}">
                    <a16:creationId xmlns:a16="http://schemas.microsoft.com/office/drawing/2014/main" id="{9084E814-C45A-4A11-BFD4-2855985A4A84}"/>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Oval 17">
                <a:extLst>
                  <a:ext uri="{FF2B5EF4-FFF2-40B4-BE49-F238E27FC236}">
                    <a16:creationId xmlns:a16="http://schemas.microsoft.com/office/drawing/2014/main" id="{CAC81070-2FD5-449F-AE74-6043036D739E}"/>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Oval 18">
                <a:extLst>
                  <a:ext uri="{FF2B5EF4-FFF2-40B4-BE49-F238E27FC236}">
                    <a16:creationId xmlns:a16="http://schemas.microsoft.com/office/drawing/2014/main" id="{2A6FA9E9-DB5E-4383-8174-9D6821240157}"/>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Oval 19">
                <a:extLst>
                  <a:ext uri="{FF2B5EF4-FFF2-40B4-BE49-F238E27FC236}">
                    <a16:creationId xmlns:a16="http://schemas.microsoft.com/office/drawing/2014/main" id="{6447FFAF-4CCE-40A6-A45E-4875F579A81F}"/>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Oval 20">
                <a:extLst>
                  <a:ext uri="{FF2B5EF4-FFF2-40B4-BE49-F238E27FC236}">
                    <a16:creationId xmlns:a16="http://schemas.microsoft.com/office/drawing/2014/main" id="{C27E1C30-F89E-41DB-AE40-1D6F04C1CE17}"/>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Oval 19">
                <a:extLst>
                  <a:ext uri="{FF2B5EF4-FFF2-40B4-BE49-F238E27FC236}">
                    <a16:creationId xmlns:a16="http://schemas.microsoft.com/office/drawing/2014/main" id="{463B0FE2-DEA7-443F-B109-6EEB714F6122}"/>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23552347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AutoShape 7">
            <a:extLst>
              <a:ext uri="{FF2B5EF4-FFF2-40B4-BE49-F238E27FC236}">
                <a16:creationId xmlns:a16="http://schemas.microsoft.com/office/drawing/2014/main" id="{8A920353-F068-44AD-B792-7CE60C219F6B}"/>
              </a:ext>
            </a:extLst>
          </p:cNvPr>
          <p:cNvSpPr>
            <a:spLocks/>
          </p:cNvSpPr>
          <p:nvPr/>
        </p:nvSpPr>
        <p:spPr bwMode="auto">
          <a:xfrm>
            <a:off x="1383507" y="2832894"/>
            <a:ext cx="2222500" cy="368300"/>
          </a:xfrm>
          <a:custGeom>
            <a:avLst/>
            <a:gdLst>
              <a:gd name="T0" fmla="*/ 2222500 w 21600"/>
              <a:gd name="T1" fmla="*/ 368300 h 21600"/>
              <a:gd name="T2" fmla="*/ 2222500 w 21600"/>
              <a:gd name="T3" fmla="*/ 368300 h 21600"/>
              <a:gd name="T4" fmla="*/ 2222500 w 21600"/>
              <a:gd name="T5" fmla="*/ 368300 h 21600"/>
              <a:gd name="T6" fmla="*/ 2222500 w 21600"/>
              <a:gd name="T7" fmla="*/ 368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6"/>
          </a:solidFill>
          <a:ln>
            <a:noFill/>
          </a:ln>
          <a:effectLst/>
          <a:extLst/>
        </p:spPr>
        <p:txBody>
          <a:bodyPr lIns="22860" tIns="22860" rIns="22860"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88" name="AutoShape 8">
            <a:extLst>
              <a:ext uri="{FF2B5EF4-FFF2-40B4-BE49-F238E27FC236}">
                <a16:creationId xmlns:a16="http://schemas.microsoft.com/office/drawing/2014/main" id="{BA3A2ECC-67D4-4B9D-99C4-A3234215AC33}"/>
              </a:ext>
            </a:extLst>
          </p:cNvPr>
          <p:cNvSpPr>
            <a:spLocks/>
          </p:cNvSpPr>
          <p:nvPr/>
        </p:nvSpPr>
        <p:spPr bwMode="auto">
          <a:xfrm>
            <a:off x="3771107" y="1562100"/>
            <a:ext cx="2222500" cy="1639094"/>
          </a:xfrm>
          <a:custGeom>
            <a:avLst/>
            <a:gdLst>
              <a:gd name="T0" fmla="*/ 2222500 w 21600"/>
              <a:gd name="T1" fmla="*/ 1639094 h 21600"/>
              <a:gd name="T2" fmla="*/ 2222500 w 21600"/>
              <a:gd name="T3" fmla="*/ 1639094 h 21600"/>
              <a:gd name="T4" fmla="*/ 2222500 w 21600"/>
              <a:gd name="T5" fmla="*/ 1639094 h 21600"/>
              <a:gd name="T6" fmla="*/ 2222500 w 21600"/>
              <a:gd name="T7" fmla="*/ 16390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chemeClr val="accent6"/>
          </a:solidFill>
          <a:ln>
            <a:noFill/>
          </a:ln>
          <a:effectLst/>
          <a:extLst/>
        </p:spPr>
        <p:txBody>
          <a:bodyPr lIns="22860" tIns="22860" rIns="22860"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89" name="AutoShape 9">
            <a:extLst>
              <a:ext uri="{FF2B5EF4-FFF2-40B4-BE49-F238E27FC236}">
                <a16:creationId xmlns:a16="http://schemas.microsoft.com/office/drawing/2014/main" id="{FF720A10-C11E-4062-AB02-EDC385FB3894}"/>
              </a:ext>
            </a:extLst>
          </p:cNvPr>
          <p:cNvSpPr>
            <a:spLocks/>
          </p:cNvSpPr>
          <p:nvPr/>
        </p:nvSpPr>
        <p:spPr bwMode="auto">
          <a:xfrm>
            <a:off x="6161088" y="2832894"/>
            <a:ext cx="2222500" cy="368300"/>
          </a:xfrm>
          <a:custGeom>
            <a:avLst/>
            <a:gdLst>
              <a:gd name="T0" fmla="*/ 2222500 w 21600"/>
              <a:gd name="T1" fmla="*/ 368300 h 21600"/>
              <a:gd name="T2" fmla="*/ 2222500 w 21600"/>
              <a:gd name="T3" fmla="*/ 368300 h 21600"/>
              <a:gd name="T4" fmla="*/ 2222500 w 21600"/>
              <a:gd name="T5" fmla="*/ 368300 h 21600"/>
              <a:gd name="T6" fmla="*/ 2222500 w 21600"/>
              <a:gd name="T7" fmla="*/ 368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3"/>
          </a:solidFill>
          <a:ln>
            <a:noFill/>
          </a:ln>
          <a:effectLst/>
          <a:extLst/>
        </p:spPr>
        <p:txBody>
          <a:bodyPr lIns="22860" tIns="22860" rIns="22860"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90" name="AutoShape 10">
            <a:extLst>
              <a:ext uri="{FF2B5EF4-FFF2-40B4-BE49-F238E27FC236}">
                <a16:creationId xmlns:a16="http://schemas.microsoft.com/office/drawing/2014/main" id="{80855BED-96E7-4EA6-9DE1-E2D87F4DD8DD}"/>
              </a:ext>
            </a:extLst>
          </p:cNvPr>
          <p:cNvSpPr>
            <a:spLocks/>
          </p:cNvSpPr>
          <p:nvPr/>
        </p:nvSpPr>
        <p:spPr bwMode="auto">
          <a:xfrm>
            <a:off x="1462088" y="2903538"/>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Title Example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91" name="AutoShape 11">
            <a:extLst>
              <a:ext uri="{FF2B5EF4-FFF2-40B4-BE49-F238E27FC236}">
                <a16:creationId xmlns:a16="http://schemas.microsoft.com/office/drawing/2014/main" id="{9D39E822-33CF-44BB-9375-CD95A749CDDD}"/>
              </a:ext>
            </a:extLst>
          </p:cNvPr>
          <p:cNvSpPr>
            <a:spLocks/>
          </p:cNvSpPr>
          <p:nvPr/>
        </p:nvSpPr>
        <p:spPr bwMode="auto">
          <a:xfrm>
            <a:off x="3866357" y="1862138"/>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Title Example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92" name="AutoShape 12">
            <a:extLst>
              <a:ext uri="{FF2B5EF4-FFF2-40B4-BE49-F238E27FC236}">
                <a16:creationId xmlns:a16="http://schemas.microsoft.com/office/drawing/2014/main" id="{70E28F99-5260-4675-A4E7-0714976F6ADC}"/>
              </a:ext>
            </a:extLst>
          </p:cNvPr>
          <p:cNvSpPr>
            <a:spLocks/>
          </p:cNvSpPr>
          <p:nvPr/>
        </p:nvSpPr>
        <p:spPr bwMode="auto">
          <a:xfrm>
            <a:off x="6269038" y="2903538"/>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Title Example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93" name="AutoShape 13">
            <a:extLst>
              <a:ext uri="{FF2B5EF4-FFF2-40B4-BE49-F238E27FC236}">
                <a16:creationId xmlns:a16="http://schemas.microsoft.com/office/drawing/2014/main" id="{2F9D31F5-72ED-4F3C-8CBB-7667542F9D7B}"/>
              </a:ext>
            </a:extLst>
          </p:cNvPr>
          <p:cNvSpPr>
            <a:spLocks/>
          </p:cNvSpPr>
          <p:nvPr/>
        </p:nvSpPr>
        <p:spPr bwMode="auto">
          <a:xfrm>
            <a:off x="8548688" y="1562100"/>
            <a:ext cx="2222500" cy="1639094"/>
          </a:xfrm>
          <a:custGeom>
            <a:avLst/>
            <a:gdLst>
              <a:gd name="T0" fmla="*/ 2222500 w 21600"/>
              <a:gd name="T1" fmla="*/ 1639094 h 21600"/>
              <a:gd name="T2" fmla="*/ 2222500 w 21600"/>
              <a:gd name="T3" fmla="*/ 1639094 h 21600"/>
              <a:gd name="T4" fmla="*/ 2222500 w 21600"/>
              <a:gd name="T5" fmla="*/ 1639094 h 21600"/>
              <a:gd name="T6" fmla="*/ 2222500 w 21600"/>
              <a:gd name="T7" fmla="*/ 16390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chemeClr val="accent3"/>
          </a:solidFill>
          <a:ln>
            <a:noFill/>
          </a:ln>
          <a:effectLst/>
          <a:extLst/>
        </p:spPr>
        <p:txBody>
          <a:bodyPr lIns="22860" tIns="22860" rIns="22860"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94" name="AutoShape 14">
            <a:extLst>
              <a:ext uri="{FF2B5EF4-FFF2-40B4-BE49-F238E27FC236}">
                <a16:creationId xmlns:a16="http://schemas.microsoft.com/office/drawing/2014/main" id="{5BAB1307-788B-44E3-A906-EE79B698E85A}"/>
              </a:ext>
            </a:extLst>
          </p:cNvPr>
          <p:cNvSpPr>
            <a:spLocks/>
          </p:cNvSpPr>
          <p:nvPr/>
        </p:nvSpPr>
        <p:spPr bwMode="auto">
          <a:xfrm>
            <a:off x="8648700" y="1862138"/>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Title Example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95" name="AutoShape 15">
            <a:extLst>
              <a:ext uri="{FF2B5EF4-FFF2-40B4-BE49-F238E27FC236}">
                <a16:creationId xmlns:a16="http://schemas.microsoft.com/office/drawing/2014/main" id="{B6F7E8F4-B538-4818-B4C5-3061BBFDDD47}"/>
              </a:ext>
            </a:extLst>
          </p:cNvPr>
          <p:cNvSpPr>
            <a:spLocks/>
          </p:cNvSpPr>
          <p:nvPr/>
        </p:nvSpPr>
        <p:spPr bwMode="auto">
          <a:xfrm>
            <a:off x="3923507" y="2128044"/>
            <a:ext cx="1919288"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dirty="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Integer mollis vehicula ligula ut faucibus.</a:t>
            </a:r>
            <a:endParaRPr kumimoji="0" lang="es-ES" sz="9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96" name="AutoShape 16">
            <a:extLst>
              <a:ext uri="{FF2B5EF4-FFF2-40B4-BE49-F238E27FC236}">
                <a16:creationId xmlns:a16="http://schemas.microsoft.com/office/drawing/2014/main" id="{556BE583-4530-4F07-AB86-EA39ECE22902}"/>
              </a:ext>
            </a:extLst>
          </p:cNvPr>
          <p:cNvSpPr>
            <a:spLocks/>
          </p:cNvSpPr>
          <p:nvPr/>
        </p:nvSpPr>
        <p:spPr bwMode="auto">
          <a:xfrm>
            <a:off x="8701088" y="2131219"/>
            <a:ext cx="1854200" cy="704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Integer mollis vehicula ligula ut faucibus.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499" name="AutoShape 19">
            <a:extLst>
              <a:ext uri="{FF2B5EF4-FFF2-40B4-BE49-F238E27FC236}">
                <a16:creationId xmlns:a16="http://schemas.microsoft.com/office/drawing/2014/main" id="{0E7E6761-2538-43DA-8E16-28E4FBA26FE9}"/>
              </a:ext>
            </a:extLst>
          </p:cNvPr>
          <p:cNvSpPr>
            <a:spLocks/>
          </p:cNvSpPr>
          <p:nvPr/>
        </p:nvSpPr>
        <p:spPr bwMode="auto">
          <a:xfrm>
            <a:off x="1383507" y="4665663"/>
            <a:ext cx="2222500" cy="368300"/>
          </a:xfrm>
          <a:custGeom>
            <a:avLst/>
            <a:gdLst>
              <a:gd name="T0" fmla="*/ 2222500 w 21600"/>
              <a:gd name="T1" fmla="*/ 368300 h 21600"/>
              <a:gd name="T2" fmla="*/ 2222500 w 21600"/>
              <a:gd name="T3" fmla="*/ 368300 h 21600"/>
              <a:gd name="T4" fmla="*/ 2222500 w 21600"/>
              <a:gd name="T5" fmla="*/ 368300 h 21600"/>
              <a:gd name="T6" fmla="*/ 2222500 w 21600"/>
              <a:gd name="T7" fmla="*/ 368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5"/>
          </a:solidFill>
          <a:ln>
            <a:noFill/>
          </a:ln>
          <a:effectLst/>
          <a:extLst/>
        </p:spPr>
        <p:txBody>
          <a:bodyPr lIns="22860" tIns="22860" rIns="22860"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00" name="AutoShape 20">
            <a:extLst>
              <a:ext uri="{FF2B5EF4-FFF2-40B4-BE49-F238E27FC236}">
                <a16:creationId xmlns:a16="http://schemas.microsoft.com/office/drawing/2014/main" id="{117E57E6-E283-488F-9172-C2F5C411F05C}"/>
              </a:ext>
            </a:extLst>
          </p:cNvPr>
          <p:cNvSpPr>
            <a:spLocks/>
          </p:cNvSpPr>
          <p:nvPr/>
        </p:nvSpPr>
        <p:spPr bwMode="auto">
          <a:xfrm>
            <a:off x="3771107" y="3394869"/>
            <a:ext cx="2222500" cy="1639094"/>
          </a:xfrm>
          <a:custGeom>
            <a:avLst/>
            <a:gdLst>
              <a:gd name="T0" fmla="*/ 2222500 w 21600"/>
              <a:gd name="T1" fmla="*/ 1639094 h 21600"/>
              <a:gd name="T2" fmla="*/ 2222500 w 21600"/>
              <a:gd name="T3" fmla="*/ 1639094 h 21600"/>
              <a:gd name="T4" fmla="*/ 2222500 w 21600"/>
              <a:gd name="T5" fmla="*/ 1639094 h 21600"/>
              <a:gd name="T6" fmla="*/ 2222500 w 21600"/>
              <a:gd name="T7" fmla="*/ 16390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chemeClr val="accent5"/>
          </a:solidFill>
          <a:ln>
            <a:noFill/>
          </a:ln>
          <a:effectLst/>
          <a:extLst/>
        </p:spPr>
        <p:txBody>
          <a:bodyPr lIns="22860" tIns="22860" rIns="22860"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01" name="AutoShape 21">
            <a:extLst>
              <a:ext uri="{FF2B5EF4-FFF2-40B4-BE49-F238E27FC236}">
                <a16:creationId xmlns:a16="http://schemas.microsoft.com/office/drawing/2014/main" id="{83CC1814-C623-497A-B075-71455CB809B4}"/>
              </a:ext>
            </a:extLst>
          </p:cNvPr>
          <p:cNvSpPr>
            <a:spLocks/>
          </p:cNvSpPr>
          <p:nvPr/>
        </p:nvSpPr>
        <p:spPr bwMode="auto">
          <a:xfrm>
            <a:off x="6161088" y="4665663"/>
            <a:ext cx="2222500" cy="368300"/>
          </a:xfrm>
          <a:custGeom>
            <a:avLst/>
            <a:gdLst>
              <a:gd name="T0" fmla="*/ 2222500 w 21600"/>
              <a:gd name="T1" fmla="*/ 368300 h 21600"/>
              <a:gd name="T2" fmla="*/ 2222500 w 21600"/>
              <a:gd name="T3" fmla="*/ 368300 h 21600"/>
              <a:gd name="T4" fmla="*/ 2222500 w 21600"/>
              <a:gd name="T5" fmla="*/ 368300 h 21600"/>
              <a:gd name="T6" fmla="*/ 2222500 w 21600"/>
              <a:gd name="T7" fmla="*/ 368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chemeClr val="accent4"/>
          </a:solidFill>
          <a:ln>
            <a:noFill/>
          </a:ln>
          <a:effectLst/>
          <a:extLst/>
        </p:spPr>
        <p:txBody>
          <a:bodyPr lIns="22860" tIns="22860" rIns="22860"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02" name="AutoShape 22">
            <a:extLst>
              <a:ext uri="{FF2B5EF4-FFF2-40B4-BE49-F238E27FC236}">
                <a16:creationId xmlns:a16="http://schemas.microsoft.com/office/drawing/2014/main" id="{20ADEA6F-FD8C-434A-82C1-E9DB26B19E79}"/>
              </a:ext>
            </a:extLst>
          </p:cNvPr>
          <p:cNvSpPr>
            <a:spLocks/>
          </p:cNvSpPr>
          <p:nvPr/>
        </p:nvSpPr>
        <p:spPr bwMode="auto">
          <a:xfrm>
            <a:off x="1462088" y="4736307"/>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Title Example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03" name="AutoShape 23">
            <a:extLst>
              <a:ext uri="{FF2B5EF4-FFF2-40B4-BE49-F238E27FC236}">
                <a16:creationId xmlns:a16="http://schemas.microsoft.com/office/drawing/2014/main" id="{8FC83AF3-B786-4C4F-A2A2-A5DC687630B1}"/>
              </a:ext>
            </a:extLst>
          </p:cNvPr>
          <p:cNvSpPr>
            <a:spLocks/>
          </p:cNvSpPr>
          <p:nvPr/>
        </p:nvSpPr>
        <p:spPr bwMode="auto">
          <a:xfrm>
            <a:off x="3866357" y="3694907"/>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Title Example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04" name="AutoShape 24">
            <a:extLst>
              <a:ext uri="{FF2B5EF4-FFF2-40B4-BE49-F238E27FC236}">
                <a16:creationId xmlns:a16="http://schemas.microsoft.com/office/drawing/2014/main" id="{D19CF7EA-9784-45C5-97E5-4B839EDC049B}"/>
              </a:ext>
            </a:extLst>
          </p:cNvPr>
          <p:cNvSpPr>
            <a:spLocks/>
          </p:cNvSpPr>
          <p:nvPr/>
        </p:nvSpPr>
        <p:spPr bwMode="auto">
          <a:xfrm>
            <a:off x="6269038" y="4736307"/>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Title Example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05" name="AutoShape 25">
            <a:extLst>
              <a:ext uri="{FF2B5EF4-FFF2-40B4-BE49-F238E27FC236}">
                <a16:creationId xmlns:a16="http://schemas.microsoft.com/office/drawing/2014/main" id="{0615859E-44DF-418B-8CB7-3CD2D173EC5E}"/>
              </a:ext>
            </a:extLst>
          </p:cNvPr>
          <p:cNvSpPr>
            <a:spLocks/>
          </p:cNvSpPr>
          <p:nvPr/>
        </p:nvSpPr>
        <p:spPr bwMode="auto">
          <a:xfrm>
            <a:off x="8548688" y="3394869"/>
            <a:ext cx="2222500" cy="1639094"/>
          </a:xfrm>
          <a:custGeom>
            <a:avLst/>
            <a:gdLst>
              <a:gd name="T0" fmla="*/ 2222500 w 21600"/>
              <a:gd name="T1" fmla="*/ 1639094 h 21600"/>
              <a:gd name="T2" fmla="*/ 2222500 w 21600"/>
              <a:gd name="T3" fmla="*/ 1639094 h 21600"/>
              <a:gd name="T4" fmla="*/ 2222500 w 21600"/>
              <a:gd name="T5" fmla="*/ 1639094 h 21600"/>
              <a:gd name="T6" fmla="*/ 2222500 w 21600"/>
              <a:gd name="T7" fmla="*/ 16390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chemeClr val="accent4"/>
          </a:solidFill>
          <a:ln>
            <a:noFill/>
          </a:ln>
          <a:effectLst/>
          <a:extLst/>
        </p:spPr>
        <p:txBody>
          <a:bodyPr lIns="22860" tIns="22860" rIns="22860"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06" name="AutoShape 26">
            <a:extLst>
              <a:ext uri="{FF2B5EF4-FFF2-40B4-BE49-F238E27FC236}">
                <a16:creationId xmlns:a16="http://schemas.microsoft.com/office/drawing/2014/main" id="{981BFB64-E08D-4D52-AAE0-036EE9909622}"/>
              </a:ext>
            </a:extLst>
          </p:cNvPr>
          <p:cNvSpPr>
            <a:spLocks/>
          </p:cNvSpPr>
          <p:nvPr/>
        </p:nvSpPr>
        <p:spPr bwMode="auto">
          <a:xfrm>
            <a:off x="8648700" y="3694907"/>
            <a:ext cx="121364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5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Title Example</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07" name="AutoShape 27">
            <a:extLst>
              <a:ext uri="{FF2B5EF4-FFF2-40B4-BE49-F238E27FC236}">
                <a16:creationId xmlns:a16="http://schemas.microsoft.com/office/drawing/2014/main" id="{4B832C8A-5F6F-4C60-93A7-A71D965B8FFF}"/>
              </a:ext>
            </a:extLst>
          </p:cNvPr>
          <p:cNvSpPr>
            <a:spLocks/>
          </p:cNvSpPr>
          <p:nvPr/>
        </p:nvSpPr>
        <p:spPr bwMode="auto">
          <a:xfrm>
            <a:off x="3895725" y="3960813"/>
            <a:ext cx="1955800"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Integer mollis vehicula ligula ut faucibus.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08" name="AutoShape 28">
            <a:extLst>
              <a:ext uri="{FF2B5EF4-FFF2-40B4-BE49-F238E27FC236}">
                <a16:creationId xmlns:a16="http://schemas.microsoft.com/office/drawing/2014/main" id="{08E556F5-57F7-45B1-8944-F2992069BBE1}"/>
              </a:ext>
            </a:extLst>
          </p:cNvPr>
          <p:cNvSpPr>
            <a:spLocks/>
          </p:cNvSpPr>
          <p:nvPr/>
        </p:nvSpPr>
        <p:spPr bwMode="auto">
          <a:xfrm>
            <a:off x="8693150" y="3960813"/>
            <a:ext cx="1854200" cy="704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850" rtl="0" eaLnBrk="1" fontAlgn="auto" latinLnBrk="0" hangingPunct="1">
              <a:lnSpc>
                <a:spcPct val="120000"/>
              </a:lnSpc>
              <a:spcBef>
                <a:spcPts val="850"/>
              </a:spcBef>
              <a:spcAft>
                <a:spcPts val="0"/>
              </a:spcAft>
              <a:buClrTx/>
              <a:buSzTx/>
              <a:buFontTx/>
              <a:buNone/>
              <a:tabLst/>
              <a:defRPr/>
            </a:pPr>
            <a:r>
              <a:rPr kumimoji="0" lang="es-ES" sz="10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Integer mollis vehicula ligula ut faucibus.</a:t>
            </a:r>
            <a:endParaRPr kumimoji="0" lang="es-ES" sz="9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516" name="AutoShape 36">
            <a:extLst>
              <a:ext uri="{FF2B5EF4-FFF2-40B4-BE49-F238E27FC236}">
                <a16:creationId xmlns:a16="http://schemas.microsoft.com/office/drawing/2014/main" id="{48C39B77-B231-4712-9845-80424AFEBDB4}"/>
              </a:ext>
            </a:extLst>
          </p:cNvPr>
          <p:cNvSpPr>
            <a:spLocks/>
          </p:cNvSpPr>
          <p:nvPr/>
        </p:nvSpPr>
        <p:spPr bwMode="auto">
          <a:xfrm>
            <a:off x="3049588" y="5295107"/>
            <a:ext cx="5645150" cy="704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1pPr>
            <a:lvl2pPr marL="742950" indent="-28575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2pPr>
            <a:lvl3pPr marL="1143000" indent="-22860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3pPr>
            <a:lvl4pPr marL="1600200" indent="-22860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4pPr>
            <a:lvl5pPr marL="2057400" indent="-228600" defTabSz="647700" eaLnBrk="0">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5pPr>
            <a:lvl6pPr marL="25146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6pPr>
            <a:lvl7pPr marL="29718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7pPr>
            <a:lvl8pPr marL="34290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8pPr>
            <a:lvl9pPr marL="3886200" indent="-228600" algn="ctr" defTabSz="647700" eaLnBrk="0" fontAlgn="base" hangingPunct="0">
              <a:lnSpc>
                <a:spcPct val="130000"/>
              </a:lnSpc>
              <a:spcBef>
                <a:spcPct val="0"/>
              </a:spcBef>
              <a:spcAft>
                <a:spcPct val="0"/>
              </a:spcAft>
              <a:defRPr sz="10000" b="1">
                <a:solidFill>
                  <a:srgbClr val="DCDEE0"/>
                </a:solidFill>
                <a:latin typeface="Lato" panose="020F0502020204030203" pitchFamily="34" charset="0"/>
                <a:ea typeface="MS PGothic" panose="020B0600070205080204" pitchFamily="34" charset="-128"/>
                <a:sym typeface="Lato" panose="020F0502020204030203" pitchFamily="34" charset="0"/>
              </a:defRPr>
            </a:lvl9pPr>
          </a:lstStyle>
          <a:p>
            <a:pPr marL="0" marR="0" lvl="0" indent="0" algn="l" defTabSz="647700" rtl="0" eaLnBrk="1" fontAlgn="auto" latinLnBrk="0" hangingPunct="1">
              <a:lnSpc>
                <a:spcPct val="120000"/>
              </a:lnSpc>
              <a:spcBef>
                <a:spcPts val="850"/>
              </a:spcBef>
              <a:spcAft>
                <a:spcPts val="0"/>
              </a:spcAft>
              <a:buClrTx/>
              <a:buSzTx/>
              <a:buFontTx/>
              <a:buNone/>
              <a:tabLst/>
              <a:defRPr/>
            </a:pPr>
            <a:r>
              <a:rPr kumimoji="0" lang="es-ES" altLang="zh-CN" sz="1000" b="1" i="0" u="none" strike="noStrike" kern="1200" cap="none" spc="0" normalizeH="0" baseline="0" noProof="0">
                <a:ln>
                  <a:noFill/>
                </a:ln>
                <a:solidFill>
                  <a:srgbClr val="43AB92"/>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a:t>
            </a:r>
            <a:r>
              <a:rPr kumimoji="0" lang="es-ES" altLang="zh-CN" sz="1000" b="1"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s-ES" altLang="zh-CN" sz="1000" b="0" i="0" u="none" strike="noStrike" kern="1200" cap="none" spc="0" normalizeH="0" baseline="0" noProof="0">
                <a:ln>
                  <a:noFill/>
                </a:ln>
                <a:solidFill>
                  <a:srgbClr val="838383"/>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a:t>
            </a:r>
            <a:endParaRPr kumimoji="0" lang="es-ES" altLang="zh-CN" sz="5000" b="1" i="0" u="none" strike="noStrike" kern="1200" cap="none" spc="0" normalizeH="0" baseline="0" noProof="0">
              <a:ln>
                <a:noFill/>
              </a:ln>
              <a:solidFill>
                <a:srgbClr val="DCDEE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38" name="组合 37">
            <a:extLst>
              <a:ext uri="{FF2B5EF4-FFF2-40B4-BE49-F238E27FC236}">
                <a16:creationId xmlns:a16="http://schemas.microsoft.com/office/drawing/2014/main" id="{3AA043D2-2957-4D37-871A-C91FA530CB3B}"/>
              </a:ext>
            </a:extLst>
          </p:cNvPr>
          <p:cNvGrpSpPr/>
          <p:nvPr>
            <p:custDataLst>
              <p:tags r:id="rId1"/>
            </p:custDataLst>
          </p:nvPr>
        </p:nvGrpSpPr>
        <p:grpSpPr>
          <a:xfrm>
            <a:off x="1410288" y="220196"/>
            <a:ext cx="9371425" cy="6399544"/>
            <a:chOff x="1410288" y="220196"/>
            <a:chExt cx="9371425" cy="6399544"/>
          </a:xfrm>
        </p:grpSpPr>
        <p:sp>
          <p:nvSpPr>
            <p:cNvPr id="39" name="TextBox 3">
              <a:extLst>
                <a:ext uri="{FF2B5EF4-FFF2-40B4-BE49-F238E27FC236}">
                  <a16:creationId xmlns:a16="http://schemas.microsoft.com/office/drawing/2014/main" id="{DB3186F8-29DD-4888-A292-9D00FA466BAD}"/>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40" name="TextBox 4">
              <a:extLst>
                <a:ext uri="{FF2B5EF4-FFF2-40B4-BE49-F238E27FC236}">
                  <a16:creationId xmlns:a16="http://schemas.microsoft.com/office/drawing/2014/main" id="{E34B2D90-4A44-4D25-9119-F414A8EFFADD}"/>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41" name="组合 40">
              <a:extLst>
                <a:ext uri="{FF2B5EF4-FFF2-40B4-BE49-F238E27FC236}">
                  <a16:creationId xmlns:a16="http://schemas.microsoft.com/office/drawing/2014/main" id="{EB3E7B38-E704-4CCB-89B9-AB5CAA0DBDAF}"/>
                </a:ext>
              </a:extLst>
            </p:cNvPr>
            <p:cNvGrpSpPr/>
            <p:nvPr/>
          </p:nvGrpSpPr>
          <p:grpSpPr>
            <a:xfrm>
              <a:off x="5411788" y="6454914"/>
              <a:ext cx="1368425" cy="164826"/>
              <a:chOff x="5578475" y="6512064"/>
              <a:chExt cx="1368425" cy="164826"/>
            </a:xfrm>
          </p:grpSpPr>
          <p:sp>
            <p:nvSpPr>
              <p:cNvPr id="42" name="Oval 16">
                <a:extLst>
                  <a:ext uri="{FF2B5EF4-FFF2-40B4-BE49-F238E27FC236}">
                    <a16:creationId xmlns:a16="http://schemas.microsoft.com/office/drawing/2014/main" id="{C2DA559E-7AEB-4178-9F31-D3A4445EB03D}"/>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 name="Oval 17">
                <a:extLst>
                  <a:ext uri="{FF2B5EF4-FFF2-40B4-BE49-F238E27FC236}">
                    <a16:creationId xmlns:a16="http://schemas.microsoft.com/office/drawing/2014/main" id="{97EB46CD-5E80-4C77-B093-71A8E74C8DB4}"/>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Oval 18">
                <a:extLst>
                  <a:ext uri="{FF2B5EF4-FFF2-40B4-BE49-F238E27FC236}">
                    <a16:creationId xmlns:a16="http://schemas.microsoft.com/office/drawing/2014/main" id="{236D9817-2901-4231-8DFF-5FBFA4F9B864}"/>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Oval 19">
                <a:extLst>
                  <a:ext uri="{FF2B5EF4-FFF2-40B4-BE49-F238E27FC236}">
                    <a16:creationId xmlns:a16="http://schemas.microsoft.com/office/drawing/2014/main" id="{0C52EFC9-3488-4D97-B0C7-EAFE734D08B0}"/>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Oval 20">
                <a:extLst>
                  <a:ext uri="{FF2B5EF4-FFF2-40B4-BE49-F238E27FC236}">
                    <a16:creationId xmlns:a16="http://schemas.microsoft.com/office/drawing/2014/main" id="{DCB83FCE-09C3-49BE-80B8-015FC7C267B2}"/>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Oval 19">
                <a:extLst>
                  <a:ext uri="{FF2B5EF4-FFF2-40B4-BE49-F238E27FC236}">
                    <a16:creationId xmlns:a16="http://schemas.microsoft.com/office/drawing/2014/main" id="{3C9F0DB6-E2AA-4EBA-A4A4-028302C9C5A5}"/>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pic>
        <p:nvPicPr>
          <p:cNvPr id="7" name="图片占位符 6">
            <a:extLst>
              <a:ext uri="{FF2B5EF4-FFF2-40B4-BE49-F238E27FC236}">
                <a16:creationId xmlns:a16="http://schemas.microsoft.com/office/drawing/2014/main" id="{2FE63A52-3A69-429C-9127-B9ED1D7435E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3" b="7143"/>
          <a:stretch>
            <a:fillRect/>
          </a:stretch>
        </p:blipFill>
        <p:spPr/>
      </p:pic>
      <p:pic>
        <p:nvPicPr>
          <p:cNvPr id="11" name="图片占位符 10">
            <a:extLst>
              <a:ext uri="{FF2B5EF4-FFF2-40B4-BE49-F238E27FC236}">
                <a16:creationId xmlns:a16="http://schemas.microsoft.com/office/drawing/2014/main" id="{2876BE8B-86F0-4CE0-96D6-E1052284430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7112" b="7112"/>
          <a:stretch>
            <a:fillRect/>
          </a:stretch>
        </p:blipFill>
        <p:spPr/>
      </p:pic>
      <p:pic>
        <p:nvPicPr>
          <p:cNvPr id="9" name="图片占位符 8">
            <a:extLst>
              <a:ext uri="{FF2B5EF4-FFF2-40B4-BE49-F238E27FC236}">
                <a16:creationId xmlns:a16="http://schemas.microsoft.com/office/drawing/2014/main" id="{F30A3CFB-812D-4D59-AAA4-31F7799E3F28}"/>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7143" b="7143"/>
          <a:stretch>
            <a:fillRect/>
          </a:stretch>
        </p:blipFill>
        <p:spPr/>
      </p:pic>
      <p:pic>
        <p:nvPicPr>
          <p:cNvPr id="13" name="图片占位符 12">
            <a:extLst>
              <a:ext uri="{FF2B5EF4-FFF2-40B4-BE49-F238E27FC236}">
                <a16:creationId xmlns:a16="http://schemas.microsoft.com/office/drawing/2014/main" id="{E0FB2526-E47D-481C-AFE9-ECBEAB41904E}"/>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t="7112" b="7112"/>
          <a:stretch>
            <a:fillRect/>
          </a:stretch>
        </p:blipFill>
        <p:spPr/>
      </p:pic>
    </p:spTree>
    <p:extLst>
      <p:ext uri="{BB962C8B-B14F-4D97-AF65-F5344CB8AC3E}">
        <p14:creationId xmlns:p14="http://schemas.microsoft.com/office/powerpoint/2010/main" val="245672636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2">
            <a:extLst>
              <a:ext uri="{FF2B5EF4-FFF2-40B4-BE49-F238E27FC236}">
                <a16:creationId xmlns:a16="http://schemas.microsoft.com/office/drawing/2014/main" id="{DEBC1B07-47BC-4937-AC43-02F6434C83E1}"/>
              </a:ext>
            </a:extLst>
          </p:cNvPr>
          <p:cNvGrpSpPr>
            <a:grpSpLocks/>
          </p:cNvGrpSpPr>
          <p:nvPr/>
        </p:nvGrpSpPr>
        <p:grpSpPr bwMode="auto">
          <a:xfrm>
            <a:off x="1471613" y="1373188"/>
            <a:ext cx="4100512" cy="3784600"/>
            <a:chOff x="1274445" y="666221"/>
            <a:chExt cx="5070638" cy="4680000"/>
          </a:xfrm>
        </p:grpSpPr>
        <p:sp>
          <p:nvSpPr>
            <p:cNvPr id="6" name="弧形 33">
              <a:extLst>
                <a:ext uri="{FF2B5EF4-FFF2-40B4-BE49-F238E27FC236}">
                  <a16:creationId xmlns:a16="http://schemas.microsoft.com/office/drawing/2014/main" id="{9C3B6D16-6751-453B-A01B-5E013EB42103}"/>
                </a:ext>
              </a:extLst>
            </p:cNvPr>
            <p:cNvSpPr/>
            <p:nvPr/>
          </p:nvSpPr>
          <p:spPr>
            <a:xfrm>
              <a:off x="1274445" y="666221"/>
              <a:ext cx="4679985" cy="4680000"/>
            </a:xfrm>
            <a:prstGeom prst="arc">
              <a:avLst>
                <a:gd name="adj1" fmla="val 830435"/>
                <a:gd name="adj2" fmla="val 10793851"/>
              </a:avLst>
            </a:prstGeom>
            <a:ln w="25400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75816" name="组合 34">
              <a:extLst>
                <a:ext uri="{FF2B5EF4-FFF2-40B4-BE49-F238E27FC236}">
                  <a16:creationId xmlns:a16="http://schemas.microsoft.com/office/drawing/2014/main" id="{15073E4E-5828-4123-A7CB-5B9263ABBC8F}"/>
                </a:ext>
              </a:extLst>
            </p:cNvPr>
            <p:cNvGrpSpPr>
              <a:grpSpLocks/>
            </p:cNvGrpSpPr>
            <p:nvPr/>
          </p:nvGrpSpPr>
          <p:grpSpPr bwMode="auto">
            <a:xfrm>
              <a:off x="3684963" y="1773463"/>
              <a:ext cx="864000" cy="2825421"/>
              <a:chOff x="6656632" y="2132856"/>
              <a:chExt cx="864000" cy="2825421"/>
            </a:xfrm>
          </p:grpSpPr>
          <p:grpSp>
            <p:nvGrpSpPr>
              <p:cNvPr id="75841" name="组合 81">
                <a:extLst>
                  <a:ext uri="{FF2B5EF4-FFF2-40B4-BE49-F238E27FC236}">
                    <a16:creationId xmlns:a16="http://schemas.microsoft.com/office/drawing/2014/main" id="{520BCCF5-8BAD-44EB-9C03-CD3BC3F4D52C}"/>
                  </a:ext>
                </a:extLst>
              </p:cNvPr>
              <p:cNvGrpSpPr>
                <a:grpSpLocks/>
              </p:cNvGrpSpPr>
              <p:nvPr/>
            </p:nvGrpSpPr>
            <p:grpSpPr bwMode="auto">
              <a:xfrm>
                <a:off x="6656632" y="2132856"/>
                <a:ext cx="864000" cy="2825421"/>
                <a:chOff x="6656632" y="2132856"/>
                <a:chExt cx="864000" cy="2825421"/>
              </a:xfrm>
            </p:grpSpPr>
            <p:sp>
              <p:nvSpPr>
                <p:cNvPr id="34" name="椭圆 83">
                  <a:extLst>
                    <a:ext uri="{FF2B5EF4-FFF2-40B4-BE49-F238E27FC236}">
                      <a16:creationId xmlns:a16="http://schemas.microsoft.com/office/drawing/2014/main" id="{447CE722-74CD-4FFC-9654-A604B989EAC3}"/>
                    </a:ext>
                  </a:extLst>
                </p:cNvPr>
                <p:cNvSpPr/>
                <p:nvPr/>
              </p:nvSpPr>
              <p:spPr>
                <a:xfrm>
                  <a:off x="7017985" y="4814373"/>
                  <a:ext cx="141342" cy="14330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cxnSp>
              <p:nvCxnSpPr>
                <p:cNvPr id="35" name="直接连接符 84">
                  <a:extLst>
                    <a:ext uri="{FF2B5EF4-FFF2-40B4-BE49-F238E27FC236}">
                      <a16:creationId xmlns:a16="http://schemas.microsoft.com/office/drawing/2014/main" id="{1D69960D-F7FC-41BE-A64A-CE9637776868}"/>
                    </a:ext>
                  </a:extLst>
                </p:cNvPr>
                <p:cNvCxnSpPr>
                  <a:stCxn id="34" idx="0"/>
                </p:cNvCxnSpPr>
                <p:nvPr/>
              </p:nvCxnSpPr>
              <p:spPr>
                <a:xfrm flipV="1">
                  <a:off x="7088655" y="3014221"/>
                  <a:ext cx="0" cy="1800152"/>
                </a:xfrm>
                <a:prstGeom prst="lin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sp>
              <p:nvSpPr>
                <p:cNvPr id="36" name="弧形 85">
                  <a:extLst>
                    <a:ext uri="{FF2B5EF4-FFF2-40B4-BE49-F238E27FC236}">
                      <a16:creationId xmlns:a16="http://schemas.microsoft.com/office/drawing/2014/main" id="{1270F966-1680-4EF9-9AD9-C5A55E1A1F53}"/>
                    </a:ext>
                  </a:extLst>
                </p:cNvPr>
                <p:cNvSpPr/>
                <p:nvPr/>
              </p:nvSpPr>
              <p:spPr>
                <a:xfrm>
                  <a:off x="6656778" y="2132795"/>
                  <a:ext cx="863755" cy="863758"/>
                </a:xfrm>
                <a:prstGeom prst="arc">
                  <a:avLst>
                    <a:gd name="adj1" fmla="val 2657162"/>
                    <a:gd name="adj2" fmla="val 8176062"/>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椭圆 86">
                  <a:extLst>
                    <a:ext uri="{FF2B5EF4-FFF2-40B4-BE49-F238E27FC236}">
                      <a16:creationId xmlns:a16="http://schemas.microsoft.com/office/drawing/2014/main" id="{5A058E55-D963-4442-9A15-936247C3C7F2}"/>
                    </a:ext>
                  </a:extLst>
                </p:cNvPr>
                <p:cNvSpPr/>
                <p:nvPr/>
              </p:nvSpPr>
              <p:spPr>
                <a:xfrm>
                  <a:off x="6711744" y="2187762"/>
                  <a:ext cx="755785" cy="7557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75842" name="文本框 20">
                <a:extLst>
                  <a:ext uri="{FF2B5EF4-FFF2-40B4-BE49-F238E27FC236}">
                    <a16:creationId xmlns:a16="http://schemas.microsoft.com/office/drawing/2014/main" id="{BE9B2206-0799-4946-B861-EF021EE28632}"/>
                  </a:ext>
                </a:extLst>
              </p:cNvPr>
              <p:cNvSpPr txBox="1">
                <a:spLocks noChangeArrowheads="1"/>
              </p:cNvSpPr>
              <p:nvPr/>
            </p:nvSpPr>
            <p:spPr bwMode="auto">
              <a:xfrm>
                <a:off x="6791238" y="2350575"/>
                <a:ext cx="606965" cy="41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28%</a:t>
                </a:r>
                <a:endParaRPr kumimoji="0" lang="zh-CN" altLang="en-US"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8" name="弧形 35">
              <a:extLst>
                <a:ext uri="{FF2B5EF4-FFF2-40B4-BE49-F238E27FC236}">
                  <a16:creationId xmlns:a16="http://schemas.microsoft.com/office/drawing/2014/main" id="{7066360C-16AE-4401-A464-10C9A1446A92}"/>
                </a:ext>
              </a:extLst>
            </p:cNvPr>
            <p:cNvSpPr/>
            <p:nvPr/>
          </p:nvSpPr>
          <p:spPr>
            <a:xfrm>
              <a:off x="1633688" y="1025465"/>
              <a:ext cx="3961498" cy="3961510"/>
            </a:xfrm>
            <a:prstGeom prst="arc">
              <a:avLst>
                <a:gd name="adj1" fmla="val 2938498"/>
                <a:gd name="adj2" fmla="val 10793851"/>
              </a:avLst>
            </a:prstGeom>
            <a:ln w="2540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弧形 36">
              <a:extLst>
                <a:ext uri="{FF2B5EF4-FFF2-40B4-BE49-F238E27FC236}">
                  <a16:creationId xmlns:a16="http://schemas.microsoft.com/office/drawing/2014/main" id="{CEDC40E6-F78A-42FB-AE71-3B7F6BCD6FC9}"/>
                </a:ext>
              </a:extLst>
            </p:cNvPr>
            <p:cNvSpPr/>
            <p:nvPr/>
          </p:nvSpPr>
          <p:spPr>
            <a:xfrm>
              <a:off x="1994895" y="1386673"/>
              <a:ext cx="3239084" cy="3239094"/>
            </a:xfrm>
            <a:prstGeom prst="arc">
              <a:avLst>
                <a:gd name="adj1" fmla="val 4654623"/>
                <a:gd name="adj2" fmla="val 10793851"/>
              </a:avLst>
            </a:prstGeom>
            <a:ln w="254000">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弧形 37">
              <a:extLst>
                <a:ext uri="{FF2B5EF4-FFF2-40B4-BE49-F238E27FC236}">
                  <a16:creationId xmlns:a16="http://schemas.microsoft.com/office/drawing/2014/main" id="{9FB2416A-3721-4728-806D-C487857E64E6}"/>
                </a:ext>
              </a:extLst>
            </p:cNvPr>
            <p:cNvSpPr/>
            <p:nvPr/>
          </p:nvSpPr>
          <p:spPr>
            <a:xfrm>
              <a:off x="2354140" y="1745919"/>
              <a:ext cx="2520596" cy="2520604"/>
            </a:xfrm>
            <a:prstGeom prst="arc">
              <a:avLst>
                <a:gd name="adj1" fmla="val 7924595"/>
                <a:gd name="adj2" fmla="val 10793851"/>
              </a:avLst>
            </a:prstGeom>
            <a:ln w="254000">
              <a:solidFill>
                <a:schemeClr val="accent5"/>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75820" name="组合 42">
              <a:extLst>
                <a:ext uri="{FF2B5EF4-FFF2-40B4-BE49-F238E27FC236}">
                  <a16:creationId xmlns:a16="http://schemas.microsoft.com/office/drawing/2014/main" id="{D28BD418-63F0-4361-AA3A-B7617CC6CE74}"/>
                </a:ext>
              </a:extLst>
            </p:cNvPr>
            <p:cNvGrpSpPr>
              <a:grpSpLocks/>
            </p:cNvGrpSpPr>
            <p:nvPr/>
          </p:nvGrpSpPr>
          <p:grpSpPr bwMode="auto">
            <a:xfrm>
              <a:off x="4582237" y="1773402"/>
              <a:ext cx="865719" cy="2669799"/>
              <a:chOff x="4582237" y="1773402"/>
              <a:chExt cx="865719" cy="2669799"/>
            </a:xfrm>
          </p:grpSpPr>
          <p:sp>
            <p:nvSpPr>
              <p:cNvPr id="27" name="椭圆 76">
                <a:extLst>
                  <a:ext uri="{FF2B5EF4-FFF2-40B4-BE49-F238E27FC236}">
                    <a16:creationId xmlns:a16="http://schemas.microsoft.com/office/drawing/2014/main" id="{39ED47F8-1C7C-4CF7-9861-90944F97EBA9}"/>
                  </a:ext>
                </a:extLst>
              </p:cNvPr>
              <p:cNvSpPr/>
              <p:nvPr/>
            </p:nvSpPr>
            <p:spPr>
              <a:xfrm>
                <a:off x="4943443" y="4299895"/>
                <a:ext cx="143305" cy="143306"/>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cxnSp>
            <p:nvCxnSpPr>
              <p:cNvPr id="28" name="直接连接符 77">
                <a:extLst>
                  <a:ext uri="{FF2B5EF4-FFF2-40B4-BE49-F238E27FC236}">
                    <a16:creationId xmlns:a16="http://schemas.microsoft.com/office/drawing/2014/main" id="{27E8E423-96A4-4B15-B911-7807A6DF6F7E}"/>
                  </a:ext>
                </a:extLst>
              </p:cNvPr>
              <p:cNvCxnSpPr>
                <a:stCxn id="27" idx="0"/>
              </p:cNvCxnSpPr>
              <p:nvPr/>
            </p:nvCxnSpPr>
            <p:spPr>
              <a:xfrm flipV="1">
                <a:off x="5016078" y="2637161"/>
                <a:ext cx="0" cy="1662734"/>
              </a:xfrm>
              <a:prstGeom prst="lin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sp>
            <p:nvSpPr>
              <p:cNvPr id="29" name="弧形 78">
                <a:extLst>
                  <a:ext uri="{FF2B5EF4-FFF2-40B4-BE49-F238E27FC236}">
                    <a16:creationId xmlns:a16="http://schemas.microsoft.com/office/drawing/2014/main" id="{1CC799A1-C9AC-4379-B981-CD3DA5D1D9DB}"/>
                  </a:ext>
                </a:extLst>
              </p:cNvPr>
              <p:cNvSpPr/>
              <p:nvPr/>
            </p:nvSpPr>
            <p:spPr>
              <a:xfrm>
                <a:off x="4582237" y="1773402"/>
                <a:ext cx="865719" cy="863758"/>
              </a:xfrm>
              <a:prstGeom prst="arc">
                <a:avLst>
                  <a:gd name="adj1" fmla="val 2657162"/>
                  <a:gd name="adj2" fmla="val 8176062"/>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 name="椭圆 79">
                <a:extLst>
                  <a:ext uri="{FF2B5EF4-FFF2-40B4-BE49-F238E27FC236}">
                    <a16:creationId xmlns:a16="http://schemas.microsoft.com/office/drawing/2014/main" id="{B250DBB9-4EFA-4B81-917D-48144C1B8BFE}"/>
                  </a:ext>
                </a:extLst>
              </p:cNvPr>
              <p:cNvSpPr/>
              <p:nvPr/>
            </p:nvSpPr>
            <p:spPr>
              <a:xfrm>
                <a:off x="4637203" y="1828369"/>
                <a:ext cx="755786" cy="7557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840" name="文本框 38">
                <a:extLst>
                  <a:ext uri="{FF2B5EF4-FFF2-40B4-BE49-F238E27FC236}">
                    <a16:creationId xmlns:a16="http://schemas.microsoft.com/office/drawing/2014/main" id="{6345A35E-5F42-499A-BD0E-5FE2559D5CEB}"/>
                  </a:ext>
                </a:extLst>
              </p:cNvPr>
              <p:cNvSpPr txBox="1">
                <a:spLocks noChangeArrowheads="1"/>
              </p:cNvSpPr>
              <p:nvPr/>
            </p:nvSpPr>
            <p:spPr bwMode="auto">
              <a:xfrm>
                <a:off x="4713665" y="1991182"/>
                <a:ext cx="614894" cy="41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38%</a:t>
                </a:r>
                <a:endParaRPr kumimoji="0" lang="zh-CN" altLang="en-US"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5821" name="组合 43">
              <a:extLst>
                <a:ext uri="{FF2B5EF4-FFF2-40B4-BE49-F238E27FC236}">
                  <a16:creationId xmlns:a16="http://schemas.microsoft.com/office/drawing/2014/main" id="{BFB2EC83-345C-4F02-AAAC-3C7C7922BB69}"/>
                </a:ext>
              </a:extLst>
            </p:cNvPr>
            <p:cNvGrpSpPr>
              <a:grpSpLocks/>
            </p:cNvGrpSpPr>
            <p:nvPr/>
          </p:nvGrpSpPr>
          <p:grpSpPr bwMode="auto">
            <a:xfrm>
              <a:off x="5481083" y="1773463"/>
              <a:ext cx="864000" cy="1726898"/>
              <a:chOff x="6656632" y="2132856"/>
              <a:chExt cx="864000" cy="1726898"/>
            </a:xfrm>
          </p:grpSpPr>
          <p:grpSp>
            <p:nvGrpSpPr>
              <p:cNvPr id="75830" name="组合 70">
                <a:extLst>
                  <a:ext uri="{FF2B5EF4-FFF2-40B4-BE49-F238E27FC236}">
                    <a16:creationId xmlns:a16="http://schemas.microsoft.com/office/drawing/2014/main" id="{B2E35F64-EC5F-41F0-B8B9-3BAF59C3DF9A}"/>
                  </a:ext>
                </a:extLst>
              </p:cNvPr>
              <p:cNvGrpSpPr>
                <a:grpSpLocks/>
              </p:cNvGrpSpPr>
              <p:nvPr/>
            </p:nvGrpSpPr>
            <p:grpSpPr bwMode="auto">
              <a:xfrm>
                <a:off x="6656632" y="2132856"/>
                <a:ext cx="864000" cy="1726898"/>
                <a:chOff x="6656632" y="2132856"/>
                <a:chExt cx="864000" cy="1726898"/>
              </a:xfrm>
            </p:grpSpPr>
            <p:sp>
              <p:nvSpPr>
                <p:cNvPr id="23" name="椭圆 72">
                  <a:extLst>
                    <a:ext uri="{FF2B5EF4-FFF2-40B4-BE49-F238E27FC236}">
                      <a16:creationId xmlns:a16="http://schemas.microsoft.com/office/drawing/2014/main" id="{2C7DC67C-B3A2-47DC-9B16-6E3551C85AE7}"/>
                    </a:ext>
                  </a:extLst>
                </p:cNvPr>
                <p:cNvSpPr/>
                <p:nvPr/>
              </p:nvSpPr>
              <p:spPr>
                <a:xfrm>
                  <a:off x="7018084" y="3717006"/>
                  <a:ext cx="141342" cy="14330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cxnSp>
              <p:nvCxnSpPr>
                <p:cNvPr id="24" name="直接连接符 73">
                  <a:extLst>
                    <a:ext uri="{FF2B5EF4-FFF2-40B4-BE49-F238E27FC236}">
                      <a16:creationId xmlns:a16="http://schemas.microsoft.com/office/drawing/2014/main" id="{70D76FDD-AAEC-4669-A45A-C897C091B593}"/>
                    </a:ext>
                  </a:extLst>
                </p:cNvPr>
                <p:cNvCxnSpPr/>
                <p:nvPr/>
              </p:nvCxnSpPr>
              <p:spPr>
                <a:xfrm flipV="1">
                  <a:off x="7088754" y="2996554"/>
                  <a:ext cx="0" cy="720452"/>
                </a:xfrm>
                <a:prstGeom prst="lin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25" name="弧形 74">
                  <a:extLst>
                    <a:ext uri="{FF2B5EF4-FFF2-40B4-BE49-F238E27FC236}">
                      <a16:creationId xmlns:a16="http://schemas.microsoft.com/office/drawing/2014/main" id="{6801D1BF-037F-463D-A51E-B90316400031}"/>
                    </a:ext>
                  </a:extLst>
                </p:cNvPr>
                <p:cNvSpPr/>
                <p:nvPr/>
              </p:nvSpPr>
              <p:spPr>
                <a:xfrm>
                  <a:off x="6656877" y="2132795"/>
                  <a:ext cx="863755" cy="863758"/>
                </a:xfrm>
                <a:prstGeom prst="arc">
                  <a:avLst>
                    <a:gd name="adj1" fmla="val 2657162"/>
                    <a:gd name="adj2" fmla="val 817606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椭圆 75">
                  <a:extLst>
                    <a:ext uri="{FF2B5EF4-FFF2-40B4-BE49-F238E27FC236}">
                      <a16:creationId xmlns:a16="http://schemas.microsoft.com/office/drawing/2014/main" id="{959AB0C8-12B5-4284-8E33-86046A6A3D77}"/>
                    </a:ext>
                  </a:extLst>
                </p:cNvPr>
                <p:cNvSpPr/>
                <p:nvPr/>
              </p:nvSpPr>
              <p:spPr>
                <a:xfrm>
                  <a:off x="6711843" y="2187762"/>
                  <a:ext cx="755786" cy="7557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75831" name="文本框 45">
                <a:extLst>
                  <a:ext uri="{FF2B5EF4-FFF2-40B4-BE49-F238E27FC236}">
                    <a16:creationId xmlns:a16="http://schemas.microsoft.com/office/drawing/2014/main" id="{787B6273-7D8F-4E89-87CF-04EA5BF358A3}"/>
                  </a:ext>
                </a:extLst>
              </p:cNvPr>
              <p:cNvSpPr txBox="1">
                <a:spLocks noChangeArrowheads="1"/>
              </p:cNvSpPr>
              <p:nvPr/>
            </p:nvSpPr>
            <p:spPr bwMode="auto">
              <a:xfrm>
                <a:off x="6793219" y="2350573"/>
                <a:ext cx="603001" cy="41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46%</a:t>
                </a:r>
                <a:endParaRPr kumimoji="0" lang="zh-CN" altLang="en-US"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5822" name="组合 44">
              <a:extLst>
                <a:ext uri="{FF2B5EF4-FFF2-40B4-BE49-F238E27FC236}">
                  <a16:creationId xmlns:a16="http://schemas.microsoft.com/office/drawing/2014/main" id="{546434EF-FBC1-4B21-BED5-46F31A219C50}"/>
                </a:ext>
              </a:extLst>
            </p:cNvPr>
            <p:cNvGrpSpPr>
              <a:grpSpLocks/>
            </p:cNvGrpSpPr>
            <p:nvPr/>
          </p:nvGrpSpPr>
          <p:grpSpPr bwMode="auto">
            <a:xfrm>
              <a:off x="2786903" y="1773463"/>
              <a:ext cx="864000" cy="2321897"/>
              <a:chOff x="6656632" y="2132856"/>
              <a:chExt cx="864000" cy="2321897"/>
            </a:xfrm>
          </p:grpSpPr>
          <p:grpSp>
            <p:nvGrpSpPr>
              <p:cNvPr id="75824" name="组合 64">
                <a:extLst>
                  <a:ext uri="{FF2B5EF4-FFF2-40B4-BE49-F238E27FC236}">
                    <a16:creationId xmlns:a16="http://schemas.microsoft.com/office/drawing/2014/main" id="{95D36D2A-C6FE-4773-89A4-6D807AA9A83A}"/>
                  </a:ext>
                </a:extLst>
              </p:cNvPr>
              <p:cNvGrpSpPr>
                <a:grpSpLocks/>
              </p:cNvGrpSpPr>
              <p:nvPr/>
            </p:nvGrpSpPr>
            <p:grpSpPr bwMode="auto">
              <a:xfrm>
                <a:off x="6656632" y="2132856"/>
                <a:ext cx="864000" cy="2321897"/>
                <a:chOff x="6656632" y="2132856"/>
                <a:chExt cx="864000" cy="2321897"/>
              </a:xfrm>
            </p:grpSpPr>
            <p:sp>
              <p:nvSpPr>
                <p:cNvPr id="17" name="椭圆 66">
                  <a:extLst>
                    <a:ext uri="{FF2B5EF4-FFF2-40B4-BE49-F238E27FC236}">
                      <a16:creationId xmlns:a16="http://schemas.microsoft.com/office/drawing/2014/main" id="{1858CC19-99FB-4788-805D-EFFC827B745A}"/>
                    </a:ext>
                  </a:extLst>
                </p:cNvPr>
                <p:cNvSpPr/>
                <p:nvPr/>
              </p:nvSpPr>
              <p:spPr>
                <a:xfrm>
                  <a:off x="6708749" y="4311822"/>
                  <a:ext cx="143305" cy="143305"/>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cxnSp>
              <p:nvCxnSpPr>
                <p:cNvPr id="18" name="直接连接符 67">
                  <a:extLst>
                    <a:ext uri="{FF2B5EF4-FFF2-40B4-BE49-F238E27FC236}">
                      <a16:creationId xmlns:a16="http://schemas.microsoft.com/office/drawing/2014/main" id="{FBA587C9-D588-42D4-B6A0-3DC49A41A778}"/>
                    </a:ext>
                  </a:extLst>
                </p:cNvPr>
                <p:cNvCxnSpPr/>
                <p:nvPr/>
              </p:nvCxnSpPr>
              <p:spPr>
                <a:xfrm flipV="1">
                  <a:off x="7089587" y="2996554"/>
                  <a:ext cx="0" cy="1079698"/>
                </a:xfrm>
                <a:prstGeom prst="lin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sp>
              <p:nvSpPr>
                <p:cNvPr id="19" name="弧形 68">
                  <a:extLst>
                    <a:ext uri="{FF2B5EF4-FFF2-40B4-BE49-F238E27FC236}">
                      <a16:creationId xmlns:a16="http://schemas.microsoft.com/office/drawing/2014/main" id="{699975AE-00C1-4F19-90F5-D28C6E5FD366}"/>
                    </a:ext>
                  </a:extLst>
                </p:cNvPr>
                <p:cNvSpPr/>
                <p:nvPr/>
              </p:nvSpPr>
              <p:spPr>
                <a:xfrm>
                  <a:off x="6655747" y="2132795"/>
                  <a:ext cx="865718" cy="863758"/>
                </a:xfrm>
                <a:prstGeom prst="arc">
                  <a:avLst>
                    <a:gd name="adj1" fmla="val 2657162"/>
                    <a:gd name="adj2" fmla="val 8176062"/>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椭圆 69">
                  <a:extLst>
                    <a:ext uri="{FF2B5EF4-FFF2-40B4-BE49-F238E27FC236}">
                      <a16:creationId xmlns:a16="http://schemas.microsoft.com/office/drawing/2014/main" id="{FC8F0005-AA93-47AB-A129-60720C8CD451}"/>
                    </a:ext>
                  </a:extLst>
                </p:cNvPr>
                <p:cNvSpPr/>
                <p:nvPr/>
              </p:nvSpPr>
              <p:spPr>
                <a:xfrm>
                  <a:off x="6710713" y="2187762"/>
                  <a:ext cx="755785" cy="7557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75825" name="文本框 52">
                <a:extLst>
                  <a:ext uri="{FF2B5EF4-FFF2-40B4-BE49-F238E27FC236}">
                    <a16:creationId xmlns:a16="http://schemas.microsoft.com/office/drawing/2014/main" id="{7B277D68-9237-48DA-8217-E49C9DA8B3FD}"/>
                  </a:ext>
                </a:extLst>
              </p:cNvPr>
              <p:cNvSpPr txBox="1">
                <a:spLocks noChangeArrowheads="1"/>
              </p:cNvSpPr>
              <p:nvPr/>
            </p:nvSpPr>
            <p:spPr bwMode="auto">
              <a:xfrm>
                <a:off x="6842214" y="2350573"/>
                <a:ext cx="505870" cy="41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9%</a:t>
                </a:r>
                <a:endParaRPr kumimoji="0" lang="zh-CN" altLang="en-US" sz="1600"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cxnSp>
          <p:nvCxnSpPr>
            <p:cNvPr id="14" name="直接连接符 63">
              <a:extLst>
                <a:ext uri="{FF2B5EF4-FFF2-40B4-BE49-F238E27FC236}">
                  <a16:creationId xmlns:a16="http://schemas.microsoft.com/office/drawing/2014/main" id="{DC2D0CD4-32FF-4CF9-B128-EE45F6328F1D}"/>
                </a:ext>
              </a:extLst>
            </p:cNvPr>
            <p:cNvCxnSpPr>
              <a:endCxn id="17" idx="7"/>
            </p:cNvCxnSpPr>
            <p:nvPr/>
          </p:nvCxnSpPr>
          <p:spPr>
            <a:xfrm flipH="1">
              <a:off x="2962695" y="3699190"/>
              <a:ext cx="263053" cy="274832"/>
            </a:xfrm>
            <a:prstGeom prst="lin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38" name="直接连接符 118">
            <a:extLst>
              <a:ext uri="{FF2B5EF4-FFF2-40B4-BE49-F238E27FC236}">
                <a16:creationId xmlns:a16="http://schemas.microsoft.com/office/drawing/2014/main" id="{0DBDA8CE-BABC-4B3C-BAAB-7ED283687D1F}"/>
              </a:ext>
            </a:extLst>
          </p:cNvPr>
          <p:cNvCxnSpPr/>
          <p:nvPr/>
        </p:nvCxnSpPr>
        <p:spPr>
          <a:xfrm>
            <a:off x="5967413" y="2273300"/>
            <a:ext cx="0" cy="305911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AACC027-69BE-4A26-B42D-D8263BA6B9B4}"/>
              </a:ext>
            </a:extLst>
          </p:cNvPr>
          <p:cNvGrpSpPr>
            <a:grpSpLocks noChangeAspect="1"/>
          </p:cNvGrpSpPr>
          <p:nvPr/>
        </p:nvGrpSpPr>
        <p:grpSpPr bwMode="auto">
          <a:xfrm>
            <a:off x="8332788" y="2438400"/>
            <a:ext cx="2495550" cy="574675"/>
            <a:chOff x="3803923" y="1467019"/>
            <a:chExt cx="3435539" cy="792000"/>
          </a:xfrm>
        </p:grpSpPr>
        <p:grpSp>
          <p:nvGrpSpPr>
            <p:cNvPr id="40" name="Group 39">
              <a:extLst>
                <a:ext uri="{FF2B5EF4-FFF2-40B4-BE49-F238E27FC236}">
                  <a16:creationId xmlns:a16="http://schemas.microsoft.com/office/drawing/2014/main" id="{AD6E8018-8408-421E-8FBB-76E66F85C584}"/>
                </a:ext>
              </a:extLst>
            </p:cNvPr>
            <p:cNvGrpSpPr>
              <a:grpSpLocks noChangeAspect="1"/>
            </p:cNvGrpSpPr>
            <p:nvPr/>
          </p:nvGrpSpPr>
          <p:grpSpPr>
            <a:xfrm>
              <a:off x="3803923" y="1467019"/>
              <a:ext cx="303707" cy="792000"/>
              <a:chOff x="2323306" y="2203133"/>
              <a:chExt cx="979488" cy="2554287"/>
            </a:xfrm>
            <a:solidFill>
              <a:schemeClr val="bg1">
                <a:lumMod val="75000"/>
              </a:schemeClr>
            </a:solidFill>
          </p:grpSpPr>
          <p:sp>
            <p:nvSpPr>
              <p:cNvPr id="68" name="Freeform 3">
                <a:extLst>
                  <a:ext uri="{FF2B5EF4-FFF2-40B4-BE49-F238E27FC236}">
                    <a16:creationId xmlns:a16="http://schemas.microsoft.com/office/drawing/2014/main" id="{280864C9-3408-4D55-9C06-3E36E89398DB}"/>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 name="Freeform 4">
                <a:extLst>
                  <a:ext uri="{FF2B5EF4-FFF2-40B4-BE49-F238E27FC236}">
                    <a16:creationId xmlns:a16="http://schemas.microsoft.com/office/drawing/2014/main" id="{70D849B6-721A-403C-917D-ECDB8F2C1A00}"/>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1" name="Group 40">
              <a:extLst>
                <a:ext uri="{FF2B5EF4-FFF2-40B4-BE49-F238E27FC236}">
                  <a16:creationId xmlns:a16="http://schemas.microsoft.com/office/drawing/2014/main" id="{0ED56F7D-5573-4961-8E6C-3CC3E1D8EA32}"/>
                </a:ext>
              </a:extLst>
            </p:cNvPr>
            <p:cNvGrpSpPr>
              <a:grpSpLocks noChangeAspect="1"/>
            </p:cNvGrpSpPr>
            <p:nvPr/>
          </p:nvGrpSpPr>
          <p:grpSpPr>
            <a:xfrm>
              <a:off x="4153219" y="1467019"/>
              <a:ext cx="303707" cy="792000"/>
              <a:chOff x="2323306" y="2203133"/>
              <a:chExt cx="979488" cy="2554287"/>
            </a:xfrm>
            <a:solidFill>
              <a:schemeClr val="bg1">
                <a:lumMod val="75000"/>
              </a:schemeClr>
            </a:solidFill>
          </p:grpSpPr>
          <p:sp>
            <p:nvSpPr>
              <p:cNvPr id="66" name="Freeform 3">
                <a:extLst>
                  <a:ext uri="{FF2B5EF4-FFF2-40B4-BE49-F238E27FC236}">
                    <a16:creationId xmlns:a16="http://schemas.microsoft.com/office/drawing/2014/main" id="{FAA08E26-332F-42B7-BAC2-96388B951A37}"/>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 name="Freeform 4">
                <a:extLst>
                  <a:ext uri="{FF2B5EF4-FFF2-40B4-BE49-F238E27FC236}">
                    <a16:creationId xmlns:a16="http://schemas.microsoft.com/office/drawing/2014/main" id="{2F228782-6CA3-476B-9444-DCBB2836B625}"/>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2" name="Group 41">
              <a:extLst>
                <a:ext uri="{FF2B5EF4-FFF2-40B4-BE49-F238E27FC236}">
                  <a16:creationId xmlns:a16="http://schemas.microsoft.com/office/drawing/2014/main" id="{2A184C46-671F-4D0E-830D-9646AE17505C}"/>
                </a:ext>
              </a:extLst>
            </p:cNvPr>
            <p:cNvGrpSpPr>
              <a:grpSpLocks noChangeAspect="1"/>
            </p:cNvGrpSpPr>
            <p:nvPr/>
          </p:nvGrpSpPr>
          <p:grpSpPr>
            <a:xfrm>
              <a:off x="4500824" y="1467019"/>
              <a:ext cx="303707" cy="792000"/>
              <a:chOff x="2323306" y="2203133"/>
              <a:chExt cx="979488" cy="2554287"/>
            </a:xfrm>
            <a:solidFill>
              <a:schemeClr val="bg1">
                <a:lumMod val="75000"/>
              </a:schemeClr>
            </a:solidFill>
          </p:grpSpPr>
          <p:sp>
            <p:nvSpPr>
              <p:cNvPr id="64" name="Freeform 3">
                <a:extLst>
                  <a:ext uri="{FF2B5EF4-FFF2-40B4-BE49-F238E27FC236}">
                    <a16:creationId xmlns:a16="http://schemas.microsoft.com/office/drawing/2014/main" id="{69DFAEF7-C28A-4AF4-A1B4-11EA12C6A103}"/>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 name="Freeform 4">
                <a:extLst>
                  <a:ext uri="{FF2B5EF4-FFF2-40B4-BE49-F238E27FC236}">
                    <a16:creationId xmlns:a16="http://schemas.microsoft.com/office/drawing/2014/main" id="{615947CA-A8F3-4C6F-909D-65E8BEFDA481}"/>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3" name="Group 42">
              <a:extLst>
                <a:ext uri="{FF2B5EF4-FFF2-40B4-BE49-F238E27FC236}">
                  <a16:creationId xmlns:a16="http://schemas.microsoft.com/office/drawing/2014/main" id="{032FCAF5-E615-46DA-A67B-478B6B77D516}"/>
                </a:ext>
              </a:extLst>
            </p:cNvPr>
            <p:cNvGrpSpPr>
              <a:grpSpLocks noChangeAspect="1"/>
            </p:cNvGrpSpPr>
            <p:nvPr/>
          </p:nvGrpSpPr>
          <p:grpSpPr>
            <a:xfrm>
              <a:off x="4848430" y="1467019"/>
              <a:ext cx="303707" cy="792000"/>
              <a:chOff x="2323306" y="2203133"/>
              <a:chExt cx="979488" cy="2554287"/>
            </a:xfrm>
            <a:solidFill>
              <a:schemeClr val="bg1">
                <a:lumMod val="75000"/>
              </a:schemeClr>
            </a:solidFill>
          </p:grpSpPr>
          <p:sp>
            <p:nvSpPr>
              <p:cNvPr id="62" name="Freeform 3">
                <a:extLst>
                  <a:ext uri="{FF2B5EF4-FFF2-40B4-BE49-F238E27FC236}">
                    <a16:creationId xmlns:a16="http://schemas.microsoft.com/office/drawing/2014/main" id="{E077F1EE-88B1-4C4E-9821-0587D44888E8}"/>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 name="Freeform 4">
                <a:extLst>
                  <a:ext uri="{FF2B5EF4-FFF2-40B4-BE49-F238E27FC236}">
                    <a16:creationId xmlns:a16="http://schemas.microsoft.com/office/drawing/2014/main" id="{C6711E3A-0C2D-4A08-A3BD-5C311AE4614C}"/>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4" name="Group 43">
              <a:extLst>
                <a:ext uri="{FF2B5EF4-FFF2-40B4-BE49-F238E27FC236}">
                  <a16:creationId xmlns:a16="http://schemas.microsoft.com/office/drawing/2014/main" id="{18153295-6E9C-407B-98DE-7C951544CFE6}"/>
                </a:ext>
              </a:extLst>
            </p:cNvPr>
            <p:cNvGrpSpPr>
              <a:grpSpLocks noChangeAspect="1"/>
            </p:cNvGrpSpPr>
            <p:nvPr/>
          </p:nvGrpSpPr>
          <p:grpSpPr>
            <a:xfrm>
              <a:off x="5196036" y="1467019"/>
              <a:ext cx="303707" cy="792000"/>
              <a:chOff x="2323306" y="2203133"/>
              <a:chExt cx="979488" cy="2554287"/>
            </a:xfrm>
            <a:solidFill>
              <a:schemeClr val="bg1">
                <a:lumMod val="75000"/>
              </a:schemeClr>
            </a:solidFill>
          </p:grpSpPr>
          <p:sp>
            <p:nvSpPr>
              <p:cNvPr id="60" name="Freeform 3">
                <a:extLst>
                  <a:ext uri="{FF2B5EF4-FFF2-40B4-BE49-F238E27FC236}">
                    <a16:creationId xmlns:a16="http://schemas.microsoft.com/office/drawing/2014/main" id="{AC59DA4B-D246-4FF6-AB71-A278A0F8A75D}"/>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 name="Freeform 4">
                <a:extLst>
                  <a:ext uri="{FF2B5EF4-FFF2-40B4-BE49-F238E27FC236}">
                    <a16:creationId xmlns:a16="http://schemas.microsoft.com/office/drawing/2014/main" id="{94C68CE2-6A60-4D1E-8179-4AF8044B684E}"/>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5" name="Group 44">
              <a:extLst>
                <a:ext uri="{FF2B5EF4-FFF2-40B4-BE49-F238E27FC236}">
                  <a16:creationId xmlns:a16="http://schemas.microsoft.com/office/drawing/2014/main" id="{1FBF943E-D90A-42EA-80B7-C82986070505}"/>
                </a:ext>
              </a:extLst>
            </p:cNvPr>
            <p:cNvGrpSpPr>
              <a:grpSpLocks noChangeAspect="1"/>
            </p:cNvGrpSpPr>
            <p:nvPr/>
          </p:nvGrpSpPr>
          <p:grpSpPr>
            <a:xfrm>
              <a:off x="5543642" y="1467019"/>
              <a:ext cx="303707" cy="792000"/>
              <a:chOff x="2323306" y="2203133"/>
              <a:chExt cx="979488" cy="2554287"/>
            </a:xfrm>
            <a:solidFill>
              <a:schemeClr val="bg1">
                <a:lumMod val="75000"/>
              </a:schemeClr>
            </a:solidFill>
          </p:grpSpPr>
          <p:sp>
            <p:nvSpPr>
              <p:cNvPr id="58" name="Freeform 3">
                <a:extLst>
                  <a:ext uri="{FF2B5EF4-FFF2-40B4-BE49-F238E27FC236}">
                    <a16:creationId xmlns:a16="http://schemas.microsoft.com/office/drawing/2014/main" id="{1E328A51-1607-4E61-B86C-C1F938F33133}"/>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 name="Freeform 4">
                <a:extLst>
                  <a:ext uri="{FF2B5EF4-FFF2-40B4-BE49-F238E27FC236}">
                    <a16:creationId xmlns:a16="http://schemas.microsoft.com/office/drawing/2014/main" id="{9047E9A6-1A24-4A10-B2CE-285439A3AE4E}"/>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6" name="Group 45">
              <a:extLst>
                <a:ext uri="{FF2B5EF4-FFF2-40B4-BE49-F238E27FC236}">
                  <a16:creationId xmlns:a16="http://schemas.microsoft.com/office/drawing/2014/main" id="{22C07DC9-79FA-4A1B-9A73-DDBBF1F4CBB1}"/>
                </a:ext>
              </a:extLst>
            </p:cNvPr>
            <p:cNvGrpSpPr>
              <a:grpSpLocks noChangeAspect="1"/>
            </p:cNvGrpSpPr>
            <p:nvPr/>
          </p:nvGrpSpPr>
          <p:grpSpPr>
            <a:xfrm>
              <a:off x="5892938" y="1467019"/>
              <a:ext cx="303707" cy="792000"/>
              <a:chOff x="2323306" y="2203133"/>
              <a:chExt cx="979488" cy="2554287"/>
            </a:xfrm>
            <a:solidFill>
              <a:schemeClr val="bg1">
                <a:lumMod val="75000"/>
              </a:schemeClr>
            </a:solidFill>
          </p:grpSpPr>
          <p:sp>
            <p:nvSpPr>
              <p:cNvPr id="56" name="Freeform 3">
                <a:extLst>
                  <a:ext uri="{FF2B5EF4-FFF2-40B4-BE49-F238E27FC236}">
                    <a16:creationId xmlns:a16="http://schemas.microsoft.com/office/drawing/2014/main" id="{E8CB9328-BAAF-40E8-B91D-7318EEB9F832}"/>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 name="Freeform 4">
                <a:extLst>
                  <a:ext uri="{FF2B5EF4-FFF2-40B4-BE49-F238E27FC236}">
                    <a16:creationId xmlns:a16="http://schemas.microsoft.com/office/drawing/2014/main" id="{D08F5D15-2F9C-4ED4-A94C-ACB3EAE8D1C8}"/>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7" name="Group 46">
              <a:extLst>
                <a:ext uri="{FF2B5EF4-FFF2-40B4-BE49-F238E27FC236}">
                  <a16:creationId xmlns:a16="http://schemas.microsoft.com/office/drawing/2014/main" id="{E22E0901-772E-47CB-BEB9-A108BF500052}"/>
                </a:ext>
              </a:extLst>
            </p:cNvPr>
            <p:cNvGrpSpPr>
              <a:grpSpLocks noChangeAspect="1"/>
            </p:cNvGrpSpPr>
            <p:nvPr/>
          </p:nvGrpSpPr>
          <p:grpSpPr>
            <a:xfrm>
              <a:off x="6240543" y="1467019"/>
              <a:ext cx="303707" cy="792000"/>
              <a:chOff x="2323306" y="2203133"/>
              <a:chExt cx="979488" cy="2554287"/>
            </a:xfrm>
            <a:solidFill>
              <a:schemeClr val="bg1">
                <a:lumMod val="75000"/>
              </a:schemeClr>
            </a:solidFill>
          </p:grpSpPr>
          <p:sp>
            <p:nvSpPr>
              <p:cNvPr id="54" name="Freeform 3">
                <a:extLst>
                  <a:ext uri="{FF2B5EF4-FFF2-40B4-BE49-F238E27FC236}">
                    <a16:creationId xmlns:a16="http://schemas.microsoft.com/office/drawing/2014/main" id="{0759C9D6-2434-4CFB-9C06-5D1CB6C6A735}"/>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 name="Freeform 4">
                <a:extLst>
                  <a:ext uri="{FF2B5EF4-FFF2-40B4-BE49-F238E27FC236}">
                    <a16:creationId xmlns:a16="http://schemas.microsoft.com/office/drawing/2014/main" id="{D67EE5D9-7EBB-4AFD-A908-74114B99C224}"/>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8" name="Group 47">
              <a:extLst>
                <a:ext uri="{FF2B5EF4-FFF2-40B4-BE49-F238E27FC236}">
                  <a16:creationId xmlns:a16="http://schemas.microsoft.com/office/drawing/2014/main" id="{8CCF4D88-6C00-4B51-8069-9783D407FE90}"/>
                </a:ext>
              </a:extLst>
            </p:cNvPr>
            <p:cNvGrpSpPr>
              <a:grpSpLocks noChangeAspect="1"/>
            </p:cNvGrpSpPr>
            <p:nvPr/>
          </p:nvGrpSpPr>
          <p:grpSpPr>
            <a:xfrm>
              <a:off x="6588149" y="1467019"/>
              <a:ext cx="303707" cy="792000"/>
              <a:chOff x="2323306" y="2203133"/>
              <a:chExt cx="979488" cy="2554287"/>
            </a:xfrm>
            <a:solidFill>
              <a:schemeClr val="bg1">
                <a:lumMod val="75000"/>
              </a:schemeClr>
            </a:solidFill>
          </p:grpSpPr>
          <p:sp>
            <p:nvSpPr>
              <p:cNvPr id="52" name="Freeform 3">
                <a:extLst>
                  <a:ext uri="{FF2B5EF4-FFF2-40B4-BE49-F238E27FC236}">
                    <a16:creationId xmlns:a16="http://schemas.microsoft.com/office/drawing/2014/main" id="{E96182B9-5762-43DB-9470-783F98F81760}"/>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Freeform 4">
                <a:extLst>
                  <a:ext uri="{FF2B5EF4-FFF2-40B4-BE49-F238E27FC236}">
                    <a16:creationId xmlns:a16="http://schemas.microsoft.com/office/drawing/2014/main" id="{CA31E65B-40A5-4FD4-813F-A1AA6F0FA53E}"/>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9" name="Group 48">
              <a:extLst>
                <a:ext uri="{FF2B5EF4-FFF2-40B4-BE49-F238E27FC236}">
                  <a16:creationId xmlns:a16="http://schemas.microsoft.com/office/drawing/2014/main" id="{4A592422-3D15-4824-B324-9661247FF9F7}"/>
                </a:ext>
              </a:extLst>
            </p:cNvPr>
            <p:cNvGrpSpPr>
              <a:grpSpLocks noChangeAspect="1"/>
            </p:cNvGrpSpPr>
            <p:nvPr/>
          </p:nvGrpSpPr>
          <p:grpSpPr>
            <a:xfrm>
              <a:off x="6935755" y="1467019"/>
              <a:ext cx="303707" cy="792000"/>
              <a:chOff x="2323306" y="2203133"/>
              <a:chExt cx="979488" cy="2554287"/>
            </a:xfrm>
            <a:solidFill>
              <a:schemeClr val="bg1">
                <a:lumMod val="75000"/>
              </a:schemeClr>
            </a:solidFill>
          </p:grpSpPr>
          <p:sp>
            <p:nvSpPr>
              <p:cNvPr id="50" name="Freeform 3">
                <a:extLst>
                  <a:ext uri="{FF2B5EF4-FFF2-40B4-BE49-F238E27FC236}">
                    <a16:creationId xmlns:a16="http://schemas.microsoft.com/office/drawing/2014/main" id="{D3C23DD5-DD77-42B0-90F0-BBEE1E7B3D7B}"/>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Freeform 4">
                <a:extLst>
                  <a:ext uri="{FF2B5EF4-FFF2-40B4-BE49-F238E27FC236}">
                    <a16:creationId xmlns:a16="http://schemas.microsoft.com/office/drawing/2014/main" id="{1CA5FFAE-8195-4DCA-9521-F59D27FB35CE}"/>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grpSp>
        <p:nvGrpSpPr>
          <p:cNvPr id="70" name="Group 69">
            <a:extLst>
              <a:ext uri="{FF2B5EF4-FFF2-40B4-BE49-F238E27FC236}">
                <a16:creationId xmlns:a16="http://schemas.microsoft.com/office/drawing/2014/main" id="{4C31ABEB-952B-4ED5-BFEC-DECCF62AC661}"/>
              </a:ext>
            </a:extLst>
          </p:cNvPr>
          <p:cNvGrpSpPr>
            <a:grpSpLocks noChangeAspect="1"/>
          </p:cNvGrpSpPr>
          <p:nvPr/>
        </p:nvGrpSpPr>
        <p:grpSpPr>
          <a:xfrm>
            <a:off x="8332394" y="3140127"/>
            <a:ext cx="979620" cy="575472"/>
            <a:chOff x="3803923" y="1467019"/>
            <a:chExt cx="1348214" cy="792000"/>
          </a:xfrm>
          <a:solidFill>
            <a:schemeClr val="accent1"/>
          </a:solidFill>
        </p:grpSpPr>
        <p:grpSp>
          <p:nvGrpSpPr>
            <p:cNvPr id="71" name="Group 70">
              <a:extLst>
                <a:ext uri="{FF2B5EF4-FFF2-40B4-BE49-F238E27FC236}">
                  <a16:creationId xmlns:a16="http://schemas.microsoft.com/office/drawing/2014/main" id="{45DB1706-C782-4963-9E1B-3344ABC1C82B}"/>
                </a:ext>
              </a:extLst>
            </p:cNvPr>
            <p:cNvGrpSpPr>
              <a:grpSpLocks noChangeAspect="1"/>
            </p:cNvGrpSpPr>
            <p:nvPr/>
          </p:nvGrpSpPr>
          <p:grpSpPr>
            <a:xfrm>
              <a:off x="3803923" y="1467019"/>
              <a:ext cx="303707" cy="792000"/>
              <a:chOff x="2323306" y="2203133"/>
              <a:chExt cx="979488" cy="2554287"/>
            </a:xfrm>
            <a:grpFill/>
          </p:grpSpPr>
          <p:sp>
            <p:nvSpPr>
              <p:cNvPr id="81" name="Freeform 3">
                <a:extLst>
                  <a:ext uri="{FF2B5EF4-FFF2-40B4-BE49-F238E27FC236}">
                    <a16:creationId xmlns:a16="http://schemas.microsoft.com/office/drawing/2014/main" id="{95DE33EA-9FFF-4999-808F-61758651DE54}"/>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2" name="Freeform 4">
                <a:extLst>
                  <a:ext uri="{FF2B5EF4-FFF2-40B4-BE49-F238E27FC236}">
                    <a16:creationId xmlns:a16="http://schemas.microsoft.com/office/drawing/2014/main" id="{81ED3007-0408-49D4-AD4E-D3898BE605FF}"/>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2" name="Group 71">
              <a:extLst>
                <a:ext uri="{FF2B5EF4-FFF2-40B4-BE49-F238E27FC236}">
                  <a16:creationId xmlns:a16="http://schemas.microsoft.com/office/drawing/2014/main" id="{1AFC9DB8-DB49-4BA6-B120-B21996111AE0}"/>
                </a:ext>
              </a:extLst>
            </p:cNvPr>
            <p:cNvGrpSpPr>
              <a:grpSpLocks noChangeAspect="1"/>
            </p:cNvGrpSpPr>
            <p:nvPr/>
          </p:nvGrpSpPr>
          <p:grpSpPr>
            <a:xfrm>
              <a:off x="4153219" y="1467019"/>
              <a:ext cx="303707" cy="792000"/>
              <a:chOff x="2323306" y="2203133"/>
              <a:chExt cx="979488" cy="2554287"/>
            </a:xfrm>
            <a:grpFill/>
          </p:grpSpPr>
          <p:sp>
            <p:nvSpPr>
              <p:cNvPr id="79" name="Freeform 3">
                <a:extLst>
                  <a:ext uri="{FF2B5EF4-FFF2-40B4-BE49-F238E27FC236}">
                    <a16:creationId xmlns:a16="http://schemas.microsoft.com/office/drawing/2014/main" id="{C66D272A-3782-49CE-B5CD-2F9610718F5C}"/>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 name="Freeform 4">
                <a:extLst>
                  <a:ext uri="{FF2B5EF4-FFF2-40B4-BE49-F238E27FC236}">
                    <a16:creationId xmlns:a16="http://schemas.microsoft.com/office/drawing/2014/main" id="{0C7FD082-2C9F-4DF3-BCBB-A162570DCDBE}"/>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3" name="Group 72">
              <a:extLst>
                <a:ext uri="{FF2B5EF4-FFF2-40B4-BE49-F238E27FC236}">
                  <a16:creationId xmlns:a16="http://schemas.microsoft.com/office/drawing/2014/main" id="{9571DD9B-C8CD-4B5D-AFDA-722DDBE35A3C}"/>
                </a:ext>
              </a:extLst>
            </p:cNvPr>
            <p:cNvGrpSpPr>
              <a:grpSpLocks noChangeAspect="1"/>
            </p:cNvGrpSpPr>
            <p:nvPr/>
          </p:nvGrpSpPr>
          <p:grpSpPr>
            <a:xfrm>
              <a:off x="4500824" y="1467019"/>
              <a:ext cx="303707" cy="792000"/>
              <a:chOff x="2323306" y="2203133"/>
              <a:chExt cx="979488" cy="2554287"/>
            </a:xfrm>
            <a:grpFill/>
          </p:grpSpPr>
          <p:sp>
            <p:nvSpPr>
              <p:cNvPr id="77" name="Freeform 3">
                <a:extLst>
                  <a:ext uri="{FF2B5EF4-FFF2-40B4-BE49-F238E27FC236}">
                    <a16:creationId xmlns:a16="http://schemas.microsoft.com/office/drawing/2014/main" id="{AE820B03-021F-45A6-AFBD-BA427ED580B8}"/>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8" name="Freeform 4">
                <a:extLst>
                  <a:ext uri="{FF2B5EF4-FFF2-40B4-BE49-F238E27FC236}">
                    <a16:creationId xmlns:a16="http://schemas.microsoft.com/office/drawing/2014/main" id="{5276298B-011A-4569-9056-717BA49733FB}"/>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74" name="Group 73">
              <a:extLst>
                <a:ext uri="{FF2B5EF4-FFF2-40B4-BE49-F238E27FC236}">
                  <a16:creationId xmlns:a16="http://schemas.microsoft.com/office/drawing/2014/main" id="{DC8891F0-B906-462D-816A-577E18EA445E}"/>
                </a:ext>
              </a:extLst>
            </p:cNvPr>
            <p:cNvGrpSpPr>
              <a:grpSpLocks noChangeAspect="1"/>
            </p:cNvGrpSpPr>
            <p:nvPr/>
          </p:nvGrpSpPr>
          <p:grpSpPr>
            <a:xfrm>
              <a:off x="4848430" y="1467019"/>
              <a:ext cx="303707" cy="792000"/>
              <a:chOff x="2323306" y="2203133"/>
              <a:chExt cx="979488" cy="2554287"/>
            </a:xfrm>
            <a:grpFill/>
          </p:grpSpPr>
          <p:sp>
            <p:nvSpPr>
              <p:cNvPr id="75" name="Freeform 3">
                <a:extLst>
                  <a:ext uri="{FF2B5EF4-FFF2-40B4-BE49-F238E27FC236}">
                    <a16:creationId xmlns:a16="http://schemas.microsoft.com/office/drawing/2014/main" id="{B600BF3D-408A-445A-BBA4-0DA00E885D31}"/>
                  </a:ext>
                </a:extLst>
              </p:cNvPr>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6" name="Freeform 4">
                <a:extLst>
                  <a:ext uri="{FF2B5EF4-FFF2-40B4-BE49-F238E27FC236}">
                    <a16:creationId xmlns:a16="http://schemas.microsoft.com/office/drawing/2014/main" id="{B6D13E19-DD24-4915-B724-80E796637EF2}"/>
                  </a:ext>
                </a:extLst>
              </p:cNvPr>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grpSp>
        <p:nvGrpSpPr>
          <p:cNvPr id="83" name="Group 82">
            <a:extLst>
              <a:ext uri="{FF2B5EF4-FFF2-40B4-BE49-F238E27FC236}">
                <a16:creationId xmlns:a16="http://schemas.microsoft.com/office/drawing/2014/main" id="{37F7776C-0E16-42DF-B5DF-EEA246A208DE}"/>
              </a:ext>
            </a:extLst>
          </p:cNvPr>
          <p:cNvGrpSpPr>
            <a:grpSpLocks noChangeAspect="1"/>
          </p:cNvGrpSpPr>
          <p:nvPr/>
        </p:nvGrpSpPr>
        <p:grpSpPr bwMode="auto">
          <a:xfrm>
            <a:off x="8332788" y="3957638"/>
            <a:ext cx="2519362" cy="539750"/>
            <a:chOff x="7422589" y="2144478"/>
            <a:chExt cx="3822688" cy="819413"/>
          </a:xfrm>
        </p:grpSpPr>
        <p:grpSp>
          <p:nvGrpSpPr>
            <p:cNvPr id="84" name="Group 83">
              <a:extLst>
                <a:ext uri="{FF2B5EF4-FFF2-40B4-BE49-F238E27FC236}">
                  <a16:creationId xmlns:a16="http://schemas.microsoft.com/office/drawing/2014/main" id="{8474A203-ADB1-42C7-A1DF-0EA54EF68349}"/>
                </a:ext>
              </a:extLst>
            </p:cNvPr>
            <p:cNvGrpSpPr>
              <a:grpSpLocks noChangeAspect="1"/>
            </p:cNvGrpSpPr>
            <p:nvPr/>
          </p:nvGrpSpPr>
          <p:grpSpPr>
            <a:xfrm>
              <a:off x="7422589" y="2148162"/>
              <a:ext cx="357242" cy="813989"/>
              <a:chOff x="3672681" y="1899920"/>
              <a:chExt cx="1293813" cy="2947988"/>
            </a:xfrm>
            <a:solidFill>
              <a:schemeClr val="bg1">
                <a:lumMod val="75000"/>
              </a:schemeClr>
            </a:solidFill>
          </p:grpSpPr>
          <p:sp>
            <p:nvSpPr>
              <p:cNvPr id="112" name="Freeform 1">
                <a:extLst>
                  <a:ext uri="{FF2B5EF4-FFF2-40B4-BE49-F238E27FC236}">
                    <a16:creationId xmlns:a16="http://schemas.microsoft.com/office/drawing/2014/main" id="{2336883C-D4C0-401C-BFC0-3755DC5468A1}"/>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3" name="Freeform 2">
                <a:extLst>
                  <a:ext uri="{FF2B5EF4-FFF2-40B4-BE49-F238E27FC236}">
                    <a16:creationId xmlns:a16="http://schemas.microsoft.com/office/drawing/2014/main" id="{1CCC22C7-EA30-49E7-83F2-DD4EB6A145D3}"/>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5" name="Group 84">
              <a:extLst>
                <a:ext uri="{FF2B5EF4-FFF2-40B4-BE49-F238E27FC236}">
                  <a16:creationId xmlns:a16="http://schemas.microsoft.com/office/drawing/2014/main" id="{6FDDD09D-B49E-44AF-9B50-E06367763666}"/>
                </a:ext>
              </a:extLst>
            </p:cNvPr>
            <p:cNvGrpSpPr>
              <a:grpSpLocks noChangeAspect="1"/>
            </p:cNvGrpSpPr>
            <p:nvPr/>
          </p:nvGrpSpPr>
          <p:grpSpPr>
            <a:xfrm>
              <a:off x="7802237" y="2144478"/>
              <a:ext cx="357242" cy="813989"/>
              <a:chOff x="3672681" y="1899920"/>
              <a:chExt cx="1293813" cy="2947988"/>
            </a:xfrm>
            <a:solidFill>
              <a:schemeClr val="bg1">
                <a:lumMod val="75000"/>
              </a:schemeClr>
            </a:solidFill>
          </p:grpSpPr>
          <p:sp>
            <p:nvSpPr>
              <p:cNvPr id="110" name="Freeform 1">
                <a:extLst>
                  <a:ext uri="{FF2B5EF4-FFF2-40B4-BE49-F238E27FC236}">
                    <a16:creationId xmlns:a16="http://schemas.microsoft.com/office/drawing/2014/main" id="{A16CFE18-D7BD-42A4-A985-86429DCEEDA4}"/>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1" name="Freeform 2">
                <a:extLst>
                  <a:ext uri="{FF2B5EF4-FFF2-40B4-BE49-F238E27FC236}">
                    <a16:creationId xmlns:a16="http://schemas.microsoft.com/office/drawing/2014/main" id="{34993E0E-5B22-4DDF-A695-19ECAF2C09D0}"/>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6" name="Group 85">
              <a:extLst>
                <a:ext uri="{FF2B5EF4-FFF2-40B4-BE49-F238E27FC236}">
                  <a16:creationId xmlns:a16="http://schemas.microsoft.com/office/drawing/2014/main" id="{05F63E26-78DA-4455-9490-4C2E2FB682E2}"/>
                </a:ext>
              </a:extLst>
            </p:cNvPr>
            <p:cNvGrpSpPr>
              <a:grpSpLocks noChangeAspect="1"/>
            </p:cNvGrpSpPr>
            <p:nvPr/>
          </p:nvGrpSpPr>
          <p:grpSpPr>
            <a:xfrm>
              <a:off x="8185710" y="2144478"/>
              <a:ext cx="357242" cy="813989"/>
              <a:chOff x="3672681" y="1899920"/>
              <a:chExt cx="1293813" cy="2947988"/>
            </a:xfrm>
            <a:solidFill>
              <a:schemeClr val="bg1">
                <a:lumMod val="75000"/>
              </a:schemeClr>
            </a:solidFill>
          </p:grpSpPr>
          <p:sp>
            <p:nvSpPr>
              <p:cNvPr id="108" name="Freeform 1">
                <a:extLst>
                  <a:ext uri="{FF2B5EF4-FFF2-40B4-BE49-F238E27FC236}">
                    <a16:creationId xmlns:a16="http://schemas.microsoft.com/office/drawing/2014/main" id="{8DFD1C57-3496-47B8-A48B-449938025A9E}"/>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9" name="Freeform 2">
                <a:extLst>
                  <a:ext uri="{FF2B5EF4-FFF2-40B4-BE49-F238E27FC236}">
                    <a16:creationId xmlns:a16="http://schemas.microsoft.com/office/drawing/2014/main" id="{8F3DA296-C42C-4FFA-97F5-FA164718B3FB}"/>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7" name="Group 86">
              <a:extLst>
                <a:ext uri="{FF2B5EF4-FFF2-40B4-BE49-F238E27FC236}">
                  <a16:creationId xmlns:a16="http://schemas.microsoft.com/office/drawing/2014/main" id="{38A9BB7C-8E04-4AFF-998F-9461CE88D860}"/>
                </a:ext>
              </a:extLst>
            </p:cNvPr>
            <p:cNvGrpSpPr>
              <a:grpSpLocks noChangeAspect="1"/>
            </p:cNvGrpSpPr>
            <p:nvPr/>
          </p:nvGrpSpPr>
          <p:grpSpPr>
            <a:xfrm>
              <a:off x="8576684" y="2144478"/>
              <a:ext cx="357242" cy="813989"/>
              <a:chOff x="3672681" y="1899920"/>
              <a:chExt cx="1293813" cy="2947988"/>
            </a:xfrm>
            <a:solidFill>
              <a:schemeClr val="bg1">
                <a:lumMod val="75000"/>
              </a:schemeClr>
            </a:solidFill>
          </p:grpSpPr>
          <p:sp>
            <p:nvSpPr>
              <p:cNvPr id="106" name="Freeform 1">
                <a:extLst>
                  <a:ext uri="{FF2B5EF4-FFF2-40B4-BE49-F238E27FC236}">
                    <a16:creationId xmlns:a16="http://schemas.microsoft.com/office/drawing/2014/main" id="{3A22B7E5-9DA0-484F-AA54-90E149520BAD}"/>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7" name="Freeform 2">
                <a:extLst>
                  <a:ext uri="{FF2B5EF4-FFF2-40B4-BE49-F238E27FC236}">
                    <a16:creationId xmlns:a16="http://schemas.microsoft.com/office/drawing/2014/main" id="{BF92A5BD-994A-42B0-9812-113BE9FE8ECC}"/>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8" name="Group 87">
              <a:extLst>
                <a:ext uri="{FF2B5EF4-FFF2-40B4-BE49-F238E27FC236}">
                  <a16:creationId xmlns:a16="http://schemas.microsoft.com/office/drawing/2014/main" id="{DACB81A9-A648-45E5-8D3F-DE900BCE3615}"/>
                </a:ext>
              </a:extLst>
            </p:cNvPr>
            <p:cNvGrpSpPr>
              <a:grpSpLocks noChangeAspect="1"/>
            </p:cNvGrpSpPr>
            <p:nvPr/>
          </p:nvGrpSpPr>
          <p:grpSpPr>
            <a:xfrm>
              <a:off x="8965548" y="2149902"/>
              <a:ext cx="357242" cy="813989"/>
              <a:chOff x="3672681" y="1899920"/>
              <a:chExt cx="1293813" cy="2947988"/>
            </a:xfrm>
            <a:solidFill>
              <a:schemeClr val="bg1">
                <a:lumMod val="75000"/>
              </a:schemeClr>
            </a:solidFill>
          </p:grpSpPr>
          <p:sp>
            <p:nvSpPr>
              <p:cNvPr id="104" name="Freeform 1">
                <a:extLst>
                  <a:ext uri="{FF2B5EF4-FFF2-40B4-BE49-F238E27FC236}">
                    <a16:creationId xmlns:a16="http://schemas.microsoft.com/office/drawing/2014/main" id="{12510666-6894-42E9-A650-FFA2FD367249}"/>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5" name="Freeform 2">
                <a:extLst>
                  <a:ext uri="{FF2B5EF4-FFF2-40B4-BE49-F238E27FC236}">
                    <a16:creationId xmlns:a16="http://schemas.microsoft.com/office/drawing/2014/main" id="{DA0AA1D0-68AA-421D-A565-78F0721A1A54}"/>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9" name="Group 88">
              <a:extLst>
                <a:ext uri="{FF2B5EF4-FFF2-40B4-BE49-F238E27FC236}">
                  <a16:creationId xmlns:a16="http://schemas.microsoft.com/office/drawing/2014/main" id="{5D29C67F-18B8-43D5-9732-CA6602BCCED2}"/>
                </a:ext>
              </a:extLst>
            </p:cNvPr>
            <p:cNvGrpSpPr>
              <a:grpSpLocks noChangeAspect="1"/>
            </p:cNvGrpSpPr>
            <p:nvPr/>
          </p:nvGrpSpPr>
          <p:grpSpPr>
            <a:xfrm>
              <a:off x="9345076" y="2148162"/>
              <a:ext cx="357242" cy="813989"/>
              <a:chOff x="3672681" y="1899920"/>
              <a:chExt cx="1293813" cy="2947988"/>
            </a:xfrm>
            <a:solidFill>
              <a:schemeClr val="bg1">
                <a:lumMod val="75000"/>
              </a:schemeClr>
            </a:solidFill>
          </p:grpSpPr>
          <p:sp>
            <p:nvSpPr>
              <p:cNvPr id="102" name="Freeform 1">
                <a:extLst>
                  <a:ext uri="{FF2B5EF4-FFF2-40B4-BE49-F238E27FC236}">
                    <a16:creationId xmlns:a16="http://schemas.microsoft.com/office/drawing/2014/main" id="{151B2BF4-FF0F-41EB-A3E6-EBACFD48B202}"/>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3" name="Freeform 2">
                <a:extLst>
                  <a:ext uri="{FF2B5EF4-FFF2-40B4-BE49-F238E27FC236}">
                    <a16:creationId xmlns:a16="http://schemas.microsoft.com/office/drawing/2014/main" id="{053F471C-CDA5-434C-9D07-1554F46958AB}"/>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90" name="Group 89">
              <a:extLst>
                <a:ext uri="{FF2B5EF4-FFF2-40B4-BE49-F238E27FC236}">
                  <a16:creationId xmlns:a16="http://schemas.microsoft.com/office/drawing/2014/main" id="{FA70D22C-75F8-4A5F-92E6-A87E551032AA}"/>
                </a:ext>
              </a:extLst>
            </p:cNvPr>
            <p:cNvGrpSpPr>
              <a:grpSpLocks noChangeAspect="1"/>
            </p:cNvGrpSpPr>
            <p:nvPr/>
          </p:nvGrpSpPr>
          <p:grpSpPr>
            <a:xfrm>
              <a:off x="9724724" y="2144478"/>
              <a:ext cx="357242" cy="813989"/>
              <a:chOff x="3672681" y="1899920"/>
              <a:chExt cx="1293813" cy="2947988"/>
            </a:xfrm>
            <a:solidFill>
              <a:schemeClr val="bg1">
                <a:lumMod val="75000"/>
              </a:schemeClr>
            </a:solidFill>
          </p:grpSpPr>
          <p:sp>
            <p:nvSpPr>
              <p:cNvPr id="100" name="Freeform 1">
                <a:extLst>
                  <a:ext uri="{FF2B5EF4-FFF2-40B4-BE49-F238E27FC236}">
                    <a16:creationId xmlns:a16="http://schemas.microsoft.com/office/drawing/2014/main" id="{02313560-62F6-4F18-8BB3-D1B3AE563BBE}"/>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1" name="Freeform 2">
                <a:extLst>
                  <a:ext uri="{FF2B5EF4-FFF2-40B4-BE49-F238E27FC236}">
                    <a16:creationId xmlns:a16="http://schemas.microsoft.com/office/drawing/2014/main" id="{FDB6D656-F3B5-4844-A155-8588C9C2FB63}"/>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91" name="Group 90">
              <a:extLst>
                <a:ext uri="{FF2B5EF4-FFF2-40B4-BE49-F238E27FC236}">
                  <a16:creationId xmlns:a16="http://schemas.microsoft.com/office/drawing/2014/main" id="{DC0F2BBC-D67E-445F-B16D-559AB056F550}"/>
                </a:ext>
              </a:extLst>
            </p:cNvPr>
            <p:cNvGrpSpPr>
              <a:grpSpLocks noChangeAspect="1"/>
            </p:cNvGrpSpPr>
            <p:nvPr/>
          </p:nvGrpSpPr>
          <p:grpSpPr>
            <a:xfrm>
              <a:off x="10108197" y="2144478"/>
              <a:ext cx="357242" cy="813989"/>
              <a:chOff x="3672681" y="1899920"/>
              <a:chExt cx="1293813" cy="2947988"/>
            </a:xfrm>
            <a:solidFill>
              <a:schemeClr val="bg1">
                <a:lumMod val="75000"/>
              </a:schemeClr>
            </a:solidFill>
          </p:grpSpPr>
          <p:sp>
            <p:nvSpPr>
              <p:cNvPr id="98" name="Freeform 1">
                <a:extLst>
                  <a:ext uri="{FF2B5EF4-FFF2-40B4-BE49-F238E27FC236}">
                    <a16:creationId xmlns:a16="http://schemas.microsoft.com/office/drawing/2014/main" id="{2CA0C30F-784A-416D-AD4D-F9B74EF32D19}"/>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9" name="Freeform 2">
                <a:extLst>
                  <a:ext uri="{FF2B5EF4-FFF2-40B4-BE49-F238E27FC236}">
                    <a16:creationId xmlns:a16="http://schemas.microsoft.com/office/drawing/2014/main" id="{EB73C653-7D6D-4E61-A1FD-C4D4A7078AEC}"/>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92" name="Group 91">
              <a:extLst>
                <a:ext uri="{FF2B5EF4-FFF2-40B4-BE49-F238E27FC236}">
                  <a16:creationId xmlns:a16="http://schemas.microsoft.com/office/drawing/2014/main" id="{D069FCB4-A344-4A1A-BE1D-FF7359855BC3}"/>
                </a:ext>
              </a:extLst>
            </p:cNvPr>
            <p:cNvGrpSpPr>
              <a:grpSpLocks noChangeAspect="1"/>
            </p:cNvGrpSpPr>
            <p:nvPr/>
          </p:nvGrpSpPr>
          <p:grpSpPr>
            <a:xfrm>
              <a:off x="10499171" y="2144478"/>
              <a:ext cx="357242" cy="813989"/>
              <a:chOff x="3672681" y="1899920"/>
              <a:chExt cx="1293813" cy="2947988"/>
            </a:xfrm>
            <a:solidFill>
              <a:schemeClr val="bg1">
                <a:lumMod val="75000"/>
              </a:schemeClr>
            </a:solidFill>
          </p:grpSpPr>
          <p:sp>
            <p:nvSpPr>
              <p:cNvPr id="96" name="Freeform 1">
                <a:extLst>
                  <a:ext uri="{FF2B5EF4-FFF2-40B4-BE49-F238E27FC236}">
                    <a16:creationId xmlns:a16="http://schemas.microsoft.com/office/drawing/2014/main" id="{5DDDAEF0-3EBE-425A-9078-E2186783F6FD}"/>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7" name="Freeform 2">
                <a:extLst>
                  <a:ext uri="{FF2B5EF4-FFF2-40B4-BE49-F238E27FC236}">
                    <a16:creationId xmlns:a16="http://schemas.microsoft.com/office/drawing/2014/main" id="{13DAD580-D004-4188-B641-0C973956AA0D}"/>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93" name="Group 92">
              <a:extLst>
                <a:ext uri="{FF2B5EF4-FFF2-40B4-BE49-F238E27FC236}">
                  <a16:creationId xmlns:a16="http://schemas.microsoft.com/office/drawing/2014/main" id="{616D9BA3-F9BC-49B4-9523-642663DB5DAF}"/>
                </a:ext>
              </a:extLst>
            </p:cNvPr>
            <p:cNvGrpSpPr>
              <a:grpSpLocks noChangeAspect="1"/>
            </p:cNvGrpSpPr>
            <p:nvPr/>
          </p:nvGrpSpPr>
          <p:grpSpPr>
            <a:xfrm>
              <a:off x="10888035" y="2149902"/>
              <a:ext cx="357242" cy="813989"/>
              <a:chOff x="3672681" y="1899920"/>
              <a:chExt cx="1293813" cy="2947988"/>
            </a:xfrm>
            <a:solidFill>
              <a:schemeClr val="bg1">
                <a:lumMod val="75000"/>
              </a:schemeClr>
            </a:solidFill>
          </p:grpSpPr>
          <p:sp>
            <p:nvSpPr>
              <p:cNvPr id="94" name="Freeform 1">
                <a:extLst>
                  <a:ext uri="{FF2B5EF4-FFF2-40B4-BE49-F238E27FC236}">
                    <a16:creationId xmlns:a16="http://schemas.microsoft.com/office/drawing/2014/main" id="{60AB9592-2D2C-4BB4-9498-E5FC06C35A0F}"/>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5" name="Freeform 2">
                <a:extLst>
                  <a:ext uri="{FF2B5EF4-FFF2-40B4-BE49-F238E27FC236}">
                    <a16:creationId xmlns:a16="http://schemas.microsoft.com/office/drawing/2014/main" id="{5DD7E662-4444-4411-BAFF-EBB9BCCE0635}"/>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grpSp>
        <p:nvGrpSpPr>
          <p:cNvPr id="114" name="Group 113">
            <a:extLst>
              <a:ext uri="{FF2B5EF4-FFF2-40B4-BE49-F238E27FC236}">
                <a16:creationId xmlns:a16="http://schemas.microsoft.com/office/drawing/2014/main" id="{0FF2FBA1-2D93-41EC-89AB-973D25780BA0}"/>
              </a:ext>
            </a:extLst>
          </p:cNvPr>
          <p:cNvGrpSpPr>
            <a:grpSpLocks noChangeAspect="1"/>
          </p:cNvGrpSpPr>
          <p:nvPr/>
        </p:nvGrpSpPr>
        <p:grpSpPr>
          <a:xfrm>
            <a:off x="8336887" y="4615527"/>
            <a:ext cx="1502360" cy="540000"/>
            <a:chOff x="7422589" y="2144478"/>
            <a:chExt cx="2279729" cy="819413"/>
          </a:xfrm>
          <a:solidFill>
            <a:schemeClr val="accent1"/>
          </a:solidFill>
        </p:grpSpPr>
        <p:grpSp>
          <p:nvGrpSpPr>
            <p:cNvPr id="115" name="Group 114">
              <a:extLst>
                <a:ext uri="{FF2B5EF4-FFF2-40B4-BE49-F238E27FC236}">
                  <a16:creationId xmlns:a16="http://schemas.microsoft.com/office/drawing/2014/main" id="{B1D5E2CD-3513-4F93-BF08-85FF995DCF10}"/>
                </a:ext>
              </a:extLst>
            </p:cNvPr>
            <p:cNvGrpSpPr>
              <a:grpSpLocks noChangeAspect="1"/>
            </p:cNvGrpSpPr>
            <p:nvPr/>
          </p:nvGrpSpPr>
          <p:grpSpPr>
            <a:xfrm>
              <a:off x="7422589" y="2148162"/>
              <a:ext cx="357242" cy="813989"/>
              <a:chOff x="3672681" y="1899920"/>
              <a:chExt cx="1293813" cy="2947988"/>
            </a:xfrm>
            <a:grpFill/>
          </p:grpSpPr>
          <p:sp>
            <p:nvSpPr>
              <p:cNvPr id="131" name="Freeform 1">
                <a:extLst>
                  <a:ext uri="{FF2B5EF4-FFF2-40B4-BE49-F238E27FC236}">
                    <a16:creationId xmlns:a16="http://schemas.microsoft.com/office/drawing/2014/main" id="{3CAF97ED-15ED-4BFD-8BE6-491F33DFCA9F}"/>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2" name="Freeform 2">
                <a:extLst>
                  <a:ext uri="{FF2B5EF4-FFF2-40B4-BE49-F238E27FC236}">
                    <a16:creationId xmlns:a16="http://schemas.microsoft.com/office/drawing/2014/main" id="{1ED4E396-ADEB-4179-81CE-5E3F595EB551}"/>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16" name="Group 115">
              <a:extLst>
                <a:ext uri="{FF2B5EF4-FFF2-40B4-BE49-F238E27FC236}">
                  <a16:creationId xmlns:a16="http://schemas.microsoft.com/office/drawing/2014/main" id="{16A4215D-2BD7-4D19-A37E-BF4A31822C98}"/>
                </a:ext>
              </a:extLst>
            </p:cNvPr>
            <p:cNvGrpSpPr>
              <a:grpSpLocks noChangeAspect="1"/>
            </p:cNvGrpSpPr>
            <p:nvPr/>
          </p:nvGrpSpPr>
          <p:grpSpPr>
            <a:xfrm>
              <a:off x="7802237" y="2144478"/>
              <a:ext cx="357242" cy="813989"/>
              <a:chOff x="3672681" y="1899920"/>
              <a:chExt cx="1293813" cy="2947988"/>
            </a:xfrm>
            <a:grpFill/>
          </p:grpSpPr>
          <p:sp>
            <p:nvSpPr>
              <p:cNvPr id="129" name="Freeform 1">
                <a:extLst>
                  <a:ext uri="{FF2B5EF4-FFF2-40B4-BE49-F238E27FC236}">
                    <a16:creationId xmlns:a16="http://schemas.microsoft.com/office/drawing/2014/main" id="{DABE1286-E774-48C9-98FA-8B604020EC5A}"/>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0" name="Freeform 2">
                <a:extLst>
                  <a:ext uri="{FF2B5EF4-FFF2-40B4-BE49-F238E27FC236}">
                    <a16:creationId xmlns:a16="http://schemas.microsoft.com/office/drawing/2014/main" id="{84FC28BA-3008-491D-AF32-42417870DC0F}"/>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17" name="Group 116">
              <a:extLst>
                <a:ext uri="{FF2B5EF4-FFF2-40B4-BE49-F238E27FC236}">
                  <a16:creationId xmlns:a16="http://schemas.microsoft.com/office/drawing/2014/main" id="{CCF5D6F4-D7A3-4EA2-88F3-D4B2C45BFAD4}"/>
                </a:ext>
              </a:extLst>
            </p:cNvPr>
            <p:cNvGrpSpPr>
              <a:grpSpLocks noChangeAspect="1"/>
            </p:cNvGrpSpPr>
            <p:nvPr/>
          </p:nvGrpSpPr>
          <p:grpSpPr>
            <a:xfrm>
              <a:off x="8185710" y="2144478"/>
              <a:ext cx="357242" cy="813989"/>
              <a:chOff x="3672681" y="1899920"/>
              <a:chExt cx="1293813" cy="2947988"/>
            </a:xfrm>
            <a:grpFill/>
          </p:grpSpPr>
          <p:sp>
            <p:nvSpPr>
              <p:cNvPr id="127" name="Freeform 1">
                <a:extLst>
                  <a:ext uri="{FF2B5EF4-FFF2-40B4-BE49-F238E27FC236}">
                    <a16:creationId xmlns:a16="http://schemas.microsoft.com/office/drawing/2014/main" id="{40F062F6-38D2-4CAF-BA7C-CBFF129CE40C}"/>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8" name="Freeform 2">
                <a:extLst>
                  <a:ext uri="{FF2B5EF4-FFF2-40B4-BE49-F238E27FC236}">
                    <a16:creationId xmlns:a16="http://schemas.microsoft.com/office/drawing/2014/main" id="{A1E66551-57B5-40AF-AFC8-BBC02241098C}"/>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18" name="Group 117">
              <a:extLst>
                <a:ext uri="{FF2B5EF4-FFF2-40B4-BE49-F238E27FC236}">
                  <a16:creationId xmlns:a16="http://schemas.microsoft.com/office/drawing/2014/main" id="{C361D946-D19B-40B6-81C6-D53A5D90E9B8}"/>
                </a:ext>
              </a:extLst>
            </p:cNvPr>
            <p:cNvGrpSpPr>
              <a:grpSpLocks noChangeAspect="1"/>
            </p:cNvGrpSpPr>
            <p:nvPr/>
          </p:nvGrpSpPr>
          <p:grpSpPr>
            <a:xfrm>
              <a:off x="8576684" y="2144478"/>
              <a:ext cx="357242" cy="813989"/>
              <a:chOff x="3672681" y="1899920"/>
              <a:chExt cx="1293813" cy="2947988"/>
            </a:xfrm>
            <a:grpFill/>
          </p:grpSpPr>
          <p:sp>
            <p:nvSpPr>
              <p:cNvPr id="125" name="Freeform 1">
                <a:extLst>
                  <a:ext uri="{FF2B5EF4-FFF2-40B4-BE49-F238E27FC236}">
                    <a16:creationId xmlns:a16="http://schemas.microsoft.com/office/drawing/2014/main" id="{FCAE9A7C-3F67-46E8-A31F-27AF5FFCBD1D}"/>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6" name="Freeform 2">
                <a:extLst>
                  <a:ext uri="{FF2B5EF4-FFF2-40B4-BE49-F238E27FC236}">
                    <a16:creationId xmlns:a16="http://schemas.microsoft.com/office/drawing/2014/main" id="{4E2BAACC-AC9C-4058-86AF-5D1095316B40}"/>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19" name="Group 118">
              <a:extLst>
                <a:ext uri="{FF2B5EF4-FFF2-40B4-BE49-F238E27FC236}">
                  <a16:creationId xmlns:a16="http://schemas.microsoft.com/office/drawing/2014/main" id="{B185C853-3F73-4990-B9D3-FD986B016940}"/>
                </a:ext>
              </a:extLst>
            </p:cNvPr>
            <p:cNvGrpSpPr>
              <a:grpSpLocks noChangeAspect="1"/>
            </p:cNvGrpSpPr>
            <p:nvPr/>
          </p:nvGrpSpPr>
          <p:grpSpPr>
            <a:xfrm>
              <a:off x="8965548" y="2149902"/>
              <a:ext cx="357242" cy="813989"/>
              <a:chOff x="3672681" y="1899920"/>
              <a:chExt cx="1293813" cy="2947988"/>
            </a:xfrm>
            <a:grpFill/>
          </p:grpSpPr>
          <p:sp>
            <p:nvSpPr>
              <p:cNvPr id="123" name="Freeform 1">
                <a:extLst>
                  <a:ext uri="{FF2B5EF4-FFF2-40B4-BE49-F238E27FC236}">
                    <a16:creationId xmlns:a16="http://schemas.microsoft.com/office/drawing/2014/main" id="{FF50E118-33C6-4D7C-BFE9-2CA312A97398}"/>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4" name="Freeform 2">
                <a:extLst>
                  <a:ext uri="{FF2B5EF4-FFF2-40B4-BE49-F238E27FC236}">
                    <a16:creationId xmlns:a16="http://schemas.microsoft.com/office/drawing/2014/main" id="{4E970340-81F7-4F1B-B393-FA883E8A4586}"/>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20" name="Group 119">
              <a:extLst>
                <a:ext uri="{FF2B5EF4-FFF2-40B4-BE49-F238E27FC236}">
                  <a16:creationId xmlns:a16="http://schemas.microsoft.com/office/drawing/2014/main" id="{7435FA3D-5C5C-4D1A-BF81-A4F311E8E32A}"/>
                </a:ext>
              </a:extLst>
            </p:cNvPr>
            <p:cNvGrpSpPr>
              <a:grpSpLocks noChangeAspect="1"/>
            </p:cNvGrpSpPr>
            <p:nvPr/>
          </p:nvGrpSpPr>
          <p:grpSpPr>
            <a:xfrm>
              <a:off x="9345076" y="2148162"/>
              <a:ext cx="357242" cy="813989"/>
              <a:chOff x="3672681" y="1899920"/>
              <a:chExt cx="1293813" cy="2947988"/>
            </a:xfrm>
            <a:grpFill/>
          </p:grpSpPr>
          <p:sp>
            <p:nvSpPr>
              <p:cNvPr id="121" name="Freeform 1">
                <a:extLst>
                  <a:ext uri="{FF2B5EF4-FFF2-40B4-BE49-F238E27FC236}">
                    <a16:creationId xmlns:a16="http://schemas.microsoft.com/office/drawing/2014/main" id="{D946312C-E876-4774-B14A-272F41F5F1FA}"/>
                  </a:ext>
                </a:extLst>
              </p:cNvPr>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2" name="Freeform 2">
                <a:extLst>
                  <a:ext uri="{FF2B5EF4-FFF2-40B4-BE49-F238E27FC236}">
                    <a16:creationId xmlns:a16="http://schemas.microsoft.com/office/drawing/2014/main" id="{A6820E5D-E951-4206-B87C-B8D96D8BE56E}"/>
                  </a:ext>
                </a:extLst>
              </p:cNvPr>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
        <p:nvSpPr>
          <p:cNvPr id="133" name="Content Placeholder 2">
            <a:extLst>
              <a:ext uri="{FF2B5EF4-FFF2-40B4-BE49-F238E27FC236}">
                <a16:creationId xmlns:a16="http://schemas.microsoft.com/office/drawing/2014/main" id="{167B310E-7684-43B6-8B9F-9B79263CF5D3}"/>
              </a:ext>
            </a:extLst>
          </p:cNvPr>
          <p:cNvSpPr txBox="1">
            <a:spLocks/>
          </p:cNvSpPr>
          <p:nvPr/>
        </p:nvSpPr>
        <p:spPr>
          <a:xfrm>
            <a:off x="7067550" y="2363788"/>
            <a:ext cx="1125538" cy="1355725"/>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There are many variations of passages of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available, but the majority have suffered alteration</a:t>
            </a: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4" name="Content Placeholder 2">
            <a:extLst>
              <a:ext uri="{FF2B5EF4-FFF2-40B4-BE49-F238E27FC236}">
                <a16:creationId xmlns:a16="http://schemas.microsoft.com/office/drawing/2014/main" id="{A6BE2AED-8E32-4D83-AAE1-E328FC44B00A}"/>
              </a:ext>
            </a:extLst>
          </p:cNvPr>
          <p:cNvSpPr txBox="1">
            <a:spLocks/>
          </p:cNvSpPr>
          <p:nvPr/>
        </p:nvSpPr>
        <p:spPr>
          <a:xfrm>
            <a:off x="5889625" y="2408238"/>
            <a:ext cx="1230313" cy="868362"/>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4800" b="1"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40</a:t>
            </a:r>
            <a:r>
              <a:rPr kumimoji="0" lang="id-ID" sz="3600" b="1"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id-ID" sz="4800" b="1"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5" name="Content Placeholder 2">
            <a:extLst>
              <a:ext uri="{FF2B5EF4-FFF2-40B4-BE49-F238E27FC236}">
                <a16:creationId xmlns:a16="http://schemas.microsoft.com/office/drawing/2014/main" id="{EB39C8C4-9CA7-4F81-B033-89CB4D3A9C23}"/>
              </a:ext>
            </a:extLst>
          </p:cNvPr>
          <p:cNvSpPr txBox="1">
            <a:spLocks/>
          </p:cNvSpPr>
          <p:nvPr/>
        </p:nvSpPr>
        <p:spPr>
          <a:xfrm>
            <a:off x="7061200" y="3883025"/>
            <a:ext cx="1125538" cy="1357313"/>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There are many variations of passages of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available, but the majority have suffered alteration</a:t>
            </a: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6" name="Content Placeholder 2">
            <a:extLst>
              <a:ext uri="{FF2B5EF4-FFF2-40B4-BE49-F238E27FC236}">
                <a16:creationId xmlns:a16="http://schemas.microsoft.com/office/drawing/2014/main" id="{874C6F15-6FE0-4BAB-A59A-D5893372EE8A}"/>
              </a:ext>
            </a:extLst>
          </p:cNvPr>
          <p:cNvSpPr txBox="1">
            <a:spLocks/>
          </p:cNvSpPr>
          <p:nvPr/>
        </p:nvSpPr>
        <p:spPr>
          <a:xfrm>
            <a:off x="5883275" y="3927475"/>
            <a:ext cx="1230313" cy="958850"/>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4800" b="1"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60</a:t>
            </a:r>
            <a:r>
              <a:rPr kumimoji="0" lang="id-ID" sz="3600" b="1"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137" name="Content Placeholder 2">
            <a:extLst>
              <a:ext uri="{FF2B5EF4-FFF2-40B4-BE49-F238E27FC236}">
                <a16:creationId xmlns:a16="http://schemas.microsoft.com/office/drawing/2014/main" id="{E4D91DE3-EC0D-4CCD-960F-75A492E8E489}"/>
              </a:ext>
            </a:extLst>
          </p:cNvPr>
          <p:cNvSpPr txBox="1">
            <a:spLocks/>
          </p:cNvSpPr>
          <p:nvPr/>
        </p:nvSpPr>
        <p:spPr bwMode="auto">
          <a:xfrm rot="-5400000">
            <a:off x="1019969" y="2731294"/>
            <a:ext cx="8397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d-ID" altLang="zh-CN" sz="11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Twitter</a:t>
            </a:r>
            <a:endParaRPr kumimoji="0" lang="en-US" altLang="zh-CN" sz="14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8" name="Content Placeholder 2">
            <a:extLst>
              <a:ext uri="{FF2B5EF4-FFF2-40B4-BE49-F238E27FC236}">
                <a16:creationId xmlns:a16="http://schemas.microsoft.com/office/drawing/2014/main" id="{6552FF7D-F46D-4AB5-9182-FC9526CD0517}"/>
              </a:ext>
            </a:extLst>
          </p:cNvPr>
          <p:cNvSpPr txBox="1">
            <a:spLocks/>
          </p:cNvSpPr>
          <p:nvPr/>
        </p:nvSpPr>
        <p:spPr>
          <a:xfrm rot="16200000">
            <a:off x="1317625" y="2741613"/>
            <a:ext cx="841375" cy="193675"/>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1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Facebook</a:t>
            </a:r>
            <a:endParaRPr kumimoji="0" lang="en-US" sz="14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9" name="Content Placeholder 2">
            <a:extLst>
              <a:ext uri="{FF2B5EF4-FFF2-40B4-BE49-F238E27FC236}">
                <a16:creationId xmlns:a16="http://schemas.microsoft.com/office/drawing/2014/main" id="{AF2D8A26-FC39-414F-AA99-1D1A3D6D9544}"/>
              </a:ext>
            </a:extLst>
          </p:cNvPr>
          <p:cNvSpPr txBox="1">
            <a:spLocks/>
          </p:cNvSpPr>
          <p:nvPr/>
        </p:nvSpPr>
        <p:spPr>
          <a:xfrm rot="16200000">
            <a:off x="1608138" y="2741613"/>
            <a:ext cx="841375" cy="193675"/>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1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Linkedin</a:t>
            </a:r>
            <a:endParaRPr kumimoji="0" lang="en-US" sz="14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0" name="Content Placeholder 2">
            <a:extLst>
              <a:ext uri="{FF2B5EF4-FFF2-40B4-BE49-F238E27FC236}">
                <a16:creationId xmlns:a16="http://schemas.microsoft.com/office/drawing/2014/main" id="{C3E4EDA3-AAD0-4BAC-81AD-80BF849AA881}"/>
              </a:ext>
            </a:extLst>
          </p:cNvPr>
          <p:cNvSpPr txBox="1">
            <a:spLocks/>
          </p:cNvSpPr>
          <p:nvPr/>
        </p:nvSpPr>
        <p:spPr>
          <a:xfrm rot="16200000">
            <a:off x="1884363" y="2767013"/>
            <a:ext cx="841375" cy="193675"/>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1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Pinterest</a:t>
            </a:r>
            <a:endParaRPr kumimoji="0" lang="en-US" sz="14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141" name="组合 140">
            <a:extLst>
              <a:ext uri="{FF2B5EF4-FFF2-40B4-BE49-F238E27FC236}">
                <a16:creationId xmlns:a16="http://schemas.microsoft.com/office/drawing/2014/main" id="{48A6EFB4-971D-4CDF-97C4-E0CD30D3565C}"/>
              </a:ext>
            </a:extLst>
          </p:cNvPr>
          <p:cNvGrpSpPr/>
          <p:nvPr>
            <p:custDataLst>
              <p:tags r:id="rId1"/>
            </p:custDataLst>
          </p:nvPr>
        </p:nvGrpSpPr>
        <p:grpSpPr>
          <a:xfrm>
            <a:off x="1410288" y="220196"/>
            <a:ext cx="9371425" cy="6399544"/>
            <a:chOff x="1410288" y="220196"/>
            <a:chExt cx="9371425" cy="6399544"/>
          </a:xfrm>
        </p:grpSpPr>
        <p:sp>
          <p:nvSpPr>
            <p:cNvPr id="142" name="TextBox 3">
              <a:extLst>
                <a:ext uri="{FF2B5EF4-FFF2-40B4-BE49-F238E27FC236}">
                  <a16:creationId xmlns:a16="http://schemas.microsoft.com/office/drawing/2014/main" id="{AFC921FE-DAA0-4F52-A3F7-C449DE49DC2F}"/>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143" name="TextBox 4">
              <a:extLst>
                <a:ext uri="{FF2B5EF4-FFF2-40B4-BE49-F238E27FC236}">
                  <a16:creationId xmlns:a16="http://schemas.microsoft.com/office/drawing/2014/main" id="{9D2C14F0-0F30-4926-A0B4-58470E5CC338}"/>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144" name="组合 143">
              <a:extLst>
                <a:ext uri="{FF2B5EF4-FFF2-40B4-BE49-F238E27FC236}">
                  <a16:creationId xmlns:a16="http://schemas.microsoft.com/office/drawing/2014/main" id="{27029D8A-5B3B-49F0-B7DC-BFF453D13AA7}"/>
                </a:ext>
              </a:extLst>
            </p:cNvPr>
            <p:cNvGrpSpPr/>
            <p:nvPr/>
          </p:nvGrpSpPr>
          <p:grpSpPr>
            <a:xfrm>
              <a:off x="5411788" y="6454914"/>
              <a:ext cx="1368425" cy="164826"/>
              <a:chOff x="5578475" y="6512064"/>
              <a:chExt cx="1368425" cy="164826"/>
            </a:xfrm>
          </p:grpSpPr>
          <p:sp>
            <p:nvSpPr>
              <p:cNvPr id="145" name="Oval 16">
                <a:extLst>
                  <a:ext uri="{FF2B5EF4-FFF2-40B4-BE49-F238E27FC236}">
                    <a16:creationId xmlns:a16="http://schemas.microsoft.com/office/drawing/2014/main" id="{14E6D903-1A68-4BB4-BEF9-3C88C48F067F}"/>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6" name="Oval 17">
                <a:extLst>
                  <a:ext uri="{FF2B5EF4-FFF2-40B4-BE49-F238E27FC236}">
                    <a16:creationId xmlns:a16="http://schemas.microsoft.com/office/drawing/2014/main" id="{B6C72AD8-97A8-4105-BC88-27851847AE2D}"/>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7" name="Oval 18">
                <a:extLst>
                  <a:ext uri="{FF2B5EF4-FFF2-40B4-BE49-F238E27FC236}">
                    <a16:creationId xmlns:a16="http://schemas.microsoft.com/office/drawing/2014/main" id="{EC9FE999-A322-44B3-B6C0-81C2CBCAF580}"/>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8" name="Oval 19">
                <a:extLst>
                  <a:ext uri="{FF2B5EF4-FFF2-40B4-BE49-F238E27FC236}">
                    <a16:creationId xmlns:a16="http://schemas.microsoft.com/office/drawing/2014/main" id="{4733AEC7-9FBA-467E-B5FA-0A0D69F8B227}"/>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9" name="Oval 20">
                <a:extLst>
                  <a:ext uri="{FF2B5EF4-FFF2-40B4-BE49-F238E27FC236}">
                    <a16:creationId xmlns:a16="http://schemas.microsoft.com/office/drawing/2014/main" id="{930FE314-CE3B-4201-ACBF-DECEEA6DFE55}"/>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0" name="Oval 19">
                <a:extLst>
                  <a:ext uri="{FF2B5EF4-FFF2-40B4-BE49-F238E27FC236}">
                    <a16:creationId xmlns:a16="http://schemas.microsoft.com/office/drawing/2014/main" id="{01C3800B-CE73-494B-93DB-8AA5D7F5A058}"/>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103932436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10">
            <a:extLst>
              <a:ext uri="{FF2B5EF4-FFF2-40B4-BE49-F238E27FC236}">
                <a16:creationId xmlns:a16="http://schemas.microsoft.com/office/drawing/2014/main" id="{80EAEF01-BE01-476F-9C68-C8910BF3FAEC}"/>
              </a:ext>
            </a:extLst>
          </p:cNvPr>
          <p:cNvSpPr>
            <a:spLocks noChangeAspect="1" noChangeArrowheads="1"/>
          </p:cNvSpPr>
          <p:nvPr/>
        </p:nvSpPr>
        <p:spPr bwMode="auto">
          <a:xfrm>
            <a:off x="2924405" y="4849795"/>
            <a:ext cx="6050563" cy="1190659"/>
          </a:xfrm>
          <a:prstGeom prst="ellipse">
            <a:avLst/>
          </a:prstGeom>
          <a:gradFill flip="none" rotWithShape="1">
            <a:gsLst>
              <a:gs pos="0">
                <a:schemeClr val="tx1">
                  <a:lumMod val="85000"/>
                  <a:lumOff val="15000"/>
                </a:schemeClr>
              </a:gs>
              <a:gs pos="100000">
                <a:srgbClr val="FFFFFF">
                  <a:alpha val="0"/>
                </a:srgbClr>
              </a:gs>
            </a:gsLst>
            <a:path path="shape">
              <a:fillToRect l="50000" t="50000" r="50000" b="50000"/>
            </a:path>
            <a:tileRect/>
          </a:gradFill>
          <a:ln>
            <a:noFill/>
          </a:ln>
          <a:effectLst>
            <a:glow rad="127000">
              <a:srgbClr val="F79524">
                <a:alpha val="0"/>
              </a:srgbClr>
            </a:glow>
            <a:outerShdw dist="107763" dir="2700000" algn="ctr" rotWithShape="0">
              <a:srgbClr val="535455"/>
            </a:outerShdw>
            <a:softEdge rad="368300"/>
          </a:effectLst>
          <a:extLst/>
        </p:spPr>
        <p:txBody>
          <a:bodyPr wrap="none" lIns="92075" tIns="46039" rIns="92075" bIns="46039"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0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6" name="Group 5">
            <a:extLst>
              <a:ext uri="{FF2B5EF4-FFF2-40B4-BE49-F238E27FC236}">
                <a16:creationId xmlns:a16="http://schemas.microsoft.com/office/drawing/2014/main" id="{4A570D2B-591B-4D7D-8BB5-C61703D356E3}"/>
              </a:ext>
            </a:extLst>
          </p:cNvPr>
          <p:cNvGrpSpPr>
            <a:grpSpLocks/>
          </p:cNvGrpSpPr>
          <p:nvPr/>
        </p:nvGrpSpPr>
        <p:grpSpPr bwMode="auto">
          <a:xfrm>
            <a:off x="3960813" y="3211513"/>
            <a:ext cx="4578350" cy="1908175"/>
            <a:chOff x="3960309" y="3165178"/>
            <a:chExt cx="4579146" cy="1908000"/>
          </a:xfrm>
        </p:grpSpPr>
        <p:sp>
          <p:nvSpPr>
            <p:cNvPr id="7" name="Freeform 17">
              <a:extLst>
                <a:ext uri="{FF2B5EF4-FFF2-40B4-BE49-F238E27FC236}">
                  <a16:creationId xmlns:a16="http://schemas.microsoft.com/office/drawing/2014/main" id="{54636AF9-B883-467D-8169-8C5BF6F63D8A}"/>
                </a:ext>
              </a:extLst>
            </p:cNvPr>
            <p:cNvSpPr>
              <a:spLocks noChangeAspect="1"/>
            </p:cNvSpPr>
            <p:nvPr/>
          </p:nvSpPr>
          <p:spPr bwMode="auto">
            <a:xfrm>
              <a:off x="6600780" y="3165178"/>
              <a:ext cx="1938675" cy="1908000"/>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317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Freeform 17">
              <a:extLst>
                <a:ext uri="{FF2B5EF4-FFF2-40B4-BE49-F238E27FC236}">
                  <a16:creationId xmlns:a16="http://schemas.microsoft.com/office/drawing/2014/main" id="{D5B1D844-D52F-4ADE-A398-01A59F603832}"/>
                </a:ext>
              </a:extLst>
            </p:cNvPr>
            <p:cNvSpPr>
              <a:spLocks/>
            </p:cNvSpPr>
            <p:nvPr/>
          </p:nvSpPr>
          <p:spPr bwMode="auto">
            <a:xfrm>
              <a:off x="5602070" y="3404869"/>
              <a:ext cx="1481395" cy="1458779"/>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317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Freeform 18">
              <a:extLst>
                <a:ext uri="{FF2B5EF4-FFF2-40B4-BE49-F238E27FC236}">
                  <a16:creationId xmlns:a16="http://schemas.microsoft.com/office/drawing/2014/main" id="{2CD9756D-5A38-4BB6-91E7-A623E22BDBD7}"/>
                </a:ext>
              </a:extLst>
            </p:cNvPr>
            <p:cNvSpPr>
              <a:spLocks/>
            </p:cNvSpPr>
            <p:nvPr/>
          </p:nvSpPr>
          <p:spPr bwMode="auto">
            <a:xfrm>
              <a:off x="4682747" y="3523920"/>
              <a:ext cx="1295625" cy="1265121"/>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317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Freeform 19">
              <a:extLst>
                <a:ext uri="{FF2B5EF4-FFF2-40B4-BE49-F238E27FC236}">
                  <a16:creationId xmlns:a16="http://schemas.microsoft.com/office/drawing/2014/main" id="{CC83A9CF-7AD0-4E12-8DB1-C252EF8FF76B}"/>
                </a:ext>
              </a:extLst>
            </p:cNvPr>
            <p:cNvSpPr>
              <a:spLocks/>
            </p:cNvSpPr>
            <p:nvPr/>
          </p:nvSpPr>
          <p:spPr bwMode="auto">
            <a:xfrm>
              <a:off x="3960309" y="3649322"/>
              <a:ext cx="1028879" cy="1042892"/>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17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1" name="任意多边形 100">
            <a:extLst>
              <a:ext uri="{FF2B5EF4-FFF2-40B4-BE49-F238E27FC236}">
                <a16:creationId xmlns:a16="http://schemas.microsoft.com/office/drawing/2014/main" id="{AEEB3550-5CBC-43C5-A96E-E8DDE3CB30A7}"/>
              </a:ext>
            </a:extLst>
          </p:cNvPr>
          <p:cNvSpPr/>
          <p:nvPr/>
        </p:nvSpPr>
        <p:spPr bwMode="auto">
          <a:xfrm>
            <a:off x="7935913" y="3613150"/>
            <a:ext cx="2549525" cy="287338"/>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noFill/>
          <a:ln w="12700" cap="flat" cmpd="sng" algn="ctr">
            <a:solidFill>
              <a:schemeClr val="bg1">
                <a:lumMod val="50000"/>
              </a:schemeClr>
            </a:solidFill>
            <a:prstDash val="solid"/>
            <a:headEnd type="oval" w="med" len="med"/>
            <a:tailEnd type="stealth" w="med" len="me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任意多边形 108">
            <a:extLst>
              <a:ext uri="{FF2B5EF4-FFF2-40B4-BE49-F238E27FC236}">
                <a16:creationId xmlns:a16="http://schemas.microsoft.com/office/drawing/2014/main" id="{0A7554FA-E493-4F5F-9B23-B76DDC04A083}"/>
              </a:ext>
            </a:extLst>
          </p:cNvPr>
          <p:cNvSpPr/>
          <p:nvPr/>
        </p:nvSpPr>
        <p:spPr bwMode="auto">
          <a:xfrm flipH="1">
            <a:off x="1689100" y="3922713"/>
            <a:ext cx="2551113" cy="285750"/>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noFill/>
          <a:ln w="12700" cap="flat" cmpd="sng" algn="ctr">
            <a:solidFill>
              <a:schemeClr val="bg1">
                <a:lumMod val="50000"/>
              </a:schemeClr>
            </a:solidFill>
            <a:prstDash val="solid"/>
            <a:headEnd type="oval" w="med" len="med"/>
            <a:tailEnd type="stealth" w="med" len="me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任意多边形 112">
            <a:extLst>
              <a:ext uri="{FF2B5EF4-FFF2-40B4-BE49-F238E27FC236}">
                <a16:creationId xmlns:a16="http://schemas.microsoft.com/office/drawing/2014/main" id="{D653C7C4-C90B-4E63-8366-031E8C638FFF}"/>
              </a:ext>
            </a:extLst>
          </p:cNvPr>
          <p:cNvSpPr/>
          <p:nvPr/>
        </p:nvSpPr>
        <p:spPr>
          <a:xfrm>
            <a:off x="6343650" y="2913063"/>
            <a:ext cx="673100" cy="1001712"/>
          </a:xfrm>
          <a:custGeom>
            <a:avLst/>
            <a:gdLst>
              <a:gd name="connsiteX0" fmla="*/ 0 w 647700"/>
              <a:gd name="connsiteY0" fmla="*/ 965200 h 965200"/>
              <a:gd name="connsiteX1" fmla="*/ 152400 w 647700"/>
              <a:gd name="connsiteY1" fmla="*/ 508000 h 965200"/>
              <a:gd name="connsiteX2" fmla="*/ 647700 w 647700"/>
              <a:gd name="connsiteY2" fmla="*/ 0 h 965200"/>
              <a:gd name="connsiteX0" fmla="*/ 0 w 647700"/>
              <a:gd name="connsiteY0" fmla="*/ 965200 h 965200"/>
              <a:gd name="connsiteX1" fmla="*/ 101600 w 647700"/>
              <a:gd name="connsiteY1" fmla="*/ 520700 h 965200"/>
              <a:gd name="connsiteX2" fmla="*/ 647700 w 647700"/>
              <a:gd name="connsiteY2" fmla="*/ 0 h 965200"/>
            </a:gdLst>
            <a:ahLst/>
            <a:cxnLst>
              <a:cxn ang="0">
                <a:pos x="connsiteX0" y="connsiteY0"/>
              </a:cxn>
              <a:cxn ang="0">
                <a:pos x="connsiteX1" y="connsiteY1"/>
              </a:cxn>
              <a:cxn ang="0">
                <a:pos x="connsiteX2" y="connsiteY2"/>
              </a:cxn>
            </a:cxnLst>
            <a:rect l="l" t="t" r="r" b="b"/>
            <a:pathLst>
              <a:path w="647700" h="965200">
                <a:moveTo>
                  <a:pt x="0" y="965200"/>
                </a:moveTo>
                <a:lnTo>
                  <a:pt x="101600" y="520700"/>
                </a:lnTo>
                <a:lnTo>
                  <a:pt x="647700" y="0"/>
                </a:lnTo>
              </a:path>
            </a:pathLst>
          </a:custGeom>
          <a:noFill/>
          <a:ln w="12700" cap="flat" cmpd="sng" algn="ctr">
            <a:solidFill>
              <a:schemeClr val="bg1">
                <a:lumMod val="50000"/>
              </a:schemeClr>
            </a:solidFill>
            <a:prstDash val="solid"/>
            <a:headEnd type="oval" w="med" len="med"/>
            <a:tailEnd type="stealth" w="med" len="me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任意多边形 113">
            <a:extLst>
              <a:ext uri="{FF2B5EF4-FFF2-40B4-BE49-F238E27FC236}">
                <a16:creationId xmlns:a16="http://schemas.microsoft.com/office/drawing/2014/main" id="{0C06D181-2964-47E6-BC17-09B34D2E7E96}"/>
              </a:ext>
            </a:extLst>
          </p:cNvPr>
          <p:cNvSpPr/>
          <p:nvPr/>
        </p:nvSpPr>
        <p:spPr>
          <a:xfrm flipH="1">
            <a:off x="4630738" y="2906713"/>
            <a:ext cx="673100" cy="1001712"/>
          </a:xfrm>
          <a:custGeom>
            <a:avLst/>
            <a:gdLst>
              <a:gd name="connsiteX0" fmla="*/ 0 w 647700"/>
              <a:gd name="connsiteY0" fmla="*/ 965200 h 965200"/>
              <a:gd name="connsiteX1" fmla="*/ 152400 w 647700"/>
              <a:gd name="connsiteY1" fmla="*/ 508000 h 965200"/>
              <a:gd name="connsiteX2" fmla="*/ 647700 w 647700"/>
              <a:gd name="connsiteY2" fmla="*/ 0 h 965200"/>
              <a:gd name="connsiteX0" fmla="*/ 0 w 647700"/>
              <a:gd name="connsiteY0" fmla="*/ 965200 h 965200"/>
              <a:gd name="connsiteX1" fmla="*/ 101600 w 647700"/>
              <a:gd name="connsiteY1" fmla="*/ 520700 h 965200"/>
              <a:gd name="connsiteX2" fmla="*/ 647700 w 647700"/>
              <a:gd name="connsiteY2" fmla="*/ 0 h 965200"/>
            </a:gdLst>
            <a:ahLst/>
            <a:cxnLst>
              <a:cxn ang="0">
                <a:pos x="connsiteX0" y="connsiteY0"/>
              </a:cxn>
              <a:cxn ang="0">
                <a:pos x="connsiteX1" y="connsiteY1"/>
              </a:cxn>
              <a:cxn ang="0">
                <a:pos x="connsiteX2" y="connsiteY2"/>
              </a:cxn>
            </a:cxnLst>
            <a:rect l="l" t="t" r="r" b="b"/>
            <a:pathLst>
              <a:path w="647700" h="965200">
                <a:moveTo>
                  <a:pt x="0" y="965200"/>
                </a:moveTo>
                <a:lnTo>
                  <a:pt x="101600" y="520700"/>
                </a:lnTo>
                <a:lnTo>
                  <a:pt x="647700" y="0"/>
                </a:lnTo>
              </a:path>
            </a:pathLst>
          </a:custGeom>
          <a:noFill/>
          <a:ln w="12700" cap="flat" cmpd="sng" algn="ctr">
            <a:solidFill>
              <a:schemeClr val="bg1">
                <a:lumMod val="50000"/>
              </a:schemeClr>
            </a:solidFill>
            <a:prstDash val="solid"/>
            <a:headEnd type="oval" w="med" len="med"/>
            <a:tailEnd type="stealth" w="med" len="me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Content Placeholder 2">
            <a:extLst>
              <a:ext uri="{FF2B5EF4-FFF2-40B4-BE49-F238E27FC236}">
                <a16:creationId xmlns:a16="http://schemas.microsoft.com/office/drawing/2014/main" id="{2D3D85A3-8BD1-4CC1-AC01-A00586851819}"/>
              </a:ext>
            </a:extLst>
          </p:cNvPr>
          <p:cNvSpPr txBox="1">
            <a:spLocks/>
          </p:cNvSpPr>
          <p:nvPr/>
        </p:nvSpPr>
        <p:spPr>
          <a:xfrm>
            <a:off x="1625600" y="3124200"/>
            <a:ext cx="2320925" cy="7556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Brainstorm</a:t>
            </a:r>
            <a:endParaRPr kumimoji="0" lang="id-ID"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0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available, but the majority have suffered alteration in some form, by injected humor</a:t>
            </a:r>
            <a:r>
              <a:rPr kumimoji="0" lang="id-ID"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id-ID" sz="4000" b="1"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 name="Freeform 6">
            <a:extLst>
              <a:ext uri="{FF2B5EF4-FFF2-40B4-BE49-F238E27FC236}">
                <a16:creationId xmlns:a16="http://schemas.microsoft.com/office/drawing/2014/main" id="{4622A65E-EF44-4225-A054-9D9B8725837E}"/>
              </a:ext>
            </a:extLst>
          </p:cNvPr>
          <p:cNvSpPr>
            <a:spLocks noChangeAspect="1" noEditPoints="1"/>
          </p:cNvSpPr>
          <p:nvPr/>
        </p:nvSpPr>
        <p:spPr bwMode="auto">
          <a:xfrm>
            <a:off x="4403725" y="4164013"/>
            <a:ext cx="227013" cy="241300"/>
          </a:xfrm>
          <a:custGeom>
            <a:avLst/>
            <a:gdLst>
              <a:gd name="T0" fmla="*/ 40435 w 376"/>
              <a:gd name="T1" fmla="*/ 1808 h 401"/>
              <a:gd name="T2" fmla="*/ 37417 w 376"/>
              <a:gd name="T3" fmla="*/ 1808 h 401"/>
              <a:gd name="T4" fmla="*/ 0 w 376"/>
              <a:gd name="T5" fmla="*/ 95845 h 401"/>
              <a:gd name="T6" fmla="*/ 39228 w 376"/>
              <a:gd name="T7" fmla="*/ 134425 h 401"/>
              <a:gd name="T8" fmla="*/ 77852 w 376"/>
              <a:gd name="T9" fmla="*/ 95845 h 401"/>
              <a:gd name="T10" fmla="*/ 40435 w 376"/>
              <a:gd name="T11" fmla="*/ 1808 h 401"/>
              <a:gd name="T12" fmla="*/ 188896 w 376"/>
              <a:gd name="T13" fmla="*/ 1808 h 401"/>
              <a:gd name="T14" fmla="*/ 186482 w 376"/>
              <a:gd name="T15" fmla="*/ 1808 h 401"/>
              <a:gd name="T16" fmla="*/ 148462 w 376"/>
              <a:gd name="T17" fmla="*/ 95845 h 401"/>
              <a:gd name="T18" fmla="*/ 187689 w 376"/>
              <a:gd name="T19" fmla="*/ 134425 h 401"/>
              <a:gd name="T20" fmla="*/ 226917 w 376"/>
              <a:gd name="T21" fmla="*/ 95845 h 401"/>
              <a:gd name="T22" fmla="*/ 188896 w 376"/>
              <a:gd name="T23" fmla="*/ 1808 h 401"/>
              <a:gd name="T24" fmla="*/ 111648 w 376"/>
              <a:gd name="T25" fmla="*/ 108504 h 401"/>
              <a:gd name="T26" fmla="*/ 74231 w 376"/>
              <a:gd name="T27" fmla="*/ 203144 h 401"/>
              <a:gd name="T28" fmla="*/ 113459 w 376"/>
              <a:gd name="T29" fmla="*/ 241723 h 401"/>
              <a:gd name="T30" fmla="*/ 152686 w 376"/>
              <a:gd name="T31" fmla="*/ 203144 h 401"/>
              <a:gd name="T32" fmla="*/ 114666 w 376"/>
              <a:gd name="T33" fmla="*/ 108504 h 401"/>
              <a:gd name="T34" fmla="*/ 111648 w 376"/>
              <a:gd name="T35" fmla="*/ 108504 h 4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Freeform 11">
            <a:extLst>
              <a:ext uri="{FF2B5EF4-FFF2-40B4-BE49-F238E27FC236}">
                <a16:creationId xmlns:a16="http://schemas.microsoft.com/office/drawing/2014/main" id="{0B1DEC84-7AA7-41A0-97CD-2863059D8E6F}"/>
              </a:ext>
            </a:extLst>
          </p:cNvPr>
          <p:cNvSpPr>
            <a:spLocks noChangeAspect="1" noEditPoints="1"/>
          </p:cNvSpPr>
          <p:nvPr/>
        </p:nvSpPr>
        <p:spPr bwMode="auto">
          <a:xfrm>
            <a:off x="5230813" y="4141788"/>
            <a:ext cx="292100" cy="292100"/>
          </a:xfrm>
          <a:custGeom>
            <a:avLst/>
            <a:gdLst>
              <a:gd name="T0" fmla="*/ 263211 w 400"/>
              <a:gd name="T1" fmla="*/ 134673 h 400"/>
              <a:gd name="T2" fmla="*/ 263211 w 400"/>
              <a:gd name="T3" fmla="*/ 158094 h 400"/>
              <a:gd name="T4" fmla="*/ 292457 w 400"/>
              <a:gd name="T5" fmla="*/ 146384 h 400"/>
              <a:gd name="T6" fmla="*/ 146229 w 400"/>
              <a:gd name="T7" fmla="*/ 65873 h 400"/>
              <a:gd name="T8" fmla="*/ 146229 w 400"/>
              <a:gd name="T9" fmla="*/ 226894 h 400"/>
              <a:gd name="T10" fmla="*/ 146229 w 400"/>
              <a:gd name="T11" fmla="*/ 65873 h 400"/>
              <a:gd name="T12" fmla="*/ 87737 w 400"/>
              <a:gd name="T13" fmla="*/ 146384 h 400"/>
              <a:gd name="T14" fmla="*/ 204720 w 400"/>
              <a:gd name="T15" fmla="*/ 146384 h 400"/>
              <a:gd name="T16" fmla="*/ 43137 w 400"/>
              <a:gd name="T17" fmla="*/ 146384 h 400"/>
              <a:gd name="T18" fmla="*/ 14623 w 400"/>
              <a:gd name="T19" fmla="*/ 134673 h 400"/>
              <a:gd name="T20" fmla="*/ 14623 w 400"/>
              <a:gd name="T21" fmla="*/ 158094 h 400"/>
              <a:gd name="T22" fmla="*/ 43137 w 400"/>
              <a:gd name="T23" fmla="*/ 146384 h 400"/>
              <a:gd name="T24" fmla="*/ 157927 w 400"/>
              <a:gd name="T25" fmla="*/ 29277 h 400"/>
              <a:gd name="T26" fmla="*/ 146229 w 400"/>
              <a:gd name="T27" fmla="*/ 0 h 400"/>
              <a:gd name="T28" fmla="*/ 134530 w 400"/>
              <a:gd name="T29" fmla="*/ 29277 h 400"/>
              <a:gd name="T30" fmla="*/ 146229 w 400"/>
              <a:gd name="T31" fmla="*/ 248852 h 400"/>
              <a:gd name="T32" fmla="*/ 134530 w 400"/>
              <a:gd name="T33" fmla="*/ 278129 h 400"/>
              <a:gd name="T34" fmla="*/ 157927 w 400"/>
              <a:gd name="T35" fmla="*/ 278129 h 400"/>
              <a:gd name="T36" fmla="*/ 146229 w 400"/>
              <a:gd name="T37" fmla="*/ 248852 h 400"/>
              <a:gd name="T38" fmla="*/ 255900 w 400"/>
              <a:gd name="T39" fmla="*/ 36596 h 400"/>
              <a:gd name="T40" fmla="*/ 226654 w 400"/>
              <a:gd name="T41" fmla="*/ 49038 h 400"/>
              <a:gd name="T42" fmla="*/ 243470 w 400"/>
              <a:gd name="T43" fmla="*/ 65141 h 400"/>
              <a:gd name="T44" fmla="*/ 48255 w 400"/>
              <a:gd name="T45" fmla="*/ 227626 h 400"/>
              <a:gd name="T46" fmla="*/ 36557 w 400"/>
              <a:gd name="T47" fmla="*/ 256171 h 400"/>
              <a:gd name="T48" fmla="*/ 65072 w 400"/>
              <a:gd name="T49" fmla="*/ 243729 h 400"/>
              <a:gd name="T50" fmla="*/ 48255 w 400"/>
              <a:gd name="T51" fmla="*/ 227626 h 400"/>
              <a:gd name="T52" fmla="*/ 36557 w 400"/>
              <a:gd name="T53" fmla="*/ 36596 h 400"/>
              <a:gd name="T54" fmla="*/ 48255 w 400"/>
              <a:gd name="T55" fmla="*/ 65141 h 400"/>
              <a:gd name="T56" fmla="*/ 65072 w 400"/>
              <a:gd name="T57" fmla="*/ 49038 h 400"/>
              <a:gd name="T58" fmla="*/ 226654 w 400"/>
              <a:gd name="T59" fmla="*/ 243729 h 400"/>
              <a:gd name="T60" fmla="*/ 255900 w 400"/>
              <a:gd name="T61" fmla="*/ 256171 h 400"/>
              <a:gd name="T62" fmla="*/ 243470 w 400"/>
              <a:gd name="T63" fmla="*/ 227626 h 400"/>
              <a:gd name="T64" fmla="*/ 226654 w 400"/>
              <a:gd name="T65" fmla="*/ 243729 h 4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Freeform 21">
            <a:extLst>
              <a:ext uri="{FF2B5EF4-FFF2-40B4-BE49-F238E27FC236}">
                <a16:creationId xmlns:a16="http://schemas.microsoft.com/office/drawing/2014/main" id="{38ADE90E-7C6C-4AB1-85ED-1D09270CECFB}"/>
              </a:ext>
            </a:extLst>
          </p:cNvPr>
          <p:cNvSpPr>
            <a:spLocks noChangeAspect="1" noEditPoints="1"/>
          </p:cNvSpPr>
          <p:nvPr/>
        </p:nvSpPr>
        <p:spPr bwMode="auto">
          <a:xfrm>
            <a:off x="6334125" y="4154488"/>
            <a:ext cx="255588" cy="255587"/>
          </a:xfrm>
          <a:custGeom>
            <a:avLst/>
            <a:gdLst>
              <a:gd name="T0" fmla="*/ 246577 w 403"/>
              <a:gd name="T1" fmla="*/ 94901 h 404"/>
              <a:gd name="T2" fmla="*/ 152372 w 403"/>
              <a:gd name="T3" fmla="*/ 69594 h 404"/>
              <a:gd name="T4" fmla="*/ 135933 w 403"/>
              <a:gd name="T5" fmla="*/ 8225 h 404"/>
              <a:gd name="T6" fmla="*/ 123288 w 403"/>
              <a:gd name="T7" fmla="*/ 1265 h 404"/>
              <a:gd name="T8" fmla="*/ 8851 w 403"/>
              <a:gd name="T9" fmla="*/ 32266 h 404"/>
              <a:gd name="T10" fmla="*/ 1264 w 403"/>
              <a:gd name="T11" fmla="*/ 44287 h 404"/>
              <a:gd name="T12" fmla="*/ 42361 w 403"/>
              <a:gd name="T13" fmla="*/ 196761 h 404"/>
              <a:gd name="T14" fmla="*/ 54373 w 403"/>
              <a:gd name="T15" fmla="*/ 203721 h 404"/>
              <a:gd name="T16" fmla="*/ 100527 w 403"/>
              <a:gd name="T17" fmla="*/ 191067 h 404"/>
              <a:gd name="T18" fmla="*/ 94205 w 403"/>
              <a:gd name="T19" fmla="*/ 214476 h 404"/>
              <a:gd name="T20" fmla="*/ 101160 w 403"/>
              <a:gd name="T21" fmla="*/ 226497 h 404"/>
              <a:gd name="T22" fmla="*/ 203584 w 403"/>
              <a:gd name="T23" fmla="*/ 253702 h 404"/>
              <a:gd name="T24" fmla="*/ 216229 w 403"/>
              <a:gd name="T25" fmla="*/ 247375 h 404"/>
              <a:gd name="T26" fmla="*/ 253532 w 403"/>
              <a:gd name="T27" fmla="*/ 106922 h 404"/>
              <a:gd name="T28" fmla="*/ 246577 w 403"/>
              <a:gd name="T29" fmla="*/ 94901 h 404"/>
              <a:gd name="T30" fmla="*/ 21496 w 403"/>
              <a:gd name="T31" fmla="*/ 47450 h 404"/>
              <a:gd name="T32" fmla="*/ 120759 w 403"/>
              <a:gd name="T33" fmla="*/ 20878 h 404"/>
              <a:gd name="T34" fmla="*/ 157430 w 403"/>
              <a:gd name="T35" fmla="*/ 157536 h 404"/>
              <a:gd name="T36" fmla="*/ 58167 w 403"/>
              <a:gd name="T37" fmla="*/ 184108 h 404"/>
              <a:gd name="T38" fmla="*/ 21496 w 403"/>
              <a:gd name="T39" fmla="*/ 47450 h 404"/>
              <a:gd name="T40" fmla="*/ 199158 w 403"/>
              <a:gd name="T41" fmla="*/ 234722 h 404"/>
              <a:gd name="T42" fmla="*/ 113172 w 403"/>
              <a:gd name="T43" fmla="*/ 211313 h 404"/>
              <a:gd name="T44" fmla="*/ 120127 w 403"/>
              <a:gd name="T45" fmla="*/ 186006 h 404"/>
              <a:gd name="T46" fmla="*/ 169443 w 403"/>
              <a:gd name="T47" fmla="*/ 172720 h 404"/>
              <a:gd name="T48" fmla="*/ 176397 w 403"/>
              <a:gd name="T49" fmla="*/ 160699 h 404"/>
              <a:gd name="T50" fmla="*/ 157430 w 403"/>
              <a:gd name="T51" fmla="*/ 89840 h 404"/>
              <a:gd name="T52" fmla="*/ 232667 w 403"/>
              <a:gd name="T53" fmla="*/ 110085 h 404"/>
              <a:gd name="T54" fmla="*/ 199158 w 403"/>
              <a:gd name="T55" fmla="*/ 234722 h 4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Freeform 26">
            <a:extLst>
              <a:ext uri="{FF2B5EF4-FFF2-40B4-BE49-F238E27FC236}">
                <a16:creationId xmlns:a16="http://schemas.microsoft.com/office/drawing/2014/main" id="{94296DCE-11E3-453F-9197-0CEAA7C6E43A}"/>
              </a:ext>
            </a:extLst>
          </p:cNvPr>
          <p:cNvSpPr>
            <a:spLocks noChangeAspect="1"/>
          </p:cNvSpPr>
          <p:nvPr/>
        </p:nvSpPr>
        <p:spPr bwMode="auto">
          <a:xfrm>
            <a:off x="7597775" y="4164013"/>
            <a:ext cx="242888" cy="252412"/>
          </a:xfrm>
          <a:custGeom>
            <a:avLst/>
            <a:gdLst>
              <a:gd name="T0" fmla="*/ 91342 w 274"/>
              <a:gd name="T1" fmla="*/ 252000 h 284"/>
              <a:gd name="T2" fmla="*/ 70945 w 274"/>
              <a:gd name="T3" fmla="*/ 242239 h 284"/>
              <a:gd name="T4" fmla="*/ 7981 w 274"/>
              <a:gd name="T5" fmla="*/ 157944 h 284"/>
              <a:gd name="T6" fmla="*/ 12415 w 274"/>
              <a:gd name="T7" fmla="*/ 123338 h 284"/>
              <a:gd name="T8" fmla="*/ 47001 w 274"/>
              <a:gd name="T9" fmla="*/ 128662 h 284"/>
              <a:gd name="T10" fmla="*/ 88681 w 274"/>
              <a:gd name="T11" fmla="*/ 183676 h 284"/>
              <a:gd name="T12" fmla="*/ 194212 w 274"/>
              <a:gd name="T13" fmla="*/ 15085 h 284"/>
              <a:gd name="T14" fmla="*/ 227911 w 274"/>
              <a:gd name="T15" fmla="*/ 7099 h 284"/>
              <a:gd name="T16" fmla="*/ 235892 w 274"/>
              <a:gd name="T17" fmla="*/ 41704 h 284"/>
              <a:gd name="T18" fmla="*/ 111739 w 274"/>
              <a:gd name="T19" fmla="*/ 240465 h 284"/>
              <a:gd name="T20" fmla="*/ 92229 w 274"/>
              <a:gd name="T21" fmla="*/ 252000 h 284"/>
              <a:gd name="T22" fmla="*/ 91342 w 274"/>
              <a:gd name="T23" fmla="*/ 252000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Content Placeholder 2">
            <a:extLst>
              <a:ext uri="{FF2B5EF4-FFF2-40B4-BE49-F238E27FC236}">
                <a16:creationId xmlns:a16="http://schemas.microsoft.com/office/drawing/2014/main" id="{9B50AF0A-048C-41B1-AFD2-7E12E7BF9683}"/>
              </a:ext>
            </a:extLst>
          </p:cNvPr>
          <p:cNvSpPr txBox="1">
            <a:spLocks/>
          </p:cNvSpPr>
          <p:nvPr/>
        </p:nvSpPr>
        <p:spPr>
          <a:xfrm>
            <a:off x="4162425" y="2041525"/>
            <a:ext cx="1760538" cy="7556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Conseptualization</a:t>
            </a:r>
            <a:endParaRPr kumimoji="0" lang="id-ID"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0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available, but the majority have suffered alteration in some form, by injected humor</a:t>
            </a:r>
            <a:r>
              <a:rPr kumimoji="0" lang="id-ID"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id-ID" sz="4000" b="1"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Content Placeholder 2">
            <a:extLst>
              <a:ext uri="{FF2B5EF4-FFF2-40B4-BE49-F238E27FC236}">
                <a16:creationId xmlns:a16="http://schemas.microsoft.com/office/drawing/2014/main" id="{64BACB5C-605F-440B-81D9-5A2FB73F8690}"/>
              </a:ext>
            </a:extLst>
          </p:cNvPr>
          <p:cNvSpPr txBox="1">
            <a:spLocks/>
          </p:cNvSpPr>
          <p:nvPr/>
        </p:nvSpPr>
        <p:spPr>
          <a:xfrm>
            <a:off x="6680200" y="2041525"/>
            <a:ext cx="1760538" cy="7556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Proposal</a:t>
            </a:r>
            <a:endParaRPr kumimoji="0" lang="id-ID"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0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available, but the majority have suffered alteration in some form, by injected humor</a:t>
            </a:r>
            <a:r>
              <a:rPr kumimoji="0" lang="id-ID"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id-ID" sz="4000" b="1"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 name="Content Placeholder 2">
            <a:extLst>
              <a:ext uri="{FF2B5EF4-FFF2-40B4-BE49-F238E27FC236}">
                <a16:creationId xmlns:a16="http://schemas.microsoft.com/office/drawing/2014/main" id="{DC1A9583-4DA6-4BBA-8A50-8F86706499D8}"/>
              </a:ext>
            </a:extLst>
          </p:cNvPr>
          <p:cNvSpPr txBox="1">
            <a:spLocks/>
          </p:cNvSpPr>
          <p:nvPr/>
        </p:nvSpPr>
        <p:spPr>
          <a:xfrm>
            <a:off x="8121650" y="2868613"/>
            <a:ext cx="2406650" cy="7556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Revisions</a:t>
            </a:r>
            <a:endParaRPr kumimoji="0" lang="id-ID"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0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available, but the majority have suffered alteration in some form, by injected humor</a:t>
            </a:r>
            <a:r>
              <a:rPr kumimoji="0" lang="id-ID"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id-ID" sz="4000" b="1"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23" name="组合 22">
            <a:extLst>
              <a:ext uri="{FF2B5EF4-FFF2-40B4-BE49-F238E27FC236}">
                <a16:creationId xmlns:a16="http://schemas.microsoft.com/office/drawing/2014/main" id="{79053B1D-0590-40FE-9A5B-B20B9A7F1737}"/>
              </a:ext>
            </a:extLst>
          </p:cNvPr>
          <p:cNvGrpSpPr/>
          <p:nvPr>
            <p:custDataLst>
              <p:tags r:id="rId1"/>
            </p:custDataLst>
          </p:nvPr>
        </p:nvGrpSpPr>
        <p:grpSpPr>
          <a:xfrm>
            <a:off x="1410288" y="220196"/>
            <a:ext cx="9371425" cy="6399544"/>
            <a:chOff x="1410288" y="220196"/>
            <a:chExt cx="9371425" cy="6399544"/>
          </a:xfrm>
        </p:grpSpPr>
        <p:sp>
          <p:nvSpPr>
            <p:cNvPr id="24" name="TextBox 3">
              <a:extLst>
                <a:ext uri="{FF2B5EF4-FFF2-40B4-BE49-F238E27FC236}">
                  <a16:creationId xmlns:a16="http://schemas.microsoft.com/office/drawing/2014/main" id="{91C8D6BE-CEF0-489B-9E7F-A8EECEFA743A}"/>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25" name="TextBox 4">
              <a:extLst>
                <a:ext uri="{FF2B5EF4-FFF2-40B4-BE49-F238E27FC236}">
                  <a16:creationId xmlns:a16="http://schemas.microsoft.com/office/drawing/2014/main" id="{0F961426-6316-4967-89A5-E3178589CA77}"/>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26" name="组合 25">
              <a:extLst>
                <a:ext uri="{FF2B5EF4-FFF2-40B4-BE49-F238E27FC236}">
                  <a16:creationId xmlns:a16="http://schemas.microsoft.com/office/drawing/2014/main" id="{FCB4E8DD-D6BA-4938-81FA-D976DB71DFCD}"/>
                </a:ext>
              </a:extLst>
            </p:cNvPr>
            <p:cNvGrpSpPr/>
            <p:nvPr/>
          </p:nvGrpSpPr>
          <p:grpSpPr>
            <a:xfrm>
              <a:off x="5411788" y="6454914"/>
              <a:ext cx="1368425" cy="164826"/>
              <a:chOff x="5578475" y="6512064"/>
              <a:chExt cx="1368425" cy="164826"/>
            </a:xfrm>
          </p:grpSpPr>
          <p:sp>
            <p:nvSpPr>
              <p:cNvPr id="27" name="Oval 16">
                <a:extLst>
                  <a:ext uri="{FF2B5EF4-FFF2-40B4-BE49-F238E27FC236}">
                    <a16:creationId xmlns:a16="http://schemas.microsoft.com/office/drawing/2014/main" id="{325E63D1-DDF9-4407-A10A-646DD8CF54E6}"/>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 name="Oval 17">
                <a:extLst>
                  <a:ext uri="{FF2B5EF4-FFF2-40B4-BE49-F238E27FC236}">
                    <a16:creationId xmlns:a16="http://schemas.microsoft.com/office/drawing/2014/main" id="{C381E832-D191-48C1-A125-60F85D7A1743}"/>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Oval 18">
                <a:extLst>
                  <a:ext uri="{FF2B5EF4-FFF2-40B4-BE49-F238E27FC236}">
                    <a16:creationId xmlns:a16="http://schemas.microsoft.com/office/drawing/2014/main" id="{5F6A5F74-E680-4B4A-ADFE-1793DD04C40D}"/>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 name="Oval 19">
                <a:extLst>
                  <a:ext uri="{FF2B5EF4-FFF2-40B4-BE49-F238E27FC236}">
                    <a16:creationId xmlns:a16="http://schemas.microsoft.com/office/drawing/2014/main" id="{B7BF4AE1-4345-4619-8A2C-CF768D1910D5}"/>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 name="Oval 20">
                <a:extLst>
                  <a:ext uri="{FF2B5EF4-FFF2-40B4-BE49-F238E27FC236}">
                    <a16:creationId xmlns:a16="http://schemas.microsoft.com/office/drawing/2014/main" id="{734D0773-7C75-4100-BF8D-9EDCB77D8E26}"/>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Oval 19">
                <a:extLst>
                  <a:ext uri="{FF2B5EF4-FFF2-40B4-BE49-F238E27FC236}">
                    <a16:creationId xmlns:a16="http://schemas.microsoft.com/office/drawing/2014/main" id="{ABCE1C55-4099-4A6A-AE9D-98F00FB34855}"/>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375921009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a:extLst>
              <a:ext uri="{FF2B5EF4-FFF2-40B4-BE49-F238E27FC236}">
                <a16:creationId xmlns:a16="http://schemas.microsoft.com/office/drawing/2014/main" id="{137D9408-4BA7-49E2-9CAD-E4F85D330EBA}"/>
              </a:ext>
            </a:extLst>
          </p:cNvPr>
          <p:cNvGrpSpPr>
            <a:grpSpLocks noChangeAspect="1"/>
          </p:cNvGrpSpPr>
          <p:nvPr/>
        </p:nvGrpSpPr>
        <p:grpSpPr bwMode="auto">
          <a:xfrm>
            <a:off x="1414463" y="2592388"/>
            <a:ext cx="522287" cy="733425"/>
            <a:chOff x="2120" y="689"/>
            <a:chExt cx="1522" cy="1906"/>
          </a:xfrm>
        </p:grpSpPr>
        <p:sp>
          <p:nvSpPr>
            <p:cNvPr id="79936" name="Freeform 6">
              <a:extLst>
                <a:ext uri="{FF2B5EF4-FFF2-40B4-BE49-F238E27FC236}">
                  <a16:creationId xmlns:a16="http://schemas.microsoft.com/office/drawing/2014/main" id="{9390FF12-C8CA-47A7-9EB8-1F843EB4BE1B}"/>
                </a:ext>
              </a:extLst>
            </p:cNvPr>
            <p:cNvSpPr>
              <a:spLocks/>
            </p:cNvSpPr>
            <p:nvPr/>
          </p:nvSpPr>
          <p:spPr bwMode="auto">
            <a:xfrm>
              <a:off x="2966" y="833"/>
              <a:ext cx="454" cy="1578"/>
            </a:xfrm>
            <a:custGeom>
              <a:avLst/>
              <a:gdLst>
                <a:gd name="T0" fmla="*/ 454 w 192"/>
                <a:gd name="T1" fmla="*/ 1578 h 668"/>
                <a:gd name="T2" fmla="*/ 454 w 192"/>
                <a:gd name="T3" fmla="*/ 1313 h 668"/>
                <a:gd name="T4" fmla="*/ 383 w 192"/>
                <a:gd name="T5" fmla="*/ 1148 h 668"/>
                <a:gd name="T6" fmla="*/ 66 w 192"/>
                <a:gd name="T7" fmla="*/ 813 h 668"/>
                <a:gd name="T8" fmla="*/ 66 w 192"/>
                <a:gd name="T9" fmla="*/ 676 h 668"/>
                <a:gd name="T10" fmla="*/ 402 w 192"/>
                <a:gd name="T11" fmla="*/ 307 h 668"/>
                <a:gd name="T12" fmla="*/ 454 w 192"/>
                <a:gd name="T13" fmla="*/ 165 h 668"/>
                <a:gd name="T14" fmla="*/ 454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192" y="668"/>
                  </a:moveTo>
                  <a:cubicBezTo>
                    <a:pt x="192" y="556"/>
                    <a:pt x="192" y="556"/>
                    <a:pt x="192" y="556"/>
                  </a:cubicBezTo>
                  <a:cubicBezTo>
                    <a:pt x="192" y="556"/>
                    <a:pt x="191" y="515"/>
                    <a:pt x="162" y="486"/>
                  </a:cubicBezTo>
                  <a:cubicBezTo>
                    <a:pt x="133" y="457"/>
                    <a:pt x="28" y="344"/>
                    <a:pt x="28" y="344"/>
                  </a:cubicBezTo>
                  <a:cubicBezTo>
                    <a:pt x="28" y="344"/>
                    <a:pt x="0" y="314"/>
                    <a:pt x="28" y="286"/>
                  </a:cubicBezTo>
                  <a:cubicBezTo>
                    <a:pt x="56" y="258"/>
                    <a:pt x="170" y="130"/>
                    <a:pt x="170" y="130"/>
                  </a:cubicBezTo>
                  <a:cubicBezTo>
                    <a:pt x="170" y="130"/>
                    <a:pt x="192" y="96"/>
                    <a:pt x="192" y="70"/>
                  </a:cubicBezTo>
                  <a:cubicBezTo>
                    <a:pt x="192" y="44"/>
                    <a:pt x="192" y="0"/>
                    <a:pt x="192"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37" name="Freeform 7">
              <a:extLst>
                <a:ext uri="{FF2B5EF4-FFF2-40B4-BE49-F238E27FC236}">
                  <a16:creationId xmlns:a16="http://schemas.microsoft.com/office/drawing/2014/main" id="{B5C2D3C7-B2FA-434F-BACF-30C23F7E97D8}"/>
                </a:ext>
              </a:extLst>
            </p:cNvPr>
            <p:cNvSpPr>
              <a:spLocks/>
            </p:cNvSpPr>
            <p:nvPr/>
          </p:nvSpPr>
          <p:spPr bwMode="auto">
            <a:xfrm>
              <a:off x="2319" y="833"/>
              <a:ext cx="453" cy="1578"/>
            </a:xfrm>
            <a:custGeom>
              <a:avLst/>
              <a:gdLst>
                <a:gd name="T0" fmla="*/ 0 w 192"/>
                <a:gd name="T1" fmla="*/ 1578 h 668"/>
                <a:gd name="T2" fmla="*/ 0 w 192"/>
                <a:gd name="T3" fmla="*/ 1313 h 668"/>
                <a:gd name="T4" fmla="*/ 71 w 192"/>
                <a:gd name="T5" fmla="*/ 1148 h 668"/>
                <a:gd name="T6" fmla="*/ 387 w 192"/>
                <a:gd name="T7" fmla="*/ 813 h 668"/>
                <a:gd name="T8" fmla="*/ 387 w 192"/>
                <a:gd name="T9" fmla="*/ 676 h 668"/>
                <a:gd name="T10" fmla="*/ 52 w 192"/>
                <a:gd name="T11" fmla="*/ 307 h 668"/>
                <a:gd name="T12" fmla="*/ 0 w 192"/>
                <a:gd name="T13" fmla="*/ 165 h 668"/>
                <a:gd name="T14" fmla="*/ 0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0" y="668"/>
                  </a:moveTo>
                  <a:cubicBezTo>
                    <a:pt x="0" y="556"/>
                    <a:pt x="0" y="556"/>
                    <a:pt x="0" y="556"/>
                  </a:cubicBezTo>
                  <a:cubicBezTo>
                    <a:pt x="0" y="556"/>
                    <a:pt x="1" y="515"/>
                    <a:pt x="30" y="486"/>
                  </a:cubicBezTo>
                  <a:cubicBezTo>
                    <a:pt x="59" y="457"/>
                    <a:pt x="164" y="344"/>
                    <a:pt x="164" y="344"/>
                  </a:cubicBezTo>
                  <a:cubicBezTo>
                    <a:pt x="164" y="344"/>
                    <a:pt x="192" y="314"/>
                    <a:pt x="164" y="286"/>
                  </a:cubicBezTo>
                  <a:cubicBezTo>
                    <a:pt x="136" y="258"/>
                    <a:pt x="22" y="130"/>
                    <a:pt x="22" y="130"/>
                  </a:cubicBezTo>
                  <a:cubicBezTo>
                    <a:pt x="22" y="130"/>
                    <a:pt x="0" y="96"/>
                    <a:pt x="0" y="70"/>
                  </a:cubicBezTo>
                  <a:cubicBezTo>
                    <a:pt x="0" y="44"/>
                    <a:pt x="0" y="0"/>
                    <a:pt x="0"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38" name="Freeform 8">
              <a:extLst>
                <a:ext uri="{FF2B5EF4-FFF2-40B4-BE49-F238E27FC236}">
                  <a16:creationId xmlns:a16="http://schemas.microsoft.com/office/drawing/2014/main" id="{A4D55E2D-7B54-4CB7-B920-A8F7777E2A26}"/>
                </a:ext>
              </a:extLst>
            </p:cNvPr>
            <p:cNvSpPr>
              <a:spLocks/>
            </p:cNvSpPr>
            <p:nvPr/>
          </p:nvSpPr>
          <p:spPr bwMode="auto">
            <a:xfrm>
              <a:off x="2120" y="2439"/>
              <a:ext cx="1522" cy="156"/>
            </a:xfrm>
            <a:custGeom>
              <a:avLst/>
              <a:gdLst>
                <a:gd name="T0" fmla="*/ 0 w 586"/>
                <a:gd name="T1" fmla="*/ 47 h 66"/>
                <a:gd name="T2" fmla="*/ 52 w 586"/>
                <a:gd name="T3" fmla="*/ 0 h 66"/>
                <a:gd name="T4" fmla="*/ 1470 w 586"/>
                <a:gd name="T5" fmla="*/ 0 h 66"/>
                <a:gd name="T6" fmla="*/ 1522 w 586"/>
                <a:gd name="T7" fmla="*/ 47 h 66"/>
                <a:gd name="T8" fmla="*/ 1522 w 586"/>
                <a:gd name="T9" fmla="*/ 109 h 66"/>
                <a:gd name="T10" fmla="*/ 1470 w 586"/>
                <a:gd name="T11" fmla="*/ 156 h 66"/>
                <a:gd name="T12" fmla="*/ 52 w 586"/>
                <a:gd name="T13" fmla="*/ 156 h 66"/>
                <a:gd name="T14" fmla="*/ 0 w 586"/>
                <a:gd name="T15" fmla="*/ 109 h 66"/>
                <a:gd name="T16" fmla="*/ 0 w 586"/>
                <a:gd name="T17" fmla="*/ 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39" name="Freeform 9">
              <a:extLst>
                <a:ext uri="{FF2B5EF4-FFF2-40B4-BE49-F238E27FC236}">
                  <a16:creationId xmlns:a16="http://schemas.microsoft.com/office/drawing/2014/main" id="{37E1960B-0851-46C1-BF76-72A562AB7185}"/>
                </a:ext>
              </a:extLst>
            </p:cNvPr>
            <p:cNvSpPr>
              <a:spLocks/>
            </p:cNvSpPr>
            <p:nvPr/>
          </p:nvSpPr>
          <p:spPr bwMode="auto">
            <a:xfrm>
              <a:off x="2189" y="689"/>
              <a:ext cx="1384" cy="72"/>
            </a:xfrm>
            <a:custGeom>
              <a:avLst/>
              <a:gdLst>
                <a:gd name="T0" fmla="*/ 0 w 586"/>
                <a:gd name="T1" fmla="*/ 22 h 66"/>
                <a:gd name="T2" fmla="*/ 47 w 586"/>
                <a:gd name="T3" fmla="*/ 0 h 66"/>
                <a:gd name="T4" fmla="*/ 1337 w 586"/>
                <a:gd name="T5" fmla="*/ 0 h 66"/>
                <a:gd name="T6" fmla="*/ 1384 w 586"/>
                <a:gd name="T7" fmla="*/ 22 h 66"/>
                <a:gd name="T8" fmla="*/ 1384 w 586"/>
                <a:gd name="T9" fmla="*/ 50 h 66"/>
                <a:gd name="T10" fmla="*/ 1337 w 586"/>
                <a:gd name="T11" fmla="*/ 72 h 66"/>
                <a:gd name="T12" fmla="*/ 47 w 586"/>
                <a:gd name="T13" fmla="*/ 72 h 66"/>
                <a:gd name="T14" fmla="*/ 0 w 586"/>
                <a:gd name="T15" fmla="*/ 50 h 66"/>
                <a:gd name="T16" fmla="*/ 0 w 586"/>
                <a:gd name="T17" fmla="*/ 2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40" name="Freeform 10">
              <a:extLst>
                <a:ext uri="{FF2B5EF4-FFF2-40B4-BE49-F238E27FC236}">
                  <a16:creationId xmlns:a16="http://schemas.microsoft.com/office/drawing/2014/main" id="{0A4F664F-297F-4466-8062-67FCE3E80AC5}"/>
                </a:ext>
              </a:extLst>
            </p:cNvPr>
            <p:cNvSpPr>
              <a:spLocks/>
            </p:cNvSpPr>
            <p:nvPr/>
          </p:nvSpPr>
          <p:spPr bwMode="auto">
            <a:xfrm>
              <a:off x="2406" y="2042"/>
              <a:ext cx="926" cy="369"/>
            </a:xfrm>
            <a:custGeom>
              <a:avLst/>
              <a:gdLst>
                <a:gd name="T0" fmla="*/ 0 w 392"/>
                <a:gd name="T1" fmla="*/ 369 h 156"/>
                <a:gd name="T2" fmla="*/ 926 w 392"/>
                <a:gd name="T3" fmla="*/ 369 h 156"/>
                <a:gd name="T4" fmla="*/ 926 w 392"/>
                <a:gd name="T5" fmla="*/ 109 h 156"/>
                <a:gd name="T6" fmla="*/ 879 w 392"/>
                <a:gd name="T7" fmla="*/ 0 h 156"/>
                <a:gd name="T8" fmla="*/ 33 w 392"/>
                <a:gd name="T9" fmla="*/ 0 h 156"/>
                <a:gd name="T10" fmla="*/ 0 w 392"/>
                <a:gd name="T11" fmla="*/ 90 h 156"/>
                <a:gd name="T12" fmla="*/ 0 w 392"/>
                <a:gd name="T13" fmla="*/ 369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2" h="156">
                  <a:moveTo>
                    <a:pt x="0" y="156"/>
                  </a:moveTo>
                  <a:cubicBezTo>
                    <a:pt x="392" y="156"/>
                    <a:pt x="392" y="156"/>
                    <a:pt x="392" y="156"/>
                  </a:cubicBezTo>
                  <a:cubicBezTo>
                    <a:pt x="392" y="46"/>
                    <a:pt x="392" y="46"/>
                    <a:pt x="392" y="46"/>
                  </a:cubicBezTo>
                  <a:cubicBezTo>
                    <a:pt x="392" y="46"/>
                    <a:pt x="384" y="12"/>
                    <a:pt x="372" y="0"/>
                  </a:cubicBezTo>
                  <a:cubicBezTo>
                    <a:pt x="14" y="0"/>
                    <a:pt x="14" y="0"/>
                    <a:pt x="14" y="0"/>
                  </a:cubicBezTo>
                  <a:cubicBezTo>
                    <a:pt x="14" y="0"/>
                    <a:pt x="0" y="18"/>
                    <a:pt x="0" y="38"/>
                  </a:cubicBezTo>
                  <a:cubicBezTo>
                    <a:pt x="0" y="58"/>
                    <a:pt x="0" y="156"/>
                    <a:pt x="0" y="15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1" name="Group 10">
            <a:extLst>
              <a:ext uri="{FF2B5EF4-FFF2-40B4-BE49-F238E27FC236}">
                <a16:creationId xmlns:a16="http://schemas.microsoft.com/office/drawing/2014/main" id="{8E520196-3620-4AC8-B044-CBCDC0D3F9C9}"/>
              </a:ext>
            </a:extLst>
          </p:cNvPr>
          <p:cNvGrpSpPr>
            <a:grpSpLocks/>
          </p:cNvGrpSpPr>
          <p:nvPr/>
        </p:nvGrpSpPr>
        <p:grpSpPr bwMode="auto">
          <a:xfrm>
            <a:off x="1381125" y="2114550"/>
            <a:ext cx="579438" cy="309563"/>
            <a:chOff x="1143936" y="1742996"/>
            <a:chExt cx="531529" cy="284163"/>
          </a:xfrm>
        </p:grpSpPr>
        <p:sp>
          <p:nvSpPr>
            <p:cNvPr id="79934" name="Freeform 1428">
              <a:extLst>
                <a:ext uri="{FF2B5EF4-FFF2-40B4-BE49-F238E27FC236}">
                  <a16:creationId xmlns:a16="http://schemas.microsoft.com/office/drawing/2014/main" id="{E76A1AA1-F93C-4846-9458-E17BA89D786B}"/>
                </a:ext>
              </a:extLst>
            </p:cNvPr>
            <p:cNvSpPr>
              <a:spLocks/>
            </p:cNvSpPr>
            <p:nvPr/>
          </p:nvSpPr>
          <p:spPr bwMode="auto">
            <a:xfrm rot="10800000">
              <a:off x="1222376" y="1742996"/>
              <a:ext cx="374650" cy="284163"/>
            </a:xfrm>
            <a:custGeom>
              <a:avLst/>
              <a:gdLst>
                <a:gd name="T0" fmla="*/ 0 w 236"/>
                <a:gd name="T1" fmla="*/ 284163 h 179"/>
                <a:gd name="T2" fmla="*/ 374650 w 236"/>
                <a:gd name="T3" fmla="*/ 284163 h 179"/>
                <a:gd name="T4" fmla="*/ 374650 w 236"/>
                <a:gd name="T5" fmla="*/ 44450 h 179"/>
                <a:gd name="T6" fmla="*/ 231775 w 236"/>
                <a:gd name="T7" fmla="*/ 44450 h 179"/>
                <a:gd name="T8" fmla="*/ 187325 w 236"/>
                <a:gd name="T9" fmla="*/ 0 h 179"/>
                <a:gd name="T10" fmla="*/ 141288 w 236"/>
                <a:gd name="T11" fmla="*/ 44450 h 179"/>
                <a:gd name="T12" fmla="*/ 0 w 236"/>
                <a:gd name="T13" fmla="*/ 44450 h 179"/>
                <a:gd name="T14" fmla="*/ 0 w 236"/>
                <a:gd name="T15" fmla="*/ 284163 h 1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6" h="179">
                  <a:moveTo>
                    <a:pt x="0" y="179"/>
                  </a:moveTo>
                  <a:lnTo>
                    <a:pt x="236" y="179"/>
                  </a:lnTo>
                  <a:lnTo>
                    <a:pt x="236" y="28"/>
                  </a:lnTo>
                  <a:lnTo>
                    <a:pt x="146" y="28"/>
                  </a:lnTo>
                  <a:lnTo>
                    <a:pt x="118" y="0"/>
                  </a:lnTo>
                  <a:lnTo>
                    <a:pt x="89" y="28"/>
                  </a:lnTo>
                  <a:lnTo>
                    <a:pt x="0" y="28"/>
                  </a:lnTo>
                  <a:lnTo>
                    <a:pt x="0" y="17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35" name="Content Placeholder 2">
              <a:extLst>
                <a:ext uri="{FF2B5EF4-FFF2-40B4-BE49-F238E27FC236}">
                  <a16:creationId xmlns:a16="http://schemas.microsoft.com/office/drawing/2014/main" id="{864DECEA-B211-4A2C-84B5-0D379E97D0FD}"/>
                </a:ext>
              </a:extLst>
            </p:cNvPr>
            <p:cNvSpPr txBox="1">
              <a:spLocks/>
            </p:cNvSpPr>
            <p:nvPr/>
          </p:nvSpPr>
          <p:spPr bwMode="auto">
            <a:xfrm>
              <a:off x="1143936" y="1749470"/>
              <a:ext cx="531529" cy="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25%</a:t>
              </a:r>
              <a:endParaRPr kumimoji="0" lang="en-US" altLang="zh-CN" sz="7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15" name="Group 5">
            <a:extLst>
              <a:ext uri="{FF2B5EF4-FFF2-40B4-BE49-F238E27FC236}">
                <a16:creationId xmlns:a16="http://schemas.microsoft.com/office/drawing/2014/main" id="{67B43855-4145-486E-B490-60C4C2CD3DF1}"/>
              </a:ext>
            </a:extLst>
          </p:cNvPr>
          <p:cNvGrpSpPr>
            <a:grpSpLocks noChangeAspect="1"/>
          </p:cNvGrpSpPr>
          <p:nvPr/>
        </p:nvGrpSpPr>
        <p:grpSpPr bwMode="auto">
          <a:xfrm>
            <a:off x="1414463" y="4625975"/>
            <a:ext cx="522287" cy="735013"/>
            <a:chOff x="2120" y="689"/>
            <a:chExt cx="1522" cy="1906"/>
          </a:xfrm>
        </p:grpSpPr>
        <p:sp>
          <p:nvSpPr>
            <p:cNvPr id="79929" name="Freeform 6">
              <a:extLst>
                <a:ext uri="{FF2B5EF4-FFF2-40B4-BE49-F238E27FC236}">
                  <a16:creationId xmlns:a16="http://schemas.microsoft.com/office/drawing/2014/main" id="{1E295421-EF37-4CA5-B8B8-82ADF8180C89}"/>
                </a:ext>
              </a:extLst>
            </p:cNvPr>
            <p:cNvSpPr>
              <a:spLocks/>
            </p:cNvSpPr>
            <p:nvPr/>
          </p:nvSpPr>
          <p:spPr bwMode="auto">
            <a:xfrm>
              <a:off x="2966" y="833"/>
              <a:ext cx="454" cy="1578"/>
            </a:xfrm>
            <a:custGeom>
              <a:avLst/>
              <a:gdLst>
                <a:gd name="T0" fmla="*/ 454 w 192"/>
                <a:gd name="T1" fmla="*/ 1578 h 668"/>
                <a:gd name="T2" fmla="*/ 454 w 192"/>
                <a:gd name="T3" fmla="*/ 1313 h 668"/>
                <a:gd name="T4" fmla="*/ 383 w 192"/>
                <a:gd name="T5" fmla="*/ 1148 h 668"/>
                <a:gd name="T6" fmla="*/ 66 w 192"/>
                <a:gd name="T7" fmla="*/ 813 h 668"/>
                <a:gd name="T8" fmla="*/ 66 w 192"/>
                <a:gd name="T9" fmla="*/ 676 h 668"/>
                <a:gd name="T10" fmla="*/ 402 w 192"/>
                <a:gd name="T11" fmla="*/ 307 h 668"/>
                <a:gd name="T12" fmla="*/ 454 w 192"/>
                <a:gd name="T13" fmla="*/ 165 h 668"/>
                <a:gd name="T14" fmla="*/ 454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192" y="668"/>
                  </a:moveTo>
                  <a:cubicBezTo>
                    <a:pt x="192" y="556"/>
                    <a:pt x="192" y="556"/>
                    <a:pt x="192" y="556"/>
                  </a:cubicBezTo>
                  <a:cubicBezTo>
                    <a:pt x="192" y="556"/>
                    <a:pt x="191" y="515"/>
                    <a:pt x="162" y="486"/>
                  </a:cubicBezTo>
                  <a:cubicBezTo>
                    <a:pt x="133" y="457"/>
                    <a:pt x="28" y="344"/>
                    <a:pt x="28" y="344"/>
                  </a:cubicBezTo>
                  <a:cubicBezTo>
                    <a:pt x="28" y="344"/>
                    <a:pt x="0" y="314"/>
                    <a:pt x="28" y="286"/>
                  </a:cubicBezTo>
                  <a:cubicBezTo>
                    <a:pt x="56" y="258"/>
                    <a:pt x="170" y="130"/>
                    <a:pt x="170" y="130"/>
                  </a:cubicBezTo>
                  <a:cubicBezTo>
                    <a:pt x="170" y="130"/>
                    <a:pt x="192" y="96"/>
                    <a:pt x="192" y="70"/>
                  </a:cubicBezTo>
                  <a:cubicBezTo>
                    <a:pt x="192" y="44"/>
                    <a:pt x="192" y="0"/>
                    <a:pt x="192"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30" name="Freeform 7">
              <a:extLst>
                <a:ext uri="{FF2B5EF4-FFF2-40B4-BE49-F238E27FC236}">
                  <a16:creationId xmlns:a16="http://schemas.microsoft.com/office/drawing/2014/main" id="{730EA696-CE75-48D2-9A1F-66DFC16E1952}"/>
                </a:ext>
              </a:extLst>
            </p:cNvPr>
            <p:cNvSpPr>
              <a:spLocks/>
            </p:cNvSpPr>
            <p:nvPr/>
          </p:nvSpPr>
          <p:spPr bwMode="auto">
            <a:xfrm>
              <a:off x="2319" y="833"/>
              <a:ext cx="453" cy="1578"/>
            </a:xfrm>
            <a:custGeom>
              <a:avLst/>
              <a:gdLst>
                <a:gd name="T0" fmla="*/ 0 w 192"/>
                <a:gd name="T1" fmla="*/ 1578 h 668"/>
                <a:gd name="T2" fmla="*/ 0 w 192"/>
                <a:gd name="T3" fmla="*/ 1313 h 668"/>
                <a:gd name="T4" fmla="*/ 71 w 192"/>
                <a:gd name="T5" fmla="*/ 1148 h 668"/>
                <a:gd name="T6" fmla="*/ 387 w 192"/>
                <a:gd name="T7" fmla="*/ 813 h 668"/>
                <a:gd name="T8" fmla="*/ 387 w 192"/>
                <a:gd name="T9" fmla="*/ 676 h 668"/>
                <a:gd name="T10" fmla="*/ 52 w 192"/>
                <a:gd name="T11" fmla="*/ 307 h 668"/>
                <a:gd name="T12" fmla="*/ 0 w 192"/>
                <a:gd name="T13" fmla="*/ 165 h 668"/>
                <a:gd name="T14" fmla="*/ 0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0" y="668"/>
                  </a:moveTo>
                  <a:cubicBezTo>
                    <a:pt x="0" y="556"/>
                    <a:pt x="0" y="556"/>
                    <a:pt x="0" y="556"/>
                  </a:cubicBezTo>
                  <a:cubicBezTo>
                    <a:pt x="0" y="556"/>
                    <a:pt x="1" y="515"/>
                    <a:pt x="30" y="486"/>
                  </a:cubicBezTo>
                  <a:cubicBezTo>
                    <a:pt x="59" y="457"/>
                    <a:pt x="164" y="344"/>
                    <a:pt x="164" y="344"/>
                  </a:cubicBezTo>
                  <a:cubicBezTo>
                    <a:pt x="164" y="344"/>
                    <a:pt x="192" y="314"/>
                    <a:pt x="164" y="286"/>
                  </a:cubicBezTo>
                  <a:cubicBezTo>
                    <a:pt x="136" y="258"/>
                    <a:pt x="22" y="130"/>
                    <a:pt x="22" y="130"/>
                  </a:cubicBezTo>
                  <a:cubicBezTo>
                    <a:pt x="22" y="130"/>
                    <a:pt x="0" y="96"/>
                    <a:pt x="0" y="70"/>
                  </a:cubicBezTo>
                  <a:cubicBezTo>
                    <a:pt x="0" y="44"/>
                    <a:pt x="0" y="0"/>
                    <a:pt x="0"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31" name="Freeform 8">
              <a:extLst>
                <a:ext uri="{FF2B5EF4-FFF2-40B4-BE49-F238E27FC236}">
                  <a16:creationId xmlns:a16="http://schemas.microsoft.com/office/drawing/2014/main" id="{912736A9-6BE6-4492-8F67-CDC555FD463F}"/>
                </a:ext>
              </a:extLst>
            </p:cNvPr>
            <p:cNvSpPr>
              <a:spLocks/>
            </p:cNvSpPr>
            <p:nvPr/>
          </p:nvSpPr>
          <p:spPr bwMode="auto">
            <a:xfrm>
              <a:off x="2120" y="2439"/>
              <a:ext cx="1522" cy="156"/>
            </a:xfrm>
            <a:custGeom>
              <a:avLst/>
              <a:gdLst>
                <a:gd name="T0" fmla="*/ 0 w 586"/>
                <a:gd name="T1" fmla="*/ 47 h 66"/>
                <a:gd name="T2" fmla="*/ 52 w 586"/>
                <a:gd name="T3" fmla="*/ 0 h 66"/>
                <a:gd name="T4" fmla="*/ 1470 w 586"/>
                <a:gd name="T5" fmla="*/ 0 h 66"/>
                <a:gd name="T6" fmla="*/ 1522 w 586"/>
                <a:gd name="T7" fmla="*/ 47 h 66"/>
                <a:gd name="T8" fmla="*/ 1522 w 586"/>
                <a:gd name="T9" fmla="*/ 109 h 66"/>
                <a:gd name="T10" fmla="*/ 1470 w 586"/>
                <a:gd name="T11" fmla="*/ 156 h 66"/>
                <a:gd name="T12" fmla="*/ 52 w 586"/>
                <a:gd name="T13" fmla="*/ 156 h 66"/>
                <a:gd name="T14" fmla="*/ 0 w 586"/>
                <a:gd name="T15" fmla="*/ 109 h 66"/>
                <a:gd name="T16" fmla="*/ 0 w 586"/>
                <a:gd name="T17" fmla="*/ 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32" name="Freeform 9">
              <a:extLst>
                <a:ext uri="{FF2B5EF4-FFF2-40B4-BE49-F238E27FC236}">
                  <a16:creationId xmlns:a16="http://schemas.microsoft.com/office/drawing/2014/main" id="{4A23C26C-3157-40EB-AC3A-3C29B904A2F3}"/>
                </a:ext>
              </a:extLst>
            </p:cNvPr>
            <p:cNvSpPr>
              <a:spLocks/>
            </p:cNvSpPr>
            <p:nvPr/>
          </p:nvSpPr>
          <p:spPr bwMode="auto">
            <a:xfrm>
              <a:off x="2189" y="689"/>
              <a:ext cx="1384" cy="72"/>
            </a:xfrm>
            <a:custGeom>
              <a:avLst/>
              <a:gdLst>
                <a:gd name="T0" fmla="*/ 0 w 586"/>
                <a:gd name="T1" fmla="*/ 22 h 66"/>
                <a:gd name="T2" fmla="*/ 47 w 586"/>
                <a:gd name="T3" fmla="*/ 0 h 66"/>
                <a:gd name="T4" fmla="*/ 1337 w 586"/>
                <a:gd name="T5" fmla="*/ 0 h 66"/>
                <a:gd name="T6" fmla="*/ 1384 w 586"/>
                <a:gd name="T7" fmla="*/ 22 h 66"/>
                <a:gd name="T8" fmla="*/ 1384 w 586"/>
                <a:gd name="T9" fmla="*/ 50 h 66"/>
                <a:gd name="T10" fmla="*/ 1337 w 586"/>
                <a:gd name="T11" fmla="*/ 72 h 66"/>
                <a:gd name="T12" fmla="*/ 47 w 586"/>
                <a:gd name="T13" fmla="*/ 72 h 66"/>
                <a:gd name="T14" fmla="*/ 0 w 586"/>
                <a:gd name="T15" fmla="*/ 50 h 66"/>
                <a:gd name="T16" fmla="*/ 0 w 586"/>
                <a:gd name="T17" fmla="*/ 2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33" name="Freeform 10">
              <a:extLst>
                <a:ext uri="{FF2B5EF4-FFF2-40B4-BE49-F238E27FC236}">
                  <a16:creationId xmlns:a16="http://schemas.microsoft.com/office/drawing/2014/main" id="{9A8E0506-E01E-4F06-99D5-EAB7579447AE}"/>
                </a:ext>
              </a:extLst>
            </p:cNvPr>
            <p:cNvSpPr>
              <a:spLocks/>
            </p:cNvSpPr>
            <p:nvPr/>
          </p:nvSpPr>
          <p:spPr bwMode="auto">
            <a:xfrm>
              <a:off x="2406" y="2226"/>
              <a:ext cx="926" cy="185"/>
            </a:xfrm>
            <a:custGeom>
              <a:avLst/>
              <a:gdLst>
                <a:gd name="T0" fmla="*/ 0 w 392"/>
                <a:gd name="T1" fmla="*/ 185 h 156"/>
                <a:gd name="T2" fmla="*/ 926 w 392"/>
                <a:gd name="T3" fmla="*/ 185 h 156"/>
                <a:gd name="T4" fmla="*/ 926 w 392"/>
                <a:gd name="T5" fmla="*/ 55 h 156"/>
                <a:gd name="T6" fmla="*/ 879 w 392"/>
                <a:gd name="T7" fmla="*/ 0 h 156"/>
                <a:gd name="T8" fmla="*/ 33 w 392"/>
                <a:gd name="T9" fmla="*/ 0 h 156"/>
                <a:gd name="T10" fmla="*/ 0 w 392"/>
                <a:gd name="T11" fmla="*/ 45 h 156"/>
                <a:gd name="T12" fmla="*/ 0 w 392"/>
                <a:gd name="T13" fmla="*/ 185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2" h="156">
                  <a:moveTo>
                    <a:pt x="0" y="156"/>
                  </a:moveTo>
                  <a:cubicBezTo>
                    <a:pt x="392" y="156"/>
                    <a:pt x="392" y="156"/>
                    <a:pt x="392" y="156"/>
                  </a:cubicBezTo>
                  <a:cubicBezTo>
                    <a:pt x="392" y="46"/>
                    <a:pt x="392" y="46"/>
                    <a:pt x="392" y="46"/>
                  </a:cubicBezTo>
                  <a:cubicBezTo>
                    <a:pt x="392" y="46"/>
                    <a:pt x="384" y="12"/>
                    <a:pt x="372" y="0"/>
                  </a:cubicBezTo>
                  <a:cubicBezTo>
                    <a:pt x="14" y="0"/>
                    <a:pt x="14" y="0"/>
                    <a:pt x="14" y="0"/>
                  </a:cubicBezTo>
                  <a:cubicBezTo>
                    <a:pt x="14" y="0"/>
                    <a:pt x="0" y="18"/>
                    <a:pt x="0" y="38"/>
                  </a:cubicBezTo>
                  <a:cubicBezTo>
                    <a:pt x="0" y="58"/>
                    <a:pt x="0" y="156"/>
                    <a:pt x="0" y="1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21" name="Group 20">
            <a:extLst>
              <a:ext uri="{FF2B5EF4-FFF2-40B4-BE49-F238E27FC236}">
                <a16:creationId xmlns:a16="http://schemas.microsoft.com/office/drawing/2014/main" id="{25784CB5-DD6E-4917-9D27-977CB46337A1}"/>
              </a:ext>
            </a:extLst>
          </p:cNvPr>
          <p:cNvGrpSpPr>
            <a:grpSpLocks/>
          </p:cNvGrpSpPr>
          <p:nvPr/>
        </p:nvGrpSpPr>
        <p:grpSpPr bwMode="auto">
          <a:xfrm>
            <a:off x="1381125" y="4148138"/>
            <a:ext cx="579438" cy="311150"/>
            <a:chOff x="2408856" y="1742996"/>
            <a:chExt cx="531529" cy="284163"/>
          </a:xfrm>
        </p:grpSpPr>
        <p:sp>
          <p:nvSpPr>
            <p:cNvPr id="79927" name="Freeform 1428">
              <a:extLst>
                <a:ext uri="{FF2B5EF4-FFF2-40B4-BE49-F238E27FC236}">
                  <a16:creationId xmlns:a16="http://schemas.microsoft.com/office/drawing/2014/main" id="{B19BFF1E-CB76-4A09-9D01-5BC31FDB4122}"/>
                </a:ext>
              </a:extLst>
            </p:cNvPr>
            <p:cNvSpPr>
              <a:spLocks/>
            </p:cNvSpPr>
            <p:nvPr/>
          </p:nvSpPr>
          <p:spPr bwMode="auto">
            <a:xfrm rot="10800000">
              <a:off x="2487296" y="1742996"/>
              <a:ext cx="374650" cy="284163"/>
            </a:xfrm>
            <a:custGeom>
              <a:avLst/>
              <a:gdLst>
                <a:gd name="T0" fmla="*/ 0 w 236"/>
                <a:gd name="T1" fmla="*/ 284163 h 179"/>
                <a:gd name="T2" fmla="*/ 374650 w 236"/>
                <a:gd name="T3" fmla="*/ 284163 h 179"/>
                <a:gd name="T4" fmla="*/ 374650 w 236"/>
                <a:gd name="T5" fmla="*/ 44450 h 179"/>
                <a:gd name="T6" fmla="*/ 231775 w 236"/>
                <a:gd name="T7" fmla="*/ 44450 h 179"/>
                <a:gd name="T8" fmla="*/ 187325 w 236"/>
                <a:gd name="T9" fmla="*/ 0 h 179"/>
                <a:gd name="T10" fmla="*/ 141288 w 236"/>
                <a:gd name="T11" fmla="*/ 44450 h 179"/>
                <a:gd name="T12" fmla="*/ 0 w 236"/>
                <a:gd name="T13" fmla="*/ 44450 h 179"/>
                <a:gd name="T14" fmla="*/ 0 w 236"/>
                <a:gd name="T15" fmla="*/ 284163 h 1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6" h="179">
                  <a:moveTo>
                    <a:pt x="0" y="179"/>
                  </a:moveTo>
                  <a:lnTo>
                    <a:pt x="236" y="179"/>
                  </a:lnTo>
                  <a:lnTo>
                    <a:pt x="236" y="28"/>
                  </a:lnTo>
                  <a:lnTo>
                    <a:pt x="146" y="28"/>
                  </a:lnTo>
                  <a:lnTo>
                    <a:pt x="118" y="0"/>
                  </a:lnTo>
                  <a:lnTo>
                    <a:pt x="89" y="28"/>
                  </a:lnTo>
                  <a:lnTo>
                    <a:pt x="0" y="28"/>
                  </a:lnTo>
                  <a:lnTo>
                    <a:pt x="0" y="17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28" name="Content Placeholder 2">
              <a:extLst>
                <a:ext uri="{FF2B5EF4-FFF2-40B4-BE49-F238E27FC236}">
                  <a16:creationId xmlns:a16="http://schemas.microsoft.com/office/drawing/2014/main" id="{0AA3FABC-2C6C-4B06-957C-C056BB5EED97}"/>
                </a:ext>
              </a:extLst>
            </p:cNvPr>
            <p:cNvSpPr txBox="1">
              <a:spLocks/>
            </p:cNvSpPr>
            <p:nvPr/>
          </p:nvSpPr>
          <p:spPr bwMode="auto">
            <a:xfrm>
              <a:off x="2408856" y="1749469"/>
              <a:ext cx="531529" cy="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13%</a:t>
              </a:r>
              <a:endParaRPr kumimoji="0" lang="en-US" altLang="zh-CN" sz="7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27" name="Content Placeholder 2">
            <a:extLst>
              <a:ext uri="{FF2B5EF4-FFF2-40B4-BE49-F238E27FC236}">
                <a16:creationId xmlns:a16="http://schemas.microsoft.com/office/drawing/2014/main" id="{79AF1E17-DBBA-4F91-AD79-3B19B35A7DC3}"/>
              </a:ext>
            </a:extLst>
          </p:cNvPr>
          <p:cNvSpPr txBox="1">
            <a:spLocks/>
          </p:cNvSpPr>
          <p:nvPr/>
        </p:nvSpPr>
        <p:spPr>
          <a:xfrm>
            <a:off x="2116138" y="2047875"/>
            <a:ext cx="1935162" cy="1298575"/>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800" b="0"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FACEBOOK</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Fusce suscipit neque non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libero</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aliquam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consectetur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adipiscing</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elit</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p>
        </p:txBody>
      </p:sp>
      <p:sp>
        <p:nvSpPr>
          <p:cNvPr id="28" name="Content Placeholder 2">
            <a:extLst>
              <a:ext uri="{FF2B5EF4-FFF2-40B4-BE49-F238E27FC236}">
                <a16:creationId xmlns:a16="http://schemas.microsoft.com/office/drawing/2014/main" id="{FE5A4BD2-CC7E-47EA-92DD-09F237CA6F44}"/>
              </a:ext>
            </a:extLst>
          </p:cNvPr>
          <p:cNvSpPr txBox="1">
            <a:spLocks/>
          </p:cNvSpPr>
          <p:nvPr/>
        </p:nvSpPr>
        <p:spPr>
          <a:xfrm>
            <a:off x="2116138" y="4110038"/>
            <a:ext cx="1935162" cy="1298575"/>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800" b="0"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VIMEO</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Fusce suscipit neque non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libero</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aliquam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consectetur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adipiscing</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elit</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p>
        </p:txBody>
      </p:sp>
      <p:grpSp>
        <p:nvGrpSpPr>
          <p:cNvPr id="31" name="Group 30">
            <a:extLst>
              <a:ext uri="{FF2B5EF4-FFF2-40B4-BE49-F238E27FC236}">
                <a16:creationId xmlns:a16="http://schemas.microsoft.com/office/drawing/2014/main" id="{F117E439-6420-4D4B-94E0-EBEE2198C6BB}"/>
              </a:ext>
            </a:extLst>
          </p:cNvPr>
          <p:cNvGrpSpPr>
            <a:grpSpLocks/>
          </p:cNvGrpSpPr>
          <p:nvPr/>
        </p:nvGrpSpPr>
        <p:grpSpPr bwMode="auto">
          <a:xfrm>
            <a:off x="4805363" y="2173288"/>
            <a:ext cx="579437" cy="309562"/>
            <a:chOff x="3673776" y="1742996"/>
            <a:chExt cx="531529" cy="284163"/>
          </a:xfrm>
        </p:grpSpPr>
        <p:sp>
          <p:nvSpPr>
            <p:cNvPr id="38" name="Freeform 1428">
              <a:extLst>
                <a:ext uri="{FF2B5EF4-FFF2-40B4-BE49-F238E27FC236}">
                  <a16:creationId xmlns:a16="http://schemas.microsoft.com/office/drawing/2014/main" id="{B4E3D44C-7955-4339-BBB6-BA080797F780}"/>
                </a:ext>
              </a:extLst>
            </p:cNvPr>
            <p:cNvSpPr>
              <a:spLocks/>
            </p:cNvSpPr>
            <p:nvPr/>
          </p:nvSpPr>
          <p:spPr bwMode="auto">
            <a:xfrm rot="10800000">
              <a:off x="3752413" y="1742996"/>
              <a:ext cx="374255" cy="284163"/>
            </a:xfrm>
            <a:custGeom>
              <a:avLst/>
              <a:gdLst>
                <a:gd name="T0" fmla="*/ 0 w 236"/>
                <a:gd name="T1" fmla="*/ 179 h 179"/>
                <a:gd name="T2" fmla="*/ 236 w 236"/>
                <a:gd name="T3" fmla="*/ 179 h 179"/>
                <a:gd name="T4" fmla="*/ 236 w 236"/>
                <a:gd name="T5" fmla="*/ 28 h 179"/>
                <a:gd name="T6" fmla="*/ 146 w 236"/>
                <a:gd name="T7" fmla="*/ 28 h 179"/>
                <a:gd name="T8" fmla="*/ 118 w 236"/>
                <a:gd name="T9" fmla="*/ 0 h 179"/>
                <a:gd name="T10" fmla="*/ 89 w 236"/>
                <a:gd name="T11" fmla="*/ 28 h 179"/>
                <a:gd name="T12" fmla="*/ 0 w 236"/>
                <a:gd name="T13" fmla="*/ 28 h 179"/>
                <a:gd name="T14" fmla="*/ 0 w 236"/>
                <a:gd name="T15" fmla="*/ 17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79">
                  <a:moveTo>
                    <a:pt x="0" y="179"/>
                  </a:moveTo>
                  <a:lnTo>
                    <a:pt x="236" y="179"/>
                  </a:lnTo>
                  <a:lnTo>
                    <a:pt x="236" y="28"/>
                  </a:lnTo>
                  <a:lnTo>
                    <a:pt x="146" y="28"/>
                  </a:lnTo>
                  <a:lnTo>
                    <a:pt x="118" y="0"/>
                  </a:lnTo>
                  <a:lnTo>
                    <a:pt x="89" y="28"/>
                  </a:lnTo>
                  <a:lnTo>
                    <a:pt x="0" y="28"/>
                  </a:lnTo>
                  <a:lnTo>
                    <a:pt x="0" y="179"/>
                  </a:lnTo>
                  <a:close/>
                </a:path>
              </a:pathLst>
            </a:custGeom>
            <a:solidFill>
              <a:schemeClr val="accent3"/>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26" name="Content Placeholder 2">
              <a:extLst>
                <a:ext uri="{FF2B5EF4-FFF2-40B4-BE49-F238E27FC236}">
                  <a16:creationId xmlns:a16="http://schemas.microsoft.com/office/drawing/2014/main" id="{D85C454A-E4E7-435A-BA55-AE5AC18A0AF4}"/>
                </a:ext>
              </a:extLst>
            </p:cNvPr>
            <p:cNvSpPr txBox="1">
              <a:spLocks/>
            </p:cNvSpPr>
            <p:nvPr/>
          </p:nvSpPr>
          <p:spPr bwMode="auto">
            <a:xfrm>
              <a:off x="3673776" y="1749469"/>
              <a:ext cx="531529" cy="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50%</a:t>
              </a:r>
              <a:endParaRPr kumimoji="0" lang="en-US" altLang="zh-CN" sz="7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32" name="Group 31">
            <a:extLst>
              <a:ext uri="{FF2B5EF4-FFF2-40B4-BE49-F238E27FC236}">
                <a16:creationId xmlns:a16="http://schemas.microsoft.com/office/drawing/2014/main" id="{EFC50D81-59B5-4CE6-9C2E-FAA27DF96D18}"/>
              </a:ext>
            </a:extLst>
          </p:cNvPr>
          <p:cNvGrpSpPr>
            <a:grpSpLocks/>
          </p:cNvGrpSpPr>
          <p:nvPr/>
        </p:nvGrpSpPr>
        <p:grpSpPr bwMode="auto">
          <a:xfrm>
            <a:off x="4838700" y="2651125"/>
            <a:ext cx="522288" cy="733425"/>
            <a:chOff x="3704172" y="2181310"/>
            <a:chExt cx="478387" cy="673544"/>
          </a:xfrm>
        </p:grpSpPr>
        <p:sp>
          <p:nvSpPr>
            <p:cNvPr id="79920" name="Freeform 6">
              <a:extLst>
                <a:ext uri="{FF2B5EF4-FFF2-40B4-BE49-F238E27FC236}">
                  <a16:creationId xmlns:a16="http://schemas.microsoft.com/office/drawing/2014/main" id="{92E9B758-3772-4823-8549-968F91926932}"/>
                </a:ext>
              </a:extLst>
            </p:cNvPr>
            <p:cNvSpPr>
              <a:spLocks/>
            </p:cNvSpPr>
            <p:nvPr/>
          </p:nvSpPr>
          <p:spPr bwMode="auto">
            <a:xfrm>
              <a:off x="3970082" y="2232197"/>
              <a:ext cx="142699" cy="557635"/>
            </a:xfrm>
            <a:custGeom>
              <a:avLst/>
              <a:gdLst>
                <a:gd name="T0" fmla="*/ 142699 w 192"/>
                <a:gd name="T1" fmla="*/ 557635 h 668"/>
                <a:gd name="T2" fmla="*/ 142699 w 192"/>
                <a:gd name="T3" fmla="*/ 464139 h 668"/>
                <a:gd name="T4" fmla="*/ 120402 w 192"/>
                <a:gd name="T5" fmla="*/ 405705 h 668"/>
                <a:gd name="T6" fmla="*/ 20810 w 192"/>
                <a:gd name="T7" fmla="*/ 287165 h 668"/>
                <a:gd name="T8" fmla="*/ 20810 w 192"/>
                <a:gd name="T9" fmla="*/ 238748 h 668"/>
                <a:gd name="T10" fmla="*/ 126348 w 192"/>
                <a:gd name="T11" fmla="*/ 108522 h 668"/>
                <a:gd name="T12" fmla="*/ 142699 w 192"/>
                <a:gd name="T13" fmla="*/ 58435 h 668"/>
                <a:gd name="T14" fmla="*/ 142699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192" y="668"/>
                  </a:moveTo>
                  <a:cubicBezTo>
                    <a:pt x="192" y="556"/>
                    <a:pt x="192" y="556"/>
                    <a:pt x="192" y="556"/>
                  </a:cubicBezTo>
                  <a:cubicBezTo>
                    <a:pt x="192" y="556"/>
                    <a:pt x="191" y="515"/>
                    <a:pt x="162" y="486"/>
                  </a:cubicBezTo>
                  <a:cubicBezTo>
                    <a:pt x="133" y="457"/>
                    <a:pt x="28" y="344"/>
                    <a:pt x="28" y="344"/>
                  </a:cubicBezTo>
                  <a:cubicBezTo>
                    <a:pt x="28" y="344"/>
                    <a:pt x="0" y="314"/>
                    <a:pt x="28" y="286"/>
                  </a:cubicBezTo>
                  <a:cubicBezTo>
                    <a:pt x="56" y="258"/>
                    <a:pt x="170" y="130"/>
                    <a:pt x="170" y="130"/>
                  </a:cubicBezTo>
                  <a:cubicBezTo>
                    <a:pt x="170" y="130"/>
                    <a:pt x="192" y="96"/>
                    <a:pt x="192" y="70"/>
                  </a:cubicBezTo>
                  <a:cubicBezTo>
                    <a:pt x="192" y="44"/>
                    <a:pt x="192" y="0"/>
                    <a:pt x="192"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21" name="Freeform 7">
              <a:extLst>
                <a:ext uri="{FF2B5EF4-FFF2-40B4-BE49-F238E27FC236}">
                  <a16:creationId xmlns:a16="http://schemas.microsoft.com/office/drawing/2014/main" id="{AEFC27DE-DCF3-4EE5-9593-D32B46C47877}"/>
                </a:ext>
              </a:extLst>
            </p:cNvPr>
            <p:cNvSpPr>
              <a:spLocks/>
            </p:cNvSpPr>
            <p:nvPr/>
          </p:nvSpPr>
          <p:spPr bwMode="auto">
            <a:xfrm>
              <a:off x="3766721" y="2232197"/>
              <a:ext cx="142385" cy="557635"/>
            </a:xfrm>
            <a:custGeom>
              <a:avLst/>
              <a:gdLst>
                <a:gd name="T0" fmla="*/ 0 w 192"/>
                <a:gd name="T1" fmla="*/ 557635 h 668"/>
                <a:gd name="T2" fmla="*/ 0 w 192"/>
                <a:gd name="T3" fmla="*/ 464139 h 668"/>
                <a:gd name="T4" fmla="*/ 22248 w 192"/>
                <a:gd name="T5" fmla="*/ 405705 h 668"/>
                <a:gd name="T6" fmla="*/ 121621 w 192"/>
                <a:gd name="T7" fmla="*/ 287165 h 668"/>
                <a:gd name="T8" fmla="*/ 121621 w 192"/>
                <a:gd name="T9" fmla="*/ 238748 h 668"/>
                <a:gd name="T10" fmla="*/ 16315 w 192"/>
                <a:gd name="T11" fmla="*/ 108522 h 668"/>
                <a:gd name="T12" fmla="*/ 0 w 192"/>
                <a:gd name="T13" fmla="*/ 58435 h 668"/>
                <a:gd name="T14" fmla="*/ 0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0" y="668"/>
                  </a:moveTo>
                  <a:cubicBezTo>
                    <a:pt x="0" y="556"/>
                    <a:pt x="0" y="556"/>
                    <a:pt x="0" y="556"/>
                  </a:cubicBezTo>
                  <a:cubicBezTo>
                    <a:pt x="0" y="556"/>
                    <a:pt x="1" y="515"/>
                    <a:pt x="30" y="486"/>
                  </a:cubicBezTo>
                  <a:cubicBezTo>
                    <a:pt x="59" y="457"/>
                    <a:pt x="164" y="344"/>
                    <a:pt x="164" y="344"/>
                  </a:cubicBezTo>
                  <a:cubicBezTo>
                    <a:pt x="164" y="344"/>
                    <a:pt x="192" y="314"/>
                    <a:pt x="164" y="286"/>
                  </a:cubicBezTo>
                  <a:cubicBezTo>
                    <a:pt x="136" y="258"/>
                    <a:pt x="22" y="130"/>
                    <a:pt x="22" y="130"/>
                  </a:cubicBezTo>
                  <a:cubicBezTo>
                    <a:pt x="22" y="130"/>
                    <a:pt x="0" y="96"/>
                    <a:pt x="0" y="70"/>
                  </a:cubicBezTo>
                  <a:cubicBezTo>
                    <a:pt x="0" y="44"/>
                    <a:pt x="0" y="0"/>
                    <a:pt x="0"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22" name="Freeform 8">
              <a:extLst>
                <a:ext uri="{FF2B5EF4-FFF2-40B4-BE49-F238E27FC236}">
                  <a16:creationId xmlns:a16="http://schemas.microsoft.com/office/drawing/2014/main" id="{843207D2-E09C-4432-B194-5FE74E09BB56}"/>
                </a:ext>
              </a:extLst>
            </p:cNvPr>
            <p:cNvSpPr>
              <a:spLocks/>
            </p:cNvSpPr>
            <p:nvPr/>
          </p:nvSpPr>
          <p:spPr bwMode="auto">
            <a:xfrm>
              <a:off x="3704172" y="2799727"/>
              <a:ext cx="478387" cy="55127"/>
            </a:xfrm>
            <a:custGeom>
              <a:avLst/>
              <a:gdLst>
                <a:gd name="T0" fmla="*/ 0 w 586"/>
                <a:gd name="T1" fmla="*/ 16705 h 66"/>
                <a:gd name="T2" fmla="*/ 16327 w 586"/>
                <a:gd name="T3" fmla="*/ 0 h 66"/>
                <a:gd name="T4" fmla="*/ 462060 w 586"/>
                <a:gd name="T5" fmla="*/ 0 h 66"/>
                <a:gd name="T6" fmla="*/ 478387 w 586"/>
                <a:gd name="T7" fmla="*/ 16705 h 66"/>
                <a:gd name="T8" fmla="*/ 478387 w 586"/>
                <a:gd name="T9" fmla="*/ 38422 h 66"/>
                <a:gd name="T10" fmla="*/ 462060 w 586"/>
                <a:gd name="T11" fmla="*/ 55127 h 66"/>
                <a:gd name="T12" fmla="*/ 16327 w 586"/>
                <a:gd name="T13" fmla="*/ 55127 h 66"/>
                <a:gd name="T14" fmla="*/ 0 w 586"/>
                <a:gd name="T15" fmla="*/ 38422 h 66"/>
                <a:gd name="T16" fmla="*/ 0 w 586"/>
                <a:gd name="T17" fmla="*/ 16705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23" name="Freeform 9">
              <a:extLst>
                <a:ext uri="{FF2B5EF4-FFF2-40B4-BE49-F238E27FC236}">
                  <a16:creationId xmlns:a16="http://schemas.microsoft.com/office/drawing/2014/main" id="{24E52D0C-6A66-453B-BA72-6A370AD3517C}"/>
                </a:ext>
              </a:extLst>
            </p:cNvPr>
            <p:cNvSpPr>
              <a:spLocks/>
            </p:cNvSpPr>
            <p:nvPr/>
          </p:nvSpPr>
          <p:spPr bwMode="auto">
            <a:xfrm>
              <a:off x="3725860" y="2181310"/>
              <a:ext cx="435012" cy="25443"/>
            </a:xfrm>
            <a:custGeom>
              <a:avLst/>
              <a:gdLst>
                <a:gd name="T0" fmla="*/ 0 w 586"/>
                <a:gd name="T1" fmla="*/ 7710 h 66"/>
                <a:gd name="T2" fmla="*/ 14847 w 586"/>
                <a:gd name="T3" fmla="*/ 0 h 66"/>
                <a:gd name="T4" fmla="*/ 420165 w 586"/>
                <a:gd name="T5" fmla="*/ 0 h 66"/>
                <a:gd name="T6" fmla="*/ 435012 w 586"/>
                <a:gd name="T7" fmla="*/ 7710 h 66"/>
                <a:gd name="T8" fmla="*/ 435012 w 586"/>
                <a:gd name="T9" fmla="*/ 17733 h 66"/>
                <a:gd name="T10" fmla="*/ 420165 w 586"/>
                <a:gd name="T11" fmla="*/ 25443 h 66"/>
                <a:gd name="T12" fmla="*/ 14847 w 586"/>
                <a:gd name="T13" fmla="*/ 25443 h 66"/>
                <a:gd name="T14" fmla="*/ 0 w 586"/>
                <a:gd name="T15" fmla="*/ 17733 h 66"/>
                <a:gd name="T16" fmla="*/ 0 w 586"/>
                <a:gd name="T17" fmla="*/ 771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Freeform 15">
              <a:extLst>
                <a:ext uri="{FF2B5EF4-FFF2-40B4-BE49-F238E27FC236}">
                  <a16:creationId xmlns:a16="http://schemas.microsoft.com/office/drawing/2014/main" id="{E5A80483-6FB0-4DA8-AA5E-7D1E803AFBDF}"/>
                </a:ext>
              </a:extLst>
            </p:cNvPr>
            <p:cNvSpPr>
              <a:spLocks/>
            </p:cNvSpPr>
            <p:nvPr/>
          </p:nvSpPr>
          <p:spPr bwMode="auto">
            <a:xfrm>
              <a:off x="3800140" y="2497672"/>
              <a:ext cx="286451" cy="287203"/>
            </a:xfrm>
            <a:custGeom>
              <a:avLst/>
              <a:gdLst>
                <a:gd name="T0" fmla="*/ 372 w 392"/>
                <a:gd name="T1" fmla="*/ 210 h 366"/>
                <a:gd name="T2" fmla="*/ 347 w 392"/>
                <a:gd name="T3" fmla="*/ 180 h 366"/>
                <a:gd name="T4" fmla="*/ 230 w 392"/>
                <a:gd name="T5" fmla="*/ 55 h 366"/>
                <a:gd name="T6" fmla="*/ 191 w 392"/>
                <a:gd name="T7" fmla="*/ 0 h 366"/>
                <a:gd name="T8" fmla="*/ 133 w 392"/>
                <a:gd name="T9" fmla="*/ 89 h 366"/>
                <a:gd name="T10" fmla="*/ 14 w 392"/>
                <a:gd name="T11" fmla="*/ 210 h 366"/>
                <a:gd name="T12" fmla="*/ 0 w 392"/>
                <a:gd name="T13" fmla="*/ 248 h 366"/>
                <a:gd name="T14" fmla="*/ 0 w 392"/>
                <a:gd name="T15" fmla="*/ 366 h 366"/>
                <a:gd name="T16" fmla="*/ 392 w 392"/>
                <a:gd name="T17" fmla="*/ 366 h 366"/>
                <a:gd name="T18" fmla="*/ 392 w 392"/>
                <a:gd name="T19" fmla="*/ 256 h 366"/>
                <a:gd name="T20" fmla="*/ 372 w 392"/>
                <a:gd name="T21" fmla="*/ 2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66">
                  <a:moveTo>
                    <a:pt x="372" y="210"/>
                  </a:moveTo>
                  <a:cubicBezTo>
                    <a:pt x="347" y="180"/>
                    <a:pt x="347" y="180"/>
                    <a:pt x="347" y="180"/>
                  </a:cubicBezTo>
                  <a:cubicBezTo>
                    <a:pt x="347" y="180"/>
                    <a:pt x="259" y="84"/>
                    <a:pt x="230" y="55"/>
                  </a:cubicBezTo>
                  <a:cubicBezTo>
                    <a:pt x="201" y="25"/>
                    <a:pt x="191" y="0"/>
                    <a:pt x="191" y="0"/>
                  </a:cubicBezTo>
                  <a:cubicBezTo>
                    <a:pt x="191" y="21"/>
                    <a:pt x="166" y="56"/>
                    <a:pt x="133" y="89"/>
                  </a:cubicBezTo>
                  <a:cubicBezTo>
                    <a:pt x="101" y="121"/>
                    <a:pt x="14" y="210"/>
                    <a:pt x="14" y="210"/>
                  </a:cubicBezTo>
                  <a:cubicBezTo>
                    <a:pt x="14" y="210"/>
                    <a:pt x="0" y="228"/>
                    <a:pt x="0" y="248"/>
                  </a:cubicBezTo>
                  <a:cubicBezTo>
                    <a:pt x="0" y="268"/>
                    <a:pt x="0" y="366"/>
                    <a:pt x="0" y="366"/>
                  </a:cubicBezTo>
                  <a:cubicBezTo>
                    <a:pt x="392" y="366"/>
                    <a:pt x="392" y="366"/>
                    <a:pt x="392" y="366"/>
                  </a:cubicBezTo>
                  <a:cubicBezTo>
                    <a:pt x="392" y="256"/>
                    <a:pt x="392" y="256"/>
                    <a:pt x="392" y="256"/>
                  </a:cubicBezTo>
                  <a:cubicBezTo>
                    <a:pt x="392" y="256"/>
                    <a:pt x="384" y="222"/>
                    <a:pt x="372" y="210"/>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1" name="Group 40">
            <a:extLst>
              <a:ext uri="{FF2B5EF4-FFF2-40B4-BE49-F238E27FC236}">
                <a16:creationId xmlns:a16="http://schemas.microsoft.com/office/drawing/2014/main" id="{878A4C3E-3A50-4C2B-8FF6-CEBC70164D4F}"/>
              </a:ext>
            </a:extLst>
          </p:cNvPr>
          <p:cNvGrpSpPr>
            <a:grpSpLocks/>
          </p:cNvGrpSpPr>
          <p:nvPr/>
        </p:nvGrpSpPr>
        <p:grpSpPr bwMode="auto">
          <a:xfrm>
            <a:off x="4805363" y="4191000"/>
            <a:ext cx="579437" cy="309563"/>
            <a:chOff x="4938696" y="1742996"/>
            <a:chExt cx="531529" cy="284163"/>
          </a:xfrm>
        </p:grpSpPr>
        <p:sp>
          <p:nvSpPr>
            <p:cNvPr id="50" name="Freeform 1428">
              <a:extLst>
                <a:ext uri="{FF2B5EF4-FFF2-40B4-BE49-F238E27FC236}">
                  <a16:creationId xmlns:a16="http://schemas.microsoft.com/office/drawing/2014/main" id="{B51F999C-4AE5-4BEB-BEBF-50327D584D0F}"/>
                </a:ext>
              </a:extLst>
            </p:cNvPr>
            <p:cNvSpPr>
              <a:spLocks/>
            </p:cNvSpPr>
            <p:nvPr/>
          </p:nvSpPr>
          <p:spPr bwMode="auto">
            <a:xfrm rot="10800000">
              <a:off x="5017333" y="1742996"/>
              <a:ext cx="374255" cy="284163"/>
            </a:xfrm>
            <a:custGeom>
              <a:avLst/>
              <a:gdLst>
                <a:gd name="T0" fmla="*/ 0 w 236"/>
                <a:gd name="T1" fmla="*/ 179 h 179"/>
                <a:gd name="T2" fmla="*/ 236 w 236"/>
                <a:gd name="T3" fmla="*/ 179 h 179"/>
                <a:gd name="T4" fmla="*/ 236 w 236"/>
                <a:gd name="T5" fmla="*/ 28 h 179"/>
                <a:gd name="T6" fmla="*/ 146 w 236"/>
                <a:gd name="T7" fmla="*/ 28 h 179"/>
                <a:gd name="T8" fmla="*/ 118 w 236"/>
                <a:gd name="T9" fmla="*/ 0 h 179"/>
                <a:gd name="T10" fmla="*/ 89 w 236"/>
                <a:gd name="T11" fmla="*/ 28 h 179"/>
                <a:gd name="T12" fmla="*/ 0 w 236"/>
                <a:gd name="T13" fmla="*/ 28 h 179"/>
                <a:gd name="T14" fmla="*/ 0 w 236"/>
                <a:gd name="T15" fmla="*/ 17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79">
                  <a:moveTo>
                    <a:pt x="0" y="179"/>
                  </a:moveTo>
                  <a:lnTo>
                    <a:pt x="236" y="179"/>
                  </a:lnTo>
                  <a:lnTo>
                    <a:pt x="236" y="28"/>
                  </a:lnTo>
                  <a:lnTo>
                    <a:pt x="146" y="28"/>
                  </a:lnTo>
                  <a:lnTo>
                    <a:pt x="118" y="0"/>
                  </a:lnTo>
                  <a:lnTo>
                    <a:pt x="89" y="28"/>
                  </a:lnTo>
                  <a:lnTo>
                    <a:pt x="0" y="28"/>
                  </a:lnTo>
                  <a:lnTo>
                    <a:pt x="0" y="179"/>
                  </a:lnTo>
                  <a:close/>
                </a:path>
              </a:pathLst>
            </a:custGeom>
            <a:solidFill>
              <a:schemeClr val="accent4"/>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19" name="Content Placeholder 2">
              <a:extLst>
                <a:ext uri="{FF2B5EF4-FFF2-40B4-BE49-F238E27FC236}">
                  <a16:creationId xmlns:a16="http://schemas.microsoft.com/office/drawing/2014/main" id="{7B5F65A7-0085-4451-AA4D-25100886FF8B}"/>
                </a:ext>
              </a:extLst>
            </p:cNvPr>
            <p:cNvSpPr txBox="1">
              <a:spLocks/>
            </p:cNvSpPr>
            <p:nvPr/>
          </p:nvSpPr>
          <p:spPr bwMode="auto">
            <a:xfrm>
              <a:off x="4938696" y="1749469"/>
              <a:ext cx="531529" cy="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100%</a:t>
              </a:r>
              <a:endParaRPr kumimoji="0" lang="en-US" altLang="zh-CN" sz="7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42" name="Group 41">
            <a:extLst>
              <a:ext uri="{FF2B5EF4-FFF2-40B4-BE49-F238E27FC236}">
                <a16:creationId xmlns:a16="http://schemas.microsoft.com/office/drawing/2014/main" id="{06F3105E-6357-4E5C-9560-E041B2D7919B}"/>
              </a:ext>
            </a:extLst>
          </p:cNvPr>
          <p:cNvGrpSpPr>
            <a:grpSpLocks/>
          </p:cNvGrpSpPr>
          <p:nvPr/>
        </p:nvGrpSpPr>
        <p:grpSpPr bwMode="auto">
          <a:xfrm>
            <a:off x="4838700" y="4668838"/>
            <a:ext cx="522288" cy="733425"/>
            <a:chOff x="4969092" y="2181310"/>
            <a:chExt cx="478387" cy="673544"/>
          </a:xfrm>
        </p:grpSpPr>
        <p:sp>
          <p:nvSpPr>
            <p:cNvPr id="79912" name="Freeform 6">
              <a:extLst>
                <a:ext uri="{FF2B5EF4-FFF2-40B4-BE49-F238E27FC236}">
                  <a16:creationId xmlns:a16="http://schemas.microsoft.com/office/drawing/2014/main" id="{41D47C7D-EC5D-439F-8685-3AF7EEF12D3C}"/>
                </a:ext>
              </a:extLst>
            </p:cNvPr>
            <p:cNvSpPr>
              <a:spLocks/>
            </p:cNvSpPr>
            <p:nvPr/>
          </p:nvSpPr>
          <p:spPr bwMode="auto">
            <a:xfrm>
              <a:off x="5235002" y="2232197"/>
              <a:ext cx="142699" cy="557635"/>
            </a:xfrm>
            <a:custGeom>
              <a:avLst/>
              <a:gdLst>
                <a:gd name="T0" fmla="*/ 142699 w 192"/>
                <a:gd name="T1" fmla="*/ 557635 h 668"/>
                <a:gd name="T2" fmla="*/ 142699 w 192"/>
                <a:gd name="T3" fmla="*/ 464139 h 668"/>
                <a:gd name="T4" fmla="*/ 120402 w 192"/>
                <a:gd name="T5" fmla="*/ 405705 h 668"/>
                <a:gd name="T6" fmla="*/ 20810 w 192"/>
                <a:gd name="T7" fmla="*/ 287165 h 668"/>
                <a:gd name="T8" fmla="*/ 20810 w 192"/>
                <a:gd name="T9" fmla="*/ 238748 h 668"/>
                <a:gd name="T10" fmla="*/ 126348 w 192"/>
                <a:gd name="T11" fmla="*/ 108522 h 668"/>
                <a:gd name="T12" fmla="*/ 142699 w 192"/>
                <a:gd name="T13" fmla="*/ 58435 h 668"/>
                <a:gd name="T14" fmla="*/ 142699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192" y="668"/>
                  </a:moveTo>
                  <a:cubicBezTo>
                    <a:pt x="192" y="556"/>
                    <a:pt x="192" y="556"/>
                    <a:pt x="192" y="556"/>
                  </a:cubicBezTo>
                  <a:cubicBezTo>
                    <a:pt x="192" y="556"/>
                    <a:pt x="191" y="515"/>
                    <a:pt x="162" y="486"/>
                  </a:cubicBezTo>
                  <a:cubicBezTo>
                    <a:pt x="133" y="457"/>
                    <a:pt x="28" y="344"/>
                    <a:pt x="28" y="344"/>
                  </a:cubicBezTo>
                  <a:cubicBezTo>
                    <a:pt x="28" y="344"/>
                    <a:pt x="0" y="314"/>
                    <a:pt x="28" y="286"/>
                  </a:cubicBezTo>
                  <a:cubicBezTo>
                    <a:pt x="56" y="258"/>
                    <a:pt x="170" y="130"/>
                    <a:pt x="170" y="130"/>
                  </a:cubicBezTo>
                  <a:cubicBezTo>
                    <a:pt x="170" y="130"/>
                    <a:pt x="192" y="96"/>
                    <a:pt x="192" y="70"/>
                  </a:cubicBezTo>
                  <a:cubicBezTo>
                    <a:pt x="192" y="44"/>
                    <a:pt x="192" y="0"/>
                    <a:pt x="192"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13" name="Freeform 7">
              <a:extLst>
                <a:ext uri="{FF2B5EF4-FFF2-40B4-BE49-F238E27FC236}">
                  <a16:creationId xmlns:a16="http://schemas.microsoft.com/office/drawing/2014/main" id="{81C22F46-8793-40D3-A61A-8E7868758775}"/>
                </a:ext>
              </a:extLst>
            </p:cNvPr>
            <p:cNvSpPr>
              <a:spLocks/>
            </p:cNvSpPr>
            <p:nvPr/>
          </p:nvSpPr>
          <p:spPr bwMode="auto">
            <a:xfrm>
              <a:off x="5031641" y="2232197"/>
              <a:ext cx="142385" cy="557635"/>
            </a:xfrm>
            <a:custGeom>
              <a:avLst/>
              <a:gdLst>
                <a:gd name="T0" fmla="*/ 0 w 192"/>
                <a:gd name="T1" fmla="*/ 557635 h 668"/>
                <a:gd name="T2" fmla="*/ 0 w 192"/>
                <a:gd name="T3" fmla="*/ 464139 h 668"/>
                <a:gd name="T4" fmla="*/ 22248 w 192"/>
                <a:gd name="T5" fmla="*/ 405705 h 668"/>
                <a:gd name="T6" fmla="*/ 121621 w 192"/>
                <a:gd name="T7" fmla="*/ 287165 h 668"/>
                <a:gd name="T8" fmla="*/ 121621 w 192"/>
                <a:gd name="T9" fmla="*/ 238748 h 668"/>
                <a:gd name="T10" fmla="*/ 16315 w 192"/>
                <a:gd name="T11" fmla="*/ 108522 h 668"/>
                <a:gd name="T12" fmla="*/ 0 w 192"/>
                <a:gd name="T13" fmla="*/ 58435 h 668"/>
                <a:gd name="T14" fmla="*/ 0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0" y="668"/>
                  </a:moveTo>
                  <a:cubicBezTo>
                    <a:pt x="0" y="556"/>
                    <a:pt x="0" y="556"/>
                    <a:pt x="0" y="556"/>
                  </a:cubicBezTo>
                  <a:cubicBezTo>
                    <a:pt x="0" y="556"/>
                    <a:pt x="1" y="515"/>
                    <a:pt x="30" y="486"/>
                  </a:cubicBezTo>
                  <a:cubicBezTo>
                    <a:pt x="59" y="457"/>
                    <a:pt x="164" y="344"/>
                    <a:pt x="164" y="344"/>
                  </a:cubicBezTo>
                  <a:cubicBezTo>
                    <a:pt x="164" y="344"/>
                    <a:pt x="192" y="314"/>
                    <a:pt x="164" y="286"/>
                  </a:cubicBezTo>
                  <a:cubicBezTo>
                    <a:pt x="136" y="258"/>
                    <a:pt x="22" y="130"/>
                    <a:pt x="22" y="130"/>
                  </a:cubicBezTo>
                  <a:cubicBezTo>
                    <a:pt x="22" y="130"/>
                    <a:pt x="0" y="96"/>
                    <a:pt x="0" y="70"/>
                  </a:cubicBezTo>
                  <a:cubicBezTo>
                    <a:pt x="0" y="44"/>
                    <a:pt x="0" y="0"/>
                    <a:pt x="0"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14" name="Freeform 8">
              <a:extLst>
                <a:ext uri="{FF2B5EF4-FFF2-40B4-BE49-F238E27FC236}">
                  <a16:creationId xmlns:a16="http://schemas.microsoft.com/office/drawing/2014/main" id="{6B29CF52-7108-4CAF-B6B6-78C421D5A74E}"/>
                </a:ext>
              </a:extLst>
            </p:cNvPr>
            <p:cNvSpPr>
              <a:spLocks/>
            </p:cNvSpPr>
            <p:nvPr/>
          </p:nvSpPr>
          <p:spPr bwMode="auto">
            <a:xfrm>
              <a:off x="4969092" y="2799727"/>
              <a:ext cx="478387" cy="55127"/>
            </a:xfrm>
            <a:custGeom>
              <a:avLst/>
              <a:gdLst>
                <a:gd name="T0" fmla="*/ 0 w 586"/>
                <a:gd name="T1" fmla="*/ 16705 h 66"/>
                <a:gd name="T2" fmla="*/ 16327 w 586"/>
                <a:gd name="T3" fmla="*/ 0 h 66"/>
                <a:gd name="T4" fmla="*/ 462060 w 586"/>
                <a:gd name="T5" fmla="*/ 0 h 66"/>
                <a:gd name="T6" fmla="*/ 478387 w 586"/>
                <a:gd name="T7" fmla="*/ 16705 h 66"/>
                <a:gd name="T8" fmla="*/ 478387 w 586"/>
                <a:gd name="T9" fmla="*/ 38422 h 66"/>
                <a:gd name="T10" fmla="*/ 462060 w 586"/>
                <a:gd name="T11" fmla="*/ 55127 h 66"/>
                <a:gd name="T12" fmla="*/ 16327 w 586"/>
                <a:gd name="T13" fmla="*/ 55127 h 66"/>
                <a:gd name="T14" fmla="*/ 0 w 586"/>
                <a:gd name="T15" fmla="*/ 38422 h 66"/>
                <a:gd name="T16" fmla="*/ 0 w 586"/>
                <a:gd name="T17" fmla="*/ 16705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15" name="Freeform 9">
              <a:extLst>
                <a:ext uri="{FF2B5EF4-FFF2-40B4-BE49-F238E27FC236}">
                  <a16:creationId xmlns:a16="http://schemas.microsoft.com/office/drawing/2014/main" id="{40133391-7AC4-48FA-950E-887DEA4B6720}"/>
                </a:ext>
              </a:extLst>
            </p:cNvPr>
            <p:cNvSpPr>
              <a:spLocks/>
            </p:cNvSpPr>
            <p:nvPr/>
          </p:nvSpPr>
          <p:spPr bwMode="auto">
            <a:xfrm>
              <a:off x="4990780" y="2181310"/>
              <a:ext cx="435012" cy="25443"/>
            </a:xfrm>
            <a:custGeom>
              <a:avLst/>
              <a:gdLst>
                <a:gd name="T0" fmla="*/ 0 w 586"/>
                <a:gd name="T1" fmla="*/ 7710 h 66"/>
                <a:gd name="T2" fmla="*/ 14847 w 586"/>
                <a:gd name="T3" fmla="*/ 0 h 66"/>
                <a:gd name="T4" fmla="*/ 420165 w 586"/>
                <a:gd name="T5" fmla="*/ 0 h 66"/>
                <a:gd name="T6" fmla="*/ 435012 w 586"/>
                <a:gd name="T7" fmla="*/ 7710 h 66"/>
                <a:gd name="T8" fmla="*/ 435012 w 586"/>
                <a:gd name="T9" fmla="*/ 17733 h 66"/>
                <a:gd name="T10" fmla="*/ 420165 w 586"/>
                <a:gd name="T11" fmla="*/ 25443 h 66"/>
                <a:gd name="T12" fmla="*/ 14847 w 586"/>
                <a:gd name="T13" fmla="*/ 25443 h 66"/>
                <a:gd name="T14" fmla="*/ 0 w 586"/>
                <a:gd name="T15" fmla="*/ 17733 h 66"/>
                <a:gd name="T16" fmla="*/ 0 w 586"/>
                <a:gd name="T17" fmla="*/ 771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Freeform 15">
              <a:extLst>
                <a:ext uri="{FF2B5EF4-FFF2-40B4-BE49-F238E27FC236}">
                  <a16:creationId xmlns:a16="http://schemas.microsoft.com/office/drawing/2014/main" id="{EB744E2D-BDAB-4A93-B404-DB05348C1DD5}"/>
                </a:ext>
              </a:extLst>
            </p:cNvPr>
            <p:cNvSpPr>
              <a:spLocks/>
            </p:cNvSpPr>
            <p:nvPr/>
          </p:nvSpPr>
          <p:spPr bwMode="auto">
            <a:xfrm>
              <a:off x="5065060" y="2497671"/>
              <a:ext cx="286451" cy="287204"/>
            </a:xfrm>
            <a:custGeom>
              <a:avLst/>
              <a:gdLst>
                <a:gd name="T0" fmla="*/ 372 w 392"/>
                <a:gd name="T1" fmla="*/ 210 h 366"/>
                <a:gd name="T2" fmla="*/ 347 w 392"/>
                <a:gd name="T3" fmla="*/ 180 h 366"/>
                <a:gd name="T4" fmla="*/ 230 w 392"/>
                <a:gd name="T5" fmla="*/ 55 h 366"/>
                <a:gd name="T6" fmla="*/ 191 w 392"/>
                <a:gd name="T7" fmla="*/ 0 h 366"/>
                <a:gd name="T8" fmla="*/ 133 w 392"/>
                <a:gd name="T9" fmla="*/ 89 h 366"/>
                <a:gd name="T10" fmla="*/ 14 w 392"/>
                <a:gd name="T11" fmla="*/ 210 h 366"/>
                <a:gd name="T12" fmla="*/ 0 w 392"/>
                <a:gd name="T13" fmla="*/ 248 h 366"/>
                <a:gd name="T14" fmla="*/ 0 w 392"/>
                <a:gd name="T15" fmla="*/ 366 h 366"/>
                <a:gd name="T16" fmla="*/ 392 w 392"/>
                <a:gd name="T17" fmla="*/ 366 h 366"/>
                <a:gd name="T18" fmla="*/ 392 w 392"/>
                <a:gd name="T19" fmla="*/ 256 h 366"/>
                <a:gd name="T20" fmla="*/ 372 w 392"/>
                <a:gd name="T21" fmla="*/ 2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66">
                  <a:moveTo>
                    <a:pt x="372" y="210"/>
                  </a:moveTo>
                  <a:cubicBezTo>
                    <a:pt x="347" y="180"/>
                    <a:pt x="347" y="180"/>
                    <a:pt x="347" y="180"/>
                  </a:cubicBezTo>
                  <a:cubicBezTo>
                    <a:pt x="347" y="180"/>
                    <a:pt x="259" y="84"/>
                    <a:pt x="230" y="55"/>
                  </a:cubicBezTo>
                  <a:cubicBezTo>
                    <a:pt x="201" y="25"/>
                    <a:pt x="191" y="0"/>
                    <a:pt x="191" y="0"/>
                  </a:cubicBezTo>
                  <a:cubicBezTo>
                    <a:pt x="191" y="21"/>
                    <a:pt x="166" y="56"/>
                    <a:pt x="133" y="89"/>
                  </a:cubicBezTo>
                  <a:cubicBezTo>
                    <a:pt x="101" y="121"/>
                    <a:pt x="14" y="210"/>
                    <a:pt x="14" y="210"/>
                  </a:cubicBezTo>
                  <a:cubicBezTo>
                    <a:pt x="14" y="210"/>
                    <a:pt x="0" y="228"/>
                    <a:pt x="0" y="248"/>
                  </a:cubicBezTo>
                  <a:cubicBezTo>
                    <a:pt x="0" y="268"/>
                    <a:pt x="0" y="366"/>
                    <a:pt x="0" y="366"/>
                  </a:cubicBezTo>
                  <a:cubicBezTo>
                    <a:pt x="392" y="366"/>
                    <a:pt x="392" y="366"/>
                    <a:pt x="392" y="366"/>
                  </a:cubicBezTo>
                  <a:cubicBezTo>
                    <a:pt x="392" y="256"/>
                    <a:pt x="392" y="256"/>
                    <a:pt x="392" y="256"/>
                  </a:cubicBezTo>
                  <a:cubicBezTo>
                    <a:pt x="392" y="256"/>
                    <a:pt x="384" y="222"/>
                    <a:pt x="372" y="210"/>
                  </a:cubicBezTo>
                  <a:close/>
                </a:path>
              </a:pathLst>
            </a:custGeom>
            <a:solidFill>
              <a:schemeClr val="accent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Freeform 15">
              <a:extLst>
                <a:ext uri="{FF2B5EF4-FFF2-40B4-BE49-F238E27FC236}">
                  <a16:creationId xmlns:a16="http://schemas.microsoft.com/office/drawing/2014/main" id="{DC8CE0AB-D0C9-4876-B010-2A03CCA32B8F}"/>
                </a:ext>
              </a:extLst>
            </p:cNvPr>
            <p:cNvSpPr>
              <a:spLocks/>
            </p:cNvSpPr>
            <p:nvPr/>
          </p:nvSpPr>
          <p:spPr bwMode="auto">
            <a:xfrm rot="10800000">
              <a:off x="5075239" y="2235251"/>
              <a:ext cx="258823" cy="260962"/>
            </a:xfrm>
            <a:custGeom>
              <a:avLst/>
              <a:gdLst>
                <a:gd name="T0" fmla="*/ 372 w 392"/>
                <a:gd name="T1" fmla="*/ 210 h 366"/>
                <a:gd name="T2" fmla="*/ 347 w 392"/>
                <a:gd name="T3" fmla="*/ 180 h 366"/>
                <a:gd name="T4" fmla="*/ 230 w 392"/>
                <a:gd name="T5" fmla="*/ 55 h 366"/>
                <a:gd name="T6" fmla="*/ 191 w 392"/>
                <a:gd name="T7" fmla="*/ 0 h 366"/>
                <a:gd name="T8" fmla="*/ 133 w 392"/>
                <a:gd name="T9" fmla="*/ 89 h 366"/>
                <a:gd name="T10" fmla="*/ 14 w 392"/>
                <a:gd name="T11" fmla="*/ 210 h 366"/>
                <a:gd name="T12" fmla="*/ 0 w 392"/>
                <a:gd name="T13" fmla="*/ 248 h 366"/>
                <a:gd name="T14" fmla="*/ 0 w 392"/>
                <a:gd name="T15" fmla="*/ 366 h 366"/>
                <a:gd name="T16" fmla="*/ 392 w 392"/>
                <a:gd name="T17" fmla="*/ 366 h 366"/>
                <a:gd name="T18" fmla="*/ 392 w 392"/>
                <a:gd name="T19" fmla="*/ 256 h 366"/>
                <a:gd name="T20" fmla="*/ 372 w 392"/>
                <a:gd name="T21" fmla="*/ 2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66">
                  <a:moveTo>
                    <a:pt x="372" y="210"/>
                  </a:moveTo>
                  <a:cubicBezTo>
                    <a:pt x="347" y="180"/>
                    <a:pt x="347" y="180"/>
                    <a:pt x="347" y="180"/>
                  </a:cubicBezTo>
                  <a:cubicBezTo>
                    <a:pt x="347" y="180"/>
                    <a:pt x="259" y="84"/>
                    <a:pt x="230" y="55"/>
                  </a:cubicBezTo>
                  <a:cubicBezTo>
                    <a:pt x="201" y="25"/>
                    <a:pt x="191" y="0"/>
                    <a:pt x="191" y="0"/>
                  </a:cubicBezTo>
                  <a:cubicBezTo>
                    <a:pt x="191" y="21"/>
                    <a:pt x="166" y="56"/>
                    <a:pt x="133" y="89"/>
                  </a:cubicBezTo>
                  <a:cubicBezTo>
                    <a:pt x="101" y="121"/>
                    <a:pt x="14" y="210"/>
                    <a:pt x="14" y="210"/>
                  </a:cubicBezTo>
                  <a:cubicBezTo>
                    <a:pt x="14" y="210"/>
                    <a:pt x="0" y="228"/>
                    <a:pt x="0" y="248"/>
                  </a:cubicBezTo>
                  <a:cubicBezTo>
                    <a:pt x="0" y="268"/>
                    <a:pt x="0" y="366"/>
                    <a:pt x="0" y="366"/>
                  </a:cubicBezTo>
                  <a:cubicBezTo>
                    <a:pt x="392" y="366"/>
                    <a:pt x="392" y="366"/>
                    <a:pt x="392" y="366"/>
                  </a:cubicBezTo>
                  <a:cubicBezTo>
                    <a:pt x="392" y="256"/>
                    <a:pt x="392" y="256"/>
                    <a:pt x="392" y="256"/>
                  </a:cubicBezTo>
                  <a:cubicBezTo>
                    <a:pt x="392" y="256"/>
                    <a:pt x="384" y="222"/>
                    <a:pt x="372" y="210"/>
                  </a:cubicBezTo>
                  <a:close/>
                </a:path>
              </a:pathLst>
            </a:custGeom>
            <a:solidFill>
              <a:schemeClr val="accent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52" name="Content Placeholder 2">
            <a:extLst>
              <a:ext uri="{FF2B5EF4-FFF2-40B4-BE49-F238E27FC236}">
                <a16:creationId xmlns:a16="http://schemas.microsoft.com/office/drawing/2014/main" id="{36888529-4182-4434-9843-471BDAD7BA7D}"/>
              </a:ext>
            </a:extLst>
          </p:cNvPr>
          <p:cNvSpPr txBox="1">
            <a:spLocks/>
          </p:cNvSpPr>
          <p:nvPr/>
        </p:nvSpPr>
        <p:spPr>
          <a:xfrm>
            <a:off x="5700713" y="2047875"/>
            <a:ext cx="1935162" cy="1298575"/>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8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YOU TUBE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Fusce suscipit neque non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libero</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aliquam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consectetur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adipiscing</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elit</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p>
        </p:txBody>
      </p:sp>
      <p:sp>
        <p:nvSpPr>
          <p:cNvPr id="53" name="Content Placeholder 2">
            <a:extLst>
              <a:ext uri="{FF2B5EF4-FFF2-40B4-BE49-F238E27FC236}">
                <a16:creationId xmlns:a16="http://schemas.microsoft.com/office/drawing/2014/main" id="{E6B9DF38-636F-4059-9E4C-C67102300457}"/>
              </a:ext>
            </a:extLst>
          </p:cNvPr>
          <p:cNvSpPr txBox="1">
            <a:spLocks/>
          </p:cNvSpPr>
          <p:nvPr/>
        </p:nvSpPr>
        <p:spPr>
          <a:xfrm>
            <a:off x="5700713" y="4110038"/>
            <a:ext cx="1935162" cy="1298575"/>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8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GOOGLE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Fusce suscipit neque non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libero</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aliquam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consectetur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adipiscing</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elit</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p>
        </p:txBody>
      </p:sp>
      <p:grpSp>
        <p:nvGrpSpPr>
          <p:cNvPr id="56" name="Group 55">
            <a:extLst>
              <a:ext uri="{FF2B5EF4-FFF2-40B4-BE49-F238E27FC236}">
                <a16:creationId xmlns:a16="http://schemas.microsoft.com/office/drawing/2014/main" id="{01573100-4DDA-40A6-ADAB-EBBF738494A7}"/>
              </a:ext>
            </a:extLst>
          </p:cNvPr>
          <p:cNvGrpSpPr>
            <a:grpSpLocks/>
          </p:cNvGrpSpPr>
          <p:nvPr/>
        </p:nvGrpSpPr>
        <p:grpSpPr bwMode="auto">
          <a:xfrm>
            <a:off x="8147050" y="2141538"/>
            <a:ext cx="579438" cy="309562"/>
            <a:chOff x="6203616" y="1742996"/>
            <a:chExt cx="531529" cy="284163"/>
          </a:xfrm>
        </p:grpSpPr>
        <p:sp>
          <p:nvSpPr>
            <p:cNvPr id="64" name="Freeform 1428">
              <a:extLst>
                <a:ext uri="{FF2B5EF4-FFF2-40B4-BE49-F238E27FC236}">
                  <a16:creationId xmlns:a16="http://schemas.microsoft.com/office/drawing/2014/main" id="{5B451979-BB76-4F49-A32F-81E81692704F}"/>
                </a:ext>
              </a:extLst>
            </p:cNvPr>
            <p:cNvSpPr>
              <a:spLocks/>
            </p:cNvSpPr>
            <p:nvPr/>
          </p:nvSpPr>
          <p:spPr bwMode="auto">
            <a:xfrm rot="10800000">
              <a:off x="6282253" y="1742996"/>
              <a:ext cx="374255" cy="284163"/>
            </a:xfrm>
            <a:custGeom>
              <a:avLst/>
              <a:gdLst>
                <a:gd name="T0" fmla="*/ 0 w 236"/>
                <a:gd name="T1" fmla="*/ 179 h 179"/>
                <a:gd name="T2" fmla="*/ 236 w 236"/>
                <a:gd name="T3" fmla="*/ 179 h 179"/>
                <a:gd name="T4" fmla="*/ 236 w 236"/>
                <a:gd name="T5" fmla="*/ 28 h 179"/>
                <a:gd name="T6" fmla="*/ 146 w 236"/>
                <a:gd name="T7" fmla="*/ 28 h 179"/>
                <a:gd name="T8" fmla="*/ 118 w 236"/>
                <a:gd name="T9" fmla="*/ 0 h 179"/>
                <a:gd name="T10" fmla="*/ 89 w 236"/>
                <a:gd name="T11" fmla="*/ 28 h 179"/>
                <a:gd name="T12" fmla="*/ 0 w 236"/>
                <a:gd name="T13" fmla="*/ 28 h 179"/>
                <a:gd name="T14" fmla="*/ 0 w 236"/>
                <a:gd name="T15" fmla="*/ 17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79">
                  <a:moveTo>
                    <a:pt x="0" y="179"/>
                  </a:moveTo>
                  <a:lnTo>
                    <a:pt x="236" y="179"/>
                  </a:lnTo>
                  <a:lnTo>
                    <a:pt x="236" y="28"/>
                  </a:lnTo>
                  <a:lnTo>
                    <a:pt x="146" y="28"/>
                  </a:lnTo>
                  <a:lnTo>
                    <a:pt x="118" y="0"/>
                  </a:lnTo>
                  <a:lnTo>
                    <a:pt x="89" y="28"/>
                  </a:lnTo>
                  <a:lnTo>
                    <a:pt x="0" y="28"/>
                  </a:lnTo>
                  <a:lnTo>
                    <a:pt x="0" y="179"/>
                  </a:lnTo>
                  <a:close/>
                </a:path>
              </a:pathLst>
            </a:custGeom>
            <a:solidFill>
              <a:schemeClr val="accent5"/>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11" name="Content Placeholder 2">
              <a:extLst>
                <a:ext uri="{FF2B5EF4-FFF2-40B4-BE49-F238E27FC236}">
                  <a16:creationId xmlns:a16="http://schemas.microsoft.com/office/drawing/2014/main" id="{DA86D97C-AA79-474E-9D8B-4BDE80CEB50A}"/>
                </a:ext>
              </a:extLst>
            </p:cNvPr>
            <p:cNvSpPr txBox="1">
              <a:spLocks/>
            </p:cNvSpPr>
            <p:nvPr/>
          </p:nvSpPr>
          <p:spPr bwMode="auto">
            <a:xfrm>
              <a:off x="6203616" y="1749469"/>
              <a:ext cx="531529" cy="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45%</a:t>
              </a:r>
              <a:endParaRPr kumimoji="0" lang="en-US" altLang="zh-CN" sz="7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57" name="Group 56">
            <a:extLst>
              <a:ext uri="{FF2B5EF4-FFF2-40B4-BE49-F238E27FC236}">
                <a16:creationId xmlns:a16="http://schemas.microsoft.com/office/drawing/2014/main" id="{D6295F91-9817-4CE7-83B5-6C8A32037401}"/>
              </a:ext>
            </a:extLst>
          </p:cNvPr>
          <p:cNvGrpSpPr>
            <a:grpSpLocks/>
          </p:cNvGrpSpPr>
          <p:nvPr/>
        </p:nvGrpSpPr>
        <p:grpSpPr bwMode="auto">
          <a:xfrm>
            <a:off x="8180388" y="2619375"/>
            <a:ext cx="520700" cy="733425"/>
            <a:chOff x="6234012" y="2181310"/>
            <a:chExt cx="478387" cy="673544"/>
          </a:xfrm>
        </p:grpSpPr>
        <p:sp>
          <p:nvSpPr>
            <p:cNvPr id="58" name="Freeform 25">
              <a:extLst>
                <a:ext uri="{FF2B5EF4-FFF2-40B4-BE49-F238E27FC236}">
                  <a16:creationId xmlns:a16="http://schemas.microsoft.com/office/drawing/2014/main" id="{B85EF50B-782B-4DC2-B63A-32B15F0565D5}"/>
                </a:ext>
              </a:extLst>
            </p:cNvPr>
            <p:cNvSpPr>
              <a:spLocks/>
            </p:cNvSpPr>
            <p:nvPr/>
          </p:nvSpPr>
          <p:spPr bwMode="auto">
            <a:xfrm>
              <a:off x="6328814" y="2547240"/>
              <a:ext cx="288782" cy="237635"/>
            </a:xfrm>
            <a:custGeom>
              <a:avLst/>
              <a:gdLst>
                <a:gd name="T0" fmla="*/ 0 w 392"/>
                <a:gd name="T1" fmla="*/ 268 h 268"/>
                <a:gd name="T2" fmla="*/ 392 w 392"/>
                <a:gd name="T3" fmla="*/ 268 h 268"/>
                <a:gd name="T4" fmla="*/ 392 w 392"/>
                <a:gd name="T5" fmla="*/ 164 h 268"/>
                <a:gd name="T6" fmla="*/ 350 w 392"/>
                <a:gd name="T7" fmla="*/ 98 h 268"/>
                <a:gd name="T8" fmla="*/ 253 w 392"/>
                <a:gd name="T9" fmla="*/ 0 h 268"/>
                <a:gd name="T10" fmla="*/ 140 w 392"/>
                <a:gd name="T11" fmla="*/ 0 h 268"/>
                <a:gd name="T12" fmla="*/ 34 w 392"/>
                <a:gd name="T13" fmla="*/ 106 h 268"/>
                <a:gd name="T14" fmla="*/ 0 w 392"/>
                <a:gd name="T15" fmla="*/ 164 h 268"/>
                <a:gd name="T16" fmla="*/ 0 w 392"/>
                <a:gd name="T1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268">
                  <a:moveTo>
                    <a:pt x="0" y="268"/>
                  </a:moveTo>
                  <a:cubicBezTo>
                    <a:pt x="392" y="268"/>
                    <a:pt x="392" y="268"/>
                    <a:pt x="392" y="268"/>
                  </a:cubicBezTo>
                  <a:cubicBezTo>
                    <a:pt x="392" y="164"/>
                    <a:pt x="392" y="164"/>
                    <a:pt x="392" y="164"/>
                  </a:cubicBezTo>
                  <a:cubicBezTo>
                    <a:pt x="392" y="164"/>
                    <a:pt x="387" y="135"/>
                    <a:pt x="350" y="98"/>
                  </a:cubicBezTo>
                  <a:cubicBezTo>
                    <a:pt x="313" y="61"/>
                    <a:pt x="253" y="0"/>
                    <a:pt x="253" y="0"/>
                  </a:cubicBezTo>
                  <a:cubicBezTo>
                    <a:pt x="140" y="0"/>
                    <a:pt x="140" y="0"/>
                    <a:pt x="140" y="0"/>
                  </a:cubicBezTo>
                  <a:cubicBezTo>
                    <a:pt x="34" y="106"/>
                    <a:pt x="34" y="106"/>
                    <a:pt x="34" y="106"/>
                  </a:cubicBezTo>
                  <a:cubicBezTo>
                    <a:pt x="34" y="106"/>
                    <a:pt x="0" y="126"/>
                    <a:pt x="0" y="164"/>
                  </a:cubicBezTo>
                  <a:cubicBezTo>
                    <a:pt x="0" y="202"/>
                    <a:pt x="0" y="268"/>
                    <a:pt x="0" y="268"/>
                  </a:cubicBez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79905" name="Group 5">
              <a:extLst>
                <a:ext uri="{FF2B5EF4-FFF2-40B4-BE49-F238E27FC236}">
                  <a16:creationId xmlns:a16="http://schemas.microsoft.com/office/drawing/2014/main" id="{91673594-A782-4AEB-BB1A-41AEE8D81381}"/>
                </a:ext>
              </a:extLst>
            </p:cNvPr>
            <p:cNvGrpSpPr>
              <a:grpSpLocks noChangeAspect="1"/>
            </p:cNvGrpSpPr>
            <p:nvPr/>
          </p:nvGrpSpPr>
          <p:grpSpPr bwMode="auto">
            <a:xfrm>
              <a:off x="6234012" y="2181310"/>
              <a:ext cx="478387" cy="673544"/>
              <a:chOff x="2120" y="689"/>
              <a:chExt cx="1522" cy="1906"/>
            </a:xfrm>
          </p:grpSpPr>
          <p:sp>
            <p:nvSpPr>
              <p:cNvPr id="79906" name="Freeform 6">
                <a:extLst>
                  <a:ext uri="{FF2B5EF4-FFF2-40B4-BE49-F238E27FC236}">
                    <a16:creationId xmlns:a16="http://schemas.microsoft.com/office/drawing/2014/main" id="{763B64BB-88DC-46B2-ACF0-7CF230573E50}"/>
                  </a:ext>
                </a:extLst>
              </p:cNvPr>
              <p:cNvSpPr>
                <a:spLocks/>
              </p:cNvSpPr>
              <p:nvPr/>
            </p:nvSpPr>
            <p:spPr bwMode="auto">
              <a:xfrm>
                <a:off x="2966" y="833"/>
                <a:ext cx="454" cy="1578"/>
              </a:xfrm>
              <a:custGeom>
                <a:avLst/>
                <a:gdLst>
                  <a:gd name="T0" fmla="*/ 454 w 192"/>
                  <a:gd name="T1" fmla="*/ 1578 h 668"/>
                  <a:gd name="T2" fmla="*/ 454 w 192"/>
                  <a:gd name="T3" fmla="*/ 1313 h 668"/>
                  <a:gd name="T4" fmla="*/ 383 w 192"/>
                  <a:gd name="T5" fmla="*/ 1148 h 668"/>
                  <a:gd name="T6" fmla="*/ 66 w 192"/>
                  <a:gd name="T7" fmla="*/ 813 h 668"/>
                  <a:gd name="T8" fmla="*/ 66 w 192"/>
                  <a:gd name="T9" fmla="*/ 676 h 668"/>
                  <a:gd name="T10" fmla="*/ 402 w 192"/>
                  <a:gd name="T11" fmla="*/ 307 h 668"/>
                  <a:gd name="T12" fmla="*/ 454 w 192"/>
                  <a:gd name="T13" fmla="*/ 165 h 668"/>
                  <a:gd name="T14" fmla="*/ 454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192" y="668"/>
                    </a:moveTo>
                    <a:cubicBezTo>
                      <a:pt x="192" y="556"/>
                      <a:pt x="192" y="556"/>
                      <a:pt x="192" y="556"/>
                    </a:cubicBezTo>
                    <a:cubicBezTo>
                      <a:pt x="192" y="556"/>
                      <a:pt x="191" y="515"/>
                      <a:pt x="162" y="486"/>
                    </a:cubicBezTo>
                    <a:cubicBezTo>
                      <a:pt x="133" y="457"/>
                      <a:pt x="28" y="344"/>
                      <a:pt x="28" y="344"/>
                    </a:cubicBezTo>
                    <a:cubicBezTo>
                      <a:pt x="28" y="344"/>
                      <a:pt x="0" y="314"/>
                      <a:pt x="28" y="286"/>
                    </a:cubicBezTo>
                    <a:cubicBezTo>
                      <a:pt x="56" y="258"/>
                      <a:pt x="170" y="130"/>
                      <a:pt x="170" y="130"/>
                    </a:cubicBezTo>
                    <a:cubicBezTo>
                      <a:pt x="170" y="130"/>
                      <a:pt x="192" y="96"/>
                      <a:pt x="192" y="70"/>
                    </a:cubicBezTo>
                    <a:cubicBezTo>
                      <a:pt x="192" y="44"/>
                      <a:pt x="192" y="0"/>
                      <a:pt x="192"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07" name="Freeform 7">
                <a:extLst>
                  <a:ext uri="{FF2B5EF4-FFF2-40B4-BE49-F238E27FC236}">
                    <a16:creationId xmlns:a16="http://schemas.microsoft.com/office/drawing/2014/main" id="{093634B7-6C64-4BFA-9B9E-D0AE5A430682}"/>
                  </a:ext>
                </a:extLst>
              </p:cNvPr>
              <p:cNvSpPr>
                <a:spLocks/>
              </p:cNvSpPr>
              <p:nvPr/>
            </p:nvSpPr>
            <p:spPr bwMode="auto">
              <a:xfrm>
                <a:off x="2319" y="833"/>
                <a:ext cx="453" cy="1578"/>
              </a:xfrm>
              <a:custGeom>
                <a:avLst/>
                <a:gdLst>
                  <a:gd name="T0" fmla="*/ 0 w 192"/>
                  <a:gd name="T1" fmla="*/ 1578 h 668"/>
                  <a:gd name="T2" fmla="*/ 0 w 192"/>
                  <a:gd name="T3" fmla="*/ 1313 h 668"/>
                  <a:gd name="T4" fmla="*/ 71 w 192"/>
                  <a:gd name="T5" fmla="*/ 1148 h 668"/>
                  <a:gd name="T6" fmla="*/ 387 w 192"/>
                  <a:gd name="T7" fmla="*/ 813 h 668"/>
                  <a:gd name="T8" fmla="*/ 387 w 192"/>
                  <a:gd name="T9" fmla="*/ 676 h 668"/>
                  <a:gd name="T10" fmla="*/ 52 w 192"/>
                  <a:gd name="T11" fmla="*/ 307 h 668"/>
                  <a:gd name="T12" fmla="*/ 0 w 192"/>
                  <a:gd name="T13" fmla="*/ 165 h 668"/>
                  <a:gd name="T14" fmla="*/ 0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0" y="668"/>
                    </a:moveTo>
                    <a:cubicBezTo>
                      <a:pt x="0" y="556"/>
                      <a:pt x="0" y="556"/>
                      <a:pt x="0" y="556"/>
                    </a:cubicBezTo>
                    <a:cubicBezTo>
                      <a:pt x="0" y="556"/>
                      <a:pt x="1" y="515"/>
                      <a:pt x="30" y="486"/>
                    </a:cubicBezTo>
                    <a:cubicBezTo>
                      <a:pt x="59" y="457"/>
                      <a:pt x="164" y="344"/>
                      <a:pt x="164" y="344"/>
                    </a:cubicBezTo>
                    <a:cubicBezTo>
                      <a:pt x="164" y="344"/>
                      <a:pt x="192" y="314"/>
                      <a:pt x="164" y="286"/>
                    </a:cubicBezTo>
                    <a:cubicBezTo>
                      <a:pt x="136" y="258"/>
                      <a:pt x="22" y="130"/>
                      <a:pt x="22" y="130"/>
                    </a:cubicBezTo>
                    <a:cubicBezTo>
                      <a:pt x="22" y="130"/>
                      <a:pt x="0" y="96"/>
                      <a:pt x="0" y="70"/>
                    </a:cubicBezTo>
                    <a:cubicBezTo>
                      <a:pt x="0" y="44"/>
                      <a:pt x="0" y="0"/>
                      <a:pt x="0"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08" name="Freeform 8">
                <a:extLst>
                  <a:ext uri="{FF2B5EF4-FFF2-40B4-BE49-F238E27FC236}">
                    <a16:creationId xmlns:a16="http://schemas.microsoft.com/office/drawing/2014/main" id="{090F3879-FAE3-478D-88FE-B5444240D937}"/>
                  </a:ext>
                </a:extLst>
              </p:cNvPr>
              <p:cNvSpPr>
                <a:spLocks/>
              </p:cNvSpPr>
              <p:nvPr/>
            </p:nvSpPr>
            <p:spPr bwMode="auto">
              <a:xfrm>
                <a:off x="2120" y="2439"/>
                <a:ext cx="1522" cy="156"/>
              </a:xfrm>
              <a:custGeom>
                <a:avLst/>
                <a:gdLst>
                  <a:gd name="T0" fmla="*/ 0 w 586"/>
                  <a:gd name="T1" fmla="*/ 47 h 66"/>
                  <a:gd name="T2" fmla="*/ 52 w 586"/>
                  <a:gd name="T3" fmla="*/ 0 h 66"/>
                  <a:gd name="T4" fmla="*/ 1470 w 586"/>
                  <a:gd name="T5" fmla="*/ 0 h 66"/>
                  <a:gd name="T6" fmla="*/ 1522 w 586"/>
                  <a:gd name="T7" fmla="*/ 47 h 66"/>
                  <a:gd name="T8" fmla="*/ 1522 w 586"/>
                  <a:gd name="T9" fmla="*/ 109 h 66"/>
                  <a:gd name="T10" fmla="*/ 1470 w 586"/>
                  <a:gd name="T11" fmla="*/ 156 h 66"/>
                  <a:gd name="T12" fmla="*/ 52 w 586"/>
                  <a:gd name="T13" fmla="*/ 156 h 66"/>
                  <a:gd name="T14" fmla="*/ 0 w 586"/>
                  <a:gd name="T15" fmla="*/ 109 h 66"/>
                  <a:gd name="T16" fmla="*/ 0 w 586"/>
                  <a:gd name="T17" fmla="*/ 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09" name="Freeform 9">
                <a:extLst>
                  <a:ext uri="{FF2B5EF4-FFF2-40B4-BE49-F238E27FC236}">
                    <a16:creationId xmlns:a16="http://schemas.microsoft.com/office/drawing/2014/main" id="{5512D5F4-E872-48DD-AAC8-6C95EBF17675}"/>
                  </a:ext>
                </a:extLst>
              </p:cNvPr>
              <p:cNvSpPr>
                <a:spLocks/>
              </p:cNvSpPr>
              <p:nvPr/>
            </p:nvSpPr>
            <p:spPr bwMode="auto">
              <a:xfrm>
                <a:off x="2189" y="689"/>
                <a:ext cx="1384" cy="72"/>
              </a:xfrm>
              <a:custGeom>
                <a:avLst/>
                <a:gdLst>
                  <a:gd name="T0" fmla="*/ 0 w 586"/>
                  <a:gd name="T1" fmla="*/ 22 h 66"/>
                  <a:gd name="T2" fmla="*/ 47 w 586"/>
                  <a:gd name="T3" fmla="*/ 0 h 66"/>
                  <a:gd name="T4" fmla="*/ 1337 w 586"/>
                  <a:gd name="T5" fmla="*/ 0 h 66"/>
                  <a:gd name="T6" fmla="*/ 1384 w 586"/>
                  <a:gd name="T7" fmla="*/ 22 h 66"/>
                  <a:gd name="T8" fmla="*/ 1384 w 586"/>
                  <a:gd name="T9" fmla="*/ 50 h 66"/>
                  <a:gd name="T10" fmla="*/ 1337 w 586"/>
                  <a:gd name="T11" fmla="*/ 72 h 66"/>
                  <a:gd name="T12" fmla="*/ 47 w 586"/>
                  <a:gd name="T13" fmla="*/ 72 h 66"/>
                  <a:gd name="T14" fmla="*/ 0 w 586"/>
                  <a:gd name="T15" fmla="*/ 50 h 66"/>
                  <a:gd name="T16" fmla="*/ 0 w 586"/>
                  <a:gd name="T17" fmla="*/ 2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grpSp>
        <p:nvGrpSpPr>
          <p:cNvPr id="67" name="Group 66">
            <a:extLst>
              <a:ext uri="{FF2B5EF4-FFF2-40B4-BE49-F238E27FC236}">
                <a16:creationId xmlns:a16="http://schemas.microsoft.com/office/drawing/2014/main" id="{B52156C4-361C-4F4C-A496-04D1C5EE05A4}"/>
              </a:ext>
            </a:extLst>
          </p:cNvPr>
          <p:cNvGrpSpPr>
            <a:grpSpLocks/>
          </p:cNvGrpSpPr>
          <p:nvPr/>
        </p:nvGrpSpPr>
        <p:grpSpPr bwMode="auto">
          <a:xfrm>
            <a:off x="8147050" y="4162425"/>
            <a:ext cx="579438" cy="309563"/>
            <a:chOff x="7468536" y="1742996"/>
            <a:chExt cx="531529" cy="284163"/>
          </a:xfrm>
        </p:grpSpPr>
        <p:sp>
          <p:nvSpPr>
            <p:cNvPr id="77" name="Freeform 1428">
              <a:extLst>
                <a:ext uri="{FF2B5EF4-FFF2-40B4-BE49-F238E27FC236}">
                  <a16:creationId xmlns:a16="http://schemas.microsoft.com/office/drawing/2014/main" id="{F384D7E2-A569-4957-833E-C6ADEE88EED2}"/>
                </a:ext>
              </a:extLst>
            </p:cNvPr>
            <p:cNvSpPr>
              <a:spLocks/>
            </p:cNvSpPr>
            <p:nvPr/>
          </p:nvSpPr>
          <p:spPr bwMode="auto">
            <a:xfrm rot="10800000">
              <a:off x="7547173" y="1742996"/>
              <a:ext cx="374255" cy="284163"/>
            </a:xfrm>
            <a:custGeom>
              <a:avLst/>
              <a:gdLst>
                <a:gd name="T0" fmla="*/ 0 w 236"/>
                <a:gd name="T1" fmla="*/ 179 h 179"/>
                <a:gd name="T2" fmla="*/ 236 w 236"/>
                <a:gd name="T3" fmla="*/ 179 h 179"/>
                <a:gd name="T4" fmla="*/ 236 w 236"/>
                <a:gd name="T5" fmla="*/ 28 h 179"/>
                <a:gd name="T6" fmla="*/ 146 w 236"/>
                <a:gd name="T7" fmla="*/ 28 h 179"/>
                <a:gd name="T8" fmla="*/ 118 w 236"/>
                <a:gd name="T9" fmla="*/ 0 h 179"/>
                <a:gd name="T10" fmla="*/ 89 w 236"/>
                <a:gd name="T11" fmla="*/ 28 h 179"/>
                <a:gd name="T12" fmla="*/ 0 w 236"/>
                <a:gd name="T13" fmla="*/ 28 h 179"/>
                <a:gd name="T14" fmla="*/ 0 w 236"/>
                <a:gd name="T15" fmla="*/ 17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79">
                  <a:moveTo>
                    <a:pt x="0" y="179"/>
                  </a:moveTo>
                  <a:lnTo>
                    <a:pt x="236" y="179"/>
                  </a:lnTo>
                  <a:lnTo>
                    <a:pt x="236" y="28"/>
                  </a:lnTo>
                  <a:lnTo>
                    <a:pt x="146" y="28"/>
                  </a:lnTo>
                  <a:lnTo>
                    <a:pt x="118" y="0"/>
                  </a:lnTo>
                  <a:lnTo>
                    <a:pt x="89" y="28"/>
                  </a:lnTo>
                  <a:lnTo>
                    <a:pt x="0" y="28"/>
                  </a:lnTo>
                  <a:lnTo>
                    <a:pt x="0" y="179"/>
                  </a:lnTo>
                  <a:close/>
                </a:path>
              </a:pathLst>
            </a:custGeom>
            <a:solidFill>
              <a:schemeClr val="accent6"/>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03" name="Content Placeholder 2">
              <a:extLst>
                <a:ext uri="{FF2B5EF4-FFF2-40B4-BE49-F238E27FC236}">
                  <a16:creationId xmlns:a16="http://schemas.microsoft.com/office/drawing/2014/main" id="{67A49B8B-62EE-41FB-A187-994E94B6ACA2}"/>
                </a:ext>
              </a:extLst>
            </p:cNvPr>
            <p:cNvSpPr txBox="1">
              <a:spLocks/>
            </p:cNvSpPr>
            <p:nvPr/>
          </p:nvSpPr>
          <p:spPr bwMode="auto">
            <a:xfrm>
              <a:off x="7468536" y="1749469"/>
              <a:ext cx="531529" cy="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75%</a:t>
              </a:r>
              <a:endParaRPr kumimoji="0" lang="en-US" altLang="zh-CN" sz="700" b="1"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69" name="Group 68">
            <a:extLst>
              <a:ext uri="{FF2B5EF4-FFF2-40B4-BE49-F238E27FC236}">
                <a16:creationId xmlns:a16="http://schemas.microsoft.com/office/drawing/2014/main" id="{A38C3858-A36B-40F2-BC50-CCBFC540BFC1}"/>
              </a:ext>
            </a:extLst>
          </p:cNvPr>
          <p:cNvGrpSpPr>
            <a:grpSpLocks/>
          </p:cNvGrpSpPr>
          <p:nvPr/>
        </p:nvGrpSpPr>
        <p:grpSpPr bwMode="auto">
          <a:xfrm>
            <a:off x="8180388" y="4640263"/>
            <a:ext cx="520700" cy="733425"/>
            <a:chOff x="7498932" y="2181310"/>
            <a:chExt cx="478387" cy="673544"/>
          </a:xfrm>
        </p:grpSpPr>
        <p:grpSp>
          <p:nvGrpSpPr>
            <p:cNvPr id="79895" name="Group 5">
              <a:extLst>
                <a:ext uri="{FF2B5EF4-FFF2-40B4-BE49-F238E27FC236}">
                  <a16:creationId xmlns:a16="http://schemas.microsoft.com/office/drawing/2014/main" id="{6D1EF0B7-7772-4C23-800B-8FACF2F7CA07}"/>
                </a:ext>
              </a:extLst>
            </p:cNvPr>
            <p:cNvGrpSpPr>
              <a:grpSpLocks noChangeAspect="1"/>
            </p:cNvGrpSpPr>
            <p:nvPr/>
          </p:nvGrpSpPr>
          <p:grpSpPr bwMode="auto">
            <a:xfrm>
              <a:off x="7498932" y="2181310"/>
              <a:ext cx="478387" cy="673544"/>
              <a:chOff x="2120" y="689"/>
              <a:chExt cx="1522" cy="1906"/>
            </a:xfrm>
          </p:grpSpPr>
          <p:sp>
            <p:nvSpPr>
              <p:cNvPr id="79898" name="Freeform 6">
                <a:extLst>
                  <a:ext uri="{FF2B5EF4-FFF2-40B4-BE49-F238E27FC236}">
                    <a16:creationId xmlns:a16="http://schemas.microsoft.com/office/drawing/2014/main" id="{8372BC8B-CE0E-4312-AD1A-630484E5E4EB}"/>
                  </a:ext>
                </a:extLst>
              </p:cNvPr>
              <p:cNvSpPr>
                <a:spLocks/>
              </p:cNvSpPr>
              <p:nvPr/>
            </p:nvSpPr>
            <p:spPr bwMode="auto">
              <a:xfrm>
                <a:off x="2966" y="833"/>
                <a:ext cx="454" cy="1578"/>
              </a:xfrm>
              <a:custGeom>
                <a:avLst/>
                <a:gdLst>
                  <a:gd name="T0" fmla="*/ 454 w 192"/>
                  <a:gd name="T1" fmla="*/ 1578 h 668"/>
                  <a:gd name="T2" fmla="*/ 454 w 192"/>
                  <a:gd name="T3" fmla="*/ 1313 h 668"/>
                  <a:gd name="T4" fmla="*/ 383 w 192"/>
                  <a:gd name="T5" fmla="*/ 1148 h 668"/>
                  <a:gd name="T6" fmla="*/ 66 w 192"/>
                  <a:gd name="T7" fmla="*/ 813 h 668"/>
                  <a:gd name="T8" fmla="*/ 66 w 192"/>
                  <a:gd name="T9" fmla="*/ 676 h 668"/>
                  <a:gd name="T10" fmla="*/ 402 w 192"/>
                  <a:gd name="T11" fmla="*/ 307 h 668"/>
                  <a:gd name="T12" fmla="*/ 454 w 192"/>
                  <a:gd name="T13" fmla="*/ 165 h 668"/>
                  <a:gd name="T14" fmla="*/ 454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192" y="668"/>
                    </a:moveTo>
                    <a:cubicBezTo>
                      <a:pt x="192" y="556"/>
                      <a:pt x="192" y="556"/>
                      <a:pt x="192" y="556"/>
                    </a:cubicBezTo>
                    <a:cubicBezTo>
                      <a:pt x="192" y="556"/>
                      <a:pt x="191" y="515"/>
                      <a:pt x="162" y="486"/>
                    </a:cubicBezTo>
                    <a:cubicBezTo>
                      <a:pt x="133" y="457"/>
                      <a:pt x="28" y="344"/>
                      <a:pt x="28" y="344"/>
                    </a:cubicBezTo>
                    <a:cubicBezTo>
                      <a:pt x="28" y="344"/>
                      <a:pt x="0" y="314"/>
                      <a:pt x="28" y="286"/>
                    </a:cubicBezTo>
                    <a:cubicBezTo>
                      <a:pt x="56" y="258"/>
                      <a:pt x="170" y="130"/>
                      <a:pt x="170" y="130"/>
                    </a:cubicBezTo>
                    <a:cubicBezTo>
                      <a:pt x="170" y="130"/>
                      <a:pt x="192" y="96"/>
                      <a:pt x="192" y="70"/>
                    </a:cubicBezTo>
                    <a:cubicBezTo>
                      <a:pt x="192" y="44"/>
                      <a:pt x="192" y="0"/>
                      <a:pt x="192"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899" name="Freeform 7">
                <a:extLst>
                  <a:ext uri="{FF2B5EF4-FFF2-40B4-BE49-F238E27FC236}">
                    <a16:creationId xmlns:a16="http://schemas.microsoft.com/office/drawing/2014/main" id="{6269A406-9FE5-4F7D-A59D-77CC0C663E3F}"/>
                  </a:ext>
                </a:extLst>
              </p:cNvPr>
              <p:cNvSpPr>
                <a:spLocks/>
              </p:cNvSpPr>
              <p:nvPr/>
            </p:nvSpPr>
            <p:spPr bwMode="auto">
              <a:xfrm>
                <a:off x="2319" y="833"/>
                <a:ext cx="453" cy="1578"/>
              </a:xfrm>
              <a:custGeom>
                <a:avLst/>
                <a:gdLst>
                  <a:gd name="T0" fmla="*/ 0 w 192"/>
                  <a:gd name="T1" fmla="*/ 1578 h 668"/>
                  <a:gd name="T2" fmla="*/ 0 w 192"/>
                  <a:gd name="T3" fmla="*/ 1313 h 668"/>
                  <a:gd name="T4" fmla="*/ 71 w 192"/>
                  <a:gd name="T5" fmla="*/ 1148 h 668"/>
                  <a:gd name="T6" fmla="*/ 387 w 192"/>
                  <a:gd name="T7" fmla="*/ 813 h 668"/>
                  <a:gd name="T8" fmla="*/ 387 w 192"/>
                  <a:gd name="T9" fmla="*/ 676 h 668"/>
                  <a:gd name="T10" fmla="*/ 52 w 192"/>
                  <a:gd name="T11" fmla="*/ 307 h 668"/>
                  <a:gd name="T12" fmla="*/ 0 w 192"/>
                  <a:gd name="T13" fmla="*/ 165 h 668"/>
                  <a:gd name="T14" fmla="*/ 0 w 192"/>
                  <a:gd name="T15" fmla="*/ 0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668">
                    <a:moveTo>
                      <a:pt x="0" y="668"/>
                    </a:moveTo>
                    <a:cubicBezTo>
                      <a:pt x="0" y="556"/>
                      <a:pt x="0" y="556"/>
                      <a:pt x="0" y="556"/>
                    </a:cubicBezTo>
                    <a:cubicBezTo>
                      <a:pt x="0" y="556"/>
                      <a:pt x="1" y="515"/>
                      <a:pt x="30" y="486"/>
                    </a:cubicBezTo>
                    <a:cubicBezTo>
                      <a:pt x="59" y="457"/>
                      <a:pt x="164" y="344"/>
                      <a:pt x="164" y="344"/>
                    </a:cubicBezTo>
                    <a:cubicBezTo>
                      <a:pt x="164" y="344"/>
                      <a:pt x="192" y="314"/>
                      <a:pt x="164" y="286"/>
                    </a:cubicBezTo>
                    <a:cubicBezTo>
                      <a:pt x="136" y="258"/>
                      <a:pt x="22" y="130"/>
                      <a:pt x="22" y="130"/>
                    </a:cubicBezTo>
                    <a:cubicBezTo>
                      <a:pt x="22" y="130"/>
                      <a:pt x="0" y="96"/>
                      <a:pt x="0" y="70"/>
                    </a:cubicBezTo>
                    <a:cubicBezTo>
                      <a:pt x="0" y="44"/>
                      <a:pt x="0" y="0"/>
                      <a:pt x="0" y="0"/>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00" name="Freeform 8">
                <a:extLst>
                  <a:ext uri="{FF2B5EF4-FFF2-40B4-BE49-F238E27FC236}">
                    <a16:creationId xmlns:a16="http://schemas.microsoft.com/office/drawing/2014/main" id="{33EA3149-4C02-463B-8FD0-065ACB22080A}"/>
                  </a:ext>
                </a:extLst>
              </p:cNvPr>
              <p:cNvSpPr>
                <a:spLocks/>
              </p:cNvSpPr>
              <p:nvPr/>
            </p:nvSpPr>
            <p:spPr bwMode="auto">
              <a:xfrm>
                <a:off x="2120" y="2439"/>
                <a:ext cx="1522" cy="156"/>
              </a:xfrm>
              <a:custGeom>
                <a:avLst/>
                <a:gdLst>
                  <a:gd name="T0" fmla="*/ 0 w 586"/>
                  <a:gd name="T1" fmla="*/ 47 h 66"/>
                  <a:gd name="T2" fmla="*/ 52 w 586"/>
                  <a:gd name="T3" fmla="*/ 0 h 66"/>
                  <a:gd name="T4" fmla="*/ 1470 w 586"/>
                  <a:gd name="T5" fmla="*/ 0 h 66"/>
                  <a:gd name="T6" fmla="*/ 1522 w 586"/>
                  <a:gd name="T7" fmla="*/ 47 h 66"/>
                  <a:gd name="T8" fmla="*/ 1522 w 586"/>
                  <a:gd name="T9" fmla="*/ 109 h 66"/>
                  <a:gd name="T10" fmla="*/ 1470 w 586"/>
                  <a:gd name="T11" fmla="*/ 156 h 66"/>
                  <a:gd name="T12" fmla="*/ 52 w 586"/>
                  <a:gd name="T13" fmla="*/ 156 h 66"/>
                  <a:gd name="T14" fmla="*/ 0 w 586"/>
                  <a:gd name="T15" fmla="*/ 109 h 66"/>
                  <a:gd name="T16" fmla="*/ 0 w 586"/>
                  <a:gd name="T17" fmla="*/ 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901" name="Freeform 9">
                <a:extLst>
                  <a:ext uri="{FF2B5EF4-FFF2-40B4-BE49-F238E27FC236}">
                    <a16:creationId xmlns:a16="http://schemas.microsoft.com/office/drawing/2014/main" id="{013F8632-BD02-4401-9DFF-9C7E6C7015D8}"/>
                  </a:ext>
                </a:extLst>
              </p:cNvPr>
              <p:cNvSpPr>
                <a:spLocks/>
              </p:cNvSpPr>
              <p:nvPr/>
            </p:nvSpPr>
            <p:spPr bwMode="auto">
              <a:xfrm>
                <a:off x="2189" y="689"/>
                <a:ext cx="1384" cy="72"/>
              </a:xfrm>
              <a:custGeom>
                <a:avLst/>
                <a:gdLst>
                  <a:gd name="T0" fmla="*/ 0 w 586"/>
                  <a:gd name="T1" fmla="*/ 22 h 66"/>
                  <a:gd name="T2" fmla="*/ 47 w 586"/>
                  <a:gd name="T3" fmla="*/ 0 h 66"/>
                  <a:gd name="T4" fmla="*/ 1337 w 586"/>
                  <a:gd name="T5" fmla="*/ 0 h 66"/>
                  <a:gd name="T6" fmla="*/ 1384 w 586"/>
                  <a:gd name="T7" fmla="*/ 22 h 66"/>
                  <a:gd name="T8" fmla="*/ 1384 w 586"/>
                  <a:gd name="T9" fmla="*/ 50 h 66"/>
                  <a:gd name="T10" fmla="*/ 1337 w 586"/>
                  <a:gd name="T11" fmla="*/ 72 h 66"/>
                  <a:gd name="T12" fmla="*/ 47 w 586"/>
                  <a:gd name="T13" fmla="*/ 72 h 66"/>
                  <a:gd name="T14" fmla="*/ 0 w 586"/>
                  <a:gd name="T15" fmla="*/ 50 h 66"/>
                  <a:gd name="T16" fmla="*/ 0 w 586"/>
                  <a:gd name="T17" fmla="*/ 2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6" h="66">
                    <a:moveTo>
                      <a:pt x="0" y="20"/>
                    </a:moveTo>
                    <a:cubicBezTo>
                      <a:pt x="0" y="9"/>
                      <a:pt x="9" y="0"/>
                      <a:pt x="20" y="0"/>
                    </a:cubicBezTo>
                    <a:cubicBezTo>
                      <a:pt x="566" y="0"/>
                      <a:pt x="566" y="0"/>
                      <a:pt x="566" y="0"/>
                    </a:cubicBezTo>
                    <a:cubicBezTo>
                      <a:pt x="577" y="0"/>
                      <a:pt x="586" y="9"/>
                      <a:pt x="586" y="20"/>
                    </a:cubicBezTo>
                    <a:cubicBezTo>
                      <a:pt x="586" y="46"/>
                      <a:pt x="586" y="46"/>
                      <a:pt x="586" y="46"/>
                    </a:cubicBezTo>
                    <a:cubicBezTo>
                      <a:pt x="586" y="57"/>
                      <a:pt x="577" y="66"/>
                      <a:pt x="566" y="66"/>
                    </a:cubicBezTo>
                    <a:cubicBezTo>
                      <a:pt x="20" y="66"/>
                      <a:pt x="20" y="66"/>
                      <a:pt x="20" y="66"/>
                    </a:cubicBezTo>
                    <a:cubicBezTo>
                      <a:pt x="9" y="66"/>
                      <a:pt x="0" y="57"/>
                      <a:pt x="0" y="46"/>
                    </a:cubicBez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71" name="Freeform 15">
              <a:extLst>
                <a:ext uri="{FF2B5EF4-FFF2-40B4-BE49-F238E27FC236}">
                  <a16:creationId xmlns:a16="http://schemas.microsoft.com/office/drawing/2014/main" id="{071AAF2D-77D9-4A8C-9127-138C96771FD1}"/>
                </a:ext>
              </a:extLst>
            </p:cNvPr>
            <p:cNvSpPr>
              <a:spLocks/>
            </p:cNvSpPr>
            <p:nvPr/>
          </p:nvSpPr>
          <p:spPr bwMode="auto">
            <a:xfrm rot="10800000">
              <a:off x="7660825" y="2359172"/>
              <a:ext cx="150226" cy="129752"/>
            </a:xfrm>
            <a:custGeom>
              <a:avLst/>
              <a:gdLst>
                <a:gd name="T0" fmla="*/ 372 w 392"/>
                <a:gd name="T1" fmla="*/ 210 h 366"/>
                <a:gd name="T2" fmla="*/ 347 w 392"/>
                <a:gd name="T3" fmla="*/ 180 h 366"/>
                <a:gd name="T4" fmla="*/ 230 w 392"/>
                <a:gd name="T5" fmla="*/ 55 h 366"/>
                <a:gd name="T6" fmla="*/ 191 w 392"/>
                <a:gd name="T7" fmla="*/ 0 h 366"/>
                <a:gd name="T8" fmla="*/ 133 w 392"/>
                <a:gd name="T9" fmla="*/ 89 h 366"/>
                <a:gd name="T10" fmla="*/ 14 w 392"/>
                <a:gd name="T11" fmla="*/ 210 h 366"/>
                <a:gd name="T12" fmla="*/ 0 w 392"/>
                <a:gd name="T13" fmla="*/ 248 h 366"/>
                <a:gd name="T14" fmla="*/ 0 w 392"/>
                <a:gd name="T15" fmla="*/ 366 h 366"/>
                <a:gd name="T16" fmla="*/ 392 w 392"/>
                <a:gd name="T17" fmla="*/ 366 h 366"/>
                <a:gd name="T18" fmla="*/ 392 w 392"/>
                <a:gd name="T19" fmla="*/ 256 h 366"/>
                <a:gd name="T20" fmla="*/ 372 w 392"/>
                <a:gd name="T21" fmla="*/ 2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66">
                  <a:moveTo>
                    <a:pt x="372" y="210"/>
                  </a:moveTo>
                  <a:cubicBezTo>
                    <a:pt x="347" y="180"/>
                    <a:pt x="347" y="180"/>
                    <a:pt x="347" y="180"/>
                  </a:cubicBezTo>
                  <a:cubicBezTo>
                    <a:pt x="347" y="180"/>
                    <a:pt x="259" y="84"/>
                    <a:pt x="230" y="55"/>
                  </a:cubicBezTo>
                  <a:cubicBezTo>
                    <a:pt x="201" y="25"/>
                    <a:pt x="191" y="0"/>
                    <a:pt x="191" y="0"/>
                  </a:cubicBezTo>
                  <a:cubicBezTo>
                    <a:pt x="191" y="21"/>
                    <a:pt x="166" y="56"/>
                    <a:pt x="133" y="89"/>
                  </a:cubicBezTo>
                  <a:cubicBezTo>
                    <a:pt x="101" y="121"/>
                    <a:pt x="14" y="210"/>
                    <a:pt x="14" y="210"/>
                  </a:cubicBezTo>
                  <a:cubicBezTo>
                    <a:pt x="14" y="210"/>
                    <a:pt x="0" y="228"/>
                    <a:pt x="0" y="248"/>
                  </a:cubicBezTo>
                  <a:cubicBezTo>
                    <a:pt x="0" y="268"/>
                    <a:pt x="0" y="366"/>
                    <a:pt x="0" y="366"/>
                  </a:cubicBezTo>
                  <a:cubicBezTo>
                    <a:pt x="392" y="366"/>
                    <a:pt x="392" y="366"/>
                    <a:pt x="392" y="366"/>
                  </a:cubicBezTo>
                  <a:cubicBezTo>
                    <a:pt x="392" y="256"/>
                    <a:pt x="392" y="256"/>
                    <a:pt x="392" y="256"/>
                  </a:cubicBezTo>
                  <a:cubicBezTo>
                    <a:pt x="392" y="256"/>
                    <a:pt x="384" y="222"/>
                    <a:pt x="372" y="210"/>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2" name="Freeform 15">
              <a:extLst>
                <a:ext uri="{FF2B5EF4-FFF2-40B4-BE49-F238E27FC236}">
                  <a16:creationId xmlns:a16="http://schemas.microsoft.com/office/drawing/2014/main" id="{AB17A343-1779-4313-B87F-1C7500E64755}"/>
                </a:ext>
              </a:extLst>
            </p:cNvPr>
            <p:cNvSpPr>
              <a:spLocks/>
            </p:cNvSpPr>
            <p:nvPr/>
          </p:nvSpPr>
          <p:spPr bwMode="auto">
            <a:xfrm>
              <a:off x="7595193" y="2497671"/>
              <a:ext cx="285865" cy="287204"/>
            </a:xfrm>
            <a:custGeom>
              <a:avLst/>
              <a:gdLst>
                <a:gd name="T0" fmla="*/ 372 w 392"/>
                <a:gd name="T1" fmla="*/ 210 h 366"/>
                <a:gd name="T2" fmla="*/ 347 w 392"/>
                <a:gd name="T3" fmla="*/ 180 h 366"/>
                <a:gd name="T4" fmla="*/ 230 w 392"/>
                <a:gd name="T5" fmla="*/ 55 h 366"/>
                <a:gd name="T6" fmla="*/ 191 w 392"/>
                <a:gd name="T7" fmla="*/ 0 h 366"/>
                <a:gd name="T8" fmla="*/ 133 w 392"/>
                <a:gd name="T9" fmla="*/ 89 h 366"/>
                <a:gd name="T10" fmla="*/ 14 w 392"/>
                <a:gd name="T11" fmla="*/ 210 h 366"/>
                <a:gd name="T12" fmla="*/ 0 w 392"/>
                <a:gd name="T13" fmla="*/ 248 h 366"/>
                <a:gd name="T14" fmla="*/ 0 w 392"/>
                <a:gd name="T15" fmla="*/ 366 h 366"/>
                <a:gd name="T16" fmla="*/ 392 w 392"/>
                <a:gd name="T17" fmla="*/ 366 h 366"/>
                <a:gd name="T18" fmla="*/ 392 w 392"/>
                <a:gd name="T19" fmla="*/ 256 h 366"/>
                <a:gd name="T20" fmla="*/ 372 w 392"/>
                <a:gd name="T21" fmla="*/ 2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66">
                  <a:moveTo>
                    <a:pt x="372" y="210"/>
                  </a:moveTo>
                  <a:cubicBezTo>
                    <a:pt x="347" y="180"/>
                    <a:pt x="347" y="180"/>
                    <a:pt x="347" y="180"/>
                  </a:cubicBezTo>
                  <a:cubicBezTo>
                    <a:pt x="347" y="180"/>
                    <a:pt x="259" y="84"/>
                    <a:pt x="230" y="55"/>
                  </a:cubicBezTo>
                  <a:cubicBezTo>
                    <a:pt x="201" y="25"/>
                    <a:pt x="191" y="0"/>
                    <a:pt x="191" y="0"/>
                  </a:cubicBezTo>
                  <a:cubicBezTo>
                    <a:pt x="191" y="21"/>
                    <a:pt x="166" y="56"/>
                    <a:pt x="133" y="89"/>
                  </a:cubicBezTo>
                  <a:cubicBezTo>
                    <a:pt x="101" y="121"/>
                    <a:pt x="14" y="210"/>
                    <a:pt x="14" y="210"/>
                  </a:cubicBezTo>
                  <a:cubicBezTo>
                    <a:pt x="14" y="210"/>
                    <a:pt x="0" y="228"/>
                    <a:pt x="0" y="248"/>
                  </a:cubicBezTo>
                  <a:cubicBezTo>
                    <a:pt x="0" y="268"/>
                    <a:pt x="0" y="366"/>
                    <a:pt x="0" y="366"/>
                  </a:cubicBezTo>
                  <a:cubicBezTo>
                    <a:pt x="392" y="366"/>
                    <a:pt x="392" y="366"/>
                    <a:pt x="392" y="366"/>
                  </a:cubicBezTo>
                  <a:cubicBezTo>
                    <a:pt x="392" y="256"/>
                    <a:pt x="392" y="256"/>
                    <a:pt x="392" y="256"/>
                  </a:cubicBezTo>
                  <a:cubicBezTo>
                    <a:pt x="392" y="256"/>
                    <a:pt x="384" y="222"/>
                    <a:pt x="372" y="210"/>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81" name="Content Placeholder 2">
            <a:extLst>
              <a:ext uri="{FF2B5EF4-FFF2-40B4-BE49-F238E27FC236}">
                <a16:creationId xmlns:a16="http://schemas.microsoft.com/office/drawing/2014/main" id="{33C7BC4D-34C5-454F-B143-133781D104D4}"/>
              </a:ext>
            </a:extLst>
          </p:cNvPr>
          <p:cNvSpPr txBox="1">
            <a:spLocks/>
          </p:cNvSpPr>
          <p:nvPr/>
        </p:nvSpPr>
        <p:spPr>
          <a:xfrm>
            <a:off x="9075738" y="2032000"/>
            <a:ext cx="1936750" cy="1298575"/>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8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PINTEREST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Fusce suscipit neque non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libero</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aliquam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consectetur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adipiscing</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elit</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p>
        </p:txBody>
      </p:sp>
      <p:sp>
        <p:nvSpPr>
          <p:cNvPr id="82" name="Content Placeholder 2">
            <a:extLst>
              <a:ext uri="{FF2B5EF4-FFF2-40B4-BE49-F238E27FC236}">
                <a16:creationId xmlns:a16="http://schemas.microsoft.com/office/drawing/2014/main" id="{5B149504-CFD3-4C27-A414-4F3DC9B761E6}"/>
              </a:ext>
            </a:extLst>
          </p:cNvPr>
          <p:cNvSpPr txBox="1">
            <a:spLocks/>
          </p:cNvSpPr>
          <p:nvPr/>
        </p:nvSpPr>
        <p:spPr>
          <a:xfrm>
            <a:off x="9075738" y="4094163"/>
            <a:ext cx="1936750" cy="1298575"/>
          </a:xfrm>
          <a:prstGeom prst="rect">
            <a:avLst/>
          </a:prstGeom>
        </p:spPr>
        <p:txBody>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800" b="0" i="0" u="none" strike="noStrike" kern="1200" cap="none" spc="0" normalizeH="0" baseline="0" noProof="0" dirty="0">
                <a:ln>
                  <a:noFill/>
                </a:ln>
                <a:solidFill>
                  <a:srgbClr val="CF340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DRIBLE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ipsum dolor sit amet, consectetur adipiscing elit. Fusce suscipit neque non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libero</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aliquam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consectetur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adipiscing</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elit</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p>
        </p:txBody>
      </p:sp>
      <p:grpSp>
        <p:nvGrpSpPr>
          <p:cNvPr id="73" name="组合 72">
            <a:extLst>
              <a:ext uri="{FF2B5EF4-FFF2-40B4-BE49-F238E27FC236}">
                <a16:creationId xmlns:a16="http://schemas.microsoft.com/office/drawing/2014/main" id="{11B96E89-DE04-46D0-913F-8800C3E3F14E}"/>
              </a:ext>
            </a:extLst>
          </p:cNvPr>
          <p:cNvGrpSpPr/>
          <p:nvPr>
            <p:custDataLst>
              <p:tags r:id="rId1"/>
            </p:custDataLst>
          </p:nvPr>
        </p:nvGrpSpPr>
        <p:grpSpPr>
          <a:xfrm>
            <a:off x="1410288" y="220196"/>
            <a:ext cx="9371425" cy="6399544"/>
            <a:chOff x="1410288" y="220196"/>
            <a:chExt cx="9371425" cy="6399544"/>
          </a:xfrm>
        </p:grpSpPr>
        <p:sp>
          <p:nvSpPr>
            <p:cNvPr id="74" name="TextBox 3">
              <a:extLst>
                <a:ext uri="{FF2B5EF4-FFF2-40B4-BE49-F238E27FC236}">
                  <a16:creationId xmlns:a16="http://schemas.microsoft.com/office/drawing/2014/main" id="{D00F8C2F-26A1-42FE-B3C5-2B6B69872053}"/>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75" name="TextBox 4">
              <a:extLst>
                <a:ext uri="{FF2B5EF4-FFF2-40B4-BE49-F238E27FC236}">
                  <a16:creationId xmlns:a16="http://schemas.microsoft.com/office/drawing/2014/main" id="{44B12134-5203-42C2-B03C-5B43E01DD115}"/>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76" name="组合 75">
              <a:extLst>
                <a:ext uri="{FF2B5EF4-FFF2-40B4-BE49-F238E27FC236}">
                  <a16:creationId xmlns:a16="http://schemas.microsoft.com/office/drawing/2014/main" id="{978F2A3F-3757-49DE-91BC-EB72EC8A1430}"/>
                </a:ext>
              </a:extLst>
            </p:cNvPr>
            <p:cNvGrpSpPr/>
            <p:nvPr/>
          </p:nvGrpSpPr>
          <p:grpSpPr>
            <a:xfrm>
              <a:off x="5411788" y="6454914"/>
              <a:ext cx="1368425" cy="164826"/>
              <a:chOff x="5578475" y="6512064"/>
              <a:chExt cx="1368425" cy="164826"/>
            </a:xfrm>
          </p:grpSpPr>
          <p:sp>
            <p:nvSpPr>
              <p:cNvPr id="78" name="Oval 16">
                <a:extLst>
                  <a:ext uri="{FF2B5EF4-FFF2-40B4-BE49-F238E27FC236}">
                    <a16:creationId xmlns:a16="http://schemas.microsoft.com/office/drawing/2014/main" id="{D7679434-2F90-483D-9E65-8AF2601B10A8}"/>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 name="Oval 17">
                <a:extLst>
                  <a:ext uri="{FF2B5EF4-FFF2-40B4-BE49-F238E27FC236}">
                    <a16:creationId xmlns:a16="http://schemas.microsoft.com/office/drawing/2014/main" id="{1496D4AA-38DD-4B5E-96F3-05C47019D03F}"/>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 name="Oval 18">
                <a:extLst>
                  <a:ext uri="{FF2B5EF4-FFF2-40B4-BE49-F238E27FC236}">
                    <a16:creationId xmlns:a16="http://schemas.microsoft.com/office/drawing/2014/main" id="{54614BFB-1C1D-43DA-9C5E-F56DDA7A3B8C}"/>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 name="Oval 19">
                <a:extLst>
                  <a:ext uri="{FF2B5EF4-FFF2-40B4-BE49-F238E27FC236}">
                    <a16:creationId xmlns:a16="http://schemas.microsoft.com/office/drawing/2014/main" id="{41C0585C-F378-431A-94B5-2314C718D069}"/>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4" name="Oval 20">
                <a:extLst>
                  <a:ext uri="{FF2B5EF4-FFF2-40B4-BE49-F238E27FC236}">
                    <a16:creationId xmlns:a16="http://schemas.microsoft.com/office/drawing/2014/main" id="{EBB6BCEB-0558-44D5-8997-577B9AED0CB8}"/>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 name="Oval 19">
                <a:extLst>
                  <a:ext uri="{FF2B5EF4-FFF2-40B4-BE49-F238E27FC236}">
                    <a16:creationId xmlns:a16="http://schemas.microsoft.com/office/drawing/2014/main" id="{723F87FD-EEBE-40BD-9E8D-C2A2C98AC022}"/>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350733779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01F060A-7017-4101-8F35-3F47853B789B}"/>
              </a:ext>
            </a:extLst>
          </p:cNvPr>
          <p:cNvGrpSpPr>
            <a:grpSpLocks/>
          </p:cNvGrpSpPr>
          <p:nvPr/>
        </p:nvGrpSpPr>
        <p:grpSpPr bwMode="auto">
          <a:xfrm>
            <a:off x="3590925" y="1966119"/>
            <a:ext cx="4992688" cy="3706019"/>
            <a:chOff x="4063906" y="1107281"/>
            <a:chExt cx="4991194" cy="3706019"/>
          </a:xfrm>
        </p:grpSpPr>
        <p:sp>
          <p:nvSpPr>
            <p:cNvPr id="6" name="Oval 5">
              <a:extLst>
                <a:ext uri="{FF2B5EF4-FFF2-40B4-BE49-F238E27FC236}">
                  <a16:creationId xmlns:a16="http://schemas.microsoft.com/office/drawing/2014/main" id="{BC891A15-2A10-47AB-BCF6-C8D0EF1048E9}"/>
                </a:ext>
              </a:extLst>
            </p:cNvPr>
            <p:cNvSpPr/>
            <p:nvPr/>
          </p:nvSpPr>
          <p:spPr bwMode="auto">
            <a:xfrm>
              <a:off x="4063906" y="3660816"/>
              <a:ext cx="4991194" cy="934066"/>
            </a:xfrm>
            <a:prstGeom prst="ellipse">
              <a:avLst/>
            </a:prstGeom>
            <a:gradFill flip="none" rotWithShape="1">
              <a:gsLst>
                <a:gs pos="1000">
                  <a:schemeClr val="tx1"/>
                </a:gs>
                <a:gs pos="100000">
                  <a:schemeClr val="bg1">
                    <a:alpha val="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80921" name="Group 6">
              <a:extLst>
                <a:ext uri="{FF2B5EF4-FFF2-40B4-BE49-F238E27FC236}">
                  <a16:creationId xmlns:a16="http://schemas.microsoft.com/office/drawing/2014/main" id="{81072691-CBB2-42AB-9672-7FA1B9D9E552}"/>
                </a:ext>
              </a:extLst>
            </p:cNvPr>
            <p:cNvGrpSpPr>
              <a:grpSpLocks/>
            </p:cNvGrpSpPr>
            <p:nvPr/>
          </p:nvGrpSpPr>
          <p:grpSpPr bwMode="auto">
            <a:xfrm>
              <a:off x="4325938" y="1107281"/>
              <a:ext cx="4175125" cy="3706019"/>
              <a:chOff x="4325938" y="1107281"/>
              <a:chExt cx="4175125" cy="3706019"/>
            </a:xfrm>
          </p:grpSpPr>
          <p:sp>
            <p:nvSpPr>
              <p:cNvPr id="8" name="Freeform 7">
                <a:extLst>
                  <a:ext uri="{FF2B5EF4-FFF2-40B4-BE49-F238E27FC236}">
                    <a16:creationId xmlns:a16="http://schemas.microsoft.com/office/drawing/2014/main" id="{638EE212-A544-4EDA-AC3C-CE1FAB20E8F9}"/>
                  </a:ext>
                </a:extLst>
              </p:cNvPr>
              <p:cNvSpPr>
                <a:spLocks noChangeArrowheads="1"/>
              </p:cNvSpPr>
              <p:nvPr/>
            </p:nvSpPr>
            <p:spPr bwMode="auto">
              <a:xfrm>
                <a:off x="5965825" y="1476375"/>
                <a:ext cx="889000" cy="1911350"/>
              </a:xfrm>
              <a:custGeom>
                <a:avLst/>
                <a:gdLst>
                  <a:gd name="T0" fmla="*/ 521920 w 772584"/>
                  <a:gd name="T1" fmla="*/ 1716301 h 1663700"/>
                  <a:gd name="T2" fmla="*/ 463387 w 772584"/>
                  <a:gd name="T3" fmla="*/ 1380820 h 1663700"/>
                  <a:gd name="T4" fmla="*/ 478021 w 772584"/>
                  <a:gd name="T5" fmla="*/ 1118270 h 1663700"/>
                  <a:gd name="T6" fmla="*/ 756052 w 772584"/>
                  <a:gd name="T7" fmla="*/ 782790 h 1663700"/>
                  <a:gd name="T8" fmla="*/ 873118 w 772584"/>
                  <a:gd name="T9" fmla="*/ 666100 h 1663700"/>
                  <a:gd name="T10" fmla="*/ 653620 w 772584"/>
                  <a:gd name="T11" fmla="*/ 826547 h 1663700"/>
                  <a:gd name="T12" fmla="*/ 478021 w 772584"/>
                  <a:gd name="T13" fmla="*/ 1030754 h 1663700"/>
                  <a:gd name="T14" fmla="*/ 478021 w 772584"/>
                  <a:gd name="T15" fmla="*/ 914065 h 1663700"/>
                  <a:gd name="T16" fmla="*/ 507287 w 772584"/>
                  <a:gd name="T17" fmla="*/ 491067 h 1663700"/>
                  <a:gd name="T18" fmla="*/ 609720 w 772584"/>
                  <a:gd name="T19" fmla="*/ 286861 h 1663700"/>
                  <a:gd name="T20" fmla="*/ 785319 w 772584"/>
                  <a:gd name="T21" fmla="*/ 97241 h 1663700"/>
                  <a:gd name="T22" fmla="*/ 507287 w 772584"/>
                  <a:gd name="T23" fmla="*/ 301447 h 1663700"/>
                  <a:gd name="T24" fmla="*/ 360955 w 772584"/>
                  <a:gd name="T25" fmla="*/ 9724 h 1663700"/>
                  <a:gd name="T26" fmla="*/ 434121 w 772584"/>
                  <a:gd name="T27" fmla="*/ 359792 h 1663700"/>
                  <a:gd name="T28" fmla="*/ 434121 w 772584"/>
                  <a:gd name="T29" fmla="*/ 651515 h 1663700"/>
                  <a:gd name="T30" fmla="*/ 404854 w 772584"/>
                  <a:gd name="T31" fmla="*/ 986995 h 1663700"/>
                  <a:gd name="T32" fmla="*/ 156088 w 772584"/>
                  <a:gd name="T33" fmla="*/ 680686 h 1663700"/>
                  <a:gd name="T34" fmla="*/ 9755 w 772584"/>
                  <a:gd name="T35" fmla="*/ 476481 h 1663700"/>
                  <a:gd name="T36" fmla="*/ 214622 w 772584"/>
                  <a:gd name="T37" fmla="*/ 826547 h 1663700"/>
                  <a:gd name="T38" fmla="*/ 390221 w 772584"/>
                  <a:gd name="T39" fmla="*/ 1103684 h 1663700"/>
                  <a:gd name="T40" fmla="*/ 390221 w 772584"/>
                  <a:gd name="T41" fmla="*/ 1789231 h 1663700"/>
                  <a:gd name="T42" fmla="*/ 507287 w 772584"/>
                  <a:gd name="T43" fmla="*/ 1832990 h 1663700"/>
                  <a:gd name="T44" fmla="*/ 585331 w 772584"/>
                  <a:gd name="T45" fmla="*/ 1832990 h 1663700"/>
                  <a:gd name="T46" fmla="*/ 565820 w 772584"/>
                  <a:gd name="T47" fmla="*/ 1755198 h 1663700"/>
                  <a:gd name="T48" fmla="*/ 521920 w 772584"/>
                  <a:gd name="T49" fmla="*/ 1716301 h 16637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2584"/>
                  <a:gd name="T76" fmla="*/ 0 h 1663700"/>
                  <a:gd name="T77" fmla="*/ 772584 w 772584"/>
                  <a:gd name="T78" fmla="*/ 1663700 h 16637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2584" h="1663700">
                    <a:moveTo>
                      <a:pt x="452967" y="1494367"/>
                    </a:moveTo>
                    <a:cubicBezTo>
                      <a:pt x="438150" y="1440039"/>
                      <a:pt x="408517" y="1289050"/>
                      <a:pt x="402167" y="1202267"/>
                    </a:cubicBezTo>
                    <a:cubicBezTo>
                      <a:pt x="395817" y="1115484"/>
                      <a:pt x="372534" y="1060450"/>
                      <a:pt x="414867" y="973667"/>
                    </a:cubicBezTo>
                    <a:cubicBezTo>
                      <a:pt x="457200" y="886884"/>
                      <a:pt x="599017" y="747184"/>
                      <a:pt x="656167" y="681567"/>
                    </a:cubicBezTo>
                    <a:cubicBezTo>
                      <a:pt x="713317" y="615950"/>
                      <a:pt x="772584" y="573617"/>
                      <a:pt x="757767" y="579967"/>
                    </a:cubicBezTo>
                    <a:cubicBezTo>
                      <a:pt x="742950" y="586317"/>
                      <a:pt x="624417" y="666750"/>
                      <a:pt x="567267" y="719667"/>
                    </a:cubicBezTo>
                    <a:cubicBezTo>
                      <a:pt x="510117" y="772584"/>
                      <a:pt x="440267" y="884767"/>
                      <a:pt x="414867" y="897467"/>
                    </a:cubicBezTo>
                    <a:cubicBezTo>
                      <a:pt x="389467" y="910167"/>
                      <a:pt x="410634" y="874184"/>
                      <a:pt x="414867" y="795867"/>
                    </a:cubicBezTo>
                    <a:cubicBezTo>
                      <a:pt x="419100" y="717550"/>
                      <a:pt x="421217" y="518584"/>
                      <a:pt x="440267" y="427567"/>
                    </a:cubicBezTo>
                    <a:cubicBezTo>
                      <a:pt x="459317" y="336550"/>
                      <a:pt x="488950" y="306917"/>
                      <a:pt x="529167" y="249767"/>
                    </a:cubicBezTo>
                    <a:cubicBezTo>
                      <a:pt x="569384" y="192617"/>
                      <a:pt x="696384" y="82550"/>
                      <a:pt x="681567" y="84667"/>
                    </a:cubicBezTo>
                    <a:cubicBezTo>
                      <a:pt x="666750" y="86784"/>
                      <a:pt x="501650" y="275167"/>
                      <a:pt x="440267" y="262467"/>
                    </a:cubicBezTo>
                    <a:cubicBezTo>
                      <a:pt x="378884" y="249767"/>
                      <a:pt x="323850" y="0"/>
                      <a:pt x="313267" y="8467"/>
                    </a:cubicBezTo>
                    <a:cubicBezTo>
                      <a:pt x="302684" y="16934"/>
                      <a:pt x="366184" y="220134"/>
                      <a:pt x="376767" y="313267"/>
                    </a:cubicBezTo>
                    <a:cubicBezTo>
                      <a:pt x="387350" y="406400"/>
                      <a:pt x="381000" y="476250"/>
                      <a:pt x="376767" y="567267"/>
                    </a:cubicBezTo>
                    <a:cubicBezTo>
                      <a:pt x="372534" y="658284"/>
                      <a:pt x="391584" y="855134"/>
                      <a:pt x="351367" y="859367"/>
                    </a:cubicBezTo>
                    <a:cubicBezTo>
                      <a:pt x="311150" y="863600"/>
                      <a:pt x="192617" y="666750"/>
                      <a:pt x="135467" y="592667"/>
                    </a:cubicBezTo>
                    <a:cubicBezTo>
                      <a:pt x="78317" y="518584"/>
                      <a:pt x="0" y="393700"/>
                      <a:pt x="8467" y="414867"/>
                    </a:cubicBezTo>
                    <a:cubicBezTo>
                      <a:pt x="16934" y="436034"/>
                      <a:pt x="131234" y="628650"/>
                      <a:pt x="186267" y="719667"/>
                    </a:cubicBezTo>
                    <a:cubicBezTo>
                      <a:pt x="241300" y="810684"/>
                      <a:pt x="313267" y="821267"/>
                      <a:pt x="338667" y="960967"/>
                    </a:cubicBezTo>
                    <a:cubicBezTo>
                      <a:pt x="364067" y="1100667"/>
                      <a:pt x="321734" y="1452034"/>
                      <a:pt x="338667" y="1557867"/>
                    </a:cubicBezTo>
                    <a:cubicBezTo>
                      <a:pt x="355600" y="1663700"/>
                      <a:pt x="412045" y="1589617"/>
                      <a:pt x="440267" y="1595967"/>
                    </a:cubicBezTo>
                    <a:cubicBezTo>
                      <a:pt x="468489" y="1602317"/>
                      <a:pt x="499533" y="1607256"/>
                      <a:pt x="508000" y="1595967"/>
                    </a:cubicBezTo>
                    <a:cubicBezTo>
                      <a:pt x="516467" y="1584678"/>
                      <a:pt x="525639" y="1591733"/>
                      <a:pt x="491067" y="1528234"/>
                    </a:cubicBezTo>
                    <a:cubicBezTo>
                      <a:pt x="498828" y="1545168"/>
                      <a:pt x="467784" y="1493661"/>
                      <a:pt x="452967" y="1494367"/>
                    </a:cubicBezTo>
                    <a:close/>
                  </a:path>
                </a:pathLst>
              </a:cu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r="100000" b="100000"/>
                </a:path>
                <a:tileRect l="-100000" t="-1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80925" name="Group 92">
                <a:extLst>
                  <a:ext uri="{FF2B5EF4-FFF2-40B4-BE49-F238E27FC236}">
                    <a16:creationId xmlns:a16="http://schemas.microsoft.com/office/drawing/2014/main" id="{F3C4C3E9-CA30-4284-BDAB-B32159BE8225}"/>
                  </a:ext>
                </a:extLst>
              </p:cNvPr>
              <p:cNvGrpSpPr>
                <a:grpSpLocks/>
              </p:cNvGrpSpPr>
              <p:nvPr/>
            </p:nvGrpSpPr>
            <p:grpSpPr bwMode="auto">
              <a:xfrm>
                <a:off x="6733282" y="1738312"/>
                <a:ext cx="883973" cy="488950"/>
                <a:chOff x="6733281" y="1738312"/>
                <a:chExt cx="883974" cy="488950"/>
              </a:xfrm>
            </p:grpSpPr>
            <p:sp>
              <p:nvSpPr>
                <p:cNvPr id="86" name="Freeform 85">
                  <a:extLst>
                    <a:ext uri="{FF2B5EF4-FFF2-40B4-BE49-F238E27FC236}">
                      <a16:creationId xmlns:a16="http://schemas.microsoft.com/office/drawing/2014/main" id="{6C3C79DC-7006-4A30-B075-D0F192CADB9F}"/>
                    </a:ext>
                  </a:extLst>
                </p:cNvPr>
                <p:cNvSpPr/>
                <p:nvPr/>
              </p:nvSpPr>
              <p:spPr bwMode="auto">
                <a:xfrm>
                  <a:off x="6752325" y="1743075"/>
                  <a:ext cx="864930" cy="473075"/>
                </a:xfrm>
                <a:custGeom>
                  <a:avLst/>
                  <a:gdLst>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534" h="411692">
                      <a:moveTo>
                        <a:pt x="11642" y="392642"/>
                      </a:moveTo>
                      <a:cubicBezTo>
                        <a:pt x="1059" y="373592"/>
                        <a:pt x="0" y="317500"/>
                        <a:pt x="5292" y="284692"/>
                      </a:cubicBezTo>
                      <a:cubicBezTo>
                        <a:pt x="10584" y="251884"/>
                        <a:pt x="23284" y="224367"/>
                        <a:pt x="43392" y="195792"/>
                      </a:cubicBezTo>
                      <a:cubicBezTo>
                        <a:pt x="63500" y="167217"/>
                        <a:pt x="84667" y="140759"/>
                        <a:pt x="125942" y="113242"/>
                      </a:cubicBezTo>
                      <a:cubicBezTo>
                        <a:pt x="167217" y="85725"/>
                        <a:pt x="236009" y="48684"/>
                        <a:pt x="291042" y="30692"/>
                      </a:cubicBezTo>
                      <a:cubicBezTo>
                        <a:pt x="346075" y="12700"/>
                        <a:pt x="390525" y="0"/>
                        <a:pt x="456142" y="5292"/>
                      </a:cubicBezTo>
                      <a:cubicBezTo>
                        <a:pt x="521759" y="10584"/>
                        <a:pt x="636059" y="46567"/>
                        <a:pt x="684742" y="62442"/>
                      </a:cubicBezTo>
                      <a:cubicBezTo>
                        <a:pt x="733425" y="78317"/>
                        <a:pt x="753534" y="95250"/>
                        <a:pt x="748242" y="100542"/>
                      </a:cubicBezTo>
                      <a:cubicBezTo>
                        <a:pt x="742950" y="105834"/>
                        <a:pt x="683684" y="87842"/>
                        <a:pt x="652992" y="94192"/>
                      </a:cubicBezTo>
                      <a:cubicBezTo>
                        <a:pt x="622300" y="100542"/>
                        <a:pt x="609600" y="107950"/>
                        <a:pt x="564092" y="138642"/>
                      </a:cubicBezTo>
                      <a:cubicBezTo>
                        <a:pt x="518584" y="169334"/>
                        <a:pt x="477309" y="222250"/>
                        <a:pt x="379942" y="278342"/>
                      </a:cubicBezTo>
                      <a:cubicBezTo>
                        <a:pt x="307975" y="321734"/>
                        <a:pt x="260350" y="340784"/>
                        <a:pt x="208492" y="360892"/>
                      </a:cubicBezTo>
                      <a:cubicBezTo>
                        <a:pt x="156634" y="381000"/>
                        <a:pt x="101600" y="393700"/>
                        <a:pt x="68792" y="398992"/>
                      </a:cubicBezTo>
                      <a:cubicBezTo>
                        <a:pt x="35984" y="404284"/>
                        <a:pt x="22225" y="411692"/>
                        <a:pt x="11642" y="392642"/>
                      </a:cubicBezTo>
                      <a:close/>
                    </a:path>
                  </a:pathLst>
                </a:custGeom>
                <a:solidFill>
                  <a:schemeClr val="bg1"/>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7" name="Freeform 86">
                  <a:extLst>
                    <a:ext uri="{FF2B5EF4-FFF2-40B4-BE49-F238E27FC236}">
                      <a16:creationId xmlns:a16="http://schemas.microsoft.com/office/drawing/2014/main" id="{F4595FD2-AC61-4014-9D6E-1650BFF13DB0}"/>
                    </a:ext>
                  </a:extLst>
                </p:cNvPr>
                <p:cNvSpPr/>
                <p:nvPr/>
              </p:nvSpPr>
              <p:spPr bwMode="auto">
                <a:xfrm>
                  <a:off x="6733281" y="1738312"/>
                  <a:ext cx="872864" cy="488950"/>
                </a:xfrm>
                <a:custGeom>
                  <a:avLst/>
                  <a:gdLst>
                    <a:gd name="connsiteX0" fmla="*/ 33867 w 759884"/>
                    <a:gd name="connsiteY0" fmla="*/ 408517 h 424392"/>
                    <a:gd name="connsiteX1" fmla="*/ 218017 w 759884"/>
                    <a:gd name="connsiteY1" fmla="*/ 243417 h 424392"/>
                    <a:gd name="connsiteX2" fmla="*/ 357717 w 759884"/>
                    <a:gd name="connsiteY2" fmla="*/ 141817 h 424392"/>
                    <a:gd name="connsiteX3" fmla="*/ 497417 w 759884"/>
                    <a:gd name="connsiteY3" fmla="*/ 91017 h 424392"/>
                    <a:gd name="connsiteX4" fmla="*/ 662517 w 759884"/>
                    <a:gd name="connsiteY4" fmla="*/ 71967 h 424392"/>
                    <a:gd name="connsiteX5" fmla="*/ 757767 w 759884"/>
                    <a:gd name="connsiteY5" fmla="*/ 97367 h 424392"/>
                    <a:gd name="connsiteX6" fmla="*/ 649817 w 759884"/>
                    <a:gd name="connsiteY6" fmla="*/ 40217 h 424392"/>
                    <a:gd name="connsiteX7" fmla="*/ 465667 w 759884"/>
                    <a:gd name="connsiteY7" fmla="*/ 2117 h 424392"/>
                    <a:gd name="connsiteX8" fmla="*/ 281517 w 759884"/>
                    <a:gd name="connsiteY8" fmla="*/ 27517 h 424392"/>
                    <a:gd name="connsiteX9" fmla="*/ 135467 w 759884"/>
                    <a:gd name="connsiteY9" fmla="*/ 103717 h 424392"/>
                    <a:gd name="connsiteX10" fmla="*/ 46567 w 759884"/>
                    <a:gd name="connsiteY10" fmla="*/ 205317 h 424392"/>
                    <a:gd name="connsiteX11" fmla="*/ 14817 w 759884"/>
                    <a:gd name="connsiteY11" fmla="*/ 338667 h 424392"/>
                    <a:gd name="connsiteX12" fmla="*/ 33867 w 759884"/>
                    <a:gd name="connsiteY12" fmla="*/ 408517 h 42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9884" h="424392">
                      <a:moveTo>
                        <a:pt x="33867" y="408517"/>
                      </a:moveTo>
                      <a:cubicBezTo>
                        <a:pt x="67734" y="392642"/>
                        <a:pt x="164042" y="287867"/>
                        <a:pt x="218017" y="243417"/>
                      </a:cubicBezTo>
                      <a:cubicBezTo>
                        <a:pt x="271992" y="198967"/>
                        <a:pt x="311150" y="167217"/>
                        <a:pt x="357717" y="141817"/>
                      </a:cubicBezTo>
                      <a:cubicBezTo>
                        <a:pt x="404284" y="116417"/>
                        <a:pt x="446617" y="102659"/>
                        <a:pt x="497417" y="91017"/>
                      </a:cubicBezTo>
                      <a:cubicBezTo>
                        <a:pt x="548217" y="79375"/>
                        <a:pt x="619125" y="70909"/>
                        <a:pt x="662517" y="71967"/>
                      </a:cubicBezTo>
                      <a:cubicBezTo>
                        <a:pt x="705909" y="73025"/>
                        <a:pt x="759884" y="102659"/>
                        <a:pt x="757767" y="97367"/>
                      </a:cubicBezTo>
                      <a:cubicBezTo>
                        <a:pt x="755650" y="92075"/>
                        <a:pt x="698500" y="56092"/>
                        <a:pt x="649817" y="40217"/>
                      </a:cubicBezTo>
                      <a:cubicBezTo>
                        <a:pt x="601134" y="24342"/>
                        <a:pt x="527050" y="4234"/>
                        <a:pt x="465667" y="2117"/>
                      </a:cubicBezTo>
                      <a:cubicBezTo>
                        <a:pt x="404284" y="0"/>
                        <a:pt x="336550" y="10584"/>
                        <a:pt x="281517" y="27517"/>
                      </a:cubicBezTo>
                      <a:cubicBezTo>
                        <a:pt x="226484" y="44450"/>
                        <a:pt x="174625" y="74084"/>
                        <a:pt x="135467" y="103717"/>
                      </a:cubicBezTo>
                      <a:cubicBezTo>
                        <a:pt x="96309" y="133350"/>
                        <a:pt x="66675" y="166159"/>
                        <a:pt x="46567" y="205317"/>
                      </a:cubicBezTo>
                      <a:cubicBezTo>
                        <a:pt x="26459" y="244475"/>
                        <a:pt x="17992" y="302684"/>
                        <a:pt x="14817" y="338667"/>
                      </a:cubicBezTo>
                      <a:cubicBezTo>
                        <a:pt x="11642" y="374650"/>
                        <a:pt x="0" y="424392"/>
                        <a:pt x="33867" y="408517"/>
                      </a:cubicBezTo>
                      <a:close/>
                    </a:path>
                  </a:pathLst>
                </a:cu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26" name="Group 9">
                <a:extLst>
                  <a:ext uri="{FF2B5EF4-FFF2-40B4-BE49-F238E27FC236}">
                    <a16:creationId xmlns:a16="http://schemas.microsoft.com/office/drawing/2014/main" id="{52FCA886-37B4-4162-ACE4-FFC8C0DA7EF9}"/>
                  </a:ext>
                </a:extLst>
              </p:cNvPr>
              <p:cNvGrpSpPr>
                <a:grpSpLocks/>
              </p:cNvGrpSpPr>
              <p:nvPr/>
            </p:nvGrpSpPr>
            <p:grpSpPr bwMode="auto">
              <a:xfrm flipH="1">
                <a:off x="5406530" y="1107281"/>
                <a:ext cx="984700" cy="943770"/>
                <a:chOff x="1337075" y="1694801"/>
                <a:chExt cx="1196119" cy="1146824"/>
              </a:xfrm>
            </p:grpSpPr>
            <p:sp>
              <p:nvSpPr>
                <p:cNvPr id="84" name="Freeform 7">
                  <a:extLst>
                    <a:ext uri="{FF2B5EF4-FFF2-40B4-BE49-F238E27FC236}">
                      <a16:creationId xmlns:a16="http://schemas.microsoft.com/office/drawing/2014/main" id="{D97328C2-B94D-44C1-A508-8B9F53B75A2A}"/>
                    </a:ext>
                  </a:extLst>
                </p:cNvPr>
                <p:cNvSpPr/>
                <p:nvPr/>
              </p:nvSpPr>
              <p:spPr>
                <a:xfrm>
                  <a:off x="1779438" y="2421091"/>
                  <a:ext cx="753756" cy="410888"/>
                </a:xfrm>
                <a:custGeom>
                  <a:avLst/>
                  <a:gdLst>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534" h="411692">
                      <a:moveTo>
                        <a:pt x="11642" y="392642"/>
                      </a:moveTo>
                      <a:cubicBezTo>
                        <a:pt x="1059" y="373592"/>
                        <a:pt x="0" y="317500"/>
                        <a:pt x="5292" y="284692"/>
                      </a:cubicBezTo>
                      <a:cubicBezTo>
                        <a:pt x="10584" y="251884"/>
                        <a:pt x="23284" y="224367"/>
                        <a:pt x="43392" y="195792"/>
                      </a:cubicBezTo>
                      <a:cubicBezTo>
                        <a:pt x="63500" y="167217"/>
                        <a:pt x="84667" y="140759"/>
                        <a:pt x="125942" y="113242"/>
                      </a:cubicBezTo>
                      <a:cubicBezTo>
                        <a:pt x="167217" y="85725"/>
                        <a:pt x="236009" y="48684"/>
                        <a:pt x="291042" y="30692"/>
                      </a:cubicBezTo>
                      <a:cubicBezTo>
                        <a:pt x="346075" y="12700"/>
                        <a:pt x="390525" y="0"/>
                        <a:pt x="456142" y="5292"/>
                      </a:cubicBezTo>
                      <a:cubicBezTo>
                        <a:pt x="521759" y="10584"/>
                        <a:pt x="636059" y="46567"/>
                        <a:pt x="684742" y="62442"/>
                      </a:cubicBezTo>
                      <a:cubicBezTo>
                        <a:pt x="733425" y="78317"/>
                        <a:pt x="753534" y="95250"/>
                        <a:pt x="748242" y="100542"/>
                      </a:cubicBezTo>
                      <a:cubicBezTo>
                        <a:pt x="742950" y="105834"/>
                        <a:pt x="683684" y="87842"/>
                        <a:pt x="652992" y="94192"/>
                      </a:cubicBezTo>
                      <a:cubicBezTo>
                        <a:pt x="622300" y="100542"/>
                        <a:pt x="609600" y="107950"/>
                        <a:pt x="564092" y="138642"/>
                      </a:cubicBezTo>
                      <a:cubicBezTo>
                        <a:pt x="518584" y="169334"/>
                        <a:pt x="477309" y="222250"/>
                        <a:pt x="379942" y="278342"/>
                      </a:cubicBezTo>
                      <a:cubicBezTo>
                        <a:pt x="307975" y="321734"/>
                        <a:pt x="260350" y="340784"/>
                        <a:pt x="208492" y="360892"/>
                      </a:cubicBezTo>
                      <a:cubicBezTo>
                        <a:pt x="156634" y="381000"/>
                        <a:pt x="101600" y="393700"/>
                        <a:pt x="68792" y="398992"/>
                      </a:cubicBezTo>
                      <a:cubicBezTo>
                        <a:pt x="35984" y="404284"/>
                        <a:pt x="22225" y="411692"/>
                        <a:pt x="11642" y="392642"/>
                      </a:cubicBezTo>
                      <a:close/>
                    </a:path>
                  </a:pathLst>
                </a:cu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5" name="Freeform 8">
                  <a:extLst>
                    <a:ext uri="{FF2B5EF4-FFF2-40B4-BE49-F238E27FC236}">
                      <a16:creationId xmlns:a16="http://schemas.microsoft.com/office/drawing/2014/main" id="{C480C73A-9501-4FBD-89FC-9A570A6015EB}"/>
                    </a:ext>
                  </a:extLst>
                </p:cNvPr>
                <p:cNvSpPr/>
                <p:nvPr/>
              </p:nvSpPr>
              <p:spPr>
                <a:xfrm>
                  <a:off x="1764016" y="2417233"/>
                  <a:ext cx="759539" cy="424392"/>
                </a:xfrm>
                <a:custGeom>
                  <a:avLst/>
                  <a:gdLst>
                    <a:gd name="connsiteX0" fmla="*/ 33867 w 759884"/>
                    <a:gd name="connsiteY0" fmla="*/ 408517 h 424392"/>
                    <a:gd name="connsiteX1" fmla="*/ 218017 w 759884"/>
                    <a:gd name="connsiteY1" fmla="*/ 243417 h 424392"/>
                    <a:gd name="connsiteX2" fmla="*/ 357717 w 759884"/>
                    <a:gd name="connsiteY2" fmla="*/ 141817 h 424392"/>
                    <a:gd name="connsiteX3" fmla="*/ 497417 w 759884"/>
                    <a:gd name="connsiteY3" fmla="*/ 91017 h 424392"/>
                    <a:gd name="connsiteX4" fmla="*/ 662517 w 759884"/>
                    <a:gd name="connsiteY4" fmla="*/ 71967 h 424392"/>
                    <a:gd name="connsiteX5" fmla="*/ 757767 w 759884"/>
                    <a:gd name="connsiteY5" fmla="*/ 97367 h 424392"/>
                    <a:gd name="connsiteX6" fmla="*/ 649817 w 759884"/>
                    <a:gd name="connsiteY6" fmla="*/ 40217 h 424392"/>
                    <a:gd name="connsiteX7" fmla="*/ 465667 w 759884"/>
                    <a:gd name="connsiteY7" fmla="*/ 2117 h 424392"/>
                    <a:gd name="connsiteX8" fmla="*/ 281517 w 759884"/>
                    <a:gd name="connsiteY8" fmla="*/ 27517 h 424392"/>
                    <a:gd name="connsiteX9" fmla="*/ 135467 w 759884"/>
                    <a:gd name="connsiteY9" fmla="*/ 103717 h 424392"/>
                    <a:gd name="connsiteX10" fmla="*/ 46567 w 759884"/>
                    <a:gd name="connsiteY10" fmla="*/ 205317 h 424392"/>
                    <a:gd name="connsiteX11" fmla="*/ 14817 w 759884"/>
                    <a:gd name="connsiteY11" fmla="*/ 338667 h 424392"/>
                    <a:gd name="connsiteX12" fmla="*/ 33867 w 759884"/>
                    <a:gd name="connsiteY12" fmla="*/ 408517 h 42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9884" h="424392">
                      <a:moveTo>
                        <a:pt x="33867" y="408517"/>
                      </a:moveTo>
                      <a:cubicBezTo>
                        <a:pt x="67734" y="392642"/>
                        <a:pt x="164042" y="287867"/>
                        <a:pt x="218017" y="243417"/>
                      </a:cubicBezTo>
                      <a:cubicBezTo>
                        <a:pt x="271992" y="198967"/>
                        <a:pt x="311150" y="167217"/>
                        <a:pt x="357717" y="141817"/>
                      </a:cubicBezTo>
                      <a:cubicBezTo>
                        <a:pt x="404284" y="116417"/>
                        <a:pt x="446617" y="102659"/>
                        <a:pt x="497417" y="91017"/>
                      </a:cubicBezTo>
                      <a:cubicBezTo>
                        <a:pt x="548217" y="79375"/>
                        <a:pt x="619125" y="70909"/>
                        <a:pt x="662517" y="71967"/>
                      </a:cubicBezTo>
                      <a:cubicBezTo>
                        <a:pt x="705909" y="73025"/>
                        <a:pt x="759884" y="102659"/>
                        <a:pt x="757767" y="97367"/>
                      </a:cubicBezTo>
                      <a:cubicBezTo>
                        <a:pt x="755650" y="92075"/>
                        <a:pt x="698500" y="56092"/>
                        <a:pt x="649817" y="40217"/>
                      </a:cubicBezTo>
                      <a:cubicBezTo>
                        <a:pt x="601134" y="24342"/>
                        <a:pt x="527050" y="4234"/>
                        <a:pt x="465667" y="2117"/>
                      </a:cubicBezTo>
                      <a:cubicBezTo>
                        <a:pt x="404284" y="0"/>
                        <a:pt x="336550" y="10584"/>
                        <a:pt x="281517" y="27517"/>
                      </a:cubicBezTo>
                      <a:cubicBezTo>
                        <a:pt x="226484" y="44450"/>
                        <a:pt x="174625" y="74084"/>
                        <a:pt x="135467" y="103717"/>
                      </a:cubicBezTo>
                      <a:cubicBezTo>
                        <a:pt x="96309" y="133350"/>
                        <a:pt x="66675" y="166159"/>
                        <a:pt x="46567" y="205317"/>
                      </a:cubicBezTo>
                      <a:cubicBezTo>
                        <a:pt x="26459" y="244475"/>
                        <a:pt x="17992" y="302684"/>
                        <a:pt x="14817" y="338667"/>
                      </a:cubicBezTo>
                      <a:cubicBezTo>
                        <a:pt x="11642" y="374650"/>
                        <a:pt x="0" y="424392"/>
                        <a:pt x="33867" y="408517"/>
                      </a:cubicBezTo>
                      <a:close/>
                    </a:path>
                  </a:pathLst>
                </a:cu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4" name="Freeform 7">
                  <a:extLst>
                    <a:ext uri="{FF2B5EF4-FFF2-40B4-BE49-F238E27FC236}">
                      <a16:creationId xmlns:a16="http://schemas.microsoft.com/office/drawing/2014/main" id="{02CCEEA0-E36C-4ECF-A440-17DA0FEA0CAB}"/>
                    </a:ext>
                  </a:extLst>
                </p:cNvPr>
                <p:cNvSpPr/>
                <p:nvPr/>
              </p:nvSpPr>
              <p:spPr>
                <a:xfrm rot="20932594">
                  <a:off x="1352497" y="1698659"/>
                  <a:ext cx="753755" cy="410888"/>
                </a:xfrm>
                <a:custGeom>
                  <a:avLst/>
                  <a:gdLst>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534" h="411692">
                      <a:moveTo>
                        <a:pt x="11642" y="392642"/>
                      </a:moveTo>
                      <a:cubicBezTo>
                        <a:pt x="1059" y="373592"/>
                        <a:pt x="0" y="317500"/>
                        <a:pt x="5292" y="284692"/>
                      </a:cubicBezTo>
                      <a:cubicBezTo>
                        <a:pt x="10584" y="251884"/>
                        <a:pt x="23284" y="224367"/>
                        <a:pt x="43392" y="195792"/>
                      </a:cubicBezTo>
                      <a:cubicBezTo>
                        <a:pt x="63500" y="167217"/>
                        <a:pt x="84667" y="140759"/>
                        <a:pt x="125942" y="113242"/>
                      </a:cubicBezTo>
                      <a:cubicBezTo>
                        <a:pt x="167217" y="85725"/>
                        <a:pt x="236009" y="48684"/>
                        <a:pt x="291042" y="30692"/>
                      </a:cubicBezTo>
                      <a:cubicBezTo>
                        <a:pt x="346075" y="12700"/>
                        <a:pt x="390525" y="0"/>
                        <a:pt x="456142" y="5292"/>
                      </a:cubicBezTo>
                      <a:cubicBezTo>
                        <a:pt x="521759" y="10584"/>
                        <a:pt x="636059" y="46567"/>
                        <a:pt x="684742" y="62442"/>
                      </a:cubicBezTo>
                      <a:cubicBezTo>
                        <a:pt x="733425" y="78317"/>
                        <a:pt x="753534" y="95250"/>
                        <a:pt x="748242" y="100542"/>
                      </a:cubicBezTo>
                      <a:cubicBezTo>
                        <a:pt x="742950" y="105834"/>
                        <a:pt x="683684" y="87842"/>
                        <a:pt x="652992" y="94192"/>
                      </a:cubicBezTo>
                      <a:cubicBezTo>
                        <a:pt x="622300" y="100542"/>
                        <a:pt x="609600" y="107950"/>
                        <a:pt x="564092" y="138642"/>
                      </a:cubicBezTo>
                      <a:cubicBezTo>
                        <a:pt x="518584" y="169334"/>
                        <a:pt x="477309" y="222250"/>
                        <a:pt x="379942" y="278342"/>
                      </a:cubicBezTo>
                      <a:cubicBezTo>
                        <a:pt x="307975" y="321734"/>
                        <a:pt x="260350" y="340784"/>
                        <a:pt x="208492" y="360892"/>
                      </a:cubicBezTo>
                      <a:cubicBezTo>
                        <a:pt x="156634" y="381000"/>
                        <a:pt x="101600" y="393700"/>
                        <a:pt x="68792" y="398992"/>
                      </a:cubicBezTo>
                      <a:cubicBezTo>
                        <a:pt x="35984" y="404284"/>
                        <a:pt x="22225" y="411692"/>
                        <a:pt x="11642" y="392642"/>
                      </a:cubicBezTo>
                      <a:close/>
                    </a:path>
                  </a:pathLst>
                </a:cu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dirty="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5" name="Freeform 8">
                  <a:extLst>
                    <a:ext uri="{FF2B5EF4-FFF2-40B4-BE49-F238E27FC236}">
                      <a16:creationId xmlns:a16="http://schemas.microsoft.com/office/drawing/2014/main" id="{CFB3FFD3-9F97-4657-9722-B33F72D7C899}"/>
                    </a:ext>
                  </a:extLst>
                </p:cNvPr>
                <p:cNvSpPr/>
                <p:nvPr/>
              </p:nvSpPr>
              <p:spPr>
                <a:xfrm rot="20932594">
                  <a:off x="1337075" y="1694801"/>
                  <a:ext cx="759541" cy="424392"/>
                </a:xfrm>
                <a:custGeom>
                  <a:avLst/>
                  <a:gdLst>
                    <a:gd name="connsiteX0" fmla="*/ 33867 w 759884"/>
                    <a:gd name="connsiteY0" fmla="*/ 408517 h 424392"/>
                    <a:gd name="connsiteX1" fmla="*/ 218017 w 759884"/>
                    <a:gd name="connsiteY1" fmla="*/ 243417 h 424392"/>
                    <a:gd name="connsiteX2" fmla="*/ 357717 w 759884"/>
                    <a:gd name="connsiteY2" fmla="*/ 141817 h 424392"/>
                    <a:gd name="connsiteX3" fmla="*/ 497417 w 759884"/>
                    <a:gd name="connsiteY3" fmla="*/ 91017 h 424392"/>
                    <a:gd name="connsiteX4" fmla="*/ 662517 w 759884"/>
                    <a:gd name="connsiteY4" fmla="*/ 71967 h 424392"/>
                    <a:gd name="connsiteX5" fmla="*/ 757767 w 759884"/>
                    <a:gd name="connsiteY5" fmla="*/ 97367 h 424392"/>
                    <a:gd name="connsiteX6" fmla="*/ 649817 w 759884"/>
                    <a:gd name="connsiteY6" fmla="*/ 40217 h 424392"/>
                    <a:gd name="connsiteX7" fmla="*/ 465667 w 759884"/>
                    <a:gd name="connsiteY7" fmla="*/ 2117 h 424392"/>
                    <a:gd name="connsiteX8" fmla="*/ 281517 w 759884"/>
                    <a:gd name="connsiteY8" fmla="*/ 27517 h 424392"/>
                    <a:gd name="connsiteX9" fmla="*/ 135467 w 759884"/>
                    <a:gd name="connsiteY9" fmla="*/ 103717 h 424392"/>
                    <a:gd name="connsiteX10" fmla="*/ 46567 w 759884"/>
                    <a:gd name="connsiteY10" fmla="*/ 205317 h 424392"/>
                    <a:gd name="connsiteX11" fmla="*/ 14817 w 759884"/>
                    <a:gd name="connsiteY11" fmla="*/ 338667 h 424392"/>
                    <a:gd name="connsiteX12" fmla="*/ 33867 w 759884"/>
                    <a:gd name="connsiteY12" fmla="*/ 408517 h 42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9884" h="424392">
                      <a:moveTo>
                        <a:pt x="33867" y="408517"/>
                      </a:moveTo>
                      <a:cubicBezTo>
                        <a:pt x="67734" y="392642"/>
                        <a:pt x="164042" y="287867"/>
                        <a:pt x="218017" y="243417"/>
                      </a:cubicBezTo>
                      <a:cubicBezTo>
                        <a:pt x="271992" y="198967"/>
                        <a:pt x="311150" y="167217"/>
                        <a:pt x="357717" y="141817"/>
                      </a:cubicBezTo>
                      <a:cubicBezTo>
                        <a:pt x="404284" y="116417"/>
                        <a:pt x="446617" y="102659"/>
                        <a:pt x="497417" y="91017"/>
                      </a:cubicBezTo>
                      <a:cubicBezTo>
                        <a:pt x="548217" y="79375"/>
                        <a:pt x="619125" y="70909"/>
                        <a:pt x="662517" y="71967"/>
                      </a:cubicBezTo>
                      <a:cubicBezTo>
                        <a:pt x="705909" y="73025"/>
                        <a:pt x="759884" y="102659"/>
                        <a:pt x="757767" y="97367"/>
                      </a:cubicBezTo>
                      <a:cubicBezTo>
                        <a:pt x="755650" y="92075"/>
                        <a:pt x="698500" y="56092"/>
                        <a:pt x="649817" y="40217"/>
                      </a:cubicBezTo>
                      <a:cubicBezTo>
                        <a:pt x="601134" y="24342"/>
                        <a:pt x="527050" y="4234"/>
                        <a:pt x="465667" y="2117"/>
                      </a:cubicBezTo>
                      <a:cubicBezTo>
                        <a:pt x="404284" y="0"/>
                        <a:pt x="336550" y="10584"/>
                        <a:pt x="281517" y="27517"/>
                      </a:cubicBezTo>
                      <a:cubicBezTo>
                        <a:pt x="226484" y="44450"/>
                        <a:pt x="174625" y="74084"/>
                        <a:pt x="135467" y="103717"/>
                      </a:cubicBezTo>
                      <a:cubicBezTo>
                        <a:pt x="96309" y="133350"/>
                        <a:pt x="66675" y="166159"/>
                        <a:pt x="46567" y="205317"/>
                      </a:cubicBezTo>
                      <a:cubicBezTo>
                        <a:pt x="26459" y="244475"/>
                        <a:pt x="17992" y="302684"/>
                        <a:pt x="14817" y="338667"/>
                      </a:cubicBezTo>
                      <a:cubicBezTo>
                        <a:pt x="11642" y="374650"/>
                        <a:pt x="0" y="424392"/>
                        <a:pt x="33867" y="408517"/>
                      </a:cubicBezTo>
                      <a:close/>
                    </a:path>
                  </a:pathLst>
                </a:cu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27" name="Group 10">
                <a:extLst>
                  <a:ext uri="{FF2B5EF4-FFF2-40B4-BE49-F238E27FC236}">
                    <a16:creationId xmlns:a16="http://schemas.microsoft.com/office/drawing/2014/main" id="{4C8BA5D6-0FCA-4616-980C-C162E3A8B27B}"/>
                  </a:ext>
                </a:extLst>
              </p:cNvPr>
              <p:cNvGrpSpPr>
                <a:grpSpLocks/>
              </p:cNvGrpSpPr>
              <p:nvPr/>
            </p:nvGrpSpPr>
            <p:grpSpPr bwMode="auto">
              <a:xfrm>
                <a:off x="6748463" y="1263650"/>
                <a:ext cx="635000" cy="350838"/>
                <a:chOff x="1763183" y="2417233"/>
                <a:chExt cx="769409" cy="424392"/>
              </a:xfrm>
            </p:grpSpPr>
            <p:sp>
              <p:nvSpPr>
                <p:cNvPr id="82" name="Freeform 81">
                  <a:extLst>
                    <a:ext uri="{FF2B5EF4-FFF2-40B4-BE49-F238E27FC236}">
                      <a16:creationId xmlns:a16="http://schemas.microsoft.com/office/drawing/2014/main" id="{02294163-C012-4540-928E-FBBE37BBC496}"/>
                    </a:ext>
                  </a:extLst>
                </p:cNvPr>
                <p:cNvSpPr/>
                <p:nvPr/>
              </p:nvSpPr>
              <p:spPr>
                <a:xfrm>
                  <a:off x="1783248" y="2421074"/>
                  <a:ext cx="749949" cy="410949"/>
                </a:xfrm>
                <a:custGeom>
                  <a:avLst/>
                  <a:gdLst>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 name="connsiteX0" fmla="*/ 11642 w 753534"/>
                    <a:gd name="connsiteY0" fmla="*/ 392642 h 411692"/>
                    <a:gd name="connsiteX1" fmla="*/ 5292 w 753534"/>
                    <a:gd name="connsiteY1" fmla="*/ 284692 h 411692"/>
                    <a:gd name="connsiteX2" fmla="*/ 43392 w 753534"/>
                    <a:gd name="connsiteY2" fmla="*/ 195792 h 411692"/>
                    <a:gd name="connsiteX3" fmla="*/ 125942 w 753534"/>
                    <a:gd name="connsiteY3" fmla="*/ 113242 h 411692"/>
                    <a:gd name="connsiteX4" fmla="*/ 291042 w 753534"/>
                    <a:gd name="connsiteY4" fmla="*/ 30692 h 411692"/>
                    <a:gd name="connsiteX5" fmla="*/ 456142 w 753534"/>
                    <a:gd name="connsiteY5" fmla="*/ 5292 h 411692"/>
                    <a:gd name="connsiteX6" fmla="*/ 684742 w 753534"/>
                    <a:gd name="connsiteY6" fmla="*/ 62442 h 411692"/>
                    <a:gd name="connsiteX7" fmla="*/ 748242 w 753534"/>
                    <a:gd name="connsiteY7" fmla="*/ 100542 h 411692"/>
                    <a:gd name="connsiteX8" fmla="*/ 652992 w 753534"/>
                    <a:gd name="connsiteY8" fmla="*/ 94192 h 411692"/>
                    <a:gd name="connsiteX9" fmla="*/ 564092 w 753534"/>
                    <a:gd name="connsiteY9" fmla="*/ 138642 h 411692"/>
                    <a:gd name="connsiteX10" fmla="*/ 379942 w 753534"/>
                    <a:gd name="connsiteY10" fmla="*/ 278342 h 411692"/>
                    <a:gd name="connsiteX11" fmla="*/ 208492 w 753534"/>
                    <a:gd name="connsiteY11" fmla="*/ 360892 h 411692"/>
                    <a:gd name="connsiteX12" fmla="*/ 68792 w 753534"/>
                    <a:gd name="connsiteY12" fmla="*/ 398992 h 411692"/>
                    <a:gd name="connsiteX13" fmla="*/ 11642 w 753534"/>
                    <a:gd name="connsiteY13" fmla="*/ 392642 h 41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534" h="411692">
                      <a:moveTo>
                        <a:pt x="11642" y="392642"/>
                      </a:moveTo>
                      <a:cubicBezTo>
                        <a:pt x="1059" y="373592"/>
                        <a:pt x="0" y="317500"/>
                        <a:pt x="5292" y="284692"/>
                      </a:cubicBezTo>
                      <a:cubicBezTo>
                        <a:pt x="10584" y="251884"/>
                        <a:pt x="23284" y="224367"/>
                        <a:pt x="43392" y="195792"/>
                      </a:cubicBezTo>
                      <a:cubicBezTo>
                        <a:pt x="63500" y="167217"/>
                        <a:pt x="84667" y="140759"/>
                        <a:pt x="125942" y="113242"/>
                      </a:cubicBezTo>
                      <a:cubicBezTo>
                        <a:pt x="167217" y="85725"/>
                        <a:pt x="236009" y="48684"/>
                        <a:pt x="291042" y="30692"/>
                      </a:cubicBezTo>
                      <a:cubicBezTo>
                        <a:pt x="346075" y="12700"/>
                        <a:pt x="390525" y="0"/>
                        <a:pt x="456142" y="5292"/>
                      </a:cubicBezTo>
                      <a:cubicBezTo>
                        <a:pt x="521759" y="10584"/>
                        <a:pt x="636059" y="46567"/>
                        <a:pt x="684742" y="62442"/>
                      </a:cubicBezTo>
                      <a:cubicBezTo>
                        <a:pt x="733425" y="78317"/>
                        <a:pt x="753534" y="95250"/>
                        <a:pt x="748242" y="100542"/>
                      </a:cubicBezTo>
                      <a:cubicBezTo>
                        <a:pt x="742950" y="105834"/>
                        <a:pt x="683684" y="87842"/>
                        <a:pt x="652992" y="94192"/>
                      </a:cubicBezTo>
                      <a:cubicBezTo>
                        <a:pt x="622300" y="100542"/>
                        <a:pt x="609600" y="107950"/>
                        <a:pt x="564092" y="138642"/>
                      </a:cubicBezTo>
                      <a:cubicBezTo>
                        <a:pt x="518584" y="169334"/>
                        <a:pt x="477309" y="222250"/>
                        <a:pt x="379942" y="278342"/>
                      </a:cubicBezTo>
                      <a:cubicBezTo>
                        <a:pt x="307975" y="321734"/>
                        <a:pt x="260350" y="340784"/>
                        <a:pt x="208492" y="360892"/>
                      </a:cubicBezTo>
                      <a:cubicBezTo>
                        <a:pt x="156634" y="381000"/>
                        <a:pt x="101600" y="393700"/>
                        <a:pt x="68792" y="398992"/>
                      </a:cubicBezTo>
                      <a:cubicBezTo>
                        <a:pt x="35984" y="404284"/>
                        <a:pt x="22225" y="411692"/>
                        <a:pt x="11642" y="392642"/>
                      </a:cubicBezTo>
                      <a:close/>
                    </a:path>
                  </a:pathLst>
                </a:cu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3" name="Freeform 82">
                  <a:extLst>
                    <a:ext uri="{FF2B5EF4-FFF2-40B4-BE49-F238E27FC236}">
                      <a16:creationId xmlns:a16="http://schemas.microsoft.com/office/drawing/2014/main" id="{F835907A-ED6E-45D5-BFD3-4D3CD8567D14}"/>
                    </a:ext>
                  </a:extLst>
                </p:cNvPr>
                <p:cNvSpPr/>
                <p:nvPr/>
              </p:nvSpPr>
              <p:spPr>
                <a:xfrm>
                  <a:off x="1767865" y="2417233"/>
                  <a:ext cx="755719" cy="424391"/>
                </a:xfrm>
                <a:custGeom>
                  <a:avLst/>
                  <a:gdLst>
                    <a:gd name="connsiteX0" fmla="*/ 33867 w 759884"/>
                    <a:gd name="connsiteY0" fmla="*/ 408517 h 424392"/>
                    <a:gd name="connsiteX1" fmla="*/ 218017 w 759884"/>
                    <a:gd name="connsiteY1" fmla="*/ 243417 h 424392"/>
                    <a:gd name="connsiteX2" fmla="*/ 357717 w 759884"/>
                    <a:gd name="connsiteY2" fmla="*/ 141817 h 424392"/>
                    <a:gd name="connsiteX3" fmla="*/ 497417 w 759884"/>
                    <a:gd name="connsiteY3" fmla="*/ 91017 h 424392"/>
                    <a:gd name="connsiteX4" fmla="*/ 662517 w 759884"/>
                    <a:gd name="connsiteY4" fmla="*/ 71967 h 424392"/>
                    <a:gd name="connsiteX5" fmla="*/ 757767 w 759884"/>
                    <a:gd name="connsiteY5" fmla="*/ 97367 h 424392"/>
                    <a:gd name="connsiteX6" fmla="*/ 649817 w 759884"/>
                    <a:gd name="connsiteY6" fmla="*/ 40217 h 424392"/>
                    <a:gd name="connsiteX7" fmla="*/ 465667 w 759884"/>
                    <a:gd name="connsiteY7" fmla="*/ 2117 h 424392"/>
                    <a:gd name="connsiteX8" fmla="*/ 281517 w 759884"/>
                    <a:gd name="connsiteY8" fmla="*/ 27517 h 424392"/>
                    <a:gd name="connsiteX9" fmla="*/ 135467 w 759884"/>
                    <a:gd name="connsiteY9" fmla="*/ 103717 h 424392"/>
                    <a:gd name="connsiteX10" fmla="*/ 46567 w 759884"/>
                    <a:gd name="connsiteY10" fmla="*/ 205317 h 424392"/>
                    <a:gd name="connsiteX11" fmla="*/ 14817 w 759884"/>
                    <a:gd name="connsiteY11" fmla="*/ 338667 h 424392"/>
                    <a:gd name="connsiteX12" fmla="*/ 33867 w 759884"/>
                    <a:gd name="connsiteY12" fmla="*/ 408517 h 42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9884" h="424392">
                      <a:moveTo>
                        <a:pt x="33867" y="408517"/>
                      </a:moveTo>
                      <a:cubicBezTo>
                        <a:pt x="67734" y="392642"/>
                        <a:pt x="164042" y="287867"/>
                        <a:pt x="218017" y="243417"/>
                      </a:cubicBezTo>
                      <a:cubicBezTo>
                        <a:pt x="271992" y="198967"/>
                        <a:pt x="311150" y="167217"/>
                        <a:pt x="357717" y="141817"/>
                      </a:cubicBezTo>
                      <a:cubicBezTo>
                        <a:pt x="404284" y="116417"/>
                        <a:pt x="446617" y="102659"/>
                        <a:pt x="497417" y="91017"/>
                      </a:cubicBezTo>
                      <a:cubicBezTo>
                        <a:pt x="548217" y="79375"/>
                        <a:pt x="619125" y="70909"/>
                        <a:pt x="662517" y="71967"/>
                      </a:cubicBezTo>
                      <a:cubicBezTo>
                        <a:pt x="705909" y="73025"/>
                        <a:pt x="759884" y="102659"/>
                        <a:pt x="757767" y="97367"/>
                      </a:cubicBezTo>
                      <a:cubicBezTo>
                        <a:pt x="755650" y="92075"/>
                        <a:pt x="698500" y="56092"/>
                        <a:pt x="649817" y="40217"/>
                      </a:cubicBezTo>
                      <a:cubicBezTo>
                        <a:pt x="601134" y="24342"/>
                        <a:pt x="527050" y="4234"/>
                        <a:pt x="465667" y="2117"/>
                      </a:cubicBezTo>
                      <a:cubicBezTo>
                        <a:pt x="404284" y="0"/>
                        <a:pt x="336550" y="10584"/>
                        <a:pt x="281517" y="27517"/>
                      </a:cubicBezTo>
                      <a:cubicBezTo>
                        <a:pt x="226484" y="44450"/>
                        <a:pt x="174625" y="74084"/>
                        <a:pt x="135467" y="103717"/>
                      </a:cubicBezTo>
                      <a:cubicBezTo>
                        <a:pt x="96309" y="133350"/>
                        <a:pt x="66675" y="166159"/>
                        <a:pt x="46567" y="205317"/>
                      </a:cubicBezTo>
                      <a:cubicBezTo>
                        <a:pt x="26459" y="244475"/>
                        <a:pt x="17992" y="302684"/>
                        <a:pt x="14817" y="338667"/>
                      </a:cubicBezTo>
                      <a:cubicBezTo>
                        <a:pt x="11642" y="374650"/>
                        <a:pt x="0" y="424392"/>
                        <a:pt x="33867" y="408517"/>
                      </a:cubicBezTo>
                      <a:close/>
                    </a:path>
                  </a:pathLst>
                </a:cu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29" name="Group 287">
                <a:extLst>
                  <a:ext uri="{FF2B5EF4-FFF2-40B4-BE49-F238E27FC236}">
                    <a16:creationId xmlns:a16="http://schemas.microsoft.com/office/drawing/2014/main" id="{A0F5FD88-9143-457D-92A7-00112283D592}"/>
                  </a:ext>
                </a:extLst>
              </p:cNvPr>
              <p:cNvGrpSpPr>
                <a:grpSpLocks/>
              </p:cNvGrpSpPr>
              <p:nvPr/>
            </p:nvGrpSpPr>
            <p:grpSpPr bwMode="auto">
              <a:xfrm>
                <a:off x="4851400" y="4267200"/>
                <a:ext cx="1095375" cy="312738"/>
                <a:chOff x="2209800" y="4160516"/>
                <a:chExt cx="952500" cy="271346"/>
              </a:xfrm>
            </p:grpSpPr>
            <p:sp>
              <p:nvSpPr>
                <p:cNvPr id="80" name="Freeform 79">
                  <a:extLst>
                    <a:ext uri="{FF2B5EF4-FFF2-40B4-BE49-F238E27FC236}">
                      <a16:creationId xmlns:a16="http://schemas.microsoft.com/office/drawing/2014/main" id="{AF1EC973-5982-42D6-8AD9-F5709DF0614A}"/>
                    </a:ext>
                  </a:extLst>
                </p:cNvPr>
                <p:cNvSpPr/>
                <p:nvPr/>
              </p:nvSpPr>
              <p:spPr>
                <a:xfrm>
                  <a:off x="2209514" y="4160516"/>
                  <a:ext cx="952215" cy="271345"/>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1" name="Oval 80">
                  <a:extLst>
                    <a:ext uri="{FF2B5EF4-FFF2-40B4-BE49-F238E27FC236}">
                      <a16:creationId xmlns:a16="http://schemas.microsoft.com/office/drawing/2014/main" id="{16C8E945-8181-4657-94AD-9D4E06A54EFD}"/>
                    </a:ext>
                  </a:extLst>
                </p:cNvPr>
                <p:cNvSpPr/>
                <p:nvPr/>
              </p:nvSpPr>
              <p:spPr>
                <a:xfrm>
                  <a:off x="2217794" y="4182554"/>
                  <a:ext cx="935655"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0" name="Group 223">
                <a:extLst>
                  <a:ext uri="{FF2B5EF4-FFF2-40B4-BE49-F238E27FC236}">
                    <a16:creationId xmlns:a16="http://schemas.microsoft.com/office/drawing/2014/main" id="{6B24170C-03CE-4860-8782-C1BC712CF5DA}"/>
                  </a:ext>
                </a:extLst>
              </p:cNvPr>
              <p:cNvGrpSpPr>
                <a:grpSpLocks/>
              </p:cNvGrpSpPr>
              <p:nvPr/>
            </p:nvGrpSpPr>
            <p:grpSpPr bwMode="auto">
              <a:xfrm>
                <a:off x="4325938" y="4106863"/>
                <a:ext cx="1095375" cy="312737"/>
                <a:chOff x="2209800" y="4160516"/>
                <a:chExt cx="952500" cy="271346"/>
              </a:xfrm>
            </p:grpSpPr>
            <p:sp>
              <p:nvSpPr>
                <p:cNvPr id="78" name="Freeform 77">
                  <a:extLst>
                    <a:ext uri="{FF2B5EF4-FFF2-40B4-BE49-F238E27FC236}">
                      <a16:creationId xmlns:a16="http://schemas.microsoft.com/office/drawing/2014/main" id="{719241E9-7BAC-4C21-899D-F9C954D0822E}"/>
                    </a:ext>
                  </a:extLst>
                </p:cNvPr>
                <p:cNvSpPr/>
                <p:nvPr/>
              </p:nvSpPr>
              <p:spPr>
                <a:xfrm>
                  <a:off x="2209650" y="4160515"/>
                  <a:ext cx="952215" cy="271347"/>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9" name="Oval 78">
                  <a:extLst>
                    <a:ext uri="{FF2B5EF4-FFF2-40B4-BE49-F238E27FC236}">
                      <a16:creationId xmlns:a16="http://schemas.microsoft.com/office/drawing/2014/main" id="{982A0D03-E1C4-4113-9E75-4ED4CB9B94AF}"/>
                    </a:ext>
                  </a:extLst>
                </p:cNvPr>
                <p:cNvSpPr/>
                <p:nvPr/>
              </p:nvSpPr>
              <p:spPr>
                <a:xfrm>
                  <a:off x="2217931" y="4182553"/>
                  <a:ext cx="935655"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1" name="Group 224">
                <a:extLst>
                  <a:ext uri="{FF2B5EF4-FFF2-40B4-BE49-F238E27FC236}">
                    <a16:creationId xmlns:a16="http://schemas.microsoft.com/office/drawing/2014/main" id="{1F29A105-FCF9-4A10-A014-66BC77142B78}"/>
                  </a:ext>
                </a:extLst>
              </p:cNvPr>
              <p:cNvGrpSpPr>
                <a:grpSpLocks/>
              </p:cNvGrpSpPr>
              <p:nvPr/>
            </p:nvGrpSpPr>
            <p:grpSpPr bwMode="auto">
              <a:xfrm>
                <a:off x="4705350" y="4033838"/>
                <a:ext cx="1095375" cy="312737"/>
                <a:chOff x="2209800" y="4160516"/>
                <a:chExt cx="952500" cy="271346"/>
              </a:xfrm>
            </p:grpSpPr>
            <p:sp>
              <p:nvSpPr>
                <p:cNvPr id="76" name="Freeform 75">
                  <a:extLst>
                    <a:ext uri="{FF2B5EF4-FFF2-40B4-BE49-F238E27FC236}">
                      <a16:creationId xmlns:a16="http://schemas.microsoft.com/office/drawing/2014/main" id="{AF4A3607-40DA-495F-9798-3CD2CF79C161}"/>
                    </a:ext>
                  </a:extLst>
                </p:cNvPr>
                <p:cNvSpPr/>
                <p:nvPr/>
              </p:nvSpPr>
              <p:spPr>
                <a:xfrm>
                  <a:off x="2209551" y="4160515"/>
                  <a:ext cx="952215" cy="271347"/>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7" name="Oval 76">
                  <a:extLst>
                    <a:ext uri="{FF2B5EF4-FFF2-40B4-BE49-F238E27FC236}">
                      <a16:creationId xmlns:a16="http://schemas.microsoft.com/office/drawing/2014/main" id="{8A32C223-1CA1-43E7-A8EE-30662FDC8ABA}"/>
                    </a:ext>
                  </a:extLst>
                </p:cNvPr>
                <p:cNvSpPr/>
                <p:nvPr/>
              </p:nvSpPr>
              <p:spPr>
                <a:xfrm>
                  <a:off x="2217832" y="4182553"/>
                  <a:ext cx="935655"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2" name="Group 227">
                <a:extLst>
                  <a:ext uri="{FF2B5EF4-FFF2-40B4-BE49-F238E27FC236}">
                    <a16:creationId xmlns:a16="http://schemas.microsoft.com/office/drawing/2014/main" id="{B534869F-C85E-4401-BA96-803CD171FDED}"/>
                  </a:ext>
                </a:extLst>
              </p:cNvPr>
              <p:cNvGrpSpPr>
                <a:grpSpLocks/>
              </p:cNvGrpSpPr>
              <p:nvPr/>
            </p:nvGrpSpPr>
            <p:grpSpPr bwMode="auto">
              <a:xfrm>
                <a:off x="4502150" y="3932238"/>
                <a:ext cx="1093788" cy="311150"/>
                <a:chOff x="2209800" y="4160516"/>
                <a:chExt cx="952500" cy="271346"/>
              </a:xfrm>
            </p:grpSpPr>
            <p:sp>
              <p:nvSpPr>
                <p:cNvPr id="74" name="Freeform 73">
                  <a:extLst>
                    <a:ext uri="{FF2B5EF4-FFF2-40B4-BE49-F238E27FC236}">
                      <a16:creationId xmlns:a16="http://schemas.microsoft.com/office/drawing/2014/main" id="{6BFA3078-EE59-423C-AB61-8A387A275718}"/>
                    </a:ext>
                  </a:extLst>
                </p:cNvPr>
                <p:cNvSpPr/>
                <p:nvPr/>
              </p:nvSpPr>
              <p:spPr>
                <a:xfrm>
                  <a:off x="2209604" y="4160515"/>
                  <a:ext cx="952215"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5" name="Oval 74">
                  <a:extLst>
                    <a:ext uri="{FF2B5EF4-FFF2-40B4-BE49-F238E27FC236}">
                      <a16:creationId xmlns:a16="http://schemas.microsoft.com/office/drawing/2014/main" id="{8C10BB09-F092-4B70-BE5A-9F8C935C9875}"/>
                    </a:ext>
                  </a:extLst>
                </p:cNvPr>
                <p:cNvSpPr/>
                <p:nvPr/>
              </p:nvSpPr>
              <p:spPr>
                <a:xfrm>
                  <a:off x="2217896" y="4182666"/>
                  <a:ext cx="935631" cy="186897"/>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3" name="Group 230">
                <a:extLst>
                  <a:ext uri="{FF2B5EF4-FFF2-40B4-BE49-F238E27FC236}">
                    <a16:creationId xmlns:a16="http://schemas.microsoft.com/office/drawing/2014/main" id="{7EBE5FFB-0F68-4FA1-AE52-51F9B449ED5F}"/>
                  </a:ext>
                </a:extLst>
              </p:cNvPr>
              <p:cNvGrpSpPr>
                <a:grpSpLocks/>
              </p:cNvGrpSpPr>
              <p:nvPr/>
            </p:nvGrpSpPr>
            <p:grpSpPr bwMode="auto">
              <a:xfrm>
                <a:off x="5303838" y="4122738"/>
                <a:ext cx="1095375" cy="311150"/>
                <a:chOff x="2209800" y="4160516"/>
                <a:chExt cx="952500" cy="271346"/>
              </a:xfrm>
            </p:grpSpPr>
            <p:sp>
              <p:nvSpPr>
                <p:cNvPr id="72" name="Freeform 71">
                  <a:extLst>
                    <a:ext uri="{FF2B5EF4-FFF2-40B4-BE49-F238E27FC236}">
                      <a16:creationId xmlns:a16="http://schemas.microsoft.com/office/drawing/2014/main" id="{3FC4B25A-DF98-4288-827D-C0FF153C18E9}"/>
                    </a:ext>
                  </a:extLst>
                </p:cNvPr>
                <p:cNvSpPr/>
                <p:nvPr/>
              </p:nvSpPr>
              <p:spPr>
                <a:xfrm>
                  <a:off x="2209396" y="4160515"/>
                  <a:ext cx="952215"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3" name="Oval 72">
                  <a:extLst>
                    <a:ext uri="{FF2B5EF4-FFF2-40B4-BE49-F238E27FC236}">
                      <a16:creationId xmlns:a16="http://schemas.microsoft.com/office/drawing/2014/main" id="{BD936F15-6676-45FE-8981-134D534453C8}"/>
                    </a:ext>
                  </a:extLst>
                </p:cNvPr>
                <p:cNvSpPr/>
                <p:nvPr/>
              </p:nvSpPr>
              <p:spPr>
                <a:xfrm>
                  <a:off x="2217676" y="4182666"/>
                  <a:ext cx="935655" cy="186897"/>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4" name="Group 233">
                <a:extLst>
                  <a:ext uri="{FF2B5EF4-FFF2-40B4-BE49-F238E27FC236}">
                    <a16:creationId xmlns:a16="http://schemas.microsoft.com/office/drawing/2014/main" id="{89AA86BF-559F-4E06-80AE-1F653AB1D841}"/>
                  </a:ext>
                </a:extLst>
              </p:cNvPr>
              <p:cNvGrpSpPr>
                <a:grpSpLocks/>
              </p:cNvGrpSpPr>
              <p:nvPr/>
            </p:nvGrpSpPr>
            <p:grpSpPr bwMode="auto">
              <a:xfrm>
                <a:off x="5537200" y="3946525"/>
                <a:ext cx="1095375" cy="312738"/>
                <a:chOff x="2209800" y="4160516"/>
                <a:chExt cx="952500" cy="271346"/>
              </a:xfrm>
            </p:grpSpPr>
            <p:sp>
              <p:nvSpPr>
                <p:cNvPr id="70" name="Freeform 69">
                  <a:extLst>
                    <a:ext uri="{FF2B5EF4-FFF2-40B4-BE49-F238E27FC236}">
                      <a16:creationId xmlns:a16="http://schemas.microsoft.com/office/drawing/2014/main" id="{5375D961-7653-4E76-A259-B3884409A829}"/>
                    </a:ext>
                  </a:extLst>
                </p:cNvPr>
                <p:cNvSpPr/>
                <p:nvPr/>
              </p:nvSpPr>
              <p:spPr>
                <a:xfrm>
                  <a:off x="2209335" y="4160516"/>
                  <a:ext cx="953595" cy="271345"/>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1" name="Oval 70">
                  <a:extLst>
                    <a:ext uri="{FF2B5EF4-FFF2-40B4-BE49-F238E27FC236}">
                      <a16:creationId xmlns:a16="http://schemas.microsoft.com/office/drawing/2014/main" id="{082F86AE-266B-464F-8F32-03E4EF1D0066}"/>
                    </a:ext>
                  </a:extLst>
                </p:cNvPr>
                <p:cNvSpPr/>
                <p:nvPr/>
              </p:nvSpPr>
              <p:spPr>
                <a:xfrm>
                  <a:off x="2217615" y="4182554"/>
                  <a:ext cx="937035"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5" name="Group 236">
                <a:extLst>
                  <a:ext uri="{FF2B5EF4-FFF2-40B4-BE49-F238E27FC236}">
                    <a16:creationId xmlns:a16="http://schemas.microsoft.com/office/drawing/2014/main" id="{C8E59DA1-682C-4748-A173-AB5DAA16B4DA}"/>
                  </a:ext>
                </a:extLst>
              </p:cNvPr>
              <p:cNvGrpSpPr>
                <a:grpSpLocks/>
              </p:cNvGrpSpPr>
              <p:nvPr/>
            </p:nvGrpSpPr>
            <p:grpSpPr bwMode="auto">
              <a:xfrm>
                <a:off x="6194425" y="4137025"/>
                <a:ext cx="1095375" cy="311150"/>
                <a:chOff x="2209800" y="4160516"/>
                <a:chExt cx="952500" cy="271346"/>
              </a:xfrm>
            </p:grpSpPr>
            <p:sp>
              <p:nvSpPr>
                <p:cNvPr id="68" name="Freeform 67">
                  <a:extLst>
                    <a:ext uri="{FF2B5EF4-FFF2-40B4-BE49-F238E27FC236}">
                      <a16:creationId xmlns:a16="http://schemas.microsoft.com/office/drawing/2014/main" id="{213EDDF3-FD4F-4376-815A-AA80998812AC}"/>
                    </a:ext>
                  </a:extLst>
                </p:cNvPr>
                <p:cNvSpPr/>
                <p:nvPr/>
              </p:nvSpPr>
              <p:spPr>
                <a:xfrm>
                  <a:off x="2209165" y="4160516"/>
                  <a:ext cx="953595"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9" name="Oval 68">
                  <a:extLst>
                    <a:ext uri="{FF2B5EF4-FFF2-40B4-BE49-F238E27FC236}">
                      <a16:creationId xmlns:a16="http://schemas.microsoft.com/office/drawing/2014/main" id="{B4097C38-45D1-4F64-8E19-D52486C25CFE}"/>
                    </a:ext>
                  </a:extLst>
                </p:cNvPr>
                <p:cNvSpPr/>
                <p:nvPr/>
              </p:nvSpPr>
              <p:spPr>
                <a:xfrm>
                  <a:off x="2217445" y="4182667"/>
                  <a:ext cx="937035" cy="186896"/>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6" name="Group 239">
                <a:extLst>
                  <a:ext uri="{FF2B5EF4-FFF2-40B4-BE49-F238E27FC236}">
                    <a16:creationId xmlns:a16="http://schemas.microsoft.com/office/drawing/2014/main" id="{EB9BE96A-EFCC-418D-BD27-452FD847149D}"/>
                  </a:ext>
                </a:extLst>
              </p:cNvPr>
              <p:cNvGrpSpPr>
                <a:grpSpLocks/>
              </p:cNvGrpSpPr>
              <p:nvPr/>
            </p:nvGrpSpPr>
            <p:grpSpPr bwMode="auto">
              <a:xfrm>
                <a:off x="6427788" y="3917950"/>
                <a:ext cx="1095375" cy="311150"/>
                <a:chOff x="2209800" y="4160516"/>
                <a:chExt cx="952500" cy="271346"/>
              </a:xfrm>
            </p:grpSpPr>
            <p:sp>
              <p:nvSpPr>
                <p:cNvPr id="66" name="Freeform 65">
                  <a:extLst>
                    <a:ext uri="{FF2B5EF4-FFF2-40B4-BE49-F238E27FC236}">
                      <a16:creationId xmlns:a16="http://schemas.microsoft.com/office/drawing/2014/main" id="{DAD00849-307C-4F12-A15C-7C470D3DE106}"/>
                    </a:ext>
                  </a:extLst>
                </p:cNvPr>
                <p:cNvSpPr/>
                <p:nvPr/>
              </p:nvSpPr>
              <p:spPr>
                <a:xfrm>
                  <a:off x="2210483" y="4160516"/>
                  <a:ext cx="952215"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7" name="Oval 66">
                  <a:extLst>
                    <a:ext uri="{FF2B5EF4-FFF2-40B4-BE49-F238E27FC236}">
                      <a16:creationId xmlns:a16="http://schemas.microsoft.com/office/drawing/2014/main" id="{8B2C92F3-8347-4562-AA49-514ADCF52E46}"/>
                    </a:ext>
                  </a:extLst>
                </p:cNvPr>
                <p:cNvSpPr/>
                <p:nvPr/>
              </p:nvSpPr>
              <p:spPr>
                <a:xfrm>
                  <a:off x="2218763" y="4182667"/>
                  <a:ext cx="935655" cy="186896"/>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7" name="Group 242">
                <a:extLst>
                  <a:ext uri="{FF2B5EF4-FFF2-40B4-BE49-F238E27FC236}">
                    <a16:creationId xmlns:a16="http://schemas.microsoft.com/office/drawing/2014/main" id="{D65D8BCF-3686-4AC4-9A34-3F3C199765FF}"/>
                  </a:ext>
                </a:extLst>
              </p:cNvPr>
              <p:cNvGrpSpPr>
                <a:grpSpLocks/>
              </p:cNvGrpSpPr>
              <p:nvPr/>
            </p:nvGrpSpPr>
            <p:grpSpPr bwMode="auto">
              <a:xfrm>
                <a:off x="6997700" y="4106863"/>
                <a:ext cx="1093788" cy="312737"/>
                <a:chOff x="2209800" y="4160516"/>
                <a:chExt cx="952500" cy="271346"/>
              </a:xfrm>
            </p:grpSpPr>
            <p:sp>
              <p:nvSpPr>
                <p:cNvPr id="64" name="Freeform 63">
                  <a:extLst>
                    <a:ext uri="{FF2B5EF4-FFF2-40B4-BE49-F238E27FC236}">
                      <a16:creationId xmlns:a16="http://schemas.microsoft.com/office/drawing/2014/main" id="{135B86F0-C557-493E-8C01-460AEB1E613F}"/>
                    </a:ext>
                  </a:extLst>
                </p:cNvPr>
                <p:cNvSpPr/>
                <p:nvPr/>
              </p:nvSpPr>
              <p:spPr>
                <a:xfrm>
                  <a:off x="2210336" y="4160515"/>
                  <a:ext cx="952214" cy="271347"/>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5" name="Oval 64">
                  <a:extLst>
                    <a:ext uri="{FF2B5EF4-FFF2-40B4-BE49-F238E27FC236}">
                      <a16:creationId xmlns:a16="http://schemas.microsoft.com/office/drawing/2014/main" id="{8E10162C-443A-45A6-9377-0922319085EA}"/>
                    </a:ext>
                  </a:extLst>
                </p:cNvPr>
                <p:cNvSpPr/>
                <p:nvPr/>
              </p:nvSpPr>
              <p:spPr>
                <a:xfrm>
                  <a:off x="2218628" y="4182553"/>
                  <a:ext cx="935630"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8" name="Group 245">
                <a:extLst>
                  <a:ext uri="{FF2B5EF4-FFF2-40B4-BE49-F238E27FC236}">
                    <a16:creationId xmlns:a16="http://schemas.microsoft.com/office/drawing/2014/main" id="{FF12DC7D-880E-4DA8-AAF3-3D4F4A586A8F}"/>
                  </a:ext>
                </a:extLst>
              </p:cNvPr>
              <p:cNvGrpSpPr>
                <a:grpSpLocks/>
              </p:cNvGrpSpPr>
              <p:nvPr/>
            </p:nvGrpSpPr>
            <p:grpSpPr bwMode="auto">
              <a:xfrm>
                <a:off x="7405688" y="3844925"/>
                <a:ext cx="1095375" cy="311150"/>
                <a:chOff x="2209800" y="4160516"/>
                <a:chExt cx="952500" cy="271346"/>
              </a:xfrm>
            </p:grpSpPr>
            <p:sp>
              <p:nvSpPr>
                <p:cNvPr id="62" name="Freeform 61">
                  <a:extLst>
                    <a:ext uri="{FF2B5EF4-FFF2-40B4-BE49-F238E27FC236}">
                      <a16:creationId xmlns:a16="http://schemas.microsoft.com/office/drawing/2014/main" id="{652228F7-4504-4EEB-AB0A-4E2FE8BB62FF}"/>
                    </a:ext>
                  </a:extLst>
                </p:cNvPr>
                <p:cNvSpPr/>
                <p:nvPr/>
              </p:nvSpPr>
              <p:spPr>
                <a:xfrm>
                  <a:off x="2210229" y="4160516"/>
                  <a:ext cx="952215"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3" name="Oval 62">
                  <a:extLst>
                    <a:ext uri="{FF2B5EF4-FFF2-40B4-BE49-F238E27FC236}">
                      <a16:creationId xmlns:a16="http://schemas.microsoft.com/office/drawing/2014/main" id="{53EB9F96-EB3B-449E-91CA-29EA7719600C}"/>
                    </a:ext>
                  </a:extLst>
                </p:cNvPr>
                <p:cNvSpPr/>
                <p:nvPr/>
              </p:nvSpPr>
              <p:spPr>
                <a:xfrm>
                  <a:off x="2218509" y="4182667"/>
                  <a:ext cx="935655" cy="186896"/>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39" name="Group 248">
                <a:extLst>
                  <a:ext uri="{FF2B5EF4-FFF2-40B4-BE49-F238E27FC236}">
                    <a16:creationId xmlns:a16="http://schemas.microsoft.com/office/drawing/2014/main" id="{A715B43A-1D1C-449F-B325-6B82C3A209E9}"/>
                  </a:ext>
                </a:extLst>
              </p:cNvPr>
              <p:cNvGrpSpPr>
                <a:grpSpLocks/>
              </p:cNvGrpSpPr>
              <p:nvPr/>
            </p:nvGrpSpPr>
            <p:grpSpPr bwMode="auto">
              <a:xfrm>
                <a:off x="7026275" y="3932238"/>
                <a:ext cx="1095375" cy="311150"/>
                <a:chOff x="2209800" y="4160516"/>
                <a:chExt cx="952500" cy="271346"/>
              </a:xfrm>
            </p:grpSpPr>
            <p:sp>
              <p:nvSpPr>
                <p:cNvPr id="60" name="Freeform 59">
                  <a:extLst>
                    <a:ext uri="{FF2B5EF4-FFF2-40B4-BE49-F238E27FC236}">
                      <a16:creationId xmlns:a16="http://schemas.microsoft.com/office/drawing/2014/main" id="{950BDC10-F6AC-4FC2-9F4C-2384D26ECA72}"/>
                    </a:ext>
                  </a:extLst>
                </p:cNvPr>
                <p:cNvSpPr/>
                <p:nvPr/>
              </p:nvSpPr>
              <p:spPr>
                <a:xfrm>
                  <a:off x="2210329" y="4160515"/>
                  <a:ext cx="952215"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1" name="Oval 60">
                  <a:extLst>
                    <a:ext uri="{FF2B5EF4-FFF2-40B4-BE49-F238E27FC236}">
                      <a16:creationId xmlns:a16="http://schemas.microsoft.com/office/drawing/2014/main" id="{8224EDFD-7EAB-46FE-BE7B-230D2F043D85}"/>
                    </a:ext>
                  </a:extLst>
                </p:cNvPr>
                <p:cNvSpPr/>
                <p:nvPr/>
              </p:nvSpPr>
              <p:spPr>
                <a:xfrm>
                  <a:off x="2218609" y="4182666"/>
                  <a:ext cx="935655" cy="186897"/>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0" name="Group 251">
                <a:extLst>
                  <a:ext uri="{FF2B5EF4-FFF2-40B4-BE49-F238E27FC236}">
                    <a16:creationId xmlns:a16="http://schemas.microsoft.com/office/drawing/2014/main" id="{BAA16EBD-0A73-4244-9819-C314CB56C82B}"/>
                  </a:ext>
                </a:extLst>
              </p:cNvPr>
              <p:cNvGrpSpPr>
                <a:grpSpLocks/>
              </p:cNvGrpSpPr>
              <p:nvPr/>
            </p:nvGrpSpPr>
            <p:grpSpPr bwMode="auto">
              <a:xfrm>
                <a:off x="6034088" y="3786188"/>
                <a:ext cx="1095375" cy="312737"/>
                <a:chOff x="2209800" y="4160516"/>
                <a:chExt cx="952500" cy="271346"/>
              </a:xfrm>
            </p:grpSpPr>
            <p:sp>
              <p:nvSpPr>
                <p:cNvPr id="58" name="Freeform 57">
                  <a:extLst>
                    <a:ext uri="{FF2B5EF4-FFF2-40B4-BE49-F238E27FC236}">
                      <a16:creationId xmlns:a16="http://schemas.microsoft.com/office/drawing/2014/main" id="{5E807145-D467-43A2-AE2C-398DF35416E8}"/>
                    </a:ext>
                  </a:extLst>
                </p:cNvPr>
                <p:cNvSpPr/>
                <p:nvPr/>
              </p:nvSpPr>
              <p:spPr>
                <a:xfrm>
                  <a:off x="2209206" y="4160515"/>
                  <a:ext cx="953594" cy="271347"/>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9" name="Oval 58">
                  <a:extLst>
                    <a:ext uri="{FF2B5EF4-FFF2-40B4-BE49-F238E27FC236}">
                      <a16:creationId xmlns:a16="http://schemas.microsoft.com/office/drawing/2014/main" id="{E1251E1F-0E18-4E0D-80D3-CA77F6FACE6C}"/>
                    </a:ext>
                  </a:extLst>
                </p:cNvPr>
                <p:cNvSpPr/>
                <p:nvPr/>
              </p:nvSpPr>
              <p:spPr>
                <a:xfrm>
                  <a:off x="2217486" y="4182553"/>
                  <a:ext cx="937034"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1" name="Group 254">
                <a:extLst>
                  <a:ext uri="{FF2B5EF4-FFF2-40B4-BE49-F238E27FC236}">
                    <a16:creationId xmlns:a16="http://schemas.microsoft.com/office/drawing/2014/main" id="{0968323C-0F12-436B-9918-8A03C307274A}"/>
                  </a:ext>
                </a:extLst>
              </p:cNvPr>
              <p:cNvGrpSpPr>
                <a:grpSpLocks/>
              </p:cNvGrpSpPr>
              <p:nvPr/>
            </p:nvGrpSpPr>
            <p:grpSpPr bwMode="auto">
              <a:xfrm>
                <a:off x="5157788" y="3800475"/>
                <a:ext cx="1095375" cy="312738"/>
                <a:chOff x="2209800" y="4160516"/>
                <a:chExt cx="952500" cy="271346"/>
              </a:xfrm>
            </p:grpSpPr>
            <p:sp>
              <p:nvSpPr>
                <p:cNvPr id="56" name="Freeform 55">
                  <a:extLst>
                    <a:ext uri="{FF2B5EF4-FFF2-40B4-BE49-F238E27FC236}">
                      <a16:creationId xmlns:a16="http://schemas.microsoft.com/office/drawing/2014/main" id="{020BE488-F49F-4108-BE21-8786BF801DA7}"/>
                    </a:ext>
                  </a:extLst>
                </p:cNvPr>
                <p:cNvSpPr/>
                <p:nvPr/>
              </p:nvSpPr>
              <p:spPr>
                <a:xfrm>
                  <a:off x="2209434" y="4160516"/>
                  <a:ext cx="952215" cy="271345"/>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7" name="Oval 56">
                  <a:extLst>
                    <a:ext uri="{FF2B5EF4-FFF2-40B4-BE49-F238E27FC236}">
                      <a16:creationId xmlns:a16="http://schemas.microsoft.com/office/drawing/2014/main" id="{16B9BA5D-A675-4169-B8BB-09A0B8795968}"/>
                    </a:ext>
                  </a:extLst>
                </p:cNvPr>
                <p:cNvSpPr/>
                <p:nvPr/>
              </p:nvSpPr>
              <p:spPr>
                <a:xfrm>
                  <a:off x="2217714" y="4182554"/>
                  <a:ext cx="935655"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2" name="Group 257">
                <a:extLst>
                  <a:ext uri="{FF2B5EF4-FFF2-40B4-BE49-F238E27FC236}">
                    <a16:creationId xmlns:a16="http://schemas.microsoft.com/office/drawing/2014/main" id="{B3389AA3-BDEA-454F-B95F-8A83E772E77C}"/>
                  </a:ext>
                </a:extLst>
              </p:cNvPr>
              <p:cNvGrpSpPr>
                <a:grpSpLocks/>
              </p:cNvGrpSpPr>
              <p:nvPr/>
            </p:nvGrpSpPr>
            <p:grpSpPr bwMode="auto">
              <a:xfrm>
                <a:off x="4749800" y="3727450"/>
                <a:ext cx="1095375" cy="312738"/>
                <a:chOff x="2209800" y="4160516"/>
                <a:chExt cx="952500" cy="271346"/>
              </a:xfrm>
            </p:grpSpPr>
            <p:sp>
              <p:nvSpPr>
                <p:cNvPr id="54" name="Freeform 53">
                  <a:extLst>
                    <a:ext uri="{FF2B5EF4-FFF2-40B4-BE49-F238E27FC236}">
                      <a16:creationId xmlns:a16="http://schemas.microsoft.com/office/drawing/2014/main" id="{FBFE759D-2B9B-476A-814B-FD45E74D7A44}"/>
                    </a:ext>
                  </a:extLst>
                </p:cNvPr>
                <p:cNvSpPr/>
                <p:nvPr/>
              </p:nvSpPr>
              <p:spPr>
                <a:xfrm>
                  <a:off x="2209540" y="4160516"/>
                  <a:ext cx="952215" cy="271345"/>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5" name="Oval 54">
                  <a:extLst>
                    <a:ext uri="{FF2B5EF4-FFF2-40B4-BE49-F238E27FC236}">
                      <a16:creationId xmlns:a16="http://schemas.microsoft.com/office/drawing/2014/main" id="{A80D5F9C-29E2-426E-B174-60ACC8F61173}"/>
                    </a:ext>
                  </a:extLst>
                </p:cNvPr>
                <p:cNvSpPr/>
                <p:nvPr/>
              </p:nvSpPr>
              <p:spPr>
                <a:xfrm>
                  <a:off x="2217820" y="4182554"/>
                  <a:ext cx="935655"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3" name="Group 260">
                <a:extLst>
                  <a:ext uri="{FF2B5EF4-FFF2-40B4-BE49-F238E27FC236}">
                    <a16:creationId xmlns:a16="http://schemas.microsoft.com/office/drawing/2014/main" id="{5E0DA895-5A6A-461C-846A-FB8F11BA0D04}"/>
                  </a:ext>
                </a:extLst>
              </p:cNvPr>
              <p:cNvGrpSpPr>
                <a:grpSpLocks/>
              </p:cNvGrpSpPr>
              <p:nvPr/>
            </p:nvGrpSpPr>
            <p:grpSpPr bwMode="auto">
              <a:xfrm>
                <a:off x="5319713" y="3597275"/>
                <a:ext cx="1093787" cy="311150"/>
                <a:chOff x="2209800" y="4160516"/>
                <a:chExt cx="952500" cy="271346"/>
              </a:xfrm>
            </p:grpSpPr>
            <p:sp>
              <p:nvSpPr>
                <p:cNvPr id="52" name="Freeform 51">
                  <a:extLst>
                    <a:ext uri="{FF2B5EF4-FFF2-40B4-BE49-F238E27FC236}">
                      <a16:creationId xmlns:a16="http://schemas.microsoft.com/office/drawing/2014/main" id="{69D7C30C-2F7D-40D6-8621-5760727AE53B}"/>
                    </a:ext>
                  </a:extLst>
                </p:cNvPr>
                <p:cNvSpPr/>
                <p:nvPr/>
              </p:nvSpPr>
              <p:spPr>
                <a:xfrm>
                  <a:off x="2209391" y="4160516"/>
                  <a:ext cx="952215"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3" name="Oval 52">
                  <a:extLst>
                    <a:ext uri="{FF2B5EF4-FFF2-40B4-BE49-F238E27FC236}">
                      <a16:creationId xmlns:a16="http://schemas.microsoft.com/office/drawing/2014/main" id="{881D9E47-7E22-4DA3-90C5-990B151F690A}"/>
                    </a:ext>
                  </a:extLst>
                </p:cNvPr>
                <p:cNvSpPr/>
                <p:nvPr/>
              </p:nvSpPr>
              <p:spPr>
                <a:xfrm>
                  <a:off x="2217683" y="4182667"/>
                  <a:ext cx="935631" cy="186896"/>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4" name="Group 263">
                <a:extLst>
                  <a:ext uri="{FF2B5EF4-FFF2-40B4-BE49-F238E27FC236}">
                    <a16:creationId xmlns:a16="http://schemas.microsoft.com/office/drawing/2014/main" id="{F79CA4D1-14A6-438E-A0D0-9CAC3ED63113}"/>
                  </a:ext>
                </a:extLst>
              </p:cNvPr>
              <p:cNvGrpSpPr>
                <a:grpSpLocks/>
              </p:cNvGrpSpPr>
              <p:nvPr/>
            </p:nvGrpSpPr>
            <p:grpSpPr bwMode="auto">
              <a:xfrm>
                <a:off x="6135688" y="3581400"/>
                <a:ext cx="1095375" cy="312738"/>
                <a:chOff x="2209800" y="4160516"/>
                <a:chExt cx="952500" cy="271346"/>
              </a:xfrm>
            </p:grpSpPr>
            <p:sp>
              <p:nvSpPr>
                <p:cNvPr id="50" name="Freeform 49">
                  <a:extLst>
                    <a:ext uri="{FF2B5EF4-FFF2-40B4-BE49-F238E27FC236}">
                      <a16:creationId xmlns:a16="http://schemas.microsoft.com/office/drawing/2014/main" id="{01C283D6-AEBE-4919-A25A-264D93D5C1DC}"/>
                    </a:ext>
                  </a:extLst>
                </p:cNvPr>
                <p:cNvSpPr/>
                <p:nvPr/>
              </p:nvSpPr>
              <p:spPr>
                <a:xfrm>
                  <a:off x="2209179" y="4160516"/>
                  <a:ext cx="953594" cy="271345"/>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Oval 50">
                  <a:extLst>
                    <a:ext uri="{FF2B5EF4-FFF2-40B4-BE49-F238E27FC236}">
                      <a16:creationId xmlns:a16="http://schemas.microsoft.com/office/drawing/2014/main" id="{91F06F0E-D9DB-4CEE-A8D5-9481FF51E850}"/>
                    </a:ext>
                  </a:extLst>
                </p:cNvPr>
                <p:cNvSpPr/>
                <p:nvPr/>
              </p:nvSpPr>
              <p:spPr>
                <a:xfrm>
                  <a:off x="2217459" y="4182554"/>
                  <a:ext cx="937034"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5" name="Group 266">
                <a:extLst>
                  <a:ext uri="{FF2B5EF4-FFF2-40B4-BE49-F238E27FC236}">
                    <a16:creationId xmlns:a16="http://schemas.microsoft.com/office/drawing/2014/main" id="{F5A20B3F-4899-47F0-B222-263354B02A4F}"/>
                  </a:ext>
                </a:extLst>
              </p:cNvPr>
              <p:cNvGrpSpPr>
                <a:grpSpLocks/>
              </p:cNvGrpSpPr>
              <p:nvPr/>
            </p:nvGrpSpPr>
            <p:grpSpPr bwMode="auto">
              <a:xfrm>
                <a:off x="6938963" y="3713163"/>
                <a:ext cx="1093787" cy="312737"/>
                <a:chOff x="2209800" y="4160516"/>
                <a:chExt cx="952500" cy="271346"/>
              </a:xfrm>
            </p:grpSpPr>
            <p:sp>
              <p:nvSpPr>
                <p:cNvPr id="48" name="Freeform 47">
                  <a:extLst>
                    <a:ext uri="{FF2B5EF4-FFF2-40B4-BE49-F238E27FC236}">
                      <a16:creationId xmlns:a16="http://schemas.microsoft.com/office/drawing/2014/main" id="{255E9BA4-2BD8-4021-B203-C34A25E889EE}"/>
                    </a:ext>
                  </a:extLst>
                </p:cNvPr>
                <p:cNvSpPr/>
                <p:nvPr/>
              </p:nvSpPr>
              <p:spPr>
                <a:xfrm>
                  <a:off x="2210351" y="4160515"/>
                  <a:ext cx="952216" cy="271347"/>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Oval 48">
                  <a:extLst>
                    <a:ext uri="{FF2B5EF4-FFF2-40B4-BE49-F238E27FC236}">
                      <a16:creationId xmlns:a16="http://schemas.microsoft.com/office/drawing/2014/main" id="{FBB98000-4FE6-47D7-93EF-3A85F3B4754D}"/>
                    </a:ext>
                  </a:extLst>
                </p:cNvPr>
                <p:cNvSpPr/>
                <p:nvPr/>
              </p:nvSpPr>
              <p:spPr>
                <a:xfrm>
                  <a:off x="2218643" y="4182553"/>
                  <a:ext cx="935632"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6" name="Group 269">
                <a:extLst>
                  <a:ext uri="{FF2B5EF4-FFF2-40B4-BE49-F238E27FC236}">
                    <a16:creationId xmlns:a16="http://schemas.microsoft.com/office/drawing/2014/main" id="{F74AA0A5-AC83-42C8-B3F6-CEACB1569BFE}"/>
                  </a:ext>
                </a:extLst>
              </p:cNvPr>
              <p:cNvGrpSpPr>
                <a:grpSpLocks/>
              </p:cNvGrpSpPr>
              <p:nvPr/>
            </p:nvGrpSpPr>
            <p:grpSpPr bwMode="auto">
              <a:xfrm>
                <a:off x="6967538" y="3524250"/>
                <a:ext cx="1095375" cy="311150"/>
                <a:chOff x="2209800" y="4160516"/>
                <a:chExt cx="952500" cy="271346"/>
              </a:xfrm>
            </p:grpSpPr>
            <p:sp>
              <p:nvSpPr>
                <p:cNvPr id="46" name="Freeform 45">
                  <a:extLst>
                    <a:ext uri="{FF2B5EF4-FFF2-40B4-BE49-F238E27FC236}">
                      <a16:creationId xmlns:a16="http://schemas.microsoft.com/office/drawing/2014/main" id="{2F5F3C49-A442-4441-AC6D-AAF5D982AAE6}"/>
                    </a:ext>
                  </a:extLst>
                </p:cNvPr>
                <p:cNvSpPr/>
                <p:nvPr/>
              </p:nvSpPr>
              <p:spPr>
                <a:xfrm>
                  <a:off x="2210342" y="4160516"/>
                  <a:ext cx="952215"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Oval 46">
                  <a:extLst>
                    <a:ext uri="{FF2B5EF4-FFF2-40B4-BE49-F238E27FC236}">
                      <a16:creationId xmlns:a16="http://schemas.microsoft.com/office/drawing/2014/main" id="{668237F7-816D-495A-9F86-4411CD99B30F}"/>
                    </a:ext>
                  </a:extLst>
                </p:cNvPr>
                <p:cNvSpPr/>
                <p:nvPr/>
              </p:nvSpPr>
              <p:spPr>
                <a:xfrm>
                  <a:off x="2218623" y="4182667"/>
                  <a:ext cx="935655" cy="186896"/>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7" name="Group 272">
                <a:extLst>
                  <a:ext uri="{FF2B5EF4-FFF2-40B4-BE49-F238E27FC236}">
                    <a16:creationId xmlns:a16="http://schemas.microsoft.com/office/drawing/2014/main" id="{9348B83C-E5D4-4758-944B-598A648B3047}"/>
                  </a:ext>
                </a:extLst>
              </p:cNvPr>
              <p:cNvGrpSpPr>
                <a:grpSpLocks/>
              </p:cNvGrpSpPr>
              <p:nvPr/>
            </p:nvGrpSpPr>
            <p:grpSpPr bwMode="auto">
              <a:xfrm>
                <a:off x="6311900" y="3378200"/>
                <a:ext cx="1093788" cy="311150"/>
                <a:chOff x="2209800" y="4160516"/>
                <a:chExt cx="952500" cy="271346"/>
              </a:xfrm>
            </p:grpSpPr>
            <p:sp>
              <p:nvSpPr>
                <p:cNvPr id="44" name="Freeform 43">
                  <a:extLst>
                    <a:ext uri="{FF2B5EF4-FFF2-40B4-BE49-F238E27FC236}">
                      <a16:creationId xmlns:a16="http://schemas.microsoft.com/office/drawing/2014/main" id="{FB349565-756F-4018-B3FF-35D5006F5AE1}"/>
                    </a:ext>
                  </a:extLst>
                </p:cNvPr>
                <p:cNvSpPr/>
                <p:nvPr/>
              </p:nvSpPr>
              <p:spPr>
                <a:xfrm>
                  <a:off x="2209132" y="4160516"/>
                  <a:ext cx="953597"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Oval 44">
                  <a:extLst>
                    <a:ext uri="{FF2B5EF4-FFF2-40B4-BE49-F238E27FC236}">
                      <a16:creationId xmlns:a16="http://schemas.microsoft.com/office/drawing/2014/main" id="{C86F407C-0EE3-4A41-941B-BF06C1B03E2D}"/>
                    </a:ext>
                  </a:extLst>
                </p:cNvPr>
                <p:cNvSpPr/>
                <p:nvPr/>
              </p:nvSpPr>
              <p:spPr>
                <a:xfrm>
                  <a:off x="2217424" y="4182667"/>
                  <a:ext cx="937013" cy="186896"/>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8" name="Group 275">
                <a:extLst>
                  <a:ext uri="{FF2B5EF4-FFF2-40B4-BE49-F238E27FC236}">
                    <a16:creationId xmlns:a16="http://schemas.microsoft.com/office/drawing/2014/main" id="{DE11055C-A7FA-45D9-BFF9-4562F4F4E4F2}"/>
                  </a:ext>
                </a:extLst>
              </p:cNvPr>
              <p:cNvGrpSpPr>
                <a:grpSpLocks/>
              </p:cNvGrpSpPr>
              <p:nvPr/>
            </p:nvGrpSpPr>
            <p:grpSpPr bwMode="auto">
              <a:xfrm>
                <a:off x="5522913" y="3435350"/>
                <a:ext cx="1095375" cy="312738"/>
                <a:chOff x="2209800" y="4160516"/>
                <a:chExt cx="952500" cy="271346"/>
              </a:xfrm>
            </p:grpSpPr>
            <p:sp>
              <p:nvSpPr>
                <p:cNvPr id="42" name="Freeform 41">
                  <a:extLst>
                    <a:ext uri="{FF2B5EF4-FFF2-40B4-BE49-F238E27FC236}">
                      <a16:creationId xmlns:a16="http://schemas.microsoft.com/office/drawing/2014/main" id="{3237AA9E-B40B-49A6-9456-65683144871F}"/>
                    </a:ext>
                  </a:extLst>
                </p:cNvPr>
                <p:cNvSpPr/>
                <p:nvPr/>
              </p:nvSpPr>
              <p:spPr>
                <a:xfrm>
                  <a:off x="2209339" y="4160516"/>
                  <a:ext cx="953594" cy="271345"/>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 name="Oval 42">
                  <a:extLst>
                    <a:ext uri="{FF2B5EF4-FFF2-40B4-BE49-F238E27FC236}">
                      <a16:creationId xmlns:a16="http://schemas.microsoft.com/office/drawing/2014/main" id="{AF6C230B-F1BB-46B1-A26A-A3264176001F}"/>
                    </a:ext>
                  </a:extLst>
                </p:cNvPr>
                <p:cNvSpPr/>
                <p:nvPr/>
              </p:nvSpPr>
              <p:spPr>
                <a:xfrm>
                  <a:off x="2217619" y="4182554"/>
                  <a:ext cx="937034"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49" name="Group 278">
                <a:extLst>
                  <a:ext uri="{FF2B5EF4-FFF2-40B4-BE49-F238E27FC236}">
                    <a16:creationId xmlns:a16="http://schemas.microsoft.com/office/drawing/2014/main" id="{350C0EC4-E7F5-4426-978B-812A11AEF3FB}"/>
                  </a:ext>
                </a:extLst>
              </p:cNvPr>
              <p:cNvGrpSpPr>
                <a:grpSpLocks/>
              </p:cNvGrpSpPr>
              <p:nvPr/>
            </p:nvGrpSpPr>
            <p:grpSpPr bwMode="auto">
              <a:xfrm>
                <a:off x="5392738" y="3348038"/>
                <a:ext cx="1093787" cy="312737"/>
                <a:chOff x="2209800" y="4160516"/>
                <a:chExt cx="952500" cy="271346"/>
              </a:xfrm>
            </p:grpSpPr>
            <p:sp>
              <p:nvSpPr>
                <p:cNvPr id="40" name="Freeform 39">
                  <a:extLst>
                    <a:ext uri="{FF2B5EF4-FFF2-40B4-BE49-F238E27FC236}">
                      <a16:creationId xmlns:a16="http://schemas.microsoft.com/office/drawing/2014/main" id="{D8AF87F8-0099-47AD-A4F1-2204D92CB590}"/>
                    </a:ext>
                  </a:extLst>
                </p:cNvPr>
                <p:cNvSpPr/>
                <p:nvPr/>
              </p:nvSpPr>
              <p:spPr>
                <a:xfrm>
                  <a:off x="2209373" y="4160515"/>
                  <a:ext cx="953598" cy="271347"/>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1" name="Oval 40">
                  <a:extLst>
                    <a:ext uri="{FF2B5EF4-FFF2-40B4-BE49-F238E27FC236}">
                      <a16:creationId xmlns:a16="http://schemas.microsoft.com/office/drawing/2014/main" id="{92F6FD48-FAB7-4B11-8049-0B8FE6983A14}"/>
                    </a:ext>
                  </a:extLst>
                </p:cNvPr>
                <p:cNvSpPr/>
                <p:nvPr/>
              </p:nvSpPr>
              <p:spPr>
                <a:xfrm>
                  <a:off x="2217665" y="4182553"/>
                  <a:ext cx="937013" cy="187325"/>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50" name="Group 281">
                <a:extLst>
                  <a:ext uri="{FF2B5EF4-FFF2-40B4-BE49-F238E27FC236}">
                    <a16:creationId xmlns:a16="http://schemas.microsoft.com/office/drawing/2014/main" id="{FCA5BECC-F768-4C24-9133-C947DC7F578E}"/>
                  </a:ext>
                </a:extLst>
              </p:cNvPr>
              <p:cNvGrpSpPr>
                <a:grpSpLocks/>
              </p:cNvGrpSpPr>
              <p:nvPr/>
            </p:nvGrpSpPr>
            <p:grpSpPr bwMode="auto">
              <a:xfrm>
                <a:off x="5989638" y="3217863"/>
                <a:ext cx="1095375" cy="311150"/>
                <a:chOff x="2209800" y="4160516"/>
                <a:chExt cx="952500" cy="271346"/>
              </a:xfrm>
            </p:grpSpPr>
            <p:sp>
              <p:nvSpPr>
                <p:cNvPr id="38" name="Freeform 37">
                  <a:extLst>
                    <a:ext uri="{FF2B5EF4-FFF2-40B4-BE49-F238E27FC236}">
                      <a16:creationId xmlns:a16="http://schemas.microsoft.com/office/drawing/2014/main" id="{A4A19B6F-0466-49CE-8B80-E6BE3251FFFC}"/>
                    </a:ext>
                  </a:extLst>
                </p:cNvPr>
                <p:cNvSpPr/>
                <p:nvPr/>
              </p:nvSpPr>
              <p:spPr>
                <a:xfrm>
                  <a:off x="2209218" y="4160515"/>
                  <a:ext cx="953594"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Oval 38">
                  <a:extLst>
                    <a:ext uri="{FF2B5EF4-FFF2-40B4-BE49-F238E27FC236}">
                      <a16:creationId xmlns:a16="http://schemas.microsoft.com/office/drawing/2014/main" id="{E90F5823-23ED-4A61-9976-048675A5D652}"/>
                    </a:ext>
                  </a:extLst>
                </p:cNvPr>
                <p:cNvSpPr/>
                <p:nvPr/>
              </p:nvSpPr>
              <p:spPr>
                <a:xfrm>
                  <a:off x="2217498" y="4182666"/>
                  <a:ext cx="937034" cy="186897"/>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80951" name="Group 290">
                <a:extLst>
                  <a:ext uri="{FF2B5EF4-FFF2-40B4-BE49-F238E27FC236}">
                    <a16:creationId xmlns:a16="http://schemas.microsoft.com/office/drawing/2014/main" id="{5ABBEC32-55B5-4948-B33D-1F607E7C88B1}"/>
                  </a:ext>
                </a:extLst>
              </p:cNvPr>
              <p:cNvGrpSpPr>
                <a:grpSpLocks/>
              </p:cNvGrpSpPr>
              <p:nvPr/>
            </p:nvGrpSpPr>
            <p:grpSpPr bwMode="auto">
              <a:xfrm>
                <a:off x="6107113" y="4502150"/>
                <a:ext cx="1093787" cy="311150"/>
                <a:chOff x="2209800" y="4160516"/>
                <a:chExt cx="952500" cy="271346"/>
              </a:xfrm>
            </p:grpSpPr>
            <p:sp>
              <p:nvSpPr>
                <p:cNvPr id="36" name="Freeform 35">
                  <a:extLst>
                    <a:ext uri="{FF2B5EF4-FFF2-40B4-BE49-F238E27FC236}">
                      <a16:creationId xmlns:a16="http://schemas.microsoft.com/office/drawing/2014/main" id="{BC81E883-2EE9-4043-92E9-F48A0BAEC293}"/>
                    </a:ext>
                  </a:extLst>
                </p:cNvPr>
                <p:cNvSpPr/>
                <p:nvPr/>
              </p:nvSpPr>
              <p:spPr>
                <a:xfrm>
                  <a:off x="2209186" y="4160516"/>
                  <a:ext cx="953598" cy="271346"/>
                </a:xfrm>
                <a:custGeom>
                  <a:avLst/>
                  <a:gdLst>
                    <a:gd name="connsiteX0" fmla="*/ 0 w 4572000"/>
                    <a:gd name="connsiteY0" fmla="*/ 457200 h 914400"/>
                    <a:gd name="connsiteX1" fmla="*/ 2286000 w 4572000"/>
                    <a:gd name="connsiteY1" fmla="*/ 0 h 914400"/>
                    <a:gd name="connsiteX2" fmla="*/ 4572000 w 4572000"/>
                    <a:gd name="connsiteY2" fmla="*/ 457200 h 914400"/>
                    <a:gd name="connsiteX3" fmla="*/ 2286000 w 4572000"/>
                    <a:gd name="connsiteY3" fmla="*/ 914400 h 914400"/>
                    <a:gd name="connsiteX4" fmla="*/ 0 w 4572000"/>
                    <a:gd name="connsiteY4" fmla="*/ 457200 h 914400"/>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10100"/>
                    <a:gd name="connsiteY0" fmla="*/ 868455 h 1325655"/>
                    <a:gd name="connsiteX1" fmla="*/ 2324100 w 4610100"/>
                    <a:gd name="connsiteY1" fmla="*/ 411255 h 1325655"/>
                    <a:gd name="connsiteX2" fmla="*/ 4610100 w 4610100"/>
                    <a:gd name="connsiteY2" fmla="*/ 868455 h 1325655"/>
                    <a:gd name="connsiteX3" fmla="*/ 2324100 w 4610100"/>
                    <a:gd name="connsiteY3" fmla="*/ 1325655 h 1325655"/>
                    <a:gd name="connsiteX4" fmla="*/ 38100 w 4610100"/>
                    <a:gd name="connsiteY4" fmla="*/ 868455 h 1325655"/>
                    <a:gd name="connsiteX0" fmla="*/ 38100 w 4629150"/>
                    <a:gd name="connsiteY0" fmla="*/ 868455 h 1325655"/>
                    <a:gd name="connsiteX1" fmla="*/ 2324100 w 4629150"/>
                    <a:gd name="connsiteY1" fmla="*/ 411255 h 1325655"/>
                    <a:gd name="connsiteX2" fmla="*/ 4610100 w 4629150"/>
                    <a:gd name="connsiteY2" fmla="*/ 868455 h 1325655"/>
                    <a:gd name="connsiteX3" fmla="*/ 2324100 w 4629150"/>
                    <a:gd name="connsiteY3" fmla="*/ 1325655 h 1325655"/>
                    <a:gd name="connsiteX4" fmla="*/ 38100 w 4629150"/>
                    <a:gd name="connsiteY4" fmla="*/ 868455 h 1325655"/>
                    <a:gd name="connsiteX0" fmla="*/ 38100 w 4653423"/>
                    <a:gd name="connsiteY0" fmla="*/ 868455 h 1325655"/>
                    <a:gd name="connsiteX1" fmla="*/ 2324100 w 4653423"/>
                    <a:gd name="connsiteY1" fmla="*/ 411255 h 1325655"/>
                    <a:gd name="connsiteX2" fmla="*/ 4610100 w 4653423"/>
                    <a:gd name="connsiteY2" fmla="*/ 868455 h 1325655"/>
                    <a:gd name="connsiteX3" fmla="*/ 2324100 w 4653423"/>
                    <a:gd name="connsiteY3" fmla="*/ 1325655 h 1325655"/>
                    <a:gd name="connsiteX4" fmla="*/ 38100 w 4653423"/>
                    <a:gd name="connsiteY4" fmla="*/ 868455 h 132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423" h="1325655">
                      <a:moveTo>
                        <a:pt x="38100" y="868455"/>
                      </a:moveTo>
                      <a:cubicBezTo>
                        <a:pt x="0" y="0"/>
                        <a:pt x="121777" y="849405"/>
                        <a:pt x="2324100" y="411255"/>
                      </a:cubicBezTo>
                      <a:cubicBezTo>
                        <a:pt x="4653423" y="830355"/>
                        <a:pt x="4629150" y="31750"/>
                        <a:pt x="4610100" y="868455"/>
                      </a:cubicBezTo>
                      <a:cubicBezTo>
                        <a:pt x="4610100" y="1120960"/>
                        <a:pt x="3586623" y="1325655"/>
                        <a:pt x="2324100" y="1325655"/>
                      </a:cubicBezTo>
                      <a:cubicBezTo>
                        <a:pt x="1061577" y="1325655"/>
                        <a:pt x="38100" y="1120960"/>
                        <a:pt x="38100" y="868455"/>
                      </a:cubicBezTo>
                      <a:close/>
                    </a:path>
                  </a:pathLst>
                </a:custGeom>
                <a:gradFill>
                  <a:gsLst>
                    <a:gs pos="0">
                      <a:schemeClr val="bg2">
                        <a:lumMod val="50000"/>
                      </a:schemeClr>
                    </a:gs>
                    <a:gs pos="53000">
                      <a:schemeClr val="bg2">
                        <a:lumMod val="75000"/>
                      </a:schemeClr>
                    </a:gs>
                    <a:gs pos="100000">
                      <a:schemeClr val="bg2">
                        <a:lumMod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Oval 36">
                  <a:extLst>
                    <a:ext uri="{FF2B5EF4-FFF2-40B4-BE49-F238E27FC236}">
                      <a16:creationId xmlns:a16="http://schemas.microsoft.com/office/drawing/2014/main" id="{34F54813-8B73-4532-B41D-E19FEA2F67E3}"/>
                    </a:ext>
                  </a:extLst>
                </p:cNvPr>
                <p:cNvSpPr/>
                <p:nvPr/>
              </p:nvSpPr>
              <p:spPr>
                <a:xfrm>
                  <a:off x="2217478" y="4182667"/>
                  <a:ext cx="937013" cy="186896"/>
                </a:xfrm>
                <a:prstGeom prst="ellipse">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2400" b="0" i="0" u="none" strike="noStrike" kern="1200" cap="none" spc="0" normalizeH="0" baseline="0" noProof="0">
                    <a:ln>
                      <a:noFill/>
                    </a:ln>
                    <a:solidFill>
                      <a:srgbClr val="FFFFF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grpSp>
      <p:cxnSp>
        <p:nvCxnSpPr>
          <p:cNvPr id="88" name="Elbow Connector 87">
            <a:extLst>
              <a:ext uri="{FF2B5EF4-FFF2-40B4-BE49-F238E27FC236}">
                <a16:creationId xmlns:a16="http://schemas.microsoft.com/office/drawing/2014/main" id="{1F84E33B-F7A1-432B-967D-F24D06653BF1}"/>
              </a:ext>
            </a:extLst>
          </p:cNvPr>
          <p:cNvCxnSpPr/>
          <p:nvPr/>
        </p:nvCxnSpPr>
        <p:spPr>
          <a:xfrm>
            <a:off x="6659563" y="2247900"/>
            <a:ext cx="1549400" cy="290513"/>
          </a:xfrm>
          <a:prstGeom prst="bentConnector3">
            <a:avLst>
              <a:gd name="adj1" fmla="val 100614"/>
            </a:avLst>
          </a:prstGeom>
          <a:ln w="1270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E753C0C4-3021-469A-826F-35C1A6E779F4}"/>
              </a:ext>
            </a:extLst>
          </p:cNvPr>
          <p:cNvGrpSpPr>
            <a:grpSpLocks/>
          </p:cNvGrpSpPr>
          <p:nvPr/>
        </p:nvGrpSpPr>
        <p:grpSpPr bwMode="auto">
          <a:xfrm>
            <a:off x="8340725" y="2203449"/>
            <a:ext cx="2216150" cy="992290"/>
            <a:chOff x="8116851" y="2367873"/>
            <a:chExt cx="2750796" cy="991333"/>
          </a:xfrm>
        </p:grpSpPr>
        <p:sp>
          <p:nvSpPr>
            <p:cNvPr id="90" name="Rectangle 1436">
              <a:extLst>
                <a:ext uri="{FF2B5EF4-FFF2-40B4-BE49-F238E27FC236}">
                  <a16:creationId xmlns:a16="http://schemas.microsoft.com/office/drawing/2014/main" id="{C0282518-22E7-410C-8E1F-7B6B4818EF0E}"/>
                </a:ext>
              </a:extLst>
            </p:cNvPr>
            <p:cNvSpPr>
              <a:spLocks noChangeArrowheads="1"/>
            </p:cNvSpPr>
            <p:nvPr/>
          </p:nvSpPr>
          <p:spPr bwMode="auto">
            <a:xfrm>
              <a:off x="8225228" y="2367873"/>
              <a:ext cx="1215724" cy="276732"/>
            </a:xfrm>
            <a:prstGeom prst="rect">
              <a:avLst/>
            </a:prstGeom>
            <a:noFill/>
            <a:ln>
              <a:noFill/>
            </a:ln>
            <a:extLst/>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Description 3</a:t>
              </a:r>
              <a:endParaRPr kumimoji="0" lang="en-US" sz="44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917" name="Content Placeholder 2">
              <a:extLst>
                <a:ext uri="{FF2B5EF4-FFF2-40B4-BE49-F238E27FC236}">
                  <a16:creationId xmlns:a16="http://schemas.microsoft.com/office/drawing/2014/main" id="{647A4CF8-7BED-4DC5-9F27-2A6706DE2934}"/>
                </a:ext>
              </a:extLst>
            </p:cNvPr>
            <p:cNvSpPr txBox="1">
              <a:spLocks/>
            </p:cNvSpPr>
            <p:nvPr/>
          </p:nvSpPr>
          <p:spPr bwMode="auto">
            <a:xfrm>
              <a:off x="8116851" y="2590507"/>
              <a:ext cx="2750796" cy="76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0" i="0" u="none" strike="noStrike" kern="1200" cap="none" spc="0" normalizeH="0" baseline="0" noProof="0">
                  <a:ln>
                    <a:noFill/>
                  </a:ln>
                  <a:solidFill>
                    <a:srgbClr val="A6A6A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Curabitur elementum posuere pretium. Quisque nibh dolor, dignissim ac dignissim ut, luctus ac urna.</a:t>
              </a:r>
            </a:p>
          </p:txBody>
        </p:sp>
      </p:grpSp>
      <p:cxnSp>
        <p:nvCxnSpPr>
          <p:cNvPr id="92" name="Elbow Connector 91">
            <a:extLst>
              <a:ext uri="{FF2B5EF4-FFF2-40B4-BE49-F238E27FC236}">
                <a16:creationId xmlns:a16="http://schemas.microsoft.com/office/drawing/2014/main" id="{E9235BAA-2AC0-4C84-B972-92B78DF30FE6}"/>
              </a:ext>
            </a:extLst>
          </p:cNvPr>
          <p:cNvCxnSpPr/>
          <p:nvPr/>
        </p:nvCxnSpPr>
        <p:spPr>
          <a:xfrm>
            <a:off x="6613525" y="2922588"/>
            <a:ext cx="1814513" cy="1095375"/>
          </a:xfrm>
          <a:prstGeom prst="bentConnector3">
            <a:avLst>
              <a:gd name="adj1" fmla="val 50000"/>
            </a:avLst>
          </a:prstGeom>
          <a:ln w="12700">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5D25AAEF-C6F9-4ED7-8447-C805408FE6C9}"/>
              </a:ext>
            </a:extLst>
          </p:cNvPr>
          <p:cNvGrpSpPr>
            <a:grpSpLocks/>
          </p:cNvGrpSpPr>
          <p:nvPr/>
        </p:nvGrpSpPr>
        <p:grpSpPr bwMode="auto">
          <a:xfrm>
            <a:off x="8539163" y="3924300"/>
            <a:ext cx="2216150" cy="992024"/>
            <a:chOff x="8116851" y="2367873"/>
            <a:chExt cx="2750796" cy="992250"/>
          </a:xfrm>
        </p:grpSpPr>
        <p:sp>
          <p:nvSpPr>
            <p:cNvPr id="94" name="Rectangle 1436">
              <a:extLst>
                <a:ext uri="{FF2B5EF4-FFF2-40B4-BE49-F238E27FC236}">
                  <a16:creationId xmlns:a16="http://schemas.microsoft.com/office/drawing/2014/main" id="{B194A8D7-EA2E-4E51-80AB-2D2412650F2E}"/>
                </a:ext>
              </a:extLst>
            </p:cNvPr>
            <p:cNvSpPr>
              <a:spLocks noChangeArrowheads="1"/>
            </p:cNvSpPr>
            <p:nvPr/>
          </p:nvSpPr>
          <p:spPr bwMode="auto">
            <a:xfrm>
              <a:off x="8225227" y="2367873"/>
              <a:ext cx="1203785" cy="277062"/>
            </a:xfrm>
            <a:prstGeom prst="rect">
              <a:avLst/>
            </a:prstGeom>
            <a:noFill/>
            <a:ln>
              <a:noFill/>
            </a:ln>
            <a:extLst/>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Description 4</a:t>
              </a:r>
              <a:endParaRPr kumimoji="0" lang="en-US" sz="44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915" name="Content Placeholder 2">
              <a:extLst>
                <a:ext uri="{FF2B5EF4-FFF2-40B4-BE49-F238E27FC236}">
                  <a16:creationId xmlns:a16="http://schemas.microsoft.com/office/drawing/2014/main" id="{358DEEEE-19D4-4239-8160-C98F13B2788B}"/>
                </a:ext>
              </a:extLst>
            </p:cNvPr>
            <p:cNvSpPr txBox="1">
              <a:spLocks/>
            </p:cNvSpPr>
            <p:nvPr/>
          </p:nvSpPr>
          <p:spPr bwMode="auto">
            <a:xfrm>
              <a:off x="8116851" y="2590507"/>
              <a:ext cx="2750796" cy="76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0" i="0" u="none" strike="noStrike" kern="1200" cap="none" spc="0" normalizeH="0" baseline="0" noProof="0">
                  <a:ln>
                    <a:noFill/>
                  </a:ln>
                  <a:solidFill>
                    <a:srgbClr val="A6A6A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Curabitur elementum posuere pretium. Quisque nibh dolor, dignissim ac dignissim ut, luctus ac urna.</a:t>
              </a:r>
            </a:p>
          </p:txBody>
        </p:sp>
      </p:grpSp>
      <p:cxnSp>
        <p:nvCxnSpPr>
          <p:cNvPr id="96" name="Elbow Connector 95">
            <a:extLst>
              <a:ext uri="{FF2B5EF4-FFF2-40B4-BE49-F238E27FC236}">
                <a16:creationId xmlns:a16="http://schemas.microsoft.com/office/drawing/2014/main" id="{131ACD80-3E16-44F0-A66D-16AFFB4C710F}"/>
              </a:ext>
            </a:extLst>
          </p:cNvPr>
          <p:cNvCxnSpPr/>
          <p:nvPr/>
        </p:nvCxnSpPr>
        <p:spPr>
          <a:xfrm rot="10800000" flipV="1">
            <a:off x="4278313" y="2220913"/>
            <a:ext cx="1422400" cy="233362"/>
          </a:xfrm>
          <a:prstGeom prst="bentConnector3">
            <a:avLst>
              <a:gd name="adj1" fmla="val 100001"/>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7" name="Elbow Connector 96">
            <a:extLst>
              <a:ext uri="{FF2B5EF4-FFF2-40B4-BE49-F238E27FC236}">
                <a16:creationId xmlns:a16="http://schemas.microsoft.com/office/drawing/2014/main" id="{1D86299B-3195-4907-B49C-3A857748DB12}"/>
              </a:ext>
            </a:extLst>
          </p:cNvPr>
          <p:cNvCxnSpPr/>
          <p:nvPr/>
        </p:nvCxnSpPr>
        <p:spPr>
          <a:xfrm rot="10800000" flipV="1">
            <a:off x="3521075" y="2722563"/>
            <a:ext cx="1708150" cy="1198562"/>
          </a:xfrm>
          <a:prstGeom prst="bentConnector3">
            <a:avLst>
              <a:gd name="adj1" fmla="val 34707"/>
            </a:avLst>
          </a:prstGeom>
          <a:ln w="127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B54C543B-E0BF-46F8-B9C7-3B8A0A49BFEC}"/>
              </a:ext>
            </a:extLst>
          </p:cNvPr>
          <p:cNvGrpSpPr>
            <a:grpSpLocks/>
          </p:cNvGrpSpPr>
          <p:nvPr/>
        </p:nvGrpSpPr>
        <p:grpSpPr bwMode="auto">
          <a:xfrm>
            <a:off x="1974850" y="2170114"/>
            <a:ext cx="2216150" cy="992290"/>
            <a:chOff x="8116851" y="2367873"/>
            <a:chExt cx="2750796" cy="991333"/>
          </a:xfrm>
        </p:grpSpPr>
        <p:sp>
          <p:nvSpPr>
            <p:cNvPr id="80912" name="Rectangle 1436">
              <a:extLst>
                <a:ext uri="{FF2B5EF4-FFF2-40B4-BE49-F238E27FC236}">
                  <a16:creationId xmlns:a16="http://schemas.microsoft.com/office/drawing/2014/main" id="{AAA6EBFA-9B09-4EE0-9374-0BEF92B69CBE}"/>
                </a:ext>
              </a:extLst>
            </p:cNvPr>
            <p:cNvSpPr>
              <a:spLocks noChangeArrowheads="1"/>
            </p:cNvSpPr>
            <p:nvPr/>
          </p:nvSpPr>
          <p:spPr bwMode="auto">
            <a:xfrm>
              <a:off x="9596683" y="2367873"/>
              <a:ext cx="1152051" cy="27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r" defTabSz="912813" rtl="0" eaLnBrk="1" fontAlgn="auto" latinLnBrk="0" hangingPunct="1">
                <a:lnSpc>
                  <a:spcPct val="100000"/>
                </a:lnSpc>
                <a:spcBef>
                  <a:spcPts val="0"/>
                </a:spcBef>
                <a:spcAft>
                  <a:spcPts val="0"/>
                </a:spcAft>
                <a:buClrTx/>
                <a:buSzTx/>
                <a:buFontTx/>
                <a:buNone/>
                <a:tabLst/>
                <a:defRPr/>
              </a:pPr>
              <a:r>
                <a:rPr kumimoji="0" lang="id-ID" altLang="zh-CN" sz="1800" b="0"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Description 1</a:t>
              </a:r>
              <a:endParaRPr kumimoji="0" lang="en-US" altLang="zh-CN" sz="4400" b="0" i="0" u="none" strike="noStrike" kern="1200" cap="none" spc="0" normalizeH="0" baseline="0" noProof="0" dirty="0">
                <a:ln>
                  <a:noFill/>
                </a:ln>
                <a:solidFill>
                  <a:srgbClr val="02213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913" name="Content Placeholder 2">
              <a:extLst>
                <a:ext uri="{FF2B5EF4-FFF2-40B4-BE49-F238E27FC236}">
                  <a16:creationId xmlns:a16="http://schemas.microsoft.com/office/drawing/2014/main" id="{FF4AF96A-719F-448D-B307-FB4179EC368E}"/>
                </a:ext>
              </a:extLst>
            </p:cNvPr>
            <p:cNvSpPr txBox="1">
              <a:spLocks/>
            </p:cNvSpPr>
            <p:nvPr/>
          </p:nvSpPr>
          <p:spPr bwMode="auto">
            <a:xfrm>
              <a:off x="8116851" y="2590507"/>
              <a:ext cx="2750796" cy="76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0" i="0" u="none" strike="noStrike" kern="1200" cap="none" spc="0" normalizeH="0" baseline="0" noProof="0">
                  <a:ln>
                    <a:noFill/>
                  </a:ln>
                  <a:solidFill>
                    <a:srgbClr val="A6A6A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Curabitur elementum posuere pretium. Quisque nibh dolor, dignissim ac dignissim ut, luctus ac urna.</a:t>
              </a:r>
            </a:p>
          </p:txBody>
        </p:sp>
      </p:grpSp>
      <p:grpSp>
        <p:nvGrpSpPr>
          <p:cNvPr id="101" name="Group 100">
            <a:extLst>
              <a:ext uri="{FF2B5EF4-FFF2-40B4-BE49-F238E27FC236}">
                <a16:creationId xmlns:a16="http://schemas.microsoft.com/office/drawing/2014/main" id="{03F8F77F-F6BC-4F1B-8D45-9D6819792DA8}"/>
              </a:ext>
            </a:extLst>
          </p:cNvPr>
          <p:cNvGrpSpPr>
            <a:grpSpLocks/>
          </p:cNvGrpSpPr>
          <p:nvPr/>
        </p:nvGrpSpPr>
        <p:grpSpPr bwMode="auto">
          <a:xfrm>
            <a:off x="1239838" y="3808413"/>
            <a:ext cx="2217737" cy="992024"/>
            <a:chOff x="8116851" y="2367873"/>
            <a:chExt cx="2750796" cy="992250"/>
          </a:xfrm>
        </p:grpSpPr>
        <p:sp>
          <p:nvSpPr>
            <p:cNvPr id="80910" name="Rectangle 1436">
              <a:extLst>
                <a:ext uri="{FF2B5EF4-FFF2-40B4-BE49-F238E27FC236}">
                  <a16:creationId xmlns:a16="http://schemas.microsoft.com/office/drawing/2014/main" id="{D403363C-37C3-4233-A684-4F37AE09ECCC}"/>
                </a:ext>
              </a:extLst>
            </p:cNvPr>
            <p:cNvSpPr>
              <a:spLocks noChangeArrowheads="1"/>
            </p:cNvSpPr>
            <p:nvPr/>
          </p:nvSpPr>
          <p:spPr bwMode="auto">
            <a:xfrm>
              <a:off x="9543821" y="2367873"/>
              <a:ext cx="1204912" cy="27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r" defTabSz="912813" rtl="0" eaLnBrk="1" fontAlgn="auto" latinLnBrk="0" hangingPunct="1">
                <a:lnSpc>
                  <a:spcPct val="100000"/>
                </a:lnSpc>
                <a:spcBef>
                  <a:spcPts val="0"/>
                </a:spcBef>
                <a:spcAft>
                  <a:spcPts val="0"/>
                </a:spcAft>
                <a:buClrTx/>
                <a:buSzTx/>
                <a:buFontTx/>
                <a:buNone/>
                <a:tabLst/>
                <a:defRPr/>
              </a:pPr>
              <a:r>
                <a:rPr kumimoji="0" lang="id-ID" altLang="zh-CN" sz="18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Description 2</a:t>
              </a:r>
              <a:endParaRPr kumimoji="0" lang="en-US" altLang="zh-CN" sz="44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0911" name="Content Placeholder 2">
              <a:extLst>
                <a:ext uri="{FF2B5EF4-FFF2-40B4-BE49-F238E27FC236}">
                  <a16:creationId xmlns:a16="http://schemas.microsoft.com/office/drawing/2014/main" id="{00A95D4C-E3E2-4005-BADC-DAC0EC6207F2}"/>
                </a:ext>
              </a:extLst>
            </p:cNvPr>
            <p:cNvSpPr txBox="1">
              <a:spLocks/>
            </p:cNvSpPr>
            <p:nvPr/>
          </p:nvSpPr>
          <p:spPr bwMode="auto">
            <a:xfrm>
              <a:off x="8116851" y="2590507"/>
              <a:ext cx="2750796" cy="76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0" i="0" u="none" strike="noStrike" kern="1200" cap="none" spc="0" normalizeH="0" baseline="0" noProof="0">
                  <a:ln>
                    <a:noFill/>
                  </a:ln>
                  <a:solidFill>
                    <a:srgbClr val="A6A6A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 ipsum dolor sit amet, consectetur adipiscing elit. Curabitur elementum posuere pretium. Quisque nibh dolor, dignissim ac dignissim ut, luctus ac urna.</a:t>
              </a:r>
            </a:p>
          </p:txBody>
        </p:sp>
      </p:grpSp>
      <p:grpSp>
        <p:nvGrpSpPr>
          <p:cNvPr id="104" name="组合 103">
            <a:extLst>
              <a:ext uri="{FF2B5EF4-FFF2-40B4-BE49-F238E27FC236}">
                <a16:creationId xmlns:a16="http://schemas.microsoft.com/office/drawing/2014/main" id="{293C85A1-8AC3-419A-9BB2-F0462DCF9460}"/>
              </a:ext>
            </a:extLst>
          </p:cNvPr>
          <p:cNvGrpSpPr/>
          <p:nvPr>
            <p:custDataLst>
              <p:tags r:id="rId1"/>
            </p:custDataLst>
          </p:nvPr>
        </p:nvGrpSpPr>
        <p:grpSpPr>
          <a:xfrm>
            <a:off x="1410288" y="220196"/>
            <a:ext cx="9371425" cy="6399544"/>
            <a:chOff x="1410288" y="220196"/>
            <a:chExt cx="9371425" cy="6399544"/>
          </a:xfrm>
        </p:grpSpPr>
        <p:sp>
          <p:nvSpPr>
            <p:cNvPr id="105" name="TextBox 3">
              <a:extLst>
                <a:ext uri="{FF2B5EF4-FFF2-40B4-BE49-F238E27FC236}">
                  <a16:creationId xmlns:a16="http://schemas.microsoft.com/office/drawing/2014/main" id="{B49A5774-FF0F-4D13-8963-0D36FFF43ECA}"/>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106" name="TextBox 4">
              <a:extLst>
                <a:ext uri="{FF2B5EF4-FFF2-40B4-BE49-F238E27FC236}">
                  <a16:creationId xmlns:a16="http://schemas.microsoft.com/office/drawing/2014/main" id="{27C8C305-65A2-4DB9-87CD-0AF19AE7373F}"/>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107" name="组合 106">
              <a:extLst>
                <a:ext uri="{FF2B5EF4-FFF2-40B4-BE49-F238E27FC236}">
                  <a16:creationId xmlns:a16="http://schemas.microsoft.com/office/drawing/2014/main" id="{60220C83-0B28-45F6-B066-F9C2262DB79F}"/>
                </a:ext>
              </a:extLst>
            </p:cNvPr>
            <p:cNvGrpSpPr/>
            <p:nvPr/>
          </p:nvGrpSpPr>
          <p:grpSpPr>
            <a:xfrm>
              <a:off x="5411788" y="6454914"/>
              <a:ext cx="1368425" cy="164826"/>
              <a:chOff x="5578475" y="6512064"/>
              <a:chExt cx="1368425" cy="164826"/>
            </a:xfrm>
          </p:grpSpPr>
          <p:sp>
            <p:nvSpPr>
              <p:cNvPr id="108" name="Oval 16">
                <a:extLst>
                  <a:ext uri="{FF2B5EF4-FFF2-40B4-BE49-F238E27FC236}">
                    <a16:creationId xmlns:a16="http://schemas.microsoft.com/office/drawing/2014/main" id="{EE3DA148-8125-4733-895D-D3E497A877B5}"/>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9" name="Oval 17">
                <a:extLst>
                  <a:ext uri="{FF2B5EF4-FFF2-40B4-BE49-F238E27FC236}">
                    <a16:creationId xmlns:a16="http://schemas.microsoft.com/office/drawing/2014/main" id="{F73AF9FB-CEBB-477A-9D0C-0FC7A7DCDADA}"/>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0" name="Oval 18">
                <a:extLst>
                  <a:ext uri="{FF2B5EF4-FFF2-40B4-BE49-F238E27FC236}">
                    <a16:creationId xmlns:a16="http://schemas.microsoft.com/office/drawing/2014/main" id="{3AE50179-01E3-490D-A113-75601279125B}"/>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1" name="Oval 19">
                <a:extLst>
                  <a:ext uri="{FF2B5EF4-FFF2-40B4-BE49-F238E27FC236}">
                    <a16:creationId xmlns:a16="http://schemas.microsoft.com/office/drawing/2014/main" id="{03365395-BBE1-484A-B9C3-DA7B73C9D6EF}"/>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2" name="Oval 20">
                <a:extLst>
                  <a:ext uri="{FF2B5EF4-FFF2-40B4-BE49-F238E27FC236}">
                    <a16:creationId xmlns:a16="http://schemas.microsoft.com/office/drawing/2014/main" id="{CD472451-8866-4D4A-9ECD-D3B28E81CC8D}"/>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3" name="Oval 19">
                <a:extLst>
                  <a:ext uri="{FF2B5EF4-FFF2-40B4-BE49-F238E27FC236}">
                    <a16:creationId xmlns:a16="http://schemas.microsoft.com/office/drawing/2014/main" id="{460AD253-8AC2-4774-A736-E4A4466C5A89}"/>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89294067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CBD30A4-C60E-42AE-982C-7CA5CF8542AC}"/>
              </a:ext>
            </a:extLst>
          </p:cNvPr>
          <p:cNvGraphicFramePr/>
          <p:nvPr>
            <p:extLst/>
          </p:nvPr>
        </p:nvGraphicFramePr>
        <p:xfrm>
          <a:off x="466563" y="1270488"/>
          <a:ext cx="6154056" cy="375798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E26D351-8EE3-4C2D-B851-1C1765BD8163}"/>
              </a:ext>
            </a:extLst>
          </p:cNvPr>
          <p:cNvSpPr txBox="1"/>
          <p:nvPr/>
        </p:nvSpPr>
        <p:spPr>
          <a:xfrm>
            <a:off x="2918867" y="3368129"/>
            <a:ext cx="661181" cy="584775"/>
          </a:xfrm>
          <a:prstGeom prst="rect">
            <a:avLst/>
          </a:prstGeom>
          <a:noFill/>
        </p:spPr>
        <p:txBody>
          <a:bodyPr>
            <a:spAutoFit/>
            <a:scene3d>
              <a:camera prst="isometricTop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2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id-ID" sz="28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Rectangle 7">
            <a:extLst>
              <a:ext uri="{FF2B5EF4-FFF2-40B4-BE49-F238E27FC236}">
                <a16:creationId xmlns:a16="http://schemas.microsoft.com/office/drawing/2014/main" id="{F0D8CD58-376D-4AD2-99CE-25E43D8E2EA0}"/>
              </a:ext>
            </a:extLst>
          </p:cNvPr>
          <p:cNvSpPr/>
          <p:nvPr/>
        </p:nvSpPr>
        <p:spPr>
          <a:xfrm>
            <a:off x="1968967" y="2588096"/>
            <a:ext cx="492443" cy="461665"/>
          </a:xfrm>
          <a:prstGeom prst="rect">
            <a:avLst/>
          </a:prstGeom>
        </p:spPr>
        <p:txBody>
          <a:bodyPr wrap="none">
            <a:spAutoFit/>
            <a:scene3d>
              <a:camera prst="isometricTopUp"/>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9" name="Rectangle 8">
            <a:extLst>
              <a:ext uri="{FF2B5EF4-FFF2-40B4-BE49-F238E27FC236}">
                <a16:creationId xmlns:a16="http://schemas.microsoft.com/office/drawing/2014/main" id="{351BCAF7-5667-4AE4-8B72-2328043E1ABF}"/>
              </a:ext>
            </a:extLst>
          </p:cNvPr>
          <p:cNvSpPr/>
          <p:nvPr/>
        </p:nvSpPr>
        <p:spPr>
          <a:xfrm rot="466745">
            <a:off x="2713180" y="2217666"/>
            <a:ext cx="441146" cy="400110"/>
          </a:xfrm>
          <a:prstGeom prst="rect">
            <a:avLst/>
          </a:prstGeom>
        </p:spPr>
        <p:txBody>
          <a:bodyPr wrap="none">
            <a:spAutoFit/>
            <a:scene3d>
              <a:camera prst="isometricTopUp"/>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cxnSp>
        <p:nvCxnSpPr>
          <p:cNvPr id="10" name="Straight Connector 9">
            <a:extLst>
              <a:ext uri="{FF2B5EF4-FFF2-40B4-BE49-F238E27FC236}">
                <a16:creationId xmlns:a16="http://schemas.microsoft.com/office/drawing/2014/main" id="{C28CC97C-630C-4DAA-B35A-A8CE117792C4}"/>
              </a:ext>
            </a:extLst>
          </p:cNvPr>
          <p:cNvCxnSpPr/>
          <p:nvPr/>
        </p:nvCxnSpPr>
        <p:spPr>
          <a:xfrm>
            <a:off x="6618288" y="4246563"/>
            <a:ext cx="37417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F822DB7-9E35-486F-925C-A97D5214082C}"/>
              </a:ext>
            </a:extLst>
          </p:cNvPr>
          <p:cNvGrpSpPr>
            <a:grpSpLocks noChangeAspect="1"/>
          </p:cNvGrpSpPr>
          <p:nvPr/>
        </p:nvGrpSpPr>
        <p:grpSpPr>
          <a:xfrm>
            <a:off x="9397615" y="3733863"/>
            <a:ext cx="428279" cy="321294"/>
            <a:chOff x="6383899" y="2991297"/>
            <a:chExt cx="368502" cy="276450"/>
          </a:xfrm>
          <a:solidFill>
            <a:schemeClr val="accent2"/>
          </a:solidFill>
        </p:grpSpPr>
        <p:sp>
          <p:nvSpPr>
            <p:cNvPr id="12" name="Rectangle 11">
              <a:extLst>
                <a:ext uri="{FF2B5EF4-FFF2-40B4-BE49-F238E27FC236}">
                  <a16:creationId xmlns:a16="http://schemas.microsoft.com/office/drawing/2014/main" id="{8B8C980D-F9EC-46EE-96F7-6F09CDECE893}"/>
                </a:ext>
              </a:extLst>
            </p:cNvPr>
            <p:cNvSpPr/>
            <p:nvPr/>
          </p:nvSpPr>
          <p:spPr>
            <a:xfrm>
              <a:off x="6383899" y="3019583"/>
              <a:ext cx="360040" cy="1742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Isosceles Triangle 12">
              <a:extLst>
                <a:ext uri="{FF2B5EF4-FFF2-40B4-BE49-F238E27FC236}">
                  <a16:creationId xmlns:a16="http://schemas.microsoft.com/office/drawing/2014/main" id="{6EBF40DA-79CB-4BC6-839D-C60D86E1930D}"/>
                </a:ext>
              </a:extLst>
            </p:cNvPr>
            <p:cNvSpPr/>
            <p:nvPr/>
          </p:nvSpPr>
          <p:spPr>
            <a:xfrm flipV="1">
              <a:off x="6501162" y="3193843"/>
              <a:ext cx="125514" cy="7390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TextBox 13">
              <a:extLst>
                <a:ext uri="{FF2B5EF4-FFF2-40B4-BE49-F238E27FC236}">
                  <a16:creationId xmlns:a16="http://schemas.microsoft.com/office/drawing/2014/main" id="{2C1D92E5-3B1B-47D2-B3D1-02CB43460E56}"/>
                </a:ext>
              </a:extLst>
            </p:cNvPr>
            <p:cNvSpPr txBox="1"/>
            <p:nvPr/>
          </p:nvSpPr>
          <p:spPr>
            <a:xfrm>
              <a:off x="6383899" y="2991297"/>
              <a:ext cx="368502" cy="211855"/>
            </a:xfrm>
            <a:prstGeom prst="rect">
              <a:avLst/>
            </a:prstGeom>
            <a:grp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98%</a:t>
              </a:r>
            </a:p>
          </p:txBody>
        </p:sp>
      </p:grpSp>
      <p:grpSp>
        <p:nvGrpSpPr>
          <p:cNvPr id="15" name="Group 14">
            <a:extLst>
              <a:ext uri="{FF2B5EF4-FFF2-40B4-BE49-F238E27FC236}">
                <a16:creationId xmlns:a16="http://schemas.microsoft.com/office/drawing/2014/main" id="{DB6FFAAC-43CC-4F22-A5DC-6931580D50C1}"/>
              </a:ext>
            </a:extLst>
          </p:cNvPr>
          <p:cNvGrpSpPr>
            <a:grpSpLocks noChangeAspect="1"/>
          </p:cNvGrpSpPr>
          <p:nvPr/>
        </p:nvGrpSpPr>
        <p:grpSpPr bwMode="auto">
          <a:xfrm>
            <a:off x="9064625" y="3087688"/>
            <a:ext cx="417513" cy="320675"/>
            <a:chOff x="6383899" y="2556942"/>
            <a:chExt cx="360040" cy="276450"/>
          </a:xfrm>
        </p:grpSpPr>
        <p:sp>
          <p:nvSpPr>
            <p:cNvPr id="16" name="Rectangle 15">
              <a:extLst>
                <a:ext uri="{FF2B5EF4-FFF2-40B4-BE49-F238E27FC236}">
                  <a16:creationId xmlns:a16="http://schemas.microsoft.com/office/drawing/2014/main" id="{6AB90FF3-C36B-438D-8390-75F99E544142}"/>
                </a:ext>
              </a:extLst>
            </p:cNvPr>
            <p:cNvSpPr/>
            <p:nvPr/>
          </p:nvSpPr>
          <p:spPr>
            <a:xfrm>
              <a:off x="6383899" y="2585681"/>
              <a:ext cx="360040" cy="1738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Isosceles Triangle 16">
              <a:extLst>
                <a:ext uri="{FF2B5EF4-FFF2-40B4-BE49-F238E27FC236}">
                  <a16:creationId xmlns:a16="http://schemas.microsoft.com/office/drawing/2014/main" id="{3FC84071-E2C8-404F-832B-3064BB9BCDD8}"/>
                </a:ext>
              </a:extLst>
            </p:cNvPr>
            <p:cNvSpPr/>
            <p:nvPr/>
          </p:nvSpPr>
          <p:spPr>
            <a:xfrm flipV="1">
              <a:off x="6501631" y="2759490"/>
              <a:ext cx="124577" cy="73902"/>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TextBox 17">
              <a:extLst>
                <a:ext uri="{FF2B5EF4-FFF2-40B4-BE49-F238E27FC236}">
                  <a16:creationId xmlns:a16="http://schemas.microsoft.com/office/drawing/2014/main" id="{D126E05D-35D0-4B9F-A69B-F1A3D9C78621}"/>
                </a:ext>
              </a:extLst>
            </p:cNvPr>
            <p:cNvSpPr txBox="1"/>
            <p:nvPr/>
          </p:nvSpPr>
          <p:spPr>
            <a:xfrm>
              <a:off x="6396518" y="2556942"/>
              <a:ext cx="334803" cy="212264"/>
            </a:xfrm>
            <a:prstGeom prst="rect">
              <a:avLst/>
            </a:prstGeom>
            <a:solidFill>
              <a:schemeClr val="accent3">
                <a:lumMod val="75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98%</a:t>
              </a:r>
            </a:p>
          </p:txBody>
        </p:sp>
      </p:grpSp>
      <p:grpSp>
        <p:nvGrpSpPr>
          <p:cNvPr id="19" name="Group 18">
            <a:extLst>
              <a:ext uri="{FF2B5EF4-FFF2-40B4-BE49-F238E27FC236}">
                <a16:creationId xmlns:a16="http://schemas.microsoft.com/office/drawing/2014/main" id="{240F860C-C59F-4B54-B6B9-1530BB925620}"/>
              </a:ext>
            </a:extLst>
          </p:cNvPr>
          <p:cNvGrpSpPr>
            <a:grpSpLocks noChangeAspect="1"/>
          </p:cNvGrpSpPr>
          <p:nvPr/>
        </p:nvGrpSpPr>
        <p:grpSpPr>
          <a:xfrm>
            <a:off x="8512131" y="2431082"/>
            <a:ext cx="399250" cy="321295"/>
            <a:chOff x="6383900" y="2052886"/>
            <a:chExt cx="343526" cy="276450"/>
          </a:xfrm>
          <a:solidFill>
            <a:schemeClr val="accent4"/>
          </a:solidFill>
        </p:grpSpPr>
        <p:sp>
          <p:nvSpPr>
            <p:cNvPr id="20" name="Rectangle 19">
              <a:extLst>
                <a:ext uri="{FF2B5EF4-FFF2-40B4-BE49-F238E27FC236}">
                  <a16:creationId xmlns:a16="http://schemas.microsoft.com/office/drawing/2014/main" id="{CE828642-B5ED-4390-B9F9-6C9FBF96DF69}"/>
                </a:ext>
              </a:extLst>
            </p:cNvPr>
            <p:cNvSpPr/>
            <p:nvPr/>
          </p:nvSpPr>
          <p:spPr>
            <a:xfrm>
              <a:off x="6383900" y="2081173"/>
              <a:ext cx="343526" cy="1586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Isosceles Triangle 20">
              <a:extLst>
                <a:ext uri="{FF2B5EF4-FFF2-40B4-BE49-F238E27FC236}">
                  <a16:creationId xmlns:a16="http://schemas.microsoft.com/office/drawing/2014/main" id="{AD57E40B-4734-4B3A-99CF-501C7523A346}"/>
                </a:ext>
              </a:extLst>
            </p:cNvPr>
            <p:cNvSpPr/>
            <p:nvPr/>
          </p:nvSpPr>
          <p:spPr>
            <a:xfrm flipV="1">
              <a:off x="6501162" y="2255432"/>
              <a:ext cx="125514" cy="7390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2" name="TextBox 21">
              <a:extLst>
                <a:ext uri="{FF2B5EF4-FFF2-40B4-BE49-F238E27FC236}">
                  <a16:creationId xmlns:a16="http://schemas.microsoft.com/office/drawing/2014/main" id="{DFEAD64B-A095-4DC5-B552-931D2B974F9F}"/>
                </a:ext>
              </a:extLst>
            </p:cNvPr>
            <p:cNvSpPr txBox="1"/>
            <p:nvPr/>
          </p:nvSpPr>
          <p:spPr>
            <a:xfrm>
              <a:off x="6384402" y="2052886"/>
              <a:ext cx="334059" cy="211855"/>
            </a:xfrm>
            <a:prstGeom prst="rect">
              <a:avLst/>
            </a:prstGeom>
            <a:grp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98%</a:t>
              </a:r>
            </a:p>
          </p:txBody>
        </p:sp>
      </p:grpSp>
      <p:sp>
        <p:nvSpPr>
          <p:cNvPr id="23" name="Rounded Rectangle 22">
            <a:extLst>
              <a:ext uri="{FF2B5EF4-FFF2-40B4-BE49-F238E27FC236}">
                <a16:creationId xmlns:a16="http://schemas.microsoft.com/office/drawing/2014/main" id="{05454DD8-2598-4E89-BF56-4D6A8A6A32A1}"/>
              </a:ext>
            </a:extLst>
          </p:cNvPr>
          <p:cNvSpPr>
            <a:spLocks/>
          </p:cNvSpPr>
          <p:nvPr/>
        </p:nvSpPr>
        <p:spPr>
          <a:xfrm>
            <a:off x="6618288" y="2130425"/>
            <a:ext cx="4319587" cy="252413"/>
          </a:xfrm>
          <a:prstGeom prst="roundRect">
            <a:avLst/>
          </a:prstGeom>
          <a:pattFill prst="pct20">
            <a:fgClr>
              <a:schemeClr val="bg1">
                <a:lumMod val="50000"/>
              </a:schemeClr>
            </a:fgClr>
            <a:bgClr>
              <a:schemeClr val="bg1">
                <a:lumMod val="95000"/>
              </a:schemeClr>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4" name="Rounded Rectangle 23">
            <a:extLst>
              <a:ext uri="{FF2B5EF4-FFF2-40B4-BE49-F238E27FC236}">
                <a16:creationId xmlns:a16="http://schemas.microsoft.com/office/drawing/2014/main" id="{3014602D-7189-44C7-9298-3A3A9403CD6D}"/>
              </a:ext>
            </a:extLst>
          </p:cNvPr>
          <p:cNvSpPr>
            <a:spLocks noChangeAspect="1"/>
          </p:cNvSpPr>
          <p:nvPr/>
        </p:nvSpPr>
        <p:spPr>
          <a:xfrm>
            <a:off x="6618288" y="2130425"/>
            <a:ext cx="3652837" cy="252413"/>
          </a:xfrm>
          <a:prstGeom prst="round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5" name="Rounded Rectangle 24">
            <a:extLst>
              <a:ext uri="{FF2B5EF4-FFF2-40B4-BE49-F238E27FC236}">
                <a16:creationId xmlns:a16="http://schemas.microsoft.com/office/drawing/2014/main" id="{BF3A0121-7B4F-4EBD-BAEB-99BAEA82A68D}"/>
              </a:ext>
            </a:extLst>
          </p:cNvPr>
          <p:cNvSpPr>
            <a:spLocks/>
          </p:cNvSpPr>
          <p:nvPr/>
        </p:nvSpPr>
        <p:spPr>
          <a:xfrm>
            <a:off x="6618288" y="2779713"/>
            <a:ext cx="4319587" cy="250825"/>
          </a:xfrm>
          <a:prstGeom prst="roundRect">
            <a:avLst/>
          </a:prstGeom>
          <a:pattFill prst="pct20">
            <a:fgClr>
              <a:schemeClr val="bg1">
                <a:lumMod val="50000"/>
              </a:schemeClr>
            </a:fgClr>
            <a:bgClr>
              <a:schemeClr val="bg1">
                <a:lumMod val="95000"/>
              </a:schemeClr>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Rounded Rectangle 25">
            <a:extLst>
              <a:ext uri="{FF2B5EF4-FFF2-40B4-BE49-F238E27FC236}">
                <a16:creationId xmlns:a16="http://schemas.microsoft.com/office/drawing/2014/main" id="{0C0832AA-A809-48D6-8A07-2E6222ADDD5F}"/>
              </a:ext>
            </a:extLst>
          </p:cNvPr>
          <p:cNvSpPr>
            <a:spLocks noChangeAspect="1"/>
          </p:cNvSpPr>
          <p:nvPr/>
        </p:nvSpPr>
        <p:spPr>
          <a:xfrm>
            <a:off x="6618288" y="2779713"/>
            <a:ext cx="2141537" cy="250825"/>
          </a:xfrm>
          <a:prstGeom prst="round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 name="Rounded Rectangle 26">
            <a:extLst>
              <a:ext uri="{FF2B5EF4-FFF2-40B4-BE49-F238E27FC236}">
                <a16:creationId xmlns:a16="http://schemas.microsoft.com/office/drawing/2014/main" id="{E86F48EB-D137-47D4-8D9E-C392368FDF66}"/>
              </a:ext>
            </a:extLst>
          </p:cNvPr>
          <p:cNvSpPr>
            <a:spLocks/>
          </p:cNvSpPr>
          <p:nvPr/>
        </p:nvSpPr>
        <p:spPr>
          <a:xfrm>
            <a:off x="6618288" y="3433763"/>
            <a:ext cx="4319587" cy="252412"/>
          </a:xfrm>
          <a:prstGeom prst="roundRect">
            <a:avLst/>
          </a:prstGeom>
          <a:pattFill prst="pct20">
            <a:fgClr>
              <a:schemeClr val="bg1">
                <a:lumMod val="50000"/>
              </a:schemeClr>
            </a:fgClr>
            <a:bgClr>
              <a:schemeClr val="bg1">
                <a:lumMod val="95000"/>
              </a:schemeClr>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8" name="Rounded Rectangle 27">
            <a:extLst>
              <a:ext uri="{FF2B5EF4-FFF2-40B4-BE49-F238E27FC236}">
                <a16:creationId xmlns:a16="http://schemas.microsoft.com/office/drawing/2014/main" id="{2CFFE4FA-2BC0-4277-B448-47445E0D9EC0}"/>
              </a:ext>
            </a:extLst>
          </p:cNvPr>
          <p:cNvSpPr>
            <a:spLocks noChangeAspect="1"/>
          </p:cNvSpPr>
          <p:nvPr/>
        </p:nvSpPr>
        <p:spPr>
          <a:xfrm>
            <a:off x="6618288" y="3433763"/>
            <a:ext cx="2687637" cy="252412"/>
          </a:xfrm>
          <a:prstGeom prst="round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9" name="Rounded Rectangle 28">
            <a:extLst>
              <a:ext uri="{FF2B5EF4-FFF2-40B4-BE49-F238E27FC236}">
                <a16:creationId xmlns:a16="http://schemas.microsoft.com/office/drawing/2014/main" id="{CD07BEF4-8263-4BE5-B2AF-5A9027806CD7}"/>
              </a:ext>
            </a:extLst>
          </p:cNvPr>
          <p:cNvSpPr>
            <a:spLocks/>
          </p:cNvSpPr>
          <p:nvPr/>
        </p:nvSpPr>
        <p:spPr>
          <a:xfrm>
            <a:off x="6618288" y="4090988"/>
            <a:ext cx="4319587" cy="252412"/>
          </a:xfrm>
          <a:prstGeom prst="roundRect">
            <a:avLst/>
          </a:prstGeom>
          <a:pattFill prst="pct20">
            <a:fgClr>
              <a:schemeClr val="bg1">
                <a:lumMod val="50000"/>
              </a:schemeClr>
            </a:fgClr>
            <a:bgClr>
              <a:schemeClr val="bg1">
                <a:lumMod val="95000"/>
              </a:schemeClr>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0" name="Rounded Rectangle 29">
            <a:extLst>
              <a:ext uri="{FF2B5EF4-FFF2-40B4-BE49-F238E27FC236}">
                <a16:creationId xmlns:a16="http://schemas.microsoft.com/office/drawing/2014/main" id="{84DF737F-29AB-4641-808E-4AD81499C2BE}"/>
              </a:ext>
            </a:extLst>
          </p:cNvPr>
          <p:cNvSpPr>
            <a:spLocks noChangeAspect="1"/>
          </p:cNvSpPr>
          <p:nvPr/>
        </p:nvSpPr>
        <p:spPr>
          <a:xfrm>
            <a:off x="6618288" y="4090988"/>
            <a:ext cx="3022600" cy="252412"/>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31" name="Group 30">
            <a:extLst>
              <a:ext uri="{FF2B5EF4-FFF2-40B4-BE49-F238E27FC236}">
                <a16:creationId xmlns:a16="http://schemas.microsoft.com/office/drawing/2014/main" id="{9FCF83C3-A7AF-43FD-870D-2B17F375A42B}"/>
              </a:ext>
            </a:extLst>
          </p:cNvPr>
          <p:cNvGrpSpPr>
            <a:grpSpLocks noChangeAspect="1"/>
          </p:cNvGrpSpPr>
          <p:nvPr/>
        </p:nvGrpSpPr>
        <p:grpSpPr>
          <a:xfrm>
            <a:off x="10036955" y="1772125"/>
            <a:ext cx="418443" cy="321295"/>
            <a:chOff x="6383899" y="1395641"/>
            <a:chExt cx="360040" cy="276450"/>
          </a:xfrm>
          <a:solidFill>
            <a:schemeClr val="accent5"/>
          </a:solidFill>
        </p:grpSpPr>
        <p:sp>
          <p:nvSpPr>
            <p:cNvPr id="32" name="Rectangle 31">
              <a:extLst>
                <a:ext uri="{FF2B5EF4-FFF2-40B4-BE49-F238E27FC236}">
                  <a16:creationId xmlns:a16="http://schemas.microsoft.com/office/drawing/2014/main" id="{2F81A9D9-A01D-48A4-ADED-BB22BED9EBA1}"/>
                </a:ext>
              </a:extLst>
            </p:cNvPr>
            <p:cNvSpPr/>
            <p:nvPr/>
          </p:nvSpPr>
          <p:spPr>
            <a:xfrm>
              <a:off x="6383899" y="1423927"/>
              <a:ext cx="360040" cy="1742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 name="TextBox 32">
              <a:extLst>
                <a:ext uri="{FF2B5EF4-FFF2-40B4-BE49-F238E27FC236}">
                  <a16:creationId xmlns:a16="http://schemas.microsoft.com/office/drawing/2014/main" id="{0EC91D01-3CA8-44C2-9600-FCD3419C8A19}"/>
                </a:ext>
              </a:extLst>
            </p:cNvPr>
            <p:cNvSpPr txBox="1"/>
            <p:nvPr/>
          </p:nvSpPr>
          <p:spPr>
            <a:xfrm>
              <a:off x="6396889" y="1395641"/>
              <a:ext cx="334059" cy="211855"/>
            </a:xfrm>
            <a:prstGeom prst="rect">
              <a:avLst/>
            </a:prstGeom>
            <a:grp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98%</a:t>
              </a:r>
            </a:p>
          </p:txBody>
        </p:sp>
        <p:sp>
          <p:nvSpPr>
            <p:cNvPr id="34" name="Isosceles Triangle 33">
              <a:extLst>
                <a:ext uri="{FF2B5EF4-FFF2-40B4-BE49-F238E27FC236}">
                  <a16:creationId xmlns:a16="http://schemas.microsoft.com/office/drawing/2014/main" id="{A7AE1BF4-E6DF-4811-9FE0-16D1ABE2C254}"/>
                </a:ext>
              </a:extLst>
            </p:cNvPr>
            <p:cNvSpPr/>
            <p:nvPr/>
          </p:nvSpPr>
          <p:spPr>
            <a:xfrm flipV="1">
              <a:off x="6501162" y="1598187"/>
              <a:ext cx="125514" cy="7390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35" name="TextBox 34">
            <a:extLst>
              <a:ext uri="{FF2B5EF4-FFF2-40B4-BE49-F238E27FC236}">
                <a16:creationId xmlns:a16="http://schemas.microsoft.com/office/drawing/2014/main" id="{370DC8E5-66FA-4F84-A2AC-8C07FD311020}"/>
              </a:ext>
            </a:extLst>
          </p:cNvPr>
          <p:cNvSpPr txBox="1"/>
          <p:nvPr/>
        </p:nvSpPr>
        <p:spPr>
          <a:xfrm>
            <a:off x="6616700" y="2552700"/>
            <a:ext cx="1100138" cy="260350"/>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Three</a:t>
            </a:r>
            <a:endPar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 name="TextBox 35">
            <a:extLst>
              <a:ext uri="{FF2B5EF4-FFF2-40B4-BE49-F238E27FC236}">
                <a16:creationId xmlns:a16="http://schemas.microsoft.com/office/drawing/2014/main" id="{3D9C6857-A34A-4A96-A339-BB9A45D45818}"/>
              </a:ext>
            </a:extLst>
          </p:cNvPr>
          <p:cNvSpPr txBox="1"/>
          <p:nvPr/>
        </p:nvSpPr>
        <p:spPr>
          <a:xfrm>
            <a:off x="6618288" y="3838575"/>
            <a:ext cx="866775" cy="261938"/>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One</a:t>
            </a:r>
            <a:endPar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TextBox 36">
            <a:extLst>
              <a:ext uri="{FF2B5EF4-FFF2-40B4-BE49-F238E27FC236}">
                <a16:creationId xmlns:a16="http://schemas.microsoft.com/office/drawing/2014/main" id="{5F0B0391-7225-4164-9789-3B34FBC968E5}"/>
              </a:ext>
            </a:extLst>
          </p:cNvPr>
          <p:cNvSpPr txBox="1"/>
          <p:nvPr/>
        </p:nvSpPr>
        <p:spPr>
          <a:xfrm>
            <a:off x="6605588" y="1893888"/>
            <a:ext cx="1274762" cy="261937"/>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Four</a:t>
            </a:r>
            <a:endPar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TextBox 37">
            <a:extLst>
              <a:ext uri="{FF2B5EF4-FFF2-40B4-BE49-F238E27FC236}">
                <a16:creationId xmlns:a16="http://schemas.microsoft.com/office/drawing/2014/main" id="{B8D30213-C59B-43A8-A61C-2CA2ABE1C4C4}"/>
              </a:ext>
            </a:extLst>
          </p:cNvPr>
          <p:cNvSpPr txBox="1"/>
          <p:nvPr/>
        </p:nvSpPr>
        <p:spPr>
          <a:xfrm>
            <a:off x="6611938" y="3197225"/>
            <a:ext cx="1087437" cy="261938"/>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Two</a:t>
            </a:r>
            <a:endParaRPr kumimoji="0" lang="en-US" sz="10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TextBox 38">
            <a:extLst>
              <a:ext uri="{FF2B5EF4-FFF2-40B4-BE49-F238E27FC236}">
                <a16:creationId xmlns:a16="http://schemas.microsoft.com/office/drawing/2014/main" id="{0FC49162-C7ED-43B1-BE81-3589B6E50754}"/>
              </a:ext>
            </a:extLst>
          </p:cNvPr>
          <p:cNvSpPr txBox="1"/>
          <p:nvPr/>
        </p:nvSpPr>
        <p:spPr>
          <a:xfrm>
            <a:off x="731838" y="4627563"/>
            <a:ext cx="10775950" cy="1306512"/>
          </a:xfrm>
          <a:prstGeom prst="rect">
            <a:avLst/>
          </a:prstGeom>
          <a:noFill/>
        </p:spPr>
        <p:txBody>
          <a:bodyPr rIns="144000" bIns="36000" spcCol="36000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Short Description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 generated Lorem Ipsum is therefore always free from repetition, injected humor, or non-characteristic words. Contrary to popular belief It has roots in a piece of classical Latin literature from 45 BC. There are many variations of passages of Lorem Ipsum available, but the majority have suffered alteration in some form, by injected humor, or randomized words which don't look even slightly believable.</a:t>
            </a: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Contrary to popular belief It has roots in a piece of classical Latin literature from 45 BC. </a:t>
            </a:r>
          </a:p>
        </p:txBody>
      </p:sp>
      <p:grpSp>
        <p:nvGrpSpPr>
          <p:cNvPr id="40" name="组合 39">
            <a:extLst>
              <a:ext uri="{FF2B5EF4-FFF2-40B4-BE49-F238E27FC236}">
                <a16:creationId xmlns:a16="http://schemas.microsoft.com/office/drawing/2014/main" id="{7BFA6500-B9DC-4EEC-AB7C-6EEE37C30663}"/>
              </a:ext>
            </a:extLst>
          </p:cNvPr>
          <p:cNvGrpSpPr/>
          <p:nvPr>
            <p:custDataLst>
              <p:tags r:id="rId1"/>
            </p:custDataLst>
          </p:nvPr>
        </p:nvGrpSpPr>
        <p:grpSpPr>
          <a:xfrm>
            <a:off x="1410288" y="220196"/>
            <a:ext cx="9371425" cy="6399544"/>
            <a:chOff x="1410288" y="220196"/>
            <a:chExt cx="9371425" cy="6399544"/>
          </a:xfrm>
        </p:grpSpPr>
        <p:sp>
          <p:nvSpPr>
            <p:cNvPr id="41" name="TextBox 3">
              <a:extLst>
                <a:ext uri="{FF2B5EF4-FFF2-40B4-BE49-F238E27FC236}">
                  <a16:creationId xmlns:a16="http://schemas.microsoft.com/office/drawing/2014/main" id="{E984FBE6-1FA7-42C3-A092-AA61C395F3C2}"/>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42" name="TextBox 4">
              <a:extLst>
                <a:ext uri="{FF2B5EF4-FFF2-40B4-BE49-F238E27FC236}">
                  <a16:creationId xmlns:a16="http://schemas.microsoft.com/office/drawing/2014/main" id="{10AA0319-18EA-4F0B-9B70-B4954DB79077}"/>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43" name="组合 42">
              <a:extLst>
                <a:ext uri="{FF2B5EF4-FFF2-40B4-BE49-F238E27FC236}">
                  <a16:creationId xmlns:a16="http://schemas.microsoft.com/office/drawing/2014/main" id="{6522BCB2-B7B2-4E52-9521-60B61B69B049}"/>
                </a:ext>
              </a:extLst>
            </p:cNvPr>
            <p:cNvGrpSpPr/>
            <p:nvPr/>
          </p:nvGrpSpPr>
          <p:grpSpPr>
            <a:xfrm>
              <a:off x="5411788" y="6454914"/>
              <a:ext cx="1368425" cy="164826"/>
              <a:chOff x="5578475" y="6512064"/>
              <a:chExt cx="1368425" cy="164826"/>
            </a:xfrm>
          </p:grpSpPr>
          <p:sp>
            <p:nvSpPr>
              <p:cNvPr id="44" name="Oval 16">
                <a:extLst>
                  <a:ext uri="{FF2B5EF4-FFF2-40B4-BE49-F238E27FC236}">
                    <a16:creationId xmlns:a16="http://schemas.microsoft.com/office/drawing/2014/main" id="{37EE95AD-5E02-4F4D-90A4-C11DE8CC570B}"/>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Oval 17">
                <a:extLst>
                  <a:ext uri="{FF2B5EF4-FFF2-40B4-BE49-F238E27FC236}">
                    <a16:creationId xmlns:a16="http://schemas.microsoft.com/office/drawing/2014/main" id="{323CEE9A-8FBE-4FFC-BFE0-385605672F16}"/>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Oval 18">
                <a:extLst>
                  <a:ext uri="{FF2B5EF4-FFF2-40B4-BE49-F238E27FC236}">
                    <a16:creationId xmlns:a16="http://schemas.microsoft.com/office/drawing/2014/main" id="{7BCCF53E-38F7-4EEF-8730-6E7257F5161E}"/>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Oval 19">
                <a:extLst>
                  <a:ext uri="{FF2B5EF4-FFF2-40B4-BE49-F238E27FC236}">
                    <a16:creationId xmlns:a16="http://schemas.microsoft.com/office/drawing/2014/main" id="{03BA88BE-BC69-4F60-A1E6-2B12FDDD4F8B}"/>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Oval 20">
                <a:extLst>
                  <a:ext uri="{FF2B5EF4-FFF2-40B4-BE49-F238E27FC236}">
                    <a16:creationId xmlns:a16="http://schemas.microsoft.com/office/drawing/2014/main" id="{1BABCD28-00F4-4DCC-8851-65FE0A3DFD6D}"/>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Oval 19">
                <a:extLst>
                  <a:ext uri="{FF2B5EF4-FFF2-40B4-BE49-F238E27FC236}">
                    <a16:creationId xmlns:a16="http://schemas.microsoft.com/office/drawing/2014/main" id="{A7862F47-5A8B-4DBA-B8C2-FF11B5D4EF33}"/>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39940516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D511FB0-A74B-49D1-922D-12B63B13257E}"/>
              </a:ext>
            </a:extLst>
          </p:cNvPr>
          <p:cNvGrpSpPr>
            <a:grpSpLocks/>
          </p:cNvGrpSpPr>
          <p:nvPr/>
        </p:nvGrpSpPr>
        <p:grpSpPr bwMode="auto">
          <a:xfrm>
            <a:off x="1944688" y="1784350"/>
            <a:ext cx="8821737" cy="3632200"/>
            <a:chOff x="1944710" y="1784742"/>
            <a:chExt cx="8822028" cy="3631041"/>
          </a:xfrm>
        </p:grpSpPr>
        <p:sp>
          <p:nvSpPr>
            <p:cNvPr id="37" name="Freeform 36">
              <a:extLst>
                <a:ext uri="{FF2B5EF4-FFF2-40B4-BE49-F238E27FC236}">
                  <a16:creationId xmlns:a16="http://schemas.microsoft.com/office/drawing/2014/main" id="{0541BFF6-070A-47BB-9C99-B078218D0A3F}"/>
                </a:ext>
              </a:extLst>
            </p:cNvPr>
            <p:cNvSpPr/>
            <p:nvPr/>
          </p:nvSpPr>
          <p:spPr>
            <a:xfrm>
              <a:off x="1944710" y="1784742"/>
              <a:ext cx="1689156" cy="837933"/>
            </a:xfrm>
            <a:custGeom>
              <a:avLst/>
              <a:gdLst>
                <a:gd name="connsiteX0" fmla="*/ 0 w 2095848"/>
                <a:gd name="connsiteY0" fmla="*/ 139726 h 838339"/>
                <a:gd name="connsiteX1" fmla="*/ 139726 w 2095848"/>
                <a:gd name="connsiteY1" fmla="*/ 0 h 838339"/>
                <a:gd name="connsiteX2" fmla="*/ 1956122 w 2095848"/>
                <a:gd name="connsiteY2" fmla="*/ 0 h 838339"/>
                <a:gd name="connsiteX3" fmla="*/ 2095848 w 2095848"/>
                <a:gd name="connsiteY3" fmla="*/ 139726 h 838339"/>
                <a:gd name="connsiteX4" fmla="*/ 2095848 w 2095848"/>
                <a:gd name="connsiteY4" fmla="*/ 698613 h 838339"/>
                <a:gd name="connsiteX5" fmla="*/ 1956122 w 2095848"/>
                <a:gd name="connsiteY5" fmla="*/ 838339 h 838339"/>
                <a:gd name="connsiteX6" fmla="*/ 139726 w 2095848"/>
                <a:gd name="connsiteY6" fmla="*/ 838339 h 838339"/>
                <a:gd name="connsiteX7" fmla="*/ 0 w 2095848"/>
                <a:gd name="connsiteY7" fmla="*/ 698613 h 838339"/>
                <a:gd name="connsiteX8" fmla="*/ 0 w 2095848"/>
                <a:gd name="connsiteY8" fmla="*/ 139726 h 8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848" h="838339">
                  <a:moveTo>
                    <a:pt x="0" y="139726"/>
                  </a:moveTo>
                  <a:cubicBezTo>
                    <a:pt x="0" y="62557"/>
                    <a:pt x="62557" y="0"/>
                    <a:pt x="139726" y="0"/>
                  </a:cubicBezTo>
                  <a:lnTo>
                    <a:pt x="1956122" y="0"/>
                  </a:lnTo>
                  <a:cubicBezTo>
                    <a:pt x="2033291" y="0"/>
                    <a:pt x="2095848" y="62557"/>
                    <a:pt x="2095848" y="139726"/>
                  </a:cubicBezTo>
                  <a:lnTo>
                    <a:pt x="2095848" y="698613"/>
                  </a:lnTo>
                  <a:cubicBezTo>
                    <a:pt x="2095848" y="775782"/>
                    <a:pt x="2033291" y="838339"/>
                    <a:pt x="1956122" y="838339"/>
                  </a:cubicBezTo>
                  <a:lnTo>
                    <a:pt x="139726" y="838339"/>
                  </a:lnTo>
                  <a:cubicBezTo>
                    <a:pt x="62557" y="838339"/>
                    <a:pt x="0" y="775782"/>
                    <a:pt x="0" y="698613"/>
                  </a:cubicBezTo>
                  <a:lnTo>
                    <a:pt x="0" y="139726"/>
                  </a:lnTo>
                  <a:close/>
                </a:path>
              </a:pathLst>
            </a:custGeom>
            <a:solidFill>
              <a:schemeClr val="bg1"/>
            </a:solidFill>
            <a:ln>
              <a:solidFill>
                <a:schemeClr val="accent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99344" tIns="70135" rIns="40924" bIns="70135" spcCol="1270" anchor="ctr"/>
            <a:lstStyle/>
            <a:p>
              <a:pPr marL="0" marR="0" lvl="0" indent="0" algn="ctr" defTabSz="2044649" rtl="0" eaLnBrk="1" fontAlgn="auto" latinLnBrk="0" hangingPunct="1">
                <a:lnSpc>
                  <a:spcPct val="90000"/>
                </a:lnSpc>
                <a:spcBef>
                  <a:spcPts val="0"/>
                </a:spcBef>
                <a:spcAft>
                  <a:spcPct val="35000"/>
                </a:spcAft>
                <a:buClrTx/>
                <a:buSzTx/>
                <a:buFontTx/>
                <a:buNone/>
                <a:tabLst/>
                <a:defRPr/>
              </a:pPr>
              <a:endParaRPr kumimoji="0" lang="id-ID" sz="46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Freeform 38">
              <a:extLst>
                <a:ext uri="{FF2B5EF4-FFF2-40B4-BE49-F238E27FC236}">
                  <a16:creationId xmlns:a16="http://schemas.microsoft.com/office/drawing/2014/main" id="{4E73A92E-C2AC-4E89-84DC-B52546C3EA4E}"/>
                </a:ext>
              </a:extLst>
            </p:cNvPr>
            <p:cNvSpPr/>
            <p:nvPr/>
          </p:nvSpPr>
          <p:spPr>
            <a:xfrm>
              <a:off x="5292857" y="1859331"/>
              <a:ext cx="5473881" cy="695103"/>
            </a:xfrm>
            <a:custGeom>
              <a:avLst/>
              <a:gdLst>
                <a:gd name="connsiteX0" fmla="*/ 0 w 5715358"/>
                <a:gd name="connsiteY0" fmla="*/ 115972 h 695821"/>
                <a:gd name="connsiteX1" fmla="*/ 115972 w 5715358"/>
                <a:gd name="connsiteY1" fmla="*/ 0 h 695821"/>
                <a:gd name="connsiteX2" fmla="*/ 5599386 w 5715358"/>
                <a:gd name="connsiteY2" fmla="*/ 0 h 695821"/>
                <a:gd name="connsiteX3" fmla="*/ 5715358 w 5715358"/>
                <a:gd name="connsiteY3" fmla="*/ 115972 h 695821"/>
                <a:gd name="connsiteX4" fmla="*/ 5715358 w 5715358"/>
                <a:gd name="connsiteY4" fmla="*/ 579849 h 695821"/>
                <a:gd name="connsiteX5" fmla="*/ 5599386 w 5715358"/>
                <a:gd name="connsiteY5" fmla="*/ 695821 h 695821"/>
                <a:gd name="connsiteX6" fmla="*/ 115972 w 5715358"/>
                <a:gd name="connsiteY6" fmla="*/ 695821 h 695821"/>
                <a:gd name="connsiteX7" fmla="*/ 0 w 5715358"/>
                <a:gd name="connsiteY7" fmla="*/ 579849 h 695821"/>
                <a:gd name="connsiteX8" fmla="*/ 0 w 5715358"/>
                <a:gd name="connsiteY8" fmla="*/ 115972 h 69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358" h="695821">
                  <a:moveTo>
                    <a:pt x="0" y="115972"/>
                  </a:moveTo>
                  <a:cubicBezTo>
                    <a:pt x="0" y="51922"/>
                    <a:pt x="51922" y="0"/>
                    <a:pt x="115972" y="0"/>
                  </a:cubicBezTo>
                  <a:lnTo>
                    <a:pt x="5599386" y="0"/>
                  </a:lnTo>
                  <a:cubicBezTo>
                    <a:pt x="5663436" y="0"/>
                    <a:pt x="5715358" y="51922"/>
                    <a:pt x="5715358" y="115972"/>
                  </a:cubicBezTo>
                  <a:lnTo>
                    <a:pt x="5715358" y="579849"/>
                  </a:lnTo>
                  <a:cubicBezTo>
                    <a:pt x="5715358" y="643899"/>
                    <a:pt x="5663436" y="695821"/>
                    <a:pt x="5599386" y="695821"/>
                  </a:cubicBezTo>
                  <a:lnTo>
                    <a:pt x="115972" y="695821"/>
                  </a:lnTo>
                  <a:cubicBezTo>
                    <a:pt x="51922" y="695821"/>
                    <a:pt x="0" y="643899"/>
                    <a:pt x="0" y="579849"/>
                  </a:cubicBezTo>
                  <a:lnTo>
                    <a:pt x="0" y="115972"/>
                  </a:lnTo>
                  <a:close/>
                </a:path>
              </a:pathLst>
            </a:custGeom>
            <a:solidFill>
              <a:schemeClr val="bg1"/>
            </a:solidFill>
            <a:ln>
              <a:solidFill>
                <a:schemeClr val="accent2"/>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lIns="49207" tIns="41587" rIns="33967" bIns="41587" spcCol="1270" anchor="ctr"/>
            <a:lstStyle/>
            <a:p>
              <a:pPr marL="0" marR="0" lvl="0" indent="0" algn="ctr" defTabSz="533387" rtl="0" eaLnBrk="1" fontAlgn="auto" latinLnBrk="0" hangingPunct="1">
                <a:lnSpc>
                  <a:spcPct val="90000"/>
                </a:lnSpc>
                <a:spcBef>
                  <a:spcPts val="0"/>
                </a:spcBef>
                <a:spcAft>
                  <a:spcPct val="35000"/>
                </a:spcAft>
                <a:buClrTx/>
                <a:buSzTx/>
                <a:buFontTx/>
                <a:buNone/>
                <a:tabLst/>
                <a:defRPr/>
              </a:pPr>
              <a:endParaRPr kumimoji="0" lang="id-ID" sz="1051"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 name="Freeform 39">
              <a:extLst>
                <a:ext uri="{FF2B5EF4-FFF2-40B4-BE49-F238E27FC236}">
                  <a16:creationId xmlns:a16="http://schemas.microsoft.com/office/drawing/2014/main" id="{D4DAE051-AC5F-4CDC-BEBC-398B82005170}"/>
                </a:ext>
              </a:extLst>
            </p:cNvPr>
            <p:cNvSpPr/>
            <p:nvPr/>
          </p:nvSpPr>
          <p:spPr>
            <a:xfrm>
              <a:off x="1944710" y="2740112"/>
              <a:ext cx="1689156" cy="837933"/>
            </a:xfrm>
            <a:custGeom>
              <a:avLst/>
              <a:gdLst>
                <a:gd name="connsiteX0" fmla="*/ 0 w 2095848"/>
                <a:gd name="connsiteY0" fmla="*/ 139726 h 838339"/>
                <a:gd name="connsiteX1" fmla="*/ 139726 w 2095848"/>
                <a:gd name="connsiteY1" fmla="*/ 0 h 838339"/>
                <a:gd name="connsiteX2" fmla="*/ 1956122 w 2095848"/>
                <a:gd name="connsiteY2" fmla="*/ 0 h 838339"/>
                <a:gd name="connsiteX3" fmla="*/ 2095848 w 2095848"/>
                <a:gd name="connsiteY3" fmla="*/ 139726 h 838339"/>
                <a:gd name="connsiteX4" fmla="*/ 2095848 w 2095848"/>
                <a:gd name="connsiteY4" fmla="*/ 698613 h 838339"/>
                <a:gd name="connsiteX5" fmla="*/ 1956122 w 2095848"/>
                <a:gd name="connsiteY5" fmla="*/ 838339 h 838339"/>
                <a:gd name="connsiteX6" fmla="*/ 139726 w 2095848"/>
                <a:gd name="connsiteY6" fmla="*/ 838339 h 838339"/>
                <a:gd name="connsiteX7" fmla="*/ 0 w 2095848"/>
                <a:gd name="connsiteY7" fmla="*/ 698613 h 838339"/>
                <a:gd name="connsiteX8" fmla="*/ 0 w 2095848"/>
                <a:gd name="connsiteY8" fmla="*/ 139726 h 8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848" h="838339">
                  <a:moveTo>
                    <a:pt x="0" y="139726"/>
                  </a:moveTo>
                  <a:cubicBezTo>
                    <a:pt x="0" y="62557"/>
                    <a:pt x="62557" y="0"/>
                    <a:pt x="139726" y="0"/>
                  </a:cubicBezTo>
                  <a:lnTo>
                    <a:pt x="1956122" y="0"/>
                  </a:lnTo>
                  <a:cubicBezTo>
                    <a:pt x="2033291" y="0"/>
                    <a:pt x="2095848" y="62557"/>
                    <a:pt x="2095848" y="139726"/>
                  </a:cubicBezTo>
                  <a:lnTo>
                    <a:pt x="2095848" y="698613"/>
                  </a:lnTo>
                  <a:cubicBezTo>
                    <a:pt x="2095848" y="775782"/>
                    <a:pt x="2033291" y="838339"/>
                    <a:pt x="1956122" y="838339"/>
                  </a:cubicBezTo>
                  <a:lnTo>
                    <a:pt x="139726" y="838339"/>
                  </a:lnTo>
                  <a:cubicBezTo>
                    <a:pt x="62557" y="838339"/>
                    <a:pt x="0" y="775782"/>
                    <a:pt x="0" y="698613"/>
                  </a:cubicBezTo>
                  <a:lnTo>
                    <a:pt x="0" y="139726"/>
                  </a:lnTo>
                  <a:close/>
                </a:path>
              </a:pathLst>
            </a:custGeom>
            <a:solidFill>
              <a:schemeClr val="bg1"/>
            </a:solidFill>
            <a:ln>
              <a:solidFill>
                <a:schemeClr val="accent3"/>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99344" tIns="70135" rIns="40924" bIns="70135" spcCol="1270" anchor="ctr"/>
            <a:lstStyle/>
            <a:p>
              <a:pPr marL="0" marR="0" lvl="0" indent="0" algn="ctr" defTabSz="2044649" rtl="0" eaLnBrk="1" fontAlgn="auto" latinLnBrk="0" hangingPunct="1">
                <a:lnSpc>
                  <a:spcPct val="90000"/>
                </a:lnSpc>
                <a:spcBef>
                  <a:spcPts val="0"/>
                </a:spcBef>
                <a:spcAft>
                  <a:spcPct val="35000"/>
                </a:spcAft>
                <a:buClrTx/>
                <a:buSzTx/>
                <a:buFontTx/>
                <a:buNone/>
                <a:tabLst/>
                <a:defRPr/>
              </a:pPr>
              <a:endParaRPr kumimoji="0" lang="id-ID" sz="46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2" name="Freeform 41">
              <a:extLst>
                <a:ext uri="{FF2B5EF4-FFF2-40B4-BE49-F238E27FC236}">
                  <a16:creationId xmlns:a16="http://schemas.microsoft.com/office/drawing/2014/main" id="{9714430D-7F83-4279-811D-F91C92C9F0D0}"/>
                </a:ext>
              </a:extLst>
            </p:cNvPr>
            <p:cNvSpPr/>
            <p:nvPr/>
          </p:nvSpPr>
          <p:spPr>
            <a:xfrm>
              <a:off x="5292857" y="2814701"/>
              <a:ext cx="5473881" cy="696690"/>
            </a:xfrm>
            <a:custGeom>
              <a:avLst/>
              <a:gdLst>
                <a:gd name="connsiteX0" fmla="*/ 0 w 5715358"/>
                <a:gd name="connsiteY0" fmla="*/ 115972 h 695821"/>
                <a:gd name="connsiteX1" fmla="*/ 115972 w 5715358"/>
                <a:gd name="connsiteY1" fmla="*/ 0 h 695821"/>
                <a:gd name="connsiteX2" fmla="*/ 5599386 w 5715358"/>
                <a:gd name="connsiteY2" fmla="*/ 0 h 695821"/>
                <a:gd name="connsiteX3" fmla="*/ 5715358 w 5715358"/>
                <a:gd name="connsiteY3" fmla="*/ 115972 h 695821"/>
                <a:gd name="connsiteX4" fmla="*/ 5715358 w 5715358"/>
                <a:gd name="connsiteY4" fmla="*/ 579849 h 695821"/>
                <a:gd name="connsiteX5" fmla="*/ 5599386 w 5715358"/>
                <a:gd name="connsiteY5" fmla="*/ 695821 h 695821"/>
                <a:gd name="connsiteX6" fmla="*/ 115972 w 5715358"/>
                <a:gd name="connsiteY6" fmla="*/ 695821 h 695821"/>
                <a:gd name="connsiteX7" fmla="*/ 0 w 5715358"/>
                <a:gd name="connsiteY7" fmla="*/ 579849 h 695821"/>
                <a:gd name="connsiteX8" fmla="*/ 0 w 5715358"/>
                <a:gd name="connsiteY8" fmla="*/ 115972 h 69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358" h="695821">
                  <a:moveTo>
                    <a:pt x="0" y="115972"/>
                  </a:moveTo>
                  <a:cubicBezTo>
                    <a:pt x="0" y="51922"/>
                    <a:pt x="51922" y="0"/>
                    <a:pt x="115972" y="0"/>
                  </a:cubicBezTo>
                  <a:lnTo>
                    <a:pt x="5599386" y="0"/>
                  </a:lnTo>
                  <a:cubicBezTo>
                    <a:pt x="5663436" y="0"/>
                    <a:pt x="5715358" y="51922"/>
                    <a:pt x="5715358" y="115972"/>
                  </a:cubicBezTo>
                  <a:lnTo>
                    <a:pt x="5715358" y="579849"/>
                  </a:lnTo>
                  <a:cubicBezTo>
                    <a:pt x="5715358" y="643899"/>
                    <a:pt x="5663436" y="695821"/>
                    <a:pt x="5599386" y="695821"/>
                  </a:cubicBezTo>
                  <a:lnTo>
                    <a:pt x="115972" y="695821"/>
                  </a:lnTo>
                  <a:cubicBezTo>
                    <a:pt x="51922" y="695821"/>
                    <a:pt x="0" y="643899"/>
                    <a:pt x="0" y="579849"/>
                  </a:cubicBezTo>
                  <a:lnTo>
                    <a:pt x="0" y="115972"/>
                  </a:lnTo>
                  <a:close/>
                </a:path>
              </a:pathLst>
            </a:custGeom>
            <a:solidFill>
              <a:schemeClr val="bg1"/>
            </a:solidFill>
            <a:ln>
              <a:solidFill>
                <a:schemeClr val="accent3"/>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49207" tIns="41587" rIns="33967" bIns="41587" spcCol="1270" anchor="ctr"/>
            <a:lstStyle/>
            <a:p>
              <a:pPr marL="0" marR="0" lvl="0" indent="0" algn="ctr" defTabSz="533387" rtl="0" eaLnBrk="1" fontAlgn="auto" latinLnBrk="0" hangingPunct="1">
                <a:lnSpc>
                  <a:spcPct val="90000"/>
                </a:lnSpc>
                <a:spcBef>
                  <a:spcPts val="0"/>
                </a:spcBef>
                <a:spcAft>
                  <a:spcPct val="35000"/>
                </a:spcAft>
                <a:buClrTx/>
                <a:buSzTx/>
                <a:buFontTx/>
                <a:buNone/>
                <a:tabLst/>
                <a:defRPr/>
              </a:pPr>
              <a:endParaRPr kumimoji="0" lang="id-ID" sz="1051"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3" name="Freeform 42">
              <a:extLst>
                <a:ext uri="{FF2B5EF4-FFF2-40B4-BE49-F238E27FC236}">
                  <a16:creationId xmlns:a16="http://schemas.microsoft.com/office/drawing/2014/main" id="{AE368C97-4048-4B6C-8733-ACC07DC4DCBF}"/>
                </a:ext>
              </a:extLst>
            </p:cNvPr>
            <p:cNvSpPr/>
            <p:nvPr/>
          </p:nvSpPr>
          <p:spPr>
            <a:xfrm>
              <a:off x="1944710" y="3660568"/>
              <a:ext cx="1689156" cy="837933"/>
            </a:xfrm>
            <a:custGeom>
              <a:avLst/>
              <a:gdLst>
                <a:gd name="connsiteX0" fmla="*/ 0 w 2095848"/>
                <a:gd name="connsiteY0" fmla="*/ 139726 h 838339"/>
                <a:gd name="connsiteX1" fmla="*/ 139726 w 2095848"/>
                <a:gd name="connsiteY1" fmla="*/ 0 h 838339"/>
                <a:gd name="connsiteX2" fmla="*/ 1956122 w 2095848"/>
                <a:gd name="connsiteY2" fmla="*/ 0 h 838339"/>
                <a:gd name="connsiteX3" fmla="*/ 2095848 w 2095848"/>
                <a:gd name="connsiteY3" fmla="*/ 139726 h 838339"/>
                <a:gd name="connsiteX4" fmla="*/ 2095848 w 2095848"/>
                <a:gd name="connsiteY4" fmla="*/ 698613 h 838339"/>
                <a:gd name="connsiteX5" fmla="*/ 1956122 w 2095848"/>
                <a:gd name="connsiteY5" fmla="*/ 838339 h 838339"/>
                <a:gd name="connsiteX6" fmla="*/ 139726 w 2095848"/>
                <a:gd name="connsiteY6" fmla="*/ 838339 h 838339"/>
                <a:gd name="connsiteX7" fmla="*/ 0 w 2095848"/>
                <a:gd name="connsiteY7" fmla="*/ 698613 h 838339"/>
                <a:gd name="connsiteX8" fmla="*/ 0 w 2095848"/>
                <a:gd name="connsiteY8" fmla="*/ 139726 h 8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848" h="838339">
                  <a:moveTo>
                    <a:pt x="0" y="139726"/>
                  </a:moveTo>
                  <a:cubicBezTo>
                    <a:pt x="0" y="62557"/>
                    <a:pt x="62557" y="0"/>
                    <a:pt x="139726" y="0"/>
                  </a:cubicBezTo>
                  <a:lnTo>
                    <a:pt x="1956122" y="0"/>
                  </a:lnTo>
                  <a:cubicBezTo>
                    <a:pt x="2033291" y="0"/>
                    <a:pt x="2095848" y="62557"/>
                    <a:pt x="2095848" y="139726"/>
                  </a:cubicBezTo>
                  <a:lnTo>
                    <a:pt x="2095848" y="698613"/>
                  </a:lnTo>
                  <a:cubicBezTo>
                    <a:pt x="2095848" y="775782"/>
                    <a:pt x="2033291" y="838339"/>
                    <a:pt x="1956122" y="838339"/>
                  </a:cubicBezTo>
                  <a:lnTo>
                    <a:pt x="139726" y="838339"/>
                  </a:lnTo>
                  <a:cubicBezTo>
                    <a:pt x="62557" y="838339"/>
                    <a:pt x="0" y="775782"/>
                    <a:pt x="0" y="698613"/>
                  </a:cubicBezTo>
                  <a:lnTo>
                    <a:pt x="0" y="139726"/>
                  </a:lnTo>
                  <a:close/>
                </a:path>
              </a:pathLst>
            </a:custGeom>
            <a:solidFill>
              <a:schemeClr val="bg1"/>
            </a:solidFill>
            <a:ln>
              <a:solidFill>
                <a:schemeClr val="accent4"/>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99344" tIns="70135" rIns="40924" bIns="70135" spcCol="1270" anchor="ctr"/>
            <a:lstStyle/>
            <a:p>
              <a:pPr marL="0" marR="0" lvl="0" indent="0" algn="ctr" defTabSz="2044649" rtl="0" eaLnBrk="1" fontAlgn="auto" latinLnBrk="0" hangingPunct="1">
                <a:lnSpc>
                  <a:spcPct val="90000"/>
                </a:lnSpc>
                <a:spcBef>
                  <a:spcPts val="0"/>
                </a:spcBef>
                <a:spcAft>
                  <a:spcPct val="35000"/>
                </a:spcAft>
                <a:buClrTx/>
                <a:buSzTx/>
                <a:buFontTx/>
                <a:buNone/>
                <a:tabLst/>
                <a:defRPr/>
              </a:pPr>
              <a:endParaRPr kumimoji="0" lang="id-ID" sz="46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5" name="Freeform 44">
              <a:extLst>
                <a:ext uri="{FF2B5EF4-FFF2-40B4-BE49-F238E27FC236}">
                  <a16:creationId xmlns:a16="http://schemas.microsoft.com/office/drawing/2014/main" id="{8B22C3CC-93C0-48BA-A06C-7068DD52F5D8}"/>
                </a:ext>
              </a:extLst>
            </p:cNvPr>
            <p:cNvSpPr/>
            <p:nvPr/>
          </p:nvSpPr>
          <p:spPr>
            <a:xfrm>
              <a:off x="5280157" y="3731983"/>
              <a:ext cx="5473881" cy="695103"/>
            </a:xfrm>
            <a:custGeom>
              <a:avLst/>
              <a:gdLst>
                <a:gd name="connsiteX0" fmla="*/ 0 w 5715358"/>
                <a:gd name="connsiteY0" fmla="*/ 115972 h 695821"/>
                <a:gd name="connsiteX1" fmla="*/ 115972 w 5715358"/>
                <a:gd name="connsiteY1" fmla="*/ 0 h 695821"/>
                <a:gd name="connsiteX2" fmla="*/ 5599386 w 5715358"/>
                <a:gd name="connsiteY2" fmla="*/ 0 h 695821"/>
                <a:gd name="connsiteX3" fmla="*/ 5715358 w 5715358"/>
                <a:gd name="connsiteY3" fmla="*/ 115972 h 695821"/>
                <a:gd name="connsiteX4" fmla="*/ 5715358 w 5715358"/>
                <a:gd name="connsiteY4" fmla="*/ 579849 h 695821"/>
                <a:gd name="connsiteX5" fmla="*/ 5599386 w 5715358"/>
                <a:gd name="connsiteY5" fmla="*/ 695821 h 695821"/>
                <a:gd name="connsiteX6" fmla="*/ 115972 w 5715358"/>
                <a:gd name="connsiteY6" fmla="*/ 695821 h 695821"/>
                <a:gd name="connsiteX7" fmla="*/ 0 w 5715358"/>
                <a:gd name="connsiteY7" fmla="*/ 579849 h 695821"/>
                <a:gd name="connsiteX8" fmla="*/ 0 w 5715358"/>
                <a:gd name="connsiteY8" fmla="*/ 115972 h 69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358" h="695821">
                  <a:moveTo>
                    <a:pt x="0" y="115972"/>
                  </a:moveTo>
                  <a:cubicBezTo>
                    <a:pt x="0" y="51922"/>
                    <a:pt x="51922" y="0"/>
                    <a:pt x="115972" y="0"/>
                  </a:cubicBezTo>
                  <a:lnTo>
                    <a:pt x="5599386" y="0"/>
                  </a:lnTo>
                  <a:cubicBezTo>
                    <a:pt x="5663436" y="0"/>
                    <a:pt x="5715358" y="51922"/>
                    <a:pt x="5715358" y="115972"/>
                  </a:cubicBezTo>
                  <a:lnTo>
                    <a:pt x="5715358" y="579849"/>
                  </a:lnTo>
                  <a:cubicBezTo>
                    <a:pt x="5715358" y="643899"/>
                    <a:pt x="5663436" y="695821"/>
                    <a:pt x="5599386" y="695821"/>
                  </a:cubicBezTo>
                  <a:lnTo>
                    <a:pt x="115972" y="695821"/>
                  </a:lnTo>
                  <a:cubicBezTo>
                    <a:pt x="51922" y="695821"/>
                    <a:pt x="0" y="643899"/>
                    <a:pt x="0" y="579849"/>
                  </a:cubicBezTo>
                  <a:lnTo>
                    <a:pt x="0" y="115972"/>
                  </a:lnTo>
                  <a:close/>
                </a:path>
              </a:pathLst>
            </a:custGeom>
            <a:solidFill>
              <a:schemeClr val="bg1"/>
            </a:solidFill>
            <a:ln>
              <a:solidFill>
                <a:schemeClr val="accent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49207" tIns="41587" rIns="33967" bIns="41587" spcCol="1270" anchor="ctr"/>
            <a:lstStyle/>
            <a:p>
              <a:pPr marL="0" marR="0" lvl="0" indent="0" algn="ctr" defTabSz="533387" rtl="0" eaLnBrk="1" fontAlgn="auto" latinLnBrk="0" hangingPunct="1">
                <a:lnSpc>
                  <a:spcPct val="90000"/>
                </a:lnSpc>
                <a:spcBef>
                  <a:spcPts val="0"/>
                </a:spcBef>
                <a:spcAft>
                  <a:spcPct val="35000"/>
                </a:spcAft>
                <a:buClrTx/>
                <a:buSzTx/>
                <a:buFontTx/>
                <a:buNone/>
                <a:tabLst/>
                <a:defRPr/>
              </a:pPr>
              <a:endParaRPr kumimoji="0" lang="id-ID" sz="1051"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6" name="Freeform 45">
              <a:extLst>
                <a:ext uri="{FF2B5EF4-FFF2-40B4-BE49-F238E27FC236}">
                  <a16:creationId xmlns:a16="http://schemas.microsoft.com/office/drawing/2014/main" id="{DECBADE7-7B73-4EA3-9334-56553944EE5F}"/>
                </a:ext>
              </a:extLst>
            </p:cNvPr>
            <p:cNvSpPr/>
            <p:nvPr/>
          </p:nvSpPr>
          <p:spPr>
            <a:xfrm>
              <a:off x="1944710" y="4577850"/>
              <a:ext cx="1689156" cy="837933"/>
            </a:xfrm>
            <a:custGeom>
              <a:avLst/>
              <a:gdLst>
                <a:gd name="connsiteX0" fmla="*/ 0 w 2095848"/>
                <a:gd name="connsiteY0" fmla="*/ 139726 h 838339"/>
                <a:gd name="connsiteX1" fmla="*/ 139726 w 2095848"/>
                <a:gd name="connsiteY1" fmla="*/ 0 h 838339"/>
                <a:gd name="connsiteX2" fmla="*/ 1956122 w 2095848"/>
                <a:gd name="connsiteY2" fmla="*/ 0 h 838339"/>
                <a:gd name="connsiteX3" fmla="*/ 2095848 w 2095848"/>
                <a:gd name="connsiteY3" fmla="*/ 139726 h 838339"/>
                <a:gd name="connsiteX4" fmla="*/ 2095848 w 2095848"/>
                <a:gd name="connsiteY4" fmla="*/ 698613 h 838339"/>
                <a:gd name="connsiteX5" fmla="*/ 1956122 w 2095848"/>
                <a:gd name="connsiteY5" fmla="*/ 838339 h 838339"/>
                <a:gd name="connsiteX6" fmla="*/ 139726 w 2095848"/>
                <a:gd name="connsiteY6" fmla="*/ 838339 h 838339"/>
                <a:gd name="connsiteX7" fmla="*/ 0 w 2095848"/>
                <a:gd name="connsiteY7" fmla="*/ 698613 h 838339"/>
                <a:gd name="connsiteX8" fmla="*/ 0 w 2095848"/>
                <a:gd name="connsiteY8" fmla="*/ 139726 h 8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848" h="838339">
                  <a:moveTo>
                    <a:pt x="0" y="139726"/>
                  </a:moveTo>
                  <a:cubicBezTo>
                    <a:pt x="0" y="62557"/>
                    <a:pt x="62557" y="0"/>
                    <a:pt x="139726" y="0"/>
                  </a:cubicBezTo>
                  <a:lnTo>
                    <a:pt x="1956122" y="0"/>
                  </a:lnTo>
                  <a:cubicBezTo>
                    <a:pt x="2033291" y="0"/>
                    <a:pt x="2095848" y="62557"/>
                    <a:pt x="2095848" y="139726"/>
                  </a:cubicBezTo>
                  <a:lnTo>
                    <a:pt x="2095848" y="698613"/>
                  </a:lnTo>
                  <a:cubicBezTo>
                    <a:pt x="2095848" y="775782"/>
                    <a:pt x="2033291" y="838339"/>
                    <a:pt x="1956122" y="838339"/>
                  </a:cubicBezTo>
                  <a:lnTo>
                    <a:pt x="139726" y="838339"/>
                  </a:lnTo>
                  <a:cubicBezTo>
                    <a:pt x="62557" y="838339"/>
                    <a:pt x="0" y="775782"/>
                    <a:pt x="0" y="698613"/>
                  </a:cubicBezTo>
                  <a:lnTo>
                    <a:pt x="0" y="139726"/>
                  </a:lnTo>
                  <a:close/>
                </a:path>
              </a:pathLst>
            </a:custGeom>
            <a:solidFill>
              <a:schemeClr val="bg1"/>
            </a:solidFill>
            <a:ln>
              <a:solidFill>
                <a:schemeClr val="accent5"/>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99344" tIns="70135" rIns="40924" bIns="70135" spcCol="1270" anchor="ctr"/>
            <a:lstStyle/>
            <a:p>
              <a:pPr marL="0" marR="0" lvl="0" indent="0" algn="ctr" defTabSz="2044649" rtl="0" eaLnBrk="1" fontAlgn="auto" latinLnBrk="0" hangingPunct="1">
                <a:lnSpc>
                  <a:spcPct val="90000"/>
                </a:lnSpc>
                <a:spcBef>
                  <a:spcPts val="0"/>
                </a:spcBef>
                <a:spcAft>
                  <a:spcPct val="35000"/>
                </a:spcAft>
                <a:buClrTx/>
                <a:buSzTx/>
                <a:buFontTx/>
                <a:buNone/>
                <a:tabLst/>
                <a:defRPr/>
              </a:pPr>
              <a:endParaRPr kumimoji="0" lang="id-ID" sz="46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8" name="Freeform 47">
              <a:extLst>
                <a:ext uri="{FF2B5EF4-FFF2-40B4-BE49-F238E27FC236}">
                  <a16:creationId xmlns:a16="http://schemas.microsoft.com/office/drawing/2014/main" id="{A909453C-96ED-47EE-BF9F-5E3F6F026B4F}"/>
                </a:ext>
              </a:extLst>
            </p:cNvPr>
            <p:cNvSpPr/>
            <p:nvPr/>
          </p:nvSpPr>
          <p:spPr>
            <a:xfrm>
              <a:off x="5280157" y="4661962"/>
              <a:ext cx="5473881" cy="695103"/>
            </a:xfrm>
            <a:custGeom>
              <a:avLst/>
              <a:gdLst>
                <a:gd name="connsiteX0" fmla="*/ 0 w 5715358"/>
                <a:gd name="connsiteY0" fmla="*/ 115972 h 695821"/>
                <a:gd name="connsiteX1" fmla="*/ 115972 w 5715358"/>
                <a:gd name="connsiteY1" fmla="*/ 0 h 695821"/>
                <a:gd name="connsiteX2" fmla="*/ 5599386 w 5715358"/>
                <a:gd name="connsiteY2" fmla="*/ 0 h 695821"/>
                <a:gd name="connsiteX3" fmla="*/ 5715358 w 5715358"/>
                <a:gd name="connsiteY3" fmla="*/ 115972 h 695821"/>
                <a:gd name="connsiteX4" fmla="*/ 5715358 w 5715358"/>
                <a:gd name="connsiteY4" fmla="*/ 579849 h 695821"/>
                <a:gd name="connsiteX5" fmla="*/ 5599386 w 5715358"/>
                <a:gd name="connsiteY5" fmla="*/ 695821 h 695821"/>
                <a:gd name="connsiteX6" fmla="*/ 115972 w 5715358"/>
                <a:gd name="connsiteY6" fmla="*/ 695821 h 695821"/>
                <a:gd name="connsiteX7" fmla="*/ 0 w 5715358"/>
                <a:gd name="connsiteY7" fmla="*/ 579849 h 695821"/>
                <a:gd name="connsiteX8" fmla="*/ 0 w 5715358"/>
                <a:gd name="connsiteY8" fmla="*/ 115972 h 69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358" h="695821">
                  <a:moveTo>
                    <a:pt x="0" y="115972"/>
                  </a:moveTo>
                  <a:cubicBezTo>
                    <a:pt x="0" y="51922"/>
                    <a:pt x="51922" y="0"/>
                    <a:pt x="115972" y="0"/>
                  </a:cubicBezTo>
                  <a:lnTo>
                    <a:pt x="5599386" y="0"/>
                  </a:lnTo>
                  <a:cubicBezTo>
                    <a:pt x="5663436" y="0"/>
                    <a:pt x="5715358" y="51922"/>
                    <a:pt x="5715358" y="115972"/>
                  </a:cubicBezTo>
                  <a:lnTo>
                    <a:pt x="5715358" y="579849"/>
                  </a:lnTo>
                  <a:cubicBezTo>
                    <a:pt x="5715358" y="643899"/>
                    <a:pt x="5663436" y="695821"/>
                    <a:pt x="5599386" y="695821"/>
                  </a:cubicBezTo>
                  <a:lnTo>
                    <a:pt x="115972" y="695821"/>
                  </a:lnTo>
                  <a:cubicBezTo>
                    <a:pt x="51922" y="695821"/>
                    <a:pt x="0" y="643899"/>
                    <a:pt x="0" y="579849"/>
                  </a:cubicBezTo>
                  <a:lnTo>
                    <a:pt x="0" y="115972"/>
                  </a:lnTo>
                  <a:close/>
                </a:path>
              </a:pathLst>
            </a:custGeom>
            <a:solidFill>
              <a:schemeClr val="bg1"/>
            </a:solidFill>
            <a:ln>
              <a:solidFill>
                <a:schemeClr val="accent5"/>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lIns="49207" tIns="41587" rIns="33967" bIns="41587" spcCol="1270" anchor="ctr"/>
            <a:lstStyle/>
            <a:p>
              <a:pPr marL="0" marR="0" lvl="0" indent="0" algn="ctr" defTabSz="533387" rtl="0" eaLnBrk="1" fontAlgn="auto" latinLnBrk="0" hangingPunct="1">
                <a:lnSpc>
                  <a:spcPct val="90000"/>
                </a:lnSpc>
                <a:spcBef>
                  <a:spcPts val="0"/>
                </a:spcBef>
                <a:spcAft>
                  <a:spcPct val="35000"/>
                </a:spcAft>
                <a:buClrTx/>
                <a:buSzTx/>
                <a:buFontTx/>
                <a:buNone/>
                <a:tabLst/>
                <a:defRPr/>
              </a:pPr>
              <a:endParaRPr kumimoji="0" lang="id-ID" sz="1051"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Freeform 37">
              <a:extLst>
                <a:ext uri="{FF2B5EF4-FFF2-40B4-BE49-F238E27FC236}">
                  <a16:creationId xmlns:a16="http://schemas.microsoft.com/office/drawing/2014/main" id="{31F19440-C582-4DFB-8624-CA230E42E0C5}"/>
                </a:ext>
              </a:extLst>
            </p:cNvPr>
            <p:cNvSpPr/>
            <p:nvPr/>
          </p:nvSpPr>
          <p:spPr>
            <a:xfrm>
              <a:off x="3476698" y="1924397"/>
              <a:ext cx="1981265" cy="564970"/>
            </a:xfrm>
            <a:custGeom>
              <a:avLst/>
              <a:gdLst>
                <a:gd name="connsiteX0" fmla="*/ 0 w 1981387"/>
                <a:gd name="connsiteY0" fmla="*/ 94246 h 565473"/>
                <a:gd name="connsiteX1" fmla="*/ 94246 w 1981387"/>
                <a:gd name="connsiteY1" fmla="*/ 0 h 565473"/>
                <a:gd name="connsiteX2" fmla="*/ 1887142 w 1981387"/>
                <a:gd name="connsiteY2" fmla="*/ 0 h 565473"/>
                <a:gd name="connsiteX3" fmla="*/ 1981388 w 1981387"/>
                <a:gd name="connsiteY3" fmla="*/ 94246 h 565473"/>
                <a:gd name="connsiteX4" fmla="*/ 1981387 w 1981387"/>
                <a:gd name="connsiteY4" fmla="*/ 471228 h 565473"/>
                <a:gd name="connsiteX5" fmla="*/ 1887141 w 1981387"/>
                <a:gd name="connsiteY5" fmla="*/ 565474 h 565473"/>
                <a:gd name="connsiteX6" fmla="*/ 94246 w 1981387"/>
                <a:gd name="connsiteY6" fmla="*/ 565473 h 565473"/>
                <a:gd name="connsiteX7" fmla="*/ 0 w 1981387"/>
                <a:gd name="connsiteY7" fmla="*/ 471227 h 565473"/>
                <a:gd name="connsiteX8" fmla="*/ 0 w 1981387"/>
                <a:gd name="connsiteY8" fmla="*/ 94246 h 56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387" h="565473">
                  <a:moveTo>
                    <a:pt x="0" y="94246"/>
                  </a:moveTo>
                  <a:cubicBezTo>
                    <a:pt x="0" y="42195"/>
                    <a:pt x="42195" y="0"/>
                    <a:pt x="94246" y="0"/>
                  </a:cubicBezTo>
                  <a:lnTo>
                    <a:pt x="1887142" y="0"/>
                  </a:lnTo>
                  <a:cubicBezTo>
                    <a:pt x="1939193" y="0"/>
                    <a:pt x="1981388" y="42195"/>
                    <a:pt x="1981388" y="94246"/>
                  </a:cubicBezTo>
                  <a:cubicBezTo>
                    <a:pt x="1981388" y="219907"/>
                    <a:pt x="1981387" y="345567"/>
                    <a:pt x="1981387" y="471228"/>
                  </a:cubicBezTo>
                  <a:cubicBezTo>
                    <a:pt x="1981387" y="523279"/>
                    <a:pt x="1939192" y="565474"/>
                    <a:pt x="1887141" y="565474"/>
                  </a:cubicBezTo>
                  <a:lnTo>
                    <a:pt x="94246" y="565473"/>
                  </a:lnTo>
                  <a:cubicBezTo>
                    <a:pt x="42195" y="565473"/>
                    <a:pt x="0" y="523278"/>
                    <a:pt x="0" y="471227"/>
                  </a:cubicBezTo>
                  <a:lnTo>
                    <a:pt x="0" y="94246"/>
                  </a:lnTo>
                  <a:close/>
                </a:path>
              </a:pathLst>
            </a:custGeom>
            <a:solidFill>
              <a:schemeClr val="accent2">
                <a:lumMod val="20000"/>
                <a:lumOff val="80000"/>
              </a:scheme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45384" tIns="36495" rIns="27604" bIns="36495" spcCol="1270" anchor="ctr"/>
            <a:lstStyle/>
            <a:p>
              <a:pPr marL="0" marR="0" lvl="0" indent="0" algn="ctr" defTabSz="622284" rtl="0" eaLnBrk="1" fontAlgn="auto" latinLnBrk="0" hangingPunct="1">
                <a:lnSpc>
                  <a:spcPct val="90000"/>
                </a:lnSpc>
                <a:spcBef>
                  <a:spcPts val="0"/>
                </a:spcBef>
                <a:spcAft>
                  <a:spcPct val="35000"/>
                </a:spcAft>
                <a:buClrTx/>
                <a:buSzTx/>
                <a:buFontTx/>
                <a:buNone/>
                <a:tabLst/>
                <a:defRPr/>
              </a:pPr>
              <a:r>
                <a:rPr kumimoji="0" lang="id-ID" sz="1400" b="0" i="0" u="none" strike="noStrike" kern="1200" cap="none" spc="0" normalizeH="0" baseline="0" noProof="0" dirty="0">
                  <a:ln>
                    <a:noFill/>
                  </a:ln>
                  <a:solidFill>
                    <a:prstClr val="black">
                      <a:lumMod val="75000"/>
                      <a:lumOff val="2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Vision</a:t>
              </a:r>
            </a:p>
          </p:txBody>
        </p:sp>
        <p:sp>
          <p:nvSpPr>
            <p:cNvPr id="41" name="Freeform 40">
              <a:extLst>
                <a:ext uri="{FF2B5EF4-FFF2-40B4-BE49-F238E27FC236}">
                  <a16:creationId xmlns:a16="http://schemas.microsoft.com/office/drawing/2014/main" id="{D3279996-B406-430A-81E8-0CB0BFBDE758}"/>
                </a:ext>
              </a:extLst>
            </p:cNvPr>
            <p:cNvSpPr/>
            <p:nvPr/>
          </p:nvSpPr>
          <p:spPr>
            <a:xfrm>
              <a:off x="3476698" y="2879767"/>
              <a:ext cx="1981265" cy="566557"/>
            </a:xfrm>
            <a:custGeom>
              <a:avLst/>
              <a:gdLst>
                <a:gd name="connsiteX0" fmla="*/ 0 w 1981387"/>
                <a:gd name="connsiteY0" fmla="*/ 94246 h 565473"/>
                <a:gd name="connsiteX1" fmla="*/ 94246 w 1981387"/>
                <a:gd name="connsiteY1" fmla="*/ 0 h 565473"/>
                <a:gd name="connsiteX2" fmla="*/ 1887142 w 1981387"/>
                <a:gd name="connsiteY2" fmla="*/ 0 h 565473"/>
                <a:gd name="connsiteX3" fmla="*/ 1981388 w 1981387"/>
                <a:gd name="connsiteY3" fmla="*/ 94246 h 565473"/>
                <a:gd name="connsiteX4" fmla="*/ 1981387 w 1981387"/>
                <a:gd name="connsiteY4" fmla="*/ 471228 h 565473"/>
                <a:gd name="connsiteX5" fmla="*/ 1887141 w 1981387"/>
                <a:gd name="connsiteY5" fmla="*/ 565474 h 565473"/>
                <a:gd name="connsiteX6" fmla="*/ 94246 w 1981387"/>
                <a:gd name="connsiteY6" fmla="*/ 565473 h 565473"/>
                <a:gd name="connsiteX7" fmla="*/ 0 w 1981387"/>
                <a:gd name="connsiteY7" fmla="*/ 471227 h 565473"/>
                <a:gd name="connsiteX8" fmla="*/ 0 w 1981387"/>
                <a:gd name="connsiteY8" fmla="*/ 94246 h 56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387" h="565473">
                  <a:moveTo>
                    <a:pt x="0" y="94246"/>
                  </a:moveTo>
                  <a:cubicBezTo>
                    <a:pt x="0" y="42195"/>
                    <a:pt x="42195" y="0"/>
                    <a:pt x="94246" y="0"/>
                  </a:cubicBezTo>
                  <a:lnTo>
                    <a:pt x="1887142" y="0"/>
                  </a:lnTo>
                  <a:cubicBezTo>
                    <a:pt x="1939193" y="0"/>
                    <a:pt x="1981388" y="42195"/>
                    <a:pt x="1981388" y="94246"/>
                  </a:cubicBezTo>
                  <a:cubicBezTo>
                    <a:pt x="1981388" y="219907"/>
                    <a:pt x="1981387" y="345567"/>
                    <a:pt x="1981387" y="471228"/>
                  </a:cubicBezTo>
                  <a:cubicBezTo>
                    <a:pt x="1981387" y="523279"/>
                    <a:pt x="1939192" y="565474"/>
                    <a:pt x="1887141" y="565474"/>
                  </a:cubicBezTo>
                  <a:lnTo>
                    <a:pt x="94246" y="565473"/>
                  </a:lnTo>
                  <a:cubicBezTo>
                    <a:pt x="42195" y="565473"/>
                    <a:pt x="0" y="523278"/>
                    <a:pt x="0" y="471227"/>
                  </a:cubicBezTo>
                  <a:lnTo>
                    <a:pt x="0" y="94246"/>
                  </a:lnTo>
                  <a:close/>
                </a:path>
              </a:pathLst>
            </a:custGeom>
            <a:solidFill>
              <a:schemeClr val="accent3">
                <a:lumMod val="20000"/>
                <a:lumOff val="8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lIns="45384" tIns="36495" rIns="27604" bIns="36495" spcCol="1270" anchor="ctr"/>
            <a:lstStyle/>
            <a:p>
              <a:pPr marL="0" marR="0" lvl="0" indent="0" algn="ctr" defTabSz="622284" rtl="0" eaLnBrk="1" fontAlgn="auto" latinLnBrk="0" hangingPunct="1">
                <a:lnSpc>
                  <a:spcPct val="90000"/>
                </a:lnSpc>
                <a:spcBef>
                  <a:spcPts val="0"/>
                </a:spcBef>
                <a:spcAft>
                  <a:spcPct val="35000"/>
                </a:spcAft>
                <a:buClrTx/>
                <a:buSzTx/>
                <a:buFontTx/>
                <a:buNone/>
                <a:tabLst/>
                <a:defRPr/>
              </a:pPr>
              <a:r>
                <a:rPr kumimoji="0" lang="id-ID" sz="1400" b="0" i="0" u="none" strike="noStrike" kern="1200" cap="none" spc="0" normalizeH="0" baseline="0" noProof="0">
                  <a:ln>
                    <a:noFill/>
                  </a:ln>
                  <a:solidFill>
                    <a:prstClr val="black">
                      <a:lumMod val="75000"/>
                      <a:lumOff val="2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Brainstorm</a:t>
              </a:r>
              <a:endParaRPr kumimoji="0" lang="id-ID" sz="1400" b="0" i="0" u="none" strike="noStrike" kern="1200" cap="none" spc="0" normalizeH="0" baseline="0" noProof="0" dirty="0">
                <a:ln>
                  <a:noFill/>
                </a:ln>
                <a:solidFill>
                  <a:prstClr val="black">
                    <a:lumMod val="75000"/>
                    <a:lumOff val="2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Freeform 43">
              <a:extLst>
                <a:ext uri="{FF2B5EF4-FFF2-40B4-BE49-F238E27FC236}">
                  <a16:creationId xmlns:a16="http://schemas.microsoft.com/office/drawing/2014/main" id="{9EF9E33F-CEE8-4B48-8385-9C75E3B778AF}"/>
                </a:ext>
              </a:extLst>
            </p:cNvPr>
            <p:cNvSpPr/>
            <p:nvPr/>
          </p:nvSpPr>
          <p:spPr>
            <a:xfrm>
              <a:off x="3489398" y="3797050"/>
              <a:ext cx="1981265" cy="564970"/>
            </a:xfrm>
            <a:custGeom>
              <a:avLst/>
              <a:gdLst>
                <a:gd name="connsiteX0" fmla="*/ 0 w 1981387"/>
                <a:gd name="connsiteY0" fmla="*/ 94246 h 565473"/>
                <a:gd name="connsiteX1" fmla="*/ 94246 w 1981387"/>
                <a:gd name="connsiteY1" fmla="*/ 0 h 565473"/>
                <a:gd name="connsiteX2" fmla="*/ 1887142 w 1981387"/>
                <a:gd name="connsiteY2" fmla="*/ 0 h 565473"/>
                <a:gd name="connsiteX3" fmla="*/ 1981388 w 1981387"/>
                <a:gd name="connsiteY3" fmla="*/ 94246 h 565473"/>
                <a:gd name="connsiteX4" fmla="*/ 1981387 w 1981387"/>
                <a:gd name="connsiteY4" fmla="*/ 471228 h 565473"/>
                <a:gd name="connsiteX5" fmla="*/ 1887141 w 1981387"/>
                <a:gd name="connsiteY5" fmla="*/ 565474 h 565473"/>
                <a:gd name="connsiteX6" fmla="*/ 94246 w 1981387"/>
                <a:gd name="connsiteY6" fmla="*/ 565473 h 565473"/>
                <a:gd name="connsiteX7" fmla="*/ 0 w 1981387"/>
                <a:gd name="connsiteY7" fmla="*/ 471227 h 565473"/>
                <a:gd name="connsiteX8" fmla="*/ 0 w 1981387"/>
                <a:gd name="connsiteY8" fmla="*/ 94246 h 56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387" h="565473">
                  <a:moveTo>
                    <a:pt x="0" y="94246"/>
                  </a:moveTo>
                  <a:cubicBezTo>
                    <a:pt x="0" y="42195"/>
                    <a:pt x="42195" y="0"/>
                    <a:pt x="94246" y="0"/>
                  </a:cubicBezTo>
                  <a:lnTo>
                    <a:pt x="1887142" y="0"/>
                  </a:lnTo>
                  <a:cubicBezTo>
                    <a:pt x="1939193" y="0"/>
                    <a:pt x="1981388" y="42195"/>
                    <a:pt x="1981388" y="94246"/>
                  </a:cubicBezTo>
                  <a:cubicBezTo>
                    <a:pt x="1981388" y="219907"/>
                    <a:pt x="1981387" y="345567"/>
                    <a:pt x="1981387" y="471228"/>
                  </a:cubicBezTo>
                  <a:cubicBezTo>
                    <a:pt x="1981387" y="523279"/>
                    <a:pt x="1939192" y="565474"/>
                    <a:pt x="1887141" y="565474"/>
                  </a:cubicBezTo>
                  <a:lnTo>
                    <a:pt x="94246" y="565473"/>
                  </a:lnTo>
                  <a:cubicBezTo>
                    <a:pt x="42195" y="565473"/>
                    <a:pt x="0" y="523278"/>
                    <a:pt x="0" y="471227"/>
                  </a:cubicBezTo>
                  <a:lnTo>
                    <a:pt x="0" y="94246"/>
                  </a:lnTo>
                  <a:close/>
                </a:path>
              </a:pathLst>
            </a:custGeom>
            <a:solidFill>
              <a:schemeClr val="accent4">
                <a:lumMod val="40000"/>
                <a:lumOff val="60000"/>
              </a:schemeClr>
            </a:solidFill>
            <a:ln>
              <a:noFill/>
            </a:ln>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lIns="45384" tIns="36495" rIns="27604" bIns="36495" spcCol="1270" anchor="ctr"/>
            <a:lstStyle/>
            <a:p>
              <a:pPr marL="0" marR="0" lvl="0" indent="0" algn="ctr" defTabSz="622284" rtl="0" eaLnBrk="1" fontAlgn="auto" latinLnBrk="0" hangingPunct="1">
                <a:lnSpc>
                  <a:spcPct val="90000"/>
                </a:lnSpc>
                <a:spcBef>
                  <a:spcPts val="0"/>
                </a:spcBef>
                <a:spcAft>
                  <a:spcPct val="35000"/>
                </a:spcAft>
                <a:buClrTx/>
                <a:buSzTx/>
                <a:buFontTx/>
                <a:buNone/>
                <a:tabLst/>
                <a:defRPr/>
              </a:pPr>
              <a:r>
                <a:rPr kumimoji="0" lang="id-ID" sz="1400" b="0" i="0" u="none" strike="noStrike" kern="1200" cap="none" spc="0" normalizeH="0" baseline="0" noProof="0">
                  <a:ln>
                    <a:noFill/>
                  </a:ln>
                  <a:solidFill>
                    <a:prstClr val="black">
                      <a:lumMod val="75000"/>
                      <a:lumOff val="2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Conseptualization</a:t>
              </a:r>
              <a:endParaRPr kumimoji="0" lang="id-ID" sz="1400" b="0" i="0" u="none" strike="noStrike" kern="1200" cap="none" spc="0" normalizeH="0" baseline="0" noProof="0" dirty="0">
                <a:ln>
                  <a:noFill/>
                </a:ln>
                <a:solidFill>
                  <a:prstClr val="black">
                    <a:lumMod val="75000"/>
                    <a:lumOff val="2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7" name="Freeform 46">
              <a:extLst>
                <a:ext uri="{FF2B5EF4-FFF2-40B4-BE49-F238E27FC236}">
                  <a16:creationId xmlns:a16="http://schemas.microsoft.com/office/drawing/2014/main" id="{59B953BD-B8D1-4FBE-A208-89059EDEE40B}"/>
                </a:ext>
              </a:extLst>
            </p:cNvPr>
            <p:cNvSpPr/>
            <p:nvPr/>
          </p:nvSpPr>
          <p:spPr>
            <a:xfrm>
              <a:off x="3489398" y="4727028"/>
              <a:ext cx="1981265" cy="564970"/>
            </a:xfrm>
            <a:custGeom>
              <a:avLst/>
              <a:gdLst>
                <a:gd name="connsiteX0" fmla="*/ 0 w 1981387"/>
                <a:gd name="connsiteY0" fmla="*/ 94246 h 565473"/>
                <a:gd name="connsiteX1" fmla="*/ 94246 w 1981387"/>
                <a:gd name="connsiteY1" fmla="*/ 0 h 565473"/>
                <a:gd name="connsiteX2" fmla="*/ 1887142 w 1981387"/>
                <a:gd name="connsiteY2" fmla="*/ 0 h 565473"/>
                <a:gd name="connsiteX3" fmla="*/ 1981388 w 1981387"/>
                <a:gd name="connsiteY3" fmla="*/ 94246 h 565473"/>
                <a:gd name="connsiteX4" fmla="*/ 1981387 w 1981387"/>
                <a:gd name="connsiteY4" fmla="*/ 471228 h 565473"/>
                <a:gd name="connsiteX5" fmla="*/ 1887141 w 1981387"/>
                <a:gd name="connsiteY5" fmla="*/ 565474 h 565473"/>
                <a:gd name="connsiteX6" fmla="*/ 94246 w 1981387"/>
                <a:gd name="connsiteY6" fmla="*/ 565473 h 565473"/>
                <a:gd name="connsiteX7" fmla="*/ 0 w 1981387"/>
                <a:gd name="connsiteY7" fmla="*/ 471227 h 565473"/>
                <a:gd name="connsiteX8" fmla="*/ 0 w 1981387"/>
                <a:gd name="connsiteY8" fmla="*/ 94246 h 56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387" h="565473">
                  <a:moveTo>
                    <a:pt x="0" y="94246"/>
                  </a:moveTo>
                  <a:cubicBezTo>
                    <a:pt x="0" y="42195"/>
                    <a:pt x="42195" y="0"/>
                    <a:pt x="94246" y="0"/>
                  </a:cubicBezTo>
                  <a:lnTo>
                    <a:pt x="1887142" y="0"/>
                  </a:lnTo>
                  <a:cubicBezTo>
                    <a:pt x="1939193" y="0"/>
                    <a:pt x="1981388" y="42195"/>
                    <a:pt x="1981388" y="94246"/>
                  </a:cubicBezTo>
                  <a:cubicBezTo>
                    <a:pt x="1981388" y="219907"/>
                    <a:pt x="1981387" y="345567"/>
                    <a:pt x="1981387" y="471228"/>
                  </a:cubicBezTo>
                  <a:cubicBezTo>
                    <a:pt x="1981387" y="523279"/>
                    <a:pt x="1939192" y="565474"/>
                    <a:pt x="1887141" y="565474"/>
                  </a:cubicBezTo>
                  <a:lnTo>
                    <a:pt x="94246" y="565473"/>
                  </a:lnTo>
                  <a:cubicBezTo>
                    <a:pt x="42195" y="565473"/>
                    <a:pt x="0" y="523278"/>
                    <a:pt x="0" y="471227"/>
                  </a:cubicBezTo>
                  <a:lnTo>
                    <a:pt x="0" y="94246"/>
                  </a:lnTo>
                  <a:close/>
                </a:path>
              </a:pathLst>
            </a:custGeom>
            <a:solidFill>
              <a:schemeClr val="accent5">
                <a:lumMod val="20000"/>
                <a:lumOff val="80000"/>
              </a:schemeClr>
            </a:solidFill>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lIns="45384" tIns="36495" rIns="27604" bIns="36495" spcCol="1270" anchor="ctr"/>
            <a:lstStyle/>
            <a:p>
              <a:pPr marL="0" marR="0" lvl="0" indent="0" algn="ctr" defTabSz="622284" rtl="0" eaLnBrk="1" fontAlgn="auto" latinLnBrk="0" hangingPunct="1">
                <a:lnSpc>
                  <a:spcPct val="90000"/>
                </a:lnSpc>
                <a:spcBef>
                  <a:spcPts val="0"/>
                </a:spcBef>
                <a:spcAft>
                  <a:spcPct val="35000"/>
                </a:spcAft>
                <a:buClrTx/>
                <a:buSzTx/>
                <a:buFontTx/>
                <a:buNone/>
                <a:tabLst/>
                <a:defRPr/>
              </a:pPr>
              <a:r>
                <a:rPr kumimoji="0" lang="id-ID" sz="1400" b="0" i="0" u="none" strike="noStrike" kern="1200" cap="none" spc="0" normalizeH="0" baseline="0" noProof="0">
                  <a:ln>
                    <a:noFill/>
                  </a:ln>
                  <a:solidFill>
                    <a:prstClr val="black">
                      <a:lumMod val="75000"/>
                      <a:lumOff val="2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Proposal</a:t>
              </a:r>
              <a:endParaRPr kumimoji="0" lang="id-ID" sz="1400" b="0" i="0" u="none" strike="noStrike" kern="1200" cap="none" spc="0" normalizeH="0" baseline="0" noProof="0" dirty="0">
                <a:ln>
                  <a:noFill/>
                </a:ln>
                <a:solidFill>
                  <a:prstClr val="black">
                    <a:lumMod val="75000"/>
                    <a:lumOff val="2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6" name="Freeform 6">
            <a:extLst>
              <a:ext uri="{FF2B5EF4-FFF2-40B4-BE49-F238E27FC236}">
                <a16:creationId xmlns:a16="http://schemas.microsoft.com/office/drawing/2014/main" id="{D47287D4-EEED-4646-8E74-5D5B7FE316A6}"/>
              </a:ext>
            </a:extLst>
          </p:cNvPr>
          <p:cNvSpPr>
            <a:spLocks noEditPoints="1"/>
          </p:cNvSpPr>
          <p:nvPr/>
        </p:nvSpPr>
        <p:spPr bwMode="auto">
          <a:xfrm>
            <a:off x="2654300" y="2057400"/>
            <a:ext cx="241300" cy="257175"/>
          </a:xfrm>
          <a:custGeom>
            <a:avLst/>
            <a:gdLst>
              <a:gd name="T0" fmla="*/ 42940 w 376"/>
              <a:gd name="T1" fmla="*/ 1920 h 401"/>
              <a:gd name="T2" fmla="*/ 39736 w 376"/>
              <a:gd name="T3" fmla="*/ 1920 h 401"/>
              <a:gd name="T4" fmla="*/ 0 w 376"/>
              <a:gd name="T5" fmla="*/ 101783 h 401"/>
              <a:gd name="T6" fmla="*/ 41659 w 376"/>
              <a:gd name="T7" fmla="*/ 142753 h 401"/>
              <a:gd name="T8" fmla="*/ 82676 w 376"/>
              <a:gd name="T9" fmla="*/ 101783 h 401"/>
              <a:gd name="T10" fmla="*/ 42940 w 376"/>
              <a:gd name="T11" fmla="*/ 1920 h 401"/>
              <a:gd name="T12" fmla="*/ 200602 w 376"/>
              <a:gd name="T13" fmla="*/ 1920 h 401"/>
              <a:gd name="T14" fmla="*/ 198039 w 376"/>
              <a:gd name="T15" fmla="*/ 1920 h 401"/>
              <a:gd name="T16" fmla="*/ 157662 w 376"/>
              <a:gd name="T17" fmla="*/ 101783 h 401"/>
              <a:gd name="T18" fmla="*/ 199320 w 376"/>
              <a:gd name="T19" fmla="*/ 142753 h 401"/>
              <a:gd name="T20" fmla="*/ 240979 w 376"/>
              <a:gd name="T21" fmla="*/ 101783 h 401"/>
              <a:gd name="T22" fmla="*/ 200602 w 376"/>
              <a:gd name="T23" fmla="*/ 1920 h 401"/>
              <a:gd name="T24" fmla="*/ 118567 w 376"/>
              <a:gd name="T25" fmla="*/ 115226 h 401"/>
              <a:gd name="T26" fmla="*/ 78831 w 376"/>
              <a:gd name="T27" fmla="*/ 215730 h 401"/>
              <a:gd name="T28" fmla="*/ 120490 w 376"/>
              <a:gd name="T29" fmla="*/ 256699 h 401"/>
              <a:gd name="T30" fmla="*/ 162148 w 376"/>
              <a:gd name="T31" fmla="*/ 215730 h 401"/>
              <a:gd name="T32" fmla="*/ 121771 w 376"/>
              <a:gd name="T33" fmla="*/ 115226 h 401"/>
              <a:gd name="T34" fmla="*/ 118567 w 376"/>
              <a:gd name="T35" fmla="*/ 115226 h 4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Freeform 11">
            <a:extLst>
              <a:ext uri="{FF2B5EF4-FFF2-40B4-BE49-F238E27FC236}">
                <a16:creationId xmlns:a16="http://schemas.microsoft.com/office/drawing/2014/main" id="{C39071BC-04C7-4AA9-ABB6-DC59EE6EE968}"/>
              </a:ext>
            </a:extLst>
          </p:cNvPr>
          <p:cNvSpPr>
            <a:spLocks noEditPoints="1"/>
          </p:cNvSpPr>
          <p:nvPr/>
        </p:nvSpPr>
        <p:spPr bwMode="auto">
          <a:xfrm>
            <a:off x="2611438" y="3027363"/>
            <a:ext cx="311150" cy="311150"/>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Freeform 21">
            <a:extLst>
              <a:ext uri="{FF2B5EF4-FFF2-40B4-BE49-F238E27FC236}">
                <a16:creationId xmlns:a16="http://schemas.microsoft.com/office/drawing/2014/main" id="{BEBEA892-B647-484C-8DEF-BDD10E0FD75C}"/>
              </a:ext>
            </a:extLst>
          </p:cNvPr>
          <p:cNvSpPr>
            <a:spLocks noEditPoints="1"/>
          </p:cNvSpPr>
          <p:nvPr/>
        </p:nvSpPr>
        <p:spPr bwMode="auto">
          <a:xfrm>
            <a:off x="2644775" y="4857750"/>
            <a:ext cx="263525" cy="265113"/>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Freeform 16">
            <a:extLst>
              <a:ext uri="{FF2B5EF4-FFF2-40B4-BE49-F238E27FC236}">
                <a16:creationId xmlns:a16="http://schemas.microsoft.com/office/drawing/2014/main" id="{154B1306-2367-4FFE-8765-F2343631FC56}"/>
              </a:ext>
            </a:extLst>
          </p:cNvPr>
          <p:cNvSpPr>
            <a:spLocks noChangeAspect="1" noEditPoints="1"/>
          </p:cNvSpPr>
          <p:nvPr/>
        </p:nvSpPr>
        <p:spPr bwMode="auto">
          <a:xfrm>
            <a:off x="2643188" y="3952875"/>
            <a:ext cx="247650" cy="247650"/>
          </a:xfrm>
          <a:custGeom>
            <a:avLst/>
            <a:gdLst>
              <a:gd name="T0" fmla="*/ 136 w 360"/>
              <a:gd name="T1" fmla="*/ 226 h 361"/>
              <a:gd name="T2" fmla="*/ 56 w 360"/>
              <a:gd name="T3" fmla="*/ 194 h 361"/>
              <a:gd name="T4" fmla="*/ 56 w 360"/>
              <a:gd name="T5" fmla="*/ 221 h 361"/>
              <a:gd name="T6" fmla="*/ 136 w 360"/>
              <a:gd name="T7" fmla="*/ 253 h 361"/>
              <a:gd name="T8" fmla="*/ 136 w 360"/>
              <a:gd name="T9" fmla="*/ 226 h 361"/>
              <a:gd name="T10" fmla="*/ 136 w 360"/>
              <a:gd name="T11" fmla="*/ 143 h 361"/>
              <a:gd name="T12" fmla="*/ 56 w 360"/>
              <a:gd name="T13" fmla="*/ 111 h 361"/>
              <a:gd name="T14" fmla="*/ 56 w 360"/>
              <a:gd name="T15" fmla="*/ 138 h 361"/>
              <a:gd name="T16" fmla="*/ 136 w 360"/>
              <a:gd name="T17" fmla="*/ 170 h 361"/>
              <a:gd name="T18" fmla="*/ 136 w 360"/>
              <a:gd name="T19" fmla="*/ 143 h 361"/>
              <a:gd name="T20" fmla="*/ 351 w 360"/>
              <a:gd name="T21" fmla="*/ 4 h 361"/>
              <a:gd name="T22" fmla="*/ 332 w 360"/>
              <a:gd name="T23" fmla="*/ 2 h 361"/>
              <a:gd name="T24" fmla="*/ 180 w 360"/>
              <a:gd name="T25" fmla="*/ 63 h 361"/>
              <a:gd name="T26" fmla="*/ 27 w 360"/>
              <a:gd name="T27" fmla="*/ 2 h 361"/>
              <a:gd name="T28" fmla="*/ 8 w 360"/>
              <a:gd name="T29" fmla="*/ 4 h 361"/>
              <a:gd name="T30" fmla="*/ 0 w 360"/>
              <a:gd name="T31" fmla="*/ 21 h 361"/>
              <a:gd name="T32" fmla="*/ 0 w 360"/>
              <a:gd name="T33" fmla="*/ 277 h 361"/>
              <a:gd name="T34" fmla="*/ 12 w 360"/>
              <a:gd name="T35" fmla="*/ 295 h 361"/>
              <a:gd name="T36" fmla="*/ 172 w 360"/>
              <a:gd name="T37" fmla="*/ 359 h 361"/>
              <a:gd name="T38" fmla="*/ 176 w 360"/>
              <a:gd name="T39" fmla="*/ 361 h 361"/>
              <a:gd name="T40" fmla="*/ 180 w 360"/>
              <a:gd name="T41" fmla="*/ 361 h 361"/>
              <a:gd name="T42" fmla="*/ 184 w 360"/>
              <a:gd name="T43" fmla="*/ 361 h 361"/>
              <a:gd name="T44" fmla="*/ 187 w 360"/>
              <a:gd name="T45" fmla="*/ 359 h 361"/>
              <a:gd name="T46" fmla="*/ 347 w 360"/>
              <a:gd name="T47" fmla="*/ 295 h 361"/>
              <a:gd name="T48" fmla="*/ 360 w 360"/>
              <a:gd name="T49" fmla="*/ 277 h 361"/>
              <a:gd name="T50" fmla="*/ 360 w 360"/>
              <a:gd name="T51" fmla="*/ 21 h 361"/>
              <a:gd name="T52" fmla="*/ 351 w 360"/>
              <a:gd name="T53" fmla="*/ 4 h 361"/>
              <a:gd name="T54" fmla="*/ 160 w 360"/>
              <a:gd name="T55" fmla="*/ 320 h 361"/>
              <a:gd name="T56" fmla="*/ 32 w 360"/>
              <a:gd name="T57" fmla="*/ 269 h 361"/>
              <a:gd name="T58" fmla="*/ 32 w 360"/>
              <a:gd name="T59" fmla="*/ 45 h 361"/>
              <a:gd name="T60" fmla="*/ 160 w 360"/>
              <a:gd name="T61" fmla="*/ 96 h 361"/>
              <a:gd name="T62" fmla="*/ 160 w 360"/>
              <a:gd name="T63" fmla="*/ 320 h 361"/>
              <a:gd name="T64" fmla="*/ 328 w 360"/>
              <a:gd name="T65" fmla="*/ 269 h 361"/>
              <a:gd name="T66" fmla="*/ 200 w 360"/>
              <a:gd name="T67" fmla="*/ 320 h 361"/>
              <a:gd name="T68" fmla="*/ 200 w 360"/>
              <a:gd name="T69" fmla="*/ 96 h 361"/>
              <a:gd name="T70" fmla="*/ 328 w 360"/>
              <a:gd name="T71" fmla="*/ 45 h 361"/>
              <a:gd name="T72" fmla="*/ 328 w 360"/>
              <a:gd name="T73" fmla="*/ 269 h 361"/>
              <a:gd name="T74" fmla="*/ 304 w 360"/>
              <a:gd name="T75" fmla="*/ 194 h 361"/>
              <a:gd name="T76" fmla="*/ 224 w 360"/>
              <a:gd name="T77" fmla="*/ 226 h 361"/>
              <a:gd name="T78" fmla="*/ 224 w 360"/>
              <a:gd name="T79" fmla="*/ 253 h 361"/>
              <a:gd name="T80" fmla="*/ 304 w 360"/>
              <a:gd name="T81" fmla="*/ 221 h 361"/>
              <a:gd name="T82" fmla="*/ 304 w 360"/>
              <a:gd name="T83" fmla="*/ 194 h 361"/>
              <a:gd name="T84" fmla="*/ 304 w 360"/>
              <a:gd name="T85" fmla="*/ 111 h 361"/>
              <a:gd name="T86" fmla="*/ 224 w 360"/>
              <a:gd name="T87" fmla="*/ 143 h 361"/>
              <a:gd name="T88" fmla="*/ 224 w 360"/>
              <a:gd name="T89" fmla="*/ 170 h 361"/>
              <a:gd name="T90" fmla="*/ 304 w 360"/>
              <a:gd name="T91" fmla="*/ 138 h 361"/>
              <a:gd name="T92" fmla="*/ 304 w 360"/>
              <a:gd name="T93" fmla="*/ 11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0" h="361">
                <a:moveTo>
                  <a:pt x="136" y="226"/>
                </a:moveTo>
                <a:cubicBezTo>
                  <a:pt x="56" y="194"/>
                  <a:pt x="56" y="194"/>
                  <a:pt x="56" y="194"/>
                </a:cubicBezTo>
                <a:cubicBezTo>
                  <a:pt x="56" y="221"/>
                  <a:pt x="56" y="221"/>
                  <a:pt x="56" y="221"/>
                </a:cubicBezTo>
                <a:cubicBezTo>
                  <a:pt x="136" y="253"/>
                  <a:pt x="136" y="253"/>
                  <a:pt x="136" y="253"/>
                </a:cubicBezTo>
                <a:lnTo>
                  <a:pt x="136" y="226"/>
                </a:lnTo>
                <a:close/>
                <a:moveTo>
                  <a:pt x="136" y="143"/>
                </a:moveTo>
                <a:cubicBezTo>
                  <a:pt x="56" y="111"/>
                  <a:pt x="56" y="111"/>
                  <a:pt x="56" y="111"/>
                </a:cubicBezTo>
                <a:cubicBezTo>
                  <a:pt x="56" y="138"/>
                  <a:pt x="56" y="138"/>
                  <a:pt x="56" y="138"/>
                </a:cubicBezTo>
                <a:cubicBezTo>
                  <a:pt x="136" y="170"/>
                  <a:pt x="136" y="170"/>
                  <a:pt x="136" y="170"/>
                </a:cubicBezTo>
                <a:lnTo>
                  <a:pt x="136" y="143"/>
                </a:lnTo>
                <a:close/>
                <a:moveTo>
                  <a:pt x="351" y="4"/>
                </a:moveTo>
                <a:cubicBezTo>
                  <a:pt x="345" y="1"/>
                  <a:pt x="338" y="0"/>
                  <a:pt x="332" y="2"/>
                </a:cubicBezTo>
                <a:cubicBezTo>
                  <a:pt x="180" y="63"/>
                  <a:pt x="180" y="63"/>
                  <a:pt x="180" y="63"/>
                </a:cubicBezTo>
                <a:cubicBezTo>
                  <a:pt x="27" y="2"/>
                  <a:pt x="27" y="2"/>
                  <a:pt x="27" y="2"/>
                </a:cubicBezTo>
                <a:cubicBezTo>
                  <a:pt x="21" y="0"/>
                  <a:pt x="14" y="1"/>
                  <a:pt x="8" y="4"/>
                </a:cubicBezTo>
                <a:cubicBezTo>
                  <a:pt x="3" y="8"/>
                  <a:pt x="0" y="14"/>
                  <a:pt x="0" y="21"/>
                </a:cubicBezTo>
                <a:cubicBezTo>
                  <a:pt x="0" y="277"/>
                  <a:pt x="0" y="277"/>
                  <a:pt x="0" y="277"/>
                </a:cubicBezTo>
                <a:cubicBezTo>
                  <a:pt x="0" y="285"/>
                  <a:pt x="5" y="292"/>
                  <a:pt x="12" y="295"/>
                </a:cubicBezTo>
                <a:cubicBezTo>
                  <a:pt x="172" y="359"/>
                  <a:pt x="172" y="359"/>
                  <a:pt x="172" y="359"/>
                </a:cubicBezTo>
                <a:cubicBezTo>
                  <a:pt x="172" y="359"/>
                  <a:pt x="175" y="360"/>
                  <a:pt x="176" y="361"/>
                </a:cubicBezTo>
                <a:cubicBezTo>
                  <a:pt x="177" y="361"/>
                  <a:pt x="178" y="361"/>
                  <a:pt x="180" y="361"/>
                </a:cubicBezTo>
                <a:cubicBezTo>
                  <a:pt x="181" y="361"/>
                  <a:pt x="182" y="361"/>
                  <a:pt x="184" y="361"/>
                </a:cubicBezTo>
                <a:cubicBezTo>
                  <a:pt x="184" y="360"/>
                  <a:pt x="187" y="359"/>
                  <a:pt x="187" y="359"/>
                </a:cubicBezTo>
                <a:cubicBezTo>
                  <a:pt x="347" y="295"/>
                  <a:pt x="347" y="295"/>
                  <a:pt x="347" y="295"/>
                </a:cubicBezTo>
                <a:cubicBezTo>
                  <a:pt x="355" y="292"/>
                  <a:pt x="360" y="285"/>
                  <a:pt x="360" y="277"/>
                </a:cubicBezTo>
                <a:cubicBezTo>
                  <a:pt x="360" y="21"/>
                  <a:pt x="360" y="21"/>
                  <a:pt x="360" y="21"/>
                </a:cubicBezTo>
                <a:cubicBezTo>
                  <a:pt x="360" y="14"/>
                  <a:pt x="356" y="8"/>
                  <a:pt x="351" y="4"/>
                </a:cubicBezTo>
                <a:close/>
                <a:moveTo>
                  <a:pt x="160" y="320"/>
                </a:moveTo>
                <a:cubicBezTo>
                  <a:pt x="32" y="269"/>
                  <a:pt x="32" y="269"/>
                  <a:pt x="32" y="269"/>
                </a:cubicBezTo>
                <a:cubicBezTo>
                  <a:pt x="32" y="45"/>
                  <a:pt x="32" y="45"/>
                  <a:pt x="32" y="45"/>
                </a:cubicBezTo>
                <a:cubicBezTo>
                  <a:pt x="160" y="96"/>
                  <a:pt x="160" y="96"/>
                  <a:pt x="160" y="96"/>
                </a:cubicBezTo>
                <a:lnTo>
                  <a:pt x="160" y="320"/>
                </a:lnTo>
                <a:close/>
                <a:moveTo>
                  <a:pt x="328" y="269"/>
                </a:moveTo>
                <a:cubicBezTo>
                  <a:pt x="200" y="320"/>
                  <a:pt x="200" y="320"/>
                  <a:pt x="200" y="320"/>
                </a:cubicBezTo>
                <a:cubicBezTo>
                  <a:pt x="200" y="96"/>
                  <a:pt x="200" y="96"/>
                  <a:pt x="200" y="96"/>
                </a:cubicBezTo>
                <a:cubicBezTo>
                  <a:pt x="328" y="45"/>
                  <a:pt x="328" y="45"/>
                  <a:pt x="328" y="45"/>
                </a:cubicBezTo>
                <a:lnTo>
                  <a:pt x="328" y="269"/>
                </a:lnTo>
                <a:close/>
                <a:moveTo>
                  <a:pt x="304" y="194"/>
                </a:moveTo>
                <a:cubicBezTo>
                  <a:pt x="224" y="226"/>
                  <a:pt x="224" y="226"/>
                  <a:pt x="224" y="226"/>
                </a:cubicBezTo>
                <a:cubicBezTo>
                  <a:pt x="224" y="253"/>
                  <a:pt x="224" y="253"/>
                  <a:pt x="224" y="253"/>
                </a:cubicBezTo>
                <a:cubicBezTo>
                  <a:pt x="304" y="221"/>
                  <a:pt x="304" y="221"/>
                  <a:pt x="304" y="221"/>
                </a:cubicBezTo>
                <a:lnTo>
                  <a:pt x="304" y="194"/>
                </a:lnTo>
                <a:close/>
                <a:moveTo>
                  <a:pt x="304" y="111"/>
                </a:moveTo>
                <a:cubicBezTo>
                  <a:pt x="224" y="143"/>
                  <a:pt x="224" y="143"/>
                  <a:pt x="224" y="143"/>
                </a:cubicBezTo>
                <a:cubicBezTo>
                  <a:pt x="224" y="170"/>
                  <a:pt x="224" y="170"/>
                  <a:pt x="224" y="170"/>
                </a:cubicBezTo>
                <a:cubicBezTo>
                  <a:pt x="304" y="138"/>
                  <a:pt x="304" y="138"/>
                  <a:pt x="304" y="138"/>
                </a:cubicBezTo>
                <a:lnTo>
                  <a:pt x="304" y="111"/>
                </a:lnTo>
                <a:close/>
              </a:path>
            </a:pathLst>
          </a:custGeom>
          <a:solidFill>
            <a:schemeClr val="accent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9" name="TextBox 48">
            <a:extLst>
              <a:ext uri="{FF2B5EF4-FFF2-40B4-BE49-F238E27FC236}">
                <a16:creationId xmlns:a16="http://schemas.microsoft.com/office/drawing/2014/main" id="{525BB2FD-0ABA-448A-91AA-ECF26BD8819D}"/>
              </a:ext>
            </a:extLst>
          </p:cNvPr>
          <p:cNvSpPr txBox="1">
            <a:spLocks noChangeArrowheads="1"/>
          </p:cNvSpPr>
          <p:nvPr/>
        </p:nvSpPr>
        <p:spPr bwMode="auto">
          <a:xfrm>
            <a:off x="5667375" y="1906588"/>
            <a:ext cx="484187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There are many variations of passages of Lorem Ipsum available, but the majority have suffered alteration in some form, by injected humor, or randomized words which don't look even slightly believable.</a:t>
            </a:r>
            <a:endParaRPr kumimoji="0" lang="id-ID" altLang="zh-CN" sz="11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zh-CN" sz="11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0" name="TextBox 49">
            <a:extLst>
              <a:ext uri="{FF2B5EF4-FFF2-40B4-BE49-F238E27FC236}">
                <a16:creationId xmlns:a16="http://schemas.microsoft.com/office/drawing/2014/main" id="{C61D205F-C534-4740-BC7A-F0D4E70F0919}"/>
              </a:ext>
            </a:extLst>
          </p:cNvPr>
          <p:cNvSpPr txBox="1"/>
          <p:nvPr/>
        </p:nvSpPr>
        <p:spPr>
          <a:xfrm>
            <a:off x="5691188" y="2867025"/>
            <a:ext cx="4841875" cy="60016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There are many variations of passages of </a:t>
            </a:r>
            <a:r>
              <a:rPr kumimoji="0" lang="en-US" sz="1100" b="0" i="0" u="none" strike="noStrike" kern="1200" cap="none" spc="0" normalizeH="0" baseline="0" noProof="0" dirty="0" err="1">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available, but the majority have suffered alteration in some form, by injected humor, or randomized words which don't look even slightly believable.</a:t>
            </a:r>
            <a:endParaRPr kumimoji="0" lang="id-ID" sz="11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1" name="TextBox 50">
            <a:extLst>
              <a:ext uri="{FF2B5EF4-FFF2-40B4-BE49-F238E27FC236}">
                <a16:creationId xmlns:a16="http://schemas.microsoft.com/office/drawing/2014/main" id="{3EF5A415-ECAA-405D-AF54-65466220A2D1}"/>
              </a:ext>
            </a:extLst>
          </p:cNvPr>
          <p:cNvSpPr txBox="1"/>
          <p:nvPr/>
        </p:nvSpPr>
        <p:spPr>
          <a:xfrm>
            <a:off x="5667375" y="3797300"/>
            <a:ext cx="4841875" cy="60016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There are many variations of passages of </a:t>
            </a:r>
            <a:r>
              <a:rPr kumimoji="0" lang="en-US" sz="1100" b="0" i="0" u="none" strike="noStrike" kern="1200" cap="none" spc="0" normalizeH="0" baseline="0" noProof="0" dirty="0" err="1">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available, but the majority have suffered alteration in some form, by injected humor, or randomized words which don't look even slightly believable.</a:t>
            </a:r>
            <a:endParaRPr kumimoji="0" lang="id-ID" sz="11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2" name="TextBox 51">
            <a:extLst>
              <a:ext uri="{FF2B5EF4-FFF2-40B4-BE49-F238E27FC236}">
                <a16:creationId xmlns:a16="http://schemas.microsoft.com/office/drawing/2014/main" id="{27D1A2CF-915C-4C26-8AB5-03947074F9CC}"/>
              </a:ext>
            </a:extLst>
          </p:cNvPr>
          <p:cNvSpPr txBox="1"/>
          <p:nvPr/>
        </p:nvSpPr>
        <p:spPr>
          <a:xfrm>
            <a:off x="5667375" y="4713288"/>
            <a:ext cx="4841875" cy="60016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There are many variations of passages of </a:t>
            </a:r>
            <a:r>
              <a:rPr kumimoji="0" lang="en-US" sz="1100" b="0" i="0" u="none" strike="noStrike" kern="1200" cap="none" spc="0" normalizeH="0" baseline="0" noProof="0" dirty="0" err="1">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Lorem</a:t>
            </a:r>
            <a:r>
              <a:rPr kumimoji="0" lang="en-US" sz="11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available, but the majority have suffered alteration in some form, by injected humor, or randomized words which don't look even slightly believable.</a:t>
            </a:r>
            <a:endParaRPr kumimoji="0" lang="id-ID" sz="11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dirty="0">
              <a:ln>
                <a:noFill/>
              </a:ln>
              <a:solidFill>
                <a:srgbClr val="FC790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26" name="组合 25">
            <a:extLst>
              <a:ext uri="{FF2B5EF4-FFF2-40B4-BE49-F238E27FC236}">
                <a16:creationId xmlns:a16="http://schemas.microsoft.com/office/drawing/2014/main" id="{92FE2B65-894D-47AD-B690-6FF6EAA0AF99}"/>
              </a:ext>
            </a:extLst>
          </p:cNvPr>
          <p:cNvGrpSpPr/>
          <p:nvPr>
            <p:custDataLst>
              <p:tags r:id="rId1"/>
            </p:custDataLst>
          </p:nvPr>
        </p:nvGrpSpPr>
        <p:grpSpPr>
          <a:xfrm>
            <a:off x="1410288" y="220196"/>
            <a:ext cx="9371425" cy="6399544"/>
            <a:chOff x="1410288" y="220196"/>
            <a:chExt cx="9371425" cy="6399544"/>
          </a:xfrm>
        </p:grpSpPr>
        <p:sp>
          <p:nvSpPr>
            <p:cNvPr id="27" name="TextBox 3">
              <a:extLst>
                <a:ext uri="{FF2B5EF4-FFF2-40B4-BE49-F238E27FC236}">
                  <a16:creationId xmlns:a16="http://schemas.microsoft.com/office/drawing/2014/main" id="{E1F27171-8669-48A9-BB9C-FECB4B663954}"/>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28" name="TextBox 4">
              <a:extLst>
                <a:ext uri="{FF2B5EF4-FFF2-40B4-BE49-F238E27FC236}">
                  <a16:creationId xmlns:a16="http://schemas.microsoft.com/office/drawing/2014/main" id="{6141572B-A905-480C-99B0-066F0EA921E2}"/>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29" name="组合 28">
              <a:extLst>
                <a:ext uri="{FF2B5EF4-FFF2-40B4-BE49-F238E27FC236}">
                  <a16:creationId xmlns:a16="http://schemas.microsoft.com/office/drawing/2014/main" id="{3E1C3ECB-826D-48D3-B6D9-C0EF46FB7765}"/>
                </a:ext>
              </a:extLst>
            </p:cNvPr>
            <p:cNvGrpSpPr/>
            <p:nvPr/>
          </p:nvGrpSpPr>
          <p:grpSpPr>
            <a:xfrm>
              <a:off x="5411788" y="6454914"/>
              <a:ext cx="1368425" cy="164826"/>
              <a:chOff x="5578475" y="6512064"/>
              <a:chExt cx="1368425" cy="164826"/>
            </a:xfrm>
          </p:grpSpPr>
          <p:sp>
            <p:nvSpPr>
              <p:cNvPr id="30" name="Oval 16">
                <a:extLst>
                  <a:ext uri="{FF2B5EF4-FFF2-40B4-BE49-F238E27FC236}">
                    <a16:creationId xmlns:a16="http://schemas.microsoft.com/office/drawing/2014/main" id="{935A13F3-63FA-474D-A2B8-A9931CBD7128}"/>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1" name="Oval 17">
                <a:extLst>
                  <a:ext uri="{FF2B5EF4-FFF2-40B4-BE49-F238E27FC236}">
                    <a16:creationId xmlns:a16="http://schemas.microsoft.com/office/drawing/2014/main" id="{F8A99EEA-81E1-4C0B-A50F-95F975C2CEB8}"/>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Oval 18">
                <a:extLst>
                  <a:ext uri="{FF2B5EF4-FFF2-40B4-BE49-F238E27FC236}">
                    <a16:creationId xmlns:a16="http://schemas.microsoft.com/office/drawing/2014/main" id="{0B14040F-361A-497F-ACF5-D2FD4A687140}"/>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3" name="Oval 19">
                <a:extLst>
                  <a:ext uri="{FF2B5EF4-FFF2-40B4-BE49-F238E27FC236}">
                    <a16:creationId xmlns:a16="http://schemas.microsoft.com/office/drawing/2014/main" id="{DC4E8B81-2B32-4B93-9056-3287C4AD7605}"/>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4" name="Oval 20">
                <a:extLst>
                  <a:ext uri="{FF2B5EF4-FFF2-40B4-BE49-F238E27FC236}">
                    <a16:creationId xmlns:a16="http://schemas.microsoft.com/office/drawing/2014/main" id="{7435A00C-4EBA-4831-A01A-68F403C8508E}"/>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 name="Oval 19">
                <a:extLst>
                  <a:ext uri="{FF2B5EF4-FFF2-40B4-BE49-F238E27FC236}">
                    <a16:creationId xmlns:a16="http://schemas.microsoft.com/office/drawing/2014/main" id="{EE765A30-28FA-4C2E-9E06-17688F4F3B5B}"/>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402019145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31D1C1-86A5-426D-9CDC-CE65657169E2}"/>
              </a:ext>
            </a:extLst>
          </p:cNvPr>
          <p:cNvGrpSpPr>
            <a:grpSpLocks noChangeAspect="1"/>
          </p:cNvGrpSpPr>
          <p:nvPr/>
        </p:nvGrpSpPr>
        <p:grpSpPr bwMode="auto">
          <a:xfrm rot="4351113">
            <a:off x="6598444" y="1807369"/>
            <a:ext cx="5087937" cy="3508375"/>
            <a:chOff x="940378" y="1114346"/>
            <a:chExt cx="7056438" cy="4867275"/>
          </a:xfrm>
        </p:grpSpPr>
        <p:sp>
          <p:nvSpPr>
            <p:cNvPr id="6" name="Arc 682">
              <a:extLst>
                <a:ext uri="{FF2B5EF4-FFF2-40B4-BE49-F238E27FC236}">
                  <a16:creationId xmlns:a16="http://schemas.microsoft.com/office/drawing/2014/main" id="{137B48FF-0C42-4C97-B82A-A7DD9FB497AD}"/>
                </a:ext>
              </a:extLst>
            </p:cNvPr>
            <p:cNvSpPr>
              <a:spLocks/>
            </p:cNvSpPr>
            <p:nvPr/>
          </p:nvSpPr>
          <p:spPr bwMode="auto">
            <a:xfrm rot="18746405">
              <a:off x="3551168" y="1122728"/>
              <a:ext cx="1015301" cy="1001773"/>
            </a:xfrm>
            <a:custGeom>
              <a:avLst/>
              <a:gdLst>
                <a:gd name="T0" fmla="*/ 2147483647 w 21600"/>
                <a:gd name="T1" fmla="*/ 0 h 21356"/>
                <a:gd name="T2" fmla="*/ 2147483647 w 21600"/>
                <a:gd name="T3" fmla="*/ 2147483647 h 21356"/>
                <a:gd name="T4" fmla="*/ 0 w 21600"/>
                <a:gd name="T5" fmla="*/ 2147483647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fill="none" extrusionOk="0">
                  <a:moveTo>
                    <a:pt x="3237" y="-1"/>
                  </a:moveTo>
                  <a:cubicBezTo>
                    <a:pt x="13795" y="1600"/>
                    <a:pt x="21600" y="10676"/>
                    <a:pt x="21600" y="21356"/>
                  </a:cubicBezTo>
                </a:path>
                <a:path w="21600" h="21356" stroke="0" extrusionOk="0">
                  <a:moveTo>
                    <a:pt x="3237" y="-1"/>
                  </a:moveTo>
                  <a:cubicBezTo>
                    <a:pt x="13795" y="1600"/>
                    <a:pt x="21600" y="10676"/>
                    <a:pt x="21600" y="21356"/>
                  </a:cubicBezTo>
                  <a:lnTo>
                    <a:pt x="0" y="21356"/>
                  </a:lnTo>
                  <a:lnTo>
                    <a:pt x="3237" y="-1"/>
                  </a:lnTo>
                  <a:close/>
                </a:path>
              </a:pathLst>
            </a:custGeom>
            <a:noFill/>
            <a:ln w="38100">
              <a:solidFill>
                <a:schemeClr val="bg1">
                  <a:lumMod val="50000"/>
                </a:schemeClr>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377" rtl="0" eaLnBrk="1" fontAlgn="auto" latinLnBrk="1" hangingPunct="1">
                <a:lnSpc>
                  <a:spcPct val="100000"/>
                </a:lnSpc>
                <a:spcBef>
                  <a:spcPts val="0"/>
                </a:spcBef>
                <a:spcAft>
                  <a:spcPts val="0"/>
                </a:spcAft>
                <a:buClrTx/>
                <a:buSzTx/>
                <a:buFontTx/>
                <a:buNone/>
                <a:tabLst/>
                <a:defRPr/>
              </a:pPr>
              <a:endParaRPr kumimoji="1" lang="zh-CN" altLang="en-US" sz="24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Freeform 673">
              <a:extLst>
                <a:ext uri="{FF2B5EF4-FFF2-40B4-BE49-F238E27FC236}">
                  <a16:creationId xmlns:a16="http://schemas.microsoft.com/office/drawing/2014/main" id="{0BF00B44-DF43-4DFE-A00E-D76FCEBEC7A9}"/>
                </a:ext>
              </a:extLst>
            </p:cNvPr>
            <p:cNvSpPr>
              <a:spLocks noEditPoints="1"/>
            </p:cNvSpPr>
            <p:nvPr/>
          </p:nvSpPr>
          <p:spPr bwMode="auto">
            <a:xfrm rot="21275257">
              <a:off x="4202494" y="1582134"/>
              <a:ext cx="2628826" cy="2631853"/>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Freeform 675">
              <a:extLst>
                <a:ext uri="{FF2B5EF4-FFF2-40B4-BE49-F238E27FC236}">
                  <a16:creationId xmlns:a16="http://schemas.microsoft.com/office/drawing/2014/main" id="{88AF6CC7-97B5-4658-A5B6-BC22E261FFEA}"/>
                </a:ext>
              </a:extLst>
            </p:cNvPr>
            <p:cNvSpPr>
              <a:spLocks noEditPoints="1"/>
            </p:cNvSpPr>
            <p:nvPr/>
          </p:nvSpPr>
          <p:spPr bwMode="auto">
            <a:xfrm rot="21275257">
              <a:off x="939363" y="1652938"/>
              <a:ext cx="3428043" cy="3429116"/>
            </a:xfrm>
            <a:custGeom>
              <a:avLst/>
              <a:gdLst>
                <a:gd name="T0" fmla="*/ 2147483647 w 2622"/>
                <a:gd name="T1" fmla="*/ 2147483647 h 2622"/>
                <a:gd name="T2" fmla="*/ 2147483647 w 2622"/>
                <a:gd name="T3" fmla="*/ 2147483647 h 2622"/>
                <a:gd name="T4" fmla="*/ 2147483647 w 2622"/>
                <a:gd name="T5" fmla="*/ 2147483647 h 2622"/>
                <a:gd name="T6" fmla="*/ 2147483647 w 2622"/>
                <a:gd name="T7" fmla="*/ 2147483647 h 2622"/>
                <a:gd name="T8" fmla="*/ 2147483647 w 2622"/>
                <a:gd name="T9" fmla="*/ 2147483647 h 2622"/>
                <a:gd name="T10" fmla="*/ 2147483647 w 2622"/>
                <a:gd name="T11" fmla="*/ 2147483647 h 2622"/>
                <a:gd name="T12" fmla="*/ 2147483647 w 2622"/>
                <a:gd name="T13" fmla="*/ 2147483647 h 2622"/>
                <a:gd name="T14" fmla="*/ 2147483647 w 2622"/>
                <a:gd name="T15" fmla="*/ 2147483647 h 2622"/>
                <a:gd name="T16" fmla="*/ 2147483647 w 2622"/>
                <a:gd name="T17" fmla="*/ 2147483647 h 2622"/>
                <a:gd name="T18" fmla="*/ 2147483647 w 2622"/>
                <a:gd name="T19" fmla="*/ 2147483647 h 2622"/>
                <a:gd name="T20" fmla="*/ 2147483647 w 2622"/>
                <a:gd name="T21" fmla="*/ 2147483647 h 2622"/>
                <a:gd name="T22" fmla="*/ 2147483647 w 2622"/>
                <a:gd name="T23" fmla="*/ 2147483647 h 2622"/>
                <a:gd name="T24" fmla="*/ 2147483647 w 2622"/>
                <a:gd name="T25" fmla="*/ 2147483647 h 2622"/>
                <a:gd name="T26" fmla="*/ 2147483647 w 2622"/>
                <a:gd name="T27" fmla="*/ 2147483647 h 2622"/>
                <a:gd name="T28" fmla="*/ 2147483647 w 2622"/>
                <a:gd name="T29" fmla="*/ 2147483647 h 2622"/>
                <a:gd name="T30" fmla="*/ 2147483647 w 2622"/>
                <a:gd name="T31" fmla="*/ 2147483647 h 2622"/>
                <a:gd name="T32" fmla="*/ 2147483647 w 2622"/>
                <a:gd name="T33" fmla="*/ 2147483647 h 2622"/>
                <a:gd name="T34" fmla="*/ 2147483647 w 2622"/>
                <a:gd name="T35" fmla="*/ 2147483647 h 2622"/>
                <a:gd name="T36" fmla="*/ 2147483647 w 2622"/>
                <a:gd name="T37" fmla="*/ 2147483647 h 2622"/>
                <a:gd name="T38" fmla="*/ 2147483647 w 2622"/>
                <a:gd name="T39" fmla="*/ 2147483647 h 2622"/>
                <a:gd name="T40" fmla="*/ 2147483647 w 2622"/>
                <a:gd name="T41" fmla="*/ 2147483647 h 2622"/>
                <a:gd name="T42" fmla="*/ 2147483647 w 2622"/>
                <a:gd name="T43" fmla="*/ 2147483647 h 2622"/>
                <a:gd name="T44" fmla="*/ 2147483647 w 2622"/>
                <a:gd name="T45" fmla="*/ 2147483647 h 2622"/>
                <a:gd name="T46" fmla="*/ 2147483647 w 2622"/>
                <a:gd name="T47" fmla="*/ 2147483647 h 2622"/>
                <a:gd name="T48" fmla="*/ 2147483647 w 2622"/>
                <a:gd name="T49" fmla="*/ 2147483647 h 2622"/>
                <a:gd name="T50" fmla="*/ 2147483647 w 2622"/>
                <a:gd name="T51" fmla="*/ 2147483647 h 2622"/>
                <a:gd name="T52" fmla="*/ 2147483647 w 2622"/>
                <a:gd name="T53" fmla="*/ 2147483647 h 2622"/>
                <a:gd name="T54" fmla="*/ 2147483647 w 2622"/>
                <a:gd name="T55" fmla="*/ 2147483647 h 2622"/>
                <a:gd name="T56" fmla="*/ 2147483647 w 2622"/>
                <a:gd name="T57" fmla="*/ 2147483647 h 2622"/>
                <a:gd name="T58" fmla="*/ 2147483647 w 2622"/>
                <a:gd name="T59" fmla="*/ 2147483647 h 2622"/>
                <a:gd name="T60" fmla="*/ 2147483647 w 2622"/>
                <a:gd name="T61" fmla="*/ 2147483647 h 2622"/>
                <a:gd name="T62" fmla="*/ 2147483647 w 2622"/>
                <a:gd name="T63" fmla="*/ 2147483647 h 2622"/>
                <a:gd name="T64" fmla="*/ 2147483647 w 2622"/>
                <a:gd name="T65" fmla="*/ 2147483647 h 2622"/>
                <a:gd name="T66" fmla="*/ 2147483647 w 2622"/>
                <a:gd name="T67" fmla="*/ 2147483647 h 2622"/>
                <a:gd name="T68" fmla="*/ 2147483647 w 2622"/>
                <a:gd name="T69" fmla="*/ 2147483647 h 2622"/>
                <a:gd name="T70" fmla="*/ 2147483647 w 2622"/>
                <a:gd name="T71" fmla="*/ 2147483647 h 2622"/>
                <a:gd name="T72" fmla="*/ 2147483647 w 2622"/>
                <a:gd name="T73" fmla="*/ 2147483647 h 2622"/>
                <a:gd name="T74" fmla="*/ 2147483647 w 2622"/>
                <a:gd name="T75" fmla="*/ 2147483647 h 2622"/>
                <a:gd name="T76" fmla="*/ 2147483647 w 2622"/>
                <a:gd name="T77" fmla="*/ 2147483647 h 2622"/>
                <a:gd name="T78" fmla="*/ 2147483647 w 2622"/>
                <a:gd name="T79" fmla="*/ 2147483647 h 2622"/>
                <a:gd name="T80" fmla="*/ 2147483647 w 2622"/>
                <a:gd name="T81" fmla="*/ 2147483647 h 2622"/>
                <a:gd name="T82" fmla="*/ 2147483647 w 2622"/>
                <a:gd name="T83" fmla="*/ 2147483647 h 2622"/>
                <a:gd name="T84" fmla="*/ 2147483647 w 2622"/>
                <a:gd name="T85" fmla="*/ 2147483647 h 2622"/>
                <a:gd name="T86" fmla="*/ 2147483647 w 2622"/>
                <a:gd name="T87" fmla="*/ 2147483647 h 2622"/>
                <a:gd name="T88" fmla="*/ 2147483647 w 2622"/>
                <a:gd name="T89" fmla="*/ 2147483647 h 2622"/>
                <a:gd name="T90" fmla="*/ 2147483647 w 2622"/>
                <a:gd name="T91" fmla="*/ 2147483647 h 2622"/>
                <a:gd name="T92" fmla="*/ 2147483647 w 2622"/>
                <a:gd name="T93" fmla="*/ 2147483647 h 2622"/>
                <a:gd name="T94" fmla="*/ 2147483647 w 2622"/>
                <a:gd name="T95" fmla="*/ 2147483647 h 2622"/>
                <a:gd name="T96" fmla="*/ 2147483647 w 2622"/>
                <a:gd name="T97" fmla="*/ 2147483647 h 2622"/>
                <a:gd name="T98" fmla="*/ 2147483647 w 2622"/>
                <a:gd name="T99" fmla="*/ 2147483647 h 2622"/>
                <a:gd name="T100" fmla="*/ 2147483647 w 2622"/>
                <a:gd name="T101" fmla="*/ 2147483647 h 2622"/>
                <a:gd name="T102" fmla="*/ 2147483647 w 2622"/>
                <a:gd name="T103" fmla="*/ 2147483647 h 2622"/>
                <a:gd name="T104" fmla="*/ 2147483647 w 2622"/>
                <a:gd name="T105" fmla="*/ 2147483647 h 2622"/>
                <a:gd name="T106" fmla="*/ 2147483647 w 2622"/>
                <a:gd name="T107" fmla="*/ 214748364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rgbClr val="808080">
                <a:alpha val="79999"/>
              </a:srgb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Oval 676">
              <a:extLst>
                <a:ext uri="{FF2B5EF4-FFF2-40B4-BE49-F238E27FC236}">
                  <a16:creationId xmlns:a16="http://schemas.microsoft.com/office/drawing/2014/main" id="{74A72F11-FE7D-4E86-8C73-B224A390FB8C}"/>
                </a:ext>
              </a:extLst>
            </p:cNvPr>
            <p:cNvSpPr>
              <a:spLocks noChangeArrowheads="1"/>
            </p:cNvSpPr>
            <p:nvPr/>
          </p:nvSpPr>
          <p:spPr bwMode="auto">
            <a:xfrm rot="21275257">
              <a:off x="1305888" y="2016154"/>
              <a:ext cx="2694877" cy="2695722"/>
            </a:xfrm>
            <a:prstGeom prst="ellipse">
              <a:avLst/>
            </a:prstGeom>
            <a:solidFill>
              <a:schemeClr val="accent2"/>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ko-KR" altLang="en-US" sz="2400" b="0" i="0" u="none" strike="noStrike" kern="1200" cap="none" spc="0" normalizeH="0" baseline="0" noProof="0">
                <a:ln>
                  <a:noFill/>
                </a:ln>
                <a:solidFill>
                  <a:prstClr val="white">
                    <a:lumMod val="65000"/>
                  </a:prstClr>
                </a:solidFill>
                <a:effectLst/>
                <a:uLnTx/>
                <a:uFillTx/>
                <a:latin typeface="Agency FB" panose="020B0503020202020204" pitchFamily="34" charset="0"/>
                <a:cs typeface="+mn-ea"/>
                <a:sym typeface="Agency FB" panose="020B0503020202020204" pitchFamily="34" charset="0"/>
              </a:endParaRPr>
            </a:p>
          </p:txBody>
        </p:sp>
        <p:sp>
          <p:nvSpPr>
            <p:cNvPr id="10" name="Oval 677">
              <a:extLst>
                <a:ext uri="{FF2B5EF4-FFF2-40B4-BE49-F238E27FC236}">
                  <a16:creationId xmlns:a16="http://schemas.microsoft.com/office/drawing/2014/main" id="{E259544A-EB2F-416B-9BA1-C991F668F1BC}"/>
                </a:ext>
              </a:extLst>
            </p:cNvPr>
            <p:cNvSpPr>
              <a:spLocks noChangeArrowheads="1"/>
            </p:cNvSpPr>
            <p:nvPr/>
          </p:nvSpPr>
          <p:spPr bwMode="auto">
            <a:xfrm rot="21275257">
              <a:off x="4615306" y="1993473"/>
              <a:ext cx="1800988" cy="1801552"/>
            </a:xfrm>
            <a:prstGeom prst="ellipse">
              <a:avLst/>
            </a:prstGeom>
            <a:solidFill>
              <a:schemeClr val="accent3"/>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ko-KR" altLang="en-US" sz="2400" b="0" i="0" u="none" strike="noStrike" kern="1200" cap="none" spc="0" normalizeH="0" baseline="0" noProof="0" dirty="0">
                <a:ln>
                  <a:noFill/>
                </a:ln>
                <a:solidFill>
                  <a:prstClr val="white">
                    <a:lumMod val="65000"/>
                  </a:prstClr>
                </a:solidFill>
                <a:effectLst/>
                <a:uLnTx/>
                <a:uFillTx/>
                <a:latin typeface="Agency FB" panose="020B0503020202020204" pitchFamily="34" charset="0"/>
                <a:cs typeface="+mn-ea"/>
                <a:sym typeface="Agency FB" panose="020B0503020202020204" pitchFamily="34" charset="0"/>
              </a:endParaRPr>
            </a:p>
          </p:txBody>
        </p:sp>
        <p:sp>
          <p:nvSpPr>
            <p:cNvPr id="11" name="Freeform 679">
              <a:extLst>
                <a:ext uri="{FF2B5EF4-FFF2-40B4-BE49-F238E27FC236}">
                  <a16:creationId xmlns:a16="http://schemas.microsoft.com/office/drawing/2014/main" id="{527AC179-C98A-4880-B120-3B984D0D33DD}"/>
                </a:ext>
              </a:extLst>
            </p:cNvPr>
            <p:cNvSpPr>
              <a:spLocks noEditPoints="1"/>
            </p:cNvSpPr>
            <p:nvPr/>
          </p:nvSpPr>
          <p:spPr bwMode="auto">
            <a:xfrm rot="21275257">
              <a:off x="5691361" y="3677562"/>
              <a:ext cx="2302975" cy="2305900"/>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Oval 680">
              <a:extLst>
                <a:ext uri="{FF2B5EF4-FFF2-40B4-BE49-F238E27FC236}">
                  <a16:creationId xmlns:a16="http://schemas.microsoft.com/office/drawing/2014/main" id="{C4AB248D-C4EC-4BAD-B1B3-F2DC7336F30F}"/>
                </a:ext>
              </a:extLst>
            </p:cNvPr>
            <p:cNvSpPr>
              <a:spLocks noChangeArrowheads="1"/>
            </p:cNvSpPr>
            <p:nvPr/>
          </p:nvSpPr>
          <p:spPr bwMode="auto">
            <a:xfrm rot="21275257">
              <a:off x="6052490" y="4040625"/>
              <a:ext cx="1578617" cy="1579111"/>
            </a:xfrm>
            <a:prstGeom prst="ellipse">
              <a:avLst/>
            </a:prstGeom>
            <a:solidFill>
              <a:schemeClr val="accent4"/>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ko-KR" altLang="en-US" sz="2400" b="0" i="0" u="none" strike="noStrike" kern="1200" cap="none" spc="0" normalizeH="0" baseline="0" noProof="0">
                <a:ln>
                  <a:noFill/>
                </a:ln>
                <a:solidFill>
                  <a:prstClr val="white">
                    <a:lumMod val="65000"/>
                  </a:prstClr>
                </a:solidFill>
                <a:effectLst/>
                <a:uLnTx/>
                <a:uFillTx/>
                <a:latin typeface="Agency FB" panose="020B0503020202020204" pitchFamily="34" charset="0"/>
                <a:cs typeface="+mn-ea"/>
                <a:sym typeface="Agency FB" panose="020B0503020202020204" pitchFamily="34" charset="0"/>
              </a:endParaRPr>
            </a:p>
          </p:txBody>
        </p:sp>
        <p:sp>
          <p:nvSpPr>
            <p:cNvPr id="13" name="Arc 681">
              <a:extLst>
                <a:ext uri="{FF2B5EF4-FFF2-40B4-BE49-F238E27FC236}">
                  <a16:creationId xmlns:a16="http://schemas.microsoft.com/office/drawing/2014/main" id="{B0840D57-3C83-4A48-AD31-6651CF81E391}"/>
                </a:ext>
              </a:extLst>
            </p:cNvPr>
            <p:cNvSpPr>
              <a:spLocks/>
            </p:cNvSpPr>
            <p:nvPr/>
          </p:nvSpPr>
          <p:spPr bwMode="auto">
            <a:xfrm rot="7501686">
              <a:off x="4141423" y="3613065"/>
              <a:ext cx="1905065" cy="1549995"/>
            </a:xfrm>
            <a:custGeom>
              <a:avLst/>
              <a:gdLst>
                <a:gd name="T0" fmla="*/ 2147483647 w 21600"/>
                <a:gd name="T1" fmla="*/ 0 h 15695"/>
                <a:gd name="T2" fmla="*/ 2147483647 w 21600"/>
                <a:gd name="T3" fmla="*/ 2147483647 h 15695"/>
                <a:gd name="T4" fmla="*/ 0 w 21600"/>
                <a:gd name="T5" fmla="*/ 2147483647 h 15695"/>
                <a:gd name="T6" fmla="*/ 0 60000 65536"/>
                <a:gd name="T7" fmla="*/ 0 60000 65536"/>
                <a:gd name="T8" fmla="*/ 0 60000 65536"/>
                <a:gd name="T9" fmla="*/ 0 w 21600"/>
                <a:gd name="T10" fmla="*/ 0 h 15695"/>
                <a:gd name="T11" fmla="*/ 21600 w 21600"/>
                <a:gd name="T12" fmla="*/ 15695 h 15695"/>
              </a:gdLst>
              <a:ahLst/>
              <a:cxnLst>
                <a:cxn ang="T6">
                  <a:pos x="T0" y="T1"/>
                </a:cxn>
                <a:cxn ang="T7">
                  <a:pos x="T2" y="T3"/>
                </a:cxn>
                <a:cxn ang="T8">
                  <a:pos x="T4" y="T5"/>
                </a:cxn>
              </a:cxnLst>
              <a:rect l="T9" t="T10" r="T11" b="T12"/>
              <a:pathLst>
                <a:path w="21600" h="15695" fill="none" extrusionOk="0">
                  <a:moveTo>
                    <a:pt x="14840" y="-1"/>
                  </a:moveTo>
                  <a:cubicBezTo>
                    <a:pt x="19155" y="4079"/>
                    <a:pt x="21600" y="9756"/>
                    <a:pt x="21600" y="15695"/>
                  </a:cubicBezTo>
                </a:path>
                <a:path w="21600" h="15695" stroke="0" extrusionOk="0">
                  <a:moveTo>
                    <a:pt x="14840" y="-1"/>
                  </a:moveTo>
                  <a:cubicBezTo>
                    <a:pt x="19155" y="4079"/>
                    <a:pt x="21600" y="9756"/>
                    <a:pt x="21600" y="15695"/>
                  </a:cubicBezTo>
                  <a:lnTo>
                    <a:pt x="0" y="15695"/>
                  </a:lnTo>
                  <a:lnTo>
                    <a:pt x="14840" y="-1"/>
                  </a:lnTo>
                  <a:close/>
                </a:path>
              </a:pathLst>
            </a:custGeom>
            <a:noFill/>
            <a:ln w="38100">
              <a:solidFill>
                <a:schemeClr val="bg1">
                  <a:lumMod val="50000"/>
                </a:schemeClr>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377" rtl="0" eaLnBrk="1" fontAlgn="auto" latinLnBrk="1" hangingPunct="1">
                <a:lnSpc>
                  <a:spcPct val="100000"/>
                </a:lnSpc>
                <a:spcBef>
                  <a:spcPts val="0"/>
                </a:spcBef>
                <a:spcAft>
                  <a:spcPts val="0"/>
                </a:spcAft>
                <a:buClrTx/>
                <a:buSzTx/>
                <a:buFontTx/>
                <a:buNone/>
                <a:tabLst/>
                <a:defRPr/>
              </a:pPr>
              <a:endParaRPr kumimoji="1" lang="zh-CN" altLang="en-US" sz="24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Arc 683">
              <a:extLst>
                <a:ext uri="{FF2B5EF4-FFF2-40B4-BE49-F238E27FC236}">
                  <a16:creationId xmlns:a16="http://schemas.microsoft.com/office/drawing/2014/main" id="{0C557D63-CD89-4524-A139-7B8E2B2B8381}"/>
                </a:ext>
              </a:extLst>
            </p:cNvPr>
            <p:cNvSpPr>
              <a:spLocks/>
            </p:cNvSpPr>
            <p:nvPr/>
          </p:nvSpPr>
          <p:spPr bwMode="auto">
            <a:xfrm rot="256945">
              <a:off x="7017351" y="2745658"/>
              <a:ext cx="620879" cy="898574"/>
            </a:xfrm>
            <a:custGeom>
              <a:avLst/>
              <a:gdLst>
                <a:gd name="T0" fmla="*/ 2147483647 w 21600"/>
                <a:gd name="T1" fmla="*/ 0 h 31203"/>
                <a:gd name="T2" fmla="*/ 2147483647 w 21600"/>
                <a:gd name="T3" fmla="*/ 2147483647 h 31203"/>
                <a:gd name="T4" fmla="*/ 0 w 21600"/>
                <a:gd name="T5" fmla="*/ 2147483647 h 31203"/>
                <a:gd name="T6" fmla="*/ 0 60000 65536"/>
                <a:gd name="T7" fmla="*/ 0 60000 65536"/>
                <a:gd name="T8" fmla="*/ 0 60000 65536"/>
                <a:gd name="T9" fmla="*/ 0 w 21600"/>
                <a:gd name="T10" fmla="*/ 0 h 31203"/>
                <a:gd name="T11" fmla="*/ 21600 w 21600"/>
                <a:gd name="T12" fmla="*/ 31203 h 31203"/>
              </a:gdLst>
              <a:ahLst/>
              <a:cxnLst>
                <a:cxn ang="T6">
                  <a:pos x="T0" y="T1"/>
                </a:cxn>
                <a:cxn ang="T7">
                  <a:pos x="T2" y="T3"/>
                </a:cxn>
                <a:cxn ang="T8">
                  <a:pos x="T4" y="T5"/>
                </a:cxn>
              </a:cxnLst>
              <a:rect l="T9" t="T10" r="T11" b="T12"/>
              <a:pathLst>
                <a:path w="21600" h="31203" fill="none" extrusionOk="0">
                  <a:moveTo>
                    <a:pt x="3237" y="-1"/>
                  </a:moveTo>
                  <a:cubicBezTo>
                    <a:pt x="13795" y="1600"/>
                    <a:pt x="21600" y="10676"/>
                    <a:pt x="21600" y="21356"/>
                  </a:cubicBezTo>
                  <a:cubicBezTo>
                    <a:pt x="21600" y="24780"/>
                    <a:pt x="20785" y="28155"/>
                    <a:pt x="19224" y="31202"/>
                  </a:cubicBezTo>
                </a:path>
                <a:path w="21600" h="31203" stroke="0" extrusionOk="0">
                  <a:moveTo>
                    <a:pt x="3237" y="-1"/>
                  </a:moveTo>
                  <a:cubicBezTo>
                    <a:pt x="13795" y="1600"/>
                    <a:pt x="21600" y="10676"/>
                    <a:pt x="21600" y="21356"/>
                  </a:cubicBezTo>
                  <a:cubicBezTo>
                    <a:pt x="21600" y="24780"/>
                    <a:pt x="20785" y="28155"/>
                    <a:pt x="19224" y="31202"/>
                  </a:cubicBezTo>
                  <a:lnTo>
                    <a:pt x="0" y="21356"/>
                  </a:lnTo>
                  <a:lnTo>
                    <a:pt x="3237" y="-1"/>
                  </a:lnTo>
                  <a:close/>
                </a:path>
              </a:pathLst>
            </a:custGeom>
            <a:noFill/>
            <a:ln w="38100">
              <a:solidFill>
                <a:schemeClr val="bg1">
                  <a:lumMod val="50000"/>
                </a:schemeClr>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377" rtl="0" eaLnBrk="1" fontAlgn="auto" latinLnBrk="1" hangingPunct="1">
                <a:lnSpc>
                  <a:spcPct val="100000"/>
                </a:lnSpc>
                <a:spcBef>
                  <a:spcPts val="0"/>
                </a:spcBef>
                <a:spcAft>
                  <a:spcPts val="0"/>
                </a:spcAft>
                <a:buClrTx/>
                <a:buSzTx/>
                <a:buFontTx/>
                <a:buNone/>
                <a:tabLst/>
                <a:defRPr/>
              </a:pPr>
              <a:endParaRPr kumimoji="1" lang="zh-CN" altLang="en-US" sz="2400" b="0" i="0" u="none" strike="noStrike" kern="0" cap="none" spc="0" normalizeH="0" baseline="0" noProof="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5" name="Content Placeholder 2">
            <a:extLst>
              <a:ext uri="{FF2B5EF4-FFF2-40B4-BE49-F238E27FC236}">
                <a16:creationId xmlns:a16="http://schemas.microsoft.com/office/drawing/2014/main" id="{837235B4-23A1-444C-8AB3-C7CF94A46DFF}"/>
              </a:ext>
            </a:extLst>
          </p:cNvPr>
          <p:cNvSpPr txBox="1">
            <a:spLocks/>
          </p:cNvSpPr>
          <p:nvPr/>
        </p:nvSpPr>
        <p:spPr>
          <a:xfrm>
            <a:off x="10499725" y="2752725"/>
            <a:ext cx="790575" cy="314325"/>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Video</a:t>
            </a:r>
            <a:endParaRPr kumimoji="0" lang="en-US" sz="1100" b="1"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6" name="Content Placeholder 2">
            <a:extLst>
              <a:ext uri="{FF2B5EF4-FFF2-40B4-BE49-F238E27FC236}">
                <a16:creationId xmlns:a16="http://schemas.microsoft.com/office/drawing/2014/main" id="{52597EF8-2552-4D8F-A8A4-A910827F3372}"/>
              </a:ext>
            </a:extLst>
          </p:cNvPr>
          <p:cNvSpPr txBox="1">
            <a:spLocks/>
          </p:cNvSpPr>
          <p:nvPr/>
        </p:nvSpPr>
        <p:spPr>
          <a:xfrm>
            <a:off x="10104438" y="5443538"/>
            <a:ext cx="790575" cy="3159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Web</a:t>
            </a:r>
            <a:endParaRPr kumimoji="0" lang="en-US" sz="1100" b="1"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Content Placeholder 2">
            <a:extLst>
              <a:ext uri="{FF2B5EF4-FFF2-40B4-BE49-F238E27FC236}">
                <a16:creationId xmlns:a16="http://schemas.microsoft.com/office/drawing/2014/main" id="{80E82D9B-00F5-4188-ACEA-6D150ED47195}"/>
              </a:ext>
            </a:extLst>
          </p:cNvPr>
          <p:cNvSpPr txBox="1">
            <a:spLocks/>
          </p:cNvSpPr>
          <p:nvPr/>
        </p:nvSpPr>
        <p:spPr>
          <a:xfrm>
            <a:off x="7335838" y="3902075"/>
            <a:ext cx="790575" cy="315913"/>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1400" b="1"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Graphic</a:t>
            </a:r>
            <a:endParaRPr kumimoji="0" lang="en-US" sz="1100" b="1"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18" name="Group 17">
            <a:extLst>
              <a:ext uri="{FF2B5EF4-FFF2-40B4-BE49-F238E27FC236}">
                <a16:creationId xmlns:a16="http://schemas.microsoft.com/office/drawing/2014/main" id="{EF64A63D-95E7-4750-8D48-4F5F50869FDF}"/>
              </a:ext>
            </a:extLst>
          </p:cNvPr>
          <p:cNvGrpSpPr/>
          <p:nvPr/>
        </p:nvGrpSpPr>
        <p:grpSpPr>
          <a:xfrm>
            <a:off x="8586480" y="5284163"/>
            <a:ext cx="378565" cy="378564"/>
            <a:chOff x="5607370" y="3562829"/>
            <a:chExt cx="587140" cy="587140"/>
          </a:xfrm>
          <a:noFill/>
        </p:grpSpPr>
        <p:sp>
          <p:nvSpPr>
            <p:cNvPr id="19" name="Freeform 15">
              <a:extLst>
                <a:ext uri="{FF2B5EF4-FFF2-40B4-BE49-F238E27FC236}">
                  <a16:creationId xmlns:a16="http://schemas.microsoft.com/office/drawing/2014/main" id="{4039D250-DA28-423B-B137-CB9E2A88AD43}"/>
                </a:ext>
              </a:extLst>
            </p:cNvPr>
            <p:cNvSpPr>
              <a:spLocks noEditPoints="1"/>
            </p:cNvSpPr>
            <p:nvPr/>
          </p:nvSpPr>
          <p:spPr bwMode="auto">
            <a:xfrm>
              <a:off x="5746497" y="3702123"/>
              <a:ext cx="308897" cy="308544"/>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grpFill/>
            <a:ln>
              <a:solidFill>
                <a:schemeClr val="bg1">
                  <a:lumMod val="9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Freeform 23">
              <a:extLst>
                <a:ext uri="{FF2B5EF4-FFF2-40B4-BE49-F238E27FC236}">
                  <a16:creationId xmlns:a16="http://schemas.microsoft.com/office/drawing/2014/main" id="{56CB4649-989C-4C96-84B8-67263416F87E}"/>
                </a:ext>
              </a:extLst>
            </p:cNvPr>
            <p:cNvSpPr>
              <a:spLocks noEditPoints="1"/>
            </p:cNvSpPr>
            <p:nvPr/>
          </p:nvSpPr>
          <p:spPr bwMode="auto">
            <a:xfrm>
              <a:off x="5607370" y="3562829"/>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solidFill>
                <a:schemeClr val="bg1">
                  <a:lumMod val="9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21" name="Group 20">
            <a:extLst>
              <a:ext uri="{FF2B5EF4-FFF2-40B4-BE49-F238E27FC236}">
                <a16:creationId xmlns:a16="http://schemas.microsoft.com/office/drawing/2014/main" id="{BEADECBA-0E3A-4D43-BB02-49BD8328108B}"/>
              </a:ext>
            </a:extLst>
          </p:cNvPr>
          <p:cNvGrpSpPr/>
          <p:nvPr/>
        </p:nvGrpSpPr>
        <p:grpSpPr>
          <a:xfrm>
            <a:off x="8600670" y="1989695"/>
            <a:ext cx="543740" cy="543740"/>
            <a:chOff x="6665323" y="3562825"/>
            <a:chExt cx="587140" cy="587140"/>
          </a:xfrm>
          <a:noFill/>
        </p:grpSpPr>
        <p:sp>
          <p:nvSpPr>
            <p:cNvPr id="22" name="Freeform 19">
              <a:extLst>
                <a:ext uri="{FF2B5EF4-FFF2-40B4-BE49-F238E27FC236}">
                  <a16:creationId xmlns:a16="http://schemas.microsoft.com/office/drawing/2014/main" id="{03C34F70-EB02-4D41-93BD-8A702AEB82BA}"/>
                </a:ext>
              </a:extLst>
            </p:cNvPr>
            <p:cNvSpPr>
              <a:spLocks noEditPoints="1"/>
            </p:cNvSpPr>
            <p:nvPr/>
          </p:nvSpPr>
          <p:spPr bwMode="auto">
            <a:xfrm>
              <a:off x="6808144" y="3735126"/>
              <a:ext cx="301499" cy="242538"/>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grpFill/>
            <a:ln>
              <a:solidFill>
                <a:schemeClr val="bg1">
                  <a:lumMod val="9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3" name="Freeform 23">
              <a:extLst>
                <a:ext uri="{FF2B5EF4-FFF2-40B4-BE49-F238E27FC236}">
                  <a16:creationId xmlns:a16="http://schemas.microsoft.com/office/drawing/2014/main" id="{1657B38E-5C3E-423D-80FA-28C5BBE2CD09}"/>
                </a:ext>
              </a:extLst>
            </p:cNvPr>
            <p:cNvSpPr>
              <a:spLocks noEditPoints="1"/>
            </p:cNvSpPr>
            <p:nvPr/>
          </p:nvSpPr>
          <p:spPr bwMode="auto">
            <a:xfrm>
              <a:off x="6665323" y="3562825"/>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solidFill>
                <a:schemeClr val="bg1">
                  <a:lumMod val="9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nvGrpSpPr>
          <p:cNvPr id="24" name="Group 23">
            <a:extLst>
              <a:ext uri="{FF2B5EF4-FFF2-40B4-BE49-F238E27FC236}">
                <a16:creationId xmlns:a16="http://schemas.microsoft.com/office/drawing/2014/main" id="{D240D743-03AA-4185-AA5E-5C0ED7BC7938}"/>
              </a:ext>
            </a:extLst>
          </p:cNvPr>
          <p:cNvGrpSpPr/>
          <p:nvPr/>
        </p:nvGrpSpPr>
        <p:grpSpPr>
          <a:xfrm>
            <a:off x="9623662" y="3934422"/>
            <a:ext cx="378565" cy="378565"/>
            <a:chOff x="7740352" y="3562825"/>
            <a:chExt cx="587140" cy="587140"/>
          </a:xfrm>
          <a:noFill/>
        </p:grpSpPr>
        <p:sp>
          <p:nvSpPr>
            <p:cNvPr id="25" name="Freeform 24">
              <a:extLst>
                <a:ext uri="{FF2B5EF4-FFF2-40B4-BE49-F238E27FC236}">
                  <a16:creationId xmlns:a16="http://schemas.microsoft.com/office/drawing/2014/main" id="{438FE521-0CE2-4CD1-AA6D-56192FBEC90D}"/>
                </a:ext>
              </a:extLst>
            </p:cNvPr>
            <p:cNvSpPr>
              <a:spLocks noEditPoints="1"/>
            </p:cNvSpPr>
            <p:nvPr/>
          </p:nvSpPr>
          <p:spPr bwMode="auto">
            <a:xfrm>
              <a:off x="7740352" y="3562825"/>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solidFill>
                <a:schemeClr val="bg1">
                  <a:lumMod val="9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6" name="Freeform 27">
              <a:extLst>
                <a:ext uri="{FF2B5EF4-FFF2-40B4-BE49-F238E27FC236}">
                  <a16:creationId xmlns:a16="http://schemas.microsoft.com/office/drawing/2014/main" id="{96E3C4BC-BAE0-465E-A582-3B32454D1275}"/>
                </a:ext>
              </a:extLst>
            </p:cNvPr>
            <p:cNvSpPr>
              <a:spLocks noEditPoints="1"/>
            </p:cNvSpPr>
            <p:nvPr/>
          </p:nvSpPr>
          <p:spPr bwMode="auto">
            <a:xfrm>
              <a:off x="7931746" y="3722078"/>
              <a:ext cx="204352" cy="268635"/>
            </a:xfrm>
            <a:custGeom>
              <a:avLst/>
              <a:gdLst>
                <a:gd name="T0" fmla="*/ 96 w 256"/>
                <a:gd name="T1" fmla="*/ 48 h 336"/>
                <a:gd name="T2" fmla="*/ 48 w 256"/>
                <a:gd name="T3" fmla="*/ 0 h 336"/>
                <a:gd name="T4" fmla="*/ 0 w 256"/>
                <a:gd name="T5" fmla="*/ 48 h 336"/>
                <a:gd name="T6" fmla="*/ 29 w 256"/>
                <a:gd name="T7" fmla="*/ 92 h 336"/>
                <a:gd name="T8" fmla="*/ 29 w 256"/>
                <a:gd name="T9" fmla="*/ 244 h 336"/>
                <a:gd name="T10" fmla="*/ 0 w 256"/>
                <a:gd name="T11" fmla="*/ 288 h 336"/>
                <a:gd name="T12" fmla="*/ 48 w 256"/>
                <a:gd name="T13" fmla="*/ 336 h 336"/>
                <a:gd name="T14" fmla="*/ 96 w 256"/>
                <a:gd name="T15" fmla="*/ 288 h 336"/>
                <a:gd name="T16" fmla="*/ 67 w 256"/>
                <a:gd name="T17" fmla="*/ 244 h 336"/>
                <a:gd name="T18" fmla="*/ 67 w 256"/>
                <a:gd name="T19" fmla="*/ 92 h 336"/>
                <a:gd name="T20" fmla="*/ 96 w 256"/>
                <a:gd name="T21" fmla="*/ 48 h 336"/>
                <a:gd name="T22" fmla="*/ 75 w 256"/>
                <a:gd name="T23" fmla="*/ 288 h 336"/>
                <a:gd name="T24" fmla="*/ 48 w 256"/>
                <a:gd name="T25" fmla="*/ 316 h 336"/>
                <a:gd name="T26" fmla="*/ 20 w 256"/>
                <a:gd name="T27" fmla="*/ 288 h 336"/>
                <a:gd name="T28" fmla="*/ 48 w 256"/>
                <a:gd name="T29" fmla="*/ 260 h 336"/>
                <a:gd name="T30" fmla="*/ 75 w 256"/>
                <a:gd name="T31" fmla="*/ 288 h 336"/>
                <a:gd name="T32" fmla="*/ 48 w 256"/>
                <a:gd name="T33" fmla="*/ 76 h 336"/>
                <a:gd name="T34" fmla="*/ 20 w 256"/>
                <a:gd name="T35" fmla="*/ 48 h 336"/>
                <a:gd name="T36" fmla="*/ 48 w 256"/>
                <a:gd name="T37" fmla="*/ 20 h 336"/>
                <a:gd name="T38" fmla="*/ 75 w 256"/>
                <a:gd name="T39" fmla="*/ 48 h 336"/>
                <a:gd name="T40" fmla="*/ 48 w 256"/>
                <a:gd name="T41" fmla="*/ 76 h 336"/>
                <a:gd name="T42" fmla="*/ 227 w 256"/>
                <a:gd name="T43" fmla="*/ 244 h 336"/>
                <a:gd name="T44" fmla="*/ 227 w 256"/>
                <a:gd name="T45" fmla="*/ 92 h 336"/>
                <a:gd name="T46" fmla="*/ 256 w 256"/>
                <a:gd name="T47" fmla="*/ 48 h 336"/>
                <a:gd name="T48" fmla="*/ 208 w 256"/>
                <a:gd name="T49" fmla="*/ 0 h 336"/>
                <a:gd name="T50" fmla="*/ 160 w 256"/>
                <a:gd name="T51" fmla="*/ 48 h 336"/>
                <a:gd name="T52" fmla="*/ 189 w 256"/>
                <a:gd name="T53" fmla="*/ 92 h 336"/>
                <a:gd name="T54" fmla="*/ 189 w 256"/>
                <a:gd name="T55" fmla="*/ 244 h 336"/>
                <a:gd name="T56" fmla="*/ 160 w 256"/>
                <a:gd name="T57" fmla="*/ 288 h 336"/>
                <a:gd name="T58" fmla="*/ 208 w 256"/>
                <a:gd name="T59" fmla="*/ 336 h 336"/>
                <a:gd name="T60" fmla="*/ 256 w 256"/>
                <a:gd name="T61" fmla="*/ 288 h 336"/>
                <a:gd name="T62" fmla="*/ 227 w 256"/>
                <a:gd name="T63" fmla="*/ 244 h 336"/>
                <a:gd name="T64" fmla="*/ 180 w 256"/>
                <a:gd name="T65" fmla="*/ 48 h 336"/>
                <a:gd name="T66" fmla="*/ 208 w 256"/>
                <a:gd name="T67" fmla="*/ 20 h 336"/>
                <a:gd name="T68" fmla="*/ 235 w 256"/>
                <a:gd name="T69" fmla="*/ 48 h 336"/>
                <a:gd name="T70" fmla="*/ 208 w 256"/>
                <a:gd name="T71" fmla="*/ 76 h 336"/>
                <a:gd name="T72" fmla="*/ 180 w 256"/>
                <a:gd name="T73" fmla="*/ 48 h 336"/>
                <a:gd name="T74" fmla="*/ 208 w 256"/>
                <a:gd name="T75" fmla="*/ 316 h 336"/>
                <a:gd name="T76" fmla="*/ 180 w 256"/>
                <a:gd name="T77" fmla="*/ 288 h 336"/>
                <a:gd name="T78" fmla="*/ 208 w 256"/>
                <a:gd name="T79" fmla="*/ 260 h 336"/>
                <a:gd name="T80" fmla="*/ 235 w 256"/>
                <a:gd name="T81" fmla="*/ 288 h 336"/>
                <a:gd name="T82" fmla="*/ 208 w 256"/>
                <a:gd name="T83"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336">
                  <a:moveTo>
                    <a:pt x="96" y="48"/>
                  </a:move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ubicBezTo>
                    <a:pt x="67" y="92"/>
                    <a:pt x="67" y="92"/>
                    <a:pt x="67" y="92"/>
                  </a:cubicBezTo>
                  <a:cubicBezTo>
                    <a:pt x="84" y="85"/>
                    <a:pt x="96" y="68"/>
                    <a:pt x="96" y="48"/>
                  </a:cubicBezTo>
                  <a:close/>
                  <a:moveTo>
                    <a:pt x="75" y="288"/>
                  </a:moveTo>
                  <a:cubicBezTo>
                    <a:pt x="75" y="303"/>
                    <a:pt x="63" y="316"/>
                    <a:pt x="48" y="316"/>
                  </a:cubicBezTo>
                  <a:cubicBezTo>
                    <a:pt x="32" y="316"/>
                    <a:pt x="20" y="303"/>
                    <a:pt x="20" y="288"/>
                  </a:cubicBezTo>
                  <a:cubicBezTo>
                    <a:pt x="20" y="273"/>
                    <a:pt x="32" y="260"/>
                    <a:pt x="48" y="260"/>
                  </a:cubicBezTo>
                  <a:cubicBezTo>
                    <a:pt x="63" y="260"/>
                    <a:pt x="75" y="273"/>
                    <a:pt x="75" y="288"/>
                  </a:cubicBezTo>
                  <a:close/>
                  <a:moveTo>
                    <a:pt x="48" y="76"/>
                  </a:moveTo>
                  <a:cubicBezTo>
                    <a:pt x="32" y="76"/>
                    <a:pt x="20" y="63"/>
                    <a:pt x="20" y="48"/>
                  </a:cubicBezTo>
                  <a:cubicBezTo>
                    <a:pt x="20" y="33"/>
                    <a:pt x="32" y="20"/>
                    <a:pt x="48" y="20"/>
                  </a:cubicBezTo>
                  <a:cubicBezTo>
                    <a:pt x="63" y="20"/>
                    <a:pt x="75" y="33"/>
                    <a:pt x="75" y="48"/>
                  </a:cubicBezTo>
                  <a:cubicBezTo>
                    <a:pt x="75" y="63"/>
                    <a:pt x="63" y="76"/>
                    <a:pt x="48" y="76"/>
                  </a:cubicBezTo>
                  <a:close/>
                  <a:moveTo>
                    <a:pt x="227" y="244"/>
                  </a:moveTo>
                  <a:cubicBezTo>
                    <a:pt x="227" y="92"/>
                    <a:pt x="227" y="92"/>
                    <a:pt x="227" y="92"/>
                  </a:cubicBezTo>
                  <a:cubicBezTo>
                    <a:pt x="244" y="85"/>
                    <a:pt x="256" y="68"/>
                    <a:pt x="256" y="48"/>
                  </a:cubicBezTo>
                  <a:cubicBezTo>
                    <a:pt x="256" y="21"/>
                    <a:pt x="234" y="0"/>
                    <a:pt x="208" y="0"/>
                  </a:cubicBezTo>
                  <a:cubicBezTo>
                    <a:pt x="181" y="0"/>
                    <a:pt x="160" y="21"/>
                    <a:pt x="160" y="48"/>
                  </a:cubicBezTo>
                  <a:cubicBezTo>
                    <a:pt x="160" y="68"/>
                    <a:pt x="172" y="85"/>
                    <a:pt x="189" y="92"/>
                  </a:cubicBezTo>
                  <a:cubicBezTo>
                    <a:pt x="189" y="244"/>
                    <a:pt x="189" y="244"/>
                    <a:pt x="189" y="244"/>
                  </a:cubicBezTo>
                  <a:cubicBezTo>
                    <a:pt x="172" y="251"/>
                    <a:pt x="160" y="268"/>
                    <a:pt x="160" y="288"/>
                  </a:cubicBezTo>
                  <a:cubicBezTo>
                    <a:pt x="160" y="314"/>
                    <a:pt x="181" y="336"/>
                    <a:pt x="208" y="336"/>
                  </a:cubicBezTo>
                  <a:cubicBezTo>
                    <a:pt x="234" y="336"/>
                    <a:pt x="256" y="314"/>
                    <a:pt x="256" y="288"/>
                  </a:cubicBezTo>
                  <a:cubicBezTo>
                    <a:pt x="256" y="268"/>
                    <a:pt x="244" y="251"/>
                    <a:pt x="227" y="244"/>
                  </a:cubicBezTo>
                  <a:close/>
                  <a:moveTo>
                    <a:pt x="180" y="48"/>
                  </a:moveTo>
                  <a:cubicBezTo>
                    <a:pt x="180" y="33"/>
                    <a:pt x="192" y="20"/>
                    <a:pt x="208" y="20"/>
                  </a:cubicBezTo>
                  <a:cubicBezTo>
                    <a:pt x="223" y="20"/>
                    <a:pt x="235" y="33"/>
                    <a:pt x="235" y="48"/>
                  </a:cubicBezTo>
                  <a:cubicBezTo>
                    <a:pt x="235" y="63"/>
                    <a:pt x="223" y="76"/>
                    <a:pt x="208" y="76"/>
                  </a:cubicBezTo>
                  <a:cubicBezTo>
                    <a:pt x="192" y="76"/>
                    <a:pt x="180" y="63"/>
                    <a:pt x="180" y="48"/>
                  </a:cubicBezTo>
                  <a:close/>
                  <a:moveTo>
                    <a:pt x="208" y="316"/>
                  </a:moveTo>
                  <a:cubicBezTo>
                    <a:pt x="192" y="316"/>
                    <a:pt x="180" y="303"/>
                    <a:pt x="180" y="288"/>
                  </a:cubicBezTo>
                  <a:cubicBezTo>
                    <a:pt x="180" y="273"/>
                    <a:pt x="192" y="260"/>
                    <a:pt x="208" y="260"/>
                  </a:cubicBezTo>
                  <a:cubicBezTo>
                    <a:pt x="223" y="260"/>
                    <a:pt x="235" y="273"/>
                    <a:pt x="235" y="288"/>
                  </a:cubicBezTo>
                  <a:cubicBezTo>
                    <a:pt x="235" y="303"/>
                    <a:pt x="223" y="316"/>
                    <a:pt x="208" y="316"/>
                  </a:cubicBezTo>
                  <a:close/>
                </a:path>
              </a:pathLst>
            </a:custGeom>
            <a:grpFill/>
            <a:ln>
              <a:solidFill>
                <a:schemeClr val="bg1">
                  <a:lumMod val="9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27" name="Content Placeholder 2">
            <a:extLst>
              <a:ext uri="{FF2B5EF4-FFF2-40B4-BE49-F238E27FC236}">
                <a16:creationId xmlns:a16="http://schemas.microsoft.com/office/drawing/2014/main" id="{8E92B635-5EC9-4E4A-895C-46F04BEA0D17}"/>
              </a:ext>
            </a:extLst>
          </p:cNvPr>
          <p:cNvSpPr txBox="1">
            <a:spLocks/>
          </p:cNvSpPr>
          <p:nvPr/>
        </p:nvSpPr>
        <p:spPr bwMode="auto">
          <a:xfrm>
            <a:off x="1654175" y="1822450"/>
            <a:ext cx="5041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Web</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100" b="0" i="0" u="none" strike="noStrike" kern="1200" cap="none" spc="0" normalizeH="0" baseline="0" noProof="0">
                <a:ln>
                  <a:noFill/>
                </a:ln>
                <a:solidFill>
                  <a:srgbClr val="A6A6A6"/>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 a nisl facilisis lectus posuere pharetra porta sed neque. Fusce porttitor venenatis ipsum at ullamcorper.</a:t>
            </a:r>
          </a:p>
        </p:txBody>
      </p:sp>
      <p:sp>
        <p:nvSpPr>
          <p:cNvPr id="28" name="Content Placeholder 2">
            <a:extLst>
              <a:ext uri="{FF2B5EF4-FFF2-40B4-BE49-F238E27FC236}">
                <a16:creationId xmlns:a16="http://schemas.microsoft.com/office/drawing/2014/main" id="{D8626649-D8A2-4D46-B02E-65E9ED141B0D}"/>
              </a:ext>
            </a:extLst>
          </p:cNvPr>
          <p:cNvSpPr txBox="1">
            <a:spLocks/>
          </p:cNvSpPr>
          <p:nvPr/>
        </p:nvSpPr>
        <p:spPr>
          <a:xfrm>
            <a:off x="1654175" y="2622550"/>
            <a:ext cx="5041900" cy="550863"/>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Video</a:t>
            </a:r>
            <a:endParaRPr kumimoji="0" lang="en-US" sz="2000" b="0" i="0" u="none" strike="noStrike" kern="1200" cap="none" spc="0" normalizeH="0" baseline="0" noProof="0" dirty="0">
              <a:ln>
                <a:noFill/>
              </a:ln>
              <a:solidFill>
                <a:srgbClr val="33B691"/>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nisl</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facilisis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lectus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posuere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pharetra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sed</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neque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Fusce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porttitor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venenatis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ullamcorper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29" name="Content Placeholder 2">
            <a:extLst>
              <a:ext uri="{FF2B5EF4-FFF2-40B4-BE49-F238E27FC236}">
                <a16:creationId xmlns:a16="http://schemas.microsoft.com/office/drawing/2014/main" id="{77C6F551-C529-4A59-B669-0EFD89F7FC1C}"/>
              </a:ext>
            </a:extLst>
          </p:cNvPr>
          <p:cNvSpPr txBox="1">
            <a:spLocks/>
          </p:cNvSpPr>
          <p:nvPr/>
        </p:nvSpPr>
        <p:spPr>
          <a:xfrm>
            <a:off x="1654175" y="3425825"/>
            <a:ext cx="5041900" cy="550863"/>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97B31F"/>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Graphic</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Curabitur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nisl</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facilisis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lectus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posuere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pharetra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porta</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sed</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neque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Fusce</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porttitor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venenatis</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ipsum</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 at </a:t>
            </a:r>
            <a:r>
              <a:rPr kumimoji="0" lang="en-US" sz="1100" b="0" i="0" u="none" strike="noStrike" kern="1200" cap="none" spc="0" normalizeH="0" baseline="0" noProof="0" dirty="0" err="1">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ullamcorper</a:t>
            </a: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p>
        </p:txBody>
      </p:sp>
      <p:sp>
        <p:nvSpPr>
          <p:cNvPr id="30" name="TextBox 29">
            <a:extLst>
              <a:ext uri="{FF2B5EF4-FFF2-40B4-BE49-F238E27FC236}">
                <a16:creationId xmlns:a16="http://schemas.microsoft.com/office/drawing/2014/main" id="{3B965F1A-6B34-4A6B-AB55-256E93DEEFF5}"/>
              </a:ext>
            </a:extLst>
          </p:cNvPr>
          <p:cNvSpPr txBox="1"/>
          <p:nvPr/>
        </p:nvSpPr>
        <p:spPr>
          <a:xfrm>
            <a:off x="750888" y="4267200"/>
            <a:ext cx="6003925" cy="1305930"/>
          </a:xfrm>
          <a:prstGeom prst="rect">
            <a:avLst/>
          </a:prstGeom>
          <a:noFill/>
        </p:spPr>
        <p:txBody>
          <a:bodyPr rIns="144000" bIns="36000" spcCol="36000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Simple Analisys</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The generated Lorem Ipsum is therefore always free from repetition, injected humor, or non-characteristic words. Contrary to popular belief It has roots in a piece of classical Latin literature from 45 BC. There are many variations of passages of Lorem Ipsum available, but the majority have suffered alteration in some form, by injected humor</a:t>
            </a:r>
            <a:r>
              <a:rPr kumimoji="0" lang="id-ID"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a:t>
            </a:r>
            <a:endParaRPr kumimoji="0" lang="en-US" sz="1100" b="0" i="0" u="none" strike="noStrike" kern="1200" cap="none" spc="0" normalizeH="0" baseline="0" noProof="0" dirty="0">
              <a:ln>
                <a:noFill/>
              </a:ln>
              <a:solidFill>
                <a:prstClr val="white">
                  <a:lumMod val="65000"/>
                </a:prstClr>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31" name="组合 30">
            <a:extLst>
              <a:ext uri="{FF2B5EF4-FFF2-40B4-BE49-F238E27FC236}">
                <a16:creationId xmlns:a16="http://schemas.microsoft.com/office/drawing/2014/main" id="{3CFEA568-CE31-475D-B05A-A30911CC4F5D}"/>
              </a:ext>
            </a:extLst>
          </p:cNvPr>
          <p:cNvGrpSpPr/>
          <p:nvPr>
            <p:custDataLst>
              <p:tags r:id="rId1"/>
            </p:custDataLst>
          </p:nvPr>
        </p:nvGrpSpPr>
        <p:grpSpPr>
          <a:xfrm>
            <a:off x="1410288" y="220196"/>
            <a:ext cx="9371425" cy="6399544"/>
            <a:chOff x="1410288" y="220196"/>
            <a:chExt cx="9371425" cy="6399544"/>
          </a:xfrm>
        </p:grpSpPr>
        <p:sp>
          <p:nvSpPr>
            <p:cNvPr id="32" name="TextBox 3">
              <a:extLst>
                <a:ext uri="{FF2B5EF4-FFF2-40B4-BE49-F238E27FC236}">
                  <a16:creationId xmlns:a16="http://schemas.microsoft.com/office/drawing/2014/main" id="{05147FC2-1DFA-48C2-A4B7-ED46EBB36154}"/>
                </a:ext>
              </a:extLst>
            </p:cNvPr>
            <p:cNvSpPr txBox="1"/>
            <p:nvPr/>
          </p:nvSpPr>
          <p:spPr>
            <a:xfrm>
              <a:off x="4640580" y="955538"/>
              <a:ext cx="2910840" cy="203084"/>
            </a:xfrm>
            <a:prstGeom prst="rect">
              <a:avLst/>
            </a:prstGeom>
            <a:solidFill>
              <a:schemeClr val="accent3"/>
            </a:solidFill>
          </p:spPr>
          <p:txBody>
            <a:bodyPr wrap="square" rtlCol="0" anchor="ctr">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DOUBLE CLICK HERE TO ENTER TEXT</a:t>
              </a:r>
            </a:p>
          </p:txBody>
        </p:sp>
        <p:sp>
          <p:nvSpPr>
            <p:cNvPr id="33" name="TextBox 4">
              <a:extLst>
                <a:ext uri="{FF2B5EF4-FFF2-40B4-BE49-F238E27FC236}">
                  <a16:creationId xmlns:a16="http://schemas.microsoft.com/office/drawing/2014/main" id="{14C433D2-72A0-4BC6-8F6A-71504C2767D8}"/>
                </a:ext>
              </a:extLst>
            </p:cNvPr>
            <p:cNvSpPr txBox="1"/>
            <p:nvPr/>
          </p:nvSpPr>
          <p:spPr>
            <a:xfrm>
              <a:off x="1410288" y="220196"/>
              <a:ext cx="9371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CLICK HERE </a:t>
              </a:r>
              <a:r>
                <a:rPr kumimoji="0" lang="en-US" sz="4000" b="1" i="0" u="none" strike="noStrike" kern="1200" cap="none" spc="0" normalizeH="0" baseline="0" noProof="0" dirty="0">
                  <a:ln>
                    <a:noFill/>
                  </a:ln>
                  <a:solidFill>
                    <a:srgbClr val="0F7BA8"/>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rPr>
                <a:t>TO ENTER A TITLE</a:t>
              </a:r>
            </a:p>
          </p:txBody>
        </p:sp>
        <p:grpSp>
          <p:nvGrpSpPr>
            <p:cNvPr id="34" name="组合 33">
              <a:extLst>
                <a:ext uri="{FF2B5EF4-FFF2-40B4-BE49-F238E27FC236}">
                  <a16:creationId xmlns:a16="http://schemas.microsoft.com/office/drawing/2014/main" id="{309D743E-011C-490C-9E57-A9B0458459FF}"/>
                </a:ext>
              </a:extLst>
            </p:cNvPr>
            <p:cNvGrpSpPr/>
            <p:nvPr/>
          </p:nvGrpSpPr>
          <p:grpSpPr>
            <a:xfrm>
              <a:off x="5411788" y="6454914"/>
              <a:ext cx="1368425" cy="164826"/>
              <a:chOff x="5578475" y="6512064"/>
              <a:chExt cx="1368425" cy="164826"/>
            </a:xfrm>
          </p:grpSpPr>
          <p:sp>
            <p:nvSpPr>
              <p:cNvPr id="35" name="Oval 16">
                <a:extLst>
                  <a:ext uri="{FF2B5EF4-FFF2-40B4-BE49-F238E27FC236}">
                    <a16:creationId xmlns:a16="http://schemas.microsoft.com/office/drawing/2014/main" id="{1B1FADDF-3D66-44BC-86FA-66A3EFE71BBB}"/>
                  </a:ext>
                </a:extLst>
              </p:cNvPr>
              <p:cNvSpPr/>
              <p:nvPr/>
            </p:nvSpPr>
            <p:spPr>
              <a:xfrm>
                <a:off x="5819195" y="6512064"/>
                <a:ext cx="164826" cy="1648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6" name="Oval 17">
                <a:extLst>
                  <a:ext uri="{FF2B5EF4-FFF2-40B4-BE49-F238E27FC236}">
                    <a16:creationId xmlns:a16="http://schemas.microsoft.com/office/drawing/2014/main" id="{DF396DC5-38CC-4DD9-B377-94CF3C45E6CC}"/>
                  </a:ext>
                </a:extLst>
              </p:cNvPr>
              <p:cNvSpPr/>
              <p:nvPr/>
            </p:nvSpPr>
            <p:spPr>
              <a:xfrm>
                <a:off x="6059915" y="6512064"/>
                <a:ext cx="164826" cy="1648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Oval 18">
                <a:extLst>
                  <a:ext uri="{FF2B5EF4-FFF2-40B4-BE49-F238E27FC236}">
                    <a16:creationId xmlns:a16="http://schemas.microsoft.com/office/drawing/2014/main" id="{F12F9377-1274-4BCF-BF0D-48798574BD9A}"/>
                  </a:ext>
                </a:extLst>
              </p:cNvPr>
              <p:cNvSpPr/>
              <p:nvPr/>
            </p:nvSpPr>
            <p:spPr>
              <a:xfrm>
                <a:off x="6300635" y="6512064"/>
                <a:ext cx="164826" cy="164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8" name="Oval 19">
                <a:extLst>
                  <a:ext uri="{FF2B5EF4-FFF2-40B4-BE49-F238E27FC236}">
                    <a16:creationId xmlns:a16="http://schemas.microsoft.com/office/drawing/2014/main" id="{A0600B4A-46D1-42DD-9129-2B17DA21123B}"/>
                  </a:ext>
                </a:extLst>
              </p:cNvPr>
              <p:cNvSpPr/>
              <p:nvPr/>
            </p:nvSpPr>
            <p:spPr>
              <a:xfrm>
                <a:off x="6541355" y="6512064"/>
                <a:ext cx="164826" cy="1648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9" name="Oval 20">
                <a:extLst>
                  <a:ext uri="{FF2B5EF4-FFF2-40B4-BE49-F238E27FC236}">
                    <a16:creationId xmlns:a16="http://schemas.microsoft.com/office/drawing/2014/main" id="{572E85FC-D03C-4071-BCFC-F946E8CA82D4}"/>
                  </a:ext>
                </a:extLst>
              </p:cNvPr>
              <p:cNvSpPr/>
              <p:nvPr/>
            </p:nvSpPr>
            <p:spPr>
              <a:xfrm>
                <a:off x="5578475" y="6512064"/>
                <a:ext cx="164826" cy="16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0" name="Oval 19">
                <a:extLst>
                  <a:ext uri="{FF2B5EF4-FFF2-40B4-BE49-F238E27FC236}">
                    <a16:creationId xmlns:a16="http://schemas.microsoft.com/office/drawing/2014/main" id="{CD15A4C8-30A1-45B9-9643-22886667C61E}"/>
                  </a:ext>
                </a:extLst>
              </p:cNvPr>
              <p:cNvSpPr/>
              <p:nvPr/>
            </p:nvSpPr>
            <p:spPr>
              <a:xfrm>
                <a:off x="6782074" y="6512064"/>
                <a:ext cx="164826" cy="16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grpSp>
    </p:spTree>
    <p:extLst>
      <p:ext uri="{BB962C8B-B14F-4D97-AF65-F5344CB8AC3E}">
        <p14:creationId xmlns:p14="http://schemas.microsoft.com/office/powerpoint/2010/main" val="103343130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0.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1.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2.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3.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4.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5.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6.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7.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8.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19.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2.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20.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21.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22.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3.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4.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5.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6.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7.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8.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ags/tag9.xml><?xml version="1.0" encoding="utf-8"?>
<p:tagLst xmlns:a="http://schemas.openxmlformats.org/drawingml/2006/main" xmlns:r="http://schemas.openxmlformats.org/officeDocument/2006/relationships" xmlns:p="http://schemas.openxmlformats.org/presentationml/2006/main">
  <p:tag name="NORDRI TOOLS WATERMARK" val="xjvdbmc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多彩系列 02">
      <a:dk1>
        <a:sysClr val="windowText" lastClr="000000"/>
      </a:dk1>
      <a:lt1>
        <a:sysClr val="window" lastClr="FFFFFF"/>
      </a:lt1>
      <a:dk2>
        <a:srgbClr val="44546A"/>
      </a:dk2>
      <a:lt2>
        <a:srgbClr val="E7E6E6"/>
      </a:lt2>
      <a:accent1>
        <a:srgbClr val="022138"/>
      </a:accent1>
      <a:accent2>
        <a:srgbClr val="0F7BA8"/>
      </a:accent2>
      <a:accent3>
        <a:srgbClr val="33B691"/>
      </a:accent3>
      <a:accent4>
        <a:srgbClr val="97B31F"/>
      </a:accent4>
      <a:accent5>
        <a:srgbClr val="FC7908"/>
      </a:accent5>
      <a:accent6>
        <a:srgbClr val="CF3406"/>
      </a:accent6>
      <a:hlink>
        <a:srgbClr val="0563C1"/>
      </a:hlink>
      <a:folHlink>
        <a:srgbClr val="954F72"/>
      </a:folHlink>
    </a:clrScheme>
    <a:fontScheme name="Temp">
      <a:majorFont>
        <a:latin typeface="Agency FB" panose="020F0302020204030204"/>
        <a:ea typeface="微软雅黑"/>
        <a:cs typeface=""/>
      </a:majorFont>
      <a:minorFont>
        <a:latin typeface="Agency FB"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usion 1">
    <a:dk1>
      <a:srgbClr val="5C5C5C"/>
    </a:dk1>
    <a:lt1>
      <a:sysClr val="window" lastClr="FFFFFF"/>
    </a:lt1>
    <a:dk2>
      <a:srgbClr val="3F3F3F"/>
    </a:dk2>
    <a:lt2>
      <a:srgbClr val="FCFCFC"/>
    </a:lt2>
    <a:accent1>
      <a:srgbClr val="672348"/>
    </a:accent1>
    <a:accent2>
      <a:srgbClr val="803055"/>
    </a:accent2>
    <a:accent3>
      <a:srgbClr val="BF3B5A"/>
    </a:accent3>
    <a:accent4>
      <a:srgbClr val="FF3155"/>
    </a:accent4>
    <a:accent5>
      <a:srgbClr val="FF7536"/>
    </a:accent5>
    <a:accent6>
      <a:srgbClr val="FFBC47"/>
    </a:accent6>
    <a:hlink>
      <a:srgbClr val="9FD55B"/>
    </a:hlink>
    <a:folHlink>
      <a:srgbClr val="00C38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TotalTime>
  <Words>3013</Words>
  <Application>Microsoft Office PowerPoint</Application>
  <PresentationFormat>宽屏</PresentationFormat>
  <Paragraphs>328</Paragraphs>
  <Slides>26</Slides>
  <Notes>0</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26</vt:i4>
      </vt:variant>
    </vt:vector>
  </HeadingPairs>
  <TitlesOfParts>
    <vt:vector size="35" baseType="lpstr">
      <vt:lpstr>等线</vt:lpstr>
      <vt:lpstr>等线 Light</vt:lpstr>
      <vt:lpstr>汉真广标</vt:lpstr>
      <vt:lpstr>微软雅黑</vt:lpstr>
      <vt:lpstr>Agency FB</vt:lpstr>
      <vt:lpstr>Arial</vt:lpstr>
      <vt:lpstr>Roboto</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mac</dc:creator>
  <cp:lastModifiedBy>mac</cp:lastModifiedBy>
  <cp:revision>2</cp:revision>
  <dcterms:created xsi:type="dcterms:W3CDTF">2018-10-18T04:06:35Z</dcterms:created>
  <dcterms:modified xsi:type="dcterms:W3CDTF">2018-11-04T12:25:07Z</dcterms:modified>
</cp:coreProperties>
</file>