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15"/>
  </p:handoutMasterIdLst>
  <p:sldIdLst>
    <p:sldId id="271" r:id="rId3"/>
    <p:sldId id="256" r:id="rId4"/>
    <p:sldId id="267" r:id="rId6"/>
    <p:sldId id="262" r:id="rId7"/>
    <p:sldId id="261" r:id="rId8"/>
    <p:sldId id="265" r:id="rId9"/>
    <p:sldId id="259" r:id="rId10"/>
    <p:sldId id="263" r:id="rId11"/>
    <p:sldId id="264" r:id="rId12"/>
    <p:sldId id="257" r:id="rId13"/>
    <p:sldId id="266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C1EC"/>
    <a:srgbClr val="E54857"/>
    <a:srgbClr val="FF7800"/>
    <a:srgbClr val="33B2E5"/>
    <a:srgbClr val="0D4769"/>
    <a:srgbClr val="8C0E3D"/>
    <a:srgbClr val="3A769A"/>
    <a:srgbClr val="065482"/>
    <a:srgbClr val="A24164"/>
    <a:srgbClr val="8B1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04"/>
        <p:guide pos="405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handoutMaster" Target="handoutMasters/handout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2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5875655" y="2460625"/>
            <a:ext cx="5755640" cy="1322070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p>
            <a:pPr algn="ctr" fontAlgn="ctr"/>
            <a:r>
              <a:rPr lang="zh-CN" altLang="en-US" sz="8000" b="1"/>
              <a:t>关系图</a:t>
            </a:r>
            <a:r>
              <a:rPr lang="zh-CN" altLang="en-US" sz="5400" b="1" baseline="30000">
                <a:solidFill>
                  <a:srgbClr val="FF7800"/>
                </a:solidFill>
                <a:sym typeface="+mn-ea"/>
              </a:rPr>
              <a:t>彩色</a:t>
            </a:r>
            <a:r>
              <a:rPr lang="zh-CN" altLang="en-US" sz="5400" b="1" baseline="30000">
                <a:solidFill>
                  <a:srgbClr val="61C1EC"/>
                </a:solidFill>
                <a:sym typeface="+mn-ea"/>
              </a:rPr>
              <a:t>通用</a:t>
            </a:r>
            <a:endParaRPr lang="zh-CN" altLang="en-US" sz="5400" b="1" baseline="30000">
              <a:solidFill>
                <a:srgbClr val="61C1EC"/>
              </a:solidFill>
              <a:sym typeface="+mn-ea"/>
            </a:endParaRPr>
          </a:p>
        </p:txBody>
      </p:sp>
      <p:pic>
        <p:nvPicPr>
          <p:cNvPr id="6" name="图片 5" descr="a8bfd641846f23f3aeee65bd708d0e2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45" y="257175"/>
            <a:ext cx="5871210" cy="6607175"/>
          </a:xfrm>
          <a:prstGeom prst="rect">
            <a:avLst/>
          </a:prstGeom>
        </p:spPr>
      </p:pic>
      <p:sp>
        <p:nvSpPr>
          <p:cNvPr id="7" name="燕尾形 6"/>
          <p:cNvSpPr/>
          <p:nvPr/>
        </p:nvSpPr>
        <p:spPr>
          <a:xfrm>
            <a:off x="6291580" y="4408805"/>
            <a:ext cx="1353820" cy="328295"/>
          </a:xfrm>
          <a:prstGeom prst="chevron">
            <a:avLst/>
          </a:prstGeom>
          <a:solidFill>
            <a:srgbClr val="8C0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矢量</a:t>
            </a:r>
            <a:endParaRPr lang="zh-CN" altLang="en-US"/>
          </a:p>
        </p:txBody>
      </p:sp>
      <p:sp>
        <p:nvSpPr>
          <p:cNvPr id="8" name="燕尾形 7"/>
          <p:cNvSpPr/>
          <p:nvPr/>
        </p:nvSpPr>
        <p:spPr>
          <a:xfrm>
            <a:off x="7571105" y="4408805"/>
            <a:ext cx="1353820" cy="328295"/>
          </a:xfrm>
          <a:prstGeom prst="chevron">
            <a:avLst/>
          </a:prstGeom>
          <a:solidFill>
            <a:srgbClr val="0D4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可编辑</a:t>
            </a:r>
            <a:endParaRPr lang="zh-CN" altLang="en-US"/>
          </a:p>
        </p:txBody>
      </p:sp>
      <p:sp>
        <p:nvSpPr>
          <p:cNvPr id="9" name="燕尾形 8"/>
          <p:cNvSpPr/>
          <p:nvPr/>
        </p:nvSpPr>
        <p:spPr>
          <a:xfrm>
            <a:off x="8861425" y="4408805"/>
            <a:ext cx="1353820" cy="328295"/>
          </a:xfrm>
          <a:prstGeom prst="chevron">
            <a:avLst/>
          </a:prstGeom>
          <a:solidFill>
            <a:srgbClr val="0D4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创意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3" name="组合 52"/>
          <p:cNvGrpSpPr/>
          <p:nvPr/>
        </p:nvGrpSpPr>
        <p:grpSpPr>
          <a:xfrm>
            <a:off x="2893378" y="3422015"/>
            <a:ext cx="6125845" cy="3421380"/>
            <a:chOff x="3438" y="4609"/>
            <a:chExt cx="11006" cy="6148"/>
          </a:xfrm>
        </p:grpSpPr>
        <p:grpSp>
          <p:nvGrpSpPr>
            <p:cNvPr id="45" name="组合 44"/>
            <p:cNvGrpSpPr/>
            <p:nvPr/>
          </p:nvGrpSpPr>
          <p:grpSpPr>
            <a:xfrm>
              <a:off x="3438" y="4609"/>
              <a:ext cx="11006" cy="6148"/>
              <a:chOff x="3438" y="4609"/>
              <a:chExt cx="11006" cy="6148"/>
            </a:xfrm>
          </p:grpSpPr>
          <p:sp>
            <p:nvSpPr>
              <p:cNvPr id="23" name="任意多边形 22"/>
              <p:cNvSpPr/>
              <p:nvPr/>
            </p:nvSpPr>
            <p:spPr>
              <a:xfrm rot="16200000" flipH="1">
                <a:off x="10269" y="6582"/>
                <a:ext cx="4439" cy="3912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4439" h="3912">
                    <a:moveTo>
                      <a:pt x="2998" y="0"/>
                    </a:moveTo>
                    <a:lnTo>
                      <a:pt x="3015" y="16"/>
                    </a:lnTo>
                    <a:cubicBezTo>
                      <a:pt x="3385" y="336"/>
                      <a:pt x="3860" y="539"/>
                      <a:pt x="4381" y="565"/>
                    </a:cubicBezTo>
                    <a:lnTo>
                      <a:pt x="4439" y="567"/>
                    </a:lnTo>
                    <a:lnTo>
                      <a:pt x="4439" y="1166"/>
                    </a:lnTo>
                    <a:cubicBezTo>
                      <a:pt x="4439" y="2683"/>
                      <a:pt x="3209" y="3912"/>
                      <a:pt x="1692" y="3912"/>
                    </a:cubicBezTo>
                    <a:cubicBezTo>
                      <a:pt x="1076" y="3912"/>
                      <a:pt x="507" y="3709"/>
                      <a:pt x="49" y="3367"/>
                    </a:cubicBezTo>
                    <a:lnTo>
                      <a:pt x="0" y="3329"/>
                    </a:lnTo>
                    <a:lnTo>
                      <a:pt x="2998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p>
                <a:pPr algn="ctr"/>
                <a:endParaRPr lang="zh-CN" altLang="en-US"/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 rot="16200000" flipH="1">
                <a:off x="8858" y="8929"/>
                <a:ext cx="1817" cy="1447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1817" h="1447">
                    <a:moveTo>
                      <a:pt x="1817" y="0"/>
                    </a:moveTo>
                    <a:lnTo>
                      <a:pt x="520" y="1447"/>
                    </a:lnTo>
                    <a:lnTo>
                      <a:pt x="509" y="1437"/>
                    </a:lnTo>
                    <a:cubicBezTo>
                      <a:pt x="300" y="1237"/>
                      <a:pt x="128" y="997"/>
                      <a:pt x="7" y="730"/>
                    </a:cubicBezTo>
                    <a:lnTo>
                      <a:pt x="0" y="713"/>
                    </a:lnTo>
                    <a:lnTo>
                      <a:pt x="1701" y="29"/>
                    </a:lnTo>
                    <a:lnTo>
                      <a:pt x="1817" y="0"/>
                    </a:lnTo>
                    <a:close/>
                  </a:path>
                </a:pathLst>
              </a:custGeom>
              <a:solidFill>
                <a:srgbClr val="F87E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37" name="任意多边形 36"/>
              <p:cNvSpPr/>
              <p:nvPr/>
            </p:nvSpPr>
            <p:spPr>
              <a:xfrm rot="16200000" flipH="1">
                <a:off x="9883" y="5367"/>
                <a:ext cx="3771" cy="4035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3771" h="4035">
                    <a:moveTo>
                      <a:pt x="3251" y="0"/>
                    </a:moveTo>
                    <a:lnTo>
                      <a:pt x="3258" y="16"/>
                    </a:lnTo>
                    <a:cubicBezTo>
                      <a:pt x="3379" y="284"/>
                      <a:pt x="3551" y="524"/>
                      <a:pt x="3760" y="724"/>
                    </a:cubicBezTo>
                    <a:lnTo>
                      <a:pt x="3771" y="734"/>
                    </a:lnTo>
                    <a:lnTo>
                      <a:pt x="812" y="4035"/>
                    </a:lnTo>
                    <a:lnTo>
                      <a:pt x="795" y="4035"/>
                    </a:lnTo>
                    <a:cubicBezTo>
                      <a:pt x="-21" y="3591"/>
                      <a:pt x="-202" y="2177"/>
                      <a:pt x="221" y="1229"/>
                    </a:cubicBezTo>
                    <a:lnTo>
                      <a:pt x="225" y="1218"/>
                    </a:lnTo>
                    <a:lnTo>
                      <a:pt x="325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38" name="任意多边形 37"/>
              <p:cNvSpPr/>
              <p:nvPr/>
            </p:nvSpPr>
            <p:spPr>
              <a:xfrm rot="16200000" flipH="1">
                <a:off x="8044" y="8923"/>
                <a:ext cx="2028" cy="1283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2028" h="1283">
                    <a:moveTo>
                      <a:pt x="40" y="0"/>
                    </a:moveTo>
                    <a:lnTo>
                      <a:pt x="2028" y="495"/>
                    </a:lnTo>
                    <a:lnTo>
                      <a:pt x="1454" y="765"/>
                    </a:lnTo>
                    <a:lnTo>
                      <a:pt x="169" y="1283"/>
                    </a:lnTo>
                    <a:lnTo>
                      <a:pt x="157" y="1255"/>
                    </a:lnTo>
                    <a:cubicBezTo>
                      <a:pt x="56" y="998"/>
                      <a:pt x="0" y="718"/>
                      <a:pt x="0" y="425"/>
                    </a:cubicBezTo>
                    <a:cubicBezTo>
                      <a:pt x="0" y="288"/>
                      <a:pt x="12" y="154"/>
                      <a:pt x="35" y="24"/>
                    </a:cubicBez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CA32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39" name="任意多边形 38"/>
              <p:cNvSpPr/>
              <p:nvPr/>
            </p:nvSpPr>
            <p:spPr>
              <a:xfrm rot="16200000" flipH="1">
                <a:off x="7156" y="4966"/>
                <a:ext cx="4117" cy="3402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4117" h="3402">
                    <a:moveTo>
                      <a:pt x="363" y="0"/>
                    </a:moveTo>
                    <a:lnTo>
                      <a:pt x="3989" y="903"/>
                    </a:lnTo>
                    <a:lnTo>
                      <a:pt x="3984" y="926"/>
                    </a:lnTo>
                    <a:cubicBezTo>
                      <a:pt x="3961" y="1056"/>
                      <a:pt x="3949" y="1190"/>
                      <a:pt x="3949" y="1327"/>
                    </a:cubicBezTo>
                    <a:cubicBezTo>
                      <a:pt x="3949" y="1620"/>
                      <a:pt x="4004" y="1900"/>
                      <a:pt x="4106" y="2158"/>
                    </a:cubicBezTo>
                    <a:lnTo>
                      <a:pt x="4117" y="2186"/>
                    </a:lnTo>
                    <a:lnTo>
                      <a:pt x="1101" y="3402"/>
                    </a:lnTo>
                    <a:lnTo>
                      <a:pt x="1095" y="3398"/>
                    </a:lnTo>
                    <a:cubicBezTo>
                      <a:pt x="949" y="3297"/>
                      <a:pt x="810" y="3178"/>
                      <a:pt x="683" y="3042"/>
                    </a:cubicBezTo>
                    <a:cubicBezTo>
                      <a:pt x="-102" y="2200"/>
                      <a:pt x="-206" y="966"/>
                      <a:pt x="349" y="22"/>
                    </a:cubicBezTo>
                    <a:lnTo>
                      <a:pt x="363" y="0"/>
                    </a:lnTo>
                    <a:close/>
                  </a:path>
                </a:pathLst>
              </a:custGeom>
              <a:solidFill>
                <a:srgbClr val="E548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40" name="任意多边形 39"/>
              <p:cNvSpPr/>
              <p:nvPr/>
            </p:nvSpPr>
            <p:spPr>
              <a:xfrm rot="16200000" flipH="1">
                <a:off x="7071" y="8812"/>
                <a:ext cx="1982" cy="1566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1982" h="1566">
                    <a:moveTo>
                      <a:pt x="572" y="0"/>
                    </a:moveTo>
                    <a:lnTo>
                      <a:pt x="1982" y="1566"/>
                    </a:lnTo>
                    <a:lnTo>
                      <a:pt x="0" y="1072"/>
                    </a:lnTo>
                    <a:lnTo>
                      <a:pt x="5" y="1051"/>
                    </a:lnTo>
                    <a:cubicBezTo>
                      <a:pt x="93" y="667"/>
                      <a:pt x="279" y="321"/>
                      <a:pt x="535" y="39"/>
                    </a:cubicBez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9A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41" name="任意多边形 40"/>
              <p:cNvSpPr/>
              <p:nvPr/>
            </p:nvSpPr>
            <p:spPr>
              <a:xfrm rot="16200000" flipH="1">
                <a:off x="4025" y="4851"/>
                <a:ext cx="4373" cy="4291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4373" h="4291">
                    <a:moveTo>
                      <a:pt x="1474" y="0"/>
                    </a:moveTo>
                    <a:lnTo>
                      <a:pt x="4373" y="3219"/>
                    </a:lnTo>
                    <a:lnTo>
                      <a:pt x="4336" y="3258"/>
                    </a:lnTo>
                    <a:cubicBezTo>
                      <a:pt x="4080" y="3540"/>
                      <a:pt x="3894" y="3886"/>
                      <a:pt x="3805" y="4270"/>
                    </a:cubicBezTo>
                    <a:lnTo>
                      <a:pt x="3801" y="4291"/>
                    </a:lnTo>
                    <a:lnTo>
                      <a:pt x="169" y="3385"/>
                    </a:lnTo>
                    <a:lnTo>
                      <a:pt x="166" y="3376"/>
                    </a:lnTo>
                    <a:cubicBezTo>
                      <a:pt x="96" y="3184"/>
                      <a:pt x="47" y="2981"/>
                      <a:pt x="21" y="2769"/>
                    </a:cubicBezTo>
                    <a:cubicBezTo>
                      <a:pt x="-121" y="1617"/>
                      <a:pt x="474" y="543"/>
                      <a:pt x="1436" y="20"/>
                    </a:cubicBezTo>
                    <a:lnTo>
                      <a:pt x="1474" y="0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42" name="任意多边形 41"/>
              <p:cNvSpPr/>
              <p:nvPr/>
            </p:nvSpPr>
            <p:spPr>
              <a:xfrm rot="16200000" flipH="1">
                <a:off x="6986" y="8818"/>
                <a:ext cx="1530" cy="2348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1530" h="2348">
                    <a:moveTo>
                      <a:pt x="1530" y="0"/>
                    </a:moveTo>
                    <a:lnTo>
                      <a:pt x="1530" y="2348"/>
                    </a:lnTo>
                    <a:lnTo>
                      <a:pt x="1528" y="2348"/>
                    </a:lnTo>
                    <a:lnTo>
                      <a:pt x="0" y="651"/>
                    </a:lnTo>
                    <a:lnTo>
                      <a:pt x="27" y="625"/>
                    </a:lnTo>
                    <a:cubicBezTo>
                      <a:pt x="407" y="262"/>
                      <a:pt x="913" y="31"/>
                      <a:pt x="1473" y="2"/>
                    </a:cubicBezTo>
                    <a:lnTo>
                      <a:pt x="1530" y="0"/>
                    </a:lnTo>
                    <a:close/>
                  </a:path>
                </a:pathLst>
              </a:custGeom>
              <a:solidFill>
                <a:srgbClr val="72103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43" name="任意多边形 42"/>
              <p:cNvSpPr/>
              <p:nvPr/>
            </p:nvSpPr>
            <p:spPr>
              <a:xfrm rot="16200000" flipH="1">
                <a:off x="3124" y="6648"/>
                <a:ext cx="4423" cy="3795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4423" h="3795">
                    <a:moveTo>
                      <a:pt x="1692" y="0"/>
                    </a:moveTo>
                    <a:cubicBezTo>
                      <a:pt x="3102" y="0"/>
                      <a:pt x="4264" y="1063"/>
                      <a:pt x="4421" y="2431"/>
                    </a:cubicBezTo>
                    <a:lnTo>
                      <a:pt x="4423" y="2449"/>
                    </a:lnTo>
                    <a:lnTo>
                      <a:pt x="4423" y="3145"/>
                    </a:lnTo>
                    <a:lnTo>
                      <a:pt x="4365" y="3147"/>
                    </a:lnTo>
                    <a:cubicBezTo>
                      <a:pt x="3805" y="3175"/>
                      <a:pt x="3299" y="3407"/>
                      <a:pt x="2919" y="3769"/>
                    </a:cubicBezTo>
                    <a:lnTo>
                      <a:pt x="2892" y="3795"/>
                    </a:lnTo>
                    <a:lnTo>
                      <a:pt x="0" y="583"/>
                    </a:lnTo>
                    <a:lnTo>
                      <a:pt x="49" y="546"/>
                    </a:lnTo>
                    <a:cubicBezTo>
                      <a:pt x="507" y="203"/>
                      <a:pt x="1076" y="0"/>
                      <a:pt x="1692" y="0"/>
                    </a:cubicBezTo>
                    <a:close/>
                  </a:path>
                </a:pathLst>
              </a:custGeom>
              <a:solidFill>
                <a:srgbClr val="8C0E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44" name="任意多边形 43"/>
              <p:cNvSpPr/>
              <p:nvPr/>
            </p:nvSpPr>
            <p:spPr>
              <a:xfrm rot="16200000" flipH="1">
                <a:off x="9311" y="8962"/>
                <a:ext cx="1441" cy="2148"/>
              </a:xfrm>
              <a:custGeom>
                <a:avLst/>
                <a:gdLst>
                  <a:gd name="adj" fmla="val 100000"/>
                  <a:gd name="a" fmla="pin 0 adj 200000"/>
                  <a:gd name="r2" fmla="sqrt 2"/>
                  <a:gd name="tw" fmla="*/ wd2 r2 1"/>
                  <a:gd name="th" fmla="*/ hd2 r2 1"/>
                  <a:gd name="sw" fmla="*/ tw a 100000"/>
                  <a:gd name="sh" fmla="*/ th a 100000"/>
                  <a:gd name="dx1" fmla="cos sw 2700000"/>
                  <a:gd name="dy1" fmla="sin sh 2700000"/>
                  <a:gd name="x1" fmla="+- hc dx1 0"/>
                  <a:gd name="y1" fmla="+- vc 0 dy1"/>
                  <a:gd name="x2" fmla="+/ hc x1 2"/>
                  <a:gd name="y2" fmla="+/ vc y1 2"/>
                  <a:gd name="idx" fmla="cos wd2 2700000"/>
                  <a:gd name="idy" fmla="sin hd2 2700000"/>
                  <a:gd name="il" fmla="+- hc 0 idx"/>
                  <a:gd name="ir" fmla="+- hc idx 0"/>
                  <a:gd name="it" fmla="+- vc 0 idy"/>
                  <a:gd name="ib" fmla="+- vc idy 0"/>
                </a:gdLst>
                <a:ahLst/>
                <a:cxnLst>
                  <a:cxn ang="0">
                    <a:pos x="r" y="vc"/>
                  </a:cxn>
                  <a:cxn ang="cd4">
                    <a:pos x="ir" y="ib"/>
                  </a:cxn>
                  <a:cxn ang="cd4">
                    <a:pos x="hc" y="b"/>
                  </a:cxn>
                  <a:cxn ang="cd4">
                    <a:pos x="il" y="ib"/>
                  </a:cxn>
                  <a:cxn ang="cd2">
                    <a:pos x="l" y="vc"/>
                  </a:cxn>
                  <a:cxn ang="3">
                    <a:pos x="il" y="it"/>
                  </a:cxn>
                  <a:cxn ang="3">
                    <a:pos x="hc" y="t"/>
                  </a:cxn>
                  <a:cxn ang="3">
                    <a:pos x="x1" y="y1"/>
                  </a:cxn>
                </a:cxnLst>
                <a:rect l="l" t="t" r="r" b="b"/>
                <a:pathLst>
                  <a:path w="1441" h="2148">
                    <a:moveTo>
                      <a:pt x="1423" y="0"/>
                    </a:moveTo>
                    <a:lnTo>
                      <a:pt x="1441" y="0"/>
                    </a:lnTo>
                    <a:lnTo>
                      <a:pt x="1441" y="2148"/>
                    </a:lnTo>
                    <a:lnTo>
                      <a:pt x="1384" y="2146"/>
                    </a:lnTo>
                    <a:cubicBezTo>
                      <a:pt x="862" y="2120"/>
                      <a:pt x="388" y="1917"/>
                      <a:pt x="18" y="1597"/>
                    </a:cubicBezTo>
                    <a:lnTo>
                      <a:pt x="0" y="1581"/>
                    </a:lnTo>
                    <a:lnTo>
                      <a:pt x="1423" y="0"/>
                    </a:lnTo>
                    <a:close/>
                  </a:path>
                </a:pathLst>
              </a:custGeom>
              <a:solidFill>
                <a:srgbClr val="FCB4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sp>
          <p:nvSpPr>
            <p:cNvPr id="47" name="chat_273683"/>
            <p:cNvSpPr>
              <a:spLocks noChangeAspect="1"/>
            </p:cNvSpPr>
            <p:nvPr/>
          </p:nvSpPr>
          <p:spPr bwMode="auto">
            <a:xfrm>
              <a:off x="8578" y="5741"/>
              <a:ext cx="960" cy="799"/>
            </a:xfrm>
            <a:custGeom>
              <a:avLst/>
              <a:gdLst>
                <a:gd name="connsiteX0" fmla="*/ 325000 h 606722"/>
                <a:gd name="connsiteY0" fmla="*/ 325000 h 606722"/>
                <a:gd name="connsiteX1" fmla="*/ 325000 h 606722"/>
                <a:gd name="connsiteY1" fmla="*/ 325000 h 606722"/>
                <a:gd name="connsiteX2" fmla="*/ 325000 h 606722"/>
                <a:gd name="connsiteY2" fmla="*/ 325000 h 606722"/>
                <a:gd name="connsiteX3" fmla="*/ 325000 h 606722"/>
                <a:gd name="connsiteY3" fmla="*/ 325000 h 606722"/>
                <a:gd name="connsiteX4" fmla="*/ 325000 h 606722"/>
                <a:gd name="connsiteY4" fmla="*/ 325000 h 606722"/>
                <a:gd name="connsiteX5" fmla="*/ 325000 h 606722"/>
                <a:gd name="connsiteY5" fmla="*/ 325000 h 606722"/>
                <a:gd name="connsiteX6" fmla="*/ 325000 h 606722"/>
                <a:gd name="connsiteY6" fmla="*/ 325000 h 606722"/>
                <a:gd name="connsiteX7" fmla="*/ 325000 h 606722"/>
                <a:gd name="connsiteY7" fmla="*/ 325000 h 606722"/>
                <a:gd name="connsiteX8" fmla="*/ 325000 h 606722"/>
                <a:gd name="connsiteY8" fmla="*/ 325000 h 606722"/>
                <a:gd name="connsiteX9" fmla="*/ 325000 h 606722"/>
                <a:gd name="connsiteY9" fmla="*/ 325000 h 606722"/>
                <a:gd name="connsiteX10" fmla="*/ 325000 h 606722"/>
                <a:gd name="connsiteY10" fmla="*/ 325000 h 606722"/>
                <a:gd name="connsiteX11" fmla="*/ 325000 h 606722"/>
                <a:gd name="connsiteY11" fmla="*/ 325000 h 606722"/>
                <a:gd name="connsiteX12" fmla="*/ 325000 h 606722"/>
                <a:gd name="connsiteY12" fmla="*/ 325000 h 606722"/>
                <a:gd name="connsiteX13" fmla="*/ 325000 h 606722"/>
                <a:gd name="connsiteY13" fmla="*/ 325000 h 606722"/>
                <a:gd name="connsiteX14" fmla="*/ 325000 h 606722"/>
                <a:gd name="connsiteY14" fmla="*/ 325000 h 606722"/>
                <a:gd name="connsiteX15" fmla="*/ 325000 h 606722"/>
                <a:gd name="connsiteY15" fmla="*/ 325000 h 606722"/>
                <a:gd name="connsiteX16" fmla="*/ 325000 h 606722"/>
                <a:gd name="connsiteY16" fmla="*/ 325000 h 606722"/>
                <a:gd name="connsiteX17" fmla="*/ 325000 h 606722"/>
                <a:gd name="connsiteY17" fmla="*/ 325000 h 606722"/>
                <a:gd name="connsiteX18" fmla="*/ 325000 h 606722"/>
                <a:gd name="connsiteY18" fmla="*/ 325000 h 606722"/>
                <a:gd name="connsiteX19" fmla="*/ 325000 h 606722"/>
                <a:gd name="connsiteY19" fmla="*/ 325000 h 606722"/>
                <a:gd name="connsiteX20" fmla="*/ 325000 h 606722"/>
                <a:gd name="connsiteY20" fmla="*/ 325000 h 606722"/>
                <a:gd name="connsiteX21" fmla="*/ 325000 h 606722"/>
                <a:gd name="connsiteY21" fmla="*/ 325000 h 606722"/>
                <a:gd name="connsiteX22" fmla="*/ 325000 h 606722"/>
                <a:gd name="connsiteY22" fmla="*/ 325000 h 606722"/>
                <a:gd name="connsiteX23" fmla="*/ 325000 h 606722"/>
                <a:gd name="connsiteY23" fmla="*/ 325000 h 606722"/>
                <a:gd name="connsiteX24" fmla="*/ 325000 h 606722"/>
                <a:gd name="connsiteY24" fmla="*/ 325000 h 606722"/>
                <a:gd name="connsiteX25" fmla="*/ 325000 h 606722"/>
                <a:gd name="connsiteY25" fmla="*/ 325000 h 606722"/>
                <a:gd name="connsiteX26" fmla="*/ 325000 h 606722"/>
                <a:gd name="connsiteY26" fmla="*/ 325000 h 606722"/>
                <a:gd name="connsiteX27" fmla="*/ 325000 h 606722"/>
                <a:gd name="connsiteY27" fmla="*/ 325000 h 606722"/>
                <a:gd name="connsiteX28" fmla="*/ 325000 h 606722"/>
                <a:gd name="connsiteY28" fmla="*/ 325000 h 606722"/>
                <a:gd name="connsiteX29" fmla="*/ 325000 h 606722"/>
                <a:gd name="connsiteY29" fmla="*/ 325000 h 606722"/>
                <a:gd name="connsiteX30" fmla="*/ 325000 h 606722"/>
                <a:gd name="connsiteY30" fmla="*/ 325000 h 606722"/>
                <a:gd name="connsiteX31" fmla="*/ 325000 h 606722"/>
                <a:gd name="connsiteY31" fmla="*/ 325000 h 606722"/>
                <a:gd name="connsiteX32" fmla="*/ 325000 h 606722"/>
                <a:gd name="connsiteY32" fmla="*/ 325000 h 606722"/>
                <a:gd name="connsiteX33" fmla="*/ 325000 h 606722"/>
                <a:gd name="connsiteY33" fmla="*/ 325000 h 606722"/>
                <a:gd name="connsiteX34" fmla="*/ 325000 h 606722"/>
                <a:gd name="connsiteY34" fmla="*/ 325000 h 606722"/>
                <a:gd name="connsiteX35" fmla="*/ 325000 h 606722"/>
                <a:gd name="connsiteY35" fmla="*/ 325000 h 606722"/>
                <a:gd name="connsiteX36" fmla="*/ 325000 h 606722"/>
                <a:gd name="connsiteY36" fmla="*/ 325000 h 606722"/>
                <a:gd name="connsiteX37" fmla="*/ 325000 h 606722"/>
                <a:gd name="connsiteY37" fmla="*/ 325000 h 606722"/>
                <a:gd name="connsiteX38" fmla="*/ 325000 h 606722"/>
                <a:gd name="connsiteY38" fmla="*/ 325000 h 606722"/>
                <a:gd name="connsiteX39" fmla="*/ 325000 h 606722"/>
                <a:gd name="connsiteY39" fmla="*/ 325000 h 606722"/>
                <a:gd name="connsiteX40" fmla="*/ 325000 h 606722"/>
                <a:gd name="connsiteY40" fmla="*/ 325000 h 606722"/>
                <a:gd name="connsiteX41" fmla="*/ 325000 h 606722"/>
                <a:gd name="connsiteY41" fmla="*/ 325000 h 606722"/>
                <a:gd name="connsiteX42" fmla="*/ 325000 h 606722"/>
                <a:gd name="connsiteY42" fmla="*/ 325000 h 606722"/>
                <a:gd name="connsiteX43" fmla="*/ 325000 h 606722"/>
                <a:gd name="connsiteY43" fmla="*/ 325000 h 606722"/>
                <a:gd name="connsiteX44" fmla="*/ 325000 h 606722"/>
                <a:gd name="connsiteY44" fmla="*/ 325000 h 606722"/>
                <a:gd name="connsiteX45" fmla="*/ 325000 h 606722"/>
                <a:gd name="connsiteY45" fmla="*/ 325000 h 606722"/>
                <a:gd name="connsiteX46" fmla="*/ 325000 h 606722"/>
                <a:gd name="connsiteY46" fmla="*/ 325000 h 606722"/>
                <a:gd name="connsiteX47" fmla="*/ 325000 h 606722"/>
                <a:gd name="connsiteY47" fmla="*/ 325000 h 606722"/>
                <a:gd name="connsiteX48" fmla="*/ 325000 h 606722"/>
                <a:gd name="connsiteY48" fmla="*/ 325000 h 606722"/>
                <a:gd name="connsiteX49" fmla="*/ 325000 h 606722"/>
                <a:gd name="connsiteY49" fmla="*/ 325000 h 606722"/>
                <a:gd name="connsiteX50" fmla="*/ 325000 h 606722"/>
                <a:gd name="connsiteY50" fmla="*/ 325000 h 606722"/>
                <a:gd name="connsiteX51" fmla="*/ 325000 h 606722"/>
                <a:gd name="connsiteY51" fmla="*/ 32500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07629" h="505601">
                  <a:moveTo>
                    <a:pt x="240482" y="151645"/>
                  </a:moveTo>
                  <a:cubicBezTo>
                    <a:pt x="249115" y="151645"/>
                    <a:pt x="257570" y="152001"/>
                    <a:pt x="266025" y="152623"/>
                  </a:cubicBezTo>
                  <a:cubicBezTo>
                    <a:pt x="362147" y="160089"/>
                    <a:pt x="441447" y="209423"/>
                    <a:pt x="469839" y="275290"/>
                  </a:cubicBezTo>
                  <a:cubicBezTo>
                    <a:pt x="470195" y="276179"/>
                    <a:pt x="470640" y="277156"/>
                    <a:pt x="470996" y="278134"/>
                  </a:cubicBezTo>
                  <a:cubicBezTo>
                    <a:pt x="472509" y="281956"/>
                    <a:pt x="473844" y="285867"/>
                    <a:pt x="475001" y="289779"/>
                  </a:cubicBezTo>
                  <a:cubicBezTo>
                    <a:pt x="475713" y="292090"/>
                    <a:pt x="476336" y="294401"/>
                    <a:pt x="476959" y="296801"/>
                  </a:cubicBezTo>
                  <a:cubicBezTo>
                    <a:pt x="477493" y="299112"/>
                    <a:pt x="477938" y="301512"/>
                    <a:pt x="478383" y="303912"/>
                  </a:cubicBezTo>
                  <a:cubicBezTo>
                    <a:pt x="479095" y="307379"/>
                    <a:pt x="479629" y="310845"/>
                    <a:pt x="479985" y="314401"/>
                  </a:cubicBezTo>
                  <a:cubicBezTo>
                    <a:pt x="480519" y="319112"/>
                    <a:pt x="480964" y="323823"/>
                    <a:pt x="480964" y="328623"/>
                  </a:cubicBezTo>
                  <a:cubicBezTo>
                    <a:pt x="480964" y="426223"/>
                    <a:pt x="373094" y="505601"/>
                    <a:pt x="240482" y="505601"/>
                  </a:cubicBezTo>
                  <a:lnTo>
                    <a:pt x="12638" y="505601"/>
                  </a:lnTo>
                  <a:cubicBezTo>
                    <a:pt x="7298" y="505601"/>
                    <a:pt x="2403" y="502223"/>
                    <a:pt x="712" y="497068"/>
                  </a:cubicBezTo>
                  <a:cubicBezTo>
                    <a:pt x="-1068" y="492001"/>
                    <a:pt x="623" y="486312"/>
                    <a:pt x="4895" y="483023"/>
                  </a:cubicBezTo>
                  <a:lnTo>
                    <a:pt x="56516" y="442668"/>
                  </a:lnTo>
                  <a:cubicBezTo>
                    <a:pt x="19936" y="410756"/>
                    <a:pt x="0" y="370845"/>
                    <a:pt x="0" y="328623"/>
                  </a:cubicBezTo>
                  <a:cubicBezTo>
                    <a:pt x="0" y="322756"/>
                    <a:pt x="445" y="317067"/>
                    <a:pt x="1157" y="311290"/>
                  </a:cubicBezTo>
                  <a:cubicBezTo>
                    <a:pt x="1424" y="309334"/>
                    <a:pt x="1958" y="307467"/>
                    <a:pt x="2314" y="305512"/>
                  </a:cubicBezTo>
                  <a:cubicBezTo>
                    <a:pt x="2937" y="301779"/>
                    <a:pt x="3649" y="298134"/>
                    <a:pt x="4539" y="294490"/>
                  </a:cubicBezTo>
                  <a:cubicBezTo>
                    <a:pt x="5251" y="292179"/>
                    <a:pt x="6052" y="289867"/>
                    <a:pt x="6764" y="287556"/>
                  </a:cubicBezTo>
                  <a:cubicBezTo>
                    <a:pt x="7743" y="284445"/>
                    <a:pt x="8811" y="281334"/>
                    <a:pt x="10057" y="278312"/>
                  </a:cubicBezTo>
                  <a:cubicBezTo>
                    <a:pt x="11036" y="275823"/>
                    <a:pt x="12193" y="273423"/>
                    <a:pt x="13350" y="270934"/>
                  </a:cubicBezTo>
                  <a:cubicBezTo>
                    <a:pt x="14596" y="268267"/>
                    <a:pt x="15931" y="265512"/>
                    <a:pt x="17355" y="262845"/>
                  </a:cubicBezTo>
                  <a:cubicBezTo>
                    <a:pt x="18779" y="260267"/>
                    <a:pt x="20292" y="257778"/>
                    <a:pt x="21894" y="255201"/>
                  </a:cubicBezTo>
                  <a:cubicBezTo>
                    <a:pt x="23407" y="252801"/>
                    <a:pt x="24920" y="250490"/>
                    <a:pt x="26522" y="248090"/>
                  </a:cubicBezTo>
                  <a:cubicBezTo>
                    <a:pt x="28391" y="245512"/>
                    <a:pt x="30350" y="242845"/>
                    <a:pt x="32308" y="240356"/>
                  </a:cubicBezTo>
                  <a:cubicBezTo>
                    <a:pt x="33910" y="238312"/>
                    <a:pt x="35601" y="236356"/>
                    <a:pt x="37292" y="234401"/>
                  </a:cubicBezTo>
                  <a:cubicBezTo>
                    <a:pt x="39606" y="231645"/>
                    <a:pt x="42009" y="228978"/>
                    <a:pt x="44590" y="226312"/>
                  </a:cubicBezTo>
                  <a:cubicBezTo>
                    <a:pt x="46103" y="224712"/>
                    <a:pt x="47705" y="223201"/>
                    <a:pt x="49307" y="221690"/>
                  </a:cubicBezTo>
                  <a:cubicBezTo>
                    <a:pt x="52244" y="218845"/>
                    <a:pt x="55270" y="216001"/>
                    <a:pt x="58385" y="213245"/>
                  </a:cubicBezTo>
                  <a:cubicBezTo>
                    <a:pt x="59631" y="212267"/>
                    <a:pt x="60877" y="211290"/>
                    <a:pt x="62123" y="210312"/>
                  </a:cubicBezTo>
                  <a:cubicBezTo>
                    <a:pt x="65861" y="207201"/>
                    <a:pt x="69777" y="204178"/>
                    <a:pt x="73782" y="201334"/>
                  </a:cubicBezTo>
                  <a:cubicBezTo>
                    <a:pt x="74138" y="201156"/>
                    <a:pt x="74405" y="200978"/>
                    <a:pt x="74672" y="200712"/>
                  </a:cubicBezTo>
                  <a:cubicBezTo>
                    <a:pt x="110006" y="176001"/>
                    <a:pt x="155486" y="159023"/>
                    <a:pt x="206038" y="153689"/>
                  </a:cubicBezTo>
                  <a:cubicBezTo>
                    <a:pt x="207373" y="153512"/>
                    <a:pt x="208708" y="153334"/>
                    <a:pt x="209955" y="153245"/>
                  </a:cubicBezTo>
                  <a:cubicBezTo>
                    <a:pt x="220012" y="152267"/>
                    <a:pt x="230158" y="151645"/>
                    <a:pt x="240482" y="151645"/>
                  </a:cubicBezTo>
                  <a:close/>
                  <a:moveTo>
                    <a:pt x="392411" y="0"/>
                  </a:moveTo>
                  <a:cubicBezTo>
                    <a:pt x="511057" y="0"/>
                    <a:pt x="607629" y="73666"/>
                    <a:pt x="607629" y="164304"/>
                  </a:cubicBezTo>
                  <a:cubicBezTo>
                    <a:pt x="607629" y="222863"/>
                    <a:pt x="567932" y="275025"/>
                    <a:pt x="504292" y="304349"/>
                  </a:cubicBezTo>
                  <a:cubicBezTo>
                    <a:pt x="503491" y="299106"/>
                    <a:pt x="502423" y="293952"/>
                    <a:pt x="501088" y="288798"/>
                  </a:cubicBezTo>
                  <a:cubicBezTo>
                    <a:pt x="500821" y="287732"/>
                    <a:pt x="500465" y="286577"/>
                    <a:pt x="500109" y="285510"/>
                  </a:cubicBezTo>
                  <a:cubicBezTo>
                    <a:pt x="498596" y="279912"/>
                    <a:pt x="496727" y="274403"/>
                    <a:pt x="494502" y="268982"/>
                  </a:cubicBezTo>
                  <a:cubicBezTo>
                    <a:pt x="494413" y="268716"/>
                    <a:pt x="494324" y="268449"/>
                    <a:pt x="494235" y="268183"/>
                  </a:cubicBezTo>
                  <a:cubicBezTo>
                    <a:pt x="491298" y="260807"/>
                    <a:pt x="487915" y="253609"/>
                    <a:pt x="483821" y="246589"/>
                  </a:cubicBezTo>
                  <a:cubicBezTo>
                    <a:pt x="483287" y="245612"/>
                    <a:pt x="482486" y="244990"/>
                    <a:pt x="481774" y="244279"/>
                  </a:cubicBezTo>
                  <a:cubicBezTo>
                    <a:pt x="443590" y="181276"/>
                    <a:pt x="364196" y="135602"/>
                    <a:pt x="269849" y="127693"/>
                  </a:cubicBezTo>
                  <a:cubicBezTo>
                    <a:pt x="269671" y="127693"/>
                    <a:pt x="269493" y="127604"/>
                    <a:pt x="269404" y="127516"/>
                  </a:cubicBezTo>
                  <a:cubicBezTo>
                    <a:pt x="269048" y="127516"/>
                    <a:pt x="268603" y="127516"/>
                    <a:pt x="268247" y="127516"/>
                  </a:cubicBezTo>
                  <a:cubicBezTo>
                    <a:pt x="259080" y="126805"/>
                    <a:pt x="249823" y="126360"/>
                    <a:pt x="240477" y="126360"/>
                  </a:cubicBezTo>
                  <a:cubicBezTo>
                    <a:pt x="230420" y="126360"/>
                    <a:pt x="220540" y="126894"/>
                    <a:pt x="210749" y="127693"/>
                  </a:cubicBezTo>
                  <a:cubicBezTo>
                    <a:pt x="210304" y="127782"/>
                    <a:pt x="209948" y="127782"/>
                    <a:pt x="209592" y="127871"/>
                  </a:cubicBezTo>
                  <a:cubicBezTo>
                    <a:pt x="200068" y="128671"/>
                    <a:pt x="190723" y="129915"/>
                    <a:pt x="181555" y="131514"/>
                  </a:cubicBezTo>
                  <a:cubicBezTo>
                    <a:pt x="201492" y="56604"/>
                    <a:pt x="288452" y="0"/>
                    <a:pt x="3924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8" name="analytics_230924"/>
            <p:cNvSpPr>
              <a:spLocks noChangeAspect="1"/>
            </p:cNvSpPr>
            <p:nvPr/>
          </p:nvSpPr>
          <p:spPr bwMode="auto">
            <a:xfrm>
              <a:off x="12240" y="8551"/>
              <a:ext cx="960" cy="959"/>
            </a:xfrm>
            <a:custGeom>
              <a:avLst/>
              <a:gdLst>
                <a:gd name="T0" fmla="*/ 5916 w 6827"/>
                <a:gd name="T1" fmla="*/ 2503 h 6827"/>
                <a:gd name="T2" fmla="*/ 5014 w 6827"/>
                <a:gd name="T3" fmla="*/ 3300 h 6827"/>
                <a:gd name="T4" fmla="*/ 1813 w 6827"/>
                <a:gd name="T5" fmla="*/ 3300 h 6827"/>
                <a:gd name="T6" fmla="*/ 1462 w 6827"/>
                <a:gd name="T7" fmla="*/ 2691 h 6827"/>
                <a:gd name="T8" fmla="*/ 2736 w 6827"/>
                <a:gd name="T9" fmla="*/ 1516 h 6827"/>
                <a:gd name="T10" fmla="*/ 3413 w 6827"/>
                <a:gd name="T11" fmla="*/ 1820 h 6827"/>
                <a:gd name="T12" fmla="*/ 4324 w 6827"/>
                <a:gd name="T13" fmla="*/ 910 h 6827"/>
                <a:gd name="T14" fmla="*/ 3413 w 6827"/>
                <a:gd name="T15" fmla="*/ 0 h 6827"/>
                <a:gd name="T16" fmla="*/ 2503 w 6827"/>
                <a:gd name="T17" fmla="*/ 910 h 6827"/>
                <a:gd name="T18" fmla="*/ 2605 w 6827"/>
                <a:gd name="T19" fmla="*/ 1327 h 6827"/>
                <a:gd name="T20" fmla="*/ 1256 w 6827"/>
                <a:gd name="T21" fmla="*/ 2572 h 6827"/>
                <a:gd name="T22" fmla="*/ 910 w 6827"/>
                <a:gd name="T23" fmla="*/ 2503 h 6827"/>
                <a:gd name="T24" fmla="*/ 0 w 6827"/>
                <a:gd name="T25" fmla="*/ 3413 h 6827"/>
                <a:gd name="T26" fmla="*/ 910 w 6827"/>
                <a:gd name="T27" fmla="*/ 4324 h 6827"/>
                <a:gd name="T28" fmla="*/ 1813 w 6827"/>
                <a:gd name="T29" fmla="*/ 3527 h 6827"/>
                <a:gd name="T30" fmla="*/ 5014 w 6827"/>
                <a:gd name="T31" fmla="*/ 3527 h 6827"/>
                <a:gd name="T32" fmla="*/ 5365 w 6827"/>
                <a:gd name="T33" fmla="*/ 4135 h 6827"/>
                <a:gd name="T34" fmla="*/ 4091 w 6827"/>
                <a:gd name="T35" fmla="*/ 5311 h 6827"/>
                <a:gd name="T36" fmla="*/ 3413 w 6827"/>
                <a:gd name="T37" fmla="*/ 5006 h 6827"/>
                <a:gd name="T38" fmla="*/ 2503 w 6827"/>
                <a:gd name="T39" fmla="*/ 5916 h 6827"/>
                <a:gd name="T40" fmla="*/ 3413 w 6827"/>
                <a:gd name="T41" fmla="*/ 6827 h 6827"/>
                <a:gd name="T42" fmla="*/ 4324 w 6827"/>
                <a:gd name="T43" fmla="*/ 5916 h 6827"/>
                <a:gd name="T44" fmla="*/ 4222 w 6827"/>
                <a:gd name="T45" fmla="*/ 5500 h 6827"/>
                <a:gd name="T46" fmla="*/ 5571 w 6827"/>
                <a:gd name="T47" fmla="*/ 4255 h 6827"/>
                <a:gd name="T48" fmla="*/ 5916 w 6827"/>
                <a:gd name="T49" fmla="*/ 4324 h 6827"/>
                <a:gd name="T50" fmla="*/ 6827 w 6827"/>
                <a:gd name="T51" fmla="*/ 3413 h 6827"/>
                <a:gd name="T52" fmla="*/ 5916 w 6827"/>
                <a:gd name="T53" fmla="*/ 2503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827" h="6827">
                  <a:moveTo>
                    <a:pt x="5916" y="2503"/>
                  </a:moveTo>
                  <a:cubicBezTo>
                    <a:pt x="5453" y="2503"/>
                    <a:pt x="5070" y="2851"/>
                    <a:pt x="5014" y="3300"/>
                  </a:cubicBezTo>
                  <a:lnTo>
                    <a:pt x="1813" y="3300"/>
                  </a:lnTo>
                  <a:cubicBezTo>
                    <a:pt x="1782" y="3052"/>
                    <a:pt x="1651" y="2836"/>
                    <a:pt x="1462" y="2691"/>
                  </a:cubicBezTo>
                  <a:lnTo>
                    <a:pt x="2736" y="1516"/>
                  </a:lnTo>
                  <a:cubicBezTo>
                    <a:pt x="2902" y="1702"/>
                    <a:pt x="3144" y="1820"/>
                    <a:pt x="3413" y="1820"/>
                  </a:cubicBezTo>
                  <a:cubicBezTo>
                    <a:pt x="3915" y="1820"/>
                    <a:pt x="4324" y="1412"/>
                    <a:pt x="4324" y="910"/>
                  </a:cubicBezTo>
                  <a:cubicBezTo>
                    <a:pt x="4324" y="408"/>
                    <a:pt x="3915" y="0"/>
                    <a:pt x="3413" y="0"/>
                  </a:cubicBezTo>
                  <a:cubicBezTo>
                    <a:pt x="2911" y="0"/>
                    <a:pt x="2503" y="408"/>
                    <a:pt x="2503" y="910"/>
                  </a:cubicBezTo>
                  <a:cubicBezTo>
                    <a:pt x="2503" y="1060"/>
                    <a:pt x="2540" y="1202"/>
                    <a:pt x="2605" y="1327"/>
                  </a:cubicBezTo>
                  <a:lnTo>
                    <a:pt x="1256" y="2572"/>
                  </a:lnTo>
                  <a:cubicBezTo>
                    <a:pt x="1149" y="2528"/>
                    <a:pt x="1033" y="2503"/>
                    <a:pt x="910" y="2503"/>
                  </a:cubicBezTo>
                  <a:cubicBezTo>
                    <a:pt x="408" y="2503"/>
                    <a:pt x="0" y="2911"/>
                    <a:pt x="0" y="3413"/>
                  </a:cubicBezTo>
                  <a:cubicBezTo>
                    <a:pt x="0" y="3915"/>
                    <a:pt x="408" y="4324"/>
                    <a:pt x="910" y="4324"/>
                  </a:cubicBezTo>
                  <a:cubicBezTo>
                    <a:pt x="1374" y="4324"/>
                    <a:pt x="1756" y="3975"/>
                    <a:pt x="1813" y="3527"/>
                  </a:cubicBezTo>
                  <a:lnTo>
                    <a:pt x="5014" y="3527"/>
                  </a:lnTo>
                  <a:cubicBezTo>
                    <a:pt x="5045" y="3775"/>
                    <a:pt x="5176" y="3991"/>
                    <a:pt x="5365" y="4135"/>
                  </a:cubicBezTo>
                  <a:lnTo>
                    <a:pt x="4091" y="5311"/>
                  </a:lnTo>
                  <a:cubicBezTo>
                    <a:pt x="3924" y="5125"/>
                    <a:pt x="3683" y="5006"/>
                    <a:pt x="3413" y="5006"/>
                  </a:cubicBezTo>
                  <a:cubicBezTo>
                    <a:pt x="2911" y="5006"/>
                    <a:pt x="2503" y="5415"/>
                    <a:pt x="2503" y="5916"/>
                  </a:cubicBezTo>
                  <a:cubicBezTo>
                    <a:pt x="2503" y="6418"/>
                    <a:pt x="2911" y="6827"/>
                    <a:pt x="3413" y="6827"/>
                  </a:cubicBezTo>
                  <a:cubicBezTo>
                    <a:pt x="3915" y="6827"/>
                    <a:pt x="4324" y="6418"/>
                    <a:pt x="4324" y="5916"/>
                  </a:cubicBezTo>
                  <a:cubicBezTo>
                    <a:pt x="4324" y="5766"/>
                    <a:pt x="4286" y="5625"/>
                    <a:pt x="4222" y="5500"/>
                  </a:cubicBezTo>
                  <a:lnTo>
                    <a:pt x="5571" y="4255"/>
                  </a:lnTo>
                  <a:cubicBezTo>
                    <a:pt x="5677" y="4299"/>
                    <a:pt x="5794" y="4324"/>
                    <a:pt x="5916" y="4324"/>
                  </a:cubicBezTo>
                  <a:cubicBezTo>
                    <a:pt x="6418" y="4324"/>
                    <a:pt x="6827" y="3915"/>
                    <a:pt x="6827" y="3413"/>
                  </a:cubicBezTo>
                  <a:cubicBezTo>
                    <a:pt x="6827" y="2911"/>
                    <a:pt x="6418" y="2503"/>
                    <a:pt x="5916" y="25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9" name="group_273925"/>
            <p:cNvSpPr>
              <a:spLocks noChangeAspect="1"/>
            </p:cNvSpPr>
            <p:nvPr/>
          </p:nvSpPr>
          <p:spPr bwMode="auto">
            <a:xfrm>
              <a:off x="11105" y="6334"/>
              <a:ext cx="911" cy="960"/>
            </a:xfrm>
            <a:custGeom>
              <a:avLst/>
              <a:gdLst>
                <a:gd name="connsiteX0" fmla="*/ 433716 w 575564"/>
                <a:gd name="connsiteY0" fmla="*/ 176978 h 606722"/>
                <a:gd name="connsiteX1" fmla="*/ 496291 w 575564"/>
                <a:gd name="connsiteY1" fmla="*/ 176978 h 606722"/>
                <a:gd name="connsiteX2" fmla="*/ 559045 w 575564"/>
                <a:gd name="connsiteY2" fmla="*/ 232339 h 606722"/>
                <a:gd name="connsiteX3" fmla="*/ 575245 w 575564"/>
                <a:gd name="connsiteY3" fmla="*/ 361900 h 606722"/>
                <a:gd name="connsiteX4" fmla="*/ 566077 w 575564"/>
                <a:gd name="connsiteY4" fmla="*/ 391669 h 606722"/>
                <a:gd name="connsiteX5" fmla="*/ 540085 w 575564"/>
                <a:gd name="connsiteY5" fmla="*/ 404376 h 606722"/>
                <a:gd name="connsiteX6" fmla="*/ 528247 w 575564"/>
                <a:gd name="connsiteY6" fmla="*/ 569659 h 606722"/>
                <a:gd name="connsiteX7" fmla="*/ 515607 w 575564"/>
                <a:gd name="connsiteY7" fmla="*/ 581389 h 606722"/>
                <a:gd name="connsiteX8" fmla="*/ 414400 w 575564"/>
                <a:gd name="connsiteY8" fmla="*/ 581389 h 606722"/>
                <a:gd name="connsiteX9" fmla="*/ 401761 w 575564"/>
                <a:gd name="connsiteY9" fmla="*/ 569659 h 606722"/>
                <a:gd name="connsiteX10" fmla="*/ 391791 w 575564"/>
                <a:gd name="connsiteY10" fmla="*/ 430590 h 606722"/>
                <a:gd name="connsiteX11" fmla="*/ 397043 w 575564"/>
                <a:gd name="connsiteY11" fmla="*/ 419483 h 606722"/>
                <a:gd name="connsiteX12" fmla="*/ 407724 w 575564"/>
                <a:gd name="connsiteY12" fmla="*/ 410152 h 606722"/>
                <a:gd name="connsiteX13" fmla="*/ 424459 w 575564"/>
                <a:gd name="connsiteY13" fmla="*/ 357013 h 606722"/>
                <a:gd name="connsiteX14" fmla="*/ 407635 w 575564"/>
                <a:gd name="connsiteY14" fmla="*/ 210213 h 606722"/>
                <a:gd name="connsiteX15" fmla="*/ 404609 w 575564"/>
                <a:gd name="connsiteY15" fmla="*/ 195906 h 606722"/>
                <a:gd name="connsiteX16" fmla="*/ 412620 w 575564"/>
                <a:gd name="connsiteY16" fmla="*/ 180710 h 606722"/>
                <a:gd name="connsiteX17" fmla="*/ 433716 w 575564"/>
                <a:gd name="connsiteY17" fmla="*/ 176978 h 606722"/>
                <a:gd name="connsiteX18" fmla="*/ 79313 w 575564"/>
                <a:gd name="connsiteY18" fmla="*/ 176978 h 606722"/>
                <a:gd name="connsiteX19" fmla="*/ 141789 w 575564"/>
                <a:gd name="connsiteY19" fmla="*/ 176978 h 606722"/>
                <a:gd name="connsiteX20" fmla="*/ 157808 w 575564"/>
                <a:gd name="connsiteY20" fmla="*/ 179200 h 606722"/>
                <a:gd name="connsiteX21" fmla="*/ 165551 w 575564"/>
                <a:gd name="connsiteY21" fmla="*/ 185155 h 606722"/>
                <a:gd name="connsiteX22" fmla="*/ 166797 w 575564"/>
                <a:gd name="connsiteY22" fmla="*/ 194842 h 606722"/>
                <a:gd name="connsiteX23" fmla="*/ 163593 w 575564"/>
                <a:gd name="connsiteY23" fmla="*/ 210217 h 606722"/>
                <a:gd name="connsiteX24" fmla="*/ 146772 w 575564"/>
                <a:gd name="connsiteY24" fmla="*/ 357036 h 606722"/>
                <a:gd name="connsiteX25" fmla="*/ 163504 w 575564"/>
                <a:gd name="connsiteY25" fmla="*/ 410182 h 606722"/>
                <a:gd name="connsiteX26" fmla="*/ 177655 w 575564"/>
                <a:gd name="connsiteY26" fmla="*/ 421914 h 606722"/>
                <a:gd name="connsiteX27" fmla="*/ 183617 w 575564"/>
                <a:gd name="connsiteY27" fmla="*/ 433556 h 606722"/>
                <a:gd name="connsiteX28" fmla="*/ 173828 w 575564"/>
                <a:gd name="connsiteY28" fmla="*/ 569799 h 606722"/>
                <a:gd name="connsiteX29" fmla="*/ 161190 w 575564"/>
                <a:gd name="connsiteY29" fmla="*/ 581530 h 606722"/>
                <a:gd name="connsiteX30" fmla="*/ 59912 w 575564"/>
                <a:gd name="connsiteY30" fmla="*/ 581530 h 606722"/>
                <a:gd name="connsiteX31" fmla="*/ 47275 w 575564"/>
                <a:gd name="connsiteY31" fmla="*/ 569799 h 606722"/>
                <a:gd name="connsiteX32" fmla="*/ 35527 w 575564"/>
                <a:gd name="connsiteY32" fmla="*/ 404494 h 606722"/>
                <a:gd name="connsiteX33" fmla="*/ 9540 w 575564"/>
                <a:gd name="connsiteY33" fmla="*/ 391697 h 606722"/>
                <a:gd name="connsiteX34" fmla="*/ 285 w 575564"/>
                <a:gd name="connsiteY34" fmla="*/ 361924 h 606722"/>
                <a:gd name="connsiteX35" fmla="*/ 16571 w 575564"/>
                <a:gd name="connsiteY35" fmla="*/ 232346 h 606722"/>
                <a:gd name="connsiteX36" fmla="*/ 79313 w 575564"/>
                <a:gd name="connsiteY36" fmla="*/ 176978 h 606722"/>
                <a:gd name="connsiteX37" fmla="*/ 253327 w 575564"/>
                <a:gd name="connsiteY37" fmla="*/ 151716 h 606722"/>
                <a:gd name="connsiteX38" fmla="*/ 317935 w 575564"/>
                <a:gd name="connsiteY38" fmla="*/ 151716 h 606722"/>
                <a:gd name="connsiteX39" fmla="*/ 382454 w 575564"/>
                <a:gd name="connsiteY39" fmla="*/ 213035 h 606722"/>
                <a:gd name="connsiteX40" fmla="*/ 399273 w 575564"/>
                <a:gd name="connsiteY40" fmla="*/ 359935 h 606722"/>
                <a:gd name="connsiteX41" fmla="*/ 388861 w 575564"/>
                <a:gd name="connsiteY41" fmla="*/ 393349 h 606722"/>
                <a:gd name="connsiteX42" fmla="*/ 362876 w 575564"/>
                <a:gd name="connsiteY42" fmla="*/ 406146 h 606722"/>
                <a:gd name="connsiteX43" fmla="*/ 348904 w 575564"/>
                <a:gd name="connsiteY43" fmla="*/ 594992 h 606722"/>
                <a:gd name="connsiteX44" fmla="*/ 336267 w 575564"/>
                <a:gd name="connsiteY44" fmla="*/ 606722 h 606722"/>
                <a:gd name="connsiteX45" fmla="*/ 234995 w 575564"/>
                <a:gd name="connsiteY45" fmla="*/ 606722 h 606722"/>
                <a:gd name="connsiteX46" fmla="*/ 222358 w 575564"/>
                <a:gd name="connsiteY46" fmla="*/ 594992 h 606722"/>
                <a:gd name="connsiteX47" fmla="*/ 208387 w 575564"/>
                <a:gd name="connsiteY47" fmla="*/ 406146 h 606722"/>
                <a:gd name="connsiteX48" fmla="*/ 182401 w 575564"/>
                <a:gd name="connsiteY48" fmla="*/ 393349 h 606722"/>
                <a:gd name="connsiteX49" fmla="*/ 171989 w 575564"/>
                <a:gd name="connsiteY49" fmla="*/ 359846 h 606722"/>
                <a:gd name="connsiteX50" fmla="*/ 188809 w 575564"/>
                <a:gd name="connsiteY50" fmla="*/ 213035 h 606722"/>
                <a:gd name="connsiteX51" fmla="*/ 253327 w 575564"/>
                <a:gd name="connsiteY51" fmla="*/ 151716 h 606722"/>
                <a:gd name="connsiteX52" fmla="*/ 465000 w 575564"/>
                <a:gd name="connsiteY52" fmla="*/ 25262 h 606722"/>
                <a:gd name="connsiteX53" fmla="*/ 528333 w 575564"/>
                <a:gd name="connsiteY53" fmla="*/ 88489 h 606722"/>
                <a:gd name="connsiteX54" fmla="*/ 465000 w 575564"/>
                <a:gd name="connsiteY54" fmla="*/ 151716 h 606722"/>
                <a:gd name="connsiteX55" fmla="*/ 401667 w 575564"/>
                <a:gd name="connsiteY55" fmla="*/ 88489 h 606722"/>
                <a:gd name="connsiteX56" fmla="*/ 465000 w 575564"/>
                <a:gd name="connsiteY56" fmla="*/ 25262 h 606722"/>
                <a:gd name="connsiteX57" fmla="*/ 110549 w 575564"/>
                <a:gd name="connsiteY57" fmla="*/ 25262 h 606722"/>
                <a:gd name="connsiteX58" fmla="*/ 173811 w 575564"/>
                <a:gd name="connsiteY58" fmla="*/ 88489 h 606722"/>
                <a:gd name="connsiteX59" fmla="*/ 110549 w 575564"/>
                <a:gd name="connsiteY59" fmla="*/ 151716 h 606722"/>
                <a:gd name="connsiteX60" fmla="*/ 47287 w 575564"/>
                <a:gd name="connsiteY60" fmla="*/ 88489 h 606722"/>
                <a:gd name="connsiteX61" fmla="*/ 110549 w 575564"/>
                <a:gd name="connsiteY61" fmla="*/ 25262 h 606722"/>
                <a:gd name="connsiteX62" fmla="*/ 285622 w 575564"/>
                <a:gd name="connsiteY62" fmla="*/ 0 h 606722"/>
                <a:gd name="connsiteX63" fmla="*/ 348884 w 575564"/>
                <a:gd name="connsiteY63" fmla="*/ 63192 h 606722"/>
                <a:gd name="connsiteX64" fmla="*/ 285622 w 575564"/>
                <a:gd name="connsiteY64" fmla="*/ 126384 h 606722"/>
                <a:gd name="connsiteX65" fmla="*/ 222360 w 575564"/>
                <a:gd name="connsiteY65" fmla="*/ 63192 h 606722"/>
                <a:gd name="connsiteX66" fmla="*/ 285622 w 575564"/>
                <a:gd name="connsiteY66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575564" h="606722">
                  <a:moveTo>
                    <a:pt x="433716" y="176978"/>
                  </a:moveTo>
                  <a:lnTo>
                    <a:pt x="496291" y="176978"/>
                  </a:lnTo>
                  <a:cubicBezTo>
                    <a:pt x="528069" y="176978"/>
                    <a:pt x="555128" y="200793"/>
                    <a:pt x="559045" y="232339"/>
                  </a:cubicBezTo>
                  <a:lnTo>
                    <a:pt x="575245" y="361900"/>
                  </a:lnTo>
                  <a:cubicBezTo>
                    <a:pt x="576669" y="372652"/>
                    <a:pt x="573287" y="383494"/>
                    <a:pt x="566077" y="391669"/>
                  </a:cubicBezTo>
                  <a:cubicBezTo>
                    <a:pt x="559401" y="399222"/>
                    <a:pt x="550055" y="403754"/>
                    <a:pt x="540085" y="404376"/>
                  </a:cubicBezTo>
                  <a:lnTo>
                    <a:pt x="528247" y="569659"/>
                  </a:lnTo>
                  <a:cubicBezTo>
                    <a:pt x="527802" y="576235"/>
                    <a:pt x="522283" y="581389"/>
                    <a:pt x="515607" y="581389"/>
                  </a:cubicBezTo>
                  <a:lnTo>
                    <a:pt x="414400" y="581389"/>
                  </a:lnTo>
                  <a:cubicBezTo>
                    <a:pt x="407724" y="581389"/>
                    <a:pt x="402206" y="576235"/>
                    <a:pt x="401761" y="569659"/>
                  </a:cubicBezTo>
                  <a:lnTo>
                    <a:pt x="391791" y="430590"/>
                  </a:lnTo>
                  <a:cubicBezTo>
                    <a:pt x="391435" y="426236"/>
                    <a:pt x="393483" y="421971"/>
                    <a:pt x="397043" y="419483"/>
                  </a:cubicBezTo>
                  <a:cubicBezTo>
                    <a:pt x="401494" y="416195"/>
                    <a:pt x="404965" y="413262"/>
                    <a:pt x="407724" y="410152"/>
                  </a:cubicBezTo>
                  <a:cubicBezTo>
                    <a:pt x="420542" y="395845"/>
                    <a:pt x="426595" y="376473"/>
                    <a:pt x="424459" y="357013"/>
                  </a:cubicBezTo>
                  <a:lnTo>
                    <a:pt x="407635" y="210213"/>
                  </a:lnTo>
                  <a:cubicBezTo>
                    <a:pt x="407012" y="205325"/>
                    <a:pt x="405855" y="200527"/>
                    <a:pt x="404609" y="195906"/>
                  </a:cubicBezTo>
                  <a:cubicBezTo>
                    <a:pt x="402918" y="189508"/>
                    <a:pt x="406389" y="182932"/>
                    <a:pt x="412620" y="180710"/>
                  </a:cubicBezTo>
                  <a:cubicBezTo>
                    <a:pt x="419652" y="178222"/>
                    <a:pt x="426684" y="176978"/>
                    <a:pt x="433716" y="176978"/>
                  </a:cubicBezTo>
                  <a:close/>
                  <a:moveTo>
                    <a:pt x="79313" y="176978"/>
                  </a:moveTo>
                  <a:lnTo>
                    <a:pt x="141789" y="176978"/>
                  </a:lnTo>
                  <a:cubicBezTo>
                    <a:pt x="146861" y="176978"/>
                    <a:pt x="151934" y="177689"/>
                    <a:pt x="157808" y="179200"/>
                  </a:cubicBezTo>
                  <a:cubicBezTo>
                    <a:pt x="161101" y="180089"/>
                    <a:pt x="163860" y="182222"/>
                    <a:pt x="165551" y="185155"/>
                  </a:cubicBezTo>
                  <a:cubicBezTo>
                    <a:pt x="167241" y="188087"/>
                    <a:pt x="167686" y="191642"/>
                    <a:pt x="166797" y="194842"/>
                  </a:cubicBezTo>
                  <a:cubicBezTo>
                    <a:pt x="165373" y="199819"/>
                    <a:pt x="164216" y="204973"/>
                    <a:pt x="163593" y="210217"/>
                  </a:cubicBezTo>
                  <a:lnTo>
                    <a:pt x="146772" y="357036"/>
                  </a:lnTo>
                  <a:cubicBezTo>
                    <a:pt x="144636" y="376499"/>
                    <a:pt x="150688" y="395874"/>
                    <a:pt x="163504" y="410182"/>
                  </a:cubicBezTo>
                  <a:cubicBezTo>
                    <a:pt x="167419" y="414626"/>
                    <a:pt x="172226" y="418536"/>
                    <a:pt x="177655" y="421914"/>
                  </a:cubicBezTo>
                  <a:cubicBezTo>
                    <a:pt x="181659" y="424402"/>
                    <a:pt x="183973" y="428846"/>
                    <a:pt x="183617" y="433556"/>
                  </a:cubicBezTo>
                  <a:lnTo>
                    <a:pt x="173828" y="569799"/>
                  </a:lnTo>
                  <a:cubicBezTo>
                    <a:pt x="173383" y="576376"/>
                    <a:pt x="167864" y="581530"/>
                    <a:pt x="161190" y="581530"/>
                  </a:cubicBezTo>
                  <a:lnTo>
                    <a:pt x="59912" y="581530"/>
                  </a:lnTo>
                  <a:cubicBezTo>
                    <a:pt x="53326" y="581530"/>
                    <a:pt x="47809" y="576376"/>
                    <a:pt x="47275" y="569799"/>
                  </a:cubicBezTo>
                  <a:lnTo>
                    <a:pt x="35527" y="404494"/>
                  </a:lnTo>
                  <a:cubicBezTo>
                    <a:pt x="25560" y="403783"/>
                    <a:pt x="16215" y="399251"/>
                    <a:pt x="9540" y="391697"/>
                  </a:cubicBezTo>
                  <a:cubicBezTo>
                    <a:pt x="2332" y="383520"/>
                    <a:pt x="-1050" y="372678"/>
                    <a:pt x="285" y="361924"/>
                  </a:cubicBezTo>
                  <a:lnTo>
                    <a:pt x="16571" y="232346"/>
                  </a:lnTo>
                  <a:cubicBezTo>
                    <a:pt x="20487" y="200796"/>
                    <a:pt x="47453" y="176978"/>
                    <a:pt x="79313" y="176978"/>
                  </a:cubicBezTo>
                  <a:close/>
                  <a:moveTo>
                    <a:pt x="253327" y="151716"/>
                  </a:moveTo>
                  <a:lnTo>
                    <a:pt x="317935" y="151716"/>
                  </a:lnTo>
                  <a:cubicBezTo>
                    <a:pt x="350773" y="151716"/>
                    <a:pt x="378449" y="178110"/>
                    <a:pt x="382454" y="213035"/>
                  </a:cubicBezTo>
                  <a:lnTo>
                    <a:pt x="399273" y="359935"/>
                  </a:lnTo>
                  <a:cubicBezTo>
                    <a:pt x="400608" y="372199"/>
                    <a:pt x="396871" y="384374"/>
                    <a:pt x="388861" y="393349"/>
                  </a:cubicBezTo>
                  <a:cubicBezTo>
                    <a:pt x="382009" y="401081"/>
                    <a:pt x="372843" y="405524"/>
                    <a:pt x="362876" y="406146"/>
                  </a:cubicBezTo>
                  <a:lnTo>
                    <a:pt x="348904" y="594992"/>
                  </a:lnTo>
                  <a:cubicBezTo>
                    <a:pt x="348370" y="601568"/>
                    <a:pt x="342942" y="606722"/>
                    <a:pt x="336267" y="606722"/>
                  </a:cubicBezTo>
                  <a:lnTo>
                    <a:pt x="234995" y="606722"/>
                  </a:lnTo>
                  <a:cubicBezTo>
                    <a:pt x="228410" y="606722"/>
                    <a:pt x="222892" y="601568"/>
                    <a:pt x="222358" y="594992"/>
                  </a:cubicBezTo>
                  <a:lnTo>
                    <a:pt x="208387" y="406146"/>
                  </a:lnTo>
                  <a:cubicBezTo>
                    <a:pt x="198509" y="405524"/>
                    <a:pt x="189342" y="401081"/>
                    <a:pt x="182401" y="393349"/>
                  </a:cubicBezTo>
                  <a:cubicBezTo>
                    <a:pt x="174392" y="384374"/>
                    <a:pt x="170565" y="372199"/>
                    <a:pt x="171989" y="359846"/>
                  </a:cubicBezTo>
                  <a:lnTo>
                    <a:pt x="188809" y="213035"/>
                  </a:lnTo>
                  <a:cubicBezTo>
                    <a:pt x="192813" y="178110"/>
                    <a:pt x="220578" y="151716"/>
                    <a:pt x="253327" y="151716"/>
                  </a:cubicBezTo>
                  <a:close/>
                  <a:moveTo>
                    <a:pt x="465000" y="25262"/>
                  </a:moveTo>
                  <a:cubicBezTo>
                    <a:pt x="499978" y="25262"/>
                    <a:pt x="528333" y="53570"/>
                    <a:pt x="528333" y="88489"/>
                  </a:cubicBezTo>
                  <a:cubicBezTo>
                    <a:pt x="528333" y="123408"/>
                    <a:pt x="499978" y="151716"/>
                    <a:pt x="465000" y="151716"/>
                  </a:cubicBezTo>
                  <a:cubicBezTo>
                    <a:pt x="430022" y="151716"/>
                    <a:pt x="401667" y="123408"/>
                    <a:pt x="401667" y="88489"/>
                  </a:cubicBezTo>
                  <a:cubicBezTo>
                    <a:pt x="401667" y="53570"/>
                    <a:pt x="430022" y="25262"/>
                    <a:pt x="465000" y="25262"/>
                  </a:cubicBezTo>
                  <a:close/>
                  <a:moveTo>
                    <a:pt x="110549" y="25262"/>
                  </a:moveTo>
                  <a:cubicBezTo>
                    <a:pt x="145488" y="25262"/>
                    <a:pt x="173811" y="53570"/>
                    <a:pt x="173811" y="88489"/>
                  </a:cubicBezTo>
                  <a:cubicBezTo>
                    <a:pt x="173811" y="123408"/>
                    <a:pt x="145488" y="151716"/>
                    <a:pt x="110549" y="151716"/>
                  </a:cubicBezTo>
                  <a:cubicBezTo>
                    <a:pt x="75610" y="151716"/>
                    <a:pt x="47287" y="123408"/>
                    <a:pt x="47287" y="88489"/>
                  </a:cubicBezTo>
                  <a:cubicBezTo>
                    <a:pt x="47287" y="53570"/>
                    <a:pt x="75610" y="25262"/>
                    <a:pt x="110549" y="25262"/>
                  </a:cubicBezTo>
                  <a:close/>
                  <a:moveTo>
                    <a:pt x="285622" y="0"/>
                  </a:moveTo>
                  <a:cubicBezTo>
                    <a:pt x="320561" y="0"/>
                    <a:pt x="348884" y="28292"/>
                    <a:pt x="348884" y="63192"/>
                  </a:cubicBezTo>
                  <a:cubicBezTo>
                    <a:pt x="348884" y="98092"/>
                    <a:pt x="320561" y="126384"/>
                    <a:pt x="285622" y="126384"/>
                  </a:cubicBezTo>
                  <a:cubicBezTo>
                    <a:pt x="250683" y="126384"/>
                    <a:pt x="222360" y="98092"/>
                    <a:pt x="222360" y="63192"/>
                  </a:cubicBezTo>
                  <a:cubicBezTo>
                    <a:pt x="222360" y="28292"/>
                    <a:pt x="250683" y="0"/>
                    <a:pt x="2856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50" name="rocket-hitting-target_66569"/>
            <p:cNvSpPr>
              <a:spLocks noChangeAspect="1"/>
            </p:cNvSpPr>
            <p:nvPr/>
          </p:nvSpPr>
          <p:spPr bwMode="auto">
            <a:xfrm>
              <a:off x="5980" y="6186"/>
              <a:ext cx="960" cy="960"/>
            </a:xfrm>
            <a:custGeom>
              <a:avLst/>
              <a:gdLst>
                <a:gd name="connsiteX0" fmla="*/ 180553 w 577502"/>
                <a:gd name="connsiteY0" fmla="*/ 192679 h 577634"/>
                <a:gd name="connsiteX1" fmla="*/ 253429 w 577502"/>
                <a:gd name="connsiteY1" fmla="*/ 218460 h 577634"/>
                <a:gd name="connsiteX2" fmla="*/ 229445 w 577502"/>
                <a:gd name="connsiteY2" fmla="*/ 301325 h 577634"/>
                <a:gd name="connsiteX3" fmla="*/ 242359 w 577502"/>
                <a:gd name="connsiteY3" fmla="*/ 334471 h 577634"/>
                <a:gd name="connsiteX4" fmla="*/ 275569 w 577502"/>
                <a:gd name="connsiteY4" fmla="*/ 347361 h 577634"/>
                <a:gd name="connsiteX5" fmla="*/ 359516 w 577502"/>
                <a:gd name="connsiteY5" fmla="*/ 323422 h 577634"/>
                <a:gd name="connsiteX6" fmla="*/ 374276 w 577502"/>
                <a:gd name="connsiteY6" fmla="*/ 351044 h 577634"/>
                <a:gd name="connsiteX7" fmla="*/ 369663 w 577502"/>
                <a:gd name="connsiteY7" fmla="*/ 437593 h 577634"/>
                <a:gd name="connsiteX8" fmla="*/ 329074 w 577502"/>
                <a:gd name="connsiteY8" fmla="*/ 452324 h 577634"/>
                <a:gd name="connsiteX9" fmla="*/ 197158 w 577502"/>
                <a:gd name="connsiteY9" fmla="*/ 379587 h 577634"/>
                <a:gd name="connsiteX10" fmla="*/ 135351 w 577502"/>
                <a:gd name="connsiteY10" fmla="*/ 293959 h 577634"/>
                <a:gd name="connsiteX11" fmla="*/ 139963 w 577502"/>
                <a:gd name="connsiteY11" fmla="*/ 207411 h 577634"/>
                <a:gd name="connsiteX12" fmla="*/ 180553 w 577502"/>
                <a:gd name="connsiteY12" fmla="*/ 192679 h 577634"/>
                <a:gd name="connsiteX13" fmla="*/ 130721 w 577502"/>
                <a:gd name="connsiteY13" fmla="*/ 88673 h 577634"/>
                <a:gd name="connsiteX14" fmla="*/ 302304 w 577502"/>
                <a:gd name="connsiteY14" fmla="*/ 151290 h 577634"/>
                <a:gd name="connsiteX15" fmla="*/ 299536 w 577502"/>
                <a:gd name="connsiteY15" fmla="*/ 154973 h 577634"/>
                <a:gd name="connsiteX16" fmla="*/ 265404 w 577502"/>
                <a:gd name="connsiteY16" fmla="*/ 197331 h 577634"/>
                <a:gd name="connsiteX17" fmla="*/ 130721 w 577502"/>
                <a:gd name="connsiteY17" fmla="*/ 147606 h 577634"/>
                <a:gd name="connsiteX18" fmla="*/ 77217 w 577502"/>
                <a:gd name="connsiteY18" fmla="*/ 166023 h 577634"/>
                <a:gd name="connsiteX19" fmla="*/ 161163 w 577502"/>
                <a:gd name="connsiteY19" fmla="*/ 416489 h 577634"/>
                <a:gd name="connsiteX20" fmla="*/ 358575 w 577502"/>
                <a:gd name="connsiteY20" fmla="*/ 518701 h 577634"/>
                <a:gd name="connsiteX21" fmla="*/ 411157 w 577502"/>
                <a:gd name="connsiteY21" fmla="*/ 500284 h 577634"/>
                <a:gd name="connsiteX22" fmla="*/ 423149 w 577502"/>
                <a:gd name="connsiteY22" fmla="*/ 399914 h 577634"/>
                <a:gd name="connsiteX23" fmla="*/ 379793 w 577502"/>
                <a:gd name="connsiteY23" fmla="*/ 312435 h 577634"/>
                <a:gd name="connsiteX24" fmla="*/ 423149 w 577502"/>
                <a:gd name="connsiteY24" fmla="*/ 278364 h 577634"/>
                <a:gd name="connsiteX25" fmla="*/ 425917 w 577502"/>
                <a:gd name="connsiteY25" fmla="*/ 274681 h 577634"/>
                <a:gd name="connsiteX26" fmla="*/ 479421 w 577502"/>
                <a:gd name="connsiteY26" fmla="*/ 384260 h 577634"/>
                <a:gd name="connsiteX27" fmla="*/ 453591 w 577502"/>
                <a:gd name="connsiteY27" fmla="*/ 541722 h 577634"/>
                <a:gd name="connsiteX28" fmla="*/ 358575 w 577502"/>
                <a:gd name="connsiteY28" fmla="*/ 577634 h 577634"/>
                <a:gd name="connsiteX29" fmla="*/ 118728 w 577502"/>
                <a:gd name="connsiteY29" fmla="*/ 457926 h 577634"/>
                <a:gd name="connsiteX30" fmla="*/ 35705 w 577502"/>
                <a:gd name="connsiteY30" fmla="*/ 124586 h 577634"/>
                <a:gd name="connsiteX31" fmla="*/ 130721 w 577502"/>
                <a:gd name="connsiteY31" fmla="*/ 88673 h 577634"/>
                <a:gd name="connsiteX32" fmla="*/ 483094 w 577502"/>
                <a:gd name="connsiteY32" fmla="*/ 235 h 577634"/>
                <a:gd name="connsiteX33" fmla="*/ 493240 w 577502"/>
                <a:gd name="connsiteY33" fmla="*/ 10361 h 577634"/>
                <a:gd name="connsiteX34" fmla="*/ 510764 w 577502"/>
                <a:gd name="connsiteY34" fmla="*/ 66518 h 577634"/>
                <a:gd name="connsiteX35" fmla="*/ 567025 w 577502"/>
                <a:gd name="connsiteY35" fmla="*/ 84009 h 577634"/>
                <a:gd name="connsiteX36" fmla="*/ 577170 w 577502"/>
                <a:gd name="connsiteY36" fmla="*/ 95056 h 577634"/>
                <a:gd name="connsiteX37" fmla="*/ 573481 w 577502"/>
                <a:gd name="connsiteY37" fmla="*/ 108865 h 577634"/>
                <a:gd name="connsiteX38" fmla="*/ 521831 w 577502"/>
                <a:gd name="connsiteY38" fmla="*/ 160419 h 577634"/>
                <a:gd name="connsiteX39" fmla="*/ 508919 w 577502"/>
                <a:gd name="connsiteY39" fmla="*/ 164101 h 577634"/>
                <a:gd name="connsiteX40" fmla="*/ 476638 w 577502"/>
                <a:gd name="connsiteY40" fmla="*/ 157657 h 577634"/>
                <a:gd name="connsiteX41" fmla="*/ 401931 w 577502"/>
                <a:gd name="connsiteY41" fmla="*/ 257082 h 577634"/>
                <a:gd name="connsiteX42" fmla="*/ 274653 w 577502"/>
                <a:gd name="connsiteY42" fmla="*/ 317841 h 577634"/>
                <a:gd name="connsiteX43" fmla="*/ 263585 w 577502"/>
                <a:gd name="connsiteY43" fmla="*/ 314159 h 577634"/>
                <a:gd name="connsiteX44" fmla="*/ 258973 w 577502"/>
                <a:gd name="connsiteY44" fmla="*/ 303112 h 577634"/>
                <a:gd name="connsiteX45" fmla="*/ 319846 w 577502"/>
                <a:gd name="connsiteY45" fmla="*/ 176069 h 577634"/>
                <a:gd name="connsiteX46" fmla="*/ 420377 w 577502"/>
                <a:gd name="connsiteY46" fmla="*/ 101501 h 577634"/>
                <a:gd name="connsiteX47" fmla="*/ 413921 w 577502"/>
                <a:gd name="connsiteY47" fmla="*/ 69280 h 577634"/>
                <a:gd name="connsiteX48" fmla="*/ 417610 w 577502"/>
                <a:gd name="connsiteY48" fmla="*/ 55471 h 577634"/>
                <a:gd name="connsiteX49" fmla="*/ 469260 w 577502"/>
                <a:gd name="connsiteY49" fmla="*/ 4838 h 577634"/>
                <a:gd name="connsiteX50" fmla="*/ 483094 w 577502"/>
                <a:gd name="connsiteY50" fmla="*/ 235 h 577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577502" h="577634">
                  <a:moveTo>
                    <a:pt x="180553" y="192679"/>
                  </a:moveTo>
                  <a:cubicBezTo>
                    <a:pt x="201770" y="192679"/>
                    <a:pt x="226677" y="201887"/>
                    <a:pt x="253429" y="218460"/>
                  </a:cubicBezTo>
                  <a:cubicBezTo>
                    <a:pt x="231290" y="262654"/>
                    <a:pt x="229445" y="299484"/>
                    <a:pt x="229445" y="301325"/>
                  </a:cubicBezTo>
                  <a:cubicBezTo>
                    <a:pt x="229445" y="314215"/>
                    <a:pt x="234057" y="326185"/>
                    <a:pt x="242359" y="334471"/>
                  </a:cubicBezTo>
                  <a:cubicBezTo>
                    <a:pt x="251584" y="343678"/>
                    <a:pt x="263577" y="348282"/>
                    <a:pt x="275569" y="347361"/>
                  </a:cubicBezTo>
                  <a:cubicBezTo>
                    <a:pt x="278337" y="347361"/>
                    <a:pt x="315236" y="345520"/>
                    <a:pt x="359516" y="323422"/>
                  </a:cubicBezTo>
                  <a:cubicBezTo>
                    <a:pt x="365051" y="332630"/>
                    <a:pt x="370586" y="341837"/>
                    <a:pt x="374276" y="351044"/>
                  </a:cubicBezTo>
                  <a:cubicBezTo>
                    <a:pt x="396415" y="400764"/>
                    <a:pt x="380733" y="426544"/>
                    <a:pt x="369663" y="437593"/>
                  </a:cubicBezTo>
                  <a:cubicBezTo>
                    <a:pt x="362283" y="444038"/>
                    <a:pt x="350291" y="452324"/>
                    <a:pt x="329074" y="452324"/>
                  </a:cubicBezTo>
                  <a:cubicBezTo>
                    <a:pt x="293097" y="452324"/>
                    <a:pt x="242359" y="424702"/>
                    <a:pt x="197158" y="379587"/>
                  </a:cubicBezTo>
                  <a:cubicBezTo>
                    <a:pt x="169483" y="351965"/>
                    <a:pt x="147343" y="321581"/>
                    <a:pt x="135351" y="293959"/>
                  </a:cubicBezTo>
                  <a:cubicBezTo>
                    <a:pt x="114134" y="244240"/>
                    <a:pt x="128894" y="218460"/>
                    <a:pt x="139963" y="207411"/>
                  </a:cubicBezTo>
                  <a:cubicBezTo>
                    <a:pt x="147343" y="200966"/>
                    <a:pt x="160258" y="192679"/>
                    <a:pt x="180553" y="192679"/>
                  </a:cubicBezTo>
                  <a:close/>
                  <a:moveTo>
                    <a:pt x="130721" y="88673"/>
                  </a:moveTo>
                  <a:cubicBezTo>
                    <a:pt x="184225" y="88673"/>
                    <a:pt x="245109" y="111694"/>
                    <a:pt x="302304" y="151290"/>
                  </a:cubicBezTo>
                  <a:cubicBezTo>
                    <a:pt x="301381" y="153131"/>
                    <a:pt x="300459" y="154052"/>
                    <a:pt x="299536" y="154973"/>
                  </a:cubicBezTo>
                  <a:cubicBezTo>
                    <a:pt x="284776" y="168786"/>
                    <a:pt x="274629" y="183519"/>
                    <a:pt x="265404" y="197331"/>
                  </a:cubicBezTo>
                  <a:cubicBezTo>
                    <a:pt x="218357" y="166023"/>
                    <a:pt x="170388" y="147606"/>
                    <a:pt x="130721" y="147606"/>
                  </a:cubicBezTo>
                  <a:cubicBezTo>
                    <a:pt x="107659" y="147606"/>
                    <a:pt x="89209" y="154052"/>
                    <a:pt x="77217" y="166023"/>
                  </a:cubicBezTo>
                  <a:cubicBezTo>
                    <a:pt x="37550" y="205619"/>
                    <a:pt x="62457" y="317960"/>
                    <a:pt x="161163" y="416489"/>
                  </a:cubicBezTo>
                  <a:cubicBezTo>
                    <a:pt x="223892" y="479105"/>
                    <a:pt x="299536" y="518701"/>
                    <a:pt x="358575" y="518701"/>
                  </a:cubicBezTo>
                  <a:cubicBezTo>
                    <a:pt x="381637" y="518701"/>
                    <a:pt x="399165" y="512255"/>
                    <a:pt x="411157" y="500284"/>
                  </a:cubicBezTo>
                  <a:cubicBezTo>
                    <a:pt x="431452" y="480026"/>
                    <a:pt x="435142" y="444114"/>
                    <a:pt x="423149" y="399914"/>
                  </a:cubicBezTo>
                  <a:cubicBezTo>
                    <a:pt x="414847" y="371368"/>
                    <a:pt x="400087" y="340981"/>
                    <a:pt x="379793" y="312435"/>
                  </a:cubicBezTo>
                  <a:cubicBezTo>
                    <a:pt x="394552" y="303227"/>
                    <a:pt x="408390" y="292177"/>
                    <a:pt x="423149" y="278364"/>
                  </a:cubicBezTo>
                  <a:cubicBezTo>
                    <a:pt x="424072" y="277443"/>
                    <a:pt x="424994" y="276523"/>
                    <a:pt x="425917" y="274681"/>
                  </a:cubicBezTo>
                  <a:cubicBezTo>
                    <a:pt x="450824" y="310593"/>
                    <a:pt x="469274" y="347427"/>
                    <a:pt x="479421" y="384260"/>
                  </a:cubicBezTo>
                  <a:cubicBezTo>
                    <a:pt x="498793" y="449639"/>
                    <a:pt x="489568" y="505809"/>
                    <a:pt x="453591" y="541722"/>
                  </a:cubicBezTo>
                  <a:cubicBezTo>
                    <a:pt x="429607" y="564743"/>
                    <a:pt x="397320" y="577634"/>
                    <a:pt x="358575" y="577634"/>
                  </a:cubicBezTo>
                  <a:cubicBezTo>
                    <a:pt x="282931" y="577634"/>
                    <a:pt x="193450" y="532514"/>
                    <a:pt x="118728" y="457926"/>
                  </a:cubicBezTo>
                  <a:cubicBezTo>
                    <a:pt x="1573" y="340981"/>
                    <a:pt x="-34404" y="194569"/>
                    <a:pt x="35705" y="124586"/>
                  </a:cubicBezTo>
                  <a:cubicBezTo>
                    <a:pt x="58767" y="101565"/>
                    <a:pt x="91976" y="88673"/>
                    <a:pt x="130721" y="88673"/>
                  </a:cubicBezTo>
                  <a:close/>
                  <a:moveTo>
                    <a:pt x="483094" y="235"/>
                  </a:moveTo>
                  <a:cubicBezTo>
                    <a:pt x="487706" y="2076"/>
                    <a:pt x="492317" y="5758"/>
                    <a:pt x="493240" y="10361"/>
                  </a:cubicBezTo>
                  <a:lnTo>
                    <a:pt x="510764" y="66518"/>
                  </a:lnTo>
                  <a:lnTo>
                    <a:pt x="567025" y="84009"/>
                  </a:lnTo>
                  <a:cubicBezTo>
                    <a:pt x="572558" y="85850"/>
                    <a:pt x="576248" y="89533"/>
                    <a:pt x="577170" y="95056"/>
                  </a:cubicBezTo>
                  <a:cubicBezTo>
                    <a:pt x="578092" y="99659"/>
                    <a:pt x="577170" y="105183"/>
                    <a:pt x="573481" y="108865"/>
                  </a:cubicBezTo>
                  <a:lnTo>
                    <a:pt x="521831" y="160419"/>
                  </a:lnTo>
                  <a:cubicBezTo>
                    <a:pt x="519064" y="163181"/>
                    <a:pt x="513531" y="165022"/>
                    <a:pt x="508919" y="164101"/>
                  </a:cubicBezTo>
                  <a:lnTo>
                    <a:pt x="476638" y="157657"/>
                  </a:lnTo>
                  <a:cubicBezTo>
                    <a:pt x="461881" y="187116"/>
                    <a:pt x="434212" y="224861"/>
                    <a:pt x="401931" y="257082"/>
                  </a:cubicBezTo>
                  <a:cubicBezTo>
                    <a:pt x="344748" y="314159"/>
                    <a:pt x="277419" y="317841"/>
                    <a:pt x="274653" y="317841"/>
                  </a:cubicBezTo>
                  <a:cubicBezTo>
                    <a:pt x="270041" y="317841"/>
                    <a:pt x="266352" y="316921"/>
                    <a:pt x="263585" y="314159"/>
                  </a:cubicBezTo>
                  <a:cubicBezTo>
                    <a:pt x="260818" y="310476"/>
                    <a:pt x="258973" y="306794"/>
                    <a:pt x="258973" y="303112"/>
                  </a:cubicBezTo>
                  <a:cubicBezTo>
                    <a:pt x="258973" y="300350"/>
                    <a:pt x="262662" y="233146"/>
                    <a:pt x="319846" y="176069"/>
                  </a:cubicBezTo>
                  <a:cubicBezTo>
                    <a:pt x="352126" y="143848"/>
                    <a:pt x="389941" y="115310"/>
                    <a:pt x="420377" y="101501"/>
                  </a:cubicBezTo>
                  <a:lnTo>
                    <a:pt x="413921" y="69280"/>
                  </a:lnTo>
                  <a:cubicBezTo>
                    <a:pt x="412999" y="63756"/>
                    <a:pt x="413921" y="59153"/>
                    <a:pt x="417610" y="55471"/>
                  </a:cubicBezTo>
                  <a:lnTo>
                    <a:pt x="469260" y="4838"/>
                  </a:lnTo>
                  <a:cubicBezTo>
                    <a:pt x="472949" y="1155"/>
                    <a:pt x="477561" y="-686"/>
                    <a:pt x="483094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51" name="centralized-structure_66069"/>
            <p:cNvSpPr>
              <a:spLocks noChangeAspect="1"/>
            </p:cNvSpPr>
            <p:nvPr/>
          </p:nvSpPr>
          <p:spPr bwMode="auto">
            <a:xfrm>
              <a:off x="4440" y="8394"/>
              <a:ext cx="960" cy="922"/>
            </a:xfrm>
            <a:custGeom>
              <a:avLst/>
              <a:gdLst>
                <a:gd name="connsiteX0" fmla="*/ 332088 w 578320"/>
                <a:gd name="connsiteY0" fmla="*/ 387618 h 555241"/>
                <a:gd name="connsiteX1" fmla="*/ 346836 w 578320"/>
                <a:gd name="connsiteY1" fmla="*/ 451168 h 555241"/>
                <a:gd name="connsiteX2" fmla="*/ 397530 w 578320"/>
                <a:gd name="connsiteY2" fmla="*/ 502744 h 555241"/>
                <a:gd name="connsiteX3" fmla="*/ 344992 w 578320"/>
                <a:gd name="connsiteY3" fmla="*/ 555241 h 555241"/>
                <a:gd name="connsiteX4" fmla="*/ 293376 w 578320"/>
                <a:gd name="connsiteY4" fmla="*/ 502744 h 555241"/>
                <a:gd name="connsiteX5" fmla="*/ 321028 w 578320"/>
                <a:gd name="connsiteY5" fmla="*/ 456694 h 555241"/>
                <a:gd name="connsiteX6" fmla="*/ 306280 w 578320"/>
                <a:gd name="connsiteY6" fmla="*/ 393144 h 555241"/>
                <a:gd name="connsiteX7" fmla="*/ 332088 w 578320"/>
                <a:gd name="connsiteY7" fmla="*/ 387618 h 555241"/>
                <a:gd name="connsiteX8" fmla="*/ 176153 w 578320"/>
                <a:gd name="connsiteY8" fmla="*/ 300182 h 555241"/>
                <a:gd name="connsiteX9" fmla="*/ 185376 w 578320"/>
                <a:gd name="connsiteY9" fmla="*/ 325037 h 555241"/>
                <a:gd name="connsiteX10" fmla="*/ 104216 w 578320"/>
                <a:gd name="connsiteY10" fmla="*/ 352654 h 555241"/>
                <a:gd name="connsiteX11" fmla="*/ 104216 w 578320"/>
                <a:gd name="connsiteY11" fmla="*/ 355415 h 555241"/>
                <a:gd name="connsiteX12" fmla="*/ 52569 w 578320"/>
                <a:gd name="connsiteY12" fmla="*/ 407887 h 555241"/>
                <a:gd name="connsiteX13" fmla="*/ 0 w 578320"/>
                <a:gd name="connsiteY13" fmla="*/ 355415 h 555241"/>
                <a:gd name="connsiteX14" fmla="*/ 52569 w 578320"/>
                <a:gd name="connsiteY14" fmla="*/ 303864 h 555241"/>
                <a:gd name="connsiteX15" fmla="*/ 95916 w 578320"/>
                <a:gd name="connsiteY15" fmla="*/ 327799 h 555241"/>
                <a:gd name="connsiteX16" fmla="*/ 525741 w 578320"/>
                <a:gd name="connsiteY16" fmla="*/ 245886 h 555241"/>
                <a:gd name="connsiteX17" fmla="*/ 578320 w 578320"/>
                <a:gd name="connsiteY17" fmla="*/ 298349 h 555241"/>
                <a:gd name="connsiteX18" fmla="*/ 525741 w 578320"/>
                <a:gd name="connsiteY18" fmla="*/ 349892 h 555241"/>
                <a:gd name="connsiteX19" fmla="*/ 474085 w 578320"/>
                <a:gd name="connsiteY19" fmla="*/ 306633 h 555241"/>
                <a:gd name="connsiteX20" fmla="*/ 409514 w 578320"/>
                <a:gd name="connsiteY20" fmla="*/ 300190 h 555241"/>
                <a:gd name="connsiteX21" fmla="*/ 412281 w 578320"/>
                <a:gd name="connsiteY21" fmla="*/ 275339 h 555241"/>
                <a:gd name="connsiteX22" fmla="*/ 412281 w 578320"/>
                <a:gd name="connsiteY22" fmla="*/ 273498 h 555241"/>
                <a:gd name="connsiteX23" fmla="*/ 476852 w 578320"/>
                <a:gd name="connsiteY23" fmla="*/ 279941 h 555241"/>
                <a:gd name="connsiteX24" fmla="*/ 525741 w 578320"/>
                <a:gd name="connsiteY24" fmla="*/ 245886 h 555241"/>
                <a:gd name="connsiteX25" fmla="*/ 293302 w 578320"/>
                <a:gd name="connsiteY25" fmla="*/ 185968 h 555241"/>
                <a:gd name="connsiteX26" fmla="*/ 382735 w 578320"/>
                <a:gd name="connsiteY26" fmla="*/ 275328 h 555241"/>
                <a:gd name="connsiteX27" fmla="*/ 293302 w 578320"/>
                <a:gd name="connsiteY27" fmla="*/ 364688 h 555241"/>
                <a:gd name="connsiteX28" fmla="*/ 203869 w 578320"/>
                <a:gd name="connsiteY28" fmla="*/ 275328 h 555241"/>
                <a:gd name="connsiteX29" fmla="*/ 293302 w 578320"/>
                <a:gd name="connsiteY29" fmla="*/ 185968 h 555241"/>
                <a:gd name="connsiteX30" fmla="*/ 135586 w 578320"/>
                <a:gd name="connsiteY30" fmla="*/ 74565 h 555241"/>
                <a:gd name="connsiteX31" fmla="*/ 187252 w 578320"/>
                <a:gd name="connsiteY31" fmla="*/ 126109 h 555241"/>
                <a:gd name="connsiteX32" fmla="*/ 180794 w 578320"/>
                <a:gd name="connsiteY32" fmla="*/ 150961 h 555241"/>
                <a:gd name="connsiteX33" fmla="*/ 215853 w 578320"/>
                <a:gd name="connsiteY33" fmla="*/ 185017 h 555241"/>
                <a:gd name="connsiteX34" fmla="*/ 198323 w 578320"/>
                <a:gd name="connsiteY34" fmla="*/ 203426 h 555241"/>
                <a:gd name="connsiteX35" fmla="*/ 163264 w 578320"/>
                <a:gd name="connsiteY35" fmla="*/ 170290 h 555241"/>
                <a:gd name="connsiteX36" fmla="*/ 135586 w 578320"/>
                <a:gd name="connsiteY36" fmla="*/ 178574 h 555241"/>
                <a:gd name="connsiteX37" fmla="*/ 82998 w 578320"/>
                <a:gd name="connsiteY37" fmla="*/ 126109 h 555241"/>
                <a:gd name="connsiteX38" fmla="*/ 135586 w 578320"/>
                <a:gd name="connsiteY38" fmla="*/ 74565 h 555241"/>
                <a:gd name="connsiteX39" fmla="*/ 426183 w 578320"/>
                <a:gd name="connsiteY39" fmla="*/ 0 h 555241"/>
                <a:gd name="connsiteX40" fmla="*/ 477865 w 578320"/>
                <a:gd name="connsiteY40" fmla="*/ 52490 h 555241"/>
                <a:gd name="connsiteX41" fmla="*/ 426183 w 578320"/>
                <a:gd name="connsiteY41" fmla="*/ 104060 h 555241"/>
                <a:gd name="connsiteX42" fmla="*/ 411416 w 578320"/>
                <a:gd name="connsiteY42" fmla="*/ 102218 h 555241"/>
                <a:gd name="connsiteX43" fmla="*/ 364349 w 578320"/>
                <a:gd name="connsiteY43" fmla="*/ 180494 h 555241"/>
                <a:gd name="connsiteX44" fmla="*/ 342199 w 578320"/>
                <a:gd name="connsiteY44" fmla="*/ 166681 h 555241"/>
                <a:gd name="connsiteX45" fmla="*/ 389267 w 578320"/>
                <a:gd name="connsiteY45" fmla="*/ 88405 h 555241"/>
                <a:gd name="connsiteX46" fmla="*/ 373578 w 578320"/>
                <a:gd name="connsiteY46" fmla="*/ 52490 h 555241"/>
                <a:gd name="connsiteX47" fmla="*/ 426183 w 578320"/>
                <a:gd name="connsiteY47" fmla="*/ 0 h 555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578320" h="555241">
                  <a:moveTo>
                    <a:pt x="332088" y="387618"/>
                  </a:moveTo>
                  <a:lnTo>
                    <a:pt x="346836" y="451168"/>
                  </a:lnTo>
                  <a:cubicBezTo>
                    <a:pt x="374487" y="452089"/>
                    <a:pt x="397530" y="474193"/>
                    <a:pt x="397530" y="502744"/>
                  </a:cubicBezTo>
                  <a:cubicBezTo>
                    <a:pt x="397530" y="531295"/>
                    <a:pt x="373565" y="555241"/>
                    <a:pt x="344992" y="555241"/>
                  </a:cubicBezTo>
                  <a:cubicBezTo>
                    <a:pt x="316419" y="555241"/>
                    <a:pt x="293376" y="531295"/>
                    <a:pt x="293376" y="502744"/>
                  </a:cubicBezTo>
                  <a:cubicBezTo>
                    <a:pt x="293376" y="482482"/>
                    <a:pt x="304437" y="465904"/>
                    <a:pt x="321028" y="456694"/>
                  </a:cubicBezTo>
                  <a:lnTo>
                    <a:pt x="306280" y="393144"/>
                  </a:lnTo>
                  <a:cubicBezTo>
                    <a:pt x="315497" y="392223"/>
                    <a:pt x="323793" y="390381"/>
                    <a:pt x="332088" y="387618"/>
                  </a:cubicBezTo>
                  <a:close/>
                  <a:moveTo>
                    <a:pt x="176153" y="300182"/>
                  </a:moveTo>
                  <a:cubicBezTo>
                    <a:pt x="177998" y="309388"/>
                    <a:pt x="181687" y="317673"/>
                    <a:pt x="185376" y="325037"/>
                  </a:cubicBezTo>
                  <a:lnTo>
                    <a:pt x="104216" y="352654"/>
                  </a:lnTo>
                  <a:cubicBezTo>
                    <a:pt x="104216" y="353574"/>
                    <a:pt x="104216" y="354495"/>
                    <a:pt x="104216" y="355415"/>
                  </a:cubicBezTo>
                  <a:cubicBezTo>
                    <a:pt x="104216" y="384873"/>
                    <a:pt x="81160" y="407887"/>
                    <a:pt x="52569" y="407887"/>
                  </a:cubicBezTo>
                  <a:cubicBezTo>
                    <a:pt x="23057" y="407887"/>
                    <a:pt x="0" y="384873"/>
                    <a:pt x="0" y="355415"/>
                  </a:cubicBezTo>
                  <a:cubicBezTo>
                    <a:pt x="0" y="326878"/>
                    <a:pt x="23057" y="303864"/>
                    <a:pt x="52569" y="303864"/>
                  </a:cubicBezTo>
                  <a:cubicBezTo>
                    <a:pt x="70092" y="303864"/>
                    <a:pt x="86693" y="313070"/>
                    <a:pt x="95916" y="327799"/>
                  </a:cubicBezTo>
                  <a:close/>
                  <a:moveTo>
                    <a:pt x="525741" y="245886"/>
                  </a:moveTo>
                  <a:cubicBezTo>
                    <a:pt x="554337" y="245886"/>
                    <a:pt x="578320" y="269817"/>
                    <a:pt x="578320" y="298349"/>
                  </a:cubicBezTo>
                  <a:cubicBezTo>
                    <a:pt x="578320" y="326882"/>
                    <a:pt x="554337" y="349892"/>
                    <a:pt x="525741" y="349892"/>
                  </a:cubicBezTo>
                  <a:cubicBezTo>
                    <a:pt x="499913" y="349892"/>
                    <a:pt x="478697" y="331484"/>
                    <a:pt x="474085" y="306633"/>
                  </a:cubicBezTo>
                  <a:lnTo>
                    <a:pt x="409514" y="300190"/>
                  </a:lnTo>
                  <a:cubicBezTo>
                    <a:pt x="411359" y="291906"/>
                    <a:pt x="412281" y="283623"/>
                    <a:pt x="412281" y="275339"/>
                  </a:cubicBezTo>
                  <a:cubicBezTo>
                    <a:pt x="412281" y="274419"/>
                    <a:pt x="412281" y="274419"/>
                    <a:pt x="412281" y="273498"/>
                  </a:cubicBezTo>
                  <a:lnTo>
                    <a:pt x="476852" y="279941"/>
                  </a:lnTo>
                  <a:cubicBezTo>
                    <a:pt x="484232" y="260613"/>
                    <a:pt x="503603" y="245886"/>
                    <a:pt x="525741" y="245886"/>
                  </a:cubicBezTo>
                  <a:close/>
                  <a:moveTo>
                    <a:pt x="293302" y="185968"/>
                  </a:moveTo>
                  <a:cubicBezTo>
                    <a:pt x="342694" y="185968"/>
                    <a:pt x="382735" y="225976"/>
                    <a:pt x="382735" y="275328"/>
                  </a:cubicBezTo>
                  <a:cubicBezTo>
                    <a:pt x="382735" y="324680"/>
                    <a:pt x="342694" y="364688"/>
                    <a:pt x="293302" y="364688"/>
                  </a:cubicBezTo>
                  <a:cubicBezTo>
                    <a:pt x="243910" y="364688"/>
                    <a:pt x="203869" y="324680"/>
                    <a:pt x="203869" y="275328"/>
                  </a:cubicBezTo>
                  <a:cubicBezTo>
                    <a:pt x="203869" y="225976"/>
                    <a:pt x="243910" y="185968"/>
                    <a:pt x="293302" y="185968"/>
                  </a:cubicBezTo>
                  <a:close/>
                  <a:moveTo>
                    <a:pt x="135586" y="74565"/>
                  </a:moveTo>
                  <a:cubicBezTo>
                    <a:pt x="164187" y="74565"/>
                    <a:pt x="187252" y="97576"/>
                    <a:pt x="187252" y="126109"/>
                  </a:cubicBezTo>
                  <a:cubicBezTo>
                    <a:pt x="187252" y="135314"/>
                    <a:pt x="185407" y="143598"/>
                    <a:pt x="180794" y="150961"/>
                  </a:cubicBezTo>
                  <a:lnTo>
                    <a:pt x="215853" y="185017"/>
                  </a:lnTo>
                  <a:cubicBezTo>
                    <a:pt x="209395" y="190540"/>
                    <a:pt x="202936" y="196983"/>
                    <a:pt x="198323" y="203426"/>
                  </a:cubicBezTo>
                  <a:lnTo>
                    <a:pt x="163264" y="170290"/>
                  </a:lnTo>
                  <a:cubicBezTo>
                    <a:pt x="154961" y="175813"/>
                    <a:pt x="145735" y="178574"/>
                    <a:pt x="135586" y="178574"/>
                  </a:cubicBezTo>
                  <a:cubicBezTo>
                    <a:pt x="106986" y="178574"/>
                    <a:pt x="82998" y="155563"/>
                    <a:pt x="82998" y="126109"/>
                  </a:cubicBezTo>
                  <a:cubicBezTo>
                    <a:pt x="82998" y="97576"/>
                    <a:pt x="106986" y="74565"/>
                    <a:pt x="135586" y="74565"/>
                  </a:cubicBezTo>
                  <a:close/>
                  <a:moveTo>
                    <a:pt x="426183" y="0"/>
                  </a:moveTo>
                  <a:cubicBezTo>
                    <a:pt x="454793" y="0"/>
                    <a:pt x="477865" y="23022"/>
                    <a:pt x="477865" y="52490"/>
                  </a:cubicBezTo>
                  <a:cubicBezTo>
                    <a:pt x="477865" y="81038"/>
                    <a:pt x="454793" y="104060"/>
                    <a:pt x="426183" y="104060"/>
                  </a:cubicBezTo>
                  <a:cubicBezTo>
                    <a:pt x="420645" y="104060"/>
                    <a:pt x="416031" y="103139"/>
                    <a:pt x="411416" y="102218"/>
                  </a:cubicBezTo>
                  <a:lnTo>
                    <a:pt x="364349" y="180494"/>
                  </a:lnTo>
                  <a:cubicBezTo>
                    <a:pt x="357888" y="174969"/>
                    <a:pt x="350505" y="170364"/>
                    <a:pt x="342199" y="166681"/>
                  </a:cubicBezTo>
                  <a:lnTo>
                    <a:pt x="389267" y="88405"/>
                  </a:lnTo>
                  <a:cubicBezTo>
                    <a:pt x="379115" y="79196"/>
                    <a:pt x="373578" y="66304"/>
                    <a:pt x="373578" y="52490"/>
                  </a:cubicBezTo>
                  <a:cubicBezTo>
                    <a:pt x="373578" y="23022"/>
                    <a:pt x="396650" y="0"/>
                    <a:pt x="42618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60" name="文本框 59"/>
          <p:cNvSpPr txBox="1"/>
          <p:nvPr/>
        </p:nvSpPr>
        <p:spPr>
          <a:xfrm>
            <a:off x="93980" y="4023360"/>
            <a:ext cx="6673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 b="1">
                <a:solidFill>
                  <a:srgbClr val="8C0E3D"/>
                </a:solidFill>
                <a:latin typeface="方正稚艺简体" panose="03000509000000000000" charset="-122"/>
                <a:ea typeface="方正稚艺简体" panose="03000509000000000000" charset="-122"/>
              </a:rPr>
              <a:t>1</a:t>
            </a:r>
            <a:endParaRPr lang="en-US" altLang="zh-CN" sz="8000" b="1">
              <a:solidFill>
                <a:srgbClr val="8C0E3D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554990" y="42760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8C0E3D"/>
                </a:solidFill>
              </a:rPr>
              <a:t>标题</a:t>
            </a:r>
            <a:endParaRPr lang="zh-CN" altLang="en-US" b="1">
              <a:solidFill>
                <a:srgbClr val="8C0E3D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554990" y="4742815"/>
            <a:ext cx="221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图形的颜色、大小等均是可以自由更改的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506855" y="2042160"/>
            <a:ext cx="6673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 b="1">
                <a:solidFill>
                  <a:srgbClr val="C00000"/>
                </a:solidFill>
                <a:latin typeface="方正稚艺简体" panose="03000509000000000000" charset="-122"/>
                <a:ea typeface="方正稚艺简体" panose="03000509000000000000" charset="-122"/>
              </a:rPr>
              <a:t>2</a:t>
            </a:r>
            <a:endParaRPr lang="en-US" altLang="zh-CN" sz="8000" b="1">
              <a:solidFill>
                <a:srgbClr val="C00000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2132965" y="22948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C00000"/>
                </a:solidFill>
              </a:rPr>
              <a:t>标题</a:t>
            </a:r>
            <a:endParaRPr lang="zh-CN" altLang="en-US" b="1">
              <a:solidFill>
                <a:srgbClr val="C00000"/>
              </a:solidFill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2132965" y="2761615"/>
            <a:ext cx="221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olidFill>
                  <a:schemeClr val="tx1"/>
                </a:solidFill>
              </a:rPr>
              <a:t>想要修改图形大小，直接按住</a:t>
            </a:r>
            <a:r>
              <a:rPr lang="en-US" altLang="zh-CN" sz="1400">
                <a:solidFill>
                  <a:schemeClr val="tx1"/>
                </a:solidFill>
              </a:rPr>
              <a:t>shift</a:t>
            </a:r>
            <a:r>
              <a:rPr lang="zh-CN" altLang="en-US" sz="1400">
                <a:solidFill>
                  <a:schemeClr val="tx1"/>
                </a:solidFill>
              </a:rPr>
              <a:t>键之后鼠标拖动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5096510" y="1432560"/>
            <a:ext cx="6673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 b="1">
                <a:solidFill>
                  <a:srgbClr val="E54857"/>
                </a:solidFill>
                <a:latin typeface="方正稚艺简体" panose="03000509000000000000" charset="-122"/>
                <a:ea typeface="方正稚艺简体" panose="03000509000000000000" charset="-122"/>
              </a:rPr>
              <a:t>3</a:t>
            </a:r>
            <a:endParaRPr lang="en-US" altLang="zh-CN" sz="8000" b="1">
              <a:solidFill>
                <a:srgbClr val="E54857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722620" y="16852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E54857"/>
                </a:solidFill>
              </a:rPr>
              <a:t>标题</a:t>
            </a:r>
            <a:endParaRPr lang="zh-CN" altLang="en-US" b="1">
              <a:solidFill>
                <a:srgbClr val="E54857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5722620" y="2152015"/>
            <a:ext cx="221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修改图形大小时，不要把组合取消，否则容易错乱</a:t>
            </a:r>
            <a:endParaRPr lang="zh-CN" altLang="en-US" sz="1400">
              <a:sym typeface="+mn-ea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8195310" y="2266315"/>
            <a:ext cx="6673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 b="1">
                <a:solidFill>
                  <a:srgbClr val="ED7D31"/>
                </a:solidFill>
                <a:latin typeface="方正稚艺简体" panose="03000509000000000000" charset="-122"/>
                <a:ea typeface="方正稚艺简体" panose="03000509000000000000" charset="-122"/>
              </a:rPr>
              <a:t>4</a:t>
            </a:r>
            <a:endParaRPr lang="en-US" altLang="zh-CN" sz="8000" b="1">
              <a:solidFill>
                <a:srgbClr val="ED7D31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8821420" y="251904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ED7D31"/>
                </a:solidFill>
              </a:rPr>
              <a:t>标题</a:t>
            </a:r>
            <a:endParaRPr lang="zh-CN" altLang="en-US" b="1">
              <a:solidFill>
                <a:srgbClr val="ED7D31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8821420" y="2985770"/>
            <a:ext cx="221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图形的颜色、大小等均是可以自由更改的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9160510" y="4391660"/>
            <a:ext cx="66738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0" b="1">
                <a:solidFill>
                  <a:srgbClr val="FFC000"/>
                </a:solidFill>
                <a:latin typeface="方正稚艺简体" panose="03000509000000000000" charset="-122"/>
                <a:ea typeface="方正稚艺简体" panose="03000509000000000000" charset="-122"/>
              </a:rPr>
              <a:t>5</a:t>
            </a:r>
            <a:endParaRPr lang="en-US" altLang="zh-CN" sz="8000" b="1">
              <a:solidFill>
                <a:srgbClr val="FFC000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9786620" y="46443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FFC000"/>
                </a:solidFill>
              </a:rPr>
              <a:t>标题</a:t>
            </a:r>
            <a:endParaRPr lang="zh-CN" altLang="en-US" b="1">
              <a:solidFill>
                <a:srgbClr val="FFC000"/>
              </a:solidFill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9786620" y="5111115"/>
            <a:ext cx="22174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图形的颜色、大小等均是可以自由更改的</a:t>
            </a:r>
            <a:endParaRPr lang="zh-CN" altLang="en-US" sz="1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0" name="组合 19"/>
          <p:cNvGrpSpPr/>
          <p:nvPr/>
        </p:nvGrpSpPr>
        <p:grpSpPr>
          <a:xfrm>
            <a:off x="3171825" y="1244600"/>
            <a:ext cx="5838190" cy="2777490"/>
            <a:chOff x="5012" y="1977"/>
            <a:chExt cx="9194" cy="4374"/>
          </a:xfrm>
        </p:grpSpPr>
        <p:grpSp>
          <p:nvGrpSpPr>
            <p:cNvPr id="10" name="组合 9"/>
            <p:cNvGrpSpPr/>
            <p:nvPr/>
          </p:nvGrpSpPr>
          <p:grpSpPr>
            <a:xfrm>
              <a:off x="5012" y="1977"/>
              <a:ext cx="9194" cy="4375"/>
              <a:chOff x="3724" y="1284"/>
              <a:chExt cx="9194" cy="4375"/>
            </a:xfrm>
          </p:grpSpPr>
          <p:sp>
            <p:nvSpPr>
              <p:cNvPr id="9" name="任意多边形 8"/>
              <p:cNvSpPr/>
              <p:nvPr/>
            </p:nvSpPr>
            <p:spPr>
              <a:xfrm>
                <a:off x="11109" y="2365"/>
                <a:ext cx="1809" cy="3278"/>
              </a:xfrm>
              <a:custGeom>
                <a:avLst/>
                <a:gdLst>
                  <a:gd name="connsiteX0" fmla="*/ 0 w 1809"/>
                  <a:gd name="connsiteY0" fmla="*/ 301 h 3278"/>
                  <a:gd name="connsiteX1" fmla="*/ 301 w 1809"/>
                  <a:gd name="connsiteY1" fmla="*/ 0 h 3278"/>
                  <a:gd name="connsiteX2" fmla="*/ 1055 w 1809"/>
                  <a:gd name="connsiteY2" fmla="*/ 0 h 3278"/>
                  <a:gd name="connsiteX3" fmla="*/ 1055 w 1809"/>
                  <a:gd name="connsiteY3" fmla="*/ 0 h 3278"/>
                  <a:gd name="connsiteX4" fmla="*/ 1508 w 1809"/>
                  <a:gd name="connsiteY4" fmla="*/ 0 h 3278"/>
                  <a:gd name="connsiteX5" fmla="*/ 1508 w 1809"/>
                  <a:gd name="connsiteY5" fmla="*/ 0 h 3278"/>
                  <a:gd name="connsiteX6" fmla="*/ 1809 w 1809"/>
                  <a:gd name="connsiteY6" fmla="*/ 301 h 3278"/>
                  <a:gd name="connsiteX7" fmla="*/ 1809 w 1809"/>
                  <a:gd name="connsiteY7" fmla="*/ 1724 h 3278"/>
                  <a:gd name="connsiteX8" fmla="*/ 1809 w 1809"/>
                  <a:gd name="connsiteY8" fmla="*/ 2977 h 3278"/>
                  <a:gd name="connsiteX9" fmla="*/ 1508 w 1809"/>
                  <a:gd name="connsiteY9" fmla="*/ 3278 h 3278"/>
                  <a:gd name="connsiteX10" fmla="*/ 1508 w 1809"/>
                  <a:gd name="connsiteY10" fmla="*/ 3278 h 3278"/>
                  <a:gd name="connsiteX11" fmla="*/ 1055 w 1809"/>
                  <a:gd name="connsiteY11" fmla="*/ 3278 h 3278"/>
                  <a:gd name="connsiteX12" fmla="*/ 1055 w 1809"/>
                  <a:gd name="connsiteY12" fmla="*/ 3278 h 3278"/>
                  <a:gd name="connsiteX13" fmla="*/ 301 w 1809"/>
                  <a:gd name="connsiteY13" fmla="*/ 3278 h 3278"/>
                  <a:gd name="connsiteX14" fmla="*/ 0 w 1809"/>
                  <a:gd name="connsiteY14" fmla="*/ 2977 h 3278"/>
                  <a:gd name="connsiteX15" fmla="*/ 0 w 1809"/>
                  <a:gd name="connsiteY15" fmla="*/ 1366 h 3278"/>
                  <a:gd name="connsiteX16" fmla="*/ 0 w 1809"/>
                  <a:gd name="connsiteY16" fmla="*/ 546 h 3278"/>
                  <a:gd name="connsiteX17" fmla="*/ 0 w 1809"/>
                  <a:gd name="connsiteY17" fmla="*/ 546 h 3278"/>
                  <a:gd name="connsiteX18" fmla="*/ 0 w 1809"/>
                  <a:gd name="connsiteY18" fmla="*/ 301 h 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809" h="3278">
                    <a:moveTo>
                      <a:pt x="0" y="301"/>
                    </a:moveTo>
                    <a:cubicBezTo>
                      <a:pt x="0" y="135"/>
                      <a:pt x="135" y="0"/>
                      <a:pt x="301" y="0"/>
                    </a:cubicBezTo>
                    <a:lnTo>
                      <a:pt x="1055" y="0"/>
                    </a:lnTo>
                    <a:lnTo>
                      <a:pt x="1055" y="0"/>
                    </a:lnTo>
                    <a:lnTo>
                      <a:pt x="1508" y="0"/>
                    </a:lnTo>
                    <a:lnTo>
                      <a:pt x="1508" y="0"/>
                    </a:lnTo>
                    <a:cubicBezTo>
                      <a:pt x="1674" y="0"/>
                      <a:pt x="1809" y="135"/>
                      <a:pt x="1809" y="301"/>
                    </a:cubicBezTo>
                    <a:lnTo>
                      <a:pt x="1809" y="1724"/>
                    </a:lnTo>
                    <a:lnTo>
                      <a:pt x="1809" y="2977"/>
                    </a:lnTo>
                    <a:cubicBezTo>
                      <a:pt x="1809" y="3143"/>
                      <a:pt x="1674" y="3278"/>
                      <a:pt x="1508" y="3278"/>
                    </a:cubicBezTo>
                    <a:lnTo>
                      <a:pt x="1508" y="3278"/>
                    </a:lnTo>
                    <a:lnTo>
                      <a:pt x="1055" y="3278"/>
                    </a:lnTo>
                    <a:lnTo>
                      <a:pt x="1055" y="3278"/>
                    </a:lnTo>
                    <a:lnTo>
                      <a:pt x="301" y="3278"/>
                    </a:lnTo>
                    <a:cubicBezTo>
                      <a:pt x="135" y="3278"/>
                      <a:pt x="0" y="3143"/>
                      <a:pt x="0" y="2977"/>
                    </a:cubicBezTo>
                    <a:lnTo>
                      <a:pt x="0" y="136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0D47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8" name="任意多边形 7"/>
              <p:cNvSpPr/>
              <p:nvPr/>
            </p:nvSpPr>
            <p:spPr>
              <a:xfrm>
                <a:off x="9248" y="1301"/>
                <a:ext cx="2266" cy="3278"/>
              </a:xfrm>
              <a:custGeom>
                <a:avLst/>
                <a:gdLst>
                  <a:gd name="connsiteX0" fmla="*/ 0 w 2266"/>
                  <a:gd name="connsiteY0" fmla="*/ 301 h 3278"/>
                  <a:gd name="connsiteX1" fmla="*/ 301 w 2266"/>
                  <a:gd name="connsiteY1" fmla="*/ 0 h 3278"/>
                  <a:gd name="connsiteX2" fmla="*/ 1055 w 2266"/>
                  <a:gd name="connsiteY2" fmla="*/ 0 h 3278"/>
                  <a:gd name="connsiteX3" fmla="*/ 1055 w 2266"/>
                  <a:gd name="connsiteY3" fmla="*/ 0 h 3278"/>
                  <a:gd name="connsiteX4" fmla="*/ 1508 w 2266"/>
                  <a:gd name="connsiteY4" fmla="*/ 0 h 3278"/>
                  <a:gd name="connsiteX5" fmla="*/ 1508 w 2266"/>
                  <a:gd name="connsiteY5" fmla="*/ 0 h 3278"/>
                  <a:gd name="connsiteX6" fmla="*/ 1809 w 2266"/>
                  <a:gd name="connsiteY6" fmla="*/ 301 h 3278"/>
                  <a:gd name="connsiteX7" fmla="*/ 1844 w 2266"/>
                  <a:gd name="connsiteY7" fmla="*/ 1487 h 3278"/>
                  <a:gd name="connsiteX8" fmla="*/ 2266 w 2266"/>
                  <a:gd name="connsiteY8" fmla="*/ 1909 h 3278"/>
                  <a:gd name="connsiteX9" fmla="*/ 1810 w 2266"/>
                  <a:gd name="connsiteY9" fmla="*/ 2332 h 3278"/>
                  <a:gd name="connsiteX10" fmla="*/ 1809 w 2266"/>
                  <a:gd name="connsiteY10" fmla="*/ 2977 h 3278"/>
                  <a:gd name="connsiteX11" fmla="*/ 1508 w 2266"/>
                  <a:gd name="connsiteY11" fmla="*/ 3278 h 3278"/>
                  <a:gd name="connsiteX12" fmla="*/ 1508 w 2266"/>
                  <a:gd name="connsiteY12" fmla="*/ 3278 h 3278"/>
                  <a:gd name="connsiteX13" fmla="*/ 1055 w 2266"/>
                  <a:gd name="connsiteY13" fmla="*/ 3278 h 3278"/>
                  <a:gd name="connsiteX14" fmla="*/ 1055 w 2266"/>
                  <a:gd name="connsiteY14" fmla="*/ 3278 h 3278"/>
                  <a:gd name="connsiteX15" fmla="*/ 301 w 2266"/>
                  <a:gd name="connsiteY15" fmla="*/ 3278 h 3278"/>
                  <a:gd name="connsiteX16" fmla="*/ 0 w 2266"/>
                  <a:gd name="connsiteY16" fmla="*/ 2977 h 3278"/>
                  <a:gd name="connsiteX17" fmla="*/ 0 w 2266"/>
                  <a:gd name="connsiteY17" fmla="*/ 1366 h 3278"/>
                  <a:gd name="connsiteX18" fmla="*/ 0 w 2266"/>
                  <a:gd name="connsiteY18" fmla="*/ 546 h 3278"/>
                  <a:gd name="connsiteX19" fmla="*/ 0 w 2266"/>
                  <a:gd name="connsiteY19" fmla="*/ 546 h 3278"/>
                  <a:gd name="connsiteX20" fmla="*/ 0 w 2266"/>
                  <a:gd name="connsiteY20" fmla="*/ 301 h 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66" h="3278">
                    <a:moveTo>
                      <a:pt x="0" y="301"/>
                    </a:moveTo>
                    <a:cubicBezTo>
                      <a:pt x="0" y="135"/>
                      <a:pt x="135" y="0"/>
                      <a:pt x="301" y="0"/>
                    </a:cubicBezTo>
                    <a:lnTo>
                      <a:pt x="1055" y="0"/>
                    </a:lnTo>
                    <a:lnTo>
                      <a:pt x="1055" y="0"/>
                    </a:lnTo>
                    <a:lnTo>
                      <a:pt x="1508" y="0"/>
                    </a:lnTo>
                    <a:lnTo>
                      <a:pt x="1508" y="0"/>
                    </a:lnTo>
                    <a:cubicBezTo>
                      <a:pt x="1674" y="0"/>
                      <a:pt x="1809" y="135"/>
                      <a:pt x="1809" y="301"/>
                    </a:cubicBezTo>
                    <a:lnTo>
                      <a:pt x="1844" y="1487"/>
                    </a:lnTo>
                    <a:lnTo>
                      <a:pt x="2266" y="1909"/>
                    </a:lnTo>
                    <a:lnTo>
                      <a:pt x="1810" y="2332"/>
                    </a:lnTo>
                    <a:lnTo>
                      <a:pt x="1809" y="2977"/>
                    </a:lnTo>
                    <a:cubicBezTo>
                      <a:pt x="1809" y="3143"/>
                      <a:pt x="1674" y="3278"/>
                      <a:pt x="1508" y="3278"/>
                    </a:cubicBezTo>
                    <a:lnTo>
                      <a:pt x="1508" y="3278"/>
                    </a:lnTo>
                    <a:lnTo>
                      <a:pt x="1055" y="3278"/>
                    </a:lnTo>
                    <a:lnTo>
                      <a:pt x="1055" y="3278"/>
                    </a:lnTo>
                    <a:lnTo>
                      <a:pt x="301" y="3278"/>
                    </a:lnTo>
                    <a:cubicBezTo>
                      <a:pt x="135" y="3278"/>
                      <a:pt x="0" y="3143"/>
                      <a:pt x="0" y="2977"/>
                    </a:cubicBezTo>
                    <a:lnTo>
                      <a:pt x="0" y="136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30B4E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任意多边形 6"/>
              <p:cNvSpPr/>
              <p:nvPr/>
            </p:nvSpPr>
            <p:spPr>
              <a:xfrm>
                <a:off x="7407" y="2381"/>
                <a:ext cx="2215" cy="3278"/>
              </a:xfrm>
              <a:custGeom>
                <a:avLst/>
                <a:gdLst>
                  <a:gd name="connsiteX0" fmla="*/ 0 w 2215"/>
                  <a:gd name="connsiteY0" fmla="*/ 301 h 3278"/>
                  <a:gd name="connsiteX1" fmla="*/ 301 w 2215"/>
                  <a:gd name="connsiteY1" fmla="*/ 0 h 3278"/>
                  <a:gd name="connsiteX2" fmla="*/ 1055 w 2215"/>
                  <a:gd name="connsiteY2" fmla="*/ 0 h 3278"/>
                  <a:gd name="connsiteX3" fmla="*/ 1055 w 2215"/>
                  <a:gd name="connsiteY3" fmla="*/ 0 h 3278"/>
                  <a:gd name="connsiteX4" fmla="*/ 1508 w 2215"/>
                  <a:gd name="connsiteY4" fmla="*/ 0 h 3278"/>
                  <a:gd name="connsiteX5" fmla="*/ 1508 w 2215"/>
                  <a:gd name="connsiteY5" fmla="*/ 0 h 3278"/>
                  <a:gd name="connsiteX6" fmla="*/ 1809 w 2215"/>
                  <a:gd name="connsiteY6" fmla="*/ 301 h 3278"/>
                  <a:gd name="connsiteX7" fmla="*/ 1792 w 2215"/>
                  <a:gd name="connsiteY7" fmla="*/ 777 h 3278"/>
                  <a:gd name="connsiteX8" fmla="*/ 2215 w 2215"/>
                  <a:gd name="connsiteY8" fmla="*/ 1217 h 3278"/>
                  <a:gd name="connsiteX9" fmla="*/ 1809 w 2215"/>
                  <a:gd name="connsiteY9" fmla="*/ 1724 h 3278"/>
                  <a:gd name="connsiteX10" fmla="*/ 1809 w 2215"/>
                  <a:gd name="connsiteY10" fmla="*/ 2977 h 3278"/>
                  <a:gd name="connsiteX11" fmla="*/ 1508 w 2215"/>
                  <a:gd name="connsiteY11" fmla="*/ 3278 h 3278"/>
                  <a:gd name="connsiteX12" fmla="*/ 1508 w 2215"/>
                  <a:gd name="connsiteY12" fmla="*/ 3278 h 3278"/>
                  <a:gd name="connsiteX13" fmla="*/ 1055 w 2215"/>
                  <a:gd name="connsiteY13" fmla="*/ 3278 h 3278"/>
                  <a:gd name="connsiteX14" fmla="*/ 1055 w 2215"/>
                  <a:gd name="connsiteY14" fmla="*/ 3278 h 3278"/>
                  <a:gd name="connsiteX15" fmla="*/ 301 w 2215"/>
                  <a:gd name="connsiteY15" fmla="*/ 3278 h 3278"/>
                  <a:gd name="connsiteX16" fmla="*/ 0 w 2215"/>
                  <a:gd name="connsiteY16" fmla="*/ 2977 h 3278"/>
                  <a:gd name="connsiteX17" fmla="*/ 0 w 2215"/>
                  <a:gd name="connsiteY17" fmla="*/ 1366 h 3278"/>
                  <a:gd name="connsiteX18" fmla="*/ 0 w 2215"/>
                  <a:gd name="connsiteY18" fmla="*/ 546 h 3278"/>
                  <a:gd name="connsiteX19" fmla="*/ 0 w 2215"/>
                  <a:gd name="connsiteY19" fmla="*/ 546 h 3278"/>
                  <a:gd name="connsiteX20" fmla="*/ 0 w 2215"/>
                  <a:gd name="connsiteY20" fmla="*/ 301 h 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15" h="3278">
                    <a:moveTo>
                      <a:pt x="0" y="301"/>
                    </a:moveTo>
                    <a:cubicBezTo>
                      <a:pt x="0" y="135"/>
                      <a:pt x="135" y="0"/>
                      <a:pt x="301" y="0"/>
                    </a:cubicBezTo>
                    <a:lnTo>
                      <a:pt x="1055" y="0"/>
                    </a:lnTo>
                    <a:lnTo>
                      <a:pt x="1055" y="0"/>
                    </a:lnTo>
                    <a:lnTo>
                      <a:pt x="1508" y="0"/>
                    </a:lnTo>
                    <a:lnTo>
                      <a:pt x="1508" y="0"/>
                    </a:lnTo>
                    <a:cubicBezTo>
                      <a:pt x="1674" y="0"/>
                      <a:pt x="1809" y="135"/>
                      <a:pt x="1809" y="301"/>
                    </a:cubicBezTo>
                    <a:lnTo>
                      <a:pt x="1792" y="777"/>
                    </a:lnTo>
                    <a:lnTo>
                      <a:pt x="2215" y="1217"/>
                    </a:lnTo>
                    <a:lnTo>
                      <a:pt x="1809" y="1724"/>
                    </a:lnTo>
                    <a:lnTo>
                      <a:pt x="1809" y="2977"/>
                    </a:lnTo>
                    <a:cubicBezTo>
                      <a:pt x="1809" y="3143"/>
                      <a:pt x="1674" y="3278"/>
                      <a:pt x="1508" y="3278"/>
                    </a:cubicBezTo>
                    <a:lnTo>
                      <a:pt x="1508" y="3278"/>
                    </a:lnTo>
                    <a:lnTo>
                      <a:pt x="1055" y="3278"/>
                    </a:lnTo>
                    <a:lnTo>
                      <a:pt x="1055" y="3278"/>
                    </a:lnTo>
                    <a:lnTo>
                      <a:pt x="301" y="3278"/>
                    </a:lnTo>
                    <a:cubicBezTo>
                      <a:pt x="135" y="3278"/>
                      <a:pt x="0" y="3143"/>
                      <a:pt x="0" y="2977"/>
                    </a:cubicBezTo>
                    <a:lnTo>
                      <a:pt x="0" y="136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F47A0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" name="任意多边形 5"/>
              <p:cNvSpPr/>
              <p:nvPr/>
            </p:nvSpPr>
            <p:spPr>
              <a:xfrm>
                <a:off x="5565" y="1284"/>
                <a:ext cx="2266" cy="3278"/>
              </a:xfrm>
              <a:custGeom>
                <a:avLst/>
                <a:gdLst>
                  <a:gd name="connsiteX0" fmla="*/ 0 w 2266"/>
                  <a:gd name="connsiteY0" fmla="*/ 301 h 3278"/>
                  <a:gd name="connsiteX1" fmla="*/ 301 w 2266"/>
                  <a:gd name="connsiteY1" fmla="*/ 0 h 3278"/>
                  <a:gd name="connsiteX2" fmla="*/ 1055 w 2266"/>
                  <a:gd name="connsiteY2" fmla="*/ 0 h 3278"/>
                  <a:gd name="connsiteX3" fmla="*/ 1055 w 2266"/>
                  <a:gd name="connsiteY3" fmla="*/ 0 h 3278"/>
                  <a:gd name="connsiteX4" fmla="*/ 1508 w 2266"/>
                  <a:gd name="connsiteY4" fmla="*/ 0 h 3278"/>
                  <a:gd name="connsiteX5" fmla="*/ 1508 w 2266"/>
                  <a:gd name="connsiteY5" fmla="*/ 0 h 3278"/>
                  <a:gd name="connsiteX6" fmla="*/ 1809 w 2266"/>
                  <a:gd name="connsiteY6" fmla="*/ 301 h 3278"/>
                  <a:gd name="connsiteX7" fmla="*/ 1844 w 2266"/>
                  <a:gd name="connsiteY7" fmla="*/ 1487 h 3278"/>
                  <a:gd name="connsiteX8" fmla="*/ 2266 w 2266"/>
                  <a:gd name="connsiteY8" fmla="*/ 1909 h 3278"/>
                  <a:gd name="connsiteX9" fmla="*/ 1810 w 2266"/>
                  <a:gd name="connsiteY9" fmla="*/ 2332 h 3278"/>
                  <a:gd name="connsiteX10" fmla="*/ 1809 w 2266"/>
                  <a:gd name="connsiteY10" fmla="*/ 2977 h 3278"/>
                  <a:gd name="connsiteX11" fmla="*/ 1508 w 2266"/>
                  <a:gd name="connsiteY11" fmla="*/ 3278 h 3278"/>
                  <a:gd name="connsiteX12" fmla="*/ 1508 w 2266"/>
                  <a:gd name="connsiteY12" fmla="*/ 3278 h 3278"/>
                  <a:gd name="connsiteX13" fmla="*/ 1055 w 2266"/>
                  <a:gd name="connsiteY13" fmla="*/ 3278 h 3278"/>
                  <a:gd name="connsiteX14" fmla="*/ 1055 w 2266"/>
                  <a:gd name="connsiteY14" fmla="*/ 3278 h 3278"/>
                  <a:gd name="connsiteX15" fmla="*/ 301 w 2266"/>
                  <a:gd name="connsiteY15" fmla="*/ 3278 h 3278"/>
                  <a:gd name="connsiteX16" fmla="*/ 0 w 2266"/>
                  <a:gd name="connsiteY16" fmla="*/ 2977 h 3278"/>
                  <a:gd name="connsiteX17" fmla="*/ 0 w 2266"/>
                  <a:gd name="connsiteY17" fmla="*/ 1366 h 3278"/>
                  <a:gd name="connsiteX18" fmla="*/ 0 w 2266"/>
                  <a:gd name="connsiteY18" fmla="*/ 546 h 3278"/>
                  <a:gd name="connsiteX19" fmla="*/ 0 w 2266"/>
                  <a:gd name="connsiteY19" fmla="*/ 546 h 3278"/>
                  <a:gd name="connsiteX20" fmla="*/ 0 w 2266"/>
                  <a:gd name="connsiteY20" fmla="*/ 301 h 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66" h="3278">
                    <a:moveTo>
                      <a:pt x="0" y="301"/>
                    </a:moveTo>
                    <a:cubicBezTo>
                      <a:pt x="0" y="135"/>
                      <a:pt x="135" y="0"/>
                      <a:pt x="301" y="0"/>
                    </a:cubicBezTo>
                    <a:lnTo>
                      <a:pt x="1055" y="0"/>
                    </a:lnTo>
                    <a:lnTo>
                      <a:pt x="1055" y="0"/>
                    </a:lnTo>
                    <a:lnTo>
                      <a:pt x="1508" y="0"/>
                    </a:lnTo>
                    <a:lnTo>
                      <a:pt x="1508" y="0"/>
                    </a:lnTo>
                    <a:cubicBezTo>
                      <a:pt x="1674" y="0"/>
                      <a:pt x="1809" y="135"/>
                      <a:pt x="1809" y="301"/>
                    </a:cubicBezTo>
                    <a:lnTo>
                      <a:pt x="1844" y="1487"/>
                    </a:lnTo>
                    <a:lnTo>
                      <a:pt x="2266" y="1909"/>
                    </a:lnTo>
                    <a:lnTo>
                      <a:pt x="1810" y="2332"/>
                    </a:lnTo>
                    <a:lnTo>
                      <a:pt x="1809" y="2977"/>
                    </a:lnTo>
                    <a:cubicBezTo>
                      <a:pt x="1809" y="3143"/>
                      <a:pt x="1674" y="3278"/>
                      <a:pt x="1508" y="3278"/>
                    </a:cubicBezTo>
                    <a:lnTo>
                      <a:pt x="1508" y="3278"/>
                    </a:lnTo>
                    <a:lnTo>
                      <a:pt x="1055" y="3278"/>
                    </a:lnTo>
                    <a:lnTo>
                      <a:pt x="1055" y="3278"/>
                    </a:lnTo>
                    <a:lnTo>
                      <a:pt x="301" y="3278"/>
                    </a:lnTo>
                    <a:cubicBezTo>
                      <a:pt x="135" y="3278"/>
                      <a:pt x="0" y="3143"/>
                      <a:pt x="0" y="2977"/>
                    </a:cubicBezTo>
                    <a:lnTo>
                      <a:pt x="0" y="136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E548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5" name="任意多边形 4"/>
              <p:cNvSpPr/>
              <p:nvPr/>
            </p:nvSpPr>
            <p:spPr>
              <a:xfrm>
                <a:off x="3724" y="2365"/>
                <a:ext cx="2215" cy="3278"/>
              </a:xfrm>
              <a:custGeom>
                <a:avLst/>
                <a:gdLst>
                  <a:gd name="connsiteX0" fmla="*/ 0 w 2215"/>
                  <a:gd name="connsiteY0" fmla="*/ 301 h 3278"/>
                  <a:gd name="connsiteX1" fmla="*/ 301 w 2215"/>
                  <a:gd name="connsiteY1" fmla="*/ 0 h 3278"/>
                  <a:gd name="connsiteX2" fmla="*/ 1055 w 2215"/>
                  <a:gd name="connsiteY2" fmla="*/ 0 h 3278"/>
                  <a:gd name="connsiteX3" fmla="*/ 1055 w 2215"/>
                  <a:gd name="connsiteY3" fmla="*/ 0 h 3278"/>
                  <a:gd name="connsiteX4" fmla="*/ 1508 w 2215"/>
                  <a:gd name="connsiteY4" fmla="*/ 0 h 3278"/>
                  <a:gd name="connsiteX5" fmla="*/ 1508 w 2215"/>
                  <a:gd name="connsiteY5" fmla="*/ 0 h 3278"/>
                  <a:gd name="connsiteX6" fmla="*/ 1809 w 2215"/>
                  <a:gd name="connsiteY6" fmla="*/ 301 h 3278"/>
                  <a:gd name="connsiteX7" fmla="*/ 1792 w 2215"/>
                  <a:gd name="connsiteY7" fmla="*/ 777 h 3278"/>
                  <a:gd name="connsiteX8" fmla="*/ 2215 w 2215"/>
                  <a:gd name="connsiteY8" fmla="*/ 1217 h 3278"/>
                  <a:gd name="connsiteX9" fmla="*/ 1809 w 2215"/>
                  <a:gd name="connsiteY9" fmla="*/ 1724 h 3278"/>
                  <a:gd name="connsiteX10" fmla="*/ 1809 w 2215"/>
                  <a:gd name="connsiteY10" fmla="*/ 2977 h 3278"/>
                  <a:gd name="connsiteX11" fmla="*/ 1508 w 2215"/>
                  <a:gd name="connsiteY11" fmla="*/ 3278 h 3278"/>
                  <a:gd name="connsiteX12" fmla="*/ 1508 w 2215"/>
                  <a:gd name="connsiteY12" fmla="*/ 3278 h 3278"/>
                  <a:gd name="connsiteX13" fmla="*/ 1055 w 2215"/>
                  <a:gd name="connsiteY13" fmla="*/ 3278 h 3278"/>
                  <a:gd name="connsiteX14" fmla="*/ 1055 w 2215"/>
                  <a:gd name="connsiteY14" fmla="*/ 3278 h 3278"/>
                  <a:gd name="connsiteX15" fmla="*/ 301 w 2215"/>
                  <a:gd name="connsiteY15" fmla="*/ 3278 h 3278"/>
                  <a:gd name="connsiteX16" fmla="*/ 0 w 2215"/>
                  <a:gd name="connsiteY16" fmla="*/ 2977 h 3278"/>
                  <a:gd name="connsiteX17" fmla="*/ 0 w 2215"/>
                  <a:gd name="connsiteY17" fmla="*/ 1366 h 3278"/>
                  <a:gd name="connsiteX18" fmla="*/ 0 w 2215"/>
                  <a:gd name="connsiteY18" fmla="*/ 546 h 3278"/>
                  <a:gd name="connsiteX19" fmla="*/ 0 w 2215"/>
                  <a:gd name="connsiteY19" fmla="*/ 546 h 3278"/>
                  <a:gd name="connsiteX20" fmla="*/ 0 w 2215"/>
                  <a:gd name="connsiteY20" fmla="*/ 301 h 3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215" h="3278">
                    <a:moveTo>
                      <a:pt x="0" y="301"/>
                    </a:moveTo>
                    <a:cubicBezTo>
                      <a:pt x="0" y="135"/>
                      <a:pt x="135" y="0"/>
                      <a:pt x="301" y="0"/>
                    </a:cubicBezTo>
                    <a:lnTo>
                      <a:pt x="1055" y="0"/>
                    </a:lnTo>
                    <a:lnTo>
                      <a:pt x="1055" y="0"/>
                    </a:lnTo>
                    <a:lnTo>
                      <a:pt x="1508" y="0"/>
                    </a:lnTo>
                    <a:lnTo>
                      <a:pt x="1508" y="0"/>
                    </a:lnTo>
                    <a:cubicBezTo>
                      <a:pt x="1674" y="0"/>
                      <a:pt x="1809" y="135"/>
                      <a:pt x="1809" y="301"/>
                    </a:cubicBezTo>
                    <a:lnTo>
                      <a:pt x="1792" y="777"/>
                    </a:lnTo>
                    <a:lnTo>
                      <a:pt x="2215" y="1217"/>
                    </a:lnTo>
                    <a:lnTo>
                      <a:pt x="1809" y="1724"/>
                    </a:lnTo>
                    <a:lnTo>
                      <a:pt x="1809" y="2977"/>
                    </a:lnTo>
                    <a:cubicBezTo>
                      <a:pt x="1809" y="3143"/>
                      <a:pt x="1674" y="3278"/>
                      <a:pt x="1508" y="3278"/>
                    </a:cubicBezTo>
                    <a:lnTo>
                      <a:pt x="1508" y="3278"/>
                    </a:lnTo>
                    <a:lnTo>
                      <a:pt x="1055" y="3278"/>
                    </a:lnTo>
                    <a:lnTo>
                      <a:pt x="1055" y="3278"/>
                    </a:lnTo>
                    <a:lnTo>
                      <a:pt x="301" y="3278"/>
                    </a:lnTo>
                    <a:cubicBezTo>
                      <a:pt x="135" y="3278"/>
                      <a:pt x="0" y="3143"/>
                      <a:pt x="0" y="2977"/>
                    </a:cubicBezTo>
                    <a:lnTo>
                      <a:pt x="0" y="1366"/>
                    </a:lnTo>
                    <a:lnTo>
                      <a:pt x="0" y="546"/>
                    </a:lnTo>
                    <a:lnTo>
                      <a:pt x="0" y="546"/>
                    </a:ln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8C0E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11" name="24-hours_57464"/>
            <p:cNvSpPr>
              <a:spLocks noChangeAspect="1"/>
            </p:cNvSpPr>
            <p:nvPr/>
          </p:nvSpPr>
          <p:spPr bwMode="auto">
            <a:xfrm>
              <a:off x="9310" y="5076"/>
              <a:ext cx="614" cy="674"/>
            </a:xfrm>
            <a:custGeom>
              <a:avLst/>
              <a:gdLst>
                <a:gd name="connsiteX0" fmla="*/ 354851 w 555632"/>
                <a:gd name="connsiteY0" fmla="*/ 290098 h 608691"/>
                <a:gd name="connsiteX1" fmla="*/ 323804 w 555632"/>
                <a:gd name="connsiteY1" fmla="*/ 344936 h 608691"/>
                <a:gd name="connsiteX2" fmla="*/ 354851 w 555632"/>
                <a:gd name="connsiteY2" fmla="*/ 344936 h 608691"/>
                <a:gd name="connsiteX3" fmla="*/ 351261 w 555632"/>
                <a:gd name="connsiteY3" fmla="*/ 236035 h 608691"/>
                <a:gd name="connsiteX4" fmla="*/ 392107 w 555632"/>
                <a:gd name="connsiteY4" fmla="*/ 236035 h 608691"/>
                <a:gd name="connsiteX5" fmla="*/ 404041 w 555632"/>
                <a:gd name="connsiteY5" fmla="*/ 247952 h 608691"/>
                <a:gd name="connsiteX6" fmla="*/ 404041 w 555632"/>
                <a:gd name="connsiteY6" fmla="*/ 344936 h 608691"/>
                <a:gd name="connsiteX7" fmla="*/ 414422 w 555632"/>
                <a:gd name="connsiteY7" fmla="*/ 344936 h 608691"/>
                <a:gd name="connsiteX8" fmla="*/ 426356 w 555632"/>
                <a:gd name="connsiteY8" fmla="*/ 356853 h 608691"/>
                <a:gd name="connsiteX9" fmla="*/ 426356 w 555632"/>
                <a:gd name="connsiteY9" fmla="*/ 373517 h 608691"/>
                <a:gd name="connsiteX10" fmla="*/ 414422 w 555632"/>
                <a:gd name="connsiteY10" fmla="*/ 385434 h 608691"/>
                <a:gd name="connsiteX11" fmla="*/ 404041 w 555632"/>
                <a:gd name="connsiteY11" fmla="*/ 385434 h 608691"/>
                <a:gd name="connsiteX12" fmla="*/ 404041 w 555632"/>
                <a:gd name="connsiteY12" fmla="*/ 417891 h 608691"/>
                <a:gd name="connsiteX13" fmla="*/ 392107 w 555632"/>
                <a:gd name="connsiteY13" fmla="*/ 429808 h 608691"/>
                <a:gd name="connsiteX14" fmla="*/ 366784 w 555632"/>
                <a:gd name="connsiteY14" fmla="*/ 429808 h 608691"/>
                <a:gd name="connsiteX15" fmla="*/ 354851 w 555632"/>
                <a:gd name="connsiteY15" fmla="*/ 417891 h 608691"/>
                <a:gd name="connsiteX16" fmla="*/ 354851 w 555632"/>
                <a:gd name="connsiteY16" fmla="*/ 385434 h 608691"/>
                <a:gd name="connsiteX17" fmla="*/ 284316 w 555632"/>
                <a:gd name="connsiteY17" fmla="*/ 385434 h 608691"/>
                <a:gd name="connsiteX18" fmla="*/ 272382 w 555632"/>
                <a:gd name="connsiteY18" fmla="*/ 373517 h 608691"/>
                <a:gd name="connsiteX19" fmla="*/ 272382 w 555632"/>
                <a:gd name="connsiteY19" fmla="*/ 355496 h 608691"/>
                <a:gd name="connsiteX20" fmla="*/ 274225 w 555632"/>
                <a:gd name="connsiteY20" fmla="*/ 349199 h 608691"/>
                <a:gd name="connsiteX21" fmla="*/ 341074 w 555632"/>
                <a:gd name="connsiteY21" fmla="*/ 241655 h 608691"/>
                <a:gd name="connsiteX22" fmla="*/ 351261 w 555632"/>
                <a:gd name="connsiteY22" fmla="*/ 236035 h 608691"/>
                <a:gd name="connsiteX23" fmla="*/ 196524 w 555632"/>
                <a:gd name="connsiteY23" fmla="*/ 232859 h 608691"/>
                <a:gd name="connsiteX24" fmla="*/ 265811 w 555632"/>
                <a:gd name="connsiteY24" fmla="*/ 295150 h 608691"/>
                <a:gd name="connsiteX25" fmla="*/ 215059 w 555632"/>
                <a:gd name="connsiteY25" fmla="*/ 378076 h 608691"/>
                <a:gd name="connsiteX26" fmla="*/ 214768 w 555632"/>
                <a:gd name="connsiteY26" fmla="*/ 378366 h 608691"/>
                <a:gd name="connsiteX27" fmla="*/ 205452 w 555632"/>
                <a:gd name="connsiteY27" fmla="*/ 386116 h 608691"/>
                <a:gd name="connsiteX28" fmla="*/ 257271 w 555632"/>
                <a:gd name="connsiteY28" fmla="*/ 386116 h 608691"/>
                <a:gd name="connsiteX29" fmla="*/ 269207 w 555632"/>
                <a:gd name="connsiteY29" fmla="*/ 398032 h 608691"/>
                <a:gd name="connsiteX30" fmla="*/ 269207 w 555632"/>
                <a:gd name="connsiteY30" fmla="*/ 417892 h 608691"/>
                <a:gd name="connsiteX31" fmla="*/ 257271 w 555632"/>
                <a:gd name="connsiteY31" fmla="*/ 429807 h 608691"/>
                <a:gd name="connsiteX32" fmla="*/ 141212 w 555632"/>
                <a:gd name="connsiteY32" fmla="*/ 429807 h 608691"/>
                <a:gd name="connsiteX33" fmla="*/ 129276 w 555632"/>
                <a:gd name="connsiteY33" fmla="*/ 417892 h 608691"/>
                <a:gd name="connsiteX34" fmla="*/ 129276 w 555632"/>
                <a:gd name="connsiteY34" fmla="*/ 403070 h 608691"/>
                <a:gd name="connsiteX35" fmla="*/ 133255 w 555632"/>
                <a:gd name="connsiteY35" fmla="*/ 394157 h 608691"/>
                <a:gd name="connsiteX36" fmla="*/ 154603 w 555632"/>
                <a:gd name="connsiteY36" fmla="*/ 374879 h 608691"/>
                <a:gd name="connsiteX37" fmla="*/ 214380 w 555632"/>
                <a:gd name="connsiteY37" fmla="*/ 298831 h 608691"/>
                <a:gd name="connsiteX38" fmla="*/ 187694 w 555632"/>
                <a:gd name="connsiteY38" fmla="*/ 275678 h 608691"/>
                <a:gd name="connsiteX39" fmla="*/ 157903 w 555632"/>
                <a:gd name="connsiteY39" fmla="*/ 285075 h 608691"/>
                <a:gd name="connsiteX40" fmla="*/ 147811 w 555632"/>
                <a:gd name="connsiteY40" fmla="*/ 286238 h 608691"/>
                <a:gd name="connsiteX41" fmla="*/ 140533 w 555632"/>
                <a:gd name="connsiteY41" fmla="*/ 279360 h 608691"/>
                <a:gd name="connsiteX42" fmla="*/ 134128 w 555632"/>
                <a:gd name="connsiteY42" fmla="*/ 263278 h 608691"/>
                <a:gd name="connsiteX43" fmla="*/ 138883 w 555632"/>
                <a:gd name="connsiteY43" fmla="*/ 248844 h 608691"/>
                <a:gd name="connsiteX44" fmla="*/ 196524 w 555632"/>
                <a:gd name="connsiteY44" fmla="*/ 232859 h 608691"/>
                <a:gd name="connsiteX45" fmla="*/ 287229 w 555632"/>
                <a:gd name="connsiteY45" fmla="*/ 485 h 608691"/>
                <a:gd name="connsiteX46" fmla="*/ 304113 w 555632"/>
                <a:gd name="connsiteY46" fmla="*/ 6202 h 608691"/>
                <a:gd name="connsiteX47" fmla="*/ 376502 w 555632"/>
                <a:gd name="connsiteY47" fmla="*/ 96120 h 608691"/>
                <a:gd name="connsiteX48" fmla="*/ 379899 w 555632"/>
                <a:gd name="connsiteY48" fmla="*/ 109782 h 608691"/>
                <a:gd name="connsiteX49" fmla="*/ 371553 w 555632"/>
                <a:gd name="connsiteY49" fmla="*/ 121119 h 608691"/>
                <a:gd name="connsiteX50" fmla="*/ 269859 w 555632"/>
                <a:gd name="connsiteY50" fmla="*/ 176058 h 608691"/>
                <a:gd name="connsiteX51" fmla="*/ 252101 w 555632"/>
                <a:gd name="connsiteY51" fmla="*/ 174798 h 608691"/>
                <a:gd name="connsiteX52" fmla="*/ 245697 w 555632"/>
                <a:gd name="connsiteY52" fmla="*/ 158132 h 608691"/>
                <a:gd name="connsiteX53" fmla="*/ 254527 w 555632"/>
                <a:gd name="connsiteY53" fmla="*/ 114336 h 608691"/>
                <a:gd name="connsiteX54" fmla="*/ 59289 w 555632"/>
                <a:gd name="connsiteY54" fmla="*/ 331283 h 608691"/>
                <a:gd name="connsiteX55" fmla="*/ 277816 w 555632"/>
                <a:gd name="connsiteY55" fmla="*/ 549586 h 608691"/>
                <a:gd name="connsiteX56" fmla="*/ 496343 w 555632"/>
                <a:gd name="connsiteY56" fmla="*/ 331283 h 608691"/>
                <a:gd name="connsiteX57" fmla="*/ 448018 w 555632"/>
                <a:gd name="connsiteY57" fmla="*/ 194371 h 608691"/>
                <a:gd name="connsiteX58" fmla="*/ 452482 w 555632"/>
                <a:gd name="connsiteY58" fmla="*/ 152803 h 608691"/>
                <a:gd name="connsiteX59" fmla="*/ 494208 w 555632"/>
                <a:gd name="connsiteY59" fmla="*/ 157260 h 608691"/>
                <a:gd name="connsiteX60" fmla="*/ 555632 w 555632"/>
                <a:gd name="connsiteY60" fmla="*/ 331283 h 608691"/>
                <a:gd name="connsiteX61" fmla="*/ 277816 w 555632"/>
                <a:gd name="connsiteY61" fmla="*/ 608691 h 608691"/>
                <a:gd name="connsiteX62" fmla="*/ 0 w 555632"/>
                <a:gd name="connsiteY62" fmla="*/ 331283 h 608691"/>
                <a:gd name="connsiteX63" fmla="*/ 266657 w 555632"/>
                <a:gd name="connsiteY63" fmla="*/ 54165 h 608691"/>
                <a:gd name="connsiteX64" fmla="*/ 274905 w 555632"/>
                <a:gd name="connsiteY64" fmla="*/ 13275 h 608691"/>
                <a:gd name="connsiteX65" fmla="*/ 287229 w 555632"/>
                <a:gd name="connsiteY65" fmla="*/ 485 h 60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55632" h="608691">
                  <a:moveTo>
                    <a:pt x="354851" y="290098"/>
                  </a:moveTo>
                  <a:lnTo>
                    <a:pt x="323804" y="344936"/>
                  </a:lnTo>
                  <a:lnTo>
                    <a:pt x="354851" y="344936"/>
                  </a:lnTo>
                  <a:close/>
                  <a:moveTo>
                    <a:pt x="351261" y="236035"/>
                  </a:moveTo>
                  <a:lnTo>
                    <a:pt x="392107" y="236035"/>
                  </a:lnTo>
                  <a:cubicBezTo>
                    <a:pt x="398705" y="236035"/>
                    <a:pt x="404041" y="241364"/>
                    <a:pt x="404041" y="247952"/>
                  </a:cubicBezTo>
                  <a:lnTo>
                    <a:pt x="404041" y="344936"/>
                  </a:lnTo>
                  <a:lnTo>
                    <a:pt x="414422" y="344936"/>
                  </a:lnTo>
                  <a:cubicBezTo>
                    <a:pt x="421020" y="344936"/>
                    <a:pt x="426356" y="350264"/>
                    <a:pt x="426356" y="356853"/>
                  </a:cubicBezTo>
                  <a:lnTo>
                    <a:pt x="426356" y="373517"/>
                  </a:lnTo>
                  <a:cubicBezTo>
                    <a:pt x="426356" y="380105"/>
                    <a:pt x="421020" y="385434"/>
                    <a:pt x="414422" y="385434"/>
                  </a:cubicBezTo>
                  <a:lnTo>
                    <a:pt x="404041" y="385434"/>
                  </a:lnTo>
                  <a:lnTo>
                    <a:pt x="404041" y="417891"/>
                  </a:lnTo>
                  <a:cubicBezTo>
                    <a:pt x="404041" y="424479"/>
                    <a:pt x="398705" y="429808"/>
                    <a:pt x="392107" y="429808"/>
                  </a:cubicBezTo>
                  <a:lnTo>
                    <a:pt x="366784" y="429808"/>
                  </a:lnTo>
                  <a:cubicBezTo>
                    <a:pt x="360187" y="429808"/>
                    <a:pt x="354851" y="424479"/>
                    <a:pt x="354851" y="417891"/>
                  </a:cubicBezTo>
                  <a:lnTo>
                    <a:pt x="354851" y="385434"/>
                  </a:lnTo>
                  <a:lnTo>
                    <a:pt x="284316" y="385434"/>
                  </a:lnTo>
                  <a:cubicBezTo>
                    <a:pt x="277718" y="385434"/>
                    <a:pt x="272382" y="380105"/>
                    <a:pt x="272382" y="373517"/>
                  </a:cubicBezTo>
                  <a:lnTo>
                    <a:pt x="272382" y="355496"/>
                  </a:lnTo>
                  <a:cubicBezTo>
                    <a:pt x="272382" y="353268"/>
                    <a:pt x="273061" y="351040"/>
                    <a:pt x="274225" y="349199"/>
                  </a:cubicBezTo>
                  <a:lnTo>
                    <a:pt x="341074" y="241655"/>
                  </a:lnTo>
                  <a:cubicBezTo>
                    <a:pt x="343305" y="238167"/>
                    <a:pt x="347089" y="236035"/>
                    <a:pt x="351261" y="236035"/>
                  </a:cubicBezTo>
                  <a:close/>
                  <a:moveTo>
                    <a:pt x="196524" y="232859"/>
                  </a:moveTo>
                  <a:cubicBezTo>
                    <a:pt x="238640" y="232859"/>
                    <a:pt x="265811" y="257272"/>
                    <a:pt x="265811" y="295150"/>
                  </a:cubicBezTo>
                  <a:cubicBezTo>
                    <a:pt x="265811" y="326344"/>
                    <a:pt x="245529" y="350854"/>
                    <a:pt x="215059" y="378076"/>
                  </a:cubicBezTo>
                  <a:cubicBezTo>
                    <a:pt x="214962" y="378173"/>
                    <a:pt x="214865" y="378269"/>
                    <a:pt x="214768" y="378366"/>
                  </a:cubicBezTo>
                  <a:lnTo>
                    <a:pt x="205452" y="386116"/>
                  </a:lnTo>
                  <a:lnTo>
                    <a:pt x="257271" y="386116"/>
                  </a:lnTo>
                  <a:cubicBezTo>
                    <a:pt x="263870" y="386116"/>
                    <a:pt x="269207" y="391445"/>
                    <a:pt x="269207" y="398032"/>
                  </a:cubicBezTo>
                  <a:lnTo>
                    <a:pt x="269207" y="417892"/>
                  </a:lnTo>
                  <a:cubicBezTo>
                    <a:pt x="269207" y="424479"/>
                    <a:pt x="263870" y="429807"/>
                    <a:pt x="257271" y="429807"/>
                  </a:cubicBezTo>
                  <a:lnTo>
                    <a:pt x="141212" y="429807"/>
                  </a:lnTo>
                  <a:cubicBezTo>
                    <a:pt x="134613" y="429807"/>
                    <a:pt x="129276" y="424479"/>
                    <a:pt x="129276" y="417892"/>
                  </a:cubicBezTo>
                  <a:lnTo>
                    <a:pt x="129276" y="403070"/>
                  </a:lnTo>
                  <a:cubicBezTo>
                    <a:pt x="129276" y="399679"/>
                    <a:pt x="130732" y="396482"/>
                    <a:pt x="133255" y="394157"/>
                  </a:cubicBezTo>
                  <a:lnTo>
                    <a:pt x="154603" y="374879"/>
                  </a:lnTo>
                  <a:cubicBezTo>
                    <a:pt x="194681" y="339132"/>
                    <a:pt x="213797" y="318594"/>
                    <a:pt x="214380" y="298831"/>
                  </a:cubicBezTo>
                  <a:cubicBezTo>
                    <a:pt x="214283" y="290113"/>
                    <a:pt x="210789" y="275678"/>
                    <a:pt x="187694" y="275678"/>
                  </a:cubicBezTo>
                  <a:cubicBezTo>
                    <a:pt x="177990" y="275678"/>
                    <a:pt x="167995" y="278875"/>
                    <a:pt x="157903" y="285075"/>
                  </a:cubicBezTo>
                  <a:cubicBezTo>
                    <a:pt x="154894" y="286916"/>
                    <a:pt x="151207" y="287400"/>
                    <a:pt x="147811" y="286238"/>
                  </a:cubicBezTo>
                  <a:cubicBezTo>
                    <a:pt x="144511" y="285172"/>
                    <a:pt x="141794" y="282556"/>
                    <a:pt x="140533" y="279360"/>
                  </a:cubicBezTo>
                  <a:lnTo>
                    <a:pt x="134128" y="263278"/>
                  </a:lnTo>
                  <a:cubicBezTo>
                    <a:pt x="132090" y="257950"/>
                    <a:pt x="134031" y="251944"/>
                    <a:pt x="138883" y="248844"/>
                  </a:cubicBezTo>
                  <a:cubicBezTo>
                    <a:pt x="155089" y="238575"/>
                    <a:pt x="175661" y="232859"/>
                    <a:pt x="196524" y="232859"/>
                  </a:cubicBezTo>
                  <a:close/>
                  <a:moveTo>
                    <a:pt x="287229" y="485"/>
                  </a:moveTo>
                  <a:cubicBezTo>
                    <a:pt x="293536" y="-1065"/>
                    <a:pt x="300134" y="1163"/>
                    <a:pt x="304113" y="6202"/>
                  </a:cubicBezTo>
                  <a:lnTo>
                    <a:pt x="376502" y="96120"/>
                  </a:lnTo>
                  <a:cubicBezTo>
                    <a:pt x="379607" y="99996"/>
                    <a:pt x="380869" y="104937"/>
                    <a:pt x="379899" y="109782"/>
                  </a:cubicBezTo>
                  <a:cubicBezTo>
                    <a:pt x="378928" y="114627"/>
                    <a:pt x="375823" y="118793"/>
                    <a:pt x="371553" y="121119"/>
                  </a:cubicBezTo>
                  <a:lnTo>
                    <a:pt x="269859" y="176058"/>
                  </a:lnTo>
                  <a:cubicBezTo>
                    <a:pt x="264231" y="179061"/>
                    <a:pt x="257244" y="178577"/>
                    <a:pt x="252101" y="174798"/>
                  </a:cubicBezTo>
                  <a:cubicBezTo>
                    <a:pt x="246958" y="170922"/>
                    <a:pt x="244435" y="164430"/>
                    <a:pt x="245697" y="158132"/>
                  </a:cubicBezTo>
                  <a:lnTo>
                    <a:pt x="254527" y="114336"/>
                  </a:lnTo>
                  <a:cubicBezTo>
                    <a:pt x="144973" y="125963"/>
                    <a:pt x="59289" y="218885"/>
                    <a:pt x="59289" y="331283"/>
                  </a:cubicBezTo>
                  <a:cubicBezTo>
                    <a:pt x="59289" y="451626"/>
                    <a:pt x="157296" y="549586"/>
                    <a:pt x="277816" y="549586"/>
                  </a:cubicBezTo>
                  <a:cubicBezTo>
                    <a:pt x="398336" y="549586"/>
                    <a:pt x="496343" y="451626"/>
                    <a:pt x="496343" y="331283"/>
                  </a:cubicBezTo>
                  <a:cubicBezTo>
                    <a:pt x="496343" y="280898"/>
                    <a:pt x="479652" y="233613"/>
                    <a:pt x="448018" y="194371"/>
                  </a:cubicBezTo>
                  <a:cubicBezTo>
                    <a:pt x="437732" y="181677"/>
                    <a:pt x="439770" y="163074"/>
                    <a:pt x="452482" y="152803"/>
                  </a:cubicBezTo>
                  <a:cubicBezTo>
                    <a:pt x="465194" y="142532"/>
                    <a:pt x="483922" y="144567"/>
                    <a:pt x="494208" y="157260"/>
                  </a:cubicBezTo>
                  <a:cubicBezTo>
                    <a:pt x="533799" y="206386"/>
                    <a:pt x="555632" y="268108"/>
                    <a:pt x="555632" y="331283"/>
                  </a:cubicBezTo>
                  <a:cubicBezTo>
                    <a:pt x="555632" y="484279"/>
                    <a:pt x="431037" y="608691"/>
                    <a:pt x="277816" y="608691"/>
                  </a:cubicBezTo>
                  <a:cubicBezTo>
                    <a:pt x="124692" y="608691"/>
                    <a:pt x="0" y="484279"/>
                    <a:pt x="0" y="331283"/>
                  </a:cubicBezTo>
                  <a:cubicBezTo>
                    <a:pt x="0" y="182065"/>
                    <a:pt x="118676" y="59978"/>
                    <a:pt x="266657" y="54165"/>
                  </a:cubicBezTo>
                  <a:lnTo>
                    <a:pt x="274905" y="13275"/>
                  </a:lnTo>
                  <a:cubicBezTo>
                    <a:pt x="276166" y="6977"/>
                    <a:pt x="281018" y="2035"/>
                    <a:pt x="287229" y="48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analytics_230924"/>
            <p:cNvSpPr>
              <a:spLocks noChangeAspect="1"/>
            </p:cNvSpPr>
            <p:nvPr/>
          </p:nvSpPr>
          <p:spPr bwMode="auto">
            <a:xfrm>
              <a:off x="12978" y="4986"/>
              <a:ext cx="672" cy="672"/>
            </a:xfrm>
            <a:custGeom>
              <a:avLst/>
              <a:gdLst>
                <a:gd name="T0" fmla="*/ 5916 w 6827"/>
                <a:gd name="T1" fmla="*/ 2503 h 6827"/>
                <a:gd name="T2" fmla="*/ 5014 w 6827"/>
                <a:gd name="T3" fmla="*/ 3300 h 6827"/>
                <a:gd name="T4" fmla="*/ 1813 w 6827"/>
                <a:gd name="T5" fmla="*/ 3300 h 6827"/>
                <a:gd name="T6" fmla="*/ 1462 w 6827"/>
                <a:gd name="T7" fmla="*/ 2691 h 6827"/>
                <a:gd name="T8" fmla="*/ 2736 w 6827"/>
                <a:gd name="T9" fmla="*/ 1516 h 6827"/>
                <a:gd name="T10" fmla="*/ 3413 w 6827"/>
                <a:gd name="T11" fmla="*/ 1820 h 6827"/>
                <a:gd name="T12" fmla="*/ 4324 w 6827"/>
                <a:gd name="T13" fmla="*/ 910 h 6827"/>
                <a:gd name="T14" fmla="*/ 3413 w 6827"/>
                <a:gd name="T15" fmla="*/ 0 h 6827"/>
                <a:gd name="T16" fmla="*/ 2503 w 6827"/>
                <a:gd name="T17" fmla="*/ 910 h 6827"/>
                <a:gd name="T18" fmla="*/ 2605 w 6827"/>
                <a:gd name="T19" fmla="*/ 1327 h 6827"/>
                <a:gd name="T20" fmla="*/ 1256 w 6827"/>
                <a:gd name="T21" fmla="*/ 2572 h 6827"/>
                <a:gd name="T22" fmla="*/ 910 w 6827"/>
                <a:gd name="T23" fmla="*/ 2503 h 6827"/>
                <a:gd name="T24" fmla="*/ 0 w 6827"/>
                <a:gd name="T25" fmla="*/ 3413 h 6827"/>
                <a:gd name="T26" fmla="*/ 910 w 6827"/>
                <a:gd name="T27" fmla="*/ 4324 h 6827"/>
                <a:gd name="T28" fmla="*/ 1813 w 6827"/>
                <a:gd name="T29" fmla="*/ 3527 h 6827"/>
                <a:gd name="T30" fmla="*/ 5014 w 6827"/>
                <a:gd name="T31" fmla="*/ 3527 h 6827"/>
                <a:gd name="T32" fmla="*/ 5365 w 6827"/>
                <a:gd name="T33" fmla="*/ 4135 h 6827"/>
                <a:gd name="T34" fmla="*/ 4091 w 6827"/>
                <a:gd name="T35" fmla="*/ 5311 h 6827"/>
                <a:gd name="T36" fmla="*/ 3413 w 6827"/>
                <a:gd name="T37" fmla="*/ 5006 h 6827"/>
                <a:gd name="T38" fmla="*/ 2503 w 6827"/>
                <a:gd name="T39" fmla="*/ 5916 h 6827"/>
                <a:gd name="T40" fmla="*/ 3413 w 6827"/>
                <a:gd name="T41" fmla="*/ 6827 h 6827"/>
                <a:gd name="T42" fmla="*/ 4324 w 6827"/>
                <a:gd name="T43" fmla="*/ 5916 h 6827"/>
                <a:gd name="T44" fmla="*/ 4222 w 6827"/>
                <a:gd name="T45" fmla="*/ 5500 h 6827"/>
                <a:gd name="T46" fmla="*/ 5571 w 6827"/>
                <a:gd name="T47" fmla="*/ 4255 h 6827"/>
                <a:gd name="T48" fmla="*/ 5916 w 6827"/>
                <a:gd name="T49" fmla="*/ 4324 h 6827"/>
                <a:gd name="T50" fmla="*/ 6827 w 6827"/>
                <a:gd name="T51" fmla="*/ 3413 h 6827"/>
                <a:gd name="T52" fmla="*/ 5916 w 6827"/>
                <a:gd name="T53" fmla="*/ 2503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827" h="6827">
                  <a:moveTo>
                    <a:pt x="5916" y="2503"/>
                  </a:moveTo>
                  <a:cubicBezTo>
                    <a:pt x="5453" y="2503"/>
                    <a:pt x="5070" y="2851"/>
                    <a:pt x="5014" y="3300"/>
                  </a:cubicBezTo>
                  <a:lnTo>
                    <a:pt x="1813" y="3300"/>
                  </a:lnTo>
                  <a:cubicBezTo>
                    <a:pt x="1782" y="3052"/>
                    <a:pt x="1651" y="2836"/>
                    <a:pt x="1462" y="2691"/>
                  </a:cubicBezTo>
                  <a:lnTo>
                    <a:pt x="2736" y="1516"/>
                  </a:lnTo>
                  <a:cubicBezTo>
                    <a:pt x="2902" y="1702"/>
                    <a:pt x="3144" y="1820"/>
                    <a:pt x="3413" y="1820"/>
                  </a:cubicBezTo>
                  <a:cubicBezTo>
                    <a:pt x="3915" y="1820"/>
                    <a:pt x="4324" y="1412"/>
                    <a:pt x="4324" y="910"/>
                  </a:cubicBezTo>
                  <a:cubicBezTo>
                    <a:pt x="4324" y="408"/>
                    <a:pt x="3915" y="0"/>
                    <a:pt x="3413" y="0"/>
                  </a:cubicBezTo>
                  <a:cubicBezTo>
                    <a:pt x="2911" y="0"/>
                    <a:pt x="2503" y="408"/>
                    <a:pt x="2503" y="910"/>
                  </a:cubicBezTo>
                  <a:cubicBezTo>
                    <a:pt x="2503" y="1060"/>
                    <a:pt x="2540" y="1202"/>
                    <a:pt x="2605" y="1327"/>
                  </a:cubicBezTo>
                  <a:lnTo>
                    <a:pt x="1256" y="2572"/>
                  </a:lnTo>
                  <a:cubicBezTo>
                    <a:pt x="1149" y="2528"/>
                    <a:pt x="1033" y="2503"/>
                    <a:pt x="910" y="2503"/>
                  </a:cubicBezTo>
                  <a:cubicBezTo>
                    <a:pt x="408" y="2503"/>
                    <a:pt x="0" y="2911"/>
                    <a:pt x="0" y="3413"/>
                  </a:cubicBezTo>
                  <a:cubicBezTo>
                    <a:pt x="0" y="3915"/>
                    <a:pt x="408" y="4324"/>
                    <a:pt x="910" y="4324"/>
                  </a:cubicBezTo>
                  <a:cubicBezTo>
                    <a:pt x="1374" y="4324"/>
                    <a:pt x="1756" y="3975"/>
                    <a:pt x="1813" y="3527"/>
                  </a:cubicBezTo>
                  <a:lnTo>
                    <a:pt x="5014" y="3527"/>
                  </a:lnTo>
                  <a:cubicBezTo>
                    <a:pt x="5045" y="3775"/>
                    <a:pt x="5176" y="3991"/>
                    <a:pt x="5365" y="4135"/>
                  </a:cubicBezTo>
                  <a:lnTo>
                    <a:pt x="4091" y="5311"/>
                  </a:lnTo>
                  <a:cubicBezTo>
                    <a:pt x="3924" y="5125"/>
                    <a:pt x="3683" y="5006"/>
                    <a:pt x="3413" y="5006"/>
                  </a:cubicBezTo>
                  <a:cubicBezTo>
                    <a:pt x="2911" y="5006"/>
                    <a:pt x="2503" y="5415"/>
                    <a:pt x="2503" y="5916"/>
                  </a:cubicBezTo>
                  <a:cubicBezTo>
                    <a:pt x="2503" y="6418"/>
                    <a:pt x="2911" y="6827"/>
                    <a:pt x="3413" y="6827"/>
                  </a:cubicBezTo>
                  <a:cubicBezTo>
                    <a:pt x="3915" y="6827"/>
                    <a:pt x="4324" y="6418"/>
                    <a:pt x="4324" y="5916"/>
                  </a:cubicBezTo>
                  <a:cubicBezTo>
                    <a:pt x="4324" y="5766"/>
                    <a:pt x="4286" y="5625"/>
                    <a:pt x="4222" y="5500"/>
                  </a:cubicBezTo>
                  <a:lnTo>
                    <a:pt x="5571" y="4255"/>
                  </a:lnTo>
                  <a:cubicBezTo>
                    <a:pt x="5677" y="4299"/>
                    <a:pt x="5794" y="4324"/>
                    <a:pt x="5916" y="4324"/>
                  </a:cubicBezTo>
                  <a:cubicBezTo>
                    <a:pt x="6418" y="4324"/>
                    <a:pt x="6827" y="3915"/>
                    <a:pt x="6827" y="3413"/>
                  </a:cubicBezTo>
                  <a:cubicBezTo>
                    <a:pt x="6827" y="2911"/>
                    <a:pt x="6418" y="2503"/>
                    <a:pt x="5916" y="250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chat_273683"/>
            <p:cNvSpPr>
              <a:spLocks noChangeAspect="1"/>
            </p:cNvSpPr>
            <p:nvPr/>
          </p:nvSpPr>
          <p:spPr bwMode="auto">
            <a:xfrm>
              <a:off x="11179" y="2588"/>
              <a:ext cx="672" cy="560"/>
            </a:xfrm>
            <a:custGeom>
              <a:avLst/>
              <a:gdLst>
                <a:gd name="connsiteX0" fmla="*/ 325000 h 606722"/>
                <a:gd name="connsiteY0" fmla="*/ 325000 h 606722"/>
                <a:gd name="connsiteX1" fmla="*/ 325000 h 606722"/>
                <a:gd name="connsiteY1" fmla="*/ 325000 h 606722"/>
                <a:gd name="connsiteX2" fmla="*/ 325000 h 606722"/>
                <a:gd name="connsiteY2" fmla="*/ 325000 h 606722"/>
                <a:gd name="connsiteX3" fmla="*/ 325000 h 606722"/>
                <a:gd name="connsiteY3" fmla="*/ 325000 h 606722"/>
                <a:gd name="connsiteX4" fmla="*/ 325000 h 606722"/>
                <a:gd name="connsiteY4" fmla="*/ 325000 h 606722"/>
                <a:gd name="connsiteX5" fmla="*/ 325000 h 606722"/>
                <a:gd name="connsiteY5" fmla="*/ 325000 h 606722"/>
                <a:gd name="connsiteX6" fmla="*/ 325000 h 606722"/>
                <a:gd name="connsiteY6" fmla="*/ 325000 h 606722"/>
                <a:gd name="connsiteX7" fmla="*/ 325000 h 606722"/>
                <a:gd name="connsiteY7" fmla="*/ 325000 h 606722"/>
                <a:gd name="connsiteX8" fmla="*/ 325000 h 606722"/>
                <a:gd name="connsiteY8" fmla="*/ 325000 h 606722"/>
                <a:gd name="connsiteX9" fmla="*/ 325000 h 606722"/>
                <a:gd name="connsiteY9" fmla="*/ 325000 h 606722"/>
                <a:gd name="connsiteX10" fmla="*/ 325000 h 606722"/>
                <a:gd name="connsiteY10" fmla="*/ 325000 h 606722"/>
                <a:gd name="connsiteX11" fmla="*/ 325000 h 606722"/>
                <a:gd name="connsiteY11" fmla="*/ 325000 h 606722"/>
                <a:gd name="connsiteX12" fmla="*/ 325000 h 606722"/>
                <a:gd name="connsiteY12" fmla="*/ 325000 h 606722"/>
                <a:gd name="connsiteX13" fmla="*/ 325000 h 606722"/>
                <a:gd name="connsiteY13" fmla="*/ 325000 h 606722"/>
                <a:gd name="connsiteX14" fmla="*/ 325000 h 606722"/>
                <a:gd name="connsiteY14" fmla="*/ 325000 h 606722"/>
                <a:gd name="connsiteX15" fmla="*/ 325000 h 606722"/>
                <a:gd name="connsiteY15" fmla="*/ 325000 h 606722"/>
                <a:gd name="connsiteX16" fmla="*/ 325000 h 606722"/>
                <a:gd name="connsiteY16" fmla="*/ 325000 h 606722"/>
                <a:gd name="connsiteX17" fmla="*/ 325000 h 606722"/>
                <a:gd name="connsiteY17" fmla="*/ 325000 h 606722"/>
                <a:gd name="connsiteX18" fmla="*/ 325000 h 606722"/>
                <a:gd name="connsiteY18" fmla="*/ 325000 h 606722"/>
                <a:gd name="connsiteX19" fmla="*/ 325000 h 606722"/>
                <a:gd name="connsiteY19" fmla="*/ 325000 h 606722"/>
                <a:gd name="connsiteX20" fmla="*/ 325000 h 606722"/>
                <a:gd name="connsiteY20" fmla="*/ 325000 h 606722"/>
                <a:gd name="connsiteX21" fmla="*/ 325000 h 606722"/>
                <a:gd name="connsiteY21" fmla="*/ 325000 h 606722"/>
                <a:gd name="connsiteX22" fmla="*/ 325000 h 606722"/>
                <a:gd name="connsiteY22" fmla="*/ 325000 h 606722"/>
                <a:gd name="connsiteX23" fmla="*/ 325000 h 606722"/>
                <a:gd name="connsiteY23" fmla="*/ 325000 h 606722"/>
                <a:gd name="connsiteX24" fmla="*/ 325000 h 606722"/>
                <a:gd name="connsiteY24" fmla="*/ 325000 h 606722"/>
                <a:gd name="connsiteX25" fmla="*/ 325000 h 606722"/>
                <a:gd name="connsiteY25" fmla="*/ 325000 h 606722"/>
                <a:gd name="connsiteX26" fmla="*/ 325000 h 606722"/>
                <a:gd name="connsiteY26" fmla="*/ 325000 h 606722"/>
                <a:gd name="connsiteX27" fmla="*/ 325000 h 606722"/>
                <a:gd name="connsiteY27" fmla="*/ 325000 h 606722"/>
                <a:gd name="connsiteX28" fmla="*/ 325000 h 606722"/>
                <a:gd name="connsiteY28" fmla="*/ 325000 h 606722"/>
                <a:gd name="connsiteX29" fmla="*/ 325000 h 606722"/>
                <a:gd name="connsiteY29" fmla="*/ 325000 h 606722"/>
                <a:gd name="connsiteX30" fmla="*/ 325000 h 606722"/>
                <a:gd name="connsiteY30" fmla="*/ 325000 h 606722"/>
                <a:gd name="connsiteX31" fmla="*/ 325000 h 606722"/>
                <a:gd name="connsiteY31" fmla="*/ 325000 h 606722"/>
                <a:gd name="connsiteX32" fmla="*/ 325000 h 606722"/>
                <a:gd name="connsiteY32" fmla="*/ 325000 h 606722"/>
                <a:gd name="connsiteX33" fmla="*/ 325000 h 606722"/>
                <a:gd name="connsiteY33" fmla="*/ 325000 h 606722"/>
                <a:gd name="connsiteX34" fmla="*/ 325000 h 606722"/>
                <a:gd name="connsiteY34" fmla="*/ 325000 h 606722"/>
                <a:gd name="connsiteX35" fmla="*/ 325000 h 606722"/>
                <a:gd name="connsiteY35" fmla="*/ 325000 h 606722"/>
                <a:gd name="connsiteX36" fmla="*/ 325000 h 606722"/>
                <a:gd name="connsiteY36" fmla="*/ 325000 h 606722"/>
                <a:gd name="connsiteX37" fmla="*/ 325000 h 606722"/>
                <a:gd name="connsiteY37" fmla="*/ 325000 h 606722"/>
                <a:gd name="connsiteX38" fmla="*/ 325000 h 606722"/>
                <a:gd name="connsiteY38" fmla="*/ 325000 h 606722"/>
                <a:gd name="connsiteX39" fmla="*/ 325000 h 606722"/>
                <a:gd name="connsiteY39" fmla="*/ 325000 h 606722"/>
                <a:gd name="connsiteX40" fmla="*/ 325000 h 606722"/>
                <a:gd name="connsiteY40" fmla="*/ 325000 h 606722"/>
                <a:gd name="connsiteX41" fmla="*/ 325000 h 606722"/>
                <a:gd name="connsiteY41" fmla="*/ 325000 h 606722"/>
                <a:gd name="connsiteX42" fmla="*/ 325000 h 606722"/>
                <a:gd name="connsiteY42" fmla="*/ 325000 h 606722"/>
                <a:gd name="connsiteX43" fmla="*/ 325000 h 606722"/>
                <a:gd name="connsiteY43" fmla="*/ 325000 h 606722"/>
                <a:gd name="connsiteX44" fmla="*/ 325000 h 606722"/>
                <a:gd name="connsiteY44" fmla="*/ 325000 h 606722"/>
                <a:gd name="connsiteX45" fmla="*/ 325000 h 606722"/>
                <a:gd name="connsiteY45" fmla="*/ 325000 h 606722"/>
                <a:gd name="connsiteX46" fmla="*/ 325000 h 606722"/>
                <a:gd name="connsiteY46" fmla="*/ 325000 h 606722"/>
                <a:gd name="connsiteX47" fmla="*/ 325000 h 606722"/>
                <a:gd name="connsiteY47" fmla="*/ 325000 h 606722"/>
                <a:gd name="connsiteX48" fmla="*/ 325000 h 606722"/>
                <a:gd name="connsiteY48" fmla="*/ 325000 h 606722"/>
                <a:gd name="connsiteX49" fmla="*/ 325000 h 606722"/>
                <a:gd name="connsiteY49" fmla="*/ 325000 h 606722"/>
                <a:gd name="connsiteX50" fmla="*/ 325000 h 606722"/>
                <a:gd name="connsiteY50" fmla="*/ 325000 h 606722"/>
                <a:gd name="connsiteX51" fmla="*/ 325000 h 606722"/>
                <a:gd name="connsiteY51" fmla="*/ 32500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07629" h="505601">
                  <a:moveTo>
                    <a:pt x="240482" y="151645"/>
                  </a:moveTo>
                  <a:cubicBezTo>
                    <a:pt x="249115" y="151645"/>
                    <a:pt x="257570" y="152001"/>
                    <a:pt x="266025" y="152623"/>
                  </a:cubicBezTo>
                  <a:cubicBezTo>
                    <a:pt x="362147" y="160089"/>
                    <a:pt x="441447" y="209423"/>
                    <a:pt x="469839" y="275290"/>
                  </a:cubicBezTo>
                  <a:cubicBezTo>
                    <a:pt x="470195" y="276179"/>
                    <a:pt x="470640" y="277156"/>
                    <a:pt x="470996" y="278134"/>
                  </a:cubicBezTo>
                  <a:cubicBezTo>
                    <a:pt x="472509" y="281956"/>
                    <a:pt x="473844" y="285867"/>
                    <a:pt x="475001" y="289779"/>
                  </a:cubicBezTo>
                  <a:cubicBezTo>
                    <a:pt x="475713" y="292090"/>
                    <a:pt x="476336" y="294401"/>
                    <a:pt x="476959" y="296801"/>
                  </a:cubicBezTo>
                  <a:cubicBezTo>
                    <a:pt x="477493" y="299112"/>
                    <a:pt x="477938" y="301512"/>
                    <a:pt x="478383" y="303912"/>
                  </a:cubicBezTo>
                  <a:cubicBezTo>
                    <a:pt x="479095" y="307379"/>
                    <a:pt x="479629" y="310845"/>
                    <a:pt x="479985" y="314401"/>
                  </a:cubicBezTo>
                  <a:cubicBezTo>
                    <a:pt x="480519" y="319112"/>
                    <a:pt x="480964" y="323823"/>
                    <a:pt x="480964" y="328623"/>
                  </a:cubicBezTo>
                  <a:cubicBezTo>
                    <a:pt x="480964" y="426223"/>
                    <a:pt x="373094" y="505601"/>
                    <a:pt x="240482" y="505601"/>
                  </a:cubicBezTo>
                  <a:lnTo>
                    <a:pt x="12638" y="505601"/>
                  </a:lnTo>
                  <a:cubicBezTo>
                    <a:pt x="7298" y="505601"/>
                    <a:pt x="2403" y="502223"/>
                    <a:pt x="712" y="497068"/>
                  </a:cubicBezTo>
                  <a:cubicBezTo>
                    <a:pt x="-1068" y="492001"/>
                    <a:pt x="623" y="486312"/>
                    <a:pt x="4895" y="483023"/>
                  </a:cubicBezTo>
                  <a:lnTo>
                    <a:pt x="56516" y="442668"/>
                  </a:lnTo>
                  <a:cubicBezTo>
                    <a:pt x="19936" y="410756"/>
                    <a:pt x="0" y="370845"/>
                    <a:pt x="0" y="328623"/>
                  </a:cubicBezTo>
                  <a:cubicBezTo>
                    <a:pt x="0" y="322756"/>
                    <a:pt x="445" y="317067"/>
                    <a:pt x="1157" y="311290"/>
                  </a:cubicBezTo>
                  <a:cubicBezTo>
                    <a:pt x="1424" y="309334"/>
                    <a:pt x="1958" y="307467"/>
                    <a:pt x="2314" y="305512"/>
                  </a:cubicBezTo>
                  <a:cubicBezTo>
                    <a:pt x="2937" y="301779"/>
                    <a:pt x="3649" y="298134"/>
                    <a:pt x="4539" y="294490"/>
                  </a:cubicBezTo>
                  <a:cubicBezTo>
                    <a:pt x="5251" y="292179"/>
                    <a:pt x="6052" y="289867"/>
                    <a:pt x="6764" y="287556"/>
                  </a:cubicBezTo>
                  <a:cubicBezTo>
                    <a:pt x="7743" y="284445"/>
                    <a:pt x="8811" y="281334"/>
                    <a:pt x="10057" y="278312"/>
                  </a:cubicBezTo>
                  <a:cubicBezTo>
                    <a:pt x="11036" y="275823"/>
                    <a:pt x="12193" y="273423"/>
                    <a:pt x="13350" y="270934"/>
                  </a:cubicBezTo>
                  <a:cubicBezTo>
                    <a:pt x="14596" y="268267"/>
                    <a:pt x="15931" y="265512"/>
                    <a:pt x="17355" y="262845"/>
                  </a:cubicBezTo>
                  <a:cubicBezTo>
                    <a:pt x="18779" y="260267"/>
                    <a:pt x="20292" y="257778"/>
                    <a:pt x="21894" y="255201"/>
                  </a:cubicBezTo>
                  <a:cubicBezTo>
                    <a:pt x="23407" y="252801"/>
                    <a:pt x="24920" y="250490"/>
                    <a:pt x="26522" y="248090"/>
                  </a:cubicBezTo>
                  <a:cubicBezTo>
                    <a:pt x="28391" y="245512"/>
                    <a:pt x="30350" y="242845"/>
                    <a:pt x="32308" y="240356"/>
                  </a:cubicBezTo>
                  <a:cubicBezTo>
                    <a:pt x="33910" y="238312"/>
                    <a:pt x="35601" y="236356"/>
                    <a:pt x="37292" y="234401"/>
                  </a:cubicBezTo>
                  <a:cubicBezTo>
                    <a:pt x="39606" y="231645"/>
                    <a:pt x="42009" y="228978"/>
                    <a:pt x="44590" y="226312"/>
                  </a:cubicBezTo>
                  <a:cubicBezTo>
                    <a:pt x="46103" y="224712"/>
                    <a:pt x="47705" y="223201"/>
                    <a:pt x="49307" y="221690"/>
                  </a:cubicBezTo>
                  <a:cubicBezTo>
                    <a:pt x="52244" y="218845"/>
                    <a:pt x="55270" y="216001"/>
                    <a:pt x="58385" y="213245"/>
                  </a:cubicBezTo>
                  <a:cubicBezTo>
                    <a:pt x="59631" y="212267"/>
                    <a:pt x="60877" y="211290"/>
                    <a:pt x="62123" y="210312"/>
                  </a:cubicBezTo>
                  <a:cubicBezTo>
                    <a:pt x="65861" y="207201"/>
                    <a:pt x="69777" y="204178"/>
                    <a:pt x="73782" y="201334"/>
                  </a:cubicBezTo>
                  <a:cubicBezTo>
                    <a:pt x="74138" y="201156"/>
                    <a:pt x="74405" y="200978"/>
                    <a:pt x="74672" y="200712"/>
                  </a:cubicBezTo>
                  <a:cubicBezTo>
                    <a:pt x="110006" y="176001"/>
                    <a:pt x="155486" y="159023"/>
                    <a:pt x="206038" y="153689"/>
                  </a:cubicBezTo>
                  <a:cubicBezTo>
                    <a:pt x="207373" y="153512"/>
                    <a:pt x="208708" y="153334"/>
                    <a:pt x="209955" y="153245"/>
                  </a:cubicBezTo>
                  <a:cubicBezTo>
                    <a:pt x="220012" y="152267"/>
                    <a:pt x="230158" y="151645"/>
                    <a:pt x="240482" y="151645"/>
                  </a:cubicBezTo>
                  <a:close/>
                  <a:moveTo>
                    <a:pt x="392411" y="0"/>
                  </a:moveTo>
                  <a:cubicBezTo>
                    <a:pt x="511057" y="0"/>
                    <a:pt x="607629" y="73666"/>
                    <a:pt x="607629" y="164304"/>
                  </a:cubicBezTo>
                  <a:cubicBezTo>
                    <a:pt x="607629" y="222863"/>
                    <a:pt x="567932" y="275025"/>
                    <a:pt x="504292" y="304349"/>
                  </a:cubicBezTo>
                  <a:cubicBezTo>
                    <a:pt x="503491" y="299106"/>
                    <a:pt x="502423" y="293952"/>
                    <a:pt x="501088" y="288798"/>
                  </a:cubicBezTo>
                  <a:cubicBezTo>
                    <a:pt x="500821" y="287732"/>
                    <a:pt x="500465" y="286577"/>
                    <a:pt x="500109" y="285510"/>
                  </a:cubicBezTo>
                  <a:cubicBezTo>
                    <a:pt x="498596" y="279912"/>
                    <a:pt x="496727" y="274403"/>
                    <a:pt x="494502" y="268982"/>
                  </a:cubicBezTo>
                  <a:cubicBezTo>
                    <a:pt x="494413" y="268716"/>
                    <a:pt x="494324" y="268449"/>
                    <a:pt x="494235" y="268183"/>
                  </a:cubicBezTo>
                  <a:cubicBezTo>
                    <a:pt x="491298" y="260807"/>
                    <a:pt x="487915" y="253609"/>
                    <a:pt x="483821" y="246589"/>
                  </a:cubicBezTo>
                  <a:cubicBezTo>
                    <a:pt x="483287" y="245612"/>
                    <a:pt x="482486" y="244990"/>
                    <a:pt x="481774" y="244279"/>
                  </a:cubicBezTo>
                  <a:cubicBezTo>
                    <a:pt x="443590" y="181276"/>
                    <a:pt x="364196" y="135602"/>
                    <a:pt x="269849" y="127693"/>
                  </a:cubicBezTo>
                  <a:cubicBezTo>
                    <a:pt x="269671" y="127693"/>
                    <a:pt x="269493" y="127604"/>
                    <a:pt x="269404" y="127516"/>
                  </a:cubicBezTo>
                  <a:cubicBezTo>
                    <a:pt x="269048" y="127516"/>
                    <a:pt x="268603" y="127516"/>
                    <a:pt x="268247" y="127516"/>
                  </a:cubicBezTo>
                  <a:cubicBezTo>
                    <a:pt x="259080" y="126805"/>
                    <a:pt x="249823" y="126360"/>
                    <a:pt x="240477" y="126360"/>
                  </a:cubicBezTo>
                  <a:cubicBezTo>
                    <a:pt x="230420" y="126360"/>
                    <a:pt x="220540" y="126894"/>
                    <a:pt x="210749" y="127693"/>
                  </a:cubicBezTo>
                  <a:cubicBezTo>
                    <a:pt x="210304" y="127782"/>
                    <a:pt x="209948" y="127782"/>
                    <a:pt x="209592" y="127871"/>
                  </a:cubicBezTo>
                  <a:cubicBezTo>
                    <a:pt x="200068" y="128671"/>
                    <a:pt x="190723" y="129915"/>
                    <a:pt x="181555" y="131514"/>
                  </a:cubicBezTo>
                  <a:cubicBezTo>
                    <a:pt x="201492" y="56604"/>
                    <a:pt x="288452" y="0"/>
                    <a:pt x="3924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rank_115897"/>
            <p:cNvSpPr>
              <a:spLocks noChangeAspect="1"/>
            </p:cNvSpPr>
            <p:nvPr/>
          </p:nvSpPr>
          <p:spPr bwMode="auto">
            <a:xfrm>
              <a:off x="7463" y="2588"/>
              <a:ext cx="644" cy="673"/>
            </a:xfrm>
            <a:custGeom>
              <a:avLst/>
              <a:gdLst>
                <a:gd name="connsiteX0" fmla="*/ 14597 w 581741"/>
                <a:gd name="connsiteY0" fmla="*/ 488948 h 607568"/>
                <a:gd name="connsiteX1" fmla="*/ 161181 w 581741"/>
                <a:gd name="connsiteY1" fmla="*/ 488948 h 607568"/>
                <a:gd name="connsiteX2" fmla="*/ 175778 w 581741"/>
                <a:gd name="connsiteY2" fmla="*/ 503526 h 607568"/>
                <a:gd name="connsiteX3" fmla="*/ 175778 w 581741"/>
                <a:gd name="connsiteY3" fmla="*/ 592990 h 607568"/>
                <a:gd name="connsiteX4" fmla="*/ 161181 w 581741"/>
                <a:gd name="connsiteY4" fmla="*/ 607568 h 607568"/>
                <a:gd name="connsiteX5" fmla="*/ 14597 w 581741"/>
                <a:gd name="connsiteY5" fmla="*/ 607568 h 607568"/>
                <a:gd name="connsiteX6" fmla="*/ 0 w 581741"/>
                <a:gd name="connsiteY6" fmla="*/ 592990 h 607568"/>
                <a:gd name="connsiteX7" fmla="*/ 0 w 581741"/>
                <a:gd name="connsiteY7" fmla="*/ 503526 h 607568"/>
                <a:gd name="connsiteX8" fmla="*/ 14597 w 581741"/>
                <a:gd name="connsiteY8" fmla="*/ 488948 h 607568"/>
                <a:gd name="connsiteX9" fmla="*/ 420560 w 581741"/>
                <a:gd name="connsiteY9" fmla="*/ 389098 h 607568"/>
                <a:gd name="connsiteX10" fmla="*/ 567144 w 581741"/>
                <a:gd name="connsiteY10" fmla="*/ 389098 h 607568"/>
                <a:gd name="connsiteX11" fmla="*/ 581741 w 581741"/>
                <a:gd name="connsiteY11" fmla="*/ 403826 h 607568"/>
                <a:gd name="connsiteX12" fmla="*/ 581741 w 581741"/>
                <a:gd name="connsiteY12" fmla="*/ 592993 h 607568"/>
                <a:gd name="connsiteX13" fmla="*/ 567144 w 581741"/>
                <a:gd name="connsiteY13" fmla="*/ 607568 h 607568"/>
                <a:gd name="connsiteX14" fmla="*/ 420560 w 581741"/>
                <a:gd name="connsiteY14" fmla="*/ 607568 h 607568"/>
                <a:gd name="connsiteX15" fmla="*/ 405963 w 581741"/>
                <a:gd name="connsiteY15" fmla="*/ 592993 h 607568"/>
                <a:gd name="connsiteX16" fmla="*/ 405963 w 581741"/>
                <a:gd name="connsiteY16" fmla="*/ 403826 h 607568"/>
                <a:gd name="connsiteX17" fmla="*/ 420560 w 581741"/>
                <a:gd name="connsiteY17" fmla="*/ 389098 h 607568"/>
                <a:gd name="connsiteX18" fmla="*/ 47940 w 581741"/>
                <a:gd name="connsiteY18" fmla="*/ 320511 h 607568"/>
                <a:gd name="connsiteX19" fmla="*/ 58234 w 581741"/>
                <a:gd name="connsiteY19" fmla="*/ 321125 h 607568"/>
                <a:gd name="connsiteX20" fmla="*/ 87889 w 581741"/>
                <a:gd name="connsiteY20" fmla="*/ 334011 h 607568"/>
                <a:gd name="connsiteX21" fmla="*/ 117698 w 581741"/>
                <a:gd name="connsiteY21" fmla="*/ 321125 h 607568"/>
                <a:gd name="connsiteX22" fmla="*/ 127839 w 581741"/>
                <a:gd name="connsiteY22" fmla="*/ 320511 h 607568"/>
                <a:gd name="connsiteX23" fmla="*/ 141053 w 581741"/>
                <a:gd name="connsiteY23" fmla="*/ 324653 h 607568"/>
                <a:gd name="connsiteX24" fmla="*/ 175778 w 581741"/>
                <a:gd name="connsiteY24" fmla="*/ 372671 h 607568"/>
                <a:gd name="connsiteX25" fmla="*/ 175778 w 581741"/>
                <a:gd name="connsiteY25" fmla="*/ 444159 h 607568"/>
                <a:gd name="connsiteX26" fmla="*/ 161181 w 581741"/>
                <a:gd name="connsiteY26" fmla="*/ 458887 h 607568"/>
                <a:gd name="connsiteX27" fmla="*/ 14597 w 581741"/>
                <a:gd name="connsiteY27" fmla="*/ 458887 h 607568"/>
                <a:gd name="connsiteX28" fmla="*/ 0 w 581741"/>
                <a:gd name="connsiteY28" fmla="*/ 444159 h 607568"/>
                <a:gd name="connsiteX29" fmla="*/ 0 w 581741"/>
                <a:gd name="connsiteY29" fmla="*/ 372671 h 607568"/>
                <a:gd name="connsiteX30" fmla="*/ 34726 w 581741"/>
                <a:gd name="connsiteY30" fmla="*/ 324653 h 607568"/>
                <a:gd name="connsiteX31" fmla="*/ 47940 w 581741"/>
                <a:gd name="connsiteY31" fmla="*/ 320511 h 607568"/>
                <a:gd name="connsiteX32" fmla="*/ 217614 w 581741"/>
                <a:gd name="connsiteY32" fmla="*/ 282120 h 607568"/>
                <a:gd name="connsiteX33" fmla="*/ 364198 w 581741"/>
                <a:gd name="connsiteY33" fmla="*/ 282120 h 607568"/>
                <a:gd name="connsiteX34" fmla="*/ 378795 w 581741"/>
                <a:gd name="connsiteY34" fmla="*/ 296697 h 607568"/>
                <a:gd name="connsiteX35" fmla="*/ 378795 w 581741"/>
                <a:gd name="connsiteY35" fmla="*/ 592991 h 607568"/>
                <a:gd name="connsiteX36" fmla="*/ 364198 w 581741"/>
                <a:gd name="connsiteY36" fmla="*/ 607568 h 607568"/>
                <a:gd name="connsiteX37" fmla="*/ 217614 w 581741"/>
                <a:gd name="connsiteY37" fmla="*/ 607568 h 607568"/>
                <a:gd name="connsiteX38" fmla="*/ 203017 w 581741"/>
                <a:gd name="connsiteY38" fmla="*/ 592991 h 607568"/>
                <a:gd name="connsiteX39" fmla="*/ 203017 w 581741"/>
                <a:gd name="connsiteY39" fmla="*/ 296697 h 607568"/>
                <a:gd name="connsiteX40" fmla="*/ 217614 w 581741"/>
                <a:gd name="connsiteY40" fmla="*/ 282120 h 607568"/>
                <a:gd name="connsiteX41" fmla="*/ 453903 w 581741"/>
                <a:gd name="connsiteY41" fmla="*/ 220590 h 607568"/>
                <a:gd name="connsiteX42" fmla="*/ 464044 w 581741"/>
                <a:gd name="connsiteY42" fmla="*/ 221204 h 607568"/>
                <a:gd name="connsiteX43" fmla="*/ 493852 w 581741"/>
                <a:gd name="connsiteY43" fmla="*/ 234244 h 607568"/>
                <a:gd name="connsiteX44" fmla="*/ 523507 w 581741"/>
                <a:gd name="connsiteY44" fmla="*/ 221204 h 607568"/>
                <a:gd name="connsiteX45" fmla="*/ 533802 w 581741"/>
                <a:gd name="connsiteY45" fmla="*/ 220590 h 607568"/>
                <a:gd name="connsiteX46" fmla="*/ 547016 w 581741"/>
                <a:gd name="connsiteY46" fmla="*/ 224732 h 607568"/>
                <a:gd name="connsiteX47" fmla="*/ 581741 w 581741"/>
                <a:gd name="connsiteY47" fmla="*/ 272903 h 607568"/>
                <a:gd name="connsiteX48" fmla="*/ 581741 w 581741"/>
                <a:gd name="connsiteY48" fmla="*/ 344238 h 607568"/>
                <a:gd name="connsiteX49" fmla="*/ 567144 w 581741"/>
                <a:gd name="connsiteY49" fmla="*/ 358966 h 607568"/>
                <a:gd name="connsiteX50" fmla="*/ 420560 w 581741"/>
                <a:gd name="connsiteY50" fmla="*/ 358966 h 607568"/>
                <a:gd name="connsiteX51" fmla="*/ 405963 w 581741"/>
                <a:gd name="connsiteY51" fmla="*/ 344238 h 607568"/>
                <a:gd name="connsiteX52" fmla="*/ 405963 w 581741"/>
                <a:gd name="connsiteY52" fmla="*/ 272903 h 607568"/>
                <a:gd name="connsiteX53" fmla="*/ 440689 w 581741"/>
                <a:gd name="connsiteY53" fmla="*/ 224732 h 607568"/>
                <a:gd name="connsiteX54" fmla="*/ 453903 w 581741"/>
                <a:gd name="connsiteY54" fmla="*/ 220590 h 607568"/>
                <a:gd name="connsiteX55" fmla="*/ 87924 w 581741"/>
                <a:gd name="connsiteY55" fmla="*/ 206827 h 607568"/>
                <a:gd name="connsiteX56" fmla="*/ 139225 w 581741"/>
                <a:gd name="connsiteY56" fmla="*/ 257987 h 607568"/>
                <a:gd name="connsiteX57" fmla="*/ 87924 w 581741"/>
                <a:gd name="connsiteY57" fmla="*/ 309147 h 607568"/>
                <a:gd name="connsiteX58" fmla="*/ 36623 w 581741"/>
                <a:gd name="connsiteY58" fmla="*/ 257987 h 607568"/>
                <a:gd name="connsiteX59" fmla="*/ 87924 w 581741"/>
                <a:gd name="connsiteY59" fmla="*/ 206827 h 607568"/>
                <a:gd name="connsiteX60" fmla="*/ 250957 w 581741"/>
                <a:gd name="connsiteY60" fmla="*/ 113696 h 607568"/>
                <a:gd name="connsiteX61" fmla="*/ 261251 w 581741"/>
                <a:gd name="connsiteY61" fmla="*/ 114309 h 607568"/>
                <a:gd name="connsiteX62" fmla="*/ 290906 w 581741"/>
                <a:gd name="connsiteY62" fmla="*/ 127196 h 607568"/>
                <a:gd name="connsiteX63" fmla="*/ 320561 w 581741"/>
                <a:gd name="connsiteY63" fmla="*/ 114309 h 607568"/>
                <a:gd name="connsiteX64" fmla="*/ 330856 w 581741"/>
                <a:gd name="connsiteY64" fmla="*/ 113696 h 607568"/>
                <a:gd name="connsiteX65" fmla="*/ 344070 w 581741"/>
                <a:gd name="connsiteY65" fmla="*/ 117838 h 607568"/>
                <a:gd name="connsiteX66" fmla="*/ 378795 w 581741"/>
                <a:gd name="connsiteY66" fmla="*/ 165855 h 607568"/>
                <a:gd name="connsiteX67" fmla="*/ 378795 w 581741"/>
                <a:gd name="connsiteY67" fmla="*/ 237344 h 607568"/>
                <a:gd name="connsiteX68" fmla="*/ 364198 w 581741"/>
                <a:gd name="connsiteY68" fmla="*/ 251918 h 607568"/>
                <a:gd name="connsiteX69" fmla="*/ 217614 w 581741"/>
                <a:gd name="connsiteY69" fmla="*/ 251918 h 607568"/>
                <a:gd name="connsiteX70" fmla="*/ 203017 w 581741"/>
                <a:gd name="connsiteY70" fmla="*/ 237344 h 607568"/>
                <a:gd name="connsiteX71" fmla="*/ 203017 w 581741"/>
                <a:gd name="connsiteY71" fmla="*/ 165855 h 607568"/>
                <a:gd name="connsiteX72" fmla="*/ 237743 w 581741"/>
                <a:gd name="connsiteY72" fmla="*/ 117838 h 607568"/>
                <a:gd name="connsiteX73" fmla="*/ 250957 w 581741"/>
                <a:gd name="connsiteY73" fmla="*/ 113696 h 607568"/>
                <a:gd name="connsiteX74" fmla="*/ 493853 w 581741"/>
                <a:gd name="connsiteY74" fmla="*/ 106907 h 607568"/>
                <a:gd name="connsiteX75" fmla="*/ 545190 w 581741"/>
                <a:gd name="connsiteY75" fmla="*/ 158173 h 607568"/>
                <a:gd name="connsiteX76" fmla="*/ 493853 w 581741"/>
                <a:gd name="connsiteY76" fmla="*/ 209439 h 607568"/>
                <a:gd name="connsiteX77" fmla="*/ 442516 w 581741"/>
                <a:gd name="connsiteY77" fmla="*/ 158173 h 607568"/>
                <a:gd name="connsiteX78" fmla="*/ 493853 w 581741"/>
                <a:gd name="connsiteY78" fmla="*/ 106907 h 607568"/>
                <a:gd name="connsiteX79" fmla="*/ 290870 w 581741"/>
                <a:gd name="connsiteY79" fmla="*/ 0 h 607568"/>
                <a:gd name="connsiteX80" fmla="*/ 342171 w 581741"/>
                <a:gd name="connsiteY80" fmla="*/ 51160 h 607568"/>
                <a:gd name="connsiteX81" fmla="*/ 290870 w 581741"/>
                <a:gd name="connsiteY81" fmla="*/ 102320 h 607568"/>
                <a:gd name="connsiteX82" fmla="*/ 239569 w 581741"/>
                <a:gd name="connsiteY82" fmla="*/ 51160 h 607568"/>
                <a:gd name="connsiteX83" fmla="*/ 290870 w 581741"/>
                <a:gd name="connsiteY83" fmla="*/ 0 h 60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581741" h="607568">
                  <a:moveTo>
                    <a:pt x="14597" y="488948"/>
                  </a:moveTo>
                  <a:lnTo>
                    <a:pt x="161181" y="488948"/>
                  </a:lnTo>
                  <a:cubicBezTo>
                    <a:pt x="169171" y="488948"/>
                    <a:pt x="175778" y="495547"/>
                    <a:pt x="175778" y="503526"/>
                  </a:cubicBezTo>
                  <a:lnTo>
                    <a:pt x="175778" y="592990"/>
                  </a:lnTo>
                  <a:cubicBezTo>
                    <a:pt x="175778" y="600970"/>
                    <a:pt x="169171" y="607568"/>
                    <a:pt x="161181" y="607568"/>
                  </a:cubicBezTo>
                  <a:lnTo>
                    <a:pt x="14597" y="607568"/>
                  </a:lnTo>
                  <a:cubicBezTo>
                    <a:pt x="6607" y="607568"/>
                    <a:pt x="0" y="600970"/>
                    <a:pt x="0" y="592990"/>
                  </a:cubicBezTo>
                  <a:lnTo>
                    <a:pt x="0" y="503526"/>
                  </a:lnTo>
                  <a:cubicBezTo>
                    <a:pt x="0" y="495547"/>
                    <a:pt x="6607" y="488948"/>
                    <a:pt x="14597" y="488948"/>
                  </a:cubicBezTo>
                  <a:close/>
                  <a:moveTo>
                    <a:pt x="420560" y="389098"/>
                  </a:moveTo>
                  <a:lnTo>
                    <a:pt x="567144" y="389098"/>
                  </a:lnTo>
                  <a:cubicBezTo>
                    <a:pt x="575134" y="389098"/>
                    <a:pt x="581741" y="395695"/>
                    <a:pt x="581741" y="403826"/>
                  </a:cubicBezTo>
                  <a:lnTo>
                    <a:pt x="581741" y="592993"/>
                  </a:lnTo>
                  <a:cubicBezTo>
                    <a:pt x="581741" y="600971"/>
                    <a:pt x="575134" y="607568"/>
                    <a:pt x="567144" y="607568"/>
                  </a:cubicBezTo>
                  <a:lnTo>
                    <a:pt x="420560" y="607568"/>
                  </a:lnTo>
                  <a:cubicBezTo>
                    <a:pt x="412570" y="607568"/>
                    <a:pt x="405963" y="600971"/>
                    <a:pt x="405963" y="592993"/>
                  </a:cubicBezTo>
                  <a:lnTo>
                    <a:pt x="405963" y="403826"/>
                  </a:lnTo>
                  <a:cubicBezTo>
                    <a:pt x="405963" y="395695"/>
                    <a:pt x="412570" y="389098"/>
                    <a:pt x="420560" y="389098"/>
                  </a:cubicBezTo>
                  <a:close/>
                  <a:moveTo>
                    <a:pt x="47940" y="320511"/>
                  </a:moveTo>
                  <a:cubicBezTo>
                    <a:pt x="51320" y="319591"/>
                    <a:pt x="55008" y="319744"/>
                    <a:pt x="58234" y="321125"/>
                  </a:cubicBezTo>
                  <a:lnTo>
                    <a:pt x="87889" y="334011"/>
                  </a:lnTo>
                  <a:lnTo>
                    <a:pt x="117698" y="321125"/>
                  </a:lnTo>
                  <a:cubicBezTo>
                    <a:pt x="120771" y="319744"/>
                    <a:pt x="124458" y="319591"/>
                    <a:pt x="127839" y="320511"/>
                  </a:cubicBezTo>
                  <a:cubicBezTo>
                    <a:pt x="127839" y="320511"/>
                    <a:pt x="140899" y="324500"/>
                    <a:pt x="141053" y="324653"/>
                  </a:cubicBezTo>
                  <a:cubicBezTo>
                    <a:pt x="161796" y="331557"/>
                    <a:pt x="175778" y="350886"/>
                    <a:pt x="175778" y="372671"/>
                  </a:cubicBezTo>
                  <a:lnTo>
                    <a:pt x="175778" y="444159"/>
                  </a:lnTo>
                  <a:cubicBezTo>
                    <a:pt x="175778" y="452290"/>
                    <a:pt x="169171" y="458887"/>
                    <a:pt x="161181" y="458887"/>
                  </a:cubicBezTo>
                  <a:lnTo>
                    <a:pt x="14597" y="458887"/>
                  </a:lnTo>
                  <a:cubicBezTo>
                    <a:pt x="6607" y="458887"/>
                    <a:pt x="0" y="452290"/>
                    <a:pt x="0" y="444159"/>
                  </a:cubicBezTo>
                  <a:lnTo>
                    <a:pt x="0" y="372671"/>
                  </a:lnTo>
                  <a:cubicBezTo>
                    <a:pt x="0" y="350886"/>
                    <a:pt x="13983" y="331557"/>
                    <a:pt x="34726" y="324653"/>
                  </a:cubicBezTo>
                  <a:cubicBezTo>
                    <a:pt x="34879" y="324500"/>
                    <a:pt x="47940" y="320511"/>
                    <a:pt x="47940" y="320511"/>
                  </a:cubicBezTo>
                  <a:close/>
                  <a:moveTo>
                    <a:pt x="217614" y="282120"/>
                  </a:moveTo>
                  <a:lnTo>
                    <a:pt x="364198" y="282120"/>
                  </a:lnTo>
                  <a:cubicBezTo>
                    <a:pt x="372188" y="282120"/>
                    <a:pt x="378795" y="288718"/>
                    <a:pt x="378795" y="296697"/>
                  </a:cubicBezTo>
                  <a:lnTo>
                    <a:pt x="378795" y="592991"/>
                  </a:lnTo>
                  <a:cubicBezTo>
                    <a:pt x="378795" y="600970"/>
                    <a:pt x="372188" y="607568"/>
                    <a:pt x="364198" y="607568"/>
                  </a:cubicBezTo>
                  <a:lnTo>
                    <a:pt x="217614" y="607568"/>
                  </a:lnTo>
                  <a:cubicBezTo>
                    <a:pt x="209624" y="607568"/>
                    <a:pt x="203017" y="600970"/>
                    <a:pt x="203017" y="592991"/>
                  </a:cubicBezTo>
                  <a:lnTo>
                    <a:pt x="203017" y="296697"/>
                  </a:lnTo>
                  <a:cubicBezTo>
                    <a:pt x="203017" y="288718"/>
                    <a:pt x="209624" y="282120"/>
                    <a:pt x="217614" y="282120"/>
                  </a:cubicBezTo>
                  <a:close/>
                  <a:moveTo>
                    <a:pt x="453903" y="220590"/>
                  </a:moveTo>
                  <a:cubicBezTo>
                    <a:pt x="457283" y="219670"/>
                    <a:pt x="460971" y="219823"/>
                    <a:pt x="464044" y="221204"/>
                  </a:cubicBezTo>
                  <a:lnTo>
                    <a:pt x="493852" y="234244"/>
                  </a:lnTo>
                  <a:lnTo>
                    <a:pt x="523507" y="221204"/>
                  </a:lnTo>
                  <a:cubicBezTo>
                    <a:pt x="526734" y="219823"/>
                    <a:pt x="530421" y="219670"/>
                    <a:pt x="533802" y="220590"/>
                  </a:cubicBezTo>
                  <a:cubicBezTo>
                    <a:pt x="533802" y="220590"/>
                    <a:pt x="546862" y="224732"/>
                    <a:pt x="547016" y="224732"/>
                  </a:cubicBezTo>
                  <a:cubicBezTo>
                    <a:pt x="567759" y="231636"/>
                    <a:pt x="581741" y="250965"/>
                    <a:pt x="581741" y="272903"/>
                  </a:cubicBezTo>
                  <a:lnTo>
                    <a:pt x="581741" y="344238"/>
                  </a:lnTo>
                  <a:cubicBezTo>
                    <a:pt x="581741" y="352369"/>
                    <a:pt x="575134" y="358966"/>
                    <a:pt x="567144" y="358966"/>
                  </a:cubicBezTo>
                  <a:lnTo>
                    <a:pt x="420560" y="358966"/>
                  </a:lnTo>
                  <a:cubicBezTo>
                    <a:pt x="412570" y="358966"/>
                    <a:pt x="405963" y="352369"/>
                    <a:pt x="405963" y="344238"/>
                  </a:cubicBezTo>
                  <a:lnTo>
                    <a:pt x="405963" y="272903"/>
                  </a:lnTo>
                  <a:cubicBezTo>
                    <a:pt x="405963" y="250965"/>
                    <a:pt x="419946" y="231636"/>
                    <a:pt x="440689" y="224732"/>
                  </a:cubicBezTo>
                  <a:cubicBezTo>
                    <a:pt x="440842" y="224732"/>
                    <a:pt x="453903" y="220590"/>
                    <a:pt x="453903" y="220590"/>
                  </a:cubicBezTo>
                  <a:close/>
                  <a:moveTo>
                    <a:pt x="87924" y="206827"/>
                  </a:moveTo>
                  <a:cubicBezTo>
                    <a:pt x="116257" y="206827"/>
                    <a:pt x="139225" y="229732"/>
                    <a:pt x="139225" y="257987"/>
                  </a:cubicBezTo>
                  <a:cubicBezTo>
                    <a:pt x="139225" y="286242"/>
                    <a:pt x="116257" y="309147"/>
                    <a:pt x="87924" y="309147"/>
                  </a:cubicBezTo>
                  <a:cubicBezTo>
                    <a:pt x="59591" y="309147"/>
                    <a:pt x="36623" y="286242"/>
                    <a:pt x="36623" y="257987"/>
                  </a:cubicBezTo>
                  <a:cubicBezTo>
                    <a:pt x="36623" y="229732"/>
                    <a:pt x="59591" y="206827"/>
                    <a:pt x="87924" y="206827"/>
                  </a:cubicBezTo>
                  <a:close/>
                  <a:moveTo>
                    <a:pt x="250957" y="113696"/>
                  </a:moveTo>
                  <a:cubicBezTo>
                    <a:pt x="254337" y="112622"/>
                    <a:pt x="258025" y="112929"/>
                    <a:pt x="261251" y="114309"/>
                  </a:cubicBezTo>
                  <a:lnTo>
                    <a:pt x="290906" y="127196"/>
                  </a:lnTo>
                  <a:lnTo>
                    <a:pt x="320561" y="114309"/>
                  </a:lnTo>
                  <a:cubicBezTo>
                    <a:pt x="323788" y="112929"/>
                    <a:pt x="327475" y="112622"/>
                    <a:pt x="330856" y="113696"/>
                  </a:cubicBezTo>
                  <a:cubicBezTo>
                    <a:pt x="330856" y="113696"/>
                    <a:pt x="343916" y="117684"/>
                    <a:pt x="344070" y="117838"/>
                  </a:cubicBezTo>
                  <a:cubicBezTo>
                    <a:pt x="364813" y="124741"/>
                    <a:pt x="378795" y="144071"/>
                    <a:pt x="378795" y="165855"/>
                  </a:cubicBezTo>
                  <a:lnTo>
                    <a:pt x="378795" y="237344"/>
                  </a:lnTo>
                  <a:cubicBezTo>
                    <a:pt x="378795" y="245475"/>
                    <a:pt x="372188" y="251918"/>
                    <a:pt x="364198" y="251918"/>
                  </a:cubicBezTo>
                  <a:lnTo>
                    <a:pt x="217614" y="251918"/>
                  </a:lnTo>
                  <a:cubicBezTo>
                    <a:pt x="209624" y="251918"/>
                    <a:pt x="203017" y="245475"/>
                    <a:pt x="203017" y="237344"/>
                  </a:cubicBezTo>
                  <a:lnTo>
                    <a:pt x="203017" y="165855"/>
                  </a:lnTo>
                  <a:cubicBezTo>
                    <a:pt x="203017" y="144071"/>
                    <a:pt x="217000" y="124741"/>
                    <a:pt x="237743" y="117838"/>
                  </a:cubicBezTo>
                  <a:cubicBezTo>
                    <a:pt x="237896" y="117684"/>
                    <a:pt x="250957" y="113696"/>
                    <a:pt x="250957" y="113696"/>
                  </a:cubicBezTo>
                  <a:close/>
                  <a:moveTo>
                    <a:pt x="493853" y="106907"/>
                  </a:moveTo>
                  <a:cubicBezTo>
                    <a:pt x="522206" y="106907"/>
                    <a:pt x="545190" y="129860"/>
                    <a:pt x="545190" y="158173"/>
                  </a:cubicBezTo>
                  <a:cubicBezTo>
                    <a:pt x="545190" y="186486"/>
                    <a:pt x="522206" y="209439"/>
                    <a:pt x="493853" y="209439"/>
                  </a:cubicBezTo>
                  <a:cubicBezTo>
                    <a:pt x="465500" y="209439"/>
                    <a:pt x="442516" y="186486"/>
                    <a:pt x="442516" y="158173"/>
                  </a:cubicBezTo>
                  <a:cubicBezTo>
                    <a:pt x="442516" y="129860"/>
                    <a:pt x="465500" y="106907"/>
                    <a:pt x="493853" y="106907"/>
                  </a:cubicBezTo>
                  <a:close/>
                  <a:moveTo>
                    <a:pt x="290870" y="0"/>
                  </a:moveTo>
                  <a:cubicBezTo>
                    <a:pt x="319203" y="0"/>
                    <a:pt x="342171" y="22905"/>
                    <a:pt x="342171" y="51160"/>
                  </a:cubicBezTo>
                  <a:cubicBezTo>
                    <a:pt x="342171" y="79415"/>
                    <a:pt x="319203" y="102320"/>
                    <a:pt x="290870" y="102320"/>
                  </a:cubicBezTo>
                  <a:cubicBezTo>
                    <a:pt x="262537" y="102320"/>
                    <a:pt x="239569" y="79415"/>
                    <a:pt x="239569" y="51160"/>
                  </a:cubicBezTo>
                  <a:cubicBezTo>
                    <a:pt x="239569" y="22905"/>
                    <a:pt x="262537" y="0"/>
                    <a:pt x="2908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perfect-worker_75707"/>
            <p:cNvSpPr>
              <a:spLocks noChangeAspect="1"/>
            </p:cNvSpPr>
            <p:nvPr/>
          </p:nvSpPr>
          <p:spPr bwMode="auto">
            <a:xfrm>
              <a:off x="5568" y="5003"/>
              <a:ext cx="673" cy="672"/>
            </a:xfrm>
            <a:custGeom>
              <a:avLst/>
              <a:gdLst>
                <a:gd name="connsiteX0" fmla="*/ 373364 w 608838"/>
                <a:gd name="connsiteY0" fmla="*/ 414474 h 607639"/>
                <a:gd name="connsiteX1" fmla="*/ 373364 w 608838"/>
                <a:gd name="connsiteY1" fmla="*/ 461833 h 607639"/>
                <a:gd name="connsiteX2" fmla="*/ 399854 w 608838"/>
                <a:gd name="connsiteY2" fmla="*/ 447365 h 607639"/>
                <a:gd name="connsiteX3" fmla="*/ 235475 w 608838"/>
                <a:gd name="connsiteY3" fmla="*/ 414474 h 607639"/>
                <a:gd name="connsiteX4" fmla="*/ 208984 w 608838"/>
                <a:gd name="connsiteY4" fmla="*/ 447365 h 607639"/>
                <a:gd name="connsiteX5" fmla="*/ 235475 w 608838"/>
                <a:gd name="connsiteY5" fmla="*/ 461833 h 607639"/>
                <a:gd name="connsiteX6" fmla="*/ 304419 w 608838"/>
                <a:gd name="connsiteY6" fmla="*/ 174508 h 607639"/>
                <a:gd name="connsiteX7" fmla="*/ 371668 w 608838"/>
                <a:gd name="connsiteY7" fmla="*/ 241687 h 607639"/>
                <a:gd name="connsiteX8" fmla="*/ 304419 w 608838"/>
                <a:gd name="connsiteY8" fmla="*/ 308866 h 607639"/>
                <a:gd name="connsiteX9" fmla="*/ 237170 w 608838"/>
                <a:gd name="connsiteY9" fmla="*/ 241687 h 607639"/>
                <a:gd name="connsiteX10" fmla="*/ 304419 w 608838"/>
                <a:gd name="connsiteY10" fmla="*/ 174508 h 607639"/>
                <a:gd name="connsiteX11" fmla="*/ 304419 w 608838"/>
                <a:gd name="connsiteY11" fmla="*/ 131452 h 607639"/>
                <a:gd name="connsiteX12" fmla="*/ 131776 w 608838"/>
                <a:gd name="connsiteY12" fmla="*/ 303820 h 607639"/>
                <a:gd name="connsiteX13" fmla="*/ 168568 w 608838"/>
                <a:gd name="connsiteY13" fmla="*/ 410179 h 607639"/>
                <a:gd name="connsiteX14" fmla="*/ 231626 w 608838"/>
                <a:gd name="connsiteY14" fmla="*/ 329251 h 607639"/>
                <a:gd name="connsiteX15" fmla="*/ 254720 w 608838"/>
                <a:gd name="connsiteY15" fmla="*/ 317157 h 607639"/>
                <a:gd name="connsiteX16" fmla="*/ 354005 w 608838"/>
                <a:gd name="connsiteY16" fmla="*/ 317157 h 607639"/>
                <a:gd name="connsiteX17" fmla="*/ 377326 w 608838"/>
                <a:gd name="connsiteY17" fmla="*/ 329364 h 607639"/>
                <a:gd name="connsiteX18" fmla="*/ 440157 w 608838"/>
                <a:gd name="connsiteY18" fmla="*/ 410179 h 607639"/>
                <a:gd name="connsiteX19" fmla="*/ 477063 w 608838"/>
                <a:gd name="connsiteY19" fmla="*/ 303820 h 607639"/>
                <a:gd name="connsiteX20" fmla="*/ 304419 w 608838"/>
                <a:gd name="connsiteY20" fmla="*/ 131452 h 607639"/>
                <a:gd name="connsiteX21" fmla="*/ 273400 w 608838"/>
                <a:gd name="connsiteY21" fmla="*/ 0 h 607639"/>
                <a:gd name="connsiteX22" fmla="*/ 338042 w 608838"/>
                <a:gd name="connsiteY22" fmla="*/ 0 h 607639"/>
                <a:gd name="connsiteX23" fmla="*/ 370420 w 608838"/>
                <a:gd name="connsiteY23" fmla="*/ 28709 h 607639"/>
                <a:gd name="connsiteX24" fmla="*/ 374269 w 608838"/>
                <a:gd name="connsiteY24" fmla="*/ 62392 h 607639"/>
                <a:gd name="connsiteX25" fmla="*/ 428610 w 608838"/>
                <a:gd name="connsiteY25" fmla="*/ 85110 h 607639"/>
                <a:gd name="connsiteX26" fmla="*/ 454534 w 608838"/>
                <a:gd name="connsiteY26" fmla="*/ 64539 h 607639"/>
                <a:gd name="connsiteX27" fmla="*/ 474799 w 608838"/>
                <a:gd name="connsiteY27" fmla="*/ 57531 h 607639"/>
                <a:gd name="connsiteX28" fmla="*/ 497780 w 608838"/>
                <a:gd name="connsiteY28" fmla="*/ 67026 h 607639"/>
                <a:gd name="connsiteX29" fmla="*/ 543403 w 608838"/>
                <a:gd name="connsiteY29" fmla="*/ 112576 h 607639"/>
                <a:gd name="connsiteX30" fmla="*/ 545894 w 608838"/>
                <a:gd name="connsiteY30" fmla="*/ 155753 h 607639"/>
                <a:gd name="connsiteX31" fmla="*/ 524611 w 608838"/>
                <a:gd name="connsiteY31" fmla="*/ 182540 h 607639"/>
                <a:gd name="connsiteX32" fmla="*/ 545441 w 608838"/>
                <a:gd name="connsiteY32" fmla="*/ 233742 h 607639"/>
                <a:gd name="connsiteX33" fmla="*/ 579970 w 608838"/>
                <a:gd name="connsiteY33" fmla="*/ 237811 h 607639"/>
                <a:gd name="connsiteX34" fmla="*/ 608838 w 608838"/>
                <a:gd name="connsiteY34" fmla="*/ 270024 h 607639"/>
                <a:gd name="connsiteX35" fmla="*/ 608838 w 608838"/>
                <a:gd name="connsiteY35" fmla="*/ 334676 h 607639"/>
                <a:gd name="connsiteX36" fmla="*/ 579970 w 608838"/>
                <a:gd name="connsiteY36" fmla="*/ 366889 h 607639"/>
                <a:gd name="connsiteX37" fmla="*/ 544875 w 608838"/>
                <a:gd name="connsiteY37" fmla="*/ 370958 h 607639"/>
                <a:gd name="connsiteX38" fmla="*/ 523139 w 608838"/>
                <a:gd name="connsiteY38" fmla="*/ 422838 h 607639"/>
                <a:gd name="connsiteX39" fmla="*/ 546007 w 608838"/>
                <a:gd name="connsiteY39" fmla="*/ 451773 h 607639"/>
                <a:gd name="connsiteX40" fmla="*/ 543517 w 608838"/>
                <a:gd name="connsiteY40" fmla="*/ 494950 h 607639"/>
                <a:gd name="connsiteX41" fmla="*/ 497780 w 608838"/>
                <a:gd name="connsiteY41" fmla="*/ 540613 h 607639"/>
                <a:gd name="connsiteX42" fmla="*/ 474799 w 608838"/>
                <a:gd name="connsiteY42" fmla="*/ 550108 h 607639"/>
                <a:gd name="connsiteX43" fmla="*/ 454534 w 608838"/>
                <a:gd name="connsiteY43" fmla="*/ 543100 h 607639"/>
                <a:gd name="connsiteX44" fmla="*/ 425100 w 608838"/>
                <a:gd name="connsiteY44" fmla="*/ 519816 h 607639"/>
                <a:gd name="connsiteX45" fmla="*/ 372118 w 608838"/>
                <a:gd name="connsiteY45" fmla="*/ 541178 h 607639"/>
                <a:gd name="connsiteX46" fmla="*/ 367816 w 608838"/>
                <a:gd name="connsiteY46" fmla="*/ 578930 h 607639"/>
                <a:gd name="connsiteX47" fmla="*/ 335439 w 608838"/>
                <a:gd name="connsiteY47" fmla="*/ 607639 h 607639"/>
                <a:gd name="connsiteX48" fmla="*/ 270796 w 608838"/>
                <a:gd name="connsiteY48" fmla="*/ 607639 h 607639"/>
                <a:gd name="connsiteX49" fmla="*/ 238418 w 608838"/>
                <a:gd name="connsiteY49" fmla="*/ 578930 h 607639"/>
                <a:gd name="connsiteX50" fmla="*/ 233890 w 608838"/>
                <a:gd name="connsiteY50" fmla="*/ 539596 h 607639"/>
                <a:gd name="connsiteX51" fmla="*/ 184871 w 608838"/>
                <a:gd name="connsiteY51" fmla="*/ 518799 h 607639"/>
                <a:gd name="connsiteX52" fmla="*/ 154304 w 608838"/>
                <a:gd name="connsiteY52" fmla="*/ 542987 h 607639"/>
                <a:gd name="connsiteX53" fmla="*/ 134040 w 608838"/>
                <a:gd name="connsiteY53" fmla="*/ 549995 h 607639"/>
                <a:gd name="connsiteX54" fmla="*/ 111058 w 608838"/>
                <a:gd name="connsiteY54" fmla="*/ 540500 h 607639"/>
                <a:gd name="connsiteX55" fmla="*/ 65322 w 608838"/>
                <a:gd name="connsiteY55" fmla="*/ 494837 h 607639"/>
                <a:gd name="connsiteX56" fmla="*/ 62831 w 608838"/>
                <a:gd name="connsiteY56" fmla="*/ 451660 h 607639"/>
                <a:gd name="connsiteX57" fmla="*/ 87284 w 608838"/>
                <a:gd name="connsiteY57" fmla="*/ 420917 h 607639"/>
                <a:gd name="connsiteX58" fmla="*/ 67473 w 608838"/>
                <a:gd name="connsiteY58" fmla="*/ 374123 h 607639"/>
                <a:gd name="connsiteX59" fmla="*/ 28869 w 608838"/>
                <a:gd name="connsiteY59" fmla="*/ 369602 h 607639"/>
                <a:gd name="connsiteX60" fmla="*/ 0 w 608838"/>
                <a:gd name="connsiteY60" fmla="*/ 337389 h 607639"/>
                <a:gd name="connsiteX61" fmla="*/ 0 w 608838"/>
                <a:gd name="connsiteY61" fmla="*/ 272737 h 607639"/>
                <a:gd name="connsiteX62" fmla="*/ 28869 w 608838"/>
                <a:gd name="connsiteY62" fmla="*/ 240524 h 607639"/>
                <a:gd name="connsiteX63" fmla="*/ 65209 w 608838"/>
                <a:gd name="connsiteY63" fmla="*/ 236342 h 607639"/>
                <a:gd name="connsiteX64" fmla="*/ 85699 w 608838"/>
                <a:gd name="connsiteY64" fmla="*/ 184575 h 607639"/>
                <a:gd name="connsiteX65" fmla="*/ 62831 w 608838"/>
                <a:gd name="connsiteY65" fmla="*/ 155866 h 607639"/>
                <a:gd name="connsiteX66" fmla="*/ 65322 w 608838"/>
                <a:gd name="connsiteY66" fmla="*/ 112576 h 607639"/>
                <a:gd name="connsiteX67" fmla="*/ 111058 w 608838"/>
                <a:gd name="connsiteY67" fmla="*/ 67026 h 607639"/>
                <a:gd name="connsiteX68" fmla="*/ 134040 w 608838"/>
                <a:gd name="connsiteY68" fmla="*/ 57531 h 607639"/>
                <a:gd name="connsiteX69" fmla="*/ 154304 w 608838"/>
                <a:gd name="connsiteY69" fmla="*/ 64539 h 607639"/>
                <a:gd name="connsiteX70" fmla="*/ 181361 w 608838"/>
                <a:gd name="connsiteY70" fmla="*/ 85901 h 607639"/>
                <a:gd name="connsiteX71" fmla="*/ 237173 w 608838"/>
                <a:gd name="connsiteY71" fmla="*/ 62392 h 607639"/>
                <a:gd name="connsiteX72" fmla="*/ 241022 w 608838"/>
                <a:gd name="connsiteY72" fmla="*/ 28709 h 607639"/>
                <a:gd name="connsiteX73" fmla="*/ 273400 w 608838"/>
                <a:gd name="connsiteY73" fmla="*/ 0 h 607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08838" h="607639">
                  <a:moveTo>
                    <a:pt x="373364" y="414474"/>
                  </a:moveTo>
                  <a:lnTo>
                    <a:pt x="373364" y="461833"/>
                  </a:lnTo>
                  <a:cubicBezTo>
                    <a:pt x="382647" y="457764"/>
                    <a:pt x="391477" y="452904"/>
                    <a:pt x="399854" y="447365"/>
                  </a:cubicBezTo>
                  <a:close/>
                  <a:moveTo>
                    <a:pt x="235475" y="414474"/>
                  </a:moveTo>
                  <a:lnTo>
                    <a:pt x="208984" y="447365"/>
                  </a:lnTo>
                  <a:cubicBezTo>
                    <a:pt x="217362" y="452904"/>
                    <a:pt x="226192" y="457764"/>
                    <a:pt x="235475" y="461833"/>
                  </a:cubicBezTo>
                  <a:close/>
                  <a:moveTo>
                    <a:pt x="304419" y="174508"/>
                  </a:moveTo>
                  <a:cubicBezTo>
                    <a:pt x="341560" y="174508"/>
                    <a:pt x="371668" y="204585"/>
                    <a:pt x="371668" y="241687"/>
                  </a:cubicBezTo>
                  <a:cubicBezTo>
                    <a:pt x="371668" y="278789"/>
                    <a:pt x="341560" y="308866"/>
                    <a:pt x="304419" y="308866"/>
                  </a:cubicBezTo>
                  <a:cubicBezTo>
                    <a:pt x="267278" y="308866"/>
                    <a:pt x="237170" y="278789"/>
                    <a:pt x="237170" y="241687"/>
                  </a:cubicBezTo>
                  <a:cubicBezTo>
                    <a:pt x="237170" y="204585"/>
                    <a:pt x="267278" y="174508"/>
                    <a:pt x="304419" y="174508"/>
                  </a:cubicBezTo>
                  <a:close/>
                  <a:moveTo>
                    <a:pt x="304419" y="131452"/>
                  </a:moveTo>
                  <a:cubicBezTo>
                    <a:pt x="209210" y="131452"/>
                    <a:pt x="131776" y="208763"/>
                    <a:pt x="131776" y="303820"/>
                  </a:cubicBezTo>
                  <a:cubicBezTo>
                    <a:pt x="131776" y="343944"/>
                    <a:pt x="145587" y="380792"/>
                    <a:pt x="168568" y="410179"/>
                  </a:cubicBezTo>
                  <a:lnTo>
                    <a:pt x="231626" y="329251"/>
                  </a:lnTo>
                  <a:cubicBezTo>
                    <a:pt x="236720" y="321678"/>
                    <a:pt x="245437" y="317157"/>
                    <a:pt x="254720" y="317157"/>
                  </a:cubicBezTo>
                  <a:lnTo>
                    <a:pt x="354005" y="317157"/>
                  </a:lnTo>
                  <a:cubicBezTo>
                    <a:pt x="363288" y="317157"/>
                    <a:pt x="372005" y="321678"/>
                    <a:pt x="377326" y="329364"/>
                  </a:cubicBezTo>
                  <a:lnTo>
                    <a:pt x="440157" y="410179"/>
                  </a:lnTo>
                  <a:cubicBezTo>
                    <a:pt x="463251" y="380792"/>
                    <a:pt x="477063" y="343944"/>
                    <a:pt x="477063" y="303820"/>
                  </a:cubicBezTo>
                  <a:cubicBezTo>
                    <a:pt x="477063" y="208763"/>
                    <a:pt x="399628" y="131452"/>
                    <a:pt x="304419" y="131452"/>
                  </a:cubicBezTo>
                  <a:close/>
                  <a:moveTo>
                    <a:pt x="273400" y="0"/>
                  </a:moveTo>
                  <a:lnTo>
                    <a:pt x="338042" y="0"/>
                  </a:lnTo>
                  <a:cubicBezTo>
                    <a:pt x="354571" y="0"/>
                    <a:pt x="368382" y="12320"/>
                    <a:pt x="370420" y="28709"/>
                  </a:cubicBezTo>
                  <a:lnTo>
                    <a:pt x="374269" y="62392"/>
                  </a:lnTo>
                  <a:cubicBezTo>
                    <a:pt x="393288" y="67817"/>
                    <a:pt x="411515" y="75390"/>
                    <a:pt x="428610" y="85110"/>
                  </a:cubicBezTo>
                  <a:lnTo>
                    <a:pt x="454534" y="64539"/>
                  </a:lnTo>
                  <a:cubicBezTo>
                    <a:pt x="460308" y="60018"/>
                    <a:pt x="467553" y="57531"/>
                    <a:pt x="474799" y="57531"/>
                  </a:cubicBezTo>
                  <a:cubicBezTo>
                    <a:pt x="483516" y="57531"/>
                    <a:pt x="491667" y="60809"/>
                    <a:pt x="497780" y="67026"/>
                  </a:cubicBezTo>
                  <a:lnTo>
                    <a:pt x="543403" y="112576"/>
                  </a:lnTo>
                  <a:cubicBezTo>
                    <a:pt x="555064" y="124218"/>
                    <a:pt x="556083" y="142868"/>
                    <a:pt x="545894" y="155753"/>
                  </a:cubicBezTo>
                  <a:lnTo>
                    <a:pt x="524611" y="182540"/>
                  </a:lnTo>
                  <a:cubicBezTo>
                    <a:pt x="533554" y="198929"/>
                    <a:pt x="540573" y="216223"/>
                    <a:pt x="545441" y="233742"/>
                  </a:cubicBezTo>
                  <a:lnTo>
                    <a:pt x="579970" y="237811"/>
                  </a:lnTo>
                  <a:cubicBezTo>
                    <a:pt x="596385" y="239733"/>
                    <a:pt x="608838" y="253635"/>
                    <a:pt x="608838" y="270024"/>
                  </a:cubicBezTo>
                  <a:lnTo>
                    <a:pt x="608838" y="334676"/>
                  </a:lnTo>
                  <a:cubicBezTo>
                    <a:pt x="608838" y="351065"/>
                    <a:pt x="596385" y="364968"/>
                    <a:pt x="579970" y="366889"/>
                  </a:cubicBezTo>
                  <a:lnTo>
                    <a:pt x="544875" y="370958"/>
                  </a:lnTo>
                  <a:cubicBezTo>
                    <a:pt x="539781" y="388817"/>
                    <a:pt x="532422" y="406223"/>
                    <a:pt x="523139" y="422838"/>
                  </a:cubicBezTo>
                  <a:lnTo>
                    <a:pt x="546007" y="451773"/>
                  </a:lnTo>
                  <a:cubicBezTo>
                    <a:pt x="556196" y="464772"/>
                    <a:pt x="555177" y="483308"/>
                    <a:pt x="543517" y="494950"/>
                  </a:cubicBezTo>
                  <a:lnTo>
                    <a:pt x="497780" y="540613"/>
                  </a:lnTo>
                  <a:cubicBezTo>
                    <a:pt x="491554" y="546717"/>
                    <a:pt x="483403" y="550108"/>
                    <a:pt x="474799" y="550108"/>
                  </a:cubicBezTo>
                  <a:cubicBezTo>
                    <a:pt x="467440" y="550108"/>
                    <a:pt x="460308" y="547621"/>
                    <a:pt x="454534" y="543100"/>
                  </a:cubicBezTo>
                  <a:lnTo>
                    <a:pt x="425100" y="519816"/>
                  </a:lnTo>
                  <a:cubicBezTo>
                    <a:pt x="408232" y="528971"/>
                    <a:pt x="390458" y="536092"/>
                    <a:pt x="372118" y="541178"/>
                  </a:cubicBezTo>
                  <a:lnTo>
                    <a:pt x="367816" y="578930"/>
                  </a:lnTo>
                  <a:cubicBezTo>
                    <a:pt x="365892" y="595319"/>
                    <a:pt x="351967" y="607639"/>
                    <a:pt x="335439" y="607639"/>
                  </a:cubicBezTo>
                  <a:lnTo>
                    <a:pt x="270796" y="607639"/>
                  </a:lnTo>
                  <a:cubicBezTo>
                    <a:pt x="254268" y="607639"/>
                    <a:pt x="240343" y="595319"/>
                    <a:pt x="238418" y="578930"/>
                  </a:cubicBezTo>
                  <a:lnTo>
                    <a:pt x="233890" y="539596"/>
                  </a:lnTo>
                  <a:cubicBezTo>
                    <a:pt x="216795" y="534397"/>
                    <a:pt x="200380" y="527502"/>
                    <a:pt x="184871" y="518799"/>
                  </a:cubicBezTo>
                  <a:lnTo>
                    <a:pt x="154304" y="542987"/>
                  </a:lnTo>
                  <a:cubicBezTo>
                    <a:pt x="148530" y="547508"/>
                    <a:pt x="141285" y="549995"/>
                    <a:pt x="134040" y="549995"/>
                  </a:cubicBezTo>
                  <a:cubicBezTo>
                    <a:pt x="125323" y="549995"/>
                    <a:pt x="117172" y="546604"/>
                    <a:pt x="111058" y="540500"/>
                  </a:cubicBezTo>
                  <a:lnTo>
                    <a:pt x="65322" y="494837"/>
                  </a:lnTo>
                  <a:cubicBezTo>
                    <a:pt x="53661" y="483082"/>
                    <a:pt x="52642" y="464545"/>
                    <a:pt x="62831" y="451660"/>
                  </a:cubicBezTo>
                  <a:lnTo>
                    <a:pt x="87284" y="420917"/>
                  </a:lnTo>
                  <a:cubicBezTo>
                    <a:pt x="79133" y="406110"/>
                    <a:pt x="72454" y="390399"/>
                    <a:pt x="67473" y="374123"/>
                  </a:cubicBezTo>
                  <a:lnTo>
                    <a:pt x="28869" y="369602"/>
                  </a:lnTo>
                  <a:cubicBezTo>
                    <a:pt x="12453" y="367680"/>
                    <a:pt x="0" y="353778"/>
                    <a:pt x="0" y="337389"/>
                  </a:cubicBezTo>
                  <a:lnTo>
                    <a:pt x="0" y="272737"/>
                  </a:lnTo>
                  <a:cubicBezTo>
                    <a:pt x="0" y="256348"/>
                    <a:pt x="12453" y="242445"/>
                    <a:pt x="28869" y="240524"/>
                  </a:cubicBezTo>
                  <a:lnTo>
                    <a:pt x="65209" y="236342"/>
                  </a:lnTo>
                  <a:cubicBezTo>
                    <a:pt x="69963" y="218483"/>
                    <a:pt x="76869" y="201077"/>
                    <a:pt x="85699" y="184575"/>
                  </a:cubicBezTo>
                  <a:lnTo>
                    <a:pt x="62831" y="155866"/>
                  </a:lnTo>
                  <a:cubicBezTo>
                    <a:pt x="52642" y="142868"/>
                    <a:pt x="53661" y="124331"/>
                    <a:pt x="65322" y="112576"/>
                  </a:cubicBezTo>
                  <a:lnTo>
                    <a:pt x="111058" y="67026"/>
                  </a:lnTo>
                  <a:cubicBezTo>
                    <a:pt x="117285" y="60922"/>
                    <a:pt x="125436" y="57531"/>
                    <a:pt x="134040" y="57531"/>
                  </a:cubicBezTo>
                  <a:cubicBezTo>
                    <a:pt x="141398" y="57531"/>
                    <a:pt x="148530" y="60018"/>
                    <a:pt x="154304" y="64539"/>
                  </a:cubicBezTo>
                  <a:lnTo>
                    <a:pt x="181361" y="85901"/>
                  </a:lnTo>
                  <a:cubicBezTo>
                    <a:pt x="198908" y="75842"/>
                    <a:pt x="217588" y="67930"/>
                    <a:pt x="237173" y="62392"/>
                  </a:cubicBezTo>
                  <a:lnTo>
                    <a:pt x="241022" y="28709"/>
                  </a:lnTo>
                  <a:cubicBezTo>
                    <a:pt x="242947" y="12320"/>
                    <a:pt x="256871" y="0"/>
                    <a:pt x="27340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grpSp>
        <p:nvGrpSpPr>
          <p:cNvPr id="27" name="组合 26"/>
          <p:cNvGrpSpPr/>
          <p:nvPr/>
        </p:nvGrpSpPr>
        <p:grpSpPr>
          <a:xfrm>
            <a:off x="480695" y="4795520"/>
            <a:ext cx="2183130" cy="1055370"/>
            <a:chOff x="1114" y="7875"/>
            <a:chExt cx="3438" cy="1662"/>
          </a:xfrm>
        </p:grpSpPr>
        <p:sp>
          <p:nvSpPr>
            <p:cNvPr id="41" name="文本框 40"/>
            <p:cNvSpPr txBox="1"/>
            <p:nvPr/>
          </p:nvSpPr>
          <p:spPr>
            <a:xfrm>
              <a:off x="2290" y="7875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000" b="1">
                  <a:solidFill>
                    <a:srgbClr val="8C0E3D"/>
                  </a:solidFill>
                </a:rPr>
                <a:t>标题</a:t>
              </a:r>
              <a:endParaRPr lang="zh-CN" altLang="en-US" sz="2000" b="1">
                <a:solidFill>
                  <a:srgbClr val="8C0E3D"/>
                </a:solidFill>
              </a:endParaRPr>
            </a:p>
          </p:txBody>
        </p:sp>
        <p:sp>
          <p:nvSpPr>
            <p:cNvPr id="42" name="文本框 41"/>
            <p:cNvSpPr txBox="1"/>
            <p:nvPr/>
          </p:nvSpPr>
          <p:spPr>
            <a:xfrm>
              <a:off x="1114" y="8619"/>
              <a:ext cx="343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>
                  <a:solidFill>
                    <a:schemeClr val="tx1"/>
                  </a:solidFill>
                </a:rPr>
                <a:t>图示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图标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文字等颜色大小均可以更改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770296" y="4795520"/>
            <a:ext cx="2183130" cy="1055370"/>
            <a:chOff x="1114" y="7875"/>
            <a:chExt cx="3438" cy="1662"/>
          </a:xfrm>
        </p:grpSpPr>
        <p:sp>
          <p:nvSpPr>
            <p:cNvPr id="29" name="文本框 28"/>
            <p:cNvSpPr txBox="1"/>
            <p:nvPr/>
          </p:nvSpPr>
          <p:spPr>
            <a:xfrm>
              <a:off x="2290" y="7875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000" b="1">
                  <a:solidFill>
                    <a:srgbClr val="E54857"/>
                  </a:solidFill>
                </a:rPr>
                <a:t>标题</a:t>
              </a:r>
              <a:endParaRPr lang="zh-CN" altLang="en-US" sz="2000" b="1">
                <a:solidFill>
                  <a:srgbClr val="E54857"/>
                </a:solidFill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114" y="8619"/>
              <a:ext cx="343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>
                  <a:solidFill>
                    <a:schemeClr val="tx1"/>
                  </a:solidFill>
                </a:rPr>
                <a:t>图示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图标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文字等颜色大小均可以更改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059898" y="4795520"/>
            <a:ext cx="2183130" cy="1055370"/>
            <a:chOff x="1114" y="7875"/>
            <a:chExt cx="3438" cy="1662"/>
          </a:xfrm>
        </p:grpSpPr>
        <p:sp>
          <p:nvSpPr>
            <p:cNvPr id="32" name="文本框 31"/>
            <p:cNvSpPr txBox="1"/>
            <p:nvPr/>
          </p:nvSpPr>
          <p:spPr>
            <a:xfrm>
              <a:off x="2290" y="7875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000" b="1">
                  <a:solidFill>
                    <a:srgbClr val="F47A0D"/>
                  </a:solidFill>
                </a:rPr>
                <a:t>标题</a:t>
              </a:r>
              <a:endParaRPr lang="zh-CN" altLang="en-US" sz="2000" b="1">
                <a:solidFill>
                  <a:srgbClr val="F47A0D"/>
                </a:solidFill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114" y="8619"/>
              <a:ext cx="343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>
                  <a:solidFill>
                    <a:schemeClr val="tx1"/>
                  </a:solidFill>
                </a:rPr>
                <a:t>图示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图标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文字等颜色大小均可以更改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7349499" y="4795520"/>
            <a:ext cx="2183130" cy="1055370"/>
            <a:chOff x="1114" y="7875"/>
            <a:chExt cx="3438" cy="1662"/>
          </a:xfrm>
        </p:grpSpPr>
        <p:sp>
          <p:nvSpPr>
            <p:cNvPr id="35" name="文本框 34"/>
            <p:cNvSpPr txBox="1"/>
            <p:nvPr/>
          </p:nvSpPr>
          <p:spPr>
            <a:xfrm>
              <a:off x="2290" y="7875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000" b="1">
                  <a:solidFill>
                    <a:srgbClr val="30B4E4"/>
                  </a:solidFill>
                </a:rPr>
                <a:t>标题</a:t>
              </a:r>
              <a:endParaRPr lang="zh-CN" altLang="en-US" sz="2000" b="1">
                <a:solidFill>
                  <a:srgbClr val="30B4E4"/>
                </a:solidFill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114" y="8619"/>
              <a:ext cx="343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>
                  <a:solidFill>
                    <a:schemeClr val="tx1"/>
                  </a:solidFill>
                </a:rPr>
                <a:t>图示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图标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文字等颜色大小均可以更改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9639101" y="4795520"/>
            <a:ext cx="2183130" cy="1055370"/>
            <a:chOff x="1114" y="7875"/>
            <a:chExt cx="3438" cy="1662"/>
          </a:xfrm>
        </p:grpSpPr>
        <p:sp>
          <p:nvSpPr>
            <p:cNvPr id="38" name="文本框 37"/>
            <p:cNvSpPr txBox="1"/>
            <p:nvPr/>
          </p:nvSpPr>
          <p:spPr>
            <a:xfrm>
              <a:off x="2290" y="7875"/>
              <a:ext cx="1088" cy="6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zh-CN" altLang="en-US" sz="2000" b="1">
                  <a:solidFill>
                    <a:srgbClr val="0D4769"/>
                  </a:solidFill>
                </a:rPr>
                <a:t>标题</a:t>
              </a:r>
              <a:endParaRPr lang="zh-CN" altLang="en-US" sz="2000" b="1">
                <a:solidFill>
                  <a:srgbClr val="0D4769"/>
                </a:solidFill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1114" y="8619"/>
              <a:ext cx="343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1600">
                  <a:solidFill>
                    <a:schemeClr val="tx1"/>
                  </a:solidFill>
                </a:rPr>
                <a:t>图示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图标</a:t>
              </a:r>
              <a:r>
                <a:rPr lang="en-US" altLang="zh-CN" sz="1600">
                  <a:solidFill>
                    <a:schemeClr val="tx1"/>
                  </a:solidFill>
                </a:rPr>
                <a:t>/</a:t>
              </a:r>
              <a:r>
                <a:rPr lang="zh-CN" altLang="en-US" sz="1600">
                  <a:solidFill>
                    <a:schemeClr val="tx1"/>
                  </a:solidFill>
                </a:rPr>
                <a:t>文字等颜色大小均可以更改</a:t>
              </a:r>
              <a:endParaRPr lang="en-US" altLang="zh-CN" sz="1600">
                <a:solidFill>
                  <a:schemeClr val="tx1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组合 55"/>
          <p:cNvGrpSpPr/>
          <p:nvPr/>
        </p:nvGrpSpPr>
        <p:grpSpPr>
          <a:xfrm>
            <a:off x="4173855" y="1610995"/>
            <a:ext cx="3844290" cy="3636010"/>
            <a:chOff x="6342" y="2489"/>
            <a:chExt cx="6516" cy="6162"/>
          </a:xfrm>
        </p:grpSpPr>
        <p:grpSp>
          <p:nvGrpSpPr>
            <p:cNvPr id="22" name="组合 21"/>
            <p:cNvGrpSpPr/>
            <p:nvPr/>
          </p:nvGrpSpPr>
          <p:grpSpPr>
            <a:xfrm>
              <a:off x="6342" y="2489"/>
              <a:ext cx="6517" cy="6163"/>
              <a:chOff x="4830" y="2901"/>
              <a:chExt cx="6517" cy="6163"/>
            </a:xfrm>
          </p:grpSpPr>
          <p:sp>
            <p:nvSpPr>
              <p:cNvPr id="13" name="六边形 12"/>
              <p:cNvSpPr/>
              <p:nvPr/>
            </p:nvSpPr>
            <p:spPr>
              <a:xfrm rot="5400000">
                <a:off x="5840" y="3017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rgbClr val="97E4ED"/>
                  </a:gs>
                  <a:gs pos="77000">
                    <a:srgbClr val="66D2DC"/>
                  </a:gs>
                  <a:gs pos="22000">
                    <a:srgbClr val="66D2DC"/>
                  </a:gs>
                  <a:gs pos="78000">
                    <a:srgbClr val="2EC6D3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4" name="六边形 13"/>
              <p:cNvSpPr/>
              <p:nvPr/>
            </p:nvSpPr>
            <p:spPr>
              <a:xfrm rot="5400000">
                <a:off x="9189" y="4961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rgbClr val="E46E82"/>
                  </a:gs>
                  <a:gs pos="77000">
                    <a:srgbClr val="E44856"/>
                  </a:gs>
                  <a:gs pos="22000">
                    <a:srgbClr val="E54857"/>
                  </a:gs>
                  <a:gs pos="78000">
                    <a:srgbClr val="C92435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5" name="六边形 14"/>
              <p:cNvSpPr/>
              <p:nvPr/>
            </p:nvSpPr>
            <p:spPr>
              <a:xfrm rot="5400000">
                <a:off x="8082" y="6906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rgbClr val="F32400"/>
                  </a:gs>
                  <a:gs pos="77000">
                    <a:srgbClr val="BB120F"/>
                  </a:gs>
                  <a:gs pos="22000">
                    <a:srgbClr val="BB120F"/>
                  </a:gs>
                  <a:gs pos="78000">
                    <a:srgbClr val="840C18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6" name="六边形 15"/>
              <p:cNvSpPr/>
              <p:nvPr/>
            </p:nvSpPr>
            <p:spPr>
              <a:xfrm rot="5400000">
                <a:off x="5840" y="6906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chemeClr val="accent5"/>
                  </a:gs>
                  <a:gs pos="77000">
                    <a:schemeClr val="accent5">
                      <a:lumMod val="75000"/>
                    </a:schemeClr>
                  </a:gs>
                  <a:gs pos="22000">
                    <a:schemeClr val="accent5">
                      <a:lumMod val="75000"/>
                    </a:schemeClr>
                  </a:gs>
                  <a:gs pos="78000">
                    <a:schemeClr val="accent5">
                      <a:lumMod val="50000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17" name="六边形 16"/>
              <p:cNvSpPr/>
              <p:nvPr/>
            </p:nvSpPr>
            <p:spPr>
              <a:xfrm rot="5400000">
                <a:off x="4714" y="4961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rgbClr val="61CBF3"/>
                  </a:gs>
                  <a:gs pos="76000">
                    <a:srgbClr val="2EB5E1"/>
                  </a:gs>
                  <a:gs pos="22000">
                    <a:srgbClr val="31B4E6"/>
                  </a:gs>
                  <a:gs pos="78000">
                    <a:srgbClr val="0499D5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1" name="六边形 20"/>
              <p:cNvSpPr/>
              <p:nvPr/>
            </p:nvSpPr>
            <p:spPr>
              <a:xfrm rot="5400000">
                <a:off x="8082" y="3017"/>
                <a:ext cx="2274" cy="2043"/>
              </a:xfrm>
              <a:prstGeom prst="hexagon">
                <a:avLst/>
              </a:prstGeom>
              <a:gradFill>
                <a:gsLst>
                  <a:gs pos="22000">
                    <a:srgbClr val="FCA857"/>
                  </a:gs>
                  <a:gs pos="77000">
                    <a:srgbClr val="FE8416"/>
                  </a:gs>
                  <a:gs pos="22000">
                    <a:srgbClr val="FD9128"/>
                  </a:gs>
                  <a:gs pos="78000">
                    <a:srgbClr val="FF7703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  <p:sp>
          <p:nvSpPr>
            <p:cNvPr id="23" name="user_209046"/>
            <p:cNvSpPr>
              <a:spLocks noChangeAspect="1"/>
            </p:cNvSpPr>
            <p:nvPr/>
          </p:nvSpPr>
          <p:spPr bwMode="auto">
            <a:xfrm>
              <a:off x="10316" y="7092"/>
              <a:ext cx="829" cy="748"/>
            </a:xfrm>
            <a:custGeom>
              <a:avLst/>
              <a:gdLst>
                <a:gd name="connsiteX0" fmla="*/ 521432 w 608344"/>
                <a:gd name="connsiteY0" fmla="*/ 370453 h 548582"/>
                <a:gd name="connsiteX1" fmla="*/ 465737 w 608344"/>
                <a:gd name="connsiteY1" fmla="*/ 425787 h 548582"/>
                <a:gd name="connsiteX2" fmla="*/ 442491 w 608344"/>
                <a:gd name="connsiteY2" fmla="*/ 402479 h 548582"/>
                <a:gd name="connsiteX3" fmla="*/ 418201 w 608344"/>
                <a:gd name="connsiteY3" fmla="*/ 426545 h 548582"/>
                <a:gd name="connsiteX4" fmla="*/ 441447 w 608344"/>
                <a:gd name="connsiteY4" fmla="*/ 449948 h 548582"/>
                <a:gd name="connsiteX5" fmla="*/ 465642 w 608344"/>
                <a:gd name="connsiteY5" fmla="*/ 474204 h 548582"/>
                <a:gd name="connsiteX6" fmla="*/ 489932 w 608344"/>
                <a:gd name="connsiteY6" fmla="*/ 450043 h 548582"/>
                <a:gd name="connsiteX7" fmla="*/ 545532 w 608344"/>
                <a:gd name="connsiteY7" fmla="*/ 394709 h 548582"/>
                <a:gd name="connsiteX8" fmla="*/ 481962 w 608344"/>
                <a:gd name="connsiteY8" fmla="*/ 296170 h 548582"/>
                <a:gd name="connsiteX9" fmla="*/ 608344 w 608344"/>
                <a:gd name="connsiteY9" fmla="*/ 422376 h 548582"/>
                <a:gd name="connsiteX10" fmla="*/ 481962 w 608344"/>
                <a:gd name="connsiteY10" fmla="*/ 548582 h 548582"/>
                <a:gd name="connsiteX11" fmla="*/ 355579 w 608344"/>
                <a:gd name="connsiteY11" fmla="*/ 422376 h 548582"/>
                <a:gd name="connsiteX12" fmla="*/ 481962 w 608344"/>
                <a:gd name="connsiteY12" fmla="*/ 296170 h 548582"/>
                <a:gd name="connsiteX13" fmla="*/ 255835 w 608344"/>
                <a:gd name="connsiteY13" fmla="*/ 446 h 548582"/>
                <a:gd name="connsiteX14" fmla="*/ 317801 w 608344"/>
                <a:gd name="connsiteY14" fmla="*/ 13616 h 548582"/>
                <a:gd name="connsiteX15" fmla="*/ 348072 w 608344"/>
                <a:gd name="connsiteY15" fmla="*/ 41661 h 548582"/>
                <a:gd name="connsiteX16" fmla="*/ 381190 w 608344"/>
                <a:gd name="connsiteY16" fmla="*/ 146831 h 548582"/>
                <a:gd name="connsiteX17" fmla="*/ 378913 w 608344"/>
                <a:gd name="connsiteY17" fmla="*/ 156211 h 548582"/>
                <a:gd name="connsiteX18" fmla="*/ 387833 w 608344"/>
                <a:gd name="connsiteY18" fmla="*/ 200458 h 548582"/>
                <a:gd name="connsiteX19" fmla="*/ 366387 w 608344"/>
                <a:gd name="connsiteY19" fmla="*/ 237694 h 548582"/>
                <a:gd name="connsiteX20" fmla="*/ 351393 w 608344"/>
                <a:gd name="connsiteY20" fmla="*/ 278720 h 548582"/>
                <a:gd name="connsiteX21" fmla="*/ 351393 w 608344"/>
                <a:gd name="connsiteY21" fmla="*/ 322873 h 548582"/>
                <a:gd name="connsiteX22" fmla="*/ 317611 w 608344"/>
                <a:gd name="connsiteY22" fmla="*/ 422358 h 548582"/>
                <a:gd name="connsiteX23" fmla="*/ 376635 w 608344"/>
                <a:gd name="connsiteY23" fmla="*/ 548088 h 548582"/>
                <a:gd name="connsiteX24" fmla="*/ 26855 w 608344"/>
                <a:gd name="connsiteY24" fmla="*/ 548088 h 548582"/>
                <a:gd name="connsiteX25" fmla="*/ 0 w 608344"/>
                <a:gd name="connsiteY25" fmla="*/ 521274 h 548582"/>
                <a:gd name="connsiteX26" fmla="*/ 0 w 608344"/>
                <a:gd name="connsiteY26" fmla="*/ 473806 h 548582"/>
                <a:gd name="connsiteX27" fmla="*/ 19453 w 608344"/>
                <a:gd name="connsiteY27" fmla="*/ 432969 h 548582"/>
                <a:gd name="connsiteX28" fmla="*/ 173751 w 608344"/>
                <a:gd name="connsiteY28" fmla="*/ 334242 h 548582"/>
                <a:gd name="connsiteX29" fmla="*/ 176408 w 608344"/>
                <a:gd name="connsiteY29" fmla="*/ 329884 h 548582"/>
                <a:gd name="connsiteX30" fmla="*/ 176408 w 608344"/>
                <a:gd name="connsiteY30" fmla="*/ 278720 h 548582"/>
                <a:gd name="connsiteX31" fmla="*/ 161320 w 608344"/>
                <a:gd name="connsiteY31" fmla="*/ 237694 h 548582"/>
                <a:gd name="connsiteX32" fmla="*/ 139969 w 608344"/>
                <a:gd name="connsiteY32" fmla="*/ 200458 h 548582"/>
                <a:gd name="connsiteX33" fmla="*/ 148320 w 608344"/>
                <a:gd name="connsiteY33" fmla="*/ 156211 h 548582"/>
                <a:gd name="connsiteX34" fmla="*/ 146042 w 608344"/>
                <a:gd name="connsiteY34" fmla="*/ 146736 h 548582"/>
                <a:gd name="connsiteX35" fmla="*/ 145758 w 608344"/>
                <a:gd name="connsiteY35" fmla="*/ 95099 h 548582"/>
                <a:gd name="connsiteX36" fmla="*/ 176029 w 608344"/>
                <a:gd name="connsiteY36" fmla="*/ 42135 h 548582"/>
                <a:gd name="connsiteX37" fmla="*/ 203928 w 608344"/>
                <a:gd name="connsiteY37" fmla="*/ 19017 h 548582"/>
                <a:gd name="connsiteX38" fmla="*/ 231162 w 608344"/>
                <a:gd name="connsiteY38" fmla="*/ 5089 h 548582"/>
                <a:gd name="connsiteX39" fmla="*/ 255835 w 608344"/>
                <a:gd name="connsiteY39" fmla="*/ 446 h 54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344" h="548582">
                  <a:moveTo>
                    <a:pt x="521432" y="370453"/>
                  </a:moveTo>
                  <a:lnTo>
                    <a:pt x="465737" y="425787"/>
                  </a:lnTo>
                  <a:lnTo>
                    <a:pt x="442491" y="402479"/>
                  </a:lnTo>
                  <a:lnTo>
                    <a:pt x="418201" y="426545"/>
                  </a:lnTo>
                  <a:lnTo>
                    <a:pt x="441447" y="449948"/>
                  </a:lnTo>
                  <a:lnTo>
                    <a:pt x="465642" y="474204"/>
                  </a:lnTo>
                  <a:lnTo>
                    <a:pt x="489932" y="450043"/>
                  </a:lnTo>
                  <a:lnTo>
                    <a:pt x="545532" y="394709"/>
                  </a:lnTo>
                  <a:close/>
                  <a:moveTo>
                    <a:pt x="481962" y="296170"/>
                  </a:moveTo>
                  <a:cubicBezTo>
                    <a:pt x="551795" y="296170"/>
                    <a:pt x="608344" y="352641"/>
                    <a:pt x="608344" y="422376"/>
                  </a:cubicBezTo>
                  <a:cubicBezTo>
                    <a:pt x="608344" y="492111"/>
                    <a:pt x="551795" y="548582"/>
                    <a:pt x="481962" y="548582"/>
                  </a:cubicBezTo>
                  <a:cubicBezTo>
                    <a:pt x="412129" y="548582"/>
                    <a:pt x="355579" y="492111"/>
                    <a:pt x="355579" y="422376"/>
                  </a:cubicBezTo>
                  <a:cubicBezTo>
                    <a:pt x="355579" y="352641"/>
                    <a:pt x="412129" y="296170"/>
                    <a:pt x="481962" y="296170"/>
                  </a:cubicBezTo>
                  <a:close/>
                  <a:moveTo>
                    <a:pt x="255835" y="446"/>
                  </a:moveTo>
                  <a:cubicBezTo>
                    <a:pt x="282785" y="-1828"/>
                    <a:pt x="303187" y="4899"/>
                    <a:pt x="317801" y="13616"/>
                  </a:cubicBezTo>
                  <a:cubicBezTo>
                    <a:pt x="339721" y="25744"/>
                    <a:pt x="348072" y="41661"/>
                    <a:pt x="348072" y="41661"/>
                  </a:cubicBezTo>
                  <a:cubicBezTo>
                    <a:pt x="348072" y="41661"/>
                    <a:pt x="398176" y="45167"/>
                    <a:pt x="381190" y="146831"/>
                  </a:cubicBezTo>
                  <a:cubicBezTo>
                    <a:pt x="380621" y="149863"/>
                    <a:pt x="379862" y="153085"/>
                    <a:pt x="378913" y="156211"/>
                  </a:cubicBezTo>
                  <a:cubicBezTo>
                    <a:pt x="388592" y="156211"/>
                    <a:pt x="398271" y="163507"/>
                    <a:pt x="387833" y="200458"/>
                  </a:cubicBezTo>
                  <a:cubicBezTo>
                    <a:pt x="379672" y="229262"/>
                    <a:pt x="372080" y="237221"/>
                    <a:pt x="366387" y="237694"/>
                  </a:cubicBezTo>
                  <a:cubicBezTo>
                    <a:pt x="364394" y="250675"/>
                    <a:pt x="359175" y="265076"/>
                    <a:pt x="351393" y="278720"/>
                  </a:cubicBezTo>
                  <a:lnTo>
                    <a:pt x="351393" y="322873"/>
                  </a:lnTo>
                  <a:cubicBezTo>
                    <a:pt x="330232" y="350539"/>
                    <a:pt x="317611" y="385027"/>
                    <a:pt x="317611" y="422358"/>
                  </a:cubicBezTo>
                  <a:cubicBezTo>
                    <a:pt x="317611" y="472764"/>
                    <a:pt x="340480" y="518053"/>
                    <a:pt x="376635" y="548088"/>
                  </a:cubicBezTo>
                  <a:lnTo>
                    <a:pt x="26855" y="548088"/>
                  </a:lnTo>
                  <a:cubicBezTo>
                    <a:pt x="12052" y="548088"/>
                    <a:pt x="0" y="536055"/>
                    <a:pt x="0" y="521274"/>
                  </a:cubicBezTo>
                  <a:lnTo>
                    <a:pt x="0" y="473806"/>
                  </a:lnTo>
                  <a:cubicBezTo>
                    <a:pt x="0" y="457983"/>
                    <a:pt x="7212" y="443013"/>
                    <a:pt x="19453" y="432969"/>
                  </a:cubicBezTo>
                  <a:cubicBezTo>
                    <a:pt x="86638" y="377921"/>
                    <a:pt x="159043" y="341443"/>
                    <a:pt x="173751" y="334242"/>
                  </a:cubicBezTo>
                  <a:cubicBezTo>
                    <a:pt x="175365" y="333484"/>
                    <a:pt x="176408" y="331779"/>
                    <a:pt x="176408" y="329884"/>
                  </a:cubicBezTo>
                  <a:lnTo>
                    <a:pt x="176408" y="278720"/>
                  </a:lnTo>
                  <a:cubicBezTo>
                    <a:pt x="168437" y="265076"/>
                    <a:pt x="163313" y="250675"/>
                    <a:pt x="161320" y="237694"/>
                  </a:cubicBezTo>
                  <a:cubicBezTo>
                    <a:pt x="155627" y="237221"/>
                    <a:pt x="148035" y="229072"/>
                    <a:pt x="139969" y="200458"/>
                  </a:cubicBezTo>
                  <a:cubicBezTo>
                    <a:pt x="129531" y="164170"/>
                    <a:pt x="138925" y="156496"/>
                    <a:pt x="148320" y="156211"/>
                  </a:cubicBezTo>
                  <a:cubicBezTo>
                    <a:pt x="147371" y="153085"/>
                    <a:pt x="146612" y="149863"/>
                    <a:pt x="146042" y="146736"/>
                  </a:cubicBezTo>
                  <a:cubicBezTo>
                    <a:pt x="142436" y="128450"/>
                    <a:pt x="141487" y="111396"/>
                    <a:pt x="145758" y="95099"/>
                  </a:cubicBezTo>
                  <a:cubicBezTo>
                    <a:pt x="150787" y="73212"/>
                    <a:pt x="162744" y="55684"/>
                    <a:pt x="176029" y="42135"/>
                  </a:cubicBezTo>
                  <a:cubicBezTo>
                    <a:pt x="184379" y="33134"/>
                    <a:pt x="193869" y="25459"/>
                    <a:pt x="203928" y="19017"/>
                  </a:cubicBezTo>
                  <a:cubicBezTo>
                    <a:pt x="212183" y="13332"/>
                    <a:pt x="221293" y="8405"/>
                    <a:pt x="231162" y="5089"/>
                  </a:cubicBezTo>
                  <a:cubicBezTo>
                    <a:pt x="238849" y="2625"/>
                    <a:pt x="247105" y="825"/>
                    <a:pt x="255835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progress-chart_20301"/>
            <p:cNvSpPr>
              <a:spLocks noChangeAspect="1"/>
            </p:cNvSpPr>
            <p:nvPr/>
          </p:nvSpPr>
          <p:spPr bwMode="auto">
            <a:xfrm>
              <a:off x="8074" y="7191"/>
              <a:ext cx="829" cy="649"/>
            </a:xfrm>
            <a:custGeom>
              <a:avLst/>
              <a:gdLst>
                <a:gd name="T0" fmla="*/ 4604 w 5092"/>
                <a:gd name="T1" fmla="*/ 0 h 3990"/>
                <a:gd name="T2" fmla="*/ 487 w 5092"/>
                <a:gd name="T3" fmla="*/ 0 h 3990"/>
                <a:gd name="T4" fmla="*/ 0 w 5092"/>
                <a:gd name="T5" fmla="*/ 0 h 3990"/>
                <a:gd name="T6" fmla="*/ 0 w 5092"/>
                <a:gd name="T7" fmla="*/ 159 h 3990"/>
                <a:gd name="T8" fmla="*/ 487 w 5092"/>
                <a:gd name="T9" fmla="*/ 159 h 3990"/>
                <a:gd name="T10" fmla="*/ 487 w 5092"/>
                <a:gd name="T11" fmla="*/ 3043 h 3990"/>
                <a:gd name="T12" fmla="*/ 2354 w 5092"/>
                <a:gd name="T13" fmla="*/ 3043 h 3990"/>
                <a:gd name="T14" fmla="*/ 1520 w 5092"/>
                <a:gd name="T15" fmla="*/ 3877 h 3990"/>
                <a:gd name="T16" fmla="*/ 1633 w 5092"/>
                <a:gd name="T17" fmla="*/ 3990 h 3990"/>
                <a:gd name="T18" fmla="*/ 2466 w 5092"/>
                <a:gd name="T19" fmla="*/ 3156 h 3990"/>
                <a:gd name="T20" fmla="*/ 2466 w 5092"/>
                <a:gd name="T21" fmla="*/ 3978 h 3990"/>
                <a:gd name="T22" fmla="*/ 2625 w 5092"/>
                <a:gd name="T23" fmla="*/ 3978 h 3990"/>
                <a:gd name="T24" fmla="*/ 2625 w 5092"/>
                <a:gd name="T25" fmla="*/ 3156 h 3990"/>
                <a:gd name="T26" fmla="*/ 3437 w 5092"/>
                <a:gd name="T27" fmla="*/ 3967 h 3990"/>
                <a:gd name="T28" fmla="*/ 3549 w 5092"/>
                <a:gd name="T29" fmla="*/ 3855 h 3990"/>
                <a:gd name="T30" fmla="*/ 2738 w 5092"/>
                <a:gd name="T31" fmla="*/ 3043 h 3990"/>
                <a:gd name="T32" fmla="*/ 4604 w 5092"/>
                <a:gd name="T33" fmla="*/ 3043 h 3990"/>
                <a:gd name="T34" fmla="*/ 4604 w 5092"/>
                <a:gd name="T35" fmla="*/ 159 h 3990"/>
                <a:gd name="T36" fmla="*/ 5092 w 5092"/>
                <a:gd name="T37" fmla="*/ 159 h 3990"/>
                <a:gd name="T38" fmla="*/ 5092 w 5092"/>
                <a:gd name="T39" fmla="*/ 0 h 3990"/>
                <a:gd name="T40" fmla="*/ 4604 w 5092"/>
                <a:gd name="T41" fmla="*/ 0 h 3990"/>
                <a:gd name="T42" fmla="*/ 3532 w 5092"/>
                <a:gd name="T43" fmla="*/ 1615 h 3990"/>
                <a:gd name="T44" fmla="*/ 2748 w 5092"/>
                <a:gd name="T45" fmla="*/ 1401 h 3990"/>
                <a:gd name="T46" fmla="*/ 2283 w 5092"/>
                <a:gd name="T47" fmla="*/ 2078 h 3990"/>
                <a:gd name="T48" fmla="*/ 1439 w 5092"/>
                <a:gd name="T49" fmla="*/ 1631 h 3990"/>
                <a:gd name="T50" fmla="*/ 1057 w 5092"/>
                <a:gd name="T51" fmla="*/ 2460 h 3990"/>
                <a:gd name="T52" fmla="*/ 912 w 5092"/>
                <a:gd name="T53" fmla="*/ 2393 h 3990"/>
                <a:gd name="T54" fmla="*/ 1365 w 5092"/>
                <a:gd name="T55" fmla="*/ 1412 h 3990"/>
                <a:gd name="T56" fmla="*/ 2232 w 5092"/>
                <a:gd name="T57" fmla="*/ 1871 h 3990"/>
                <a:gd name="T58" fmla="*/ 2681 w 5092"/>
                <a:gd name="T59" fmla="*/ 1218 h 3990"/>
                <a:gd name="T60" fmla="*/ 3455 w 5092"/>
                <a:gd name="T61" fmla="*/ 1429 h 3990"/>
                <a:gd name="T62" fmla="*/ 4018 w 5092"/>
                <a:gd name="T63" fmla="*/ 448 h 3990"/>
                <a:gd name="T64" fmla="*/ 4156 w 5092"/>
                <a:gd name="T65" fmla="*/ 527 h 3990"/>
                <a:gd name="T66" fmla="*/ 3532 w 5092"/>
                <a:gd name="T67" fmla="*/ 1615 h 3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92" h="3990">
                  <a:moveTo>
                    <a:pt x="4604" y="0"/>
                  </a:moveTo>
                  <a:lnTo>
                    <a:pt x="487" y="0"/>
                  </a:lnTo>
                  <a:lnTo>
                    <a:pt x="0" y="0"/>
                  </a:lnTo>
                  <a:lnTo>
                    <a:pt x="0" y="159"/>
                  </a:lnTo>
                  <a:lnTo>
                    <a:pt x="487" y="159"/>
                  </a:lnTo>
                  <a:lnTo>
                    <a:pt x="487" y="3043"/>
                  </a:lnTo>
                  <a:lnTo>
                    <a:pt x="2354" y="3043"/>
                  </a:lnTo>
                  <a:lnTo>
                    <a:pt x="1520" y="3877"/>
                  </a:lnTo>
                  <a:lnTo>
                    <a:pt x="1633" y="3990"/>
                  </a:lnTo>
                  <a:lnTo>
                    <a:pt x="2466" y="3156"/>
                  </a:lnTo>
                  <a:lnTo>
                    <a:pt x="2466" y="3978"/>
                  </a:lnTo>
                  <a:lnTo>
                    <a:pt x="2625" y="3978"/>
                  </a:lnTo>
                  <a:lnTo>
                    <a:pt x="2625" y="3156"/>
                  </a:lnTo>
                  <a:lnTo>
                    <a:pt x="3437" y="3967"/>
                  </a:lnTo>
                  <a:lnTo>
                    <a:pt x="3549" y="3855"/>
                  </a:lnTo>
                  <a:lnTo>
                    <a:pt x="2738" y="3043"/>
                  </a:lnTo>
                  <a:lnTo>
                    <a:pt x="4604" y="3043"/>
                  </a:lnTo>
                  <a:lnTo>
                    <a:pt x="4604" y="159"/>
                  </a:lnTo>
                  <a:lnTo>
                    <a:pt x="5092" y="159"/>
                  </a:lnTo>
                  <a:lnTo>
                    <a:pt x="5092" y="0"/>
                  </a:lnTo>
                  <a:lnTo>
                    <a:pt x="4604" y="0"/>
                  </a:lnTo>
                  <a:close/>
                  <a:moveTo>
                    <a:pt x="3532" y="1615"/>
                  </a:moveTo>
                  <a:lnTo>
                    <a:pt x="2748" y="1401"/>
                  </a:lnTo>
                  <a:lnTo>
                    <a:pt x="2283" y="2078"/>
                  </a:lnTo>
                  <a:lnTo>
                    <a:pt x="1439" y="1631"/>
                  </a:lnTo>
                  <a:lnTo>
                    <a:pt x="1057" y="2460"/>
                  </a:lnTo>
                  <a:lnTo>
                    <a:pt x="912" y="2393"/>
                  </a:lnTo>
                  <a:lnTo>
                    <a:pt x="1365" y="1412"/>
                  </a:lnTo>
                  <a:lnTo>
                    <a:pt x="2232" y="1871"/>
                  </a:lnTo>
                  <a:lnTo>
                    <a:pt x="2681" y="1218"/>
                  </a:lnTo>
                  <a:lnTo>
                    <a:pt x="3455" y="1429"/>
                  </a:lnTo>
                  <a:lnTo>
                    <a:pt x="4018" y="448"/>
                  </a:lnTo>
                  <a:lnTo>
                    <a:pt x="4156" y="527"/>
                  </a:lnTo>
                  <a:lnTo>
                    <a:pt x="3532" y="16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5" name="hand-holding-a-japanese-yen-coin_21186"/>
            <p:cNvSpPr>
              <a:spLocks noChangeAspect="1"/>
            </p:cNvSpPr>
            <p:nvPr/>
          </p:nvSpPr>
          <p:spPr bwMode="auto">
            <a:xfrm>
              <a:off x="6826" y="5194"/>
              <a:ext cx="829" cy="739"/>
            </a:xfrm>
            <a:custGeom>
              <a:avLst/>
              <a:gdLst>
                <a:gd name="T0" fmla="*/ 742 w 942"/>
                <a:gd name="T1" fmla="*/ 570 h 840"/>
                <a:gd name="T2" fmla="*/ 755 w 942"/>
                <a:gd name="T3" fmla="*/ 520 h 840"/>
                <a:gd name="T4" fmla="*/ 645 w 942"/>
                <a:gd name="T5" fmla="*/ 450 h 840"/>
                <a:gd name="T6" fmla="*/ 600 w 942"/>
                <a:gd name="T7" fmla="*/ 452 h 840"/>
                <a:gd name="T8" fmla="*/ 600 w 942"/>
                <a:gd name="T9" fmla="*/ 411 h 840"/>
                <a:gd name="T10" fmla="*/ 722 w 942"/>
                <a:gd name="T11" fmla="*/ 411 h 840"/>
                <a:gd name="T12" fmla="*/ 722 w 942"/>
                <a:gd name="T13" fmla="*/ 367 h 840"/>
                <a:gd name="T14" fmla="*/ 608 w 942"/>
                <a:gd name="T15" fmla="*/ 367 h 840"/>
                <a:gd name="T16" fmla="*/ 650 w 942"/>
                <a:gd name="T17" fmla="*/ 295 h 840"/>
                <a:gd name="T18" fmla="*/ 733 w 942"/>
                <a:gd name="T19" fmla="*/ 295 h 840"/>
                <a:gd name="T20" fmla="*/ 733 w 942"/>
                <a:gd name="T21" fmla="*/ 251 h 840"/>
                <a:gd name="T22" fmla="*/ 676 w 942"/>
                <a:gd name="T23" fmla="*/ 251 h 840"/>
                <a:gd name="T24" fmla="*/ 762 w 942"/>
                <a:gd name="T25" fmla="*/ 106 h 840"/>
                <a:gd name="T26" fmla="*/ 689 w 942"/>
                <a:gd name="T27" fmla="*/ 106 h 840"/>
                <a:gd name="T28" fmla="*/ 569 w 942"/>
                <a:gd name="T29" fmla="*/ 326 h 840"/>
                <a:gd name="T30" fmla="*/ 450 w 942"/>
                <a:gd name="T31" fmla="*/ 106 h 840"/>
                <a:gd name="T32" fmla="*/ 377 w 942"/>
                <a:gd name="T33" fmla="*/ 106 h 840"/>
                <a:gd name="T34" fmla="*/ 463 w 942"/>
                <a:gd name="T35" fmla="*/ 251 h 840"/>
                <a:gd name="T36" fmla="*/ 404 w 942"/>
                <a:gd name="T37" fmla="*/ 251 h 840"/>
                <a:gd name="T38" fmla="*/ 404 w 942"/>
                <a:gd name="T39" fmla="*/ 295 h 840"/>
                <a:gd name="T40" fmla="*/ 489 w 942"/>
                <a:gd name="T41" fmla="*/ 295 h 840"/>
                <a:gd name="T42" fmla="*/ 531 w 942"/>
                <a:gd name="T43" fmla="*/ 367 h 840"/>
                <a:gd name="T44" fmla="*/ 420 w 942"/>
                <a:gd name="T45" fmla="*/ 367 h 840"/>
                <a:gd name="T46" fmla="*/ 420 w 942"/>
                <a:gd name="T47" fmla="*/ 411 h 840"/>
                <a:gd name="T48" fmla="*/ 538 w 942"/>
                <a:gd name="T49" fmla="*/ 411 h 840"/>
                <a:gd name="T50" fmla="*/ 538 w 942"/>
                <a:gd name="T51" fmla="*/ 454 h 840"/>
                <a:gd name="T52" fmla="*/ 535 w 942"/>
                <a:gd name="T53" fmla="*/ 454 h 840"/>
                <a:gd name="T54" fmla="*/ 440 w 942"/>
                <a:gd name="T55" fmla="*/ 436 h 840"/>
                <a:gd name="T56" fmla="*/ 307 w 942"/>
                <a:gd name="T57" fmla="*/ 419 h 840"/>
                <a:gd name="T58" fmla="*/ 249 w 942"/>
                <a:gd name="T59" fmla="*/ 434 h 840"/>
                <a:gd name="T60" fmla="*/ 234 w 942"/>
                <a:gd name="T61" fmla="*/ 335 h 840"/>
                <a:gd name="T62" fmla="*/ 570 w 942"/>
                <a:gd name="T63" fmla="*/ 0 h 840"/>
                <a:gd name="T64" fmla="*/ 905 w 942"/>
                <a:gd name="T65" fmla="*/ 335 h 840"/>
                <a:gd name="T66" fmla="*/ 872 w 942"/>
                <a:gd name="T67" fmla="*/ 479 h 840"/>
                <a:gd name="T68" fmla="*/ 858 w 942"/>
                <a:gd name="T69" fmla="*/ 487 h 840"/>
                <a:gd name="T70" fmla="*/ 798 w 942"/>
                <a:gd name="T71" fmla="*/ 552 h 840"/>
                <a:gd name="T72" fmla="*/ 718 w 942"/>
                <a:gd name="T73" fmla="*/ 628 h 840"/>
                <a:gd name="T74" fmla="*/ 644 w 942"/>
                <a:gd name="T75" fmla="*/ 609 h 840"/>
                <a:gd name="T76" fmla="*/ 742 w 942"/>
                <a:gd name="T77" fmla="*/ 570 h 840"/>
                <a:gd name="T78" fmla="*/ 154 w 942"/>
                <a:gd name="T79" fmla="*/ 780 h 840"/>
                <a:gd name="T80" fmla="*/ 779 w 942"/>
                <a:gd name="T81" fmla="*/ 758 h 840"/>
                <a:gd name="T82" fmla="*/ 932 w 942"/>
                <a:gd name="T83" fmla="*/ 535 h 840"/>
                <a:gd name="T84" fmla="*/ 870 w 942"/>
                <a:gd name="T85" fmla="*/ 507 h 840"/>
                <a:gd name="T86" fmla="*/ 724 w 942"/>
                <a:gd name="T87" fmla="*/ 650 h 840"/>
                <a:gd name="T88" fmla="*/ 545 w 942"/>
                <a:gd name="T89" fmla="*/ 594 h 840"/>
                <a:gd name="T90" fmla="*/ 732 w 942"/>
                <a:gd name="T91" fmla="*/ 524 h 840"/>
                <a:gd name="T92" fmla="*/ 533 w 942"/>
                <a:gd name="T93" fmla="*/ 477 h 840"/>
                <a:gd name="T94" fmla="*/ 310 w 942"/>
                <a:gd name="T95" fmla="*/ 441 h 840"/>
                <a:gd name="T96" fmla="*/ 0 w 942"/>
                <a:gd name="T97" fmla="*/ 626 h 840"/>
                <a:gd name="T98" fmla="*/ 154 w 942"/>
                <a:gd name="T99" fmla="*/ 78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2" h="840">
                  <a:moveTo>
                    <a:pt x="742" y="570"/>
                  </a:moveTo>
                  <a:cubicBezTo>
                    <a:pt x="753" y="556"/>
                    <a:pt x="758" y="539"/>
                    <a:pt x="755" y="520"/>
                  </a:cubicBezTo>
                  <a:cubicBezTo>
                    <a:pt x="745" y="450"/>
                    <a:pt x="670" y="450"/>
                    <a:pt x="645" y="450"/>
                  </a:cubicBezTo>
                  <a:cubicBezTo>
                    <a:pt x="631" y="450"/>
                    <a:pt x="615" y="451"/>
                    <a:pt x="600" y="452"/>
                  </a:cubicBezTo>
                  <a:lnTo>
                    <a:pt x="600" y="411"/>
                  </a:lnTo>
                  <a:lnTo>
                    <a:pt x="722" y="411"/>
                  </a:lnTo>
                  <a:lnTo>
                    <a:pt x="722" y="367"/>
                  </a:lnTo>
                  <a:lnTo>
                    <a:pt x="608" y="367"/>
                  </a:lnTo>
                  <a:lnTo>
                    <a:pt x="650" y="295"/>
                  </a:lnTo>
                  <a:lnTo>
                    <a:pt x="733" y="295"/>
                  </a:lnTo>
                  <a:lnTo>
                    <a:pt x="733" y="251"/>
                  </a:lnTo>
                  <a:lnTo>
                    <a:pt x="676" y="251"/>
                  </a:lnTo>
                  <a:lnTo>
                    <a:pt x="762" y="106"/>
                  </a:lnTo>
                  <a:lnTo>
                    <a:pt x="689" y="106"/>
                  </a:lnTo>
                  <a:lnTo>
                    <a:pt x="569" y="326"/>
                  </a:lnTo>
                  <a:lnTo>
                    <a:pt x="450" y="106"/>
                  </a:lnTo>
                  <a:lnTo>
                    <a:pt x="377" y="106"/>
                  </a:lnTo>
                  <a:lnTo>
                    <a:pt x="463" y="251"/>
                  </a:lnTo>
                  <a:lnTo>
                    <a:pt x="404" y="251"/>
                  </a:lnTo>
                  <a:lnTo>
                    <a:pt x="404" y="295"/>
                  </a:lnTo>
                  <a:lnTo>
                    <a:pt x="489" y="295"/>
                  </a:lnTo>
                  <a:lnTo>
                    <a:pt x="531" y="367"/>
                  </a:lnTo>
                  <a:lnTo>
                    <a:pt x="420" y="367"/>
                  </a:lnTo>
                  <a:lnTo>
                    <a:pt x="420" y="411"/>
                  </a:lnTo>
                  <a:lnTo>
                    <a:pt x="538" y="411"/>
                  </a:lnTo>
                  <a:lnTo>
                    <a:pt x="538" y="454"/>
                  </a:lnTo>
                  <a:cubicBezTo>
                    <a:pt x="537" y="454"/>
                    <a:pt x="536" y="454"/>
                    <a:pt x="535" y="454"/>
                  </a:cubicBezTo>
                  <a:cubicBezTo>
                    <a:pt x="504" y="451"/>
                    <a:pt x="472" y="443"/>
                    <a:pt x="440" y="436"/>
                  </a:cubicBezTo>
                  <a:cubicBezTo>
                    <a:pt x="393" y="424"/>
                    <a:pt x="348" y="413"/>
                    <a:pt x="307" y="419"/>
                  </a:cubicBezTo>
                  <a:cubicBezTo>
                    <a:pt x="287" y="421"/>
                    <a:pt x="268" y="427"/>
                    <a:pt x="249" y="434"/>
                  </a:cubicBezTo>
                  <a:cubicBezTo>
                    <a:pt x="239" y="403"/>
                    <a:pt x="234" y="370"/>
                    <a:pt x="234" y="335"/>
                  </a:cubicBezTo>
                  <a:cubicBezTo>
                    <a:pt x="234" y="150"/>
                    <a:pt x="384" y="0"/>
                    <a:pt x="570" y="0"/>
                  </a:cubicBezTo>
                  <a:cubicBezTo>
                    <a:pt x="755" y="0"/>
                    <a:pt x="905" y="150"/>
                    <a:pt x="905" y="335"/>
                  </a:cubicBezTo>
                  <a:cubicBezTo>
                    <a:pt x="905" y="387"/>
                    <a:pt x="893" y="436"/>
                    <a:pt x="872" y="479"/>
                  </a:cubicBezTo>
                  <a:cubicBezTo>
                    <a:pt x="867" y="482"/>
                    <a:pt x="863" y="484"/>
                    <a:pt x="858" y="487"/>
                  </a:cubicBezTo>
                  <a:cubicBezTo>
                    <a:pt x="835" y="501"/>
                    <a:pt x="817" y="526"/>
                    <a:pt x="798" y="552"/>
                  </a:cubicBezTo>
                  <a:cubicBezTo>
                    <a:pt x="774" y="585"/>
                    <a:pt x="749" y="619"/>
                    <a:pt x="718" y="628"/>
                  </a:cubicBezTo>
                  <a:cubicBezTo>
                    <a:pt x="700" y="633"/>
                    <a:pt x="673" y="623"/>
                    <a:pt x="644" y="609"/>
                  </a:cubicBezTo>
                  <a:cubicBezTo>
                    <a:pt x="686" y="604"/>
                    <a:pt x="723" y="594"/>
                    <a:pt x="742" y="570"/>
                  </a:cubicBezTo>
                  <a:close/>
                  <a:moveTo>
                    <a:pt x="154" y="780"/>
                  </a:moveTo>
                  <a:cubicBezTo>
                    <a:pt x="321" y="683"/>
                    <a:pt x="559" y="840"/>
                    <a:pt x="779" y="758"/>
                  </a:cubicBezTo>
                  <a:cubicBezTo>
                    <a:pt x="864" y="727"/>
                    <a:pt x="907" y="635"/>
                    <a:pt x="932" y="535"/>
                  </a:cubicBezTo>
                  <a:cubicBezTo>
                    <a:pt x="942" y="495"/>
                    <a:pt x="922" y="475"/>
                    <a:pt x="870" y="507"/>
                  </a:cubicBezTo>
                  <a:cubicBezTo>
                    <a:pt x="824" y="535"/>
                    <a:pt x="790" y="632"/>
                    <a:pt x="724" y="650"/>
                  </a:cubicBezTo>
                  <a:cubicBezTo>
                    <a:pt x="673" y="664"/>
                    <a:pt x="607" y="606"/>
                    <a:pt x="545" y="594"/>
                  </a:cubicBezTo>
                  <a:cubicBezTo>
                    <a:pt x="624" y="587"/>
                    <a:pt x="742" y="591"/>
                    <a:pt x="732" y="524"/>
                  </a:cubicBezTo>
                  <a:cubicBezTo>
                    <a:pt x="721" y="446"/>
                    <a:pt x="603" y="483"/>
                    <a:pt x="533" y="477"/>
                  </a:cubicBezTo>
                  <a:cubicBezTo>
                    <a:pt x="453" y="469"/>
                    <a:pt x="373" y="433"/>
                    <a:pt x="310" y="441"/>
                  </a:cubicBezTo>
                  <a:cubicBezTo>
                    <a:pt x="188" y="457"/>
                    <a:pt x="83" y="591"/>
                    <a:pt x="0" y="626"/>
                  </a:cubicBezTo>
                  <a:lnTo>
                    <a:pt x="154" y="78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new-idea_69628"/>
            <p:cNvSpPr>
              <a:spLocks noChangeAspect="1"/>
            </p:cNvSpPr>
            <p:nvPr/>
          </p:nvSpPr>
          <p:spPr bwMode="auto">
            <a:xfrm>
              <a:off x="11611" y="5148"/>
              <a:ext cx="699" cy="830"/>
            </a:xfrm>
            <a:custGeom>
              <a:avLst/>
              <a:gdLst>
                <a:gd name="connsiteX0" fmla="*/ 218510 w 491355"/>
                <a:gd name="connsiteY0" fmla="*/ 191021 h 583294"/>
                <a:gd name="connsiteX1" fmla="*/ 291225 w 491355"/>
                <a:gd name="connsiteY1" fmla="*/ 263631 h 583294"/>
                <a:gd name="connsiteX2" fmla="*/ 263723 w 491355"/>
                <a:gd name="connsiteY2" fmla="*/ 320332 h 583294"/>
                <a:gd name="connsiteX3" fmla="*/ 259985 w 491355"/>
                <a:gd name="connsiteY3" fmla="*/ 327975 h 583294"/>
                <a:gd name="connsiteX4" fmla="*/ 259985 w 491355"/>
                <a:gd name="connsiteY4" fmla="*/ 346994 h 583294"/>
                <a:gd name="connsiteX5" fmla="*/ 237111 w 491355"/>
                <a:gd name="connsiteY5" fmla="*/ 369834 h 583294"/>
                <a:gd name="connsiteX6" fmla="*/ 199997 w 491355"/>
                <a:gd name="connsiteY6" fmla="*/ 369834 h 583294"/>
                <a:gd name="connsiteX7" fmla="*/ 177123 w 491355"/>
                <a:gd name="connsiteY7" fmla="*/ 346994 h 583294"/>
                <a:gd name="connsiteX8" fmla="*/ 177123 w 491355"/>
                <a:gd name="connsiteY8" fmla="*/ 327975 h 583294"/>
                <a:gd name="connsiteX9" fmla="*/ 173474 w 491355"/>
                <a:gd name="connsiteY9" fmla="*/ 320332 h 583294"/>
                <a:gd name="connsiteX10" fmla="*/ 146506 w 491355"/>
                <a:gd name="connsiteY10" fmla="*/ 254565 h 583294"/>
                <a:gd name="connsiteX11" fmla="*/ 210144 w 491355"/>
                <a:gd name="connsiteY11" fmla="*/ 191554 h 583294"/>
                <a:gd name="connsiteX12" fmla="*/ 218510 w 491355"/>
                <a:gd name="connsiteY12" fmla="*/ 191021 h 583294"/>
                <a:gd name="connsiteX13" fmla="*/ 208005 w 491355"/>
                <a:gd name="connsiteY13" fmla="*/ 172064 h 583294"/>
                <a:gd name="connsiteX14" fmla="*/ 127011 w 491355"/>
                <a:gd name="connsiteY14" fmla="*/ 252142 h 583294"/>
                <a:gd name="connsiteX15" fmla="*/ 157539 w 491355"/>
                <a:gd name="connsiteY15" fmla="*/ 332575 h 583294"/>
                <a:gd name="connsiteX16" fmla="*/ 157539 w 491355"/>
                <a:gd name="connsiteY16" fmla="*/ 346972 h 583294"/>
                <a:gd name="connsiteX17" fmla="*/ 186644 w 491355"/>
                <a:gd name="connsiteY17" fmla="*/ 387056 h 583294"/>
                <a:gd name="connsiteX18" fmla="*/ 186644 w 491355"/>
                <a:gd name="connsiteY18" fmla="*/ 403231 h 583294"/>
                <a:gd name="connsiteX19" fmla="*/ 203020 w 491355"/>
                <a:gd name="connsiteY19" fmla="*/ 419673 h 583294"/>
                <a:gd name="connsiteX20" fmla="*/ 234083 w 491355"/>
                <a:gd name="connsiteY20" fmla="*/ 419673 h 583294"/>
                <a:gd name="connsiteX21" fmla="*/ 250549 w 491355"/>
                <a:gd name="connsiteY21" fmla="*/ 403231 h 583294"/>
                <a:gd name="connsiteX22" fmla="*/ 250549 w 491355"/>
                <a:gd name="connsiteY22" fmla="*/ 387056 h 583294"/>
                <a:gd name="connsiteX23" fmla="*/ 279564 w 491355"/>
                <a:gd name="connsiteY23" fmla="*/ 346972 h 583294"/>
                <a:gd name="connsiteX24" fmla="*/ 279564 w 491355"/>
                <a:gd name="connsiteY24" fmla="*/ 332575 h 583294"/>
                <a:gd name="connsiteX25" fmla="*/ 310805 w 491355"/>
                <a:gd name="connsiteY25" fmla="*/ 263607 h 583294"/>
                <a:gd name="connsiteX26" fmla="*/ 208005 w 491355"/>
                <a:gd name="connsiteY26" fmla="*/ 172064 h 583294"/>
                <a:gd name="connsiteX27" fmla="*/ 121581 w 491355"/>
                <a:gd name="connsiteY27" fmla="*/ 119627 h 583294"/>
                <a:gd name="connsiteX28" fmla="*/ 117487 w 491355"/>
                <a:gd name="connsiteY28" fmla="*/ 121316 h 583294"/>
                <a:gd name="connsiteX29" fmla="*/ 111880 w 491355"/>
                <a:gd name="connsiteY29" fmla="*/ 126915 h 583294"/>
                <a:gd name="connsiteX30" fmla="*/ 111880 w 491355"/>
                <a:gd name="connsiteY30" fmla="*/ 135181 h 583294"/>
                <a:gd name="connsiteX31" fmla="*/ 129058 w 491355"/>
                <a:gd name="connsiteY31" fmla="*/ 152334 h 583294"/>
                <a:gd name="connsiteX32" fmla="*/ 133152 w 491355"/>
                <a:gd name="connsiteY32" fmla="*/ 154022 h 583294"/>
                <a:gd name="connsiteX33" fmla="*/ 137335 w 491355"/>
                <a:gd name="connsiteY33" fmla="*/ 152334 h 583294"/>
                <a:gd name="connsiteX34" fmla="*/ 142942 w 491355"/>
                <a:gd name="connsiteY34" fmla="*/ 146735 h 583294"/>
                <a:gd name="connsiteX35" fmla="*/ 142942 w 491355"/>
                <a:gd name="connsiteY35" fmla="*/ 138469 h 583294"/>
                <a:gd name="connsiteX36" fmla="*/ 125765 w 491355"/>
                <a:gd name="connsiteY36" fmla="*/ 121316 h 583294"/>
                <a:gd name="connsiteX37" fmla="*/ 121581 w 491355"/>
                <a:gd name="connsiteY37" fmla="*/ 119627 h 583294"/>
                <a:gd name="connsiteX38" fmla="*/ 315522 w 491355"/>
                <a:gd name="connsiteY38" fmla="*/ 117672 h 583294"/>
                <a:gd name="connsiteX39" fmla="*/ 311339 w 491355"/>
                <a:gd name="connsiteY39" fmla="*/ 119361 h 583294"/>
                <a:gd name="connsiteX40" fmla="*/ 294250 w 491355"/>
                <a:gd name="connsiteY40" fmla="*/ 136514 h 583294"/>
                <a:gd name="connsiteX41" fmla="*/ 294250 w 491355"/>
                <a:gd name="connsiteY41" fmla="*/ 144779 h 583294"/>
                <a:gd name="connsiteX42" fmla="*/ 299768 w 491355"/>
                <a:gd name="connsiteY42" fmla="*/ 150378 h 583294"/>
                <a:gd name="connsiteX43" fmla="*/ 303951 w 491355"/>
                <a:gd name="connsiteY43" fmla="*/ 152067 h 583294"/>
                <a:gd name="connsiteX44" fmla="*/ 308045 w 491355"/>
                <a:gd name="connsiteY44" fmla="*/ 150378 h 583294"/>
                <a:gd name="connsiteX45" fmla="*/ 325223 w 491355"/>
                <a:gd name="connsiteY45" fmla="*/ 133225 h 583294"/>
                <a:gd name="connsiteX46" fmla="*/ 325223 w 491355"/>
                <a:gd name="connsiteY46" fmla="*/ 124960 h 583294"/>
                <a:gd name="connsiteX47" fmla="*/ 319616 w 491355"/>
                <a:gd name="connsiteY47" fmla="*/ 119361 h 583294"/>
                <a:gd name="connsiteX48" fmla="*/ 315522 w 491355"/>
                <a:gd name="connsiteY48" fmla="*/ 117672 h 583294"/>
                <a:gd name="connsiteX49" fmla="*/ 214591 w 491355"/>
                <a:gd name="connsiteY49" fmla="*/ 82921 h 583294"/>
                <a:gd name="connsiteX50" fmla="*/ 208717 w 491355"/>
                <a:gd name="connsiteY50" fmla="*/ 88787 h 583294"/>
                <a:gd name="connsiteX51" fmla="*/ 208717 w 491355"/>
                <a:gd name="connsiteY51" fmla="*/ 121138 h 583294"/>
                <a:gd name="connsiteX52" fmla="*/ 214591 w 491355"/>
                <a:gd name="connsiteY52" fmla="*/ 127004 h 583294"/>
                <a:gd name="connsiteX53" fmla="*/ 222512 w 491355"/>
                <a:gd name="connsiteY53" fmla="*/ 127004 h 583294"/>
                <a:gd name="connsiteX54" fmla="*/ 228387 w 491355"/>
                <a:gd name="connsiteY54" fmla="*/ 121138 h 583294"/>
                <a:gd name="connsiteX55" fmla="*/ 228387 w 491355"/>
                <a:gd name="connsiteY55" fmla="*/ 88787 h 583294"/>
                <a:gd name="connsiteX56" fmla="*/ 222512 w 491355"/>
                <a:gd name="connsiteY56" fmla="*/ 82921 h 583294"/>
                <a:gd name="connsiteX57" fmla="*/ 249125 w 491355"/>
                <a:gd name="connsiteY57" fmla="*/ 0 h 583294"/>
                <a:gd name="connsiteX58" fmla="*/ 430337 w 491355"/>
                <a:gd name="connsiteY58" fmla="*/ 92342 h 583294"/>
                <a:gd name="connsiteX59" fmla="*/ 490504 w 491355"/>
                <a:gd name="connsiteY59" fmla="*/ 347239 h 583294"/>
                <a:gd name="connsiteX60" fmla="*/ 488368 w 491355"/>
                <a:gd name="connsiteY60" fmla="*/ 366436 h 583294"/>
                <a:gd name="connsiteX61" fmla="*/ 471279 w 491355"/>
                <a:gd name="connsiteY61" fmla="*/ 375502 h 583294"/>
                <a:gd name="connsiteX62" fmla="*/ 443421 w 491355"/>
                <a:gd name="connsiteY62" fmla="*/ 375502 h 583294"/>
                <a:gd name="connsiteX63" fmla="*/ 395448 w 491355"/>
                <a:gd name="connsiteY63" fmla="*/ 517081 h 583294"/>
                <a:gd name="connsiteX64" fmla="*/ 335548 w 491355"/>
                <a:gd name="connsiteY64" fmla="*/ 517259 h 583294"/>
                <a:gd name="connsiteX65" fmla="*/ 310894 w 491355"/>
                <a:gd name="connsiteY65" fmla="*/ 527391 h 583294"/>
                <a:gd name="connsiteX66" fmla="*/ 300569 w 491355"/>
                <a:gd name="connsiteY66" fmla="*/ 552010 h 583294"/>
                <a:gd name="connsiteX67" fmla="*/ 300569 w 491355"/>
                <a:gd name="connsiteY67" fmla="*/ 568452 h 583294"/>
                <a:gd name="connsiteX68" fmla="*/ 285705 w 491355"/>
                <a:gd name="connsiteY68" fmla="*/ 583294 h 583294"/>
                <a:gd name="connsiteX69" fmla="*/ 104315 w 491355"/>
                <a:gd name="connsiteY69" fmla="*/ 583294 h 583294"/>
                <a:gd name="connsiteX70" fmla="*/ 89362 w 491355"/>
                <a:gd name="connsiteY70" fmla="*/ 568452 h 583294"/>
                <a:gd name="connsiteX71" fmla="*/ 89362 w 491355"/>
                <a:gd name="connsiteY71" fmla="*/ 458601 h 583294"/>
                <a:gd name="connsiteX72" fmla="*/ 69603 w 491355"/>
                <a:gd name="connsiteY72" fmla="*/ 413096 h 583294"/>
                <a:gd name="connsiteX73" fmla="*/ 1159 w 491355"/>
                <a:gd name="connsiteY73" fmla="*/ 186196 h 583294"/>
                <a:gd name="connsiteX74" fmla="*/ 249125 w 491355"/>
                <a:gd name="connsiteY74" fmla="*/ 0 h 583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491355" h="583294">
                  <a:moveTo>
                    <a:pt x="218510" y="191021"/>
                  </a:moveTo>
                  <a:cubicBezTo>
                    <a:pt x="258561" y="191021"/>
                    <a:pt x="291225" y="223638"/>
                    <a:pt x="291225" y="263631"/>
                  </a:cubicBezTo>
                  <a:cubicBezTo>
                    <a:pt x="291225" y="285760"/>
                    <a:pt x="281168" y="306467"/>
                    <a:pt x="263723" y="320332"/>
                  </a:cubicBezTo>
                  <a:cubicBezTo>
                    <a:pt x="261320" y="322198"/>
                    <a:pt x="259985" y="325042"/>
                    <a:pt x="259985" y="327975"/>
                  </a:cubicBezTo>
                  <a:lnTo>
                    <a:pt x="259985" y="346994"/>
                  </a:lnTo>
                  <a:cubicBezTo>
                    <a:pt x="259985" y="359614"/>
                    <a:pt x="249750" y="369834"/>
                    <a:pt x="237111" y="369834"/>
                  </a:cubicBezTo>
                  <a:lnTo>
                    <a:pt x="199997" y="369834"/>
                  </a:lnTo>
                  <a:cubicBezTo>
                    <a:pt x="187359" y="369834"/>
                    <a:pt x="177123" y="359614"/>
                    <a:pt x="177123" y="346994"/>
                  </a:cubicBezTo>
                  <a:lnTo>
                    <a:pt x="177123" y="327975"/>
                  </a:lnTo>
                  <a:cubicBezTo>
                    <a:pt x="177123" y="325042"/>
                    <a:pt x="175788" y="322198"/>
                    <a:pt x="173474" y="320332"/>
                  </a:cubicBezTo>
                  <a:cubicBezTo>
                    <a:pt x="153449" y="304512"/>
                    <a:pt x="143391" y="279894"/>
                    <a:pt x="146506" y="254565"/>
                  </a:cubicBezTo>
                  <a:cubicBezTo>
                    <a:pt x="150422" y="221682"/>
                    <a:pt x="177212" y="195198"/>
                    <a:pt x="210144" y="191554"/>
                  </a:cubicBezTo>
                  <a:cubicBezTo>
                    <a:pt x="212992" y="191199"/>
                    <a:pt x="215751" y="191021"/>
                    <a:pt x="218510" y="191021"/>
                  </a:cubicBezTo>
                  <a:close/>
                  <a:moveTo>
                    <a:pt x="208005" y="172064"/>
                  </a:moveTo>
                  <a:cubicBezTo>
                    <a:pt x="166084" y="176686"/>
                    <a:pt x="132084" y="210370"/>
                    <a:pt x="127011" y="252142"/>
                  </a:cubicBezTo>
                  <a:cubicBezTo>
                    <a:pt x="123273" y="282715"/>
                    <a:pt x="134665" y="312400"/>
                    <a:pt x="157539" y="332575"/>
                  </a:cubicBezTo>
                  <a:lnTo>
                    <a:pt x="157539" y="346972"/>
                  </a:lnTo>
                  <a:cubicBezTo>
                    <a:pt x="157539" y="365636"/>
                    <a:pt x="169733" y="381368"/>
                    <a:pt x="186644" y="387056"/>
                  </a:cubicBezTo>
                  <a:lnTo>
                    <a:pt x="186644" y="403231"/>
                  </a:lnTo>
                  <a:cubicBezTo>
                    <a:pt x="186644" y="412296"/>
                    <a:pt x="193942" y="419673"/>
                    <a:pt x="203020" y="419673"/>
                  </a:cubicBezTo>
                  <a:lnTo>
                    <a:pt x="234083" y="419673"/>
                  </a:lnTo>
                  <a:cubicBezTo>
                    <a:pt x="243161" y="419673"/>
                    <a:pt x="250549" y="412296"/>
                    <a:pt x="250549" y="403231"/>
                  </a:cubicBezTo>
                  <a:lnTo>
                    <a:pt x="250549" y="387056"/>
                  </a:lnTo>
                  <a:cubicBezTo>
                    <a:pt x="267370" y="381368"/>
                    <a:pt x="279564" y="365636"/>
                    <a:pt x="279564" y="346972"/>
                  </a:cubicBezTo>
                  <a:lnTo>
                    <a:pt x="279564" y="332575"/>
                  </a:lnTo>
                  <a:cubicBezTo>
                    <a:pt x="299501" y="315066"/>
                    <a:pt x="310805" y="290181"/>
                    <a:pt x="310805" y="263607"/>
                  </a:cubicBezTo>
                  <a:cubicBezTo>
                    <a:pt x="310805" y="209303"/>
                    <a:pt x="263721" y="165843"/>
                    <a:pt x="208005" y="172064"/>
                  </a:cubicBezTo>
                  <a:close/>
                  <a:moveTo>
                    <a:pt x="121581" y="119627"/>
                  </a:moveTo>
                  <a:cubicBezTo>
                    <a:pt x="120068" y="119627"/>
                    <a:pt x="118555" y="120249"/>
                    <a:pt x="117487" y="121316"/>
                  </a:cubicBezTo>
                  <a:lnTo>
                    <a:pt x="111880" y="126915"/>
                  </a:lnTo>
                  <a:cubicBezTo>
                    <a:pt x="109566" y="129137"/>
                    <a:pt x="109566" y="132870"/>
                    <a:pt x="111880" y="135181"/>
                  </a:cubicBezTo>
                  <a:lnTo>
                    <a:pt x="129058" y="152334"/>
                  </a:lnTo>
                  <a:cubicBezTo>
                    <a:pt x="130126" y="153400"/>
                    <a:pt x="131639" y="154022"/>
                    <a:pt x="133152" y="154022"/>
                  </a:cubicBezTo>
                  <a:cubicBezTo>
                    <a:pt x="134754" y="154022"/>
                    <a:pt x="136267" y="153400"/>
                    <a:pt x="137335" y="152334"/>
                  </a:cubicBezTo>
                  <a:lnTo>
                    <a:pt x="142942" y="146735"/>
                  </a:lnTo>
                  <a:cubicBezTo>
                    <a:pt x="145168" y="144424"/>
                    <a:pt x="145168" y="140691"/>
                    <a:pt x="142942" y="138469"/>
                  </a:cubicBezTo>
                  <a:lnTo>
                    <a:pt x="125765" y="121316"/>
                  </a:lnTo>
                  <a:cubicBezTo>
                    <a:pt x="124697" y="120249"/>
                    <a:pt x="123184" y="119627"/>
                    <a:pt x="121581" y="119627"/>
                  </a:cubicBezTo>
                  <a:close/>
                  <a:moveTo>
                    <a:pt x="315522" y="117672"/>
                  </a:moveTo>
                  <a:cubicBezTo>
                    <a:pt x="313920" y="117672"/>
                    <a:pt x="312496" y="118294"/>
                    <a:pt x="311339" y="119361"/>
                  </a:cubicBezTo>
                  <a:lnTo>
                    <a:pt x="294250" y="136514"/>
                  </a:lnTo>
                  <a:cubicBezTo>
                    <a:pt x="291936" y="138825"/>
                    <a:pt x="291936" y="142468"/>
                    <a:pt x="294250" y="144779"/>
                  </a:cubicBezTo>
                  <a:lnTo>
                    <a:pt x="299768" y="150378"/>
                  </a:lnTo>
                  <a:cubicBezTo>
                    <a:pt x="300925" y="151445"/>
                    <a:pt x="302349" y="152067"/>
                    <a:pt x="303951" y="152067"/>
                  </a:cubicBezTo>
                  <a:cubicBezTo>
                    <a:pt x="305464" y="152067"/>
                    <a:pt x="306977" y="151445"/>
                    <a:pt x="308045" y="150378"/>
                  </a:cubicBezTo>
                  <a:lnTo>
                    <a:pt x="325223" y="133225"/>
                  </a:lnTo>
                  <a:cubicBezTo>
                    <a:pt x="327537" y="130915"/>
                    <a:pt x="327537" y="127271"/>
                    <a:pt x="325223" y="124960"/>
                  </a:cubicBezTo>
                  <a:lnTo>
                    <a:pt x="319616" y="119361"/>
                  </a:lnTo>
                  <a:cubicBezTo>
                    <a:pt x="318548" y="118294"/>
                    <a:pt x="317035" y="117672"/>
                    <a:pt x="315522" y="117672"/>
                  </a:cubicBezTo>
                  <a:close/>
                  <a:moveTo>
                    <a:pt x="214591" y="82921"/>
                  </a:moveTo>
                  <a:cubicBezTo>
                    <a:pt x="211387" y="82921"/>
                    <a:pt x="208717" y="85588"/>
                    <a:pt x="208717" y="88787"/>
                  </a:cubicBezTo>
                  <a:lnTo>
                    <a:pt x="208717" y="121138"/>
                  </a:lnTo>
                  <a:cubicBezTo>
                    <a:pt x="208717" y="124427"/>
                    <a:pt x="211387" y="127004"/>
                    <a:pt x="214591" y="127004"/>
                  </a:cubicBezTo>
                  <a:lnTo>
                    <a:pt x="222512" y="127004"/>
                  </a:lnTo>
                  <a:cubicBezTo>
                    <a:pt x="225716" y="127004"/>
                    <a:pt x="228387" y="124427"/>
                    <a:pt x="228387" y="121138"/>
                  </a:cubicBezTo>
                  <a:lnTo>
                    <a:pt x="228387" y="88787"/>
                  </a:lnTo>
                  <a:cubicBezTo>
                    <a:pt x="228387" y="85588"/>
                    <a:pt x="225716" y="82921"/>
                    <a:pt x="222512" y="82921"/>
                  </a:cubicBezTo>
                  <a:close/>
                  <a:moveTo>
                    <a:pt x="249125" y="0"/>
                  </a:moveTo>
                  <a:cubicBezTo>
                    <a:pt x="328071" y="0"/>
                    <a:pt x="396427" y="37506"/>
                    <a:pt x="430337" y="92342"/>
                  </a:cubicBezTo>
                  <a:cubicBezTo>
                    <a:pt x="449384" y="116961"/>
                    <a:pt x="478489" y="280404"/>
                    <a:pt x="490504" y="347239"/>
                  </a:cubicBezTo>
                  <a:cubicBezTo>
                    <a:pt x="491661" y="353905"/>
                    <a:pt x="492195" y="360748"/>
                    <a:pt x="488368" y="366436"/>
                  </a:cubicBezTo>
                  <a:cubicBezTo>
                    <a:pt x="484452" y="372124"/>
                    <a:pt x="478044" y="375502"/>
                    <a:pt x="471279" y="375502"/>
                  </a:cubicBezTo>
                  <a:lnTo>
                    <a:pt x="443421" y="375502"/>
                  </a:lnTo>
                  <a:cubicBezTo>
                    <a:pt x="431761" y="455046"/>
                    <a:pt x="445735" y="510593"/>
                    <a:pt x="395448" y="517081"/>
                  </a:cubicBezTo>
                  <a:cubicBezTo>
                    <a:pt x="392243" y="517437"/>
                    <a:pt x="361270" y="517437"/>
                    <a:pt x="335548" y="517259"/>
                  </a:cubicBezTo>
                  <a:cubicBezTo>
                    <a:pt x="326291" y="517259"/>
                    <a:pt x="317391" y="520903"/>
                    <a:pt x="310894" y="527391"/>
                  </a:cubicBezTo>
                  <a:cubicBezTo>
                    <a:pt x="304307" y="533879"/>
                    <a:pt x="300569" y="542767"/>
                    <a:pt x="300569" y="552010"/>
                  </a:cubicBezTo>
                  <a:lnTo>
                    <a:pt x="300569" y="568452"/>
                  </a:lnTo>
                  <a:cubicBezTo>
                    <a:pt x="300569" y="576628"/>
                    <a:pt x="293983" y="583294"/>
                    <a:pt x="285705" y="583294"/>
                  </a:cubicBezTo>
                  <a:lnTo>
                    <a:pt x="104315" y="583294"/>
                  </a:lnTo>
                  <a:cubicBezTo>
                    <a:pt x="96037" y="583294"/>
                    <a:pt x="89362" y="576628"/>
                    <a:pt x="89362" y="568452"/>
                  </a:cubicBezTo>
                  <a:lnTo>
                    <a:pt x="89362" y="458601"/>
                  </a:lnTo>
                  <a:cubicBezTo>
                    <a:pt x="89362" y="441359"/>
                    <a:pt x="82242" y="424917"/>
                    <a:pt x="69603" y="413096"/>
                  </a:cubicBezTo>
                  <a:cubicBezTo>
                    <a:pt x="37472" y="383056"/>
                    <a:pt x="-7831" y="348306"/>
                    <a:pt x="1159" y="186196"/>
                  </a:cubicBezTo>
                  <a:cubicBezTo>
                    <a:pt x="10326" y="20619"/>
                    <a:pt x="136534" y="0"/>
                    <a:pt x="2491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stats-circular-filled-graphic_59099"/>
            <p:cNvSpPr>
              <a:spLocks noChangeAspect="1"/>
            </p:cNvSpPr>
            <p:nvPr/>
          </p:nvSpPr>
          <p:spPr bwMode="auto">
            <a:xfrm>
              <a:off x="10316" y="3213"/>
              <a:ext cx="829" cy="826"/>
            </a:xfrm>
            <a:custGeom>
              <a:avLst/>
              <a:gdLst>
                <a:gd name="connsiteX0" fmla="*/ 251028 w 602469"/>
                <a:gd name="connsiteY0" fmla="*/ 37801 h 599857"/>
                <a:gd name="connsiteX1" fmla="*/ 268719 w 602469"/>
                <a:gd name="connsiteY1" fmla="*/ 43054 h 599857"/>
                <a:gd name="connsiteX2" fmla="*/ 276848 w 602469"/>
                <a:gd name="connsiteY2" fmla="*/ 60723 h 599857"/>
                <a:gd name="connsiteX3" fmla="*/ 276848 w 602469"/>
                <a:gd name="connsiteY3" fmla="*/ 332439 h 599857"/>
                <a:gd name="connsiteX4" fmla="*/ 538873 w 602469"/>
                <a:gd name="connsiteY4" fmla="*/ 332439 h 599857"/>
                <a:gd name="connsiteX5" fmla="*/ 556086 w 602469"/>
                <a:gd name="connsiteY5" fmla="*/ 340557 h 599857"/>
                <a:gd name="connsiteX6" fmla="*/ 561824 w 602469"/>
                <a:gd name="connsiteY6" fmla="*/ 358703 h 599857"/>
                <a:gd name="connsiteX7" fmla="*/ 282585 w 602469"/>
                <a:gd name="connsiteY7" fmla="*/ 599857 h 599857"/>
                <a:gd name="connsiteX8" fmla="*/ 0 w 602469"/>
                <a:gd name="connsiteY8" fmla="*/ 317635 h 599857"/>
                <a:gd name="connsiteX9" fmla="*/ 251028 w 602469"/>
                <a:gd name="connsiteY9" fmla="*/ 37801 h 599857"/>
                <a:gd name="connsiteX10" fmla="*/ 326597 w 602469"/>
                <a:gd name="connsiteY10" fmla="*/ 92 h 599857"/>
                <a:gd name="connsiteX11" fmla="*/ 602469 w 602469"/>
                <a:gd name="connsiteY11" fmla="*/ 284713 h 599857"/>
                <a:gd name="connsiteX12" fmla="*/ 598644 w 602469"/>
                <a:gd name="connsiteY12" fmla="*/ 293787 h 599857"/>
                <a:gd name="connsiteX13" fmla="*/ 589560 w 602469"/>
                <a:gd name="connsiteY13" fmla="*/ 297607 h 599857"/>
                <a:gd name="connsiteX14" fmla="*/ 313210 w 602469"/>
                <a:gd name="connsiteY14" fmla="*/ 298085 h 599857"/>
                <a:gd name="connsiteX15" fmla="*/ 313210 w 602469"/>
                <a:gd name="connsiteY15" fmla="*/ 12508 h 599857"/>
                <a:gd name="connsiteX16" fmla="*/ 317035 w 602469"/>
                <a:gd name="connsiteY16" fmla="*/ 3434 h 599857"/>
                <a:gd name="connsiteX17" fmla="*/ 326597 w 602469"/>
                <a:gd name="connsiteY17" fmla="*/ 92 h 59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02469" h="599857">
                  <a:moveTo>
                    <a:pt x="251028" y="37801"/>
                  </a:moveTo>
                  <a:cubicBezTo>
                    <a:pt x="257244" y="36846"/>
                    <a:pt x="263938" y="38756"/>
                    <a:pt x="268719" y="43054"/>
                  </a:cubicBezTo>
                  <a:cubicBezTo>
                    <a:pt x="273979" y="47829"/>
                    <a:pt x="276848" y="54037"/>
                    <a:pt x="276848" y="60723"/>
                  </a:cubicBezTo>
                  <a:lnTo>
                    <a:pt x="276848" y="332439"/>
                  </a:lnTo>
                  <a:lnTo>
                    <a:pt x="538873" y="332439"/>
                  </a:lnTo>
                  <a:cubicBezTo>
                    <a:pt x="545567" y="332439"/>
                    <a:pt x="551783" y="335304"/>
                    <a:pt x="556086" y="340557"/>
                  </a:cubicBezTo>
                  <a:cubicBezTo>
                    <a:pt x="560867" y="345332"/>
                    <a:pt x="562780" y="352018"/>
                    <a:pt x="561824" y="358703"/>
                  </a:cubicBezTo>
                  <a:cubicBezTo>
                    <a:pt x="541741" y="496232"/>
                    <a:pt x="421726" y="599857"/>
                    <a:pt x="282585" y="599857"/>
                  </a:cubicBezTo>
                  <a:cubicBezTo>
                    <a:pt x="126709" y="599857"/>
                    <a:pt x="0" y="473311"/>
                    <a:pt x="0" y="317635"/>
                  </a:cubicBezTo>
                  <a:cubicBezTo>
                    <a:pt x="0" y="174375"/>
                    <a:pt x="108061" y="53560"/>
                    <a:pt x="251028" y="37801"/>
                  </a:cubicBezTo>
                  <a:close/>
                  <a:moveTo>
                    <a:pt x="326597" y="92"/>
                  </a:moveTo>
                  <a:cubicBezTo>
                    <a:pt x="479116" y="10120"/>
                    <a:pt x="597688" y="132374"/>
                    <a:pt x="602469" y="284713"/>
                  </a:cubicBezTo>
                  <a:cubicBezTo>
                    <a:pt x="602469" y="288056"/>
                    <a:pt x="601035" y="291399"/>
                    <a:pt x="598644" y="293787"/>
                  </a:cubicBezTo>
                  <a:cubicBezTo>
                    <a:pt x="596254" y="296175"/>
                    <a:pt x="592907" y="297607"/>
                    <a:pt x="589560" y="297607"/>
                  </a:cubicBezTo>
                  <a:lnTo>
                    <a:pt x="313210" y="298085"/>
                  </a:lnTo>
                  <a:lnTo>
                    <a:pt x="313210" y="12508"/>
                  </a:lnTo>
                  <a:cubicBezTo>
                    <a:pt x="313210" y="9165"/>
                    <a:pt x="314644" y="5822"/>
                    <a:pt x="317035" y="3434"/>
                  </a:cubicBezTo>
                  <a:cubicBezTo>
                    <a:pt x="319904" y="1047"/>
                    <a:pt x="323250" y="-386"/>
                    <a:pt x="326597" y="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two-databases_51333"/>
            <p:cNvSpPr>
              <a:spLocks noChangeAspect="1"/>
            </p:cNvSpPr>
            <p:nvPr/>
          </p:nvSpPr>
          <p:spPr bwMode="auto">
            <a:xfrm>
              <a:off x="8074" y="3273"/>
              <a:ext cx="830" cy="799"/>
            </a:xfrm>
            <a:custGeom>
              <a:avLst/>
              <a:gdLst>
                <a:gd name="connsiteX0" fmla="*/ 229534 w 596711"/>
                <a:gd name="connsiteY0" fmla="*/ 417307 h 574373"/>
                <a:gd name="connsiteX1" fmla="*/ 413123 w 596711"/>
                <a:gd name="connsiteY1" fmla="*/ 478892 h 574373"/>
                <a:gd name="connsiteX2" fmla="*/ 595755 w 596711"/>
                <a:gd name="connsiteY2" fmla="*/ 417307 h 574373"/>
                <a:gd name="connsiteX3" fmla="*/ 596711 w 596711"/>
                <a:gd name="connsiteY3" fmla="*/ 422081 h 574373"/>
                <a:gd name="connsiteX4" fmla="*/ 596711 w 596711"/>
                <a:gd name="connsiteY4" fmla="*/ 507537 h 574373"/>
                <a:gd name="connsiteX5" fmla="*/ 413123 w 596711"/>
                <a:gd name="connsiteY5" fmla="*/ 574373 h 574373"/>
                <a:gd name="connsiteX6" fmla="*/ 229534 w 596711"/>
                <a:gd name="connsiteY6" fmla="*/ 507537 h 574373"/>
                <a:gd name="connsiteX7" fmla="*/ 229534 w 596711"/>
                <a:gd name="connsiteY7" fmla="*/ 422081 h 574373"/>
                <a:gd name="connsiteX8" fmla="*/ 229534 w 596711"/>
                <a:gd name="connsiteY8" fmla="*/ 287877 h 574373"/>
                <a:gd name="connsiteX9" fmla="*/ 413123 w 596711"/>
                <a:gd name="connsiteY9" fmla="*/ 349963 h 574373"/>
                <a:gd name="connsiteX10" fmla="*/ 595755 w 596711"/>
                <a:gd name="connsiteY10" fmla="*/ 287877 h 574373"/>
                <a:gd name="connsiteX11" fmla="*/ 596711 w 596711"/>
                <a:gd name="connsiteY11" fmla="*/ 293130 h 574373"/>
                <a:gd name="connsiteX12" fmla="*/ 596711 w 596711"/>
                <a:gd name="connsiteY12" fmla="*/ 378618 h 574373"/>
                <a:gd name="connsiteX13" fmla="*/ 413123 w 596711"/>
                <a:gd name="connsiteY13" fmla="*/ 445480 h 574373"/>
                <a:gd name="connsiteX14" fmla="*/ 229534 w 596711"/>
                <a:gd name="connsiteY14" fmla="*/ 378618 h 574373"/>
                <a:gd name="connsiteX15" fmla="*/ 229534 w 596711"/>
                <a:gd name="connsiteY15" fmla="*/ 293130 h 574373"/>
                <a:gd name="connsiteX16" fmla="*/ 0 w 596711"/>
                <a:gd name="connsiteY16" fmla="*/ 287877 h 574373"/>
                <a:gd name="connsiteX17" fmla="*/ 183584 w 596711"/>
                <a:gd name="connsiteY17" fmla="*/ 349492 h 574373"/>
                <a:gd name="connsiteX18" fmla="*/ 203663 w 596711"/>
                <a:gd name="connsiteY18" fmla="*/ 349015 h 574373"/>
                <a:gd name="connsiteX19" fmla="*/ 203663 w 596711"/>
                <a:gd name="connsiteY19" fmla="*/ 373852 h 574373"/>
                <a:gd name="connsiteX20" fmla="*/ 203663 w 596711"/>
                <a:gd name="connsiteY20" fmla="*/ 444542 h 574373"/>
                <a:gd name="connsiteX21" fmla="*/ 183584 w 596711"/>
                <a:gd name="connsiteY21" fmla="*/ 445020 h 574373"/>
                <a:gd name="connsiteX22" fmla="*/ 0 w 596711"/>
                <a:gd name="connsiteY22" fmla="*/ 378151 h 574373"/>
                <a:gd name="connsiteX23" fmla="*/ 0 w 596711"/>
                <a:gd name="connsiteY23" fmla="*/ 292653 h 574373"/>
                <a:gd name="connsiteX24" fmla="*/ 0 w 596711"/>
                <a:gd name="connsiteY24" fmla="*/ 158524 h 574373"/>
                <a:gd name="connsiteX25" fmla="*/ 183584 w 596711"/>
                <a:gd name="connsiteY25" fmla="*/ 220580 h 574373"/>
                <a:gd name="connsiteX26" fmla="*/ 203663 w 596711"/>
                <a:gd name="connsiteY26" fmla="*/ 220103 h 574373"/>
                <a:gd name="connsiteX27" fmla="*/ 203663 w 596711"/>
                <a:gd name="connsiteY27" fmla="*/ 315574 h 574373"/>
                <a:gd name="connsiteX28" fmla="*/ 183584 w 596711"/>
                <a:gd name="connsiteY28" fmla="*/ 316051 h 574373"/>
                <a:gd name="connsiteX29" fmla="*/ 0 w 596711"/>
                <a:gd name="connsiteY29" fmla="*/ 249221 h 574373"/>
                <a:gd name="connsiteX30" fmla="*/ 0 w 596711"/>
                <a:gd name="connsiteY30" fmla="*/ 163775 h 574373"/>
                <a:gd name="connsiteX31" fmla="*/ 413123 w 596711"/>
                <a:gd name="connsiteY31" fmla="*/ 129353 h 574373"/>
                <a:gd name="connsiteX32" fmla="*/ 596711 w 596711"/>
                <a:gd name="connsiteY32" fmla="*/ 196204 h 574373"/>
                <a:gd name="connsiteX33" fmla="*/ 596711 w 596711"/>
                <a:gd name="connsiteY33" fmla="*/ 251118 h 574373"/>
                <a:gd name="connsiteX34" fmla="*/ 413123 w 596711"/>
                <a:gd name="connsiteY34" fmla="*/ 317970 h 574373"/>
                <a:gd name="connsiteX35" fmla="*/ 229534 w 596711"/>
                <a:gd name="connsiteY35" fmla="*/ 251118 h 574373"/>
                <a:gd name="connsiteX36" fmla="*/ 229534 w 596711"/>
                <a:gd name="connsiteY36" fmla="*/ 196204 h 574373"/>
                <a:gd name="connsiteX37" fmla="*/ 413123 w 596711"/>
                <a:gd name="connsiteY37" fmla="*/ 129353 h 574373"/>
                <a:gd name="connsiteX38" fmla="*/ 183589 w 596711"/>
                <a:gd name="connsiteY38" fmla="*/ 0 h 574373"/>
                <a:gd name="connsiteX39" fmla="*/ 367177 w 596711"/>
                <a:gd name="connsiteY39" fmla="*/ 66851 h 574373"/>
                <a:gd name="connsiteX40" fmla="*/ 367177 w 596711"/>
                <a:gd name="connsiteY40" fmla="*/ 105530 h 574373"/>
                <a:gd name="connsiteX41" fmla="*/ 204147 w 596711"/>
                <a:gd name="connsiteY41" fmla="*/ 188139 h 574373"/>
                <a:gd name="connsiteX42" fmla="*/ 183589 w 596711"/>
                <a:gd name="connsiteY42" fmla="*/ 188617 h 574373"/>
                <a:gd name="connsiteX43" fmla="*/ 0 w 596711"/>
                <a:gd name="connsiteY43" fmla="*/ 121765 h 574373"/>
                <a:gd name="connsiteX44" fmla="*/ 0 w 596711"/>
                <a:gd name="connsiteY44" fmla="*/ 66851 h 574373"/>
                <a:gd name="connsiteX45" fmla="*/ 183589 w 596711"/>
                <a:gd name="connsiteY45" fmla="*/ 0 h 574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96711" h="574373">
                  <a:moveTo>
                    <a:pt x="229534" y="417307"/>
                  </a:moveTo>
                  <a:cubicBezTo>
                    <a:pt x="236705" y="451680"/>
                    <a:pt x="316547" y="478892"/>
                    <a:pt x="413123" y="478892"/>
                  </a:cubicBezTo>
                  <a:cubicBezTo>
                    <a:pt x="509698" y="478892"/>
                    <a:pt x="589061" y="451680"/>
                    <a:pt x="595755" y="417307"/>
                  </a:cubicBezTo>
                  <a:cubicBezTo>
                    <a:pt x="596233" y="418739"/>
                    <a:pt x="596711" y="420172"/>
                    <a:pt x="596711" y="422081"/>
                  </a:cubicBezTo>
                  <a:lnTo>
                    <a:pt x="596711" y="507537"/>
                  </a:lnTo>
                  <a:cubicBezTo>
                    <a:pt x="596711" y="544774"/>
                    <a:pt x="514479" y="574373"/>
                    <a:pt x="413123" y="574373"/>
                  </a:cubicBezTo>
                  <a:cubicBezTo>
                    <a:pt x="311766" y="574373"/>
                    <a:pt x="229534" y="544774"/>
                    <a:pt x="229534" y="507537"/>
                  </a:cubicBezTo>
                  <a:lnTo>
                    <a:pt x="229534" y="422081"/>
                  </a:lnTo>
                  <a:close/>
                  <a:moveTo>
                    <a:pt x="229534" y="287877"/>
                  </a:moveTo>
                  <a:cubicBezTo>
                    <a:pt x="236705" y="322741"/>
                    <a:pt x="316547" y="349963"/>
                    <a:pt x="413123" y="349963"/>
                  </a:cubicBezTo>
                  <a:cubicBezTo>
                    <a:pt x="509698" y="349963"/>
                    <a:pt x="589061" y="322741"/>
                    <a:pt x="595755" y="287877"/>
                  </a:cubicBezTo>
                  <a:cubicBezTo>
                    <a:pt x="596233" y="289787"/>
                    <a:pt x="596711" y="291220"/>
                    <a:pt x="596711" y="293130"/>
                  </a:cubicBezTo>
                  <a:lnTo>
                    <a:pt x="596711" y="378618"/>
                  </a:lnTo>
                  <a:cubicBezTo>
                    <a:pt x="596711" y="415392"/>
                    <a:pt x="514479" y="445480"/>
                    <a:pt x="413123" y="445480"/>
                  </a:cubicBezTo>
                  <a:cubicBezTo>
                    <a:pt x="311766" y="445480"/>
                    <a:pt x="229534" y="415392"/>
                    <a:pt x="229534" y="378618"/>
                  </a:cubicBezTo>
                  <a:lnTo>
                    <a:pt x="229534" y="293130"/>
                  </a:lnTo>
                  <a:close/>
                  <a:moveTo>
                    <a:pt x="0" y="287877"/>
                  </a:moveTo>
                  <a:cubicBezTo>
                    <a:pt x="7171" y="322267"/>
                    <a:pt x="86533" y="349492"/>
                    <a:pt x="183584" y="349492"/>
                  </a:cubicBezTo>
                  <a:cubicBezTo>
                    <a:pt x="190277" y="349492"/>
                    <a:pt x="196970" y="349492"/>
                    <a:pt x="203663" y="349015"/>
                  </a:cubicBezTo>
                  <a:lnTo>
                    <a:pt x="203663" y="373852"/>
                  </a:lnTo>
                  <a:lnTo>
                    <a:pt x="203663" y="444542"/>
                  </a:lnTo>
                  <a:cubicBezTo>
                    <a:pt x="196970" y="445020"/>
                    <a:pt x="190277" y="445020"/>
                    <a:pt x="183584" y="445020"/>
                  </a:cubicBezTo>
                  <a:cubicBezTo>
                    <a:pt x="82230" y="445020"/>
                    <a:pt x="0" y="414929"/>
                    <a:pt x="0" y="378151"/>
                  </a:cubicBezTo>
                  <a:lnTo>
                    <a:pt x="0" y="292653"/>
                  </a:lnTo>
                  <a:close/>
                  <a:moveTo>
                    <a:pt x="0" y="158524"/>
                  </a:moveTo>
                  <a:cubicBezTo>
                    <a:pt x="7171" y="193371"/>
                    <a:pt x="86533" y="220580"/>
                    <a:pt x="183584" y="220580"/>
                  </a:cubicBezTo>
                  <a:cubicBezTo>
                    <a:pt x="190277" y="220580"/>
                    <a:pt x="196970" y="220580"/>
                    <a:pt x="203663" y="220103"/>
                  </a:cubicBezTo>
                  <a:lnTo>
                    <a:pt x="203663" y="315574"/>
                  </a:lnTo>
                  <a:cubicBezTo>
                    <a:pt x="196970" y="316051"/>
                    <a:pt x="190277" y="316051"/>
                    <a:pt x="183584" y="316051"/>
                  </a:cubicBezTo>
                  <a:cubicBezTo>
                    <a:pt x="82230" y="316051"/>
                    <a:pt x="0" y="285978"/>
                    <a:pt x="0" y="249221"/>
                  </a:cubicBezTo>
                  <a:lnTo>
                    <a:pt x="0" y="163775"/>
                  </a:lnTo>
                  <a:close/>
                  <a:moveTo>
                    <a:pt x="413123" y="129353"/>
                  </a:moveTo>
                  <a:cubicBezTo>
                    <a:pt x="514479" y="129353"/>
                    <a:pt x="596711" y="159436"/>
                    <a:pt x="596711" y="196204"/>
                  </a:cubicBezTo>
                  <a:lnTo>
                    <a:pt x="596711" y="251118"/>
                  </a:lnTo>
                  <a:cubicBezTo>
                    <a:pt x="596711" y="288364"/>
                    <a:pt x="514479" y="317970"/>
                    <a:pt x="413123" y="317970"/>
                  </a:cubicBezTo>
                  <a:cubicBezTo>
                    <a:pt x="311766" y="317970"/>
                    <a:pt x="229534" y="288364"/>
                    <a:pt x="229534" y="251118"/>
                  </a:cubicBezTo>
                  <a:lnTo>
                    <a:pt x="229534" y="196204"/>
                  </a:lnTo>
                  <a:cubicBezTo>
                    <a:pt x="229534" y="159436"/>
                    <a:pt x="311766" y="129353"/>
                    <a:pt x="413123" y="129353"/>
                  </a:cubicBezTo>
                  <a:close/>
                  <a:moveTo>
                    <a:pt x="183589" y="0"/>
                  </a:moveTo>
                  <a:cubicBezTo>
                    <a:pt x="284945" y="0"/>
                    <a:pt x="367177" y="30083"/>
                    <a:pt x="367177" y="66851"/>
                  </a:cubicBezTo>
                  <a:lnTo>
                    <a:pt x="367177" y="105530"/>
                  </a:lnTo>
                  <a:cubicBezTo>
                    <a:pt x="282554" y="112693"/>
                    <a:pt x="207493" y="140388"/>
                    <a:pt x="204147" y="188139"/>
                  </a:cubicBezTo>
                  <a:cubicBezTo>
                    <a:pt x="197453" y="188617"/>
                    <a:pt x="190282" y="188617"/>
                    <a:pt x="183589" y="188617"/>
                  </a:cubicBezTo>
                  <a:cubicBezTo>
                    <a:pt x="82232" y="188617"/>
                    <a:pt x="0" y="158534"/>
                    <a:pt x="0" y="121765"/>
                  </a:cubicBezTo>
                  <a:lnTo>
                    <a:pt x="0" y="66851"/>
                  </a:lnTo>
                  <a:cubicBezTo>
                    <a:pt x="0" y="30083"/>
                    <a:pt x="82232" y="0"/>
                    <a:pt x="18358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文本框 28"/>
          <p:cNvSpPr txBox="1"/>
          <p:nvPr/>
        </p:nvSpPr>
        <p:spPr>
          <a:xfrm>
            <a:off x="8401050" y="1148080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FD8D22"/>
                </a:solidFill>
                <a:latin typeface="方正稚艺简体" panose="03000509000000000000" charset="-122"/>
                <a:ea typeface="方正稚艺简体" panose="03000509000000000000" charset="-122"/>
              </a:rPr>
              <a:t>4</a:t>
            </a:r>
            <a:endParaRPr lang="en-US" altLang="zh-CN" sz="8000" b="1">
              <a:solidFill>
                <a:srgbClr val="FD8D22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9023350" y="13373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D8D22"/>
                </a:solidFill>
              </a:rPr>
              <a:t>标题</a:t>
            </a:r>
            <a:endParaRPr lang="zh-CN" altLang="en-US" b="1">
              <a:solidFill>
                <a:srgbClr val="FD8D22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023350" y="180403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图形的立体感使用渐变色做成，颜色都是可以随意调整的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401050" y="2776855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E54857"/>
                </a:solidFill>
                <a:latin typeface="方正稚艺简体" panose="03000509000000000000" charset="-122"/>
                <a:ea typeface="方正稚艺简体" panose="03000509000000000000" charset="-122"/>
              </a:rPr>
              <a:t>5</a:t>
            </a:r>
            <a:endParaRPr lang="en-US" altLang="zh-CN" sz="8000" b="1">
              <a:solidFill>
                <a:srgbClr val="E54857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023350" y="302450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E54857"/>
                </a:solidFill>
              </a:rPr>
              <a:t>标题</a:t>
            </a:r>
            <a:endParaRPr lang="zh-CN" altLang="en-US" b="1">
              <a:solidFill>
                <a:srgbClr val="E54857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9023350" y="349694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图形的大小等均可以自由调整。同时图标也是可以随意更换的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401050" y="4409440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BB120F"/>
                </a:solidFill>
                <a:latin typeface="方正稚艺简体" panose="03000509000000000000" charset="-122"/>
                <a:ea typeface="方正稚艺简体" panose="03000509000000000000" charset="-122"/>
              </a:rPr>
              <a:t>6</a:t>
            </a:r>
            <a:endParaRPr lang="en-US" altLang="zh-CN" sz="8000" b="1">
              <a:solidFill>
                <a:srgbClr val="BB120F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9023350" y="462026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BB120F"/>
                </a:solidFill>
              </a:rPr>
              <a:t>标题</a:t>
            </a:r>
            <a:endParaRPr lang="zh-CN" altLang="en-US" b="1">
              <a:solidFill>
                <a:srgbClr val="BB120F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023350" y="5092700"/>
            <a:ext cx="28911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此处输入文本描述，文字不宜过多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3116580" y="1148080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66D2DC"/>
                </a:solidFill>
                <a:latin typeface="方正稚艺简体" panose="03000509000000000000" charset="-122"/>
                <a:ea typeface="方正稚艺简体" panose="03000509000000000000" charset="-122"/>
              </a:rPr>
              <a:t>1</a:t>
            </a:r>
            <a:endParaRPr lang="en-US" altLang="zh-CN" sz="8000" b="1">
              <a:solidFill>
                <a:srgbClr val="66D2DC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3116580" y="2776855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30B4E4"/>
                </a:solidFill>
                <a:latin typeface="方正稚艺简体" panose="03000509000000000000" charset="-122"/>
                <a:ea typeface="方正稚艺简体" panose="03000509000000000000" charset="-122"/>
              </a:rPr>
              <a:t>2</a:t>
            </a:r>
            <a:endParaRPr lang="en-US" altLang="zh-CN" sz="8000" b="1">
              <a:solidFill>
                <a:srgbClr val="30B4E4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3116580" y="4409440"/>
            <a:ext cx="667385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8000" b="1">
                <a:solidFill>
                  <a:srgbClr val="2F5597"/>
                </a:solidFill>
                <a:latin typeface="方正稚艺简体" panose="03000509000000000000" charset="-122"/>
                <a:ea typeface="方正稚艺简体" panose="03000509000000000000" charset="-122"/>
              </a:rPr>
              <a:t>3</a:t>
            </a:r>
            <a:endParaRPr lang="en-US" altLang="zh-CN" sz="8000" b="1">
              <a:solidFill>
                <a:srgbClr val="2F5597"/>
              </a:solidFill>
              <a:latin typeface="方正稚艺简体" panose="03000509000000000000" charset="-122"/>
              <a:ea typeface="方正稚艺简体" panose="03000509000000000000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539365" y="13373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66D2DC"/>
                </a:solidFill>
              </a:rPr>
              <a:t>标题</a:t>
            </a:r>
            <a:endParaRPr lang="zh-CN" altLang="en-US" b="1">
              <a:solidFill>
                <a:srgbClr val="66D2DC"/>
              </a:solidFill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288290" y="1804035"/>
            <a:ext cx="28911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此处输入文本描述，文字不宜过多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539365" y="302450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30B4E4"/>
                </a:solidFill>
              </a:rPr>
              <a:t>标题</a:t>
            </a:r>
            <a:endParaRPr lang="zh-CN" altLang="en-US" b="1">
              <a:solidFill>
                <a:srgbClr val="30B4E4"/>
              </a:solidFill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288290" y="3496945"/>
            <a:ext cx="28911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此处输入文本描述，文字不宜过多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539365" y="462026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2F5597"/>
                </a:solidFill>
              </a:rPr>
              <a:t>标题</a:t>
            </a:r>
            <a:endParaRPr lang="zh-CN" altLang="en-US" b="1">
              <a:solidFill>
                <a:srgbClr val="2F5597"/>
              </a:solidFill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288290" y="5092700"/>
            <a:ext cx="289115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此处输入文本描述，文字不宜过多</a:t>
            </a:r>
            <a:endParaRPr lang="zh-CN" altLang="en-US" sz="1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7" name="组合 36"/>
          <p:cNvGrpSpPr/>
          <p:nvPr/>
        </p:nvGrpSpPr>
        <p:grpSpPr>
          <a:xfrm>
            <a:off x="2076450" y="958850"/>
            <a:ext cx="8402320" cy="4949190"/>
            <a:chOff x="3270" y="2294"/>
            <a:chExt cx="13232" cy="7794"/>
          </a:xfrm>
        </p:grpSpPr>
        <p:grpSp>
          <p:nvGrpSpPr>
            <p:cNvPr id="31" name="组合 30"/>
            <p:cNvGrpSpPr/>
            <p:nvPr/>
          </p:nvGrpSpPr>
          <p:grpSpPr>
            <a:xfrm>
              <a:off x="3270" y="2294"/>
              <a:ext cx="13232" cy="7794"/>
              <a:chOff x="3270" y="2294"/>
              <a:chExt cx="13232" cy="7794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3270" y="2294"/>
                <a:ext cx="13232" cy="7795"/>
                <a:chOff x="3120" y="2979"/>
                <a:chExt cx="9380" cy="7795"/>
              </a:xfrm>
            </p:grpSpPr>
            <p:sp>
              <p:nvSpPr>
                <p:cNvPr id="5" name="五边形 4"/>
                <p:cNvSpPr/>
                <p:nvPr/>
              </p:nvSpPr>
              <p:spPr>
                <a:xfrm rot="16200000">
                  <a:off x="1934" y="8078"/>
                  <a:ext cx="4445" cy="946"/>
                </a:xfrm>
                <a:prstGeom prst="homePlate">
                  <a:avLst/>
                </a:prstGeom>
                <a:gradFill>
                  <a:gsLst>
                    <a:gs pos="50000">
                      <a:srgbClr val="FC9536"/>
                    </a:gs>
                    <a:gs pos="50000">
                      <a:srgbClr val="FF7800"/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139700" dist="38100" sx="96000" sy="960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6" name="五边形 5"/>
                <p:cNvSpPr/>
                <p:nvPr/>
              </p:nvSpPr>
              <p:spPr>
                <a:xfrm rot="16200000">
                  <a:off x="3287" y="7656"/>
                  <a:ext cx="5289" cy="946"/>
                </a:xfrm>
                <a:prstGeom prst="homePlate">
                  <a:avLst/>
                </a:prstGeom>
                <a:gradFill>
                  <a:gsLst>
                    <a:gs pos="50000">
                      <a:srgbClr val="DB4D5A"/>
                    </a:gs>
                    <a:gs pos="50000">
                      <a:srgbClr val="D12331"/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139700" dist="38100" sx="96000" sy="960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7" name="五边形 6"/>
                <p:cNvSpPr/>
                <p:nvPr/>
              </p:nvSpPr>
              <p:spPr>
                <a:xfrm rot="16200000">
                  <a:off x="4708" y="7218"/>
                  <a:ext cx="6166" cy="946"/>
                </a:xfrm>
                <a:prstGeom prst="homePlate">
                  <a:avLst/>
                </a:prstGeom>
                <a:gradFill>
                  <a:gsLst>
                    <a:gs pos="50000">
                      <a:srgbClr val="A24164"/>
                    </a:gs>
                    <a:gs pos="50000">
                      <a:srgbClr val="8B103E"/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139700" dist="38100" sx="96000" sy="960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8" name="五边形 7"/>
                <p:cNvSpPr/>
                <p:nvPr/>
              </p:nvSpPr>
              <p:spPr>
                <a:xfrm rot="16200000">
                  <a:off x="6090" y="6792"/>
                  <a:ext cx="7019" cy="946"/>
                </a:xfrm>
                <a:prstGeom prst="homePlate">
                  <a:avLst/>
                </a:prstGeom>
                <a:gradFill>
                  <a:gsLst>
                    <a:gs pos="50000">
                      <a:srgbClr val="3A769A"/>
                    </a:gs>
                    <a:gs pos="50000">
                      <a:srgbClr val="065482"/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139700" dist="38100" sx="96000" sy="960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9" name="五边形 8"/>
                <p:cNvSpPr/>
                <p:nvPr/>
              </p:nvSpPr>
              <p:spPr>
                <a:xfrm rot="16200000">
                  <a:off x="7620" y="6396"/>
                  <a:ext cx="7780" cy="946"/>
                </a:xfrm>
                <a:prstGeom prst="homePlate">
                  <a:avLst/>
                </a:prstGeom>
                <a:gradFill>
                  <a:gsLst>
                    <a:gs pos="50000">
                      <a:srgbClr val="61C1EC"/>
                    </a:gs>
                    <a:gs pos="50000">
                      <a:srgbClr val="33B2E5"/>
                    </a:gs>
                  </a:gsLst>
                  <a:lin ang="16200000" scaled="0"/>
                </a:gradFill>
                <a:ln>
                  <a:noFill/>
                </a:ln>
                <a:effectLst>
                  <a:outerShdw blurRad="139700" dist="38100" sx="96000" sy="960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Overflow="overflow" horzOverflow="overflow" vert="horz" wrap="square" numCol="1" spcCol="0" rtlCol="0" fromWordArt="0" anchor="ctr" anchorCtr="0" forceAA="0" compatLnSpc="1">
                  <a:noAutofit/>
                </a:bodyPr>
                <a:p>
                  <a:pPr lvl="0" algn="ctr">
                    <a:buClrTx/>
                    <a:buSzTx/>
                    <a:buFontTx/>
                  </a:pPr>
                  <a:endParaRPr lang="zh-CN" altLang="en-US">
                    <a:sym typeface="+mn-ea"/>
                  </a:endParaRPr>
                </a:p>
              </p:txBody>
            </p:sp>
            <p:sp>
              <p:nvSpPr>
                <p:cNvPr id="12" name="椭圆 11"/>
                <p:cNvSpPr/>
                <p:nvPr/>
              </p:nvSpPr>
              <p:spPr>
                <a:xfrm>
                  <a:off x="3120" y="8234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4" name="椭圆 13"/>
                <p:cNvSpPr/>
                <p:nvPr/>
              </p:nvSpPr>
              <p:spPr>
                <a:xfrm>
                  <a:off x="4880" y="8234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5" name="椭圆 14"/>
                <p:cNvSpPr/>
                <p:nvPr/>
              </p:nvSpPr>
              <p:spPr>
                <a:xfrm>
                  <a:off x="6750" y="8234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8540" y="8234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7" name="椭圆 16"/>
                <p:cNvSpPr/>
                <p:nvPr/>
              </p:nvSpPr>
              <p:spPr>
                <a:xfrm>
                  <a:off x="10460" y="8234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3120" y="9098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4880" y="9098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6750" y="9098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1" name="椭圆 20"/>
                <p:cNvSpPr/>
                <p:nvPr/>
              </p:nvSpPr>
              <p:spPr>
                <a:xfrm>
                  <a:off x="8540" y="9098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22" name="椭圆 21"/>
                <p:cNvSpPr/>
                <p:nvPr/>
              </p:nvSpPr>
              <p:spPr>
                <a:xfrm>
                  <a:off x="10460" y="9098"/>
                  <a:ext cx="2041" cy="69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ffectLst>
                  <a:outerShdw blurRad="50800" dist="50800" dir="21060000" algn="ctr" rotWithShape="0">
                    <a:srgbClr val="000000">
                      <a:alpha val="43000"/>
                    </a:srgbClr>
                  </a:outerShdw>
                  <a:softEdge rad="2032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0" name="矩形 9"/>
                <p:cNvSpPr/>
                <p:nvPr/>
              </p:nvSpPr>
              <p:spPr>
                <a:xfrm>
                  <a:off x="3370" y="8497"/>
                  <a:ext cx="8941" cy="99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5" name="analytics_230928"/>
              <p:cNvSpPr>
                <a:spLocks noChangeAspect="1"/>
              </p:cNvSpPr>
              <p:nvPr/>
            </p:nvSpPr>
            <p:spPr bwMode="auto">
              <a:xfrm>
                <a:off x="9533" y="9288"/>
                <a:ext cx="580" cy="580"/>
              </a:xfrm>
              <a:custGeom>
                <a:avLst/>
                <a:gdLst>
                  <a:gd name="T0" fmla="*/ 4096 w 6827"/>
                  <a:gd name="T1" fmla="*/ 4551 h 6827"/>
                  <a:gd name="T2" fmla="*/ 6258 w 6827"/>
                  <a:gd name="T3" fmla="*/ 4096 h 6827"/>
                  <a:gd name="T4" fmla="*/ 2348 w 6827"/>
                  <a:gd name="T5" fmla="*/ 4911 h 6827"/>
                  <a:gd name="T6" fmla="*/ 569 w 6827"/>
                  <a:gd name="T7" fmla="*/ 4551 h 6827"/>
                  <a:gd name="T8" fmla="*/ 569 w 6827"/>
                  <a:gd name="T9" fmla="*/ 3982 h 6827"/>
                  <a:gd name="T10" fmla="*/ 1707 w 6827"/>
                  <a:gd name="T11" fmla="*/ 2503 h 6827"/>
                  <a:gd name="T12" fmla="*/ 3868 w 6827"/>
                  <a:gd name="T13" fmla="*/ 2731 h 6827"/>
                  <a:gd name="T14" fmla="*/ 5827 w 6827"/>
                  <a:gd name="T15" fmla="*/ 2004 h 6827"/>
                  <a:gd name="T16" fmla="*/ 6258 w 6827"/>
                  <a:gd name="T17" fmla="*/ 1820 h 6827"/>
                  <a:gd name="T18" fmla="*/ 4779 w 6827"/>
                  <a:gd name="T19" fmla="*/ 0 h 6827"/>
                  <a:gd name="T20" fmla="*/ 2854 w 6827"/>
                  <a:gd name="T21" fmla="*/ 2381 h 6827"/>
                  <a:gd name="T22" fmla="*/ 1239 w 6827"/>
                  <a:gd name="T23" fmla="*/ 2257 h 6827"/>
                  <a:gd name="T24" fmla="*/ 569 w 6827"/>
                  <a:gd name="T25" fmla="*/ 2844 h 6827"/>
                  <a:gd name="T26" fmla="*/ 569 w 6827"/>
                  <a:gd name="T27" fmla="*/ 2276 h 6827"/>
                  <a:gd name="T28" fmla="*/ 569 w 6827"/>
                  <a:gd name="T29" fmla="*/ 1707 h 6827"/>
                  <a:gd name="T30" fmla="*/ 569 w 6827"/>
                  <a:gd name="T31" fmla="*/ 1138 h 6827"/>
                  <a:gd name="T32" fmla="*/ 569 w 6827"/>
                  <a:gd name="T33" fmla="*/ 569 h 6827"/>
                  <a:gd name="T34" fmla="*/ 341 w 6827"/>
                  <a:gd name="T35" fmla="*/ 0 h 6827"/>
                  <a:gd name="T36" fmla="*/ 114 w 6827"/>
                  <a:gd name="T37" fmla="*/ 569 h 6827"/>
                  <a:gd name="T38" fmla="*/ 114 w 6827"/>
                  <a:gd name="T39" fmla="*/ 1138 h 6827"/>
                  <a:gd name="T40" fmla="*/ 114 w 6827"/>
                  <a:gd name="T41" fmla="*/ 1707 h 6827"/>
                  <a:gd name="T42" fmla="*/ 114 w 6827"/>
                  <a:gd name="T43" fmla="*/ 2276 h 6827"/>
                  <a:gd name="T44" fmla="*/ 114 w 6827"/>
                  <a:gd name="T45" fmla="*/ 2844 h 6827"/>
                  <a:gd name="T46" fmla="*/ 114 w 6827"/>
                  <a:gd name="T47" fmla="*/ 3413 h 6827"/>
                  <a:gd name="T48" fmla="*/ 114 w 6827"/>
                  <a:gd name="T49" fmla="*/ 3982 h 6827"/>
                  <a:gd name="T50" fmla="*/ 114 w 6827"/>
                  <a:gd name="T51" fmla="*/ 4551 h 6827"/>
                  <a:gd name="T52" fmla="*/ 114 w 6827"/>
                  <a:gd name="T53" fmla="*/ 5120 h 6827"/>
                  <a:gd name="T54" fmla="*/ 114 w 6827"/>
                  <a:gd name="T55" fmla="*/ 5689 h 6827"/>
                  <a:gd name="T56" fmla="*/ 114 w 6827"/>
                  <a:gd name="T57" fmla="*/ 6258 h 6827"/>
                  <a:gd name="T58" fmla="*/ 683 w 6827"/>
                  <a:gd name="T59" fmla="*/ 6713 h 6827"/>
                  <a:gd name="T60" fmla="*/ 1252 w 6827"/>
                  <a:gd name="T61" fmla="*/ 6713 h 6827"/>
                  <a:gd name="T62" fmla="*/ 1820 w 6827"/>
                  <a:gd name="T63" fmla="*/ 6713 h 6827"/>
                  <a:gd name="T64" fmla="*/ 2389 w 6827"/>
                  <a:gd name="T65" fmla="*/ 6713 h 6827"/>
                  <a:gd name="T66" fmla="*/ 2958 w 6827"/>
                  <a:gd name="T67" fmla="*/ 6713 h 6827"/>
                  <a:gd name="T68" fmla="*/ 3527 w 6827"/>
                  <a:gd name="T69" fmla="*/ 6713 h 6827"/>
                  <a:gd name="T70" fmla="*/ 4096 w 6827"/>
                  <a:gd name="T71" fmla="*/ 6713 h 6827"/>
                  <a:gd name="T72" fmla="*/ 4665 w 6827"/>
                  <a:gd name="T73" fmla="*/ 6713 h 6827"/>
                  <a:gd name="T74" fmla="*/ 5234 w 6827"/>
                  <a:gd name="T75" fmla="*/ 6713 h 6827"/>
                  <a:gd name="T76" fmla="*/ 5803 w 6827"/>
                  <a:gd name="T77" fmla="*/ 6713 h 6827"/>
                  <a:gd name="T78" fmla="*/ 6371 w 6827"/>
                  <a:gd name="T79" fmla="*/ 6713 h 6827"/>
                  <a:gd name="T80" fmla="*/ 6827 w 6827"/>
                  <a:gd name="T81" fmla="*/ 6485 h 6827"/>
                  <a:gd name="T82" fmla="*/ 6371 w 6827"/>
                  <a:gd name="T83" fmla="*/ 6258 h 6827"/>
                  <a:gd name="T84" fmla="*/ 5803 w 6827"/>
                  <a:gd name="T85" fmla="*/ 6258 h 6827"/>
                  <a:gd name="T86" fmla="*/ 5234 w 6827"/>
                  <a:gd name="T87" fmla="*/ 6258 h 6827"/>
                  <a:gd name="T88" fmla="*/ 4665 w 6827"/>
                  <a:gd name="T89" fmla="*/ 6258 h 6827"/>
                  <a:gd name="T90" fmla="*/ 4096 w 6827"/>
                  <a:gd name="T91" fmla="*/ 6258 h 6827"/>
                  <a:gd name="T92" fmla="*/ 3527 w 6827"/>
                  <a:gd name="T93" fmla="*/ 6258 h 6827"/>
                  <a:gd name="T94" fmla="*/ 2958 w 6827"/>
                  <a:gd name="T95" fmla="*/ 6258 h 6827"/>
                  <a:gd name="T96" fmla="*/ 2389 w 6827"/>
                  <a:gd name="T97" fmla="*/ 6258 h 6827"/>
                  <a:gd name="T98" fmla="*/ 1820 w 6827"/>
                  <a:gd name="T99" fmla="*/ 6258 h 6827"/>
                  <a:gd name="T100" fmla="*/ 1252 w 6827"/>
                  <a:gd name="T101" fmla="*/ 6258 h 6827"/>
                  <a:gd name="T102" fmla="*/ 683 w 6827"/>
                  <a:gd name="T103" fmla="*/ 6258 h 6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827" h="6827">
                    <a:moveTo>
                      <a:pt x="1263" y="5234"/>
                    </a:moveTo>
                    <a:cubicBezTo>
                      <a:pt x="1316" y="5493"/>
                      <a:pt x="1546" y="5689"/>
                      <a:pt x="1820" y="5689"/>
                    </a:cubicBezTo>
                    <a:cubicBezTo>
                      <a:pt x="2114" y="5689"/>
                      <a:pt x="2354" y="5464"/>
                      <a:pt x="2383" y="5178"/>
                    </a:cubicBezTo>
                    <a:lnTo>
                      <a:pt x="3568" y="4191"/>
                    </a:lnTo>
                    <a:cubicBezTo>
                      <a:pt x="3652" y="4401"/>
                      <a:pt x="3856" y="4551"/>
                      <a:pt x="4096" y="4551"/>
                    </a:cubicBezTo>
                    <a:cubicBezTo>
                      <a:pt x="4348" y="4551"/>
                      <a:pt x="4560" y="4385"/>
                      <a:pt x="4635" y="4157"/>
                    </a:cubicBezTo>
                    <a:lnTo>
                      <a:pt x="5696" y="4736"/>
                    </a:lnTo>
                    <a:cubicBezTo>
                      <a:pt x="5732" y="5016"/>
                      <a:pt x="5969" y="5234"/>
                      <a:pt x="6258" y="5234"/>
                    </a:cubicBezTo>
                    <a:cubicBezTo>
                      <a:pt x="6571" y="5234"/>
                      <a:pt x="6827" y="4979"/>
                      <a:pt x="6827" y="4665"/>
                    </a:cubicBezTo>
                    <a:cubicBezTo>
                      <a:pt x="6827" y="4351"/>
                      <a:pt x="6571" y="4096"/>
                      <a:pt x="6258" y="4096"/>
                    </a:cubicBezTo>
                    <a:cubicBezTo>
                      <a:pt x="6006" y="4096"/>
                      <a:pt x="5794" y="4262"/>
                      <a:pt x="5719" y="4490"/>
                    </a:cubicBezTo>
                    <a:lnTo>
                      <a:pt x="4658" y="3911"/>
                    </a:lnTo>
                    <a:cubicBezTo>
                      <a:pt x="4622" y="3631"/>
                      <a:pt x="4385" y="3413"/>
                      <a:pt x="4096" y="3413"/>
                    </a:cubicBezTo>
                    <a:cubicBezTo>
                      <a:pt x="3802" y="3413"/>
                      <a:pt x="3563" y="3638"/>
                      <a:pt x="3533" y="3924"/>
                    </a:cubicBezTo>
                    <a:lnTo>
                      <a:pt x="2348" y="4911"/>
                    </a:lnTo>
                    <a:cubicBezTo>
                      <a:pt x="2265" y="4701"/>
                      <a:pt x="2060" y="4551"/>
                      <a:pt x="1820" y="4551"/>
                    </a:cubicBezTo>
                    <a:cubicBezTo>
                      <a:pt x="1546" y="4551"/>
                      <a:pt x="1316" y="4747"/>
                      <a:pt x="1263" y="5006"/>
                    </a:cubicBezTo>
                    <a:lnTo>
                      <a:pt x="455" y="5006"/>
                    </a:lnTo>
                    <a:lnTo>
                      <a:pt x="455" y="4551"/>
                    </a:lnTo>
                    <a:lnTo>
                      <a:pt x="569" y="4551"/>
                    </a:lnTo>
                    <a:cubicBezTo>
                      <a:pt x="632" y="4551"/>
                      <a:pt x="683" y="4500"/>
                      <a:pt x="683" y="4437"/>
                    </a:cubicBezTo>
                    <a:cubicBezTo>
                      <a:pt x="683" y="4374"/>
                      <a:pt x="632" y="4324"/>
                      <a:pt x="569" y="4324"/>
                    </a:cubicBezTo>
                    <a:lnTo>
                      <a:pt x="455" y="4324"/>
                    </a:lnTo>
                    <a:lnTo>
                      <a:pt x="455" y="3982"/>
                    </a:lnTo>
                    <a:lnTo>
                      <a:pt x="569" y="3982"/>
                    </a:lnTo>
                    <a:cubicBezTo>
                      <a:pt x="632" y="3982"/>
                      <a:pt x="683" y="3931"/>
                      <a:pt x="683" y="3868"/>
                    </a:cubicBezTo>
                    <a:cubicBezTo>
                      <a:pt x="683" y="3806"/>
                      <a:pt x="632" y="3755"/>
                      <a:pt x="569" y="3755"/>
                    </a:cubicBezTo>
                    <a:lnTo>
                      <a:pt x="480" y="3755"/>
                    </a:lnTo>
                    <a:lnTo>
                      <a:pt x="1407" y="2416"/>
                    </a:lnTo>
                    <a:cubicBezTo>
                      <a:pt x="1494" y="2470"/>
                      <a:pt x="1596" y="2503"/>
                      <a:pt x="1707" y="2503"/>
                    </a:cubicBezTo>
                    <a:cubicBezTo>
                      <a:pt x="1888" y="2503"/>
                      <a:pt x="2048" y="2416"/>
                      <a:pt x="2152" y="2284"/>
                    </a:cubicBezTo>
                    <a:lnTo>
                      <a:pt x="2752" y="2584"/>
                    </a:lnTo>
                    <a:cubicBezTo>
                      <a:pt x="2740" y="2631"/>
                      <a:pt x="2731" y="2680"/>
                      <a:pt x="2731" y="2731"/>
                    </a:cubicBezTo>
                    <a:cubicBezTo>
                      <a:pt x="2731" y="3044"/>
                      <a:pt x="2986" y="3300"/>
                      <a:pt x="3300" y="3300"/>
                    </a:cubicBezTo>
                    <a:cubicBezTo>
                      <a:pt x="3613" y="3300"/>
                      <a:pt x="3868" y="3044"/>
                      <a:pt x="3868" y="2731"/>
                    </a:cubicBezTo>
                    <a:cubicBezTo>
                      <a:pt x="3868" y="2608"/>
                      <a:pt x="3829" y="2496"/>
                      <a:pt x="3763" y="2403"/>
                    </a:cubicBezTo>
                    <a:lnTo>
                      <a:pt x="4488" y="1055"/>
                    </a:lnTo>
                    <a:cubicBezTo>
                      <a:pt x="4574" y="1107"/>
                      <a:pt x="4672" y="1138"/>
                      <a:pt x="4779" y="1138"/>
                    </a:cubicBezTo>
                    <a:cubicBezTo>
                      <a:pt x="4891" y="1138"/>
                      <a:pt x="4995" y="1104"/>
                      <a:pt x="5083" y="1048"/>
                    </a:cubicBezTo>
                    <a:lnTo>
                      <a:pt x="5827" y="2004"/>
                    </a:lnTo>
                    <a:cubicBezTo>
                      <a:pt x="5829" y="2007"/>
                      <a:pt x="5833" y="2009"/>
                      <a:pt x="5836" y="2011"/>
                    </a:cubicBezTo>
                    <a:cubicBezTo>
                      <a:pt x="5745" y="2112"/>
                      <a:pt x="5689" y="2244"/>
                      <a:pt x="5689" y="2389"/>
                    </a:cubicBezTo>
                    <a:cubicBezTo>
                      <a:pt x="5689" y="2703"/>
                      <a:pt x="5944" y="2958"/>
                      <a:pt x="6258" y="2958"/>
                    </a:cubicBezTo>
                    <a:cubicBezTo>
                      <a:pt x="6571" y="2958"/>
                      <a:pt x="6827" y="2703"/>
                      <a:pt x="6827" y="2389"/>
                    </a:cubicBezTo>
                    <a:cubicBezTo>
                      <a:pt x="6827" y="2076"/>
                      <a:pt x="6571" y="1820"/>
                      <a:pt x="6258" y="1820"/>
                    </a:cubicBezTo>
                    <a:cubicBezTo>
                      <a:pt x="6170" y="1820"/>
                      <a:pt x="6087" y="1842"/>
                      <a:pt x="6013" y="1878"/>
                    </a:cubicBezTo>
                    <a:cubicBezTo>
                      <a:pt x="6010" y="1874"/>
                      <a:pt x="6010" y="1869"/>
                      <a:pt x="6006" y="1864"/>
                    </a:cubicBezTo>
                    <a:lnTo>
                      <a:pt x="5248" y="890"/>
                    </a:lnTo>
                    <a:cubicBezTo>
                      <a:pt x="5311" y="798"/>
                      <a:pt x="5348" y="688"/>
                      <a:pt x="5348" y="569"/>
                    </a:cubicBezTo>
                    <a:cubicBezTo>
                      <a:pt x="5348" y="255"/>
                      <a:pt x="5092" y="0"/>
                      <a:pt x="4779" y="0"/>
                    </a:cubicBezTo>
                    <a:cubicBezTo>
                      <a:pt x="4465" y="0"/>
                      <a:pt x="4210" y="255"/>
                      <a:pt x="4210" y="569"/>
                    </a:cubicBezTo>
                    <a:cubicBezTo>
                      <a:pt x="4210" y="691"/>
                      <a:pt x="4249" y="804"/>
                      <a:pt x="4315" y="897"/>
                    </a:cubicBezTo>
                    <a:lnTo>
                      <a:pt x="3590" y="2244"/>
                    </a:lnTo>
                    <a:cubicBezTo>
                      <a:pt x="3505" y="2193"/>
                      <a:pt x="3406" y="2162"/>
                      <a:pt x="3300" y="2162"/>
                    </a:cubicBezTo>
                    <a:cubicBezTo>
                      <a:pt x="3118" y="2162"/>
                      <a:pt x="2959" y="2248"/>
                      <a:pt x="2854" y="2381"/>
                    </a:cubicBezTo>
                    <a:lnTo>
                      <a:pt x="2254" y="2081"/>
                    </a:lnTo>
                    <a:cubicBezTo>
                      <a:pt x="2267" y="2034"/>
                      <a:pt x="2276" y="1985"/>
                      <a:pt x="2276" y="1934"/>
                    </a:cubicBezTo>
                    <a:cubicBezTo>
                      <a:pt x="2276" y="1621"/>
                      <a:pt x="2020" y="1365"/>
                      <a:pt x="1707" y="1365"/>
                    </a:cubicBezTo>
                    <a:cubicBezTo>
                      <a:pt x="1393" y="1365"/>
                      <a:pt x="1138" y="1621"/>
                      <a:pt x="1138" y="1934"/>
                    </a:cubicBezTo>
                    <a:cubicBezTo>
                      <a:pt x="1138" y="2054"/>
                      <a:pt x="1176" y="2166"/>
                      <a:pt x="1239" y="2257"/>
                    </a:cubicBezTo>
                    <a:lnTo>
                      <a:pt x="593" y="3191"/>
                    </a:lnTo>
                    <a:cubicBezTo>
                      <a:pt x="585" y="3189"/>
                      <a:pt x="578" y="3186"/>
                      <a:pt x="569" y="3186"/>
                    </a:cubicBezTo>
                    <a:lnTo>
                      <a:pt x="455" y="3186"/>
                    </a:lnTo>
                    <a:lnTo>
                      <a:pt x="455" y="2844"/>
                    </a:lnTo>
                    <a:lnTo>
                      <a:pt x="569" y="2844"/>
                    </a:lnTo>
                    <a:cubicBezTo>
                      <a:pt x="632" y="2844"/>
                      <a:pt x="683" y="2794"/>
                      <a:pt x="683" y="2731"/>
                    </a:cubicBezTo>
                    <a:cubicBezTo>
                      <a:pt x="683" y="2668"/>
                      <a:pt x="632" y="2617"/>
                      <a:pt x="569" y="2617"/>
                    </a:cubicBezTo>
                    <a:lnTo>
                      <a:pt x="455" y="2617"/>
                    </a:lnTo>
                    <a:lnTo>
                      <a:pt x="455" y="2276"/>
                    </a:lnTo>
                    <a:lnTo>
                      <a:pt x="569" y="2276"/>
                    </a:lnTo>
                    <a:cubicBezTo>
                      <a:pt x="632" y="2276"/>
                      <a:pt x="683" y="2225"/>
                      <a:pt x="683" y="2162"/>
                    </a:cubicBezTo>
                    <a:cubicBezTo>
                      <a:pt x="683" y="2099"/>
                      <a:pt x="632" y="2048"/>
                      <a:pt x="569" y="2048"/>
                    </a:cubicBezTo>
                    <a:lnTo>
                      <a:pt x="455" y="2048"/>
                    </a:lnTo>
                    <a:lnTo>
                      <a:pt x="455" y="1707"/>
                    </a:lnTo>
                    <a:lnTo>
                      <a:pt x="569" y="1707"/>
                    </a:lnTo>
                    <a:cubicBezTo>
                      <a:pt x="632" y="1707"/>
                      <a:pt x="683" y="1656"/>
                      <a:pt x="683" y="1593"/>
                    </a:cubicBezTo>
                    <a:cubicBezTo>
                      <a:pt x="683" y="1530"/>
                      <a:pt x="632" y="1479"/>
                      <a:pt x="569" y="1479"/>
                    </a:cubicBezTo>
                    <a:lnTo>
                      <a:pt x="455" y="1479"/>
                    </a:lnTo>
                    <a:lnTo>
                      <a:pt x="455" y="1138"/>
                    </a:lnTo>
                    <a:lnTo>
                      <a:pt x="569" y="1138"/>
                    </a:lnTo>
                    <a:cubicBezTo>
                      <a:pt x="632" y="1138"/>
                      <a:pt x="683" y="1087"/>
                      <a:pt x="683" y="1024"/>
                    </a:cubicBezTo>
                    <a:cubicBezTo>
                      <a:pt x="683" y="961"/>
                      <a:pt x="632" y="910"/>
                      <a:pt x="569" y="910"/>
                    </a:cubicBezTo>
                    <a:lnTo>
                      <a:pt x="455" y="910"/>
                    </a:lnTo>
                    <a:lnTo>
                      <a:pt x="455" y="569"/>
                    </a:lnTo>
                    <a:lnTo>
                      <a:pt x="569" y="569"/>
                    </a:lnTo>
                    <a:cubicBezTo>
                      <a:pt x="632" y="569"/>
                      <a:pt x="683" y="518"/>
                      <a:pt x="683" y="455"/>
                    </a:cubicBezTo>
                    <a:cubicBezTo>
                      <a:pt x="683" y="392"/>
                      <a:pt x="632" y="341"/>
                      <a:pt x="569" y="341"/>
                    </a:cubicBezTo>
                    <a:lnTo>
                      <a:pt x="455" y="341"/>
                    </a:lnTo>
                    <a:lnTo>
                      <a:pt x="455" y="114"/>
                    </a:lnTo>
                    <a:cubicBezTo>
                      <a:pt x="455" y="51"/>
                      <a:pt x="404" y="0"/>
                      <a:pt x="341" y="0"/>
                    </a:cubicBezTo>
                    <a:cubicBezTo>
                      <a:pt x="278" y="0"/>
                      <a:pt x="228" y="51"/>
                      <a:pt x="228" y="114"/>
                    </a:cubicBezTo>
                    <a:lnTo>
                      <a:pt x="228" y="341"/>
                    </a:lnTo>
                    <a:lnTo>
                      <a:pt x="114" y="341"/>
                    </a:lnTo>
                    <a:cubicBezTo>
                      <a:pt x="51" y="341"/>
                      <a:pt x="0" y="392"/>
                      <a:pt x="0" y="455"/>
                    </a:cubicBezTo>
                    <a:cubicBezTo>
                      <a:pt x="0" y="518"/>
                      <a:pt x="51" y="569"/>
                      <a:pt x="114" y="569"/>
                    </a:cubicBezTo>
                    <a:lnTo>
                      <a:pt x="228" y="569"/>
                    </a:lnTo>
                    <a:lnTo>
                      <a:pt x="228" y="910"/>
                    </a:lnTo>
                    <a:lnTo>
                      <a:pt x="114" y="910"/>
                    </a:lnTo>
                    <a:cubicBezTo>
                      <a:pt x="51" y="910"/>
                      <a:pt x="0" y="961"/>
                      <a:pt x="0" y="1024"/>
                    </a:cubicBezTo>
                    <a:cubicBezTo>
                      <a:pt x="0" y="1087"/>
                      <a:pt x="51" y="1138"/>
                      <a:pt x="114" y="1138"/>
                    </a:cubicBezTo>
                    <a:lnTo>
                      <a:pt x="228" y="1138"/>
                    </a:lnTo>
                    <a:lnTo>
                      <a:pt x="228" y="1479"/>
                    </a:lnTo>
                    <a:lnTo>
                      <a:pt x="114" y="1479"/>
                    </a:lnTo>
                    <a:cubicBezTo>
                      <a:pt x="51" y="1479"/>
                      <a:pt x="0" y="1530"/>
                      <a:pt x="0" y="1593"/>
                    </a:cubicBezTo>
                    <a:cubicBezTo>
                      <a:pt x="0" y="1656"/>
                      <a:pt x="51" y="1707"/>
                      <a:pt x="114" y="1707"/>
                    </a:cubicBezTo>
                    <a:lnTo>
                      <a:pt x="228" y="1707"/>
                    </a:lnTo>
                    <a:lnTo>
                      <a:pt x="228" y="2048"/>
                    </a:lnTo>
                    <a:lnTo>
                      <a:pt x="114" y="2048"/>
                    </a:lnTo>
                    <a:cubicBezTo>
                      <a:pt x="51" y="2048"/>
                      <a:pt x="0" y="2099"/>
                      <a:pt x="0" y="2162"/>
                    </a:cubicBezTo>
                    <a:cubicBezTo>
                      <a:pt x="0" y="2225"/>
                      <a:pt x="51" y="2276"/>
                      <a:pt x="114" y="2276"/>
                    </a:cubicBezTo>
                    <a:lnTo>
                      <a:pt x="228" y="2276"/>
                    </a:lnTo>
                    <a:lnTo>
                      <a:pt x="228" y="2617"/>
                    </a:lnTo>
                    <a:lnTo>
                      <a:pt x="114" y="2617"/>
                    </a:lnTo>
                    <a:cubicBezTo>
                      <a:pt x="51" y="2617"/>
                      <a:pt x="0" y="2668"/>
                      <a:pt x="0" y="2731"/>
                    </a:cubicBezTo>
                    <a:cubicBezTo>
                      <a:pt x="0" y="2794"/>
                      <a:pt x="51" y="2844"/>
                      <a:pt x="114" y="2844"/>
                    </a:cubicBezTo>
                    <a:lnTo>
                      <a:pt x="228" y="2844"/>
                    </a:lnTo>
                    <a:lnTo>
                      <a:pt x="228" y="3186"/>
                    </a:lnTo>
                    <a:lnTo>
                      <a:pt x="114" y="3186"/>
                    </a:lnTo>
                    <a:cubicBezTo>
                      <a:pt x="51" y="3186"/>
                      <a:pt x="0" y="3237"/>
                      <a:pt x="0" y="3300"/>
                    </a:cubicBezTo>
                    <a:cubicBezTo>
                      <a:pt x="0" y="3362"/>
                      <a:pt x="51" y="3413"/>
                      <a:pt x="114" y="3413"/>
                    </a:cubicBezTo>
                    <a:lnTo>
                      <a:pt x="228" y="3413"/>
                    </a:lnTo>
                    <a:lnTo>
                      <a:pt x="228" y="3755"/>
                    </a:lnTo>
                    <a:lnTo>
                      <a:pt x="114" y="3755"/>
                    </a:lnTo>
                    <a:cubicBezTo>
                      <a:pt x="51" y="3755"/>
                      <a:pt x="0" y="3806"/>
                      <a:pt x="0" y="3868"/>
                    </a:cubicBezTo>
                    <a:cubicBezTo>
                      <a:pt x="0" y="3931"/>
                      <a:pt x="51" y="3982"/>
                      <a:pt x="114" y="3982"/>
                    </a:cubicBezTo>
                    <a:lnTo>
                      <a:pt x="228" y="3982"/>
                    </a:lnTo>
                    <a:lnTo>
                      <a:pt x="228" y="4324"/>
                    </a:lnTo>
                    <a:lnTo>
                      <a:pt x="114" y="4324"/>
                    </a:lnTo>
                    <a:cubicBezTo>
                      <a:pt x="51" y="4324"/>
                      <a:pt x="0" y="4374"/>
                      <a:pt x="0" y="4437"/>
                    </a:cubicBezTo>
                    <a:cubicBezTo>
                      <a:pt x="0" y="4500"/>
                      <a:pt x="51" y="4551"/>
                      <a:pt x="114" y="4551"/>
                    </a:cubicBezTo>
                    <a:lnTo>
                      <a:pt x="228" y="4551"/>
                    </a:lnTo>
                    <a:lnTo>
                      <a:pt x="228" y="4892"/>
                    </a:lnTo>
                    <a:lnTo>
                      <a:pt x="114" y="4892"/>
                    </a:lnTo>
                    <a:cubicBezTo>
                      <a:pt x="51" y="4892"/>
                      <a:pt x="0" y="4943"/>
                      <a:pt x="0" y="5006"/>
                    </a:cubicBezTo>
                    <a:cubicBezTo>
                      <a:pt x="0" y="5069"/>
                      <a:pt x="51" y="5120"/>
                      <a:pt x="114" y="5120"/>
                    </a:cubicBezTo>
                    <a:lnTo>
                      <a:pt x="228" y="5120"/>
                    </a:lnTo>
                    <a:lnTo>
                      <a:pt x="228" y="5461"/>
                    </a:lnTo>
                    <a:lnTo>
                      <a:pt x="114" y="5461"/>
                    </a:lnTo>
                    <a:cubicBezTo>
                      <a:pt x="51" y="5461"/>
                      <a:pt x="0" y="5512"/>
                      <a:pt x="0" y="5575"/>
                    </a:cubicBezTo>
                    <a:cubicBezTo>
                      <a:pt x="0" y="5638"/>
                      <a:pt x="51" y="5689"/>
                      <a:pt x="114" y="5689"/>
                    </a:cubicBezTo>
                    <a:lnTo>
                      <a:pt x="228" y="5689"/>
                    </a:lnTo>
                    <a:lnTo>
                      <a:pt x="228" y="6030"/>
                    </a:lnTo>
                    <a:lnTo>
                      <a:pt x="114" y="6030"/>
                    </a:lnTo>
                    <a:cubicBezTo>
                      <a:pt x="51" y="6030"/>
                      <a:pt x="0" y="6081"/>
                      <a:pt x="0" y="6144"/>
                    </a:cubicBezTo>
                    <a:cubicBezTo>
                      <a:pt x="0" y="6207"/>
                      <a:pt x="51" y="6258"/>
                      <a:pt x="114" y="6258"/>
                    </a:cubicBezTo>
                    <a:lnTo>
                      <a:pt x="228" y="6258"/>
                    </a:lnTo>
                    <a:lnTo>
                      <a:pt x="228" y="6485"/>
                    </a:lnTo>
                    <a:cubicBezTo>
                      <a:pt x="228" y="6548"/>
                      <a:pt x="278" y="6599"/>
                      <a:pt x="341" y="6599"/>
                    </a:cubicBezTo>
                    <a:lnTo>
                      <a:pt x="683" y="6599"/>
                    </a:lnTo>
                    <a:lnTo>
                      <a:pt x="683" y="6713"/>
                    </a:lnTo>
                    <a:cubicBezTo>
                      <a:pt x="683" y="6776"/>
                      <a:pt x="734" y="6827"/>
                      <a:pt x="796" y="6827"/>
                    </a:cubicBezTo>
                    <a:cubicBezTo>
                      <a:pt x="859" y="6827"/>
                      <a:pt x="910" y="6776"/>
                      <a:pt x="910" y="6713"/>
                    </a:cubicBezTo>
                    <a:lnTo>
                      <a:pt x="910" y="6599"/>
                    </a:lnTo>
                    <a:lnTo>
                      <a:pt x="1252" y="6599"/>
                    </a:lnTo>
                    <a:lnTo>
                      <a:pt x="1252" y="6713"/>
                    </a:lnTo>
                    <a:cubicBezTo>
                      <a:pt x="1252" y="6776"/>
                      <a:pt x="1302" y="6827"/>
                      <a:pt x="1365" y="6827"/>
                    </a:cubicBezTo>
                    <a:cubicBezTo>
                      <a:pt x="1428" y="6827"/>
                      <a:pt x="1479" y="6776"/>
                      <a:pt x="1479" y="6713"/>
                    </a:cubicBezTo>
                    <a:lnTo>
                      <a:pt x="1479" y="6599"/>
                    </a:lnTo>
                    <a:lnTo>
                      <a:pt x="1820" y="6599"/>
                    </a:lnTo>
                    <a:lnTo>
                      <a:pt x="1820" y="6713"/>
                    </a:lnTo>
                    <a:cubicBezTo>
                      <a:pt x="1820" y="6776"/>
                      <a:pt x="1871" y="6827"/>
                      <a:pt x="1934" y="6827"/>
                    </a:cubicBezTo>
                    <a:cubicBezTo>
                      <a:pt x="1997" y="6827"/>
                      <a:pt x="2048" y="6776"/>
                      <a:pt x="2048" y="6713"/>
                    </a:cubicBezTo>
                    <a:lnTo>
                      <a:pt x="2048" y="6599"/>
                    </a:lnTo>
                    <a:lnTo>
                      <a:pt x="2389" y="6599"/>
                    </a:lnTo>
                    <a:lnTo>
                      <a:pt x="2389" y="6713"/>
                    </a:lnTo>
                    <a:cubicBezTo>
                      <a:pt x="2389" y="6776"/>
                      <a:pt x="2440" y="6827"/>
                      <a:pt x="2503" y="6827"/>
                    </a:cubicBezTo>
                    <a:cubicBezTo>
                      <a:pt x="2566" y="6827"/>
                      <a:pt x="2617" y="6776"/>
                      <a:pt x="2617" y="6713"/>
                    </a:cubicBezTo>
                    <a:lnTo>
                      <a:pt x="2617" y="6599"/>
                    </a:lnTo>
                    <a:lnTo>
                      <a:pt x="2958" y="6599"/>
                    </a:lnTo>
                    <a:lnTo>
                      <a:pt x="2958" y="6713"/>
                    </a:lnTo>
                    <a:cubicBezTo>
                      <a:pt x="2958" y="6776"/>
                      <a:pt x="3009" y="6827"/>
                      <a:pt x="3072" y="6827"/>
                    </a:cubicBezTo>
                    <a:cubicBezTo>
                      <a:pt x="3135" y="6827"/>
                      <a:pt x="3186" y="6776"/>
                      <a:pt x="3186" y="6713"/>
                    </a:cubicBezTo>
                    <a:lnTo>
                      <a:pt x="3186" y="6599"/>
                    </a:lnTo>
                    <a:lnTo>
                      <a:pt x="3527" y="6599"/>
                    </a:lnTo>
                    <a:lnTo>
                      <a:pt x="3527" y="6713"/>
                    </a:lnTo>
                    <a:cubicBezTo>
                      <a:pt x="3527" y="6776"/>
                      <a:pt x="3578" y="6827"/>
                      <a:pt x="3641" y="6827"/>
                    </a:cubicBezTo>
                    <a:cubicBezTo>
                      <a:pt x="3704" y="6827"/>
                      <a:pt x="3755" y="6776"/>
                      <a:pt x="3755" y="6713"/>
                    </a:cubicBezTo>
                    <a:lnTo>
                      <a:pt x="3755" y="6599"/>
                    </a:lnTo>
                    <a:lnTo>
                      <a:pt x="4096" y="6599"/>
                    </a:lnTo>
                    <a:lnTo>
                      <a:pt x="4096" y="6713"/>
                    </a:lnTo>
                    <a:cubicBezTo>
                      <a:pt x="4096" y="6776"/>
                      <a:pt x="4147" y="6827"/>
                      <a:pt x="4210" y="6827"/>
                    </a:cubicBezTo>
                    <a:cubicBezTo>
                      <a:pt x="4273" y="6827"/>
                      <a:pt x="4323" y="6776"/>
                      <a:pt x="4323" y="6713"/>
                    </a:cubicBezTo>
                    <a:lnTo>
                      <a:pt x="4323" y="6599"/>
                    </a:lnTo>
                    <a:lnTo>
                      <a:pt x="4665" y="6599"/>
                    </a:lnTo>
                    <a:lnTo>
                      <a:pt x="4665" y="6713"/>
                    </a:lnTo>
                    <a:cubicBezTo>
                      <a:pt x="4665" y="6776"/>
                      <a:pt x="4716" y="6827"/>
                      <a:pt x="4779" y="6827"/>
                    </a:cubicBezTo>
                    <a:cubicBezTo>
                      <a:pt x="4842" y="6827"/>
                      <a:pt x="4892" y="6776"/>
                      <a:pt x="4892" y="6713"/>
                    </a:cubicBezTo>
                    <a:lnTo>
                      <a:pt x="4892" y="6599"/>
                    </a:lnTo>
                    <a:lnTo>
                      <a:pt x="5234" y="6599"/>
                    </a:lnTo>
                    <a:lnTo>
                      <a:pt x="5234" y="6713"/>
                    </a:lnTo>
                    <a:cubicBezTo>
                      <a:pt x="5234" y="6776"/>
                      <a:pt x="5285" y="6827"/>
                      <a:pt x="5347" y="6827"/>
                    </a:cubicBezTo>
                    <a:cubicBezTo>
                      <a:pt x="5410" y="6827"/>
                      <a:pt x="5461" y="6776"/>
                      <a:pt x="5461" y="6713"/>
                    </a:cubicBezTo>
                    <a:lnTo>
                      <a:pt x="5461" y="6599"/>
                    </a:lnTo>
                    <a:lnTo>
                      <a:pt x="5803" y="6599"/>
                    </a:lnTo>
                    <a:lnTo>
                      <a:pt x="5803" y="6713"/>
                    </a:lnTo>
                    <a:cubicBezTo>
                      <a:pt x="5803" y="6776"/>
                      <a:pt x="5853" y="6827"/>
                      <a:pt x="5916" y="6827"/>
                    </a:cubicBezTo>
                    <a:cubicBezTo>
                      <a:pt x="5979" y="6827"/>
                      <a:pt x="6030" y="6776"/>
                      <a:pt x="6030" y="6713"/>
                    </a:cubicBezTo>
                    <a:lnTo>
                      <a:pt x="6030" y="6599"/>
                    </a:lnTo>
                    <a:lnTo>
                      <a:pt x="6371" y="6599"/>
                    </a:lnTo>
                    <a:lnTo>
                      <a:pt x="6371" y="6713"/>
                    </a:lnTo>
                    <a:cubicBezTo>
                      <a:pt x="6371" y="6776"/>
                      <a:pt x="6422" y="6827"/>
                      <a:pt x="6485" y="6827"/>
                    </a:cubicBezTo>
                    <a:cubicBezTo>
                      <a:pt x="6548" y="6827"/>
                      <a:pt x="6599" y="6776"/>
                      <a:pt x="6599" y="6713"/>
                    </a:cubicBezTo>
                    <a:lnTo>
                      <a:pt x="6599" y="6599"/>
                    </a:lnTo>
                    <a:lnTo>
                      <a:pt x="6713" y="6599"/>
                    </a:lnTo>
                    <a:cubicBezTo>
                      <a:pt x="6776" y="6599"/>
                      <a:pt x="6827" y="6548"/>
                      <a:pt x="6827" y="6485"/>
                    </a:cubicBezTo>
                    <a:cubicBezTo>
                      <a:pt x="6827" y="6422"/>
                      <a:pt x="6776" y="6372"/>
                      <a:pt x="6713" y="6372"/>
                    </a:cubicBezTo>
                    <a:lnTo>
                      <a:pt x="6599" y="6372"/>
                    </a:lnTo>
                    <a:lnTo>
                      <a:pt x="6599" y="6258"/>
                    </a:lnTo>
                    <a:cubicBezTo>
                      <a:pt x="6599" y="6195"/>
                      <a:pt x="6548" y="6144"/>
                      <a:pt x="6485" y="6144"/>
                    </a:cubicBezTo>
                    <a:cubicBezTo>
                      <a:pt x="6422" y="6144"/>
                      <a:pt x="6371" y="6195"/>
                      <a:pt x="6371" y="6258"/>
                    </a:cubicBezTo>
                    <a:lnTo>
                      <a:pt x="6371" y="6372"/>
                    </a:lnTo>
                    <a:lnTo>
                      <a:pt x="6030" y="6372"/>
                    </a:lnTo>
                    <a:lnTo>
                      <a:pt x="6030" y="6258"/>
                    </a:lnTo>
                    <a:cubicBezTo>
                      <a:pt x="6030" y="6195"/>
                      <a:pt x="5979" y="6144"/>
                      <a:pt x="5916" y="6144"/>
                    </a:cubicBezTo>
                    <a:cubicBezTo>
                      <a:pt x="5853" y="6144"/>
                      <a:pt x="5803" y="6195"/>
                      <a:pt x="5803" y="6258"/>
                    </a:cubicBezTo>
                    <a:lnTo>
                      <a:pt x="5803" y="6372"/>
                    </a:lnTo>
                    <a:lnTo>
                      <a:pt x="5461" y="6372"/>
                    </a:lnTo>
                    <a:lnTo>
                      <a:pt x="5461" y="6258"/>
                    </a:lnTo>
                    <a:cubicBezTo>
                      <a:pt x="5461" y="6195"/>
                      <a:pt x="5410" y="6144"/>
                      <a:pt x="5347" y="6144"/>
                    </a:cubicBezTo>
                    <a:cubicBezTo>
                      <a:pt x="5285" y="6144"/>
                      <a:pt x="5234" y="6195"/>
                      <a:pt x="5234" y="6258"/>
                    </a:cubicBezTo>
                    <a:lnTo>
                      <a:pt x="5234" y="6372"/>
                    </a:lnTo>
                    <a:lnTo>
                      <a:pt x="4892" y="6372"/>
                    </a:lnTo>
                    <a:lnTo>
                      <a:pt x="4892" y="6258"/>
                    </a:lnTo>
                    <a:cubicBezTo>
                      <a:pt x="4892" y="6195"/>
                      <a:pt x="4842" y="6144"/>
                      <a:pt x="4779" y="6144"/>
                    </a:cubicBezTo>
                    <a:cubicBezTo>
                      <a:pt x="4716" y="6144"/>
                      <a:pt x="4665" y="6195"/>
                      <a:pt x="4665" y="6258"/>
                    </a:cubicBezTo>
                    <a:lnTo>
                      <a:pt x="4665" y="6372"/>
                    </a:lnTo>
                    <a:lnTo>
                      <a:pt x="4323" y="6372"/>
                    </a:lnTo>
                    <a:lnTo>
                      <a:pt x="4323" y="6258"/>
                    </a:lnTo>
                    <a:cubicBezTo>
                      <a:pt x="4323" y="6195"/>
                      <a:pt x="4273" y="6144"/>
                      <a:pt x="4210" y="6144"/>
                    </a:cubicBezTo>
                    <a:cubicBezTo>
                      <a:pt x="4147" y="6144"/>
                      <a:pt x="4096" y="6195"/>
                      <a:pt x="4096" y="6258"/>
                    </a:cubicBezTo>
                    <a:lnTo>
                      <a:pt x="4096" y="6372"/>
                    </a:lnTo>
                    <a:lnTo>
                      <a:pt x="3755" y="6372"/>
                    </a:lnTo>
                    <a:lnTo>
                      <a:pt x="3755" y="6258"/>
                    </a:lnTo>
                    <a:cubicBezTo>
                      <a:pt x="3755" y="6195"/>
                      <a:pt x="3704" y="6144"/>
                      <a:pt x="3641" y="6144"/>
                    </a:cubicBezTo>
                    <a:cubicBezTo>
                      <a:pt x="3578" y="6144"/>
                      <a:pt x="3527" y="6195"/>
                      <a:pt x="3527" y="6258"/>
                    </a:cubicBezTo>
                    <a:lnTo>
                      <a:pt x="3527" y="6372"/>
                    </a:lnTo>
                    <a:lnTo>
                      <a:pt x="3186" y="6372"/>
                    </a:lnTo>
                    <a:lnTo>
                      <a:pt x="3186" y="6258"/>
                    </a:lnTo>
                    <a:cubicBezTo>
                      <a:pt x="3186" y="6195"/>
                      <a:pt x="3135" y="6144"/>
                      <a:pt x="3072" y="6144"/>
                    </a:cubicBezTo>
                    <a:cubicBezTo>
                      <a:pt x="3009" y="6144"/>
                      <a:pt x="2958" y="6195"/>
                      <a:pt x="2958" y="6258"/>
                    </a:cubicBezTo>
                    <a:lnTo>
                      <a:pt x="2958" y="6372"/>
                    </a:lnTo>
                    <a:lnTo>
                      <a:pt x="2617" y="6372"/>
                    </a:lnTo>
                    <a:lnTo>
                      <a:pt x="2617" y="6258"/>
                    </a:lnTo>
                    <a:cubicBezTo>
                      <a:pt x="2617" y="6195"/>
                      <a:pt x="2566" y="6144"/>
                      <a:pt x="2503" y="6144"/>
                    </a:cubicBezTo>
                    <a:cubicBezTo>
                      <a:pt x="2440" y="6144"/>
                      <a:pt x="2389" y="6195"/>
                      <a:pt x="2389" y="6258"/>
                    </a:cubicBezTo>
                    <a:lnTo>
                      <a:pt x="2389" y="6372"/>
                    </a:lnTo>
                    <a:lnTo>
                      <a:pt x="2048" y="6372"/>
                    </a:lnTo>
                    <a:lnTo>
                      <a:pt x="2048" y="6258"/>
                    </a:lnTo>
                    <a:cubicBezTo>
                      <a:pt x="2048" y="6195"/>
                      <a:pt x="1997" y="6144"/>
                      <a:pt x="1934" y="6144"/>
                    </a:cubicBezTo>
                    <a:cubicBezTo>
                      <a:pt x="1871" y="6144"/>
                      <a:pt x="1820" y="6195"/>
                      <a:pt x="1820" y="6258"/>
                    </a:cubicBezTo>
                    <a:lnTo>
                      <a:pt x="1820" y="6372"/>
                    </a:lnTo>
                    <a:lnTo>
                      <a:pt x="1479" y="6372"/>
                    </a:lnTo>
                    <a:lnTo>
                      <a:pt x="1479" y="6258"/>
                    </a:lnTo>
                    <a:cubicBezTo>
                      <a:pt x="1479" y="6195"/>
                      <a:pt x="1428" y="6144"/>
                      <a:pt x="1365" y="6144"/>
                    </a:cubicBezTo>
                    <a:cubicBezTo>
                      <a:pt x="1302" y="6144"/>
                      <a:pt x="1252" y="6195"/>
                      <a:pt x="1252" y="6258"/>
                    </a:cubicBezTo>
                    <a:lnTo>
                      <a:pt x="1252" y="6372"/>
                    </a:lnTo>
                    <a:lnTo>
                      <a:pt x="910" y="6372"/>
                    </a:lnTo>
                    <a:lnTo>
                      <a:pt x="910" y="6258"/>
                    </a:lnTo>
                    <a:cubicBezTo>
                      <a:pt x="910" y="6195"/>
                      <a:pt x="859" y="6144"/>
                      <a:pt x="796" y="6144"/>
                    </a:cubicBezTo>
                    <a:cubicBezTo>
                      <a:pt x="734" y="6144"/>
                      <a:pt x="683" y="6195"/>
                      <a:pt x="683" y="6258"/>
                    </a:cubicBezTo>
                    <a:lnTo>
                      <a:pt x="683" y="6372"/>
                    </a:lnTo>
                    <a:lnTo>
                      <a:pt x="455" y="6372"/>
                    </a:lnTo>
                    <a:lnTo>
                      <a:pt x="455" y="5234"/>
                    </a:lnTo>
                    <a:lnTo>
                      <a:pt x="1263" y="52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26" name="clock-symbol-of-circular-shape_55191"/>
              <p:cNvSpPr>
                <a:spLocks noChangeAspect="1"/>
              </p:cNvSpPr>
              <p:nvPr/>
            </p:nvSpPr>
            <p:spPr bwMode="auto">
              <a:xfrm>
                <a:off x="4420" y="9286"/>
                <a:ext cx="579" cy="579"/>
              </a:xfrm>
              <a:custGeom>
                <a:avLst/>
                <a:gdLst>
                  <a:gd name="connsiteX0" fmla="*/ 595838 w 608744"/>
                  <a:gd name="connsiteY0" fmla="*/ 324650 h 607178"/>
                  <a:gd name="connsiteX1" fmla="*/ 605392 w 608744"/>
                  <a:gd name="connsiteY1" fmla="*/ 328152 h 607178"/>
                  <a:gd name="connsiteX2" fmla="*/ 608677 w 608744"/>
                  <a:gd name="connsiteY2" fmla="*/ 337839 h 607178"/>
                  <a:gd name="connsiteX3" fmla="*/ 571056 w 608744"/>
                  <a:gd name="connsiteY3" fmla="*/ 452438 h 607178"/>
                  <a:gd name="connsiteX4" fmla="*/ 563442 w 608744"/>
                  <a:gd name="connsiteY4" fmla="*/ 458175 h 607178"/>
                  <a:gd name="connsiteX5" fmla="*/ 554037 w 608744"/>
                  <a:gd name="connsiteY5" fmla="*/ 456387 h 607178"/>
                  <a:gd name="connsiteX6" fmla="*/ 508504 w 608744"/>
                  <a:gd name="connsiteY6" fmla="*/ 425166 h 607178"/>
                  <a:gd name="connsiteX7" fmla="*/ 504772 w 608744"/>
                  <a:gd name="connsiteY7" fmla="*/ 409743 h 607178"/>
                  <a:gd name="connsiteX8" fmla="*/ 529032 w 608744"/>
                  <a:gd name="connsiteY8" fmla="*/ 339627 h 607178"/>
                  <a:gd name="connsiteX9" fmla="*/ 539631 w 608744"/>
                  <a:gd name="connsiteY9" fmla="*/ 329792 h 607178"/>
                  <a:gd name="connsiteX10" fmla="*/ 233809 w 608744"/>
                  <a:gd name="connsiteY10" fmla="*/ 167232 h 607178"/>
                  <a:gd name="connsiteX11" fmla="*/ 252904 w 608744"/>
                  <a:gd name="connsiteY11" fmla="*/ 179216 h 607178"/>
                  <a:gd name="connsiteX12" fmla="*/ 309218 w 608744"/>
                  <a:gd name="connsiteY12" fmla="*/ 258399 h 607178"/>
                  <a:gd name="connsiteX13" fmla="*/ 335548 w 608744"/>
                  <a:gd name="connsiteY13" fmla="*/ 271956 h 607178"/>
                  <a:gd name="connsiteX14" fmla="*/ 398799 w 608744"/>
                  <a:gd name="connsiteY14" fmla="*/ 271956 h 607178"/>
                  <a:gd name="connsiteX15" fmla="*/ 428262 w 608744"/>
                  <a:gd name="connsiteY15" fmla="*/ 301380 h 607178"/>
                  <a:gd name="connsiteX16" fmla="*/ 398799 w 608744"/>
                  <a:gd name="connsiteY16" fmla="*/ 330804 h 607178"/>
                  <a:gd name="connsiteX17" fmla="*/ 335623 w 608744"/>
                  <a:gd name="connsiteY17" fmla="*/ 330804 h 607178"/>
                  <a:gd name="connsiteX18" fmla="*/ 303624 w 608744"/>
                  <a:gd name="connsiteY18" fmla="*/ 344957 h 607178"/>
                  <a:gd name="connsiteX19" fmla="*/ 260064 w 608744"/>
                  <a:gd name="connsiteY19" fmla="*/ 301380 h 607178"/>
                  <a:gd name="connsiteX20" fmla="*/ 261034 w 608744"/>
                  <a:gd name="connsiteY20" fmla="*/ 292367 h 607178"/>
                  <a:gd name="connsiteX21" fmla="*/ 204794 w 608744"/>
                  <a:gd name="connsiteY21" fmla="*/ 213332 h 607178"/>
                  <a:gd name="connsiteX22" fmla="*/ 211806 w 608744"/>
                  <a:gd name="connsiteY22" fmla="*/ 172288 h 607178"/>
                  <a:gd name="connsiteX23" fmla="*/ 233809 w 608744"/>
                  <a:gd name="connsiteY23" fmla="*/ 167232 h 607178"/>
                  <a:gd name="connsiteX24" fmla="*/ 568728 w 608744"/>
                  <a:gd name="connsiteY24" fmla="*/ 156093 h 607178"/>
                  <a:gd name="connsiteX25" fmla="*/ 576784 w 608744"/>
                  <a:gd name="connsiteY25" fmla="*/ 162203 h 607178"/>
                  <a:gd name="connsiteX26" fmla="*/ 606623 w 608744"/>
                  <a:gd name="connsiteY26" fmla="*/ 251846 h 607178"/>
                  <a:gd name="connsiteX27" fmla="*/ 604310 w 608744"/>
                  <a:gd name="connsiteY27" fmla="*/ 261012 h 607178"/>
                  <a:gd name="connsiteX28" fmla="*/ 596030 w 608744"/>
                  <a:gd name="connsiteY28" fmla="*/ 265557 h 607178"/>
                  <a:gd name="connsiteX29" fmla="*/ 541127 w 608744"/>
                  <a:gd name="connsiteY29" fmla="*/ 270550 h 607178"/>
                  <a:gd name="connsiteX30" fmla="*/ 528371 w 608744"/>
                  <a:gd name="connsiteY30" fmla="*/ 260937 h 607178"/>
                  <a:gd name="connsiteX31" fmla="*/ 511438 w 608744"/>
                  <a:gd name="connsiteY31" fmla="*/ 207509 h 607178"/>
                  <a:gd name="connsiteX32" fmla="*/ 514795 w 608744"/>
                  <a:gd name="connsiteY32" fmla="*/ 193351 h 607178"/>
                  <a:gd name="connsiteX33" fmla="*/ 558881 w 608744"/>
                  <a:gd name="connsiteY33" fmla="*/ 158328 h 607178"/>
                  <a:gd name="connsiteX34" fmla="*/ 568728 w 608744"/>
                  <a:gd name="connsiteY34" fmla="*/ 156093 h 607178"/>
                  <a:gd name="connsiteX35" fmla="*/ 464517 w 608744"/>
                  <a:gd name="connsiteY35" fmla="*/ 46732 h 607178"/>
                  <a:gd name="connsiteX36" fmla="*/ 474363 w 608744"/>
                  <a:gd name="connsiteY36" fmla="*/ 48221 h 607178"/>
                  <a:gd name="connsiteX37" fmla="*/ 526797 w 608744"/>
                  <a:gd name="connsiteY37" fmla="*/ 92166 h 607178"/>
                  <a:gd name="connsiteX38" fmla="*/ 530004 w 608744"/>
                  <a:gd name="connsiteY38" fmla="*/ 101104 h 607178"/>
                  <a:gd name="connsiteX39" fmla="*/ 525604 w 608744"/>
                  <a:gd name="connsiteY39" fmla="*/ 109521 h 607178"/>
                  <a:gd name="connsiteX40" fmla="*/ 482269 w 608744"/>
                  <a:gd name="connsiteY40" fmla="*/ 143857 h 607178"/>
                  <a:gd name="connsiteX41" fmla="*/ 466531 w 608744"/>
                  <a:gd name="connsiteY41" fmla="*/ 142963 h 607178"/>
                  <a:gd name="connsiteX42" fmla="*/ 438188 w 608744"/>
                  <a:gd name="connsiteY42" fmla="*/ 118533 h 607178"/>
                  <a:gd name="connsiteX43" fmla="*/ 434384 w 608744"/>
                  <a:gd name="connsiteY43" fmla="*/ 104158 h 607178"/>
                  <a:gd name="connsiteX44" fmla="*/ 456984 w 608744"/>
                  <a:gd name="connsiteY44" fmla="*/ 53286 h 607178"/>
                  <a:gd name="connsiteX45" fmla="*/ 464517 w 608744"/>
                  <a:gd name="connsiteY45" fmla="*/ 46732 h 607178"/>
                  <a:gd name="connsiteX46" fmla="*/ 262508 w 608744"/>
                  <a:gd name="connsiteY46" fmla="*/ 131 h 607178"/>
                  <a:gd name="connsiteX47" fmla="*/ 271981 w 608744"/>
                  <a:gd name="connsiteY47" fmla="*/ 2887 h 607178"/>
                  <a:gd name="connsiteX48" fmla="*/ 276010 w 608744"/>
                  <a:gd name="connsiteY48" fmla="*/ 11825 h 607178"/>
                  <a:gd name="connsiteX49" fmla="*/ 276010 w 608744"/>
                  <a:gd name="connsiteY49" fmla="*/ 67614 h 607178"/>
                  <a:gd name="connsiteX50" fmla="*/ 266237 w 608744"/>
                  <a:gd name="connsiteY50" fmla="*/ 79233 h 607178"/>
                  <a:gd name="connsiteX51" fmla="*/ 79595 w 608744"/>
                  <a:gd name="connsiteY51" fmla="*/ 282426 h 607178"/>
                  <a:gd name="connsiteX52" fmla="*/ 106152 w 608744"/>
                  <a:gd name="connsiteY52" fmla="*/ 282426 h 607178"/>
                  <a:gd name="connsiteX53" fmla="*/ 125771 w 608744"/>
                  <a:gd name="connsiteY53" fmla="*/ 302090 h 607178"/>
                  <a:gd name="connsiteX54" fmla="*/ 106152 w 608744"/>
                  <a:gd name="connsiteY54" fmla="*/ 321680 h 607178"/>
                  <a:gd name="connsiteX55" fmla="*/ 79670 w 608744"/>
                  <a:gd name="connsiteY55" fmla="*/ 321680 h 607178"/>
                  <a:gd name="connsiteX56" fmla="*/ 285856 w 608744"/>
                  <a:gd name="connsiteY56" fmla="*/ 527629 h 607178"/>
                  <a:gd name="connsiteX57" fmla="*/ 285856 w 608744"/>
                  <a:gd name="connsiteY57" fmla="*/ 501187 h 607178"/>
                  <a:gd name="connsiteX58" fmla="*/ 305550 w 608744"/>
                  <a:gd name="connsiteY58" fmla="*/ 481523 h 607178"/>
                  <a:gd name="connsiteX59" fmla="*/ 325169 w 608744"/>
                  <a:gd name="connsiteY59" fmla="*/ 501187 h 607178"/>
                  <a:gd name="connsiteX60" fmla="*/ 325169 w 608744"/>
                  <a:gd name="connsiteY60" fmla="*/ 527629 h 607178"/>
                  <a:gd name="connsiteX61" fmla="*/ 455863 w 608744"/>
                  <a:gd name="connsiteY61" fmla="*/ 471393 h 607178"/>
                  <a:gd name="connsiteX62" fmla="*/ 470410 w 608744"/>
                  <a:gd name="connsiteY62" fmla="*/ 470425 h 607178"/>
                  <a:gd name="connsiteX63" fmla="*/ 516884 w 608744"/>
                  <a:gd name="connsiteY63" fmla="*/ 502230 h 607178"/>
                  <a:gd name="connsiteX64" fmla="*/ 521957 w 608744"/>
                  <a:gd name="connsiteY64" fmla="*/ 511019 h 607178"/>
                  <a:gd name="connsiteX65" fmla="*/ 518376 w 608744"/>
                  <a:gd name="connsiteY65" fmla="*/ 520479 h 607178"/>
                  <a:gd name="connsiteX66" fmla="*/ 305550 w 608744"/>
                  <a:gd name="connsiteY66" fmla="*/ 607178 h 607178"/>
                  <a:gd name="connsiteX67" fmla="*/ 0 w 608744"/>
                  <a:gd name="connsiteY67" fmla="*/ 302090 h 607178"/>
                  <a:gd name="connsiteX68" fmla="*/ 262508 w 608744"/>
                  <a:gd name="connsiteY68" fmla="*/ 131 h 607178"/>
                  <a:gd name="connsiteX69" fmla="*/ 348549 w 608744"/>
                  <a:gd name="connsiteY69" fmla="*/ 128 h 607178"/>
                  <a:gd name="connsiteX70" fmla="*/ 396819 w 608744"/>
                  <a:gd name="connsiteY70" fmla="*/ 11223 h 607178"/>
                  <a:gd name="connsiteX71" fmla="*/ 403981 w 608744"/>
                  <a:gd name="connsiteY71" fmla="*/ 17627 h 607178"/>
                  <a:gd name="connsiteX72" fmla="*/ 404056 w 608744"/>
                  <a:gd name="connsiteY72" fmla="*/ 27307 h 607178"/>
                  <a:gd name="connsiteX73" fmla="*/ 381599 w 608744"/>
                  <a:gd name="connsiteY73" fmla="*/ 77721 h 607178"/>
                  <a:gd name="connsiteX74" fmla="*/ 367573 w 608744"/>
                  <a:gd name="connsiteY74" fmla="*/ 84348 h 607178"/>
                  <a:gd name="connsiteX75" fmla="*/ 344818 w 608744"/>
                  <a:gd name="connsiteY75" fmla="*/ 79135 h 607178"/>
                  <a:gd name="connsiteX76" fmla="*/ 335045 w 608744"/>
                  <a:gd name="connsiteY76" fmla="*/ 67519 h 607178"/>
                  <a:gd name="connsiteX77" fmla="*/ 335045 w 608744"/>
                  <a:gd name="connsiteY77" fmla="*/ 11819 h 607178"/>
                  <a:gd name="connsiteX78" fmla="*/ 339148 w 608744"/>
                  <a:gd name="connsiteY78" fmla="*/ 2883 h 607178"/>
                  <a:gd name="connsiteX79" fmla="*/ 348549 w 608744"/>
                  <a:gd name="connsiteY79" fmla="*/ 128 h 6071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</a:cxnLst>
                <a:rect l="l" t="t" r="r" b="b"/>
                <a:pathLst>
                  <a:path w="608744" h="607178">
                    <a:moveTo>
                      <a:pt x="595838" y="324650"/>
                    </a:moveTo>
                    <a:cubicBezTo>
                      <a:pt x="599346" y="324352"/>
                      <a:pt x="602855" y="325619"/>
                      <a:pt x="605392" y="328152"/>
                    </a:cubicBezTo>
                    <a:cubicBezTo>
                      <a:pt x="607856" y="330760"/>
                      <a:pt x="609050" y="334262"/>
                      <a:pt x="608677" y="337839"/>
                    </a:cubicBezTo>
                    <a:cubicBezTo>
                      <a:pt x="603825" y="379118"/>
                      <a:pt x="590762" y="417864"/>
                      <a:pt x="571056" y="452438"/>
                    </a:cubicBezTo>
                    <a:cubicBezTo>
                      <a:pt x="569414" y="455344"/>
                      <a:pt x="566652" y="457430"/>
                      <a:pt x="563442" y="458175"/>
                    </a:cubicBezTo>
                    <a:cubicBezTo>
                      <a:pt x="560233" y="458920"/>
                      <a:pt x="556799" y="458250"/>
                      <a:pt x="554037" y="456387"/>
                    </a:cubicBezTo>
                    <a:lnTo>
                      <a:pt x="508504" y="425166"/>
                    </a:lnTo>
                    <a:cubicBezTo>
                      <a:pt x="503429" y="421739"/>
                      <a:pt x="501861" y="415033"/>
                      <a:pt x="504772" y="409743"/>
                    </a:cubicBezTo>
                    <a:cubicBezTo>
                      <a:pt x="516491" y="388209"/>
                      <a:pt x="524851" y="364663"/>
                      <a:pt x="529032" y="339627"/>
                    </a:cubicBezTo>
                    <a:cubicBezTo>
                      <a:pt x="529927" y="334337"/>
                      <a:pt x="534257" y="330313"/>
                      <a:pt x="539631" y="329792"/>
                    </a:cubicBezTo>
                    <a:close/>
                    <a:moveTo>
                      <a:pt x="233809" y="167232"/>
                    </a:moveTo>
                    <a:cubicBezTo>
                      <a:pt x="241249" y="168489"/>
                      <a:pt x="248205" y="172586"/>
                      <a:pt x="252904" y="179216"/>
                    </a:cubicBezTo>
                    <a:lnTo>
                      <a:pt x="309218" y="258399"/>
                    </a:lnTo>
                    <a:cubicBezTo>
                      <a:pt x="319586" y="259740"/>
                      <a:pt x="328835" y="264656"/>
                      <a:pt x="335548" y="271956"/>
                    </a:cubicBezTo>
                    <a:lnTo>
                      <a:pt x="398799" y="271956"/>
                    </a:lnTo>
                    <a:cubicBezTo>
                      <a:pt x="415060" y="271956"/>
                      <a:pt x="428262" y="285141"/>
                      <a:pt x="428262" y="301380"/>
                    </a:cubicBezTo>
                    <a:cubicBezTo>
                      <a:pt x="428262" y="317619"/>
                      <a:pt x="415060" y="330804"/>
                      <a:pt x="398799" y="330804"/>
                    </a:cubicBezTo>
                    <a:lnTo>
                      <a:pt x="335623" y="330804"/>
                    </a:lnTo>
                    <a:cubicBezTo>
                      <a:pt x="327642" y="339445"/>
                      <a:pt x="316304" y="344957"/>
                      <a:pt x="303624" y="344957"/>
                    </a:cubicBezTo>
                    <a:cubicBezTo>
                      <a:pt x="279532" y="344957"/>
                      <a:pt x="260064" y="325441"/>
                      <a:pt x="260064" y="301380"/>
                    </a:cubicBezTo>
                    <a:cubicBezTo>
                      <a:pt x="260064" y="298251"/>
                      <a:pt x="260363" y="295272"/>
                      <a:pt x="261034" y="292367"/>
                    </a:cubicBezTo>
                    <a:lnTo>
                      <a:pt x="204794" y="213332"/>
                    </a:lnTo>
                    <a:cubicBezTo>
                      <a:pt x="195396" y="200073"/>
                      <a:pt x="198529" y="181674"/>
                      <a:pt x="211806" y="172288"/>
                    </a:cubicBezTo>
                    <a:cubicBezTo>
                      <a:pt x="218444" y="167558"/>
                      <a:pt x="226369" y="165975"/>
                      <a:pt x="233809" y="167232"/>
                    </a:cubicBezTo>
                    <a:close/>
                    <a:moveTo>
                      <a:pt x="568728" y="156093"/>
                    </a:moveTo>
                    <a:cubicBezTo>
                      <a:pt x="572234" y="156838"/>
                      <a:pt x="575143" y="159074"/>
                      <a:pt x="576784" y="162203"/>
                    </a:cubicBezTo>
                    <a:cubicBezTo>
                      <a:pt x="591107" y="189849"/>
                      <a:pt x="601327" y="220028"/>
                      <a:pt x="606623" y="251846"/>
                    </a:cubicBezTo>
                    <a:cubicBezTo>
                      <a:pt x="607145" y="255050"/>
                      <a:pt x="606324" y="258404"/>
                      <a:pt x="604310" y="261012"/>
                    </a:cubicBezTo>
                    <a:cubicBezTo>
                      <a:pt x="602296" y="263545"/>
                      <a:pt x="599312" y="265259"/>
                      <a:pt x="596030" y="265557"/>
                    </a:cubicBezTo>
                    <a:lnTo>
                      <a:pt x="541127" y="270550"/>
                    </a:lnTo>
                    <a:cubicBezTo>
                      <a:pt x="535010" y="271146"/>
                      <a:pt x="529490" y="266973"/>
                      <a:pt x="528371" y="260937"/>
                    </a:cubicBezTo>
                    <a:cubicBezTo>
                      <a:pt x="524940" y="242234"/>
                      <a:pt x="519196" y="224350"/>
                      <a:pt x="511438" y="207509"/>
                    </a:cubicBezTo>
                    <a:cubicBezTo>
                      <a:pt x="509200" y="202591"/>
                      <a:pt x="510617" y="196704"/>
                      <a:pt x="514795" y="193351"/>
                    </a:cubicBezTo>
                    <a:lnTo>
                      <a:pt x="558881" y="158328"/>
                    </a:lnTo>
                    <a:cubicBezTo>
                      <a:pt x="561641" y="156167"/>
                      <a:pt x="565296" y="155348"/>
                      <a:pt x="568728" y="156093"/>
                    </a:cubicBezTo>
                    <a:close/>
                    <a:moveTo>
                      <a:pt x="464517" y="46732"/>
                    </a:moveTo>
                    <a:cubicBezTo>
                      <a:pt x="467874" y="45689"/>
                      <a:pt x="471454" y="46285"/>
                      <a:pt x="474363" y="48221"/>
                    </a:cubicBezTo>
                    <a:cubicBezTo>
                      <a:pt x="493457" y="60883"/>
                      <a:pt x="511059" y="75631"/>
                      <a:pt x="526797" y="92166"/>
                    </a:cubicBezTo>
                    <a:cubicBezTo>
                      <a:pt x="529109" y="94549"/>
                      <a:pt x="530228" y="97752"/>
                      <a:pt x="530004" y="101104"/>
                    </a:cubicBezTo>
                    <a:cubicBezTo>
                      <a:pt x="529781" y="104381"/>
                      <a:pt x="528214" y="107510"/>
                      <a:pt x="525604" y="109521"/>
                    </a:cubicBezTo>
                    <a:lnTo>
                      <a:pt x="482269" y="143857"/>
                    </a:lnTo>
                    <a:cubicBezTo>
                      <a:pt x="477570" y="147656"/>
                      <a:pt x="470782" y="147209"/>
                      <a:pt x="466531" y="142963"/>
                    </a:cubicBezTo>
                    <a:cubicBezTo>
                      <a:pt x="457730" y="134025"/>
                      <a:pt x="448332" y="125907"/>
                      <a:pt x="438188" y="118533"/>
                    </a:cubicBezTo>
                    <a:cubicBezTo>
                      <a:pt x="433713" y="115256"/>
                      <a:pt x="432072" y="109297"/>
                      <a:pt x="434384" y="104158"/>
                    </a:cubicBezTo>
                    <a:lnTo>
                      <a:pt x="456984" y="53286"/>
                    </a:lnTo>
                    <a:cubicBezTo>
                      <a:pt x="458401" y="50083"/>
                      <a:pt x="461161" y="47700"/>
                      <a:pt x="464517" y="46732"/>
                    </a:cubicBezTo>
                    <a:close/>
                    <a:moveTo>
                      <a:pt x="262508" y="131"/>
                    </a:moveTo>
                    <a:cubicBezTo>
                      <a:pt x="265939" y="-390"/>
                      <a:pt x="269370" y="653"/>
                      <a:pt x="271981" y="2887"/>
                    </a:cubicBezTo>
                    <a:cubicBezTo>
                      <a:pt x="274518" y="5122"/>
                      <a:pt x="276010" y="8399"/>
                      <a:pt x="276010" y="11825"/>
                    </a:cubicBezTo>
                    <a:lnTo>
                      <a:pt x="276010" y="67614"/>
                    </a:lnTo>
                    <a:cubicBezTo>
                      <a:pt x="276010" y="73349"/>
                      <a:pt x="271907" y="78191"/>
                      <a:pt x="266237" y="79233"/>
                    </a:cubicBezTo>
                    <a:cubicBezTo>
                      <a:pt x="166128" y="96737"/>
                      <a:pt x="88472" y="179862"/>
                      <a:pt x="79595" y="282426"/>
                    </a:cubicBezTo>
                    <a:lnTo>
                      <a:pt x="106152" y="282426"/>
                    </a:lnTo>
                    <a:cubicBezTo>
                      <a:pt x="116968" y="282426"/>
                      <a:pt x="125771" y="291216"/>
                      <a:pt x="125771" y="302090"/>
                    </a:cubicBezTo>
                    <a:cubicBezTo>
                      <a:pt x="125771" y="312965"/>
                      <a:pt x="116968" y="321680"/>
                      <a:pt x="106152" y="321680"/>
                    </a:cubicBezTo>
                    <a:lnTo>
                      <a:pt x="79670" y="321680"/>
                    </a:lnTo>
                    <a:cubicBezTo>
                      <a:pt x="89069" y="430949"/>
                      <a:pt x="176422" y="518170"/>
                      <a:pt x="285856" y="527629"/>
                    </a:cubicBezTo>
                    <a:lnTo>
                      <a:pt x="285856" y="501187"/>
                    </a:lnTo>
                    <a:cubicBezTo>
                      <a:pt x="285856" y="490312"/>
                      <a:pt x="294659" y="481523"/>
                      <a:pt x="305550" y="481523"/>
                    </a:cubicBezTo>
                    <a:cubicBezTo>
                      <a:pt x="316367" y="481523"/>
                      <a:pt x="325169" y="490312"/>
                      <a:pt x="325169" y="501187"/>
                    </a:cubicBezTo>
                    <a:lnTo>
                      <a:pt x="325169" y="527629"/>
                    </a:lnTo>
                    <a:cubicBezTo>
                      <a:pt x="375149" y="523309"/>
                      <a:pt x="420430" y="502826"/>
                      <a:pt x="455863" y="471393"/>
                    </a:cubicBezTo>
                    <a:cubicBezTo>
                      <a:pt x="459966" y="467744"/>
                      <a:pt x="465934" y="467371"/>
                      <a:pt x="470410" y="470425"/>
                    </a:cubicBezTo>
                    <a:lnTo>
                      <a:pt x="516884" y="502230"/>
                    </a:lnTo>
                    <a:cubicBezTo>
                      <a:pt x="519793" y="504241"/>
                      <a:pt x="521658" y="507444"/>
                      <a:pt x="521957" y="511019"/>
                    </a:cubicBezTo>
                    <a:cubicBezTo>
                      <a:pt x="522255" y="514520"/>
                      <a:pt x="520912" y="518021"/>
                      <a:pt x="518376" y="520479"/>
                    </a:cubicBezTo>
                    <a:cubicBezTo>
                      <a:pt x="463398" y="574033"/>
                      <a:pt x="388428" y="607178"/>
                      <a:pt x="305550" y="607178"/>
                    </a:cubicBezTo>
                    <a:cubicBezTo>
                      <a:pt x="136811" y="607178"/>
                      <a:pt x="0" y="470574"/>
                      <a:pt x="0" y="302090"/>
                    </a:cubicBezTo>
                    <a:cubicBezTo>
                      <a:pt x="0" y="148206"/>
                      <a:pt x="114134" y="20987"/>
                      <a:pt x="262508" y="131"/>
                    </a:cubicBezTo>
                    <a:close/>
                    <a:moveTo>
                      <a:pt x="348549" y="128"/>
                    </a:moveTo>
                    <a:cubicBezTo>
                      <a:pt x="365111" y="2510"/>
                      <a:pt x="381226" y="6308"/>
                      <a:pt x="396819" y="11223"/>
                    </a:cubicBezTo>
                    <a:cubicBezTo>
                      <a:pt x="400027" y="12191"/>
                      <a:pt x="402639" y="14574"/>
                      <a:pt x="403981" y="17627"/>
                    </a:cubicBezTo>
                    <a:cubicBezTo>
                      <a:pt x="405399" y="20680"/>
                      <a:pt x="405399" y="24180"/>
                      <a:pt x="404056" y="27307"/>
                    </a:cubicBezTo>
                    <a:lnTo>
                      <a:pt x="381599" y="77721"/>
                    </a:lnTo>
                    <a:cubicBezTo>
                      <a:pt x="379212" y="83082"/>
                      <a:pt x="373244" y="85912"/>
                      <a:pt x="367573" y="84348"/>
                    </a:cubicBezTo>
                    <a:cubicBezTo>
                      <a:pt x="360187" y="82188"/>
                      <a:pt x="352578" y="80476"/>
                      <a:pt x="344818" y="79135"/>
                    </a:cubicBezTo>
                    <a:cubicBezTo>
                      <a:pt x="339148" y="78167"/>
                      <a:pt x="335045" y="73253"/>
                      <a:pt x="335045" y="67519"/>
                    </a:cubicBezTo>
                    <a:lnTo>
                      <a:pt x="335045" y="11819"/>
                    </a:lnTo>
                    <a:cubicBezTo>
                      <a:pt x="335045" y="8393"/>
                      <a:pt x="336537" y="5117"/>
                      <a:pt x="339148" y="2883"/>
                    </a:cubicBezTo>
                    <a:cubicBezTo>
                      <a:pt x="341685" y="649"/>
                      <a:pt x="345191" y="-319"/>
                      <a:pt x="348549" y="12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27" name="businessman_126340"/>
              <p:cNvSpPr>
                <a:spLocks noChangeAspect="1"/>
              </p:cNvSpPr>
              <p:nvPr/>
            </p:nvSpPr>
            <p:spPr bwMode="auto">
              <a:xfrm>
                <a:off x="6972" y="9284"/>
                <a:ext cx="551" cy="580"/>
              </a:xfrm>
              <a:custGeom>
                <a:avLst/>
                <a:gdLst>
                  <a:gd name="connsiteX0" fmla="*/ 510101 w 577807"/>
                  <a:gd name="connsiteY0" fmla="*/ 468052 h 606710"/>
                  <a:gd name="connsiteX1" fmla="*/ 466708 w 577807"/>
                  <a:gd name="connsiteY1" fmla="*/ 511097 h 606710"/>
                  <a:gd name="connsiteX2" fmla="*/ 448566 w 577807"/>
                  <a:gd name="connsiteY2" fmla="*/ 492889 h 606710"/>
                  <a:gd name="connsiteX3" fmla="*/ 429582 w 577807"/>
                  <a:gd name="connsiteY3" fmla="*/ 511750 h 606710"/>
                  <a:gd name="connsiteX4" fmla="*/ 447818 w 577807"/>
                  <a:gd name="connsiteY4" fmla="*/ 529865 h 606710"/>
                  <a:gd name="connsiteX5" fmla="*/ 466615 w 577807"/>
                  <a:gd name="connsiteY5" fmla="*/ 548819 h 606710"/>
                  <a:gd name="connsiteX6" fmla="*/ 485599 w 577807"/>
                  <a:gd name="connsiteY6" fmla="*/ 530051 h 606710"/>
                  <a:gd name="connsiteX7" fmla="*/ 528991 w 577807"/>
                  <a:gd name="connsiteY7" fmla="*/ 486913 h 606710"/>
                  <a:gd name="connsiteX8" fmla="*/ 479333 w 577807"/>
                  <a:gd name="connsiteY8" fmla="*/ 409974 h 606710"/>
                  <a:gd name="connsiteX9" fmla="*/ 577807 w 577807"/>
                  <a:gd name="connsiteY9" fmla="*/ 508389 h 606710"/>
                  <a:gd name="connsiteX10" fmla="*/ 479333 w 577807"/>
                  <a:gd name="connsiteY10" fmla="*/ 606710 h 606710"/>
                  <a:gd name="connsiteX11" fmla="*/ 380859 w 577807"/>
                  <a:gd name="connsiteY11" fmla="*/ 508389 h 606710"/>
                  <a:gd name="connsiteX12" fmla="*/ 479333 w 577807"/>
                  <a:gd name="connsiteY12" fmla="*/ 409974 h 606710"/>
                  <a:gd name="connsiteX13" fmla="*/ 156092 w 577807"/>
                  <a:gd name="connsiteY13" fmla="*/ 299045 h 606710"/>
                  <a:gd name="connsiteX14" fmla="*/ 201451 w 577807"/>
                  <a:gd name="connsiteY14" fmla="*/ 442283 h 606710"/>
                  <a:gd name="connsiteX15" fmla="*/ 207717 w 577807"/>
                  <a:gd name="connsiteY15" fmla="*/ 461705 h 606710"/>
                  <a:gd name="connsiteX16" fmla="*/ 228012 w 577807"/>
                  <a:gd name="connsiteY16" fmla="*/ 404186 h 606710"/>
                  <a:gd name="connsiteX17" fmla="*/ 240263 w 577807"/>
                  <a:gd name="connsiteY17" fmla="*/ 335928 h 606710"/>
                  <a:gd name="connsiteX18" fmla="*/ 240357 w 577807"/>
                  <a:gd name="connsiteY18" fmla="*/ 335928 h 606710"/>
                  <a:gd name="connsiteX19" fmla="*/ 240544 w 577807"/>
                  <a:gd name="connsiteY19" fmla="*/ 335928 h 606710"/>
                  <a:gd name="connsiteX20" fmla="*/ 240638 w 577807"/>
                  <a:gd name="connsiteY20" fmla="*/ 335928 h 606710"/>
                  <a:gd name="connsiteX21" fmla="*/ 240731 w 577807"/>
                  <a:gd name="connsiteY21" fmla="*/ 335928 h 606710"/>
                  <a:gd name="connsiteX22" fmla="*/ 252983 w 577807"/>
                  <a:gd name="connsiteY22" fmla="*/ 404186 h 606710"/>
                  <a:gd name="connsiteX23" fmla="*/ 273277 w 577807"/>
                  <a:gd name="connsiteY23" fmla="*/ 461705 h 606710"/>
                  <a:gd name="connsiteX24" fmla="*/ 279544 w 577807"/>
                  <a:gd name="connsiteY24" fmla="*/ 442283 h 606710"/>
                  <a:gd name="connsiteX25" fmla="*/ 324903 w 577807"/>
                  <a:gd name="connsiteY25" fmla="*/ 299045 h 606710"/>
                  <a:gd name="connsiteX26" fmla="*/ 419082 w 577807"/>
                  <a:gd name="connsiteY26" fmla="*/ 344519 h 606710"/>
                  <a:gd name="connsiteX27" fmla="*/ 462009 w 577807"/>
                  <a:gd name="connsiteY27" fmla="*/ 375799 h 606710"/>
                  <a:gd name="connsiteX28" fmla="*/ 343140 w 577807"/>
                  <a:gd name="connsiteY28" fmla="*/ 508393 h 606710"/>
                  <a:gd name="connsiteX29" fmla="*/ 343795 w 577807"/>
                  <a:gd name="connsiteY29" fmla="*/ 521185 h 606710"/>
                  <a:gd name="connsiteX30" fmla="*/ 240918 w 577807"/>
                  <a:gd name="connsiteY30" fmla="*/ 521185 h 606710"/>
                  <a:gd name="connsiteX31" fmla="*/ 240263 w 577807"/>
                  <a:gd name="connsiteY31" fmla="*/ 521185 h 606710"/>
                  <a:gd name="connsiteX32" fmla="*/ 0 w 577807"/>
                  <a:gd name="connsiteY32" fmla="*/ 521185 h 606710"/>
                  <a:gd name="connsiteX33" fmla="*/ 61913 w 577807"/>
                  <a:gd name="connsiteY33" fmla="*/ 344519 h 606710"/>
                  <a:gd name="connsiteX34" fmla="*/ 156092 w 577807"/>
                  <a:gd name="connsiteY34" fmla="*/ 299045 h 606710"/>
                  <a:gd name="connsiteX35" fmla="*/ 240564 w 577807"/>
                  <a:gd name="connsiteY35" fmla="*/ 48 h 606710"/>
                  <a:gd name="connsiteX36" fmla="*/ 352492 w 577807"/>
                  <a:gd name="connsiteY36" fmla="*/ 114519 h 606710"/>
                  <a:gd name="connsiteX37" fmla="*/ 241312 w 577807"/>
                  <a:gd name="connsiteY37" fmla="*/ 289307 h 606710"/>
                  <a:gd name="connsiteX38" fmla="*/ 240564 w 577807"/>
                  <a:gd name="connsiteY38" fmla="*/ 289307 h 606710"/>
                  <a:gd name="connsiteX39" fmla="*/ 239815 w 577807"/>
                  <a:gd name="connsiteY39" fmla="*/ 289307 h 606710"/>
                  <a:gd name="connsiteX40" fmla="*/ 128542 w 577807"/>
                  <a:gd name="connsiteY40" fmla="*/ 114519 h 606710"/>
                  <a:gd name="connsiteX41" fmla="*/ 240564 w 577807"/>
                  <a:gd name="connsiteY41" fmla="*/ 48 h 606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577807" h="606710">
                    <a:moveTo>
                      <a:pt x="510101" y="468052"/>
                    </a:moveTo>
                    <a:lnTo>
                      <a:pt x="466708" y="511097"/>
                    </a:lnTo>
                    <a:lnTo>
                      <a:pt x="448566" y="492889"/>
                    </a:lnTo>
                    <a:lnTo>
                      <a:pt x="429582" y="511750"/>
                    </a:lnTo>
                    <a:lnTo>
                      <a:pt x="447818" y="529865"/>
                    </a:lnTo>
                    <a:lnTo>
                      <a:pt x="466615" y="548819"/>
                    </a:lnTo>
                    <a:lnTo>
                      <a:pt x="485599" y="530051"/>
                    </a:lnTo>
                    <a:lnTo>
                      <a:pt x="528991" y="486913"/>
                    </a:lnTo>
                    <a:close/>
                    <a:moveTo>
                      <a:pt x="479333" y="409974"/>
                    </a:moveTo>
                    <a:cubicBezTo>
                      <a:pt x="533667" y="409974"/>
                      <a:pt x="577807" y="454046"/>
                      <a:pt x="577807" y="508389"/>
                    </a:cubicBezTo>
                    <a:cubicBezTo>
                      <a:pt x="577807" y="562638"/>
                      <a:pt x="533667" y="606710"/>
                      <a:pt x="479333" y="606710"/>
                    </a:cubicBezTo>
                    <a:cubicBezTo>
                      <a:pt x="425000" y="606710"/>
                      <a:pt x="380859" y="562638"/>
                      <a:pt x="380859" y="508389"/>
                    </a:cubicBezTo>
                    <a:cubicBezTo>
                      <a:pt x="380859" y="454046"/>
                      <a:pt x="425000" y="409974"/>
                      <a:pt x="479333" y="409974"/>
                    </a:cubicBezTo>
                    <a:close/>
                    <a:moveTo>
                      <a:pt x="156092" y="299045"/>
                    </a:moveTo>
                    <a:lnTo>
                      <a:pt x="201451" y="442283"/>
                    </a:lnTo>
                    <a:lnTo>
                      <a:pt x="207717" y="461705"/>
                    </a:lnTo>
                    <a:lnTo>
                      <a:pt x="228012" y="404186"/>
                    </a:lnTo>
                    <a:cubicBezTo>
                      <a:pt x="181437" y="339010"/>
                      <a:pt x="231566" y="336022"/>
                      <a:pt x="240263" y="335928"/>
                    </a:cubicBezTo>
                    <a:lnTo>
                      <a:pt x="240357" y="335928"/>
                    </a:lnTo>
                    <a:lnTo>
                      <a:pt x="240544" y="335928"/>
                    </a:lnTo>
                    <a:lnTo>
                      <a:pt x="240638" y="335928"/>
                    </a:lnTo>
                    <a:lnTo>
                      <a:pt x="240731" y="335928"/>
                    </a:lnTo>
                    <a:cubicBezTo>
                      <a:pt x="249522" y="336022"/>
                      <a:pt x="299651" y="339196"/>
                      <a:pt x="252983" y="404186"/>
                    </a:cubicBezTo>
                    <a:lnTo>
                      <a:pt x="273277" y="461705"/>
                    </a:lnTo>
                    <a:lnTo>
                      <a:pt x="279544" y="442283"/>
                    </a:lnTo>
                    <a:lnTo>
                      <a:pt x="324903" y="299045"/>
                    </a:lnTo>
                    <a:cubicBezTo>
                      <a:pt x="324903" y="299045"/>
                      <a:pt x="360255" y="322109"/>
                      <a:pt x="419082" y="344519"/>
                    </a:cubicBezTo>
                    <a:cubicBezTo>
                      <a:pt x="439376" y="351895"/>
                      <a:pt x="452844" y="362073"/>
                      <a:pt x="462009" y="375799"/>
                    </a:cubicBezTo>
                    <a:cubicBezTo>
                      <a:pt x="395233" y="383083"/>
                      <a:pt x="343140" y="439762"/>
                      <a:pt x="343140" y="508393"/>
                    </a:cubicBezTo>
                    <a:cubicBezTo>
                      <a:pt x="343140" y="512688"/>
                      <a:pt x="343420" y="516983"/>
                      <a:pt x="343795" y="521185"/>
                    </a:cubicBezTo>
                    <a:lnTo>
                      <a:pt x="240918" y="521185"/>
                    </a:lnTo>
                    <a:lnTo>
                      <a:pt x="240263" y="521185"/>
                    </a:lnTo>
                    <a:lnTo>
                      <a:pt x="0" y="521185"/>
                    </a:lnTo>
                    <a:cubicBezTo>
                      <a:pt x="1216" y="421367"/>
                      <a:pt x="-2805" y="368049"/>
                      <a:pt x="61913" y="344519"/>
                    </a:cubicBezTo>
                    <a:cubicBezTo>
                      <a:pt x="120833" y="322109"/>
                      <a:pt x="156092" y="299045"/>
                      <a:pt x="156092" y="299045"/>
                    </a:cubicBezTo>
                    <a:close/>
                    <a:moveTo>
                      <a:pt x="240564" y="48"/>
                    </a:moveTo>
                    <a:cubicBezTo>
                      <a:pt x="250008" y="-325"/>
                      <a:pt x="347162" y="-1352"/>
                      <a:pt x="352492" y="114519"/>
                    </a:cubicBezTo>
                    <a:cubicBezTo>
                      <a:pt x="352492" y="114519"/>
                      <a:pt x="371474" y="288000"/>
                      <a:pt x="241312" y="289307"/>
                    </a:cubicBezTo>
                    <a:lnTo>
                      <a:pt x="240564" y="289307"/>
                    </a:lnTo>
                    <a:lnTo>
                      <a:pt x="239815" y="289307"/>
                    </a:lnTo>
                    <a:cubicBezTo>
                      <a:pt x="109747" y="288000"/>
                      <a:pt x="128542" y="114519"/>
                      <a:pt x="128542" y="114519"/>
                    </a:cubicBezTo>
                    <a:cubicBezTo>
                      <a:pt x="133778" y="-1352"/>
                      <a:pt x="230932" y="-325"/>
                      <a:pt x="240564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29" name="having-an-idea_65974"/>
              <p:cNvSpPr>
                <a:spLocks noChangeAspect="1"/>
              </p:cNvSpPr>
              <p:nvPr/>
            </p:nvSpPr>
            <p:spPr bwMode="auto">
              <a:xfrm>
                <a:off x="12122" y="9288"/>
                <a:ext cx="525" cy="580"/>
              </a:xfrm>
              <a:custGeom>
                <a:avLst/>
                <a:gdLst>
                  <a:gd name="connsiteX0" fmla="*/ 261051 w 522989"/>
                  <a:gd name="connsiteY0" fmla="*/ 362763 h 577432"/>
                  <a:gd name="connsiteX1" fmla="*/ 288791 w 522989"/>
                  <a:gd name="connsiteY1" fmla="*/ 390429 h 577432"/>
                  <a:gd name="connsiteX2" fmla="*/ 261051 w 522989"/>
                  <a:gd name="connsiteY2" fmla="*/ 418095 h 577432"/>
                  <a:gd name="connsiteX3" fmla="*/ 233311 w 522989"/>
                  <a:gd name="connsiteY3" fmla="*/ 390429 h 577432"/>
                  <a:gd name="connsiteX4" fmla="*/ 261051 w 522989"/>
                  <a:gd name="connsiteY4" fmla="*/ 362763 h 577432"/>
                  <a:gd name="connsiteX5" fmla="*/ 446328 w 522989"/>
                  <a:gd name="connsiteY5" fmla="*/ 358474 h 577432"/>
                  <a:gd name="connsiteX6" fmla="*/ 454749 w 522989"/>
                  <a:gd name="connsiteY6" fmla="*/ 360086 h 577432"/>
                  <a:gd name="connsiteX7" fmla="*/ 483355 w 522989"/>
                  <a:gd name="connsiteY7" fmla="*/ 376670 h 577432"/>
                  <a:gd name="connsiteX8" fmla="*/ 487969 w 522989"/>
                  <a:gd name="connsiteY8" fmla="*/ 391410 h 577432"/>
                  <a:gd name="connsiteX9" fmla="*/ 477818 w 522989"/>
                  <a:gd name="connsiteY9" fmla="*/ 396938 h 577432"/>
                  <a:gd name="connsiteX10" fmla="*/ 472281 w 522989"/>
                  <a:gd name="connsiteY10" fmla="*/ 395095 h 577432"/>
                  <a:gd name="connsiteX11" fmla="*/ 443675 w 522989"/>
                  <a:gd name="connsiteY11" fmla="*/ 378512 h 577432"/>
                  <a:gd name="connsiteX12" fmla="*/ 439984 w 522989"/>
                  <a:gd name="connsiteY12" fmla="*/ 363771 h 577432"/>
                  <a:gd name="connsiteX13" fmla="*/ 446328 w 522989"/>
                  <a:gd name="connsiteY13" fmla="*/ 358474 h 577432"/>
                  <a:gd name="connsiteX14" fmla="*/ 76344 w 522989"/>
                  <a:gd name="connsiteY14" fmla="*/ 358474 h 577432"/>
                  <a:gd name="connsiteX15" fmla="*/ 83038 w 522989"/>
                  <a:gd name="connsiteY15" fmla="*/ 363771 h 577432"/>
                  <a:gd name="connsiteX16" fmla="*/ 79344 w 522989"/>
                  <a:gd name="connsiteY16" fmla="*/ 378512 h 577432"/>
                  <a:gd name="connsiteX17" fmla="*/ 49796 w 522989"/>
                  <a:gd name="connsiteY17" fmla="*/ 395095 h 577432"/>
                  <a:gd name="connsiteX18" fmla="*/ 44256 w 522989"/>
                  <a:gd name="connsiteY18" fmla="*/ 396938 h 577432"/>
                  <a:gd name="connsiteX19" fmla="*/ 35022 w 522989"/>
                  <a:gd name="connsiteY19" fmla="*/ 391410 h 577432"/>
                  <a:gd name="connsiteX20" fmla="*/ 38716 w 522989"/>
                  <a:gd name="connsiteY20" fmla="*/ 376670 h 577432"/>
                  <a:gd name="connsiteX21" fmla="*/ 68264 w 522989"/>
                  <a:gd name="connsiteY21" fmla="*/ 360086 h 577432"/>
                  <a:gd name="connsiteX22" fmla="*/ 76344 w 522989"/>
                  <a:gd name="connsiteY22" fmla="*/ 358474 h 577432"/>
                  <a:gd name="connsiteX23" fmla="*/ 478723 w 522989"/>
                  <a:gd name="connsiteY23" fmla="*/ 249584 h 577432"/>
                  <a:gd name="connsiteX24" fmla="*/ 511923 w 522989"/>
                  <a:gd name="connsiteY24" fmla="*/ 249584 h 577432"/>
                  <a:gd name="connsiteX25" fmla="*/ 522989 w 522989"/>
                  <a:gd name="connsiteY25" fmla="*/ 260606 h 577432"/>
                  <a:gd name="connsiteX26" fmla="*/ 511923 w 522989"/>
                  <a:gd name="connsiteY26" fmla="*/ 271628 h 577432"/>
                  <a:gd name="connsiteX27" fmla="*/ 478723 w 522989"/>
                  <a:gd name="connsiteY27" fmla="*/ 271628 h 577432"/>
                  <a:gd name="connsiteX28" fmla="*/ 467657 w 522989"/>
                  <a:gd name="connsiteY28" fmla="*/ 260606 h 577432"/>
                  <a:gd name="connsiteX29" fmla="*/ 478723 w 522989"/>
                  <a:gd name="connsiteY29" fmla="*/ 249584 h 577432"/>
                  <a:gd name="connsiteX30" fmla="*/ 11066 w 522989"/>
                  <a:gd name="connsiteY30" fmla="*/ 249584 h 577432"/>
                  <a:gd name="connsiteX31" fmla="*/ 44266 w 522989"/>
                  <a:gd name="connsiteY31" fmla="*/ 249584 h 577432"/>
                  <a:gd name="connsiteX32" fmla="*/ 55332 w 522989"/>
                  <a:gd name="connsiteY32" fmla="*/ 260606 h 577432"/>
                  <a:gd name="connsiteX33" fmla="*/ 44266 w 522989"/>
                  <a:gd name="connsiteY33" fmla="*/ 271628 h 577432"/>
                  <a:gd name="connsiteX34" fmla="*/ 11066 w 522989"/>
                  <a:gd name="connsiteY34" fmla="*/ 271628 h 577432"/>
                  <a:gd name="connsiteX35" fmla="*/ 0 w 522989"/>
                  <a:gd name="connsiteY35" fmla="*/ 260606 h 577432"/>
                  <a:gd name="connsiteX36" fmla="*/ 11066 w 522989"/>
                  <a:gd name="connsiteY36" fmla="*/ 249584 h 577432"/>
                  <a:gd name="connsiteX37" fmla="*/ 261050 w 522989"/>
                  <a:gd name="connsiteY37" fmla="*/ 167622 h 577432"/>
                  <a:gd name="connsiteX38" fmla="*/ 287754 w 522989"/>
                  <a:gd name="connsiteY38" fmla="*/ 193402 h 577432"/>
                  <a:gd name="connsiteX39" fmla="*/ 287754 w 522989"/>
                  <a:gd name="connsiteY39" fmla="*/ 232993 h 577432"/>
                  <a:gd name="connsiteX40" fmla="*/ 286833 w 522989"/>
                  <a:gd name="connsiteY40" fmla="*/ 248646 h 577432"/>
                  <a:gd name="connsiteX41" fmla="*/ 276704 w 522989"/>
                  <a:gd name="connsiteY41" fmla="*/ 327828 h 577432"/>
                  <a:gd name="connsiteX42" fmla="*/ 261050 w 522989"/>
                  <a:gd name="connsiteY42" fmla="*/ 340718 h 577432"/>
                  <a:gd name="connsiteX43" fmla="*/ 246317 w 522989"/>
                  <a:gd name="connsiteY43" fmla="*/ 327828 h 577432"/>
                  <a:gd name="connsiteX44" fmla="*/ 236188 w 522989"/>
                  <a:gd name="connsiteY44" fmla="*/ 248646 h 577432"/>
                  <a:gd name="connsiteX45" fmla="*/ 234346 w 522989"/>
                  <a:gd name="connsiteY45" fmla="*/ 232993 h 577432"/>
                  <a:gd name="connsiteX46" fmla="*/ 234346 w 522989"/>
                  <a:gd name="connsiteY46" fmla="*/ 193402 h 577432"/>
                  <a:gd name="connsiteX47" fmla="*/ 261050 w 522989"/>
                  <a:gd name="connsiteY47" fmla="*/ 167622 h 577432"/>
                  <a:gd name="connsiteX48" fmla="*/ 261034 w 522989"/>
                  <a:gd name="connsiteY48" fmla="*/ 133593 h 577432"/>
                  <a:gd name="connsiteX49" fmla="*/ 130076 w 522989"/>
                  <a:gd name="connsiteY49" fmla="*/ 258825 h 577432"/>
                  <a:gd name="connsiteX50" fmla="*/ 165121 w 522989"/>
                  <a:gd name="connsiteY50" fmla="*/ 356433 h 577432"/>
                  <a:gd name="connsiteX51" fmla="*/ 190022 w 522989"/>
                  <a:gd name="connsiteY51" fmla="*/ 418129 h 577432"/>
                  <a:gd name="connsiteX52" fmla="*/ 206622 w 522989"/>
                  <a:gd name="connsiteY52" fmla="*/ 442070 h 577432"/>
                  <a:gd name="connsiteX53" fmla="*/ 315446 w 522989"/>
                  <a:gd name="connsiteY53" fmla="*/ 442070 h 577432"/>
                  <a:gd name="connsiteX54" fmla="*/ 332046 w 522989"/>
                  <a:gd name="connsiteY54" fmla="*/ 418129 h 577432"/>
                  <a:gd name="connsiteX55" fmla="*/ 357869 w 522989"/>
                  <a:gd name="connsiteY55" fmla="*/ 357354 h 577432"/>
                  <a:gd name="connsiteX56" fmla="*/ 392914 w 522989"/>
                  <a:gd name="connsiteY56" fmla="*/ 258825 h 577432"/>
                  <a:gd name="connsiteX57" fmla="*/ 261034 w 522989"/>
                  <a:gd name="connsiteY57" fmla="*/ 133593 h 577432"/>
                  <a:gd name="connsiteX58" fmla="*/ 472281 w 522989"/>
                  <a:gd name="connsiteY58" fmla="*/ 126151 h 577432"/>
                  <a:gd name="connsiteX59" fmla="*/ 487969 w 522989"/>
                  <a:gd name="connsiteY59" fmla="*/ 130757 h 577432"/>
                  <a:gd name="connsiteX60" fmla="*/ 483355 w 522989"/>
                  <a:gd name="connsiteY60" fmla="*/ 145498 h 577432"/>
                  <a:gd name="connsiteX61" fmla="*/ 454749 w 522989"/>
                  <a:gd name="connsiteY61" fmla="*/ 162081 h 577432"/>
                  <a:gd name="connsiteX62" fmla="*/ 449212 w 522989"/>
                  <a:gd name="connsiteY62" fmla="*/ 163924 h 577432"/>
                  <a:gd name="connsiteX63" fmla="*/ 439984 w 522989"/>
                  <a:gd name="connsiteY63" fmla="*/ 158396 h 577432"/>
                  <a:gd name="connsiteX64" fmla="*/ 443675 w 522989"/>
                  <a:gd name="connsiteY64" fmla="*/ 142734 h 577432"/>
                  <a:gd name="connsiteX65" fmla="*/ 49796 w 522989"/>
                  <a:gd name="connsiteY65" fmla="*/ 126151 h 577432"/>
                  <a:gd name="connsiteX66" fmla="*/ 79344 w 522989"/>
                  <a:gd name="connsiteY66" fmla="*/ 142734 h 577432"/>
                  <a:gd name="connsiteX67" fmla="*/ 83038 w 522989"/>
                  <a:gd name="connsiteY67" fmla="*/ 158396 h 577432"/>
                  <a:gd name="connsiteX68" fmla="*/ 73804 w 522989"/>
                  <a:gd name="connsiteY68" fmla="*/ 163924 h 577432"/>
                  <a:gd name="connsiteX69" fmla="*/ 68264 w 522989"/>
                  <a:gd name="connsiteY69" fmla="*/ 162081 h 577432"/>
                  <a:gd name="connsiteX70" fmla="*/ 38716 w 522989"/>
                  <a:gd name="connsiteY70" fmla="*/ 145498 h 577432"/>
                  <a:gd name="connsiteX71" fmla="*/ 35022 w 522989"/>
                  <a:gd name="connsiteY71" fmla="*/ 130757 h 577432"/>
                  <a:gd name="connsiteX72" fmla="*/ 49796 w 522989"/>
                  <a:gd name="connsiteY72" fmla="*/ 126151 h 577432"/>
                  <a:gd name="connsiteX73" fmla="*/ 261034 w 522989"/>
                  <a:gd name="connsiteY73" fmla="*/ 88472 h 577432"/>
                  <a:gd name="connsiteX74" fmla="*/ 437181 w 522989"/>
                  <a:gd name="connsiteY74" fmla="*/ 258825 h 577432"/>
                  <a:gd name="connsiteX75" fmla="*/ 394758 w 522989"/>
                  <a:gd name="connsiteY75" fmla="*/ 382216 h 577432"/>
                  <a:gd name="connsiteX76" fmla="*/ 377236 w 522989"/>
                  <a:gd name="connsiteY76" fmla="*/ 418129 h 577432"/>
                  <a:gd name="connsiteX77" fmla="*/ 344035 w 522989"/>
                  <a:gd name="connsiteY77" fmla="*/ 476141 h 577432"/>
                  <a:gd name="connsiteX78" fmla="*/ 341268 w 522989"/>
                  <a:gd name="connsiteY78" fmla="*/ 521262 h 577432"/>
                  <a:gd name="connsiteX79" fmla="*/ 305301 w 522989"/>
                  <a:gd name="connsiteY79" fmla="*/ 559016 h 577432"/>
                  <a:gd name="connsiteX80" fmla="*/ 290545 w 522989"/>
                  <a:gd name="connsiteY80" fmla="*/ 573749 h 577432"/>
                  <a:gd name="connsiteX81" fmla="*/ 278556 w 522989"/>
                  <a:gd name="connsiteY81" fmla="*/ 577432 h 577432"/>
                  <a:gd name="connsiteX82" fmla="*/ 244434 w 522989"/>
                  <a:gd name="connsiteY82" fmla="*/ 577432 h 577432"/>
                  <a:gd name="connsiteX83" fmla="*/ 231522 w 522989"/>
                  <a:gd name="connsiteY83" fmla="*/ 573749 h 577432"/>
                  <a:gd name="connsiteX84" fmla="*/ 217689 w 522989"/>
                  <a:gd name="connsiteY84" fmla="*/ 559016 h 577432"/>
                  <a:gd name="connsiteX85" fmla="*/ 180799 w 522989"/>
                  <a:gd name="connsiteY85" fmla="*/ 521262 h 577432"/>
                  <a:gd name="connsiteX86" fmla="*/ 178955 w 522989"/>
                  <a:gd name="connsiteY86" fmla="*/ 476141 h 577432"/>
                  <a:gd name="connsiteX87" fmla="*/ 145754 w 522989"/>
                  <a:gd name="connsiteY87" fmla="*/ 418129 h 577432"/>
                  <a:gd name="connsiteX88" fmla="*/ 128232 w 522989"/>
                  <a:gd name="connsiteY88" fmla="*/ 382216 h 577432"/>
                  <a:gd name="connsiteX89" fmla="*/ 85809 w 522989"/>
                  <a:gd name="connsiteY89" fmla="*/ 258825 h 577432"/>
                  <a:gd name="connsiteX90" fmla="*/ 261034 w 522989"/>
                  <a:gd name="connsiteY90" fmla="*/ 88472 h 577432"/>
                  <a:gd name="connsiteX91" fmla="*/ 392070 w 522989"/>
                  <a:gd name="connsiteY91" fmla="*/ 35016 h 577432"/>
                  <a:gd name="connsiteX92" fmla="*/ 395762 w 522989"/>
                  <a:gd name="connsiteY92" fmla="*/ 49759 h 577432"/>
                  <a:gd name="connsiteX93" fmla="*/ 379147 w 522989"/>
                  <a:gd name="connsiteY93" fmla="*/ 79244 h 577432"/>
                  <a:gd name="connsiteX94" fmla="*/ 369917 w 522989"/>
                  <a:gd name="connsiteY94" fmla="*/ 84773 h 577432"/>
                  <a:gd name="connsiteX95" fmla="*/ 364378 w 522989"/>
                  <a:gd name="connsiteY95" fmla="*/ 82930 h 577432"/>
                  <a:gd name="connsiteX96" fmla="*/ 360686 w 522989"/>
                  <a:gd name="connsiteY96" fmla="*/ 68187 h 577432"/>
                  <a:gd name="connsiteX97" fmla="*/ 377301 w 522989"/>
                  <a:gd name="connsiteY97" fmla="*/ 38702 h 577432"/>
                  <a:gd name="connsiteX98" fmla="*/ 392070 w 522989"/>
                  <a:gd name="connsiteY98" fmla="*/ 35016 h 577432"/>
                  <a:gd name="connsiteX99" fmla="*/ 131042 w 522989"/>
                  <a:gd name="connsiteY99" fmla="*/ 35016 h 577432"/>
                  <a:gd name="connsiteX100" fmla="*/ 145759 w 522989"/>
                  <a:gd name="connsiteY100" fmla="*/ 38702 h 577432"/>
                  <a:gd name="connsiteX101" fmla="*/ 162317 w 522989"/>
                  <a:gd name="connsiteY101" fmla="*/ 68187 h 577432"/>
                  <a:gd name="connsiteX102" fmla="*/ 158637 w 522989"/>
                  <a:gd name="connsiteY102" fmla="*/ 82930 h 577432"/>
                  <a:gd name="connsiteX103" fmla="*/ 153118 w 522989"/>
                  <a:gd name="connsiteY103" fmla="*/ 84773 h 577432"/>
                  <a:gd name="connsiteX104" fmla="*/ 143000 w 522989"/>
                  <a:gd name="connsiteY104" fmla="*/ 79244 h 577432"/>
                  <a:gd name="connsiteX105" fmla="*/ 126443 w 522989"/>
                  <a:gd name="connsiteY105" fmla="*/ 49759 h 577432"/>
                  <a:gd name="connsiteX106" fmla="*/ 131042 w 522989"/>
                  <a:gd name="connsiteY106" fmla="*/ 35016 h 577432"/>
                  <a:gd name="connsiteX107" fmla="*/ 261051 w 522989"/>
                  <a:gd name="connsiteY107" fmla="*/ 0 h 577432"/>
                  <a:gd name="connsiteX108" fmla="*/ 272073 w 522989"/>
                  <a:gd name="connsiteY108" fmla="*/ 11037 h 577432"/>
                  <a:gd name="connsiteX109" fmla="*/ 272073 w 522989"/>
                  <a:gd name="connsiteY109" fmla="*/ 44147 h 577432"/>
                  <a:gd name="connsiteX110" fmla="*/ 261051 w 522989"/>
                  <a:gd name="connsiteY110" fmla="*/ 55184 h 577432"/>
                  <a:gd name="connsiteX111" fmla="*/ 250029 w 522989"/>
                  <a:gd name="connsiteY111" fmla="*/ 44147 h 577432"/>
                  <a:gd name="connsiteX112" fmla="*/ 250029 w 522989"/>
                  <a:gd name="connsiteY112" fmla="*/ 11037 h 577432"/>
                  <a:gd name="connsiteX113" fmla="*/ 261051 w 522989"/>
                  <a:gd name="connsiteY113" fmla="*/ 0 h 57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</a:cxnLst>
                <a:rect l="l" t="t" r="r" b="b"/>
                <a:pathLst>
                  <a:path w="522989" h="577432">
                    <a:moveTo>
                      <a:pt x="261051" y="362763"/>
                    </a:moveTo>
                    <a:cubicBezTo>
                      <a:pt x="276371" y="362763"/>
                      <a:pt x="288791" y="375149"/>
                      <a:pt x="288791" y="390429"/>
                    </a:cubicBezTo>
                    <a:cubicBezTo>
                      <a:pt x="288791" y="405709"/>
                      <a:pt x="276371" y="418095"/>
                      <a:pt x="261051" y="418095"/>
                    </a:cubicBezTo>
                    <a:cubicBezTo>
                      <a:pt x="245731" y="418095"/>
                      <a:pt x="233311" y="405709"/>
                      <a:pt x="233311" y="390429"/>
                    </a:cubicBezTo>
                    <a:cubicBezTo>
                      <a:pt x="233311" y="375149"/>
                      <a:pt x="245731" y="362763"/>
                      <a:pt x="261051" y="362763"/>
                    </a:cubicBezTo>
                    <a:close/>
                    <a:moveTo>
                      <a:pt x="446328" y="358474"/>
                    </a:moveTo>
                    <a:cubicBezTo>
                      <a:pt x="448981" y="357783"/>
                      <a:pt x="451980" y="358244"/>
                      <a:pt x="454749" y="360086"/>
                    </a:cubicBezTo>
                    <a:lnTo>
                      <a:pt x="483355" y="376670"/>
                    </a:lnTo>
                    <a:cubicBezTo>
                      <a:pt x="488891" y="379433"/>
                      <a:pt x="490737" y="385883"/>
                      <a:pt x="487969" y="391410"/>
                    </a:cubicBezTo>
                    <a:cubicBezTo>
                      <a:pt x="486123" y="395095"/>
                      <a:pt x="481509" y="396938"/>
                      <a:pt x="477818" y="396938"/>
                    </a:cubicBezTo>
                    <a:cubicBezTo>
                      <a:pt x="475973" y="396938"/>
                      <a:pt x="474127" y="396938"/>
                      <a:pt x="472281" y="395095"/>
                    </a:cubicBezTo>
                    <a:lnTo>
                      <a:pt x="443675" y="378512"/>
                    </a:lnTo>
                    <a:cubicBezTo>
                      <a:pt x="438139" y="375748"/>
                      <a:pt x="436293" y="369299"/>
                      <a:pt x="439984" y="363771"/>
                    </a:cubicBezTo>
                    <a:cubicBezTo>
                      <a:pt x="441368" y="361007"/>
                      <a:pt x="443675" y="359165"/>
                      <a:pt x="446328" y="358474"/>
                    </a:cubicBezTo>
                    <a:close/>
                    <a:moveTo>
                      <a:pt x="76344" y="358474"/>
                    </a:moveTo>
                    <a:cubicBezTo>
                      <a:pt x="79114" y="359165"/>
                      <a:pt x="81653" y="361007"/>
                      <a:pt x="83038" y="363771"/>
                    </a:cubicBezTo>
                    <a:cubicBezTo>
                      <a:pt x="85808" y="369299"/>
                      <a:pt x="83961" y="375748"/>
                      <a:pt x="79344" y="378512"/>
                    </a:cubicBezTo>
                    <a:lnTo>
                      <a:pt x="49796" y="395095"/>
                    </a:lnTo>
                    <a:cubicBezTo>
                      <a:pt x="47949" y="396938"/>
                      <a:pt x="46103" y="396938"/>
                      <a:pt x="44256" y="396938"/>
                    </a:cubicBezTo>
                    <a:cubicBezTo>
                      <a:pt x="40562" y="396938"/>
                      <a:pt x="36869" y="395095"/>
                      <a:pt x="35022" y="391410"/>
                    </a:cubicBezTo>
                    <a:cubicBezTo>
                      <a:pt x="32252" y="385883"/>
                      <a:pt x="34099" y="379433"/>
                      <a:pt x="38716" y="376670"/>
                    </a:cubicBezTo>
                    <a:lnTo>
                      <a:pt x="68264" y="360086"/>
                    </a:lnTo>
                    <a:cubicBezTo>
                      <a:pt x="70573" y="358244"/>
                      <a:pt x="73574" y="357783"/>
                      <a:pt x="76344" y="358474"/>
                    </a:cubicBezTo>
                    <a:close/>
                    <a:moveTo>
                      <a:pt x="478723" y="249584"/>
                    </a:moveTo>
                    <a:lnTo>
                      <a:pt x="511923" y="249584"/>
                    </a:lnTo>
                    <a:cubicBezTo>
                      <a:pt x="517456" y="249584"/>
                      <a:pt x="522989" y="255095"/>
                      <a:pt x="522989" y="260606"/>
                    </a:cubicBezTo>
                    <a:cubicBezTo>
                      <a:pt x="522989" y="267035"/>
                      <a:pt x="517456" y="271628"/>
                      <a:pt x="511923" y="271628"/>
                    </a:cubicBezTo>
                    <a:lnTo>
                      <a:pt x="478723" y="271628"/>
                    </a:lnTo>
                    <a:cubicBezTo>
                      <a:pt x="472268" y="271628"/>
                      <a:pt x="467657" y="267035"/>
                      <a:pt x="467657" y="260606"/>
                    </a:cubicBezTo>
                    <a:cubicBezTo>
                      <a:pt x="467657" y="255095"/>
                      <a:pt x="472268" y="249584"/>
                      <a:pt x="478723" y="249584"/>
                    </a:cubicBezTo>
                    <a:close/>
                    <a:moveTo>
                      <a:pt x="11066" y="249584"/>
                    </a:moveTo>
                    <a:lnTo>
                      <a:pt x="44266" y="249584"/>
                    </a:lnTo>
                    <a:cubicBezTo>
                      <a:pt x="50721" y="249584"/>
                      <a:pt x="55332" y="255095"/>
                      <a:pt x="55332" y="260606"/>
                    </a:cubicBezTo>
                    <a:cubicBezTo>
                      <a:pt x="55332" y="267035"/>
                      <a:pt x="50721" y="271628"/>
                      <a:pt x="44266" y="271628"/>
                    </a:cubicBezTo>
                    <a:lnTo>
                      <a:pt x="11066" y="271628"/>
                    </a:lnTo>
                    <a:cubicBezTo>
                      <a:pt x="4611" y="271628"/>
                      <a:pt x="0" y="267035"/>
                      <a:pt x="0" y="260606"/>
                    </a:cubicBezTo>
                    <a:cubicBezTo>
                      <a:pt x="0" y="255095"/>
                      <a:pt x="4611" y="249584"/>
                      <a:pt x="11066" y="249584"/>
                    </a:cubicBezTo>
                    <a:close/>
                    <a:moveTo>
                      <a:pt x="261050" y="167622"/>
                    </a:moveTo>
                    <a:cubicBezTo>
                      <a:pt x="278546" y="167622"/>
                      <a:pt x="287754" y="176829"/>
                      <a:pt x="287754" y="193402"/>
                    </a:cubicBezTo>
                    <a:lnTo>
                      <a:pt x="287754" y="232993"/>
                    </a:lnTo>
                    <a:cubicBezTo>
                      <a:pt x="287754" y="237597"/>
                      <a:pt x="287754" y="243121"/>
                      <a:pt x="286833" y="248646"/>
                    </a:cubicBezTo>
                    <a:lnTo>
                      <a:pt x="276704" y="327828"/>
                    </a:lnTo>
                    <a:cubicBezTo>
                      <a:pt x="274862" y="337956"/>
                      <a:pt x="270258" y="340718"/>
                      <a:pt x="261050" y="340718"/>
                    </a:cubicBezTo>
                    <a:cubicBezTo>
                      <a:pt x="252763" y="340718"/>
                      <a:pt x="248158" y="337956"/>
                      <a:pt x="246317" y="327828"/>
                    </a:cubicBezTo>
                    <a:lnTo>
                      <a:pt x="236188" y="248646"/>
                    </a:lnTo>
                    <a:cubicBezTo>
                      <a:pt x="235267" y="243121"/>
                      <a:pt x="234346" y="237597"/>
                      <a:pt x="234346" y="232993"/>
                    </a:cubicBezTo>
                    <a:lnTo>
                      <a:pt x="234346" y="193402"/>
                    </a:lnTo>
                    <a:cubicBezTo>
                      <a:pt x="234346" y="176829"/>
                      <a:pt x="244475" y="167622"/>
                      <a:pt x="261050" y="167622"/>
                    </a:cubicBezTo>
                    <a:close/>
                    <a:moveTo>
                      <a:pt x="261034" y="133593"/>
                    </a:moveTo>
                    <a:cubicBezTo>
                      <a:pt x="189099" y="133593"/>
                      <a:pt x="130076" y="189763"/>
                      <a:pt x="130076" y="258825"/>
                    </a:cubicBezTo>
                    <a:cubicBezTo>
                      <a:pt x="130076" y="305787"/>
                      <a:pt x="148521" y="332492"/>
                      <a:pt x="165121" y="356433"/>
                    </a:cubicBezTo>
                    <a:cubicBezTo>
                      <a:pt x="178033" y="375771"/>
                      <a:pt x="190022" y="394187"/>
                      <a:pt x="190022" y="418129"/>
                    </a:cubicBezTo>
                    <a:cubicBezTo>
                      <a:pt x="190022" y="428258"/>
                      <a:pt x="200166" y="437466"/>
                      <a:pt x="206622" y="442070"/>
                    </a:cubicBezTo>
                    <a:lnTo>
                      <a:pt x="315446" y="442070"/>
                    </a:lnTo>
                    <a:cubicBezTo>
                      <a:pt x="322824" y="436545"/>
                      <a:pt x="332046" y="428258"/>
                      <a:pt x="332046" y="418129"/>
                    </a:cubicBezTo>
                    <a:cubicBezTo>
                      <a:pt x="332046" y="394187"/>
                      <a:pt x="344957" y="375771"/>
                      <a:pt x="357869" y="357354"/>
                    </a:cubicBezTo>
                    <a:cubicBezTo>
                      <a:pt x="374469" y="332492"/>
                      <a:pt x="392914" y="305787"/>
                      <a:pt x="392914" y="258825"/>
                    </a:cubicBezTo>
                    <a:cubicBezTo>
                      <a:pt x="392914" y="189763"/>
                      <a:pt x="333891" y="133593"/>
                      <a:pt x="261034" y="133593"/>
                    </a:cubicBezTo>
                    <a:close/>
                    <a:moveTo>
                      <a:pt x="472281" y="126151"/>
                    </a:moveTo>
                    <a:cubicBezTo>
                      <a:pt x="477818" y="123387"/>
                      <a:pt x="484278" y="125230"/>
                      <a:pt x="487969" y="130757"/>
                    </a:cubicBezTo>
                    <a:cubicBezTo>
                      <a:pt x="490737" y="135364"/>
                      <a:pt x="488891" y="142734"/>
                      <a:pt x="483355" y="145498"/>
                    </a:cubicBezTo>
                    <a:lnTo>
                      <a:pt x="454749" y="162081"/>
                    </a:lnTo>
                    <a:cubicBezTo>
                      <a:pt x="452903" y="163003"/>
                      <a:pt x="451057" y="163924"/>
                      <a:pt x="449212" y="163924"/>
                    </a:cubicBezTo>
                    <a:cubicBezTo>
                      <a:pt x="445521" y="163924"/>
                      <a:pt x="441830" y="162081"/>
                      <a:pt x="439984" y="158396"/>
                    </a:cubicBezTo>
                    <a:cubicBezTo>
                      <a:pt x="436293" y="152868"/>
                      <a:pt x="438139" y="146419"/>
                      <a:pt x="443675" y="142734"/>
                    </a:cubicBezTo>
                    <a:close/>
                    <a:moveTo>
                      <a:pt x="49796" y="126151"/>
                    </a:moveTo>
                    <a:lnTo>
                      <a:pt x="79344" y="142734"/>
                    </a:lnTo>
                    <a:cubicBezTo>
                      <a:pt x="83961" y="146419"/>
                      <a:pt x="85808" y="152868"/>
                      <a:pt x="83038" y="158396"/>
                    </a:cubicBezTo>
                    <a:cubicBezTo>
                      <a:pt x="81191" y="162081"/>
                      <a:pt x="77498" y="163924"/>
                      <a:pt x="73804" y="163924"/>
                    </a:cubicBezTo>
                    <a:cubicBezTo>
                      <a:pt x="71957" y="163924"/>
                      <a:pt x="70111" y="163003"/>
                      <a:pt x="68264" y="162081"/>
                    </a:cubicBezTo>
                    <a:lnTo>
                      <a:pt x="38716" y="145498"/>
                    </a:lnTo>
                    <a:cubicBezTo>
                      <a:pt x="34099" y="142734"/>
                      <a:pt x="32252" y="135364"/>
                      <a:pt x="35022" y="130757"/>
                    </a:cubicBezTo>
                    <a:cubicBezTo>
                      <a:pt x="37792" y="125230"/>
                      <a:pt x="45179" y="123387"/>
                      <a:pt x="49796" y="126151"/>
                    </a:cubicBezTo>
                    <a:close/>
                    <a:moveTo>
                      <a:pt x="261034" y="88472"/>
                    </a:moveTo>
                    <a:cubicBezTo>
                      <a:pt x="357869" y="88472"/>
                      <a:pt x="437181" y="164901"/>
                      <a:pt x="437181" y="258825"/>
                    </a:cubicBezTo>
                    <a:cubicBezTo>
                      <a:pt x="437181" y="319600"/>
                      <a:pt x="412281" y="355512"/>
                      <a:pt x="394758" y="382216"/>
                    </a:cubicBezTo>
                    <a:cubicBezTo>
                      <a:pt x="382769" y="398791"/>
                      <a:pt x="377236" y="408000"/>
                      <a:pt x="377236" y="418129"/>
                    </a:cubicBezTo>
                    <a:cubicBezTo>
                      <a:pt x="377236" y="440229"/>
                      <a:pt x="365247" y="460487"/>
                      <a:pt x="344035" y="476141"/>
                    </a:cubicBezTo>
                    <a:cubicBezTo>
                      <a:pt x="343113" y="489033"/>
                      <a:pt x="341268" y="521262"/>
                      <a:pt x="341268" y="521262"/>
                    </a:cubicBezTo>
                    <a:cubicBezTo>
                      <a:pt x="341268" y="529549"/>
                      <a:pt x="336657" y="548886"/>
                      <a:pt x="305301" y="559016"/>
                    </a:cubicBezTo>
                    <a:cubicBezTo>
                      <a:pt x="301612" y="564540"/>
                      <a:pt x="297001" y="569145"/>
                      <a:pt x="290545" y="573749"/>
                    </a:cubicBezTo>
                    <a:cubicBezTo>
                      <a:pt x="286856" y="575590"/>
                      <a:pt x="283168" y="577432"/>
                      <a:pt x="278556" y="577432"/>
                    </a:cubicBezTo>
                    <a:lnTo>
                      <a:pt x="244434" y="577432"/>
                    </a:lnTo>
                    <a:cubicBezTo>
                      <a:pt x="239822" y="577432"/>
                      <a:pt x="235211" y="575590"/>
                      <a:pt x="231522" y="573749"/>
                    </a:cubicBezTo>
                    <a:cubicBezTo>
                      <a:pt x="225989" y="569145"/>
                      <a:pt x="221378" y="564540"/>
                      <a:pt x="217689" y="559016"/>
                    </a:cubicBezTo>
                    <a:cubicBezTo>
                      <a:pt x="186333" y="548886"/>
                      <a:pt x="181722" y="530470"/>
                      <a:pt x="180799" y="521262"/>
                    </a:cubicBezTo>
                    <a:cubicBezTo>
                      <a:pt x="180799" y="521262"/>
                      <a:pt x="178955" y="489033"/>
                      <a:pt x="178955" y="476141"/>
                    </a:cubicBezTo>
                    <a:cubicBezTo>
                      <a:pt x="157743" y="460487"/>
                      <a:pt x="145754" y="440229"/>
                      <a:pt x="145754" y="418129"/>
                    </a:cubicBezTo>
                    <a:cubicBezTo>
                      <a:pt x="145754" y="408000"/>
                      <a:pt x="139299" y="398791"/>
                      <a:pt x="128232" y="382216"/>
                    </a:cubicBezTo>
                    <a:cubicBezTo>
                      <a:pt x="109787" y="355512"/>
                      <a:pt x="85809" y="319600"/>
                      <a:pt x="85809" y="258825"/>
                    </a:cubicBezTo>
                    <a:cubicBezTo>
                      <a:pt x="85809" y="164901"/>
                      <a:pt x="164199" y="88472"/>
                      <a:pt x="261034" y="88472"/>
                    </a:cubicBezTo>
                    <a:close/>
                    <a:moveTo>
                      <a:pt x="392070" y="35016"/>
                    </a:moveTo>
                    <a:cubicBezTo>
                      <a:pt x="397608" y="37780"/>
                      <a:pt x="399454" y="45152"/>
                      <a:pt x="395762" y="49759"/>
                    </a:cubicBezTo>
                    <a:lnTo>
                      <a:pt x="379147" y="79244"/>
                    </a:lnTo>
                    <a:cubicBezTo>
                      <a:pt x="377301" y="82930"/>
                      <a:pt x="373609" y="84773"/>
                      <a:pt x="369917" y="84773"/>
                    </a:cubicBezTo>
                    <a:cubicBezTo>
                      <a:pt x="368071" y="84773"/>
                      <a:pt x="366224" y="83852"/>
                      <a:pt x="364378" y="82930"/>
                    </a:cubicBezTo>
                    <a:cubicBezTo>
                      <a:pt x="358840" y="80166"/>
                      <a:pt x="356994" y="72794"/>
                      <a:pt x="360686" y="68187"/>
                    </a:cubicBezTo>
                    <a:lnTo>
                      <a:pt x="377301" y="38702"/>
                    </a:lnTo>
                    <a:cubicBezTo>
                      <a:pt x="380070" y="34095"/>
                      <a:pt x="386531" y="32252"/>
                      <a:pt x="392070" y="35016"/>
                    </a:cubicBezTo>
                    <a:close/>
                    <a:moveTo>
                      <a:pt x="131042" y="35016"/>
                    </a:moveTo>
                    <a:cubicBezTo>
                      <a:pt x="135641" y="32252"/>
                      <a:pt x="143000" y="34095"/>
                      <a:pt x="145759" y="38702"/>
                    </a:cubicBezTo>
                    <a:lnTo>
                      <a:pt x="162317" y="68187"/>
                    </a:lnTo>
                    <a:cubicBezTo>
                      <a:pt x="165996" y="72794"/>
                      <a:pt x="164156" y="80166"/>
                      <a:pt x="158637" y="82930"/>
                    </a:cubicBezTo>
                    <a:cubicBezTo>
                      <a:pt x="156798" y="83852"/>
                      <a:pt x="154958" y="84773"/>
                      <a:pt x="153118" y="84773"/>
                    </a:cubicBezTo>
                    <a:cubicBezTo>
                      <a:pt x="149439" y="84773"/>
                      <a:pt x="145759" y="82930"/>
                      <a:pt x="143000" y="79244"/>
                    </a:cubicBezTo>
                    <a:lnTo>
                      <a:pt x="126443" y="49759"/>
                    </a:lnTo>
                    <a:cubicBezTo>
                      <a:pt x="123683" y="45152"/>
                      <a:pt x="125523" y="37780"/>
                      <a:pt x="131042" y="35016"/>
                    </a:cubicBezTo>
                    <a:close/>
                    <a:moveTo>
                      <a:pt x="261051" y="0"/>
                    </a:moveTo>
                    <a:cubicBezTo>
                      <a:pt x="267480" y="0"/>
                      <a:pt x="272073" y="4599"/>
                      <a:pt x="272073" y="11037"/>
                    </a:cubicBezTo>
                    <a:lnTo>
                      <a:pt x="272073" y="44147"/>
                    </a:lnTo>
                    <a:cubicBezTo>
                      <a:pt x="272073" y="50585"/>
                      <a:pt x="267480" y="55184"/>
                      <a:pt x="261051" y="55184"/>
                    </a:cubicBezTo>
                    <a:cubicBezTo>
                      <a:pt x="255540" y="55184"/>
                      <a:pt x="250029" y="50585"/>
                      <a:pt x="250029" y="44147"/>
                    </a:cubicBezTo>
                    <a:lnTo>
                      <a:pt x="250029" y="11037"/>
                    </a:lnTo>
                    <a:cubicBezTo>
                      <a:pt x="250029" y="4599"/>
                      <a:pt x="255540" y="0"/>
                      <a:pt x="26105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  <p:sp>
            <p:nvSpPr>
              <p:cNvPr id="30" name="searching-data-in-database_30659"/>
              <p:cNvSpPr>
                <a:spLocks noChangeAspect="1"/>
              </p:cNvSpPr>
              <p:nvPr/>
            </p:nvSpPr>
            <p:spPr bwMode="auto">
              <a:xfrm>
                <a:off x="14805" y="9284"/>
                <a:ext cx="516" cy="580"/>
              </a:xfrm>
              <a:custGeom>
                <a:avLst/>
                <a:gdLst>
                  <a:gd name="T0" fmla="*/ 665 w 1804"/>
                  <a:gd name="T1" fmla="*/ 866 h 2029"/>
                  <a:gd name="T2" fmla="*/ 911 w 1804"/>
                  <a:gd name="T3" fmla="*/ 586 h 2029"/>
                  <a:gd name="T4" fmla="*/ 1203 w 1804"/>
                  <a:gd name="T5" fmla="*/ 507 h 2029"/>
                  <a:gd name="T6" fmla="*/ 1446 w 1804"/>
                  <a:gd name="T7" fmla="*/ 561 h 2029"/>
                  <a:gd name="T8" fmla="*/ 1446 w 1804"/>
                  <a:gd name="T9" fmla="*/ 289 h 2029"/>
                  <a:gd name="T10" fmla="*/ 723 w 1804"/>
                  <a:gd name="T11" fmla="*/ 0 h 2029"/>
                  <a:gd name="T12" fmla="*/ 1 w 1804"/>
                  <a:gd name="T13" fmla="*/ 289 h 2029"/>
                  <a:gd name="T14" fmla="*/ 1 w 1804"/>
                  <a:gd name="T15" fmla="*/ 578 h 2029"/>
                  <a:gd name="T16" fmla="*/ 665 w 1804"/>
                  <a:gd name="T17" fmla="*/ 866 h 2029"/>
                  <a:gd name="T18" fmla="*/ 723 w 1804"/>
                  <a:gd name="T19" fmla="*/ 72 h 2029"/>
                  <a:gd name="T20" fmla="*/ 1373 w 1804"/>
                  <a:gd name="T21" fmla="*/ 289 h 2029"/>
                  <a:gd name="T22" fmla="*/ 723 w 1804"/>
                  <a:gd name="T23" fmla="*/ 506 h 2029"/>
                  <a:gd name="T24" fmla="*/ 73 w 1804"/>
                  <a:gd name="T25" fmla="*/ 289 h 2029"/>
                  <a:gd name="T26" fmla="*/ 723 w 1804"/>
                  <a:gd name="T27" fmla="*/ 72 h 2029"/>
                  <a:gd name="T28" fmla="*/ 0 w 1804"/>
                  <a:gd name="T29" fmla="*/ 1012 h 2029"/>
                  <a:gd name="T30" fmla="*/ 0 w 1804"/>
                  <a:gd name="T31" fmla="*/ 723 h 2029"/>
                  <a:gd name="T32" fmla="*/ 625 w 1804"/>
                  <a:gd name="T33" fmla="*/ 1009 h 2029"/>
                  <a:gd name="T34" fmla="*/ 657 w 1804"/>
                  <a:gd name="T35" fmla="*/ 1299 h 2029"/>
                  <a:gd name="T36" fmla="*/ 0 w 1804"/>
                  <a:gd name="T37" fmla="*/ 1012 h 2029"/>
                  <a:gd name="T38" fmla="*/ 1160 w 1804"/>
                  <a:gd name="T39" fmla="*/ 1675 h 2029"/>
                  <a:gd name="T40" fmla="*/ 723 w 1804"/>
                  <a:gd name="T41" fmla="*/ 1734 h 2029"/>
                  <a:gd name="T42" fmla="*/ 0 w 1804"/>
                  <a:gd name="T43" fmla="*/ 1445 h 2029"/>
                  <a:gd name="T44" fmla="*/ 0 w 1804"/>
                  <a:gd name="T45" fmla="*/ 1156 h 2029"/>
                  <a:gd name="T46" fmla="*/ 723 w 1804"/>
                  <a:gd name="T47" fmla="*/ 1445 h 2029"/>
                  <a:gd name="T48" fmla="*/ 737 w 1804"/>
                  <a:gd name="T49" fmla="*/ 1445 h 2029"/>
                  <a:gd name="T50" fmla="*/ 1160 w 1804"/>
                  <a:gd name="T51" fmla="*/ 1675 h 2029"/>
                  <a:gd name="T52" fmla="*/ 1639 w 1804"/>
                  <a:gd name="T53" fmla="*/ 841 h 2029"/>
                  <a:gd name="T54" fmla="*/ 952 w 1804"/>
                  <a:gd name="T55" fmla="*/ 658 h 2029"/>
                  <a:gd name="T56" fmla="*/ 769 w 1804"/>
                  <a:gd name="T57" fmla="*/ 1344 h 2029"/>
                  <a:gd name="T58" fmla="*/ 1455 w 1804"/>
                  <a:gd name="T59" fmla="*/ 1528 h 2029"/>
                  <a:gd name="T60" fmla="*/ 1639 w 1804"/>
                  <a:gd name="T61" fmla="*/ 841 h 2029"/>
                  <a:gd name="T62" fmla="*/ 841 w 1804"/>
                  <a:gd name="T63" fmla="*/ 1302 h 2029"/>
                  <a:gd name="T64" fmla="*/ 994 w 1804"/>
                  <a:gd name="T65" fmla="*/ 730 h 2029"/>
                  <a:gd name="T66" fmla="*/ 1567 w 1804"/>
                  <a:gd name="T67" fmla="*/ 883 h 2029"/>
                  <a:gd name="T68" fmla="*/ 1413 w 1804"/>
                  <a:gd name="T69" fmla="*/ 1456 h 2029"/>
                  <a:gd name="T70" fmla="*/ 841 w 1804"/>
                  <a:gd name="T71" fmla="*/ 1302 h 2029"/>
                  <a:gd name="T72" fmla="*/ 1747 w 1804"/>
                  <a:gd name="T73" fmla="*/ 1785 h 2029"/>
                  <a:gd name="T74" fmla="*/ 1531 w 1804"/>
                  <a:gd name="T75" fmla="*/ 1909 h 2029"/>
                  <a:gd name="T76" fmla="*/ 1365 w 1804"/>
                  <a:gd name="T77" fmla="*/ 1621 h 2029"/>
                  <a:gd name="T78" fmla="*/ 1581 w 1804"/>
                  <a:gd name="T79" fmla="*/ 1497 h 2029"/>
                  <a:gd name="T80" fmla="*/ 1747 w 1804"/>
                  <a:gd name="T81" fmla="*/ 1785 h 2029"/>
                  <a:gd name="T82" fmla="*/ 1724 w 1804"/>
                  <a:gd name="T83" fmla="*/ 1994 h 2029"/>
                  <a:gd name="T84" fmla="*/ 1554 w 1804"/>
                  <a:gd name="T85" fmla="*/ 1948 h 2029"/>
                  <a:gd name="T86" fmla="*/ 1770 w 1804"/>
                  <a:gd name="T87" fmla="*/ 1824 h 2029"/>
                  <a:gd name="T88" fmla="*/ 1724 w 1804"/>
                  <a:gd name="T89" fmla="*/ 1994 h 20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804" h="2029">
                    <a:moveTo>
                      <a:pt x="665" y="866"/>
                    </a:moveTo>
                    <a:cubicBezTo>
                      <a:pt x="713" y="752"/>
                      <a:pt x="796" y="652"/>
                      <a:pt x="911" y="586"/>
                    </a:cubicBezTo>
                    <a:cubicBezTo>
                      <a:pt x="1000" y="534"/>
                      <a:pt x="1101" y="507"/>
                      <a:pt x="1203" y="507"/>
                    </a:cubicBezTo>
                    <a:cubicBezTo>
                      <a:pt x="1288" y="507"/>
                      <a:pt x="1371" y="527"/>
                      <a:pt x="1446" y="561"/>
                    </a:cubicBezTo>
                    <a:lnTo>
                      <a:pt x="1446" y="289"/>
                    </a:lnTo>
                    <a:cubicBezTo>
                      <a:pt x="1446" y="129"/>
                      <a:pt x="1122" y="0"/>
                      <a:pt x="723" y="0"/>
                    </a:cubicBezTo>
                    <a:cubicBezTo>
                      <a:pt x="324" y="0"/>
                      <a:pt x="1" y="129"/>
                      <a:pt x="1" y="289"/>
                    </a:cubicBezTo>
                    <a:lnTo>
                      <a:pt x="1" y="578"/>
                    </a:lnTo>
                    <a:cubicBezTo>
                      <a:pt x="0" y="730"/>
                      <a:pt x="293" y="854"/>
                      <a:pt x="665" y="866"/>
                    </a:cubicBezTo>
                    <a:close/>
                    <a:moveTo>
                      <a:pt x="723" y="72"/>
                    </a:moveTo>
                    <a:cubicBezTo>
                      <a:pt x="1120" y="72"/>
                      <a:pt x="1373" y="201"/>
                      <a:pt x="1373" y="289"/>
                    </a:cubicBezTo>
                    <a:cubicBezTo>
                      <a:pt x="1373" y="377"/>
                      <a:pt x="1120" y="506"/>
                      <a:pt x="723" y="506"/>
                    </a:cubicBezTo>
                    <a:cubicBezTo>
                      <a:pt x="326" y="506"/>
                      <a:pt x="73" y="377"/>
                      <a:pt x="73" y="289"/>
                    </a:cubicBezTo>
                    <a:cubicBezTo>
                      <a:pt x="73" y="201"/>
                      <a:pt x="326" y="72"/>
                      <a:pt x="723" y="72"/>
                    </a:cubicBezTo>
                    <a:close/>
                    <a:moveTo>
                      <a:pt x="0" y="1012"/>
                    </a:moveTo>
                    <a:lnTo>
                      <a:pt x="0" y="723"/>
                    </a:lnTo>
                    <a:cubicBezTo>
                      <a:pt x="0" y="869"/>
                      <a:pt x="272" y="990"/>
                      <a:pt x="625" y="1009"/>
                    </a:cubicBezTo>
                    <a:cubicBezTo>
                      <a:pt x="611" y="1105"/>
                      <a:pt x="621" y="1205"/>
                      <a:pt x="657" y="1299"/>
                    </a:cubicBezTo>
                    <a:cubicBezTo>
                      <a:pt x="289" y="1286"/>
                      <a:pt x="0" y="1162"/>
                      <a:pt x="0" y="1012"/>
                    </a:cubicBezTo>
                    <a:close/>
                    <a:moveTo>
                      <a:pt x="1160" y="1675"/>
                    </a:moveTo>
                    <a:cubicBezTo>
                      <a:pt x="1039" y="1712"/>
                      <a:pt x="888" y="1734"/>
                      <a:pt x="723" y="1734"/>
                    </a:cubicBezTo>
                    <a:cubicBezTo>
                      <a:pt x="324" y="1734"/>
                      <a:pt x="0" y="1605"/>
                      <a:pt x="0" y="1445"/>
                    </a:cubicBezTo>
                    <a:lnTo>
                      <a:pt x="0" y="1156"/>
                    </a:lnTo>
                    <a:cubicBezTo>
                      <a:pt x="0" y="1316"/>
                      <a:pt x="324" y="1445"/>
                      <a:pt x="723" y="1445"/>
                    </a:cubicBezTo>
                    <a:cubicBezTo>
                      <a:pt x="728" y="1445"/>
                      <a:pt x="732" y="1445"/>
                      <a:pt x="737" y="1445"/>
                    </a:cubicBezTo>
                    <a:cubicBezTo>
                      <a:pt x="838" y="1578"/>
                      <a:pt x="992" y="1662"/>
                      <a:pt x="1160" y="1675"/>
                    </a:cubicBezTo>
                    <a:close/>
                    <a:moveTo>
                      <a:pt x="1639" y="841"/>
                    </a:moveTo>
                    <a:cubicBezTo>
                      <a:pt x="1500" y="602"/>
                      <a:pt x="1192" y="519"/>
                      <a:pt x="952" y="658"/>
                    </a:cubicBezTo>
                    <a:cubicBezTo>
                      <a:pt x="713" y="796"/>
                      <a:pt x="630" y="1104"/>
                      <a:pt x="769" y="1344"/>
                    </a:cubicBezTo>
                    <a:cubicBezTo>
                      <a:pt x="907" y="1584"/>
                      <a:pt x="1215" y="1666"/>
                      <a:pt x="1455" y="1528"/>
                    </a:cubicBezTo>
                    <a:cubicBezTo>
                      <a:pt x="1695" y="1389"/>
                      <a:pt x="1777" y="1081"/>
                      <a:pt x="1639" y="841"/>
                    </a:cubicBezTo>
                    <a:close/>
                    <a:moveTo>
                      <a:pt x="841" y="1302"/>
                    </a:moveTo>
                    <a:cubicBezTo>
                      <a:pt x="725" y="1102"/>
                      <a:pt x="794" y="845"/>
                      <a:pt x="994" y="730"/>
                    </a:cubicBezTo>
                    <a:cubicBezTo>
                      <a:pt x="1194" y="614"/>
                      <a:pt x="1451" y="683"/>
                      <a:pt x="1567" y="883"/>
                    </a:cubicBezTo>
                    <a:cubicBezTo>
                      <a:pt x="1682" y="1083"/>
                      <a:pt x="1613" y="1340"/>
                      <a:pt x="1413" y="1456"/>
                    </a:cubicBezTo>
                    <a:cubicBezTo>
                      <a:pt x="1213" y="1571"/>
                      <a:pt x="956" y="1502"/>
                      <a:pt x="841" y="1302"/>
                    </a:cubicBezTo>
                    <a:close/>
                    <a:moveTo>
                      <a:pt x="1747" y="1785"/>
                    </a:moveTo>
                    <a:lnTo>
                      <a:pt x="1531" y="1909"/>
                    </a:lnTo>
                    <a:lnTo>
                      <a:pt x="1365" y="1621"/>
                    </a:lnTo>
                    <a:lnTo>
                      <a:pt x="1581" y="1497"/>
                    </a:lnTo>
                    <a:lnTo>
                      <a:pt x="1747" y="1785"/>
                    </a:lnTo>
                    <a:close/>
                    <a:moveTo>
                      <a:pt x="1724" y="1994"/>
                    </a:moveTo>
                    <a:cubicBezTo>
                      <a:pt x="1664" y="2029"/>
                      <a:pt x="1588" y="2008"/>
                      <a:pt x="1554" y="1948"/>
                    </a:cubicBezTo>
                    <a:lnTo>
                      <a:pt x="1770" y="1824"/>
                    </a:lnTo>
                    <a:cubicBezTo>
                      <a:pt x="1804" y="1884"/>
                      <a:pt x="1784" y="1960"/>
                      <a:pt x="1724" y="199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</p:sp>
        </p:grpSp>
        <p:sp>
          <p:nvSpPr>
            <p:cNvPr id="32" name="文本框 31"/>
            <p:cNvSpPr txBox="1"/>
            <p:nvPr/>
          </p:nvSpPr>
          <p:spPr>
            <a:xfrm>
              <a:off x="4249" y="7915"/>
              <a:ext cx="910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FF7800"/>
                  </a:solidFill>
                </a:rPr>
                <a:t>01</a:t>
              </a:r>
              <a:endParaRPr lang="en-US" altLang="zh-CN" sz="2800" b="1">
                <a:solidFill>
                  <a:srgbClr val="FF7800"/>
                </a:solidFill>
              </a:endParaRP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6801" y="7915"/>
              <a:ext cx="910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E54857"/>
                  </a:solidFill>
                </a:rPr>
                <a:t>02</a:t>
              </a:r>
              <a:endParaRPr lang="en-US" altLang="zh-CN" sz="2800" b="1">
                <a:solidFill>
                  <a:srgbClr val="E54857"/>
                </a:solidFill>
              </a:endParaRPr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9404" y="7915"/>
              <a:ext cx="910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8C0E3D"/>
                  </a:solidFill>
                </a:rPr>
                <a:t>03</a:t>
              </a:r>
              <a:endParaRPr lang="en-US" altLang="zh-CN" sz="2800" b="1">
                <a:solidFill>
                  <a:srgbClr val="8C0E3D"/>
                </a:solidFill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11923" y="7915"/>
              <a:ext cx="910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0D4769"/>
                  </a:solidFill>
                </a:rPr>
                <a:t>04</a:t>
              </a:r>
              <a:endParaRPr lang="en-US" altLang="zh-CN" sz="2800" b="1">
                <a:solidFill>
                  <a:srgbClr val="0D4769"/>
                </a:solidFill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14678" y="7915"/>
              <a:ext cx="910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800" b="1">
                  <a:solidFill>
                    <a:srgbClr val="33B2E5"/>
                  </a:solidFill>
                </a:rPr>
                <a:t>05</a:t>
              </a:r>
              <a:endParaRPr lang="en-US" altLang="zh-CN" sz="2800" b="1">
                <a:solidFill>
                  <a:srgbClr val="33B2E5"/>
                </a:solidFill>
              </a:endParaRPr>
            </a:p>
          </p:txBody>
        </p:sp>
      </p:grpSp>
      <p:sp>
        <p:nvSpPr>
          <p:cNvPr id="42" name="文本框 41"/>
          <p:cNvSpPr txBox="1"/>
          <p:nvPr/>
        </p:nvSpPr>
        <p:spPr>
          <a:xfrm>
            <a:off x="2581275" y="3521075"/>
            <a:ext cx="847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solidFill>
                  <a:schemeClr val="bg1"/>
                </a:solidFill>
              </a:rPr>
              <a:t>图示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图标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文字等颜色大小均可以更改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170680" y="3521075"/>
            <a:ext cx="847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solidFill>
                  <a:schemeClr val="bg1"/>
                </a:solidFill>
              </a:rPr>
              <a:t>图示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图标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文字等颜色大小均可以更改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446645" y="3521075"/>
            <a:ext cx="847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solidFill>
                  <a:schemeClr val="bg1"/>
                </a:solidFill>
              </a:rPr>
              <a:t>图示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图标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文字等颜色大小均可以更改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9175750" y="3521075"/>
            <a:ext cx="847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solidFill>
                  <a:schemeClr val="bg1"/>
                </a:solidFill>
              </a:rPr>
              <a:t>图示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图标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文字等颜色大小均可以更改</a:t>
            </a:r>
            <a:endParaRPr lang="zh-CN" altLang="en-US" sz="12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836285" y="3521075"/>
            <a:ext cx="84709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solidFill>
                  <a:schemeClr val="bg1"/>
                </a:solidFill>
              </a:rPr>
              <a:t>图示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图标</a:t>
            </a:r>
            <a:r>
              <a:rPr lang="en-US" altLang="zh-CN" sz="1200">
                <a:solidFill>
                  <a:schemeClr val="bg1"/>
                </a:solidFill>
              </a:rPr>
              <a:t>/</a:t>
            </a:r>
            <a:r>
              <a:rPr lang="zh-CN" altLang="en-US" sz="1200">
                <a:solidFill>
                  <a:schemeClr val="bg1"/>
                </a:solidFill>
              </a:rPr>
              <a:t>文字等颜色大小均可以更改</a:t>
            </a:r>
            <a:endParaRPr lang="zh-CN" altLang="en-US" sz="12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3" name="组合 12"/>
          <p:cNvGrpSpPr/>
          <p:nvPr/>
        </p:nvGrpSpPr>
        <p:grpSpPr>
          <a:xfrm>
            <a:off x="3998595" y="1322705"/>
            <a:ext cx="3866515" cy="4250690"/>
            <a:chOff x="5964" y="1484"/>
            <a:chExt cx="6939" cy="7628"/>
          </a:xfrm>
          <a:solidFill>
            <a:schemeClr val="bg1">
              <a:lumMod val="95000"/>
            </a:schemeClr>
          </a:solidFill>
        </p:grpSpPr>
        <p:sp>
          <p:nvSpPr>
            <p:cNvPr id="6" name="任意多边形 5"/>
            <p:cNvSpPr/>
            <p:nvPr/>
          </p:nvSpPr>
          <p:spPr>
            <a:xfrm rot="20580000" flipH="1">
              <a:off x="7290" y="5242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0D47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任意多边形 7"/>
            <p:cNvSpPr/>
            <p:nvPr/>
          </p:nvSpPr>
          <p:spPr>
            <a:xfrm rot="16980000" flipH="1">
              <a:off x="9219" y="4801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30B4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 rot="13380000" flipH="1">
              <a:off x="9787" y="2922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66D2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 rot="9780000" flipH="1">
              <a:off x="8459" y="1484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F47A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 rot="6180000" flipH="1">
              <a:off x="6548" y="1909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E548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任意多边形 11"/>
            <p:cNvSpPr/>
            <p:nvPr/>
          </p:nvSpPr>
          <p:spPr>
            <a:xfrm rot="2580000" flipH="1">
              <a:off x="5964" y="3798"/>
              <a:ext cx="3116" cy="3871"/>
            </a:xfrm>
            <a:custGeom>
              <a:avLst/>
              <a:gdLst>
                <a:gd name="connsiteX0" fmla="*/ 0 w 3115"/>
                <a:gd name="connsiteY0" fmla="*/ 3830 h 3870"/>
                <a:gd name="connsiteX1" fmla="*/ 2060 w 3115"/>
                <a:gd name="connsiteY1" fmla="*/ 0 h 3870"/>
                <a:gd name="connsiteX2" fmla="*/ 3031 w 3115"/>
                <a:gd name="connsiteY2" fmla="*/ 2767 h 3870"/>
                <a:gd name="connsiteX3" fmla="*/ 0 w 3115"/>
                <a:gd name="connsiteY3" fmla="*/ 3830 h 3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6" h="3871">
                  <a:moveTo>
                    <a:pt x="0" y="3830"/>
                  </a:moveTo>
                  <a:cubicBezTo>
                    <a:pt x="1536" y="3245"/>
                    <a:pt x="1752" y="1423"/>
                    <a:pt x="2060" y="0"/>
                  </a:cubicBezTo>
                  <a:cubicBezTo>
                    <a:pt x="2955" y="637"/>
                    <a:pt x="3289" y="1831"/>
                    <a:pt x="3031" y="2767"/>
                  </a:cubicBezTo>
                  <a:cubicBezTo>
                    <a:pt x="2006" y="3905"/>
                    <a:pt x="374" y="3938"/>
                    <a:pt x="0" y="3830"/>
                  </a:cubicBezTo>
                  <a:close/>
                </a:path>
              </a:pathLst>
            </a:custGeom>
            <a:solidFill>
              <a:srgbClr val="8C0E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4808220" y="1821815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1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830830" y="152717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E54857"/>
                </a:solidFill>
              </a:rPr>
              <a:t>标题</a:t>
            </a:r>
            <a:endParaRPr lang="zh-CN" altLang="en-US" b="1">
              <a:solidFill>
                <a:srgbClr val="E54857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79755" y="199961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30830" y="29883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8C0E3D"/>
                </a:solidFill>
              </a:rPr>
              <a:t>标题</a:t>
            </a:r>
            <a:endParaRPr lang="zh-CN" altLang="en-US" b="1">
              <a:solidFill>
                <a:srgbClr val="8C0E3D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9755" y="346075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830830" y="436308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0D4769"/>
                </a:solidFill>
              </a:rPr>
              <a:t>标题</a:t>
            </a:r>
            <a:endParaRPr lang="zh-CN" altLang="en-US" b="1">
              <a:solidFill>
                <a:srgbClr val="0D4769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79755" y="483552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151630" y="330708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2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071110" y="4450715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3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93205" y="4303395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4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175500" y="2968625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5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412865" y="174371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6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285480" y="152717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FE9228"/>
                </a:solidFill>
              </a:rPr>
              <a:t>标题</a:t>
            </a:r>
            <a:endParaRPr lang="zh-CN" altLang="en-US" b="1">
              <a:solidFill>
                <a:srgbClr val="FE9228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285480" y="199961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285480" y="29883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66D2DC"/>
                </a:solidFill>
              </a:rPr>
              <a:t>标题</a:t>
            </a:r>
            <a:endParaRPr lang="zh-CN" altLang="en-US" b="1">
              <a:solidFill>
                <a:srgbClr val="66D2DC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285480" y="346075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285480" y="436308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30B4E4"/>
                </a:solidFill>
              </a:rPr>
              <a:t>标题</a:t>
            </a:r>
            <a:endParaRPr lang="zh-CN" altLang="en-US" b="1">
              <a:solidFill>
                <a:srgbClr val="30B4E4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285480" y="483552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0" name="组合 9"/>
          <p:cNvGrpSpPr/>
          <p:nvPr/>
        </p:nvGrpSpPr>
        <p:grpSpPr>
          <a:xfrm>
            <a:off x="4329748" y="1964373"/>
            <a:ext cx="3532505" cy="3559175"/>
            <a:chOff x="6099" y="2045"/>
            <a:chExt cx="6183" cy="6230"/>
          </a:xfrm>
        </p:grpSpPr>
        <p:sp>
          <p:nvSpPr>
            <p:cNvPr id="5" name="任意多边形 4"/>
            <p:cNvSpPr/>
            <p:nvPr/>
          </p:nvSpPr>
          <p:spPr>
            <a:xfrm>
              <a:off x="8505" y="5003"/>
              <a:ext cx="2936" cy="3272"/>
            </a:xfrm>
            <a:custGeom>
              <a:avLst/>
              <a:gdLst>
                <a:gd name="connsiteX0" fmla="*/ 0 w 2935"/>
                <a:gd name="connsiteY0" fmla="*/ 3200 h 3272"/>
                <a:gd name="connsiteX1" fmla="*/ 2016 w 2935"/>
                <a:gd name="connsiteY1" fmla="*/ 0 h 3272"/>
                <a:gd name="connsiteX2" fmla="*/ 2920 w 2935"/>
                <a:gd name="connsiteY2" fmla="*/ 2120 h 3272"/>
                <a:gd name="connsiteX3" fmla="*/ 0 w 2935"/>
                <a:gd name="connsiteY3" fmla="*/ 3200 h 3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6" h="3272">
                  <a:moveTo>
                    <a:pt x="0" y="3200"/>
                  </a:moveTo>
                  <a:cubicBezTo>
                    <a:pt x="1496" y="2344"/>
                    <a:pt x="1616" y="1464"/>
                    <a:pt x="2016" y="0"/>
                  </a:cubicBezTo>
                  <a:cubicBezTo>
                    <a:pt x="2376" y="208"/>
                    <a:pt x="3048" y="1136"/>
                    <a:pt x="2920" y="2120"/>
                  </a:cubicBezTo>
                  <a:cubicBezTo>
                    <a:pt x="1856" y="3456"/>
                    <a:pt x="416" y="3320"/>
                    <a:pt x="0" y="3200"/>
                  </a:cubicBezTo>
                  <a:close/>
                </a:path>
              </a:pathLst>
            </a:custGeom>
            <a:solidFill>
              <a:srgbClr val="0D47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任意多边形 5"/>
            <p:cNvSpPr/>
            <p:nvPr/>
          </p:nvSpPr>
          <p:spPr>
            <a:xfrm rot="4380000">
              <a:off x="6608" y="4934"/>
              <a:ext cx="2936" cy="3272"/>
            </a:xfrm>
            <a:custGeom>
              <a:avLst/>
              <a:gdLst>
                <a:gd name="connsiteX0" fmla="*/ 0 w 2935"/>
                <a:gd name="connsiteY0" fmla="*/ 3200 h 3272"/>
                <a:gd name="connsiteX1" fmla="*/ 2016 w 2935"/>
                <a:gd name="connsiteY1" fmla="*/ 0 h 3272"/>
                <a:gd name="connsiteX2" fmla="*/ 2920 w 2935"/>
                <a:gd name="connsiteY2" fmla="*/ 2120 h 3272"/>
                <a:gd name="connsiteX3" fmla="*/ 0 w 2935"/>
                <a:gd name="connsiteY3" fmla="*/ 3200 h 3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6" h="3272">
                  <a:moveTo>
                    <a:pt x="0" y="3200"/>
                  </a:moveTo>
                  <a:cubicBezTo>
                    <a:pt x="1496" y="2344"/>
                    <a:pt x="1616" y="1464"/>
                    <a:pt x="2016" y="0"/>
                  </a:cubicBezTo>
                  <a:cubicBezTo>
                    <a:pt x="2376" y="208"/>
                    <a:pt x="3048" y="1136"/>
                    <a:pt x="2920" y="2120"/>
                  </a:cubicBezTo>
                  <a:cubicBezTo>
                    <a:pt x="1856" y="3456"/>
                    <a:pt x="416" y="3320"/>
                    <a:pt x="0" y="3200"/>
                  </a:cubicBezTo>
                  <a:close/>
                </a:path>
              </a:pathLst>
            </a:custGeom>
            <a:solidFill>
              <a:srgbClr val="8C0E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任意多边形 6"/>
            <p:cNvSpPr/>
            <p:nvPr/>
          </p:nvSpPr>
          <p:spPr>
            <a:xfrm rot="8760000">
              <a:off x="6099" y="3094"/>
              <a:ext cx="2936" cy="3272"/>
            </a:xfrm>
            <a:custGeom>
              <a:avLst/>
              <a:gdLst>
                <a:gd name="connsiteX0" fmla="*/ 0 w 2935"/>
                <a:gd name="connsiteY0" fmla="*/ 3200 h 3272"/>
                <a:gd name="connsiteX1" fmla="*/ 2016 w 2935"/>
                <a:gd name="connsiteY1" fmla="*/ 0 h 3272"/>
                <a:gd name="connsiteX2" fmla="*/ 2920 w 2935"/>
                <a:gd name="connsiteY2" fmla="*/ 2120 h 3272"/>
                <a:gd name="connsiteX3" fmla="*/ 0 w 2935"/>
                <a:gd name="connsiteY3" fmla="*/ 3200 h 3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6" h="3272">
                  <a:moveTo>
                    <a:pt x="0" y="3200"/>
                  </a:moveTo>
                  <a:cubicBezTo>
                    <a:pt x="1496" y="2344"/>
                    <a:pt x="1616" y="1464"/>
                    <a:pt x="2016" y="0"/>
                  </a:cubicBezTo>
                  <a:cubicBezTo>
                    <a:pt x="2376" y="208"/>
                    <a:pt x="3048" y="1136"/>
                    <a:pt x="2920" y="2120"/>
                  </a:cubicBezTo>
                  <a:cubicBezTo>
                    <a:pt x="1856" y="3456"/>
                    <a:pt x="416" y="3320"/>
                    <a:pt x="0" y="3200"/>
                  </a:cubicBezTo>
                  <a:close/>
                </a:path>
              </a:pathLst>
            </a:custGeom>
            <a:solidFill>
              <a:srgbClr val="E548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任意多边形 7"/>
            <p:cNvSpPr/>
            <p:nvPr/>
          </p:nvSpPr>
          <p:spPr>
            <a:xfrm rot="13080000">
              <a:off x="7728" y="2045"/>
              <a:ext cx="2936" cy="3272"/>
            </a:xfrm>
            <a:custGeom>
              <a:avLst/>
              <a:gdLst>
                <a:gd name="connsiteX0" fmla="*/ 0 w 2935"/>
                <a:gd name="connsiteY0" fmla="*/ 3200 h 3272"/>
                <a:gd name="connsiteX1" fmla="*/ 2016 w 2935"/>
                <a:gd name="connsiteY1" fmla="*/ 0 h 3272"/>
                <a:gd name="connsiteX2" fmla="*/ 2920 w 2935"/>
                <a:gd name="connsiteY2" fmla="*/ 2120 h 3272"/>
                <a:gd name="connsiteX3" fmla="*/ 0 w 2935"/>
                <a:gd name="connsiteY3" fmla="*/ 3200 h 3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6" h="3272">
                  <a:moveTo>
                    <a:pt x="0" y="3200"/>
                  </a:moveTo>
                  <a:cubicBezTo>
                    <a:pt x="1496" y="2344"/>
                    <a:pt x="1616" y="1464"/>
                    <a:pt x="2016" y="0"/>
                  </a:cubicBezTo>
                  <a:cubicBezTo>
                    <a:pt x="2376" y="208"/>
                    <a:pt x="3048" y="1136"/>
                    <a:pt x="2920" y="2120"/>
                  </a:cubicBezTo>
                  <a:cubicBezTo>
                    <a:pt x="1856" y="3456"/>
                    <a:pt x="416" y="3320"/>
                    <a:pt x="0" y="3200"/>
                  </a:cubicBezTo>
                  <a:close/>
                </a:path>
              </a:pathLst>
            </a:custGeom>
            <a:solidFill>
              <a:srgbClr val="F47A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 rot="17400000">
              <a:off x="9178" y="3233"/>
              <a:ext cx="2936" cy="3272"/>
            </a:xfrm>
            <a:custGeom>
              <a:avLst/>
              <a:gdLst>
                <a:gd name="connsiteX0" fmla="*/ 0 w 2935"/>
                <a:gd name="connsiteY0" fmla="*/ 3200 h 3272"/>
                <a:gd name="connsiteX1" fmla="*/ 2016 w 2935"/>
                <a:gd name="connsiteY1" fmla="*/ 0 h 3272"/>
                <a:gd name="connsiteX2" fmla="*/ 2920 w 2935"/>
                <a:gd name="connsiteY2" fmla="*/ 2120 h 3272"/>
                <a:gd name="connsiteX3" fmla="*/ 0 w 2935"/>
                <a:gd name="connsiteY3" fmla="*/ 3200 h 3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6" h="3272">
                  <a:moveTo>
                    <a:pt x="0" y="3200"/>
                  </a:moveTo>
                  <a:cubicBezTo>
                    <a:pt x="1496" y="2344"/>
                    <a:pt x="1616" y="1464"/>
                    <a:pt x="2016" y="0"/>
                  </a:cubicBezTo>
                  <a:cubicBezTo>
                    <a:pt x="2376" y="208"/>
                    <a:pt x="3048" y="1136"/>
                    <a:pt x="2920" y="2120"/>
                  </a:cubicBezTo>
                  <a:cubicBezTo>
                    <a:pt x="1856" y="3456"/>
                    <a:pt x="416" y="3320"/>
                    <a:pt x="0" y="3200"/>
                  </a:cubicBezTo>
                  <a:close/>
                </a:path>
              </a:pathLst>
            </a:custGeom>
            <a:solidFill>
              <a:srgbClr val="2BC8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8093075" y="289814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2BC8D4"/>
                </a:solidFill>
              </a:rPr>
              <a:t>标题</a:t>
            </a:r>
            <a:endParaRPr lang="zh-CN" altLang="en-US" b="1">
              <a:solidFill>
                <a:srgbClr val="2BC8D4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093075" y="337058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ym typeface="+mn-ea"/>
              </a:rPr>
              <a:t>图形的大小颜色等均可以自由调整。同时文字的属性也可以随意更换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012305" y="298958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5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93075" y="483362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0D4769"/>
                </a:solidFill>
              </a:rPr>
              <a:t>标题</a:t>
            </a:r>
            <a:endParaRPr lang="zh-CN" altLang="en-US" b="1">
              <a:solidFill>
                <a:srgbClr val="0D4769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093075" y="530606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ym typeface="+mn-ea"/>
              </a:rPr>
              <a:t>图形的大小颜色等均可以自由调整。同时文字的属性也可以随意更换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607810" y="439293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4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38178" y="94996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b="1">
                <a:solidFill>
                  <a:srgbClr val="F47A0D"/>
                </a:solidFill>
              </a:rPr>
              <a:t>标题</a:t>
            </a:r>
            <a:endParaRPr lang="zh-CN" altLang="en-US" b="1">
              <a:solidFill>
                <a:srgbClr val="F47A0D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612640" y="142240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>
                <a:solidFill>
                  <a:schemeClr val="tx1"/>
                </a:solidFill>
              </a:rPr>
              <a:t>图形的大小颜色等均可以自由调整。同时文字的属性</a:t>
            </a:r>
            <a:r>
              <a:rPr lang="zh-CN" altLang="en-US" sz="1400">
                <a:solidFill>
                  <a:schemeClr val="tx1"/>
                </a:solidFill>
              </a:rPr>
              <a:t>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622925" y="215011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1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255645" y="289814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E54857"/>
                </a:solidFill>
              </a:rPr>
              <a:t>标题</a:t>
            </a:r>
            <a:endParaRPr lang="zh-CN" altLang="en-US" b="1">
              <a:solidFill>
                <a:srgbClr val="E54857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004570" y="337058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4553585" y="3053080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2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80330" y="4601845"/>
            <a:ext cx="493395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400" b="1">
                <a:solidFill>
                  <a:schemeClr val="bg1"/>
                </a:solidFill>
              </a:rPr>
              <a:t>3</a:t>
            </a:r>
            <a:endParaRPr lang="en-US" altLang="zh-CN" sz="4400" b="1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255645" y="483362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b="1">
                <a:solidFill>
                  <a:srgbClr val="8C0E3D"/>
                </a:solidFill>
              </a:rPr>
              <a:t>标题</a:t>
            </a:r>
            <a:endParaRPr lang="zh-CN" altLang="en-US" b="1">
              <a:solidFill>
                <a:srgbClr val="8C0E3D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004570" y="530606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ym typeface="+mn-ea"/>
              </a:rPr>
              <a:t>图形的大小颜色等均可以自由调整 同时文字的属性也可以随意更换</a:t>
            </a:r>
            <a:endParaRPr lang="zh-CN" altLang="en-US" sz="1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任意多边形 4"/>
          <p:cNvSpPr/>
          <p:nvPr/>
        </p:nvSpPr>
        <p:spPr>
          <a:xfrm>
            <a:off x="1870075" y="3766820"/>
            <a:ext cx="2070100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4" h="2769">
                <a:moveTo>
                  <a:pt x="0" y="0"/>
                </a:moveTo>
                <a:lnTo>
                  <a:pt x="2074" y="0"/>
                </a:lnTo>
                <a:lnTo>
                  <a:pt x="1037" y="2769"/>
                </a:lnTo>
                <a:lnTo>
                  <a:pt x="0" y="0"/>
                </a:lnTo>
                <a:close/>
              </a:path>
            </a:pathLst>
          </a:custGeom>
          <a:solidFill>
            <a:srgbClr val="0D47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/>
          </a:p>
        </p:txBody>
      </p:sp>
      <p:sp>
        <p:nvSpPr>
          <p:cNvPr id="16" name="任意多边形 15"/>
          <p:cNvSpPr/>
          <p:nvPr/>
        </p:nvSpPr>
        <p:spPr>
          <a:xfrm>
            <a:off x="8273415" y="1577975"/>
            <a:ext cx="2072005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5" h="2770">
                <a:moveTo>
                  <a:pt x="1037" y="0"/>
                </a:moveTo>
                <a:lnTo>
                  <a:pt x="2075" y="2770"/>
                </a:lnTo>
                <a:lnTo>
                  <a:pt x="0" y="2770"/>
                </a:lnTo>
                <a:lnTo>
                  <a:pt x="1037" y="0"/>
                </a:lnTo>
                <a:close/>
              </a:path>
            </a:pathLst>
          </a:custGeom>
          <a:solidFill>
            <a:srgbClr val="FDB2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7" name="任意多边形 16"/>
          <p:cNvSpPr/>
          <p:nvPr/>
        </p:nvSpPr>
        <p:spPr>
          <a:xfrm>
            <a:off x="8273415" y="3766820"/>
            <a:ext cx="2070100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4" h="2769">
                <a:moveTo>
                  <a:pt x="0" y="0"/>
                </a:moveTo>
                <a:lnTo>
                  <a:pt x="2074" y="0"/>
                </a:lnTo>
                <a:lnTo>
                  <a:pt x="1037" y="2769"/>
                </a:lnTo>
                <a:lnTo>
                  <a:pt x="0" y="0"/>
                </a:lnTo>
                <a:close/>
              </a:path>
            </a:pathLst>
          </a:custGeom>
          <a:solidFill>
            <a:srgbClr val="66D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9" name="任意多边形 18"/>
          <p:cNvSpPr/>
          <p:nvPr/>
        </p:nvSpPr>
        <p:spPr>
          <a:xfrm>
            <a:off x="6131560" y="1577975"/>
            <a:ext cx="2072005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5" h="2770">
                <a:moveTo>
                  <a:pt x="1037" y="0"/>
                </a:moveTo>
                <a:lnTo>
                  <a:pt x="2075" y="2770"/>
                </a:lnTo>
                <a:lnTo>
                  <a:pt x="0" y="2770"/>
                </a:lnTo>
                <a:lnTo>
                  <a:pt x="1037" y="0"/>
                </a:lnTo>
                <a:close/>
              </a:path>
            </a:pathLst>
          </a:custGeom>
          <a:solidFill>
            <a:srgbClr val="F47A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6131560" y="3766820"/>
            <a:ext cx="2070100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4" h="2769">
                <a:moveTo>
                  <a:pt x="0" y="0"/>
                </a:moveTo>
                <a:lnTo>
                  <a:pt x="2074" y="0"/>
                </a:lnTo>
                <a:lnTo>
                  <a:pt x="1037" y="2769"/>
                </a:lnTo>
                <a:lnTo>
                  <a:pt x="0" y="0"/>
                </a:lnTo>
                <a:close/>
              </a:path>
            </a:pathLst>
          </a:custGeom>
          <a:solidFill>
            <a:srgbClr val="30B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4000500" y="1577975"/>
            <a:ext cx="2072005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5" h="2770">
                <a:moveTo>
                  <a:pt x="1037" y="0"/>
                </a:moveTo>
                <a:lnTo>
                  <a:pt x="2075" y="2770"/>
                </a:lnTo>
                <a:lnTo>
                  <a:pt x="0" y="2770"/>
                </a:lnTo>
                <a:lnTo>
                  <a:pt x="1037" y="0"/>
                </a:lnTo>
                <a:close/>
              </a:path>
            </a:pathLst>
          </a:custGeom>
          <a:solidFill>
            <a:srgbClr val="E548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>
            <a:off x="4000500" y="3766820"/>
            <a:ext cx="2070100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4" h="2769">
                <a:moveTo>
                  <a:pt x="0" y="0"/>
                </a:moveTo>
                <a:lnTo>
                  <a:pt x="2074" y="0"/>
                </a:lnTo>
                <a:lnTo>
                  <a:pt x="1037" y="2769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5" name="任意多边形 24"/>
          <p:cNvSpPr/>
          <p:nvPr/>
        </p:nvSpPr>
        <p:spPr>
          <a:xfrm>
            <a:off x="1870075" y="1577975"/>
            <a:ext cx="2072005" cy="152273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75" h="2770">
                <a:moveTo>
                  <a:pt x="1037" y="0"/>
                </a:moveTo>
                <a:lnTo>
                  <a:pt x="2075" y="2770"/>
                </a:lnTo>
                <a:lnTo>
                  <a:pt x="0" y="2770"/>
                </a:lnTo>
                <a:lnTo>
                  <a:pt x="1037" y="0"/>
                </a:lnTo>
                <a:close/>
              </a:path>
            </a:pathLst>
          </a:custGeom>
          <a:solidFill>
            <a:srgbClr val="8C0E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1870075" y="3178175"/>
            <a:ext cx="847534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dist"/>
            <a:r>
              <a:rPr lang="zh-CN" altLang="en-US" sz="2800" b="1"/>
              <a:t>请在此处输入您的标题</a:t>
            </a:r>
            <a:endParaRPr lang="zh-CN" altLang="en-US" sz="2800" b="1"/>
          </a:p>
        </p:txBody>
      </p:sp>
      <p:sp>
        <p:nvSpPr>
          <p:cNvPr id="33" name="文本框 32"/>
          <p:cNvSpPr txBox="1"/>
          <p:nvPr/>
        </p:nvSpPr>
        <p:spPr>
          <a:xfrm>
            <a:off x="8963978" y="540258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66D2DC"/>
                </a:solidFill>
              </a:rPr>
              <a:t>标题</a:t>
            </a:r>
            <a:endParaRPr lang="zh-CN" altLang="en-US" sz="2000" b="1">
              <a:solidFill>
                <a:srgbClr val="66D2DC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217535" y="587502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820853" y="540258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30B4E4"/>
                </a:solidFill>
              </a:rPr>
              <a:t>标题</a:t>
            </a:r>
            <a:endParaRPr lang="zh-CN" altLang="en-US" sz="2000" b="1">
              <a:solidFill>
                <a:srgbClr val="30B4E4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074410" y="587502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691063" y="540258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0070C0"/>
                </a:solidFill>
              </a:rPr>
              <a:t>标题</a:t>
            </a:r>
            <a:endParaRPr lang="zh-CN" altLang="en-US" sz="2000" b="1">
              <a:solidFill>
                <a:srgbClr val="0070C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944620" y="587502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2559368" y="540258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0D4769"/>
                </a:solidFill>
              </a:rPr>
              <a:t>标题</a:t>
            </a:r>
            <a:endParaRPr lang="zh-CN" altLang="en-US" sz="2000" b="1">
              <a:solidFill>
                <a:srgbClr val="0D4769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812925" y="587502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963978" y="40703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FDB220"/>
                </a:solidFill>
              </a:rPr>
              <a:t>标题</a:t>
            </a:r>
            <a:endParaRPr lang="zh-CN" altLang="en-US" sz="2000" b="1">
              <a:solidFill>
                <a:srgbClr val="FDB220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217535" y="87947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820853" y="40703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F47A0D"/>
                </a:solidFill>
              </a:rPr>
              <a:t>标题</a:t>
            </a:r>
            <a:endParaRPr lang="zh-CN" altLang="en-US" sz="2000" b="1">
              <a:solidFill>
                <a:srgbClr val="F47A0D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074410" y="87947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91063" y="40703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E54857"/>
                </a:solidFill>
              </a:rPr>
              <a:t>标题</a:t>
            </a:r>
            <a:endParaRPr lang="zh-CN" altLang="en-US" sz="2000" b="1">
              <a:solidFill>
                <a:srgbClr val="E54857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944620" y="87947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559368" y="40703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000" b="1">
                <a:solidFill>
                  <a:srgbClr val="8C0E3D"/>
                </a:solidFill>
              </a:rPr>
              <a:t>标题</a:t>
            </a:r>
            <a:endParaRPr lang="zh-CN" altLang="en-US" sz="2000" b="1">
              <a:solidFill>
                <a:srgbClr val="8C0E3D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812925" y="87947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4" name="组合 33"/>
          <p:cNvGrpSpPr/>
          <p:nvPr/>
        </p:nvGrpSpPr>
        <p:grpSpPr>
          <a:xfrm>
            <a:off x="4440238" y="1552575"/>
            <a:ext cx="3311525" cy="3752850"/>
            <a:chOff x="6965" y="2192"/>
            <a:chExt cx="5420" cy="6142"/>
          </a:xfrm>
        </p:grpSpPr>
        <p:grpSp>
          <p:nvGrpSpPr>
            <p:cNvPr id="16" name="HkygUrEcK03xn0s组合 15"/>
            <p:cNvGrpSpPr/>
            <p:nvPr/>
          </p:nvGrpSpPr>
          <p:grpSpPr>
            <a:xfrm>
              <a:off x="6965" y="2192"/>
              <a:ext cx="5421" cy="6142"/>
              <a:chOff x="6329" y="1577"/>
              <a:chExt cx="6164" cy="6984"/>
            </a:xfrm>
            <a:solidFill>
              <a:srgbClr val="FE9228"/>
            </a:solidFill>
          </p:grpSpPr>
          <p:sp>
            <p:nvSpPr>
              <p:cNvPr id="5" name="任意多边形 4"/>
              <p:cNvSpPr/>
              <p:nvPr/>
            </p:nvSpPr>
            <p:spPr>
              <a:xfrm>
                <a:off x="6779" y="2208"/>
                <a:ext cx="3240" cy="1650"/>
              </a:xfrm>
              <a:custGeom>
                <a:avLst/>
                <a:gdLst>
                  <a:gd name="connsiteX0" fmla="*/ 0 w 3240"/>
                  <a:gd name="connsiteY0" fmla="*/ 1650 h 1650"/>
                  <a:gd name="connsiteX1" fmla="*/ 1240 w 3240"/>
                  <a:gd name="connsiteY1" fmla="*/ 0 h 1650"/>
                  <a:gd name="connsiteX2" fmla="*/ 2095 w 3240"/>
                  <a:gd name="connsiteY2" fmla="*/ 5 h 1650"/>
                  <a:gd name="connsiteX3" fmla="*/ 3240 w 3240"/>
                  <a:gd name="connsiteY3" fmla="*/ 1505 h 1650"/>
                  <a:gd name="connsiteX4" fmla="*/ 295 w 3240"/>
                  <a:gd name="connsiteY4" fmla="*/ 1540 h 1650"/>
                  <a:gd name="connsiteX5" fmla="*/ 0 w 3240"/>
                  <a:gd name="connsiteY5" fmla="*/ 1650 h 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0" h="1650">
                    <a:moveTo>
                      <a:pt x="0" y="1650"/>
                    </a:moveTo>
                    <a:cubicBezTo>
                      <a:pt x="330" y="1110"/>
                      <a:pt x="690" y="90"/>
                      <a:pt x="1240" y="0"/>
                    </a:cubicBezTo>
                    <a:lnTo>
                      <a:pt x="2095" y="5"/>
                    </a:lnTo>
                    <a:cubicBezTo>
                      <a:pt x="2540" y="65"/>
                      <a:pt x="3004" y="1000"/>
                      <a:pt x="3240" y="1505"/>
                    </a:cubicBezTo>
                    <a:lnTo>
                      <a:pt x="295" y="1540"/>
                    </a:lnTo>
                    <a:cubicBezTo>
                      <a:pt x="165" y="1595"/>
                      <a:pt x="60" y="1650"/>
                      <a:pt x="0" y="16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6" name="任意多边形 5"/>
              <p:cNvSpPr/>
              <p:nvPr/>
            </p:nvSpPr>
            <p:spPr>
              <a:xfrm rot="3600000">
                <a:off x="9052" y="2372"/>
                <a:ext cx="3240" cy="1650"/>
              </a:xfrm>
              <a:custGeom>
                <a:avLst/>
                <a:gdLst>
                  <a:gd name="connsiteX0" fmla="*/ 0 w 3240"/>
                  <a:gd name="connsiteY0" fmla="*/ 1650 h 1650"/>
                  <a:gd name="connsiteX1" fmla="*/ 1240 w 3240"/>
                  <a:gd name="connsiteY1" fmla="*/ 0 h 1650"/>
                  <a:gd name="connsiteX2" fmla="*/ 2095 w 3240"/>
                  <a:gd name="connsiteY2" fmla="*/ 5 h 1650"/>
                  <a:gd name="connsiteX3" fmla="*/ 3240 w 3240"/>
                  <a:gd name="connsiteY3" fmla="*/ 1505 h 1650"/>
                  <a:gd name="connsiteX4" fmla="*/ 295 w 3240"/>
                  <a:gd name="connsiteY4" fmla="*/ 1540 h 1650"/>
                  <a:gd name="connsiteX5" fmla="*/ 0 w 3240"/>
                  <a:gd name="connsiteY5" fmla="*/ 1650 h 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0" h="1650">
                    <a:moveTo>
                      <a:pt x="0" y="1650"/>
                    </a:moveTo>
                    <a:cubicBezTo>
                      <a:pt x="330" y="1110"/>
                      <a:pt x="690" y="90"/>
                      <a:pt x="1240" y="0"/>
                    </a:cubicBezTo>
                    <a:lnTo>
                      <a:pt x="2095" y="5"/>
                    </a:lnTo>
                    <a:cubicBezTo>
                      <a:pt x="2540" y="65"/>
                      <a:pt x="3004" y="1000"/>
                      <a:pt x="3240" y="1505"/>
                    </a:cubicBezTo>
                    <a:lnTo>
                      <a:pt x="295" y="1540"/>
                    </a:lnTo>
                    <a:cubicBezTo>
                      <a:pt x="165" y="1595"/>
                      <a:pt x="60" y="1650"/>
                      <a:pt x="0" y="1650"/>
                    </a:cubicBezTo>
                    <a:close/>
                  </a:path>
                </a:pathLst>
              </a:custGeom>
              <a:solidFill>
                <a:srgbClr val="FDB22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7" name="任意多边形 6"/>
              <p:cNvSpPr/>
              <p:nvPr/>
            </p:nvSpPr>
            <p:spPr>
              <a:xfrm rot="7260000">
                <a:off x="10048" y="4400"/>
                <a:ext cx="3240" cy="1650"/>
              </a:xfrm>
              <a:custGeom>
                <a:avLst/>
                <a:gdLst>
                  <a:gd name="connsiteX0" fmla="*/ 0 w 3240"/>
                  <a:gd name="connsiteY0" fmla="*/ 1650 h 1650"/>
                  <a:gd name="connsiteX1" fmla="*/ 1240 w 3240"/>
                  <a:gd name="connsiteY1" fmla="*/ 0 h 1650"/>
                  <a:gd name="connsiteX2" fmla="*/ 2095 w 3240"/>
                  <a:gd name="connsiteY2" fmla="*/ 5 h 1650"/>
                  <a:gd name="connsiteX3" fmla="*/ 3240 w 3240"/>
                  <a:gd name="connsiteY3" fmla="*/ 1505 h 1650"/>
                  <a:gd name="connsiteX4" fmla="*/ 295 w 3240"/>
                  <a:gd name="connsiteY4" fmla="*/ 1540 h 1650"/>
                  <a:gd name="connsiteX5" fmla="*/ 0 w 3240"/>
                  <a:gd name="connsiteY5" fmla="*/ 1650 h 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0" h="1650">
                    <a:moveTo>
                      <a:pt x="0" y="1650"/>
                    </a:moveTo>
                    <a:cubicBezTo>
                      <a:pt x="330" y="1110"/>
                      <a:pt x="690" y="90"/>
                      <a:pt x="1240" y="0"/>
                    </a:cubicBezTo>
                    <a:lnTo>
                      <a:pt x="2095" y="5"/>
                    </a:lnTo>
                    <a:cubicBezTo>
                      <a:pt x="2540" y="65"/>
                      <a:pt x="3004" y="1000"/>
                      <a:pt x="3240" y="1505"/>
                    </a:cubicBezTo>
                    <a:lnTo>
                      <a:pt x="295" y="1540"/>
                    </a:lnTo>
                    <a:cubicBezTo>
                      <a:pt x="165" y="1595"/>
                      <a:pt x="60" y="1650"/>
                      <a:pt x="0" y="1650"/>
                    </a:cubicBezTo>
                    <a:close/>
                  </a:path>
                </a:pathLst>
              </a:custGeom>
              <a:solidFill>
                <a:srgbClr val="2BC8D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9" name="任意多边形 8"/>
              <p:cNvSpPr/>
              <p:nvPr/>
            </p:nvSpPr>
            <p:spPr>
              <a:xfrm flipH="1" flipV="1">
                <a:off x="8771" y="6278"/>
                <a:ext cx="3240" cy="1650"/>
              </a:xfrm>
              <a:custGeom>
                <a:avLst/>
                <a:gdLst>
                  <a:gd name="connsiteX0" fmla="*/ 0 w 3240"/>
                  <a:gd name="connsiteY0" fmla="*/ 1650 h 1650"/>
                  <a:gd name="connsiteX1" fmla="*/ 1240 w 3240"/>
                  <a:gd name="connsiteY1" fmla="*/ 0 h 1650"/>
                  <a:gd name="connsiteX2" fmla="*/ 2095 w 3240"/>
                  <a:gd name="connsiteY2" fmla="*/ 5 h 1650"/>
                  <a:gd name="connsiteX3" fmla="*/ 3240 w 3240"/>
                  <a:gd name="connsiteY3" fmla="*/ 1505 h 1650"/>
                  <a:gd name="connsiteX4" fmla="*/ 295 w 3240"/>
                  <a:gd name="connsiteY4" fmla="*/ 1540 h 1650"/>
                  <a:gd name="connsiteX5" fmla="*/ 0 w 3240"/>
                  <a:gd name="connsiteY5" fmla="*/ 1650 h 1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0" h="1650">
                    <a:moveTo>
                      <a:pt x="0" y="1650"/>
                    </a:moveTo>
                    <a:cubicBezTo>
                      <a:pt x="330" y="1110"/>
                      <a:pt x="690" y="90"/>
                      <a:pt x="1240" y="0"/>
                    </a:cubicBezTo>
                    <a:lnTo>
                      <a:pt x="2095" y="5"/>
                    </a:lnTo>
                    <a:cubicBezTo>
                      <a:pt x="2540" y="65"/>
                      <a:pt x="3004" y="1000"/>
                      <a:pt x="3240" y="1505"/>
                    </a:cubicBezTo>
                    <a:lnTo>
                      <a:pt x="295" y="1540"/>
                    </a:lnTo>
                    <a:cubicBezTo>
                      <a:pt x="165" y="1595"/>
                      <a:pt x="60" y="1650"/>
                      <a:pt x="0" y="1650"/>
                    </a:cubicBezTo>
                    <a:close/>
                  </a:path>
                </a:pathLst>
              </a:custGeom>
              <a:solidFill>
                <a:srgbClr val="0D476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grpSp>
            <p:nvGrpSpPr>
              <p:cNvPr id="15" name="组合 14"/>
              <p:cNvGrpSpPr/>
              <p:nvPr/>
            </p:nvGrpSpPr>
            <p:grpSpPr>
              <a:xfrm flipH="1" flipV="1">
                <a:off x="6329" y="3273"/>
                <a:ext cx="2621" cy="5288"/>
                <a:chOff x="13365" y="1623"/>
                <a:chExt cx="2621" cy="5288"/>
              </a:xfrm>
              <a:grpFill/>
            </p:grpSpPr>
            <p:sp>
              <p:nvSpPr>
                <p:cNvPr id="13" name="任意多边形 12"/>
                <p:cNvSpPr/>
                <p:nvPr/>
              </p:nvSpPr>
              <p:spPr>
                <a:xfrm rot="3600000">
                  <a:off x="12570" y="2418"/>
                  <a:ext cx="3240" cy="1650"/>
                </a:xfrm>
                <a:custGeom>
                  <a:avLst/>
                  <a:gdLst>
                    <a:gd name="connsiteX0" fmla="*/ 0 w 3240"/>
                    <a:gd name="connsiteY0" fmla="*/ 1650 h 1650"/>
                    <a:gd name="connsiteX1" fmla="*/ 1240 w 3240"/>
                    <a:gd name="connsiteY1" fmla="*/ 0 h 1650"/>
                    <a:gd name="connsiteX2" fmla="*/ 2095 w 3240"/>
                    <a:gd name="connsiteY2" fmla="*/ 5 h 1650"/>
                    <a:gd name="connsiteX3" fmla="*/ 3240 w 3240"/>
                    <a:gd name="connsiteY3" fmla="*/ 1505 h 1650"/>
                    <a:gd name="connsiteX4" fmla="*/ 295 w 3240"/>
                    <a:gd name="connsiteY4" fmla="*/ 1540 h 1650"/>
                    <a:gd name="connsiteX5" fmla="*/ 0 w 3240"/>
                    <a:gd name="connsiteY5" fmla="*/ 1650 h 1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40" h="1650">
                      <a:moveTo>
                        <a:pt x="0" y="1650"/>
                      </a:moveTo>
                      <a:cubicBezTo>
                        <a:pt x="330" y="1110"/>
                        <a:pt x="690" y="90"/>
                        <a:pt x="1240" y="0"/>
                      </a:cubicBezTo>
                      <a:lnTo>
                        <a:pt x="2095" y="5"/>
                      </a:lnTo>
                      <a:cubicBezTo>
                        <a:pt x="2540" y="65"/>
                        <a:pt x="3004" y="1000"/>
                        <a:pt x="3240" y="1505"/>
                      </a:cubicBezTo>
                      <a:lnTo>
                        <a:pt x="295" y="1540"/>
                      </a:lnTo>
                      <a:cubicBezTo>
                        <a:pt x="165" y="1595"/>
                        <a:pt x="60" y="1650"/>
                        <a:pt x="0" y="1650"/>
                      </a:cubicBezTo>
                      <a:close/>
                    </a:path>
                  </a:pathLst>
                </a:custGeom>
                <a:solidFill>
                  <a:srgbClr val="8C0E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  <p:sp>
              <p:nvSpPr>
                <p:cNvPr id="14" name="任意多边形 13"/>
                <p:cNvSpPr/>
                <p:nvPr/>
              </p:nvSpPr>
              <p:spPr>
                <a:xfrm rot="7260000">
                  <a:off x="13541" y="4466"/>
                  <a:ext cx="3240" cy="1650"/>
                </a:xfrm>
                <a:custGeom>
                  <a:avLst/>
                  <a:gdLst>
                    <a:gd name="connsiteX0" fmla="*/ 0 w 3240"/>
                    <a:gd name="connsiteY0" fmla="*/ 1650 h 1650"/>
                    <a:gd name="connsiteX1" fmla="*/ 1240 w 3240"/>
                    <a:gd name="connsiteY1" fmla="*/ 0 h 1650"/>
                    <a:gd name="connsiteX2" fmla="*/ 2095 w 3240"/>
                    <a:gd name="connsiteY2" fmla="*/ 5 h 1650"/>
                    <a:gd name="connsiteX3" fmla="*/ 3240 w 3240"/>
                    <a:gd name="connsiteY3" fmla="*/ 1505 h 1650"/>
                    <a:gd name="connsiteX4" fmla="*/ 295 w 3240"/>
                    <a:gd name="connsiteY4" fmla="*/ 1540 h 1650"/>
                    <a:gd name="connsiteX5" fmla="*/ 0 w 3240"/>
                    <a:gd name="connsiteY5" fmla="*/ 1650 h 1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40" h="1650">
                      <a:moveTo>
                        <a:pt x="0" y="1650"/>
                      </a:moveTo>
                      <a:cubicBezTo>
                        <a:pt x="330" y="1110"/>
                        <a:pt x="690" y="90"/>
                        <a:pt x="1240" y="0"/>
                      </a:cubicBezTo>
                      <a:lnTo>
                        <a:pt x="2095" y="5"/>
                      </a:lnTo>
                      <a:cubicBezTo>
                        <a:pt x="2540" y="65"/>
                        <a:pt x="3004" y="1000"/>
                        <a:pt x="3240" y="1505"/>
                      </a:cubicBezTo>
                      <a:lnTo>
                        <a:pt x="295" y="1540"/>
                      </a:lnTo>
                      <a:cubicBezTo>
                        <a:pt x="165" y="1595"/>
                        <a:pt x="60" y="1650"/>
                        <a:pt x="0" y="1650"/>
                      </a:cubicBezTo>
                      <a:close/>
                    </a:path>
                  </a:pathLst>
                </a:custGeom>
                <a:solidFill>
                  <a:srgbClr val="E5485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26" name="increased-revenue_66490"/>
            <p:cNvSpPr>
              <a:spLocks noChangeAspect="1"/>
            </p:cNvSpPr>
            <p:nvPr/>
          </p:nvSpPr>
          <p:spPr bwMode="auto">
            <a:xfrm>
              <a:off x="10473" y="3149"/>
              <a:ext cx="680" cy="688"/>
            </a:xfrm>
            <a:custGeom>
              <a:avLst/>
              <a:gdLst>
                <a:gd name="connsiteX0" fmla="*/ 32552 w 571147"/>
                <a:gd name="connsiteY0" fmla="*/ 406999 h 577432"/>
                <a:gd name="connsiteX1" fmla="*/ 111849 w 571147"/>
                <a:gd name="connsiteY1" fmla="*/ 406999 h 577432"/>
                <a:gd name="connsiteX2" fmla="*/ 137666 w 571147"/>
                <a:gd name="connsiteY2" fmla="*/ 432794 h 577432"/>
                <a:gd name="connsiteX3" fmla="*/ 137666 w 571147"/>
                <a:gd name="connsiteY3" fmla="*/ 550715 h 577432"/>
                <a:gd name="connsiteX4" fmla="*/ 111849 w 571147"/>
                <a:gd name="connsiteY4" fmla="*/ 577432 h 577432"/>
                <a:gd name="connsiteX5" fmla="*/ 32552 w 571147"/>
                <a:gd name="connsiteY5" fmla="*/ 577432 h 577432"/>
                <a:gd name="connsiteX6" fmla="*/ 6734 w 571147"/>
                <a:gd name="connsiteY6" fmla="*/ 550715 h 577432"/>
                <a:gd name="connsiteX7" fmla="*/ 6734 w 571147"/>
                <a:gd name="connsiteY7" fmla="*/ 432794 h 577432"/>
                <a:gd name="connsiteX8" fmla="*/ 32552 w 571147"/>
                <a:gd name="connsiteY8" fmla="*/ 406999 h 577432"/>
                <a:gd name="connsiteX9" fmla="*/ 236302 w 571147"/>
                <a:gd name="connsiteY9" fmla="*/ 314976 h 577432"/>
                <a:gd name="connsiteX10" fmla="*/ 315688 w 571147"/>
                <a:gd name="connsiteY10" fmla="*/ 314976 h 577432"/>
                <a:gd name="connsiteX11" fmla="*/ 341535 w 571147"/>
                <a:gd name="connsiteY11" fmla="*/ 340761 h 577432"/>
                <a:gd name="connsiteX12" fmla="*/ 341535 w 571147"/>
                <a:gd name="connsiteY12" fmla="*/ 550726 h 577432"/>
                <a:gd name="connsiteX13" fmla="*/ 315688 w 571147"/>
                <a:gd name="connsiteY13" fmla="*/ 577432 h 577432"/>
                <a:gd name="connsiteX14" fmla="*/ 236302 w 571147"/>
                <a:gd name="connsiteY14" fmla="*/ 577432 h 577432"/>
                <a:gd name="connsiteX15" fmla="*/ 210455 w 571147"/>
                <a:gd name="connsiteY15" fmla="*/ 550726 h 577432"/>
                <a:gd name="connsiteX16" fmla="*/ 210455 w 571147"/>
                <a:gd name="connsiteY16" fmla="*/ 340761 h 577432"/>
                <a:gd name="connsiteX17" fmla="*/ 236302 w 571147"/>
                <a:gd name="connsiteY17" fmla="*/ 314976 h 577432"/>
                <a:gd name="connsiteX18" fmla="*/ 440171 w 571147"/>
                <a:gd name="connsiteY18" fmla="*/ 209935 h 577432"/>
                <a:gd name="connsiteX19" fmla="*/ 518634 w 571147"/>
                <a:gd name="connsiteY19" fmla="*/ 209935 h 577432"/>
                <a:gd name="connsiteX20" fmla="*/ 545404 w 571147"/>
                <a:gd name="connsiteY20" fmla="*/ 235724 h 577432"/>
                <a:gd name="connsiteX21" fmla="*/ 545404 w 571147"/>
                <a:gd name="connsiteY21" fmla="*/ 550722 h 577432"/>
                <a:gd name="connsiteX22" fmla="*/ 518634 w 571147"/>
                <a:gd name="connsiteY22" fmla="*/ 577432 h 577432"/>
                <a:gd name="connsiteX23" fmla="*/ 440171 w 571147"/>
                <a:gd name="connsiteY23" fmla="*/ 577432 h 577432"/>
                <a:gd name="connsiteX24" fmla="*/ 414324 w 571147"/>
                <a:gd name="connsiteY24" fmla="*/ 550722 h 577432"/>
                <a:gd name="connsiteX25" fmla="*/ 414324 w 571147"/>
                <a:gd name="connsiteY25" fmla="*/ 235724 h 577432"/>
                <a:gd name="connsiteX26" fmla="*/ 440171 w 571147"/>
                <a:gd name="connsiteY26" fmla="*/ 209935 h 577432"/>
                <a:gd name="connsiteX27" fmla="*/ 296320 w 571147"/>
                <a:gd name="connsiteY27" fmla="*/ 121530 h 577432"/>
                <a:gd name="connsiteX28" fmla="*/ 361828 w 571147"/>
                <a:gd name="connsiteY28" fmla="*/ 134423 h 577432"/>
                <a:gd name="connsiteX29" fmla="*/ 370132 w 571147"/>
                <a:gd name="connsiteY29" fmla="*/ 141791 h 577432"/>
                <a:gd name="connsiteX30" fmla="*/ 371055 w 571147"/>
                <a:gd name="connsiteY30" fmla="*/ 152843 h 577432"/>
                <a:gd name="connsiteX31" fmla="*/ 346143 w 571147"/>
                <a:gd name="connsiteY31" fmla="*/ 213626 h 577432"/>
                <a:gd name="connsiteX32" fmla="*/ 334149 w 571147"/>
                <a:gd name="connsiteY32" fmla="*/ 221915 h 577432"/>
                <a:gd name="connsiteX33" fmla="*/ 333226 w 571147"/>
                <a:gd name="connsiteY33" fmla="*/ 221915 h 577432"/>
                <a:gd name="connsiteX34" fmla="*/ 322154 w 571147"/>
                <a:gd name="connsiteY34" fmla="*/ 215468 h 577432"/>
                <a:gd name="connsiteX35" fmla="*/ 308314 w 571147"/>
                <a:gd name="connsiteY35" fmla="*/ 190602 h 577432"/>
                <a:gd name="connsiteX36" fmla="*/ 19522 w 571147"/>
                <a:gd name="connsiteY36" fmla="*/ 339798 h 577432"/>
                <a:gd name="connsiteX37" fmla="*/ 13064 w 571147"/>
                <a:gd name="connsiteY37" fmla="*/ 340719 h 577432"/>
                <a:gd name="connsiteX38" fmla="*/ 1069 w 571147"/>
                <a:gd name="connsiteY38" fmla="*/ 334272 h 577432"/>
                <a:gd name="connsiteX39" fmla="*/ 7528 w 571147"/>
                <a:gd name="connsiteY39" fmla="*/ 315853 h 577432"/>
                <a:gd name="connsiteX40" fmla="*/ 296320 w 571147"/>
                <a:gd name="connsiteY40" fmla="*/ 167578 h 577432"/>
                <a:gd name="connsiteX41" fmla="*/ 281557 w 571147"/>
                <a:gd name="connsiteY41" fmla="*/ 139949 h 577432"/>
                <a:gd name="connsiteX42" fmla="*/ 283402 w 571147"/>
                <a:gd name="connsiteY42" fmla="*/ 126135 h 577432"/>
                <a:gd name="connsiteX43" fmla="*/ 296320 w 571147"/>
                <a:gd name="connsiteY43" fmla="*/ 121530 h 577432"/>
                <a:gd name="connsiteX44" fmla="*/ 484451 w 571147"/>
                <a:gd name="connsiteY44" fmla="*/ 100307 h 577432"/>
                <a:gd name="connsiteX45" fmla="*/ 502944 w 571147"/>
                <a:gd name="connsiteY45" fmla="*/ 115101 h 577432"/>
                <a:gd name="connsiteX46" fmla="*/ 484451 w 571147"/>
                <a:gd name="connsiteY46" fmla="*/ 129896 h 577432"/>
                <a:gd name="connsiteX47" fmla="*/ 475278 w 571147"/>
                <a:gd name="connsiteY47" fmla="*/ 51633 h 577432"/>
                <a:gd name="connsiteX48" fmla="*/ 475278 w 571147"/>
                <a:gd name="connsiteY48" fmla="*/ 78263 h 577432"/>
                <a:gd name="connsiteX49" fmla="*/ 458708 w 571147"/>
                <a:gd name="connsiteY49" fmla="*/ 64489 h 577432"/>
                <a:gd name="connsiteX50" fmla="*/ 475278 w 571147"/>
                <a:gd name="connsiteY50" fmla="*/ 51633 h 577432"/>
                <a:gd name="connsiteX51" fmla="*/ 479865 w 571147"/>
                <a:gd name="connsiteY51" fmla="*/ 23014 h 577432"/>
                <a:gd name="connsiteX52" fmla="*/ 475254 w 571147"/>
                <a:gd name="connsiteY52" fmla="*/ 27617 h 577432"/>
                <a:gd name="connsiteX53" fmla="*/ 475254 w 571147"/>
                <a:gd name="connsiteY53" fmla="*/ 35901 h 577432"/>
                <a:gd name="connsiteX54" fmla="*/ 439295 w 571147"/>
                <a:gd name="connsiteY54" fmla="*/ 67200 h 577432"/>
                <a:gd name="connsiteX55" fmla="*/ 475254 w 571147"/>
                <a:gd name="connsiteY55" fmla="*/ 98499 h 577432"/>
                <a:gd name="connsiteX56" fmla="*/ 475254 w 571147"/>
                <a:gd name="connsiteY56" fmla="*/ 129798 h 577432"/>
                <a:gd name="connsiteX57" fmla="*/ 446671 w 571147"/>
                <a:gd name="connsiteY57" fmla="*/ 107704 h 577432"/>
                <a:gd name="connsiteX58" fmla="*/ 437451 w 571147"/>
                <a:gd name="connsiteY58" fmla="*/ 117830 h 577432"/>
                <a:gd name="connsiteX59" fmla="*/ 475254 w 571147"/>
                <a:gd name="connsiteY59" fmla="*/ 145447 h 577432"/>
                <a:gd name="connsiteX60" fmla="*/ 475254 w 571147"/>
                <a:gd name="connsiteY60" fmla="*/ 154652 h 577432"/>
                <a:gd name="connsiteX61" fmla="*/ 479865 w 571147"/>
                <a:gd name="connsiteY61" fmla="*/ 159255 h 577432"/>
                <a:gd name="connsiteX62" fmla="*/ 484475 w 571147"/>
                <a:gd name="connsiteY62" fmla="*/ 154652 h 577432"/>
                <a:gd name="connsiteX63" fmla="*/ 484475 w 571147"/>
                <a:gd name="connsiteY63" fmla="*/ 145447 h 577432"/>
                <a:gd name="connsiteX64" fmla="*/ 522279 w 571147"/>
                <a:gd name="connsiteY64" fmla="*/ 113228 h 577432"/>
                <a:gd name="connsiteX65" fmla="*/ 484475 w 571147"/>
                <a:gd name="connsiteY65" fmla="*/ 80088 h 577432"/>
                <a:gd name="connsiteX66" fmla="*/ 484475 w 571147"/>
                <a:gd name="connsiteY66" fmla="*/ 51551 h 577432"/>
                <a:gd name="connsiteX67" fmla="*/ 511214 w 571147"/>
                <a:gd name="connsiteY67" fmla="*/ 68121 h 577432"/>
                <a:gd name="connsiteX68" fmla="*/ 520435 w 571147"/>
                <a:gd name="connsiteY68" fmla="*/ 58915 h 577432"/>
                <a:gd name="connsiteX69" fmla="*/ 484475 w 571147"/>
                <a:gd name="connsiteY69" fmla="*/ 35901 h 577432"/>
                <a:gd name="connsiteX70" fmla="*/ 484475 w 571147"/>
                <a:gd name="connsiteY70" fmla="*/ 27617 h 577432"/>
                <a:gd name="connsiteX71" fmla="*/ 479865 w 571147"/>
                <a:gd name="connsiteY71" fmla="*/ 23014 h 577432"/>
                <a:gd name="connsiteX72" fmla="*/ 479865 w 571147"/>
                <a:gd name="connsiteY72" fmla="*/ 0 h 577432"/>
                <a:gd name="connsiteX73" fmla="*/ 571147 w 571147"/>
                <a:gd name="connsiteY73" fmla="*/ 91135 h 577432"/>
                <a:gd name="connsiteX74" fmla="*/ 479865 w 571147"/>
                <a:gd name="connsiteY74" fmla="*/ 182269 h 577432"/>
                <a:gd name="connsiteX75" fmla="*/ 388582 w 571147"/>
                <a:gd name="connsiteY75" fmla="*/ 91135 h 577432"/>
                <a:gd name="connsiteX76" fmla="*/ 479865 w 571147"/>
                <a:gd name="connsiteY76" fmla="*/ 0 h 57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571147" h="577432">
                  <a:moveTo>
                    <a:pt x="32552" y="406999"/>
                  </a:moveTo>
                  <a:lnTo>
                    <a:pt x="111849" y="406999"/>
                  </a:lnTo>
                  <a:cubicBezTo>
                    <a:pt x="125679" y="406999"/>
                    <a:pt x="137666" y="418054"/>
                    <a:pt x="137666" y="432794"/>
                  </a:cubicBezTo>
                  <a:lnTo>
                    <a:pt x="137666" y="550715"/>
                  </a:lnTo>
                  <a:cubicBezTo>
                    <a:pt x="137666" y="565456"/>
                    <a:pt x="125679" y="577432"/>
                    <a:pt x="111849" y="577432"/>
                  </a:cubicBezTo>
                  <a:lnTo>
                    <a:pt x="32552" y="577432"/>
                  </a:lnTo>
                  <a:cubicBezTo>
                    <a:pt x="18721" y="577432"/>
                    <a:pt x="6734" y="565456"/>
                    <a:pt x="6734" y="550715"/>
                  </a:cubicBezTo>
                  <a:lnTo>
                    <a:pt x="6734" y="432794"/>
                  </a:lnTo>
                  <a:cubicBezTo>
                    <a:pt x="6734" y="418054"/>
                    <a:pt x="18721" y="406999"/>
                    <a:pt x="32552" y="406999"/>
                  </a:cubicBezTo>
                  <a:close/>
                  <a:moveTo>
                    <a:pt x="236302" y="314976"/>
                  </a:moveTo>
                  <a:lnTo>
                    <a:pt x="315688" y="314976"/>
                  </a:lnTo>
                  <a:cubicBezTo>
                    <a:pt x="329535" y="314976"/>
                    <a:pt x="341535" y="326948"/>
                    <a:pt x="341535" y="340761"/>
                  </a:cubicBezTo>
                  <a:lnTo>
                    <a:pt x="341535" y="550726"/>
                  </a:lnTo>
                  <a:cubicBezTo>
                    <a:pt x="341535" y="565460"/>
                    <a:pt x="329535" y="577432"/>
                    <a:pt x="315688" y="577432"/>
                  </a:cubicBezTo>
                  <a:lnTo>
                    <a:pt x="236302" y="577432"/>
                  </a:lnTo>
                  <a:cubicBezTo>
                    <a:pt x="221532" y="577432"/>
                    <a:pt x="210455" y="565460"/>
                    <a:pt x="210455" y="550726"/>
                  </a:cubicBezTo>
                  <a:lnTo>
                    <a:pt x="210455" y="340761"/>
                  </a:lnTo>
                  <a:cubicBezTo>
                    <a:pt x="210455" y="326948"/>
                    <a:pt x="221532" y="314976"/>
                    <a:pt x="236302" y="314976"/>
                  </a:cubicBezTo>
                  <a:close/>
                  <a:moveTo>
                    <a:pt x="440171" y="209935"/>
                  </a:moveTo>
                  <a:lnTo>
                    <a:pt x="518634" y="209935"/>
                  </a:lnTo>
                  <a:cubicBezTo>
                    <a:pt x="533404" y="209935"/>
                    <a:pt x="545404" y="221909"/>
                    <a:pt x="545404" y="235724"/>
                  </a:cubicBezTo>
                  <a:lnTo>
                    <a:pt x="545404" y="550722"/>
                  </a:lnTo>
                  <a:cubicBezTo>
                    <a:pt x="545404" y="565458"/>
                    <a:pt x="533404" y="577432"/>
                    <a:pt x="518634" y="577432"/>
                  </a:cubicBezTo>
                  <a:lnTo>
                    <a:pt x="440171" y="577432"/>
                  </a:lnTo>
                  <a:cubicBezTo>
                    <a:pt x="425401" y="577432"/>
                    <a:pt x="414324" y="565458"/>
                    <a:pt x="414324" y="550722"/>
                  </a:cubicBezTo>
                  <a:lnTo>
                    <a:pt x="414324" y="235724"/>
                  </a:lnTo>
                  <a:cubicBezTo>
                    <a:pt x="414324" y="221909"/>
                    <a:pt x="425401" y="209935"/>
                    <a:pt x="440171" y="209935"/>
                  </a:cubicBezTo>
                  <a:close/>
                  <a:moveTo>
                    <a:pt x="296320" y="121530"/>
                  </a:moveTo>
                  <a:lnTo>
                    <a:pt x="361828" y="134423"/>
                  </a:lnTo>
                  <a:cubicBezTo>
                    <a:pt x="365519" y="135344"/>
                    <a:pt x="368287" y="138107"/>
                    <a:pt x="370132" y="141791"/>
                  </a:cubicBezTo>
                  <a:cubicBezTo>
                    <a:pt x="371977" y="144554"/>
                    <a:pt x="372900" y="149159"/>
                    <a:pt x="371055" y="152843"/>
                  </a:cubicBezTo>
                  <a:lnTo>
                    <a:pt x="346143" y="213626"/>
                  </a:lnTo>
                  <a:cubicBezTo>
                    <a:pt x="344298" y="219152"/>
                    <a:pt x="339684" y="221915"/>
                    <a:pt x="334149" y="221915"/>
                  </a:cubicBezTo>
                  <a:cubicBezTo>
                    <a:pt x="334149" y="221915"/>
                    <a:pt x="334149" y="221915"/>
                    <a:pt x="333226" y="221915"/>
                  </a:cubicBezTo>
                  <a:cubicBezTo>
                    <a:pt x="328613" y="221915"/>
                    <a:pt x="323999" y="219152"/>
                    <a:pt x="322154" y="215468"/>
                  </a:cubicBezTo>
                  <a:lnTo>
                    <a:pt x="308314" y="190602"/>
                  </a:lnTo>
                  <a:lnTo>
                    <a:pt x="19522" y="339798"/>
                  </a:lnTo>
                  <a:cubicBezTo>
                    <a:pt x="16754" y="340719"/>
                    <a:pt x="14909" y="340719"/>
                    <a:pt x="13064" y="340719"/>
                  </a:cubicBezTo>
                  <a:cubicBezTo>
                    <a:pt x="8450" y="340719"/>
                    <a:pt x="3837" y="337956"/>
                    <a:pt x="1069" y="334272"/>
                  </a:cubicBezTo>
                  <a:cubicBezTo>
                    <a:pt x="-1699" y="327826"/>
                    <a:pt x="1069" y="319537"/>
                    <a:pt x="7528" y="315853"/>
                  </a:cubicBezTo>
                  <a:lnTo>
                    <a:pt x="296320" y="167578"/>
                  </a:lnTo>
                  <a:lnTo>
                    <a:pt x="281557" y="139949"/>
                  </a:lnTo>
                  <a:cubicBezTo>
                    <a:pt x="279712" y="135344"/>
                    <a:pt x="279712" y="129819"/>
                    <a:pt x="283402" y="126135"/>
                  </a:cubicBezTo>
                  <a:cubicBezTo>
                    <a:pt x="286170" y="121530"/>
                    <a:pt x="291706" y="119688"/>
                    <a:pt x="296320" y="121530"/>
                  </a:cubicBezTo>
                  <a:close/>
                  <a:moveTo>
                    <a:pt x="484451" y="100307"/>
                  </a:moveTo>
                  <a:cubicBezTo>
                    <a:pt x="492773" y="102156"/>
                    <a:pt x="502944" y="104930"/>
                    <a:pt x="502944" y="115101"/>
                  </a:cubicBezTo>
                  <a:cubicBezTo>
                    <a:pt x="502944" y="125273"/>
                    <a:pt x="493698" y="128971"/>
                    <a:pt x="484451" y="129896"/>
                  </a:cubicBezTo>
                  <a:close/>
                  <a:moveTo>
                    <a:pt x="475278" y="51633"/>
                  </a:moveTo>
                  <a:lnTo>
                    <a:pt x="475278" y="78263"/>
                  </a:lnTo>
                  <a:cubicBezTo>
                    <a:pt x="464231" y="76426"/>
                    <a:pt x="458708" y="71835"/>
                    <a:pt x="458708" y="64489"/>
                  </a:cubicBezTo>
                  <a:cubicBezTo>
                    <a:pt x="458708" y="58061"/>
                    <a:pt x="465152" y="51633"/>
                    <a:pt x="475278" y="51633"/>
                  </a:cubicBezTo>
                  <a:close/>
                  <a:moveTo>
                    <a:pt x="479865" y="23014"/>
                  </a:moveTo>
                  <a:cubicBezTo>
                    <a:pt x="477098" y="23014"/>
                    <a:pt x="475254" y="25775"/>
                    <a:pt x="475254" y="27617"/>
                  </a:cubicBezTo>
                  <a:lnTo>
                    <a:pt x="475254" y="35901"/>
                  </a:lnTo>
                  <a:cubicBezTo>
                    <a:pt x="456813" y="36822"/>
                    <a:pt x="439295" y="46948"/>
                    <a:pt x="439295" y="67200"/>
                  </a:cubicBezTo>
                  <a:cubicBezTo>
                    <a:pt x="439295" y="84691"/>
                    <a:pt x="453125" y="93896"/>
                    <a:pt x="475254" y="98499"/>
                  </a:cubicBezTo>
                  <a:lnTo>
                    <a:pt x="475254" y="129798"/>
                  </a:lnTo>
                  <a:cubicBezTo>
                    <a:pt x="450359" y="128877"/>
                    <a:pt x="463268" y="107704"/>
                    <a:pt x="446671" y="107704"/>
                  </a:cubicBezTo>
                  <a:cubicBezTo>
                    <a:pt x="441139" y="107704"/>
                    <a:pt x="437451" y="111387"/>
                    <a:pt x="437451" y="117830"/>
                  </a:cubicBezTo>
                  <a:cubicBezTo>
                    <a:pt x="437451" y="129798"/>
                    <a:pt x="450359" y="144526"/>
                    <a:pt x="475254" y="145447"/>
                  </a:cubicBezTo>
                  <a:lnTo>
                    <a:pt x="475254" y="154652"/>
                  </a:lnTo>
                  <a:cubicBezTo>
                    <a:pt x="475254" y="157414"/>
                    <a:pt x="477098" y="159255"/>
                    <a:pt x="479865" y="159255"/>
                  </a:cubicBezTo>
                  <a:cubicBezTo>
                    <a:pt x="482631" y="159255"/>
                    <a:pt x="484475" y="157414"/>
                    <a:pt x="484475" y="154652"/>
                  </a:cubicBezTo>
                  <a:lnTo>
                    <a:pt x="484475" y="145447"/>
                  </a:lnTo>
                  <a:cubicBezTo>
                    <a:pt x="506604" y="143606"/>
                    <a:pt x="522279" y="133480"/>
                    <a:pt x="522279" y="113228"/>
                  </a:cubicBezTo>
                  <a:cubicBezTo>
                    <a:pt x="522279" y="90214"/>
                    <a:pt x="504760" y="84691"/>
                    <a:pt x="484475" y="80088"/>
                  </a:cubicBezTo>
                  <a:lnTo>
                    <a:pt x="484475" y="51551"/>
                  </a:lnTo>
                  <a:cubicBezTo>
                    <a:pt x="501072" y="51551"/>
                    <a:pt x="501072" y="68121"/>
                    <a:pt x="511214" y="68121"/>
                  </a:cubicBezTo>
                  <a:cubicBezTo>
                    <a:pt x="515824" y="68121"/>
                    <a:pt x="520435" y="64439"/>
                    <a:pt x="520435" y="58915"/>
                  </a:cubicBezTo>
                  <a:cubicBezTo>
                    <a:pt x="520435" y="43266"/>
                    <a:pt x="496461" y="35901"/>
                    <a:pt x="484475" y="35901"/>
                  </a:cubicBezTo>
                  <a:lnTo>
                    <a:pt x="484475" y="27617"/>
                  </a:lnTo>
                  <a:cubicBezTo>
                    <a:pt x="484475" y="25775"/>
                    <a:pt x="482631" y="23014"/>
                    <a:pt x="479865" y="23014"/>
                  </a:cubicBezTo>
                  <a:close/>
                  <a:moveTo>
                    <a:pt x="479865" y="0"/>
                  </a:moveTo>
                  <a:cubicBezTo>
                    <a:pt x="529655" y="0"/>
                    <a:pt x="571147" y="40504"/>
                    <a:pt x="571147" y="91135"/>
                  </a:cubicBezTo>
                  <a:cubicBezTo>
                    <a:pt x="571147" y="141765"/>
                    <a:pt x="529655" y="182269"/>
                    <a:pt x="479865" y="182269"/>
                  </a:cubicBezTo>
                  <a:cubicBezTo>
                    <a:pt x="429152" y="182269"/>
                    <a:pt x="388582" y="141765"/>
                    <a:pt x="388582" y="91135"/>
                  </a:cubicBezTo>
                  <a:cubicBezTo>
                    <a:pt x="388582" y="40504"/>
                    <a:pt x="429152" y="0"/>
                    <a:pt x="47986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stats-circular-filled-graphic_59099"/>
            <p:cNvSpPr>
              <a:spLocks noChangeAspect="1"/>
            </p:cNvSpPr>
            <p:nvPr/>
          </p:nvSpPr>
          <p:spPr bwMode="auto">
            <a:xfrm>
              <a:off x="10194" y="6770"/>
              <a:ext cx="686" cy="684"/>
            </a:xfrm>
            <a:custGeom>
              <a:avLst/>
              <a:gdLst>
                <a:gd name="connsiteX0" fmla="*/ 251028 w 602469"/>
                <a:gd name="connsiteY0" fmla="*/ 37801 h 599857"/>
                <a:gd name="connsiteX1" fmla="*/ 268719 w 602469"/>
                <a:gd name="connsiteY1" fmla="*/ 43054 h 599857"/>
                <a:gd name="connsiteX2" fmla="*/ 276848 w 602469"/>
                <a:gd name="connsiteY2" fmla="*/ 60723 h 599857"/>
                <a:gd name="connsiteX3" fmla="*/ 276848 w 602469"/>
                <a:gd name="connsiteY3" fmla="*/ 332439 h 599857"/>
                <a:gd name="connsiteX4" fmla="*/ 538873 w 602469"/>
                <a:gd name="connsiteY4" fmla="*/ 332439 h 599857"/>
                <a:gd name="connsiteX5" fmla="*/ 556086 w 602469"/>
                <a:gd name="connsiteY5" fmla="*/ 340557 h 599857"/>
                <a:gd name="connsiteX6" fmla="*/ 561824 w 602469"/>
                <a:gd name="connsiteY6" fmla="*/ 358703 h 599857"/>
                <a:gd name="connsiteX7" fmla="*/ 282585 w 602469"/>
                <a:gd name="connsiteY7" fmla="*/ 599857 h 599857"/>
                <a:gd name="connsiteX8" fmla="*/ 0 w 602469"/>
                <a:gd name="connsiteY8" fmla="*/ 317635 h 599857"/>
                <a:gd name="connsiteX9" fmla="*/ 251028 w 602469"/>
                <a:gd name="connsiteY9" fmla="*/ 37801 h 599857"/>
                <a:gd name="connsiteX10" fmla="*/ 326597 w 602469"/>
                <a:gd name="connsiteY10" fmla="*/ 92 h 599857"/>
                <a:gd name="connsiteX11" fmla="*/ 602469 w 602469"/>
                <a:gd name="connsiteY11" fmla="*/ 284713 h 599857"/>
                <a:gd name="connsiteX12" fmla="*/ 598644 w 602469"/>
                <a:gd name="connsiteY12" fmla="*/ 293787 h 599857"/>
                <a:gd name="connsiteX13" fmla="*/ 589560 w 602469"/>
                <a:gd name="connsiteY13" fmla="*/ 297607 h 599857"/>
                <a:gd name="connsiteX14" fmla="*/ 313210 w 602469"/>
                <a:gd name="connsiteY14" fmla="*/ 298085 h 599857"/>
                <a:gd name="connsiteX15" fmla="*/ 313210 w 602469"/>
                <a:gd name="connsiteY15" fmla="*/ 12508 h 599857"/>
                <a:gd name="connsiteX16" fmla="*/ 317035 w 602469"/>
                <a:gd name="connsiteY16" fmla="*/ 3434 h 599857"/>
                <a:gd name="connsiteX17" fmla="*/ 326597 w 602469"/>
                <a:gd name="connsiteY17" fmla="*/ 92 h 599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02469" h="599857">
                  <a:moveTo>
                    <a:pt x="251028" y="37801"/>
                  </a:moveTo>
                  <a:cubicBezTo>
                    <a:pt x="257244" y="36846"/>
                    <a:pt x="263938" y="38756"/>
                    <a:pt x="268719" y="43054"/>
                  </a:cubicBezTo>
                  <a:cubicBezTo>
                    <a:pt x="273979" y="47829"/>
                    <a:pt x="276848" y="54037"/>
                    <a:pt x="276848" y="60723"/>
                  </a:cubicBezTo>
                  <a:lnTo>
                    <a:pt x="276848" y="332439"/>
                  </a:lnTo>
                  <a:lnTo>
                    <a:pt x="538873" y="332439"/>
                  </a:lnTo>
                  <a:cubicBezTo>
                    <a:pt x="545567" y="332439"/>
                    <a:pt x="551783" y="335304"/>
                    <a:pt x="556086" y="340557"/>
                  </a:cubicBezTo>
                  <a:cubicBezTo>
                    <a:pt x="560867" y="345332"/>
                    <a:pt x="562780" y="352018"/>
                    <a:pt x="561824" y="358703"/>
                  </a:cubicBezTo>
                  <a:cubicBezTo>
                    <a:pt x="541741" y="496232"/>
                    <a:pt x="421726" y="599857"/>
                    <a:pt x="282585" y="599857"/>
                  </a:cubicBezTo>
                  <a:cubicBezTo>
                    <a:pt x="126709" y="599857"/>
                    <a:pt x="0" y="473311"/>
                    <a:pt x="0" y="317635"/>
                  </a:cubicBezTo>
                  <a:cubicBezTo>
                    <a:pt x="0" y="174375"/>
                    <a:pt x="108061" y="53560"/>
                    <a:pt x="251028" y="37801"/>
                  </a:cubicBezTo>
                  <a:close/>
                  <a:moveTo>
                    <a:pt x="326597" y="92"/>
                  </a:moveTo>
                  <a:cubicBezTo>
                    <a:pt x="479116" y="10120"/>
                    <a:pt x="597688" y="132374"/>
                    <a:pt x="602469" y="284713"/>
                  </a:cubicBezTo>
                  <a:cubicBezTo>
                    <a:pt x="602469" y="288056"/>
                    <a:pt x="601035" y="291399"/>
                    <a:pt x="598644" y="293787"/>
                  </a:cubicBezTo>
                  <a:cubicBezTo>
                    <a:pt x="596254" y="296175"/>
                    <a:pt x="592907" y="297607"/>
                    <a:pt x="589560" y="297607"/>
                  </a:cubicBezTo>
                  <a:lnTo>
                    <a:pt x="313210" y="298085"/>
                  </a:lnTo>
                  <a:lnTo>
                    <a:pt x="313210" y="12508"/>
                  </a:lnTo>
                  <a:cubicBezTo>
                    <a:pt x="313210" y="9165"/>
                    <a:pt x="314644" y="5822"/>
                    <a:pt x="317035" y="3434"/>
                  </a:cubicBezTo>
                  <a:cubicBezTo>
                    <a:pt x="319904" y="1047"/>
                    <a:pt x="323250" y="-386"/>
                    <a:pt x="326597" y="9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progress-chart_20301"/>
            <p:cNvSpPr>
              <a:spLocks noChangeAspect="1"/>
            </p:cNvSpPr>
            <p:nvPr/>
          </p:nvSpPr>
          <p:spPr bwMode="auto">
            <a:xfrm>
              <a:off x="8117" y="6650"/>
              <a:ext cx="687" cy="538"/>
            </a:xfrm>
            <a:custGeom>
              <a:avLst/>
              <a:gdLst>
                <a:gd name="T0" fmla="*/ 4604 w 5092"/>
                <a:gd name="T1" fmla="*/ 0 h 3990"/>
                <a:gd name="T2" fmla="*/ 487 w 5092"/>
                <a:gd name="T3" fmla="*/ 0 h 3990"/>
                <a:gd name="T4" fmla="*/ 0 w 5092"/>
                <a:gd name="T5" fmla="*/ 0 h 3990"/>
                <a:gd name="T6" fmla="*/ 0 w 5092"/>
                <a:gd name="T7" fmla="*/ 159 h 3990"/>
                <a:gd name="T8" fmla="*/ 487 w 5092"/>
                <a:gd name="T9" fmla="*/ 159 h 3990"/>
                <a:gd name="T10" fmla="*/ 487 w 5092"/>
                <a:gd name="T11" fmla="*/ 3043 h 3990"/>
                <a:gd name="T12" fmla="*/ 2354 w 5092"/>
                <a:gd name="T13" fmla="*/ 3043 h 3990"/>
                <a:gd name="T14" fmla="*/ 1520 w 5092"/>
                <a:gd name="T15" fmla="*/ 3877 h 3990"/>
                <a:gd name="T16" fmla="*/ 1633 w 5092"/>
                <a:gd name="T17" fmla="*/ 3990 h 3990"/>
                <a:gd name="T18" fmla="*/ 2466 w 5092"/>
                <a:gd name="T19" fmla="*/ 3156 h 3990"/>
                <a:gd name="T20" fmla="*/ 2466 w 5092"/>
                <a:gd name="T21" fmla="*/ 3978 h 3990"/>
                <a:gd name="T22" fmla="*/ 2625 w 5092"/>
                <a:gd name="T23" fmla="*/ 3978 h 3990"/>
                <a:gd name="T24" fmla="*/ 2625 w 5092"/>
                <a:gd name="T25" fmla="*/ 3156 h 3990"/>
                <a:gd name="T26" fmla="*/ 3437 w 5092"/>
                <a:gd name="T27" fmla="*/ 3967 h 3990"/>
                <a:gd name="T28" fmla="*/ 3549 w 5092"/>
                <a:gd name="T29" fmla="*/ 3855 h 3990"/>
                <a:gd name="T30" fmla="*/ 2738 w 5092"/>
                <a:gd name="T31" fmla="*/ 3043 h 3990"/>
                <a:gd name="T32" fmla="*/ 4604 w 5092"/>
                <a:gd name="T33" fmla="*/ 3043 h 3990"/>
                <a:gd name="T34" fmla="*/ 4604 w 5092"/>
                <a:gd name="T35" fmla="*/ 159 h 3990"/>
                <a:gd name="T36" fmla="*/ 5092 w 5092"/>
                <a:gd name="T37" fmla="*/ 159 h 3990"/>
                <a:gd name="T38" fmla="*/ 5092 w 5092"/>
                <a:gd name="T39" fmla="*/ 0 h 3990"/>
                <a:gd name="T40" fmla="*/ 4604 w 5092"/>
                <a:gd name="T41" fmla="*/ 0 h 3990"/>
                <a:gd name="T42" fmla="*/ 3532 w 5092"/>
                <a:gd name="T43" fmla="*/ 1615 h 3990"/>
                <a:gd name="T44" fmla="*/ 2748 w 5092"/>
                <a:gd name="T45" fmla="*/ 1401 h 3990"/>
                <a:gd name="T46" fmla="*/ 2283 w 5092"/>
                <a:gd name="T47" fmla="*/ 2078 h 3990"/>
                <a:gd name="T48" fmla="*/ 1439 w 5092"/>
                <a:gd name="T49" fmla="*/ 1631 h 3990"/>
                <a:gd name="T50" fmla="*/ 1057 w 5092"/>
                <a:gd name="T51" fmla="*/ 2460 h 3990"/>
                <a:gd name="T52" fmla="*/ 912 w 5092"/>
                <a:gd name="T53" fmla="*/ 2393 h 3990"/>
                <a:gd name="T54" fmla="*/ 1365 w 5092"/>
                <a:gd name="T55" fmla="*/ 1412 h 3990"/>
                <a:gd name="T56" fmla="*/ 2232 w 5092"/>
                <a:gd name="T57" fmla="*/ 1871 h 3990"/>
                <a:gd name="T58" fmla="*/ 2681 w 5092"/>
                <a:gd name="T59" fmla="*/ 1218 h 3990"/>
                <a:gd name="T60" fmla="*/ 3455 w 5092"/>
                <a:gd name="T61" fmla="*/ 1429 h 3990"/>
                <a:gd name="T62" fmla="*/ 4018 w 5092"/>
                <a:gd name="T63" fmla="*/ 448 h 3990"/>
                <a:gd name="T64" fmla="*/ 4156 w 5092"/>
                <a:gd name="T65" fmla="*/ 527 h 3990"/>
                <a:gd name="T66" fmla="*/ 3532 w 5092"/>
                <a:gd name="T67" fmla="*/ 1615 h 39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92" h="3990">
                  <a:moveTo>
                    <a:pt x="4604" y="0"/>
                  </a:moveTo>
                  <a:lnTo>
                    <a:pt x="487" y="0"/>
                  </a:lnTo>
                  <a:lnTo>
                    <a:pt x="0" y="0"/>
                  </a:lnTo>
                  <a:lnTo>
                    <a:pt x="0" y="159"/>
                  </a:lnTo>
                  <a:lnTo>
                    <a:pt x="487" y="159"/>
                  </a:lnTo>
                  <a:lnTo>
                    <a:pt x="487" y="3043"/>
                  </a:lnTo>
                  <a:lnTo>
                    <a:pt x="2354" y="3043"/>
                  </a:lnTo>
                  <a:lnTo>
                    <a:pt x="1520" y="3877"/>
                  </a:lnTo>
                  <a:lnTo>
                    <a:pt x="1633" y="3990"/>
                  </a:lnTo>
                  <a:lnTo>
                    <a:pt x="2466" y="3156"/>
                  </a:lnTo>
                  <a:lnTo>
                    <a:pt x="2466" y="3978"/>
                  </a:lnTo>
                  <a:lnTo>
                    <a:pt x="2625" y="3978"/>
                  </a:lnTo>
                  <a:lnTo>
                    <a:pt x="2625" y="3156"/>
                  </a:lnTo>
                  <a:lnTo>
                    <a:pt x="3437" y="3967"/>
                  </a:lnTo>
                  <a:lnTo>
                    <a:pt x="3549" y="3855"/>
                  </a:lnTo>
                  <a:lnTo>
                    <a:pt x="2738" y="3043"/>
                  </a:lnTo>
                  <a:lnTo>
                    <a:pt x="4604" y="3043"/>
                  </a:lnTo>
                  <a:lnTo>
                    <a:pt x="4604" y="159"/>
                  </a:lnTo>
                  <a:lnTo>
                    <a:pt x="5092" y="159"/>
                  </a:lnTo>
                  <a:lnTo>
                    <a:pt x="5092" y="0"/>
                  </a:lnTo>
                  <a:lnTo>
                    <a:pt x="4604" y="0"/>
                  </a:lnTo>
                  <a:close/>
                  <a:moveTo>
                    <a:pt x="3532" y="1615"/>
                  </a:moveTo>
                  <a:lnTo>
                    <a:pt x="2748" y="1401"/>
                  </a:lnTo>
                  <a:lnTo>
                    <a:pt x="2283" y="2078"/>
                  </a:lnTo>
                  <a:lnTo>
                    <a:pt x="1439" y="1631"/>
                  </a:lnTo>
                  <a:lnTo>
                    <a:pt x="1057" y="2460"/>
                  </a:lnTo>
                  <a:lnTo>
                    <a:pt x="912" y="2393"/>
                  </a:lnTo>
                  <a:lnTo>
                    <a:pt x="1365" y="1412"/>
                  </a:lnTo>
                  <a:lnTo>
                    <a:pt x="2232" y="1871"/>
                  </a:lnTo>
                  <a:lnTo>
                    <a:pt x="2681" y="1218"/>
                  </a:lnTo>
                  <a:lnTo>
                    <a:pt x="3455" y="1429"/>
                  </a:lnTo>
                  <a:lnTo>
                    <a:pt x="4018" y="448"/>
                  </a:lnTo>
                  <a:lnTo>
                    <a:pt x="4156" y="527"/>
                  </a:lnTo>
                  <a:lnTo>
                    <a:pt x="3532" y="161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9" name="agreement_126444"/>
            <p:cNvSpPr>
              <a:spLocks noChangeAspect="1"/>
            </p:cNvSpPr>
            <p:nvPr/>
          </p:nvSpPr>
          <p:spPr bwMode="auto">
            <a:xfrm>
              <a:off x="7316" y="4849"/>
              <a:ext cx="688" cy="610"/>
            </a:xfrm>
            <a:custGeom>
              <a:avLst/>
              <a:gdLst>
                <a:gd name="T0" fmla="*/ 5423 w 6499"/>
                <a:gd name="T1" fmla="*/ 940 h 5766"/>
                <a:gd name="T2" fmla="*/ 6499 w 6499"/>
                <a:gd name="T3" fmla="*/ 7 h 5766"/>
                <a:gd name="T4" fmla="*/ 4987 w 6499"/>
                <a:gd name="T5" fmla="*/ 792 h 5766"/>
                <a:gd name="T6" fmla="*/ 3216 w 6499"/>
                <a:gd name="T7" fmla="*/ 716 h 5766"/>
                <a:gd name="T8" fmla="*/ 1453 w 6499"/>
                <a:gd name="T9" fmla="*/ 667 h 5766"/>
                <a:gd name="T10" fmla="*/ 0 w 6499"/>
                <a:gd name="T11" fmla="*/ 2664 h 5766"/>
                <a:gd name="T12" fmla="*/ 661 w 6499"/>
                <a:gd name="T13" fmla="*/ 3284 h 5766"/>
                <a:gd name="T14" fmla="*/ 448 w 6499"/>
                <a:gd name="T15" fmla="*/ 4071 h 5766"/>
                <a:gd name="T16" fmla="*/ 844 w 6499"/>
                <a:gd name="T17" fmla="*/ 4279 h 5766"/>
                <a:gd name="T18" fmla="*/ 1080 w 6499"/>
                <a:gd name="T19" fmla="*/ 4576 h 5766"/>
                <a:gd name="T20" fmla="*/ 1583 w 6499"/>
                <a:gd name="T21" fmla="*/ 4775 h 5766"/>
                <a:gd name="T22" fmla="*/ 2017 w 6499"/>
                <a:gd name="T23" fmla="*/ 5327 h 5766"/>
                <a:gd name="T24" fmla="*/ 2405 w 6499"/>
                <a:gd name="T25" fmla="*/ 5234 h 5766"/>
                <a:gd name="T26" fmla="*/ 2535 w 6499"/>
                <a:gd name="T27" fmla="*/ 5395 h 5766"/>
                <a:gd name="T28" fmla="*/ 2876 w 6499"/>
                <a:gd name="T29" fmla="*/ 5576 h 5766"/>
                <a:gd name="T30" fmla="*/ 3165 w 6499"/>
                <a:gd name="T31" fmla="*/ 5494 h 5766"/>
                <a:gd name="T32" fmla="*/ 3701 w 6499"/>
                <a:gd name="T33" fmla="*/ 5660 h 5766"/>
                <a:gd name="T34" fmla="*/ 3832 w 6499"/>
                <a:gd name="T35" fmla="*/ 5267 h 5766"/>
                <a:gd name="T36" fmla="*/ 4495 w 6499"/>
                <a:gd name="T37" fmla="*/ 4970 h 5766"/>
                <a:gd name="T38" fmla="*/ 4988 w 6499"/>
                <a:gd name="T39" fmla="*/ 5020 h 5766"/>
                <a:gd name="T40" fmla="*/ 5597 w 6499"/>
                <a:gd name="T41" fmla="*/ 4588 h 5766"/>
                <a:gd name="T42" fmla="*/ 5503 w 6499"/>
                <a:gd name="T43" fmla="*/ 3760 h 5766"/>
                <a:gd name="T44" fmla="*/ 6296 w 6499"/>
                <a:gd name="T45" fmla="*/ 2963 h 5766"/>
                <a:gd name="T46" fmla="*/ 6499 w 6499"/>
                <a:gd name="T47" fmla="*/ 2528 h 5766"/>
                <a:gd name="T48" fmla="*/ 5795 w 6499"/>
                <a:gd name="T49" fmla="*/ 3035 h 5766"/>
                <a:gd name="T50" fmla="*/ 4857 w 6499"/>
                <a:gd name="T51" fmla="*/ 3514 h 5766"/>
                <a:gd name="T52" fmla="*/ 4769 w 6499"/>
                <a:gd name="T53" fmla="*/ 4088 h 5766"/>
                <a:gd name="T54" fmla="*/ 4331 w 6499"/>
                <a:gd name="T55" fmla="*/ 4082 h 5766"/>
                <a:gd name="T56" fmla="*/ 4173 w 6499"/>
                <a:gd name="T57" fmla="*/ 4456 h 5766"/>
                <a:gd name="T58" fmla="*/ 3747 w 6499"/>
                <a:gd name="T59" fmla="*/ 4507 h 5766"/>
                <a:gd name="T60" fmla="*/ 3473 w 6499"/>
                <a:gd name="T61" fmla="*/ 4915 h 5766"/>
                <a:gd name="T62" fmla="*/ 3065 w 6499"/>
                <a:gd name="T63" fmla="*/ 5251 h 5766"/>
                <a:gd name="T64" fmla="*/ 2867 w 6499"/>
                <a:gd name="T65" fmla="*/ 5322 h 5766"/>
                <a:gd name="T66" fmla="*/ 2707 w 6499"/>
                <a:gd name="T67" fmla="*/ 5102 h 5766"/>
                <a:gd name="T68" fmla="*/ 3423 w 6499"/>
                <a:gd name="T69" fmla="*/ 4496 h 5766"/>
                <a:gd name="T70" fmla="*/ 3345 w 6499"/>
                <a:gd name="T71" fmla="*/ 4266 h 5766"/>
                <a:gd name="T72" fmla="*/ 2255 w 6499"/>
                <a:gd name="T73" fmla="*/ 5022 h 5766"/>
                <a:gd name="T74" fmla="*/ 1884 w 6499"/>
                <a:gd name="T75" fmla="*/ 4962 h 5766"/>
                <a:gd name="T76" fmla="*/ 3155 w 6499"/>
                <a:gd name="T77" fmla="*/ 3735 h 5766"/>
                <a:gd name="T78" fmla="*/ 3075 w 6499"/>
                <a:gd name="T79" fmla="*/ 3503 h 5766"/>
                <a:gd name="T80" fmla="*/ 1791 w 6499"/>
                <a:gd name="T81" fmla="*/ 4404 h 5766"/>
                <a:gd name="T82" fmla="*/ 1285 w 6499"/>
                <a:gd name="T83" fmla="*/ 4435 h 5766"/>
                <a:gd name="T84" fmla="*/ 1439 w 6499"/>
                <a:gd name="T85" fmla="*/ 4004 h 5766"/>
                <a:gd name="T86" fmla="*/ 2809 w 6499"/>
                <a:gd name="T87" fmla="*/ 3011 h 5766"/>
                <a:gd name="T88" fmla="*/ 2612 w 6499"/>
                <a:gd name="T89" fmla="*/ 2895 h 5766"/>
                <a:gd name="T90" fmla="*/ 1167 w 6499"/>
                <a:gd name="T91" fmla="*/ 3884 h 5766"/>
                <a:gd name="T92" fmla="*/ 668 w 6499"/>
                <a:gd name="T93" fmla="*/ 3923 h 5766"/>
                <a:gd name="T94" fmla="*/ 3388 w 6499"/>
                <a:gd name="T95" fmla="*/ 1602 h 5766"/>
                <a:gd name="T96" fmla="*/ 4543 w 6499"/>
                <a:gd name="T97" fmla="*/ 2706 h 5766"/>
                <a:gd name="T98" fmla="*/ 4492 w 6499"/>
                <a:gd name="T99" fmla="*/ 1496 h 5766"/>
                <a:gd name="T100" fmla="*/ 4777 w 6499"/>
                <a:gd name="T101" fmla="*/ 1048 h 5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499" h="5766">
                  <a:moveTo>
                    <a:pt x="5048" y="1043"/>
                  </a:moveTo>
                  <a:cubicBezTo>
                    <a:pt x="5180" y="1043"/>
                    <a:pt x="5309" y="1008"/>
                    <a:pt x="5423" y="940"/>
                  </a:cubicBezTo>
                  <a:lnTo>
                    <a:pt x="6499" y="304"/>
                  </a:lnTo>
                  <a:lnTo>
                    <a:pt x="6499" y="7"/>
                  </a:lnTo>
                  <a:lnTo>
                    <a:pt x="5288" y="712"/>
                  </a:lnTo>
                  <a:cubicBezTo>
                    <a:pt x="5196" y="766"/>
                    <a:pt x="5092" y="794"/>
                    <a:pt x="4987" y="792"/>
                  </a:cubicBezTo>
                  <a:lnTo>
                    <a:pt x="3384" y="774"/>
                  </a:lnTo>
                  <a:cubicBezTo>
                    <a:pt x="3304" y="744"/>
                    <a:pt x="3240" y="726"/>
                    <a:pt x="3216" y="716"/>
                  </a:cubicBezTo>
                  <a:cubicBezTo>
                    <a:pt x="2715" y="604"/>
                    <a:pt x="2323" y="648"/>
                    <a:pt x="2056" y="720"/>
                  </a:cubicBezTo>
                  <a:cubicBezTo>
                    <a:pt x="1856" y="774"/>
                    <a:pt x="1643" y="754"/>
                    <a:pt x="1453" y="667"/>
                  </a:cubicBezTo>
                  <a:lnTo>
                    <a:pt x="0" y="0"/>
                  </a:lnTo>
                  <a:lnTo>
                    <a:pt x="0" y="2664"/>
                  </a:lnTo>
                  <a:lnTo>
                    <a:pt x="151" y="2747"/>
                  </a:lnTo>
                  <a:cubicBezTo>
                    <a:pt x="373" y="2868"/>
                    <a:pt x="551" y="3056"/>
                    <a:pt x="661" y="3284"/>
                  </a:cubicBezTo>
                  <a:lnTo>
                    <a:pt x="576" y="3354"/>
                  </a:lnTo>
                  <a:cubicBezTo>
                    <a:pt x="347" y="3520"/>
                    <a:pt x="297" y="3843"/>
                    <a:pt x="448" y="4071"/>
                  </a:cubicBezTo>
                  <a:cubicBezTo>
                    <a:pt x="532" y="4182"/>
                    <a:pt x="651" y="4252"/>
                    <a:pt x="787" y="4276"/>
                  </a:cubicBezTo>
                  <a:cubicBezTo>
                    <a:pt x="803" y="4278"/>
                    <a:pt x="827" y="4279"/>
                    <a:pt x="844" y="4279"/>
                  </a:cubicBezTo>
                  <a:cubicBezTo>
                    <a:pt x="893" y="4282"/>
                    <a:pt x="941" y="4276"/>
                    <a:pt x="983" y="4270"/>
                  </a:cubicBezTo>
                  <a:cubicBezTo>
                    <a:pt x="985" y="4384"/>
                    <a:pt x="1012" y="4483"/>
                    <a:pt x="1080" y="4576"/>
                  </a:cubicBezTo>
                  <a:cubicBezTo>
                    <a:pt x="1171" y="4703"/>
                    <a:pt x="1315" y="4760"/>
                    <a:pt x="1469" y="4768"/>
                  </a:cubicBezTo>
                  <a:cubicBezTo>
                    <a:pt x="1509" y="4771"/>
                    <a:pt x="1551" y="4772"/>
                    <a:pt x="1583" y="4775"/>
                  </a:cubicBezTo>
                  <a:cubicBezTo>
                    <a:pt x="1568" y="4896"/>
                    <a:pt x="1603" y="5020"/>
                    <a:pt x="1679" y="5122"/>
                  </a:cubicBezTo>
                  <a:cubicBezTo>
                    <a:pt x="1763" y="5232"/>
                    <a:pt x="1881" y="5303"/>
                    <a:pt x="2017" y="5327"/>
                  </a:cubicBezTo>
                  <a:cubicBezTo>
                    <a:pt x="2033" y="5328"/>
                    <a:pt x="2057" y="5330"/>
                    <a:pt x="2075" y="5330"/>
                  </a:cubicBezTo>
                  <a:cubicBezTo>
                    <a:pt x="2196" y="5336"/>
                    <a:pt x="2312" y="5302"/>
                    <a:pt x="2405" y="5234"/>
                  </a:cubicBezTo>
                  <a:lnTo>
                    <a:pt x="2456" y="5195"/>
                  </a:lnTo>
                  <a:cubicBezTo>
                    <a:pt x="2468" y="5268"/>
                    <a:pt x="2489" y="5335"/>
                    <a:pt x="2535" y="5395"/>
                  </a:cubicBezTo>
                  <a:cubicBezTo>
                    <a:pt x="2603" y="5488"/>
                    <a:pt x="2705" y="5551"/>
                    <a:pt x="2827" y="5574"/>
                  </a:cubicBezTo>
                  <a:cubicBezTo>
                    <a:pt x="2843" y="5575"/>
                    <a:pt x="2859" y="5575"/>
                    <a:pt x="2876" y="5576"/>
                  </a:cubicBezTo>
                  <a:cubicBezTo>
                    <a:pt x="2973" y="5582"/>
                    <a:pt x="3072" y="5554"/>
                    <a:pt x="3157" y="5494"/>
                  </a:cubicBezTo>
                  <a:lnTo>
                    <a:pt x="3165" y="5494"/>
                  </a:lnTo>
                  <a:lnTo>
                    <a:pt x="3225" y="5578"/>
                  </a:lnTo>
                  <a:cubicBezTo>
                    <a:pt x="3331" y="5730"/>
                    <a:pt x="3549" y="5766"/>
                    <a:pt x="3701" y="5660"/>
                  </a:cubicBezTo>
                  <a:cubicBezTo>
                    <a:pt x="3828" y="5570"/>
                    <a:pt x="3879" y="5392"/>
                    <a:pt x="3821" y="5251"/>
                  </a:cubicBezTo>
                  <a:lnTo>
                    <a:pt x="3832" y="5267"/>
                  </a:lnTo>
                  <a:cubicBezTo>
                    <a:pt x="3932" y="5415"/>
                    <a:pt x="4121" y="5479"/>
                    <a:pt x="4287" y="5411"/>
                  </a:cubicBezTo>
                  <a:cubicBezTo>
                    <a:pt x="4469" y="5336"/>
                    <a:pt x="4543" y="5139"/>
                    <a:pt x="4495" y="4970"/>
                  </a:cubicBezTo>
                  <a:cubicBezTo>
                    <a:pt x="4617" y="5107"/>
                    <a:pt x="4828" y="5134"/>
                    <a:pt x="4980" y="5028"/>
                  </a:cubicBezTo>
                  <a:lnTo>
                    <a:pt x="4988" y="5020"/>
                  </a:lnTo>
                  <a:cubicBezTo>
                    <a:pt x="5140" y="4915"/>
                    <a:pt x="5184" y="4714"/>
                    <a:pt x="5103" y="4554"/>
                  </a:cubicBezTo>
                  <a:cubicBezTo>
                    <a:pt x="5235" y="4675"/>
                    <a:pt x="5445" y="4694"/>
                    <a:pt x="5597" y="4588"/>
                  </a:cubicBezTo>
                  <a:cubicBezTo>
                    <a:pt x="5775" y="4459"/>
                    <a:pt x="5821" y="4210"/>
                    <a:pt x="5692" y="4031"/>
                  </a:cubicBezTo>
                  <a:lnTo>
                    <a:pt x="5503" y="3760"/>
                  </a:lnTo>
                  <a:lnTo>
                    <a:pt x="5915" y="3280"/>
                  </a:lnTo>
                  <a:cubicBezTo>
                    <a:pt x="6023" y="3154"/>
                    <a:pt x="6152" y="3047"/>
                    <a:pt x="6296" y="2963"/>
                  </a:cubicBezTo>
                  <a:lnTo>
                    <a:pt x="6499" y="2846"/>
                  </a:lnTo>
                  <a:lnTo>
                    <a:pt x="6499" y="2528"/>
                  </a:lnTo>
                  <a:lnTo>
                    <a:pt x="6219" y="2687"/>
                  </a:lnTo>
                  <a:cubicBezTo>
                    <a:pt x="6059" y="2778"/>
                    <a:pt x="5915" y="2895"/>
                    <a:pt x="5795" y="3035"/>
                  </a:cubicBezTo>
                  <a:lnTo>
                    <a:pt x="5352" y="3548"/>
                  </a:lnTo>
                  <a:cubicBezTo>
                    <a:pt x="5220" y="3427"/>
                    <a:pt x="5009" y="3408"/>
                    <a:pt x="4857" y="3514"/>
                  </a:cubicBezTo>
                  <a:cubicBezTo>
                    <a:pt x="4680" y="3643"/>
                    <a:pt x="4633" y="3892"/>
                    <a:pt x="4763" y="4071"/>
                  </a:cubicBezTo>
                  <a:lnTo>
                    <a:pt x="4769" y="4088"/>
                  </a:lnTo>
                  <a:lnTo>
                    <a:pt x="4761" y="4088"/>
                  </a:lnTo>
                  <a:cubicBezTo>
                    <a:pt x="4636" y="4000"/>
                    <a:pt x="4465" y="3991"/>
                    <a:pt x="4331" y="4082"/>
                  </a:cubicBezTo>
                  <a:lnTo>
                    <a:pt x="4323" y="4090"/>
                  </a:lnTo>
                  <a:cubicBezTo>
                    <a:pt x="4204" y="4172"/>
                    <a:pt x="4148" y="4316"/>
                    <a:pt x="4173" y="4456"/>
                  </a:cubicBezTo>
                  <a:lnTo>
                    <a:pt x="4131" y="4487"/>
                  </a:lnTo>
                  <a:cubicBezTo>
                    <a:pt x="4012" y="4424"/>
                    <a:pt x="3865" y="4424"/>
                    <a:pt x="3747" y="4507"/>
                  </a:cubicBezTo>
                  <a:cubicBezTo>
                    <a:pt x="3637" y="4583"/>
                    <a:pt x="3581" y="4718"/>
                    <a:pt x="3591" y="4840"/>
                  </a:cubicBezTo>
                  <a:lnTo>
                    <a:pt x="3473" y="4915"/>
                  </a:lnTo>
                  <a:cubicBezTo>
                    <a:pt x="3385" y="4894"/>
                    <a:pt x="3287" y="4914"/>
                    <a:pt x="3211" y="4966"/>
                  </a:cubicBezTo>
                  <a:cubicBezTo>
                    <a:pt x="3117" y="5034"/>
                    <a:pt x="3063" y="5146"/>
                    <a:pt x="3065" y="5251"/>
                  </a:cubicBezTo>
                  <a:lnTo>
                    <a:pt x="3007" y="5288"/>
                  </a:lnTo>
                  <a:cubicBezTo>
                    <a:pt x="2972" y="5319"/>
                    <a:pt x="2915" y="5332"/>
                    <a:pt x="2867" y="5322"/>
                  </a:cubicBezTo>
                  <a:cubicBezTo>
                    <a:pt x="2819" y="5311"/>
                    <a:pt x="2771" y="5284"/>
                    <a:pt x="2740" y="5242"/>
                  </a:cubicBezTo>
                  <a:cubicBezTo>
                    <a:pt x="2709" y="5207"/>
                    <a:pt x="2696" y="5150"/>
                    <a:pt x="2707" y="5102"/>
                  </a:cubicBezTo>
                  <a:cubicBezTo>
                    <a:pt x="2717" y="5054"/>
                    <a:pt x="2744" y="5006"/>
                    <a:pt x="2787" y="4975"/>
                  </a:cubicBezTo>
                  <a:lnTo>
                    <a:pt x="3423" y="4496"/>
                  </a:lnTo>
                  <a:cubicBezTo>
                    <a:pt x="3456" y="4474"/>
                    <a:pt x="3475" y="4442"/>
                    <a:pt x="3476" y="4402"/>
                  </a:cubicBezTo>
                  <a:cubicBezTo>
                    <a:pt x="3480" y="4328"/>
                    <a:pt x="3417" y="4266"/>
                    <a:pt x="3345" y="4266"/>
                  </a:cubicBezTo>
                  <a:cubicBezTo>
                    <a:pt x="3317" y="4266"/>
                    <a:pt x="3295" y="4272"/>
                    <a:pt x="3271" y="4286"/>
                  </a:cubicBezTo>
                  <a:lnTo>
                    <a:pt x="2255" y="5022"/>
                  </a:lnTo>
                  <a:cubicBezTo>
                    <a:pt x="2196" y="5059"/>
                    <a:pt x="2129" y="5080"/>
                    <a:pt x="2057" y="5068"/>
                  </a:cubicBezTo>
                  <a:cubicBezTo>
                    <a:pt x="1985" y="5056"/>
                    <a:pt x="1921" y="5020"/>
                    <a:pt x="1884" y="4962"/>
                  </a:cubicBezTo>
                  <a:cubicBezTo>
                    <a:pt x="1800" y="4851"/>
                    <a:pt x="1825" y="4682"/>
                    <a:pt x="1944" y="4599"/>
                  </a:cubicBezTo>
                  <a:lnTo>
                    <a:pt x="3155" y="3735"/>
                  </a:lnTo>
                  <a:cubicBezTo>
                    <a:pt x="3181" y="3711"/>
                    <a:pt x="3200" y="3678"/>
                    <a:pt x="3200" y="3634"/>
                  </a:cubicBezTo>
                  <a:cubicBezTo>
                    <a:pt x="3201" y="3564"/>
                    <a:pt x="3144" y="3506"/>
                    <a:pt x="3075" y="3503"/>
                  </a:cubicBezTo>
                  <a:cubicBezTo>
                    <a:pt x="3035" y="3502"/>
                    <a:pt x="3003" y="3516"/>
                    <a:pt x="2976" y="3547"/>
                  </a:cubicBezTo>
                  <a:lnTo>
                    <a:pt x="1791" y="4404"/>
                  </a:lnTo>
                  <a:cubicBezTo>
                    <a:pt x="1757" y="4419"/>
                    <a:pt x="1740" y="4443"/>
                    <a:pt x="1715" y="4466"/>
                  </a:cubicBezTo>
                  <a:cubicBezTo>
                    <a:pt x="1572" y="4556"/>
                    <a:pt x="1361" y="4536"/>
                    <a:pt x="1285" y="4435"/>
                  </a:cubicBezTo>
                  <a:cubicBezTo>
                    <a:pt x="1209" y="4326"/>
                    <a:pt x="1225" y="4179"/>
                    <a:pt x="1320" y="4087"/>
                  </a:cubicBezTo>
                  <a:lnTo>
                    <a:pt x="1439" y="4004"/>
                  </a:lnTo>
                  <a:lnTo>
                    <a:pt x="2756" y="3106"/>
                  </a:lnTo>
                  <a:cubicBezTo>
                    <a:pt x="2789" y="3083"/>
                    <a:pt x="2808" y="3051"/>
                    <a:pt x="2809" y="3011"/>
                  </a:cubicBezTo>
                  <a:cubicBezTo>
                    <a:pt x="2812" y="2967"/>
                    <a:pt x="2791" y="2926"/>
                    <a:pt x="2755" y="2900"/>
                  </a:cubicBezTo>
                  <a:cubicBezTo>
                    <a:pt x="2708" y="2867"/>
                    <a:pt x="2661" y="2866"/>
                    <a:pt x="2612" y="2895"/>
                  </a:cubicBezTo>
                  <a:lnTo>
                    <a:pt x="1201" y="3854"/>
                  </a:lnTo>
                  <a:cubicBezTo>
                    <a:pt x="1192" y="3870"/>
                    <a:pt x="1176" y="3876"/>
                    <a:pt x="1167" y="3884"/>
                  </a:cubicBezTo>
                  <a:lnTo>
                    <a:pt x="1031" y="3983"/>
                  </a:lnTo>
                  <a:cubicBezTo>
                    <a:pt x="920" y="4067"/>
                    <a:pt x="751" y="4042"/>
                    <a:pt x="668" y="3923"/>
                  </a:cubicBezTo>
                  <a:cubicBezTo>
                    <a:pt x="584" y="3812"/>
                    <a:pt x="609" y="3643"/>
                    <a:pt x="728" y="3560"/>
                  </a:cubicBezTo>
                  <a:lnTo>
                    <a:pt x="3388" y="1602"/>
                  </a:lnTo>
                  <a:cubicBezTo>
                    <a:pt x="3601" y="1727"/>
                    <a:pt x="3759" y="1979"/>
                    <a:pt x="3759" y="1979"/>
                  </a:cubicBezTo>
                  <a:cubicBezTo>
                    <a:pt x="4020" y="2798"/>
                    <a:pt x="4345" y="2804"/>
                    <a:pt x="4543" y="2706"/>
                  </a:cubicBezTo>
                  <a:cubicBezTo>
                    <a:pt x="4645" y="2655"/>
                    <a:pt x="4692" y="2534"/>
                    <a:pt x="4656" y="2424"/>
                  </a:cubicBezTo>
                  <a:cubicBezTo>
                    <a:pt x="4552" y="2108"/>
                    <a:pt x="4492" y="1496"/>
                    <a:pt x="4492" y="1496"/>
                  </a:cubicBezTo>
                  <a:cubicBezTo>
                    <a:pt x="4419" y="1338"/>
                    <a:pt x="4184" y="1171"/>
                    <a:pt x="3923" y="1035"/>
                  </a:cubicBezTo>
                  <a:lnTo>
                    <a:pt x="4777" y="1048"/>
                  </a:lnTo>
                  <a:lnTo>
                    <a:pt x="5048" y="10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0" name="marketing-strategy_48653"/>
            <p:cNvSpPr>
              <a:spLocks noChangeAspect="1"/>
            </p:cNvSpPr>
            <p:nvPr/>
          </p:nvSpPr>
          <p:spPr bwMode="auto">
            <a:xfrm>
              <a:off x="8500" y="3075"/>
              <a:ext cx="628" cy="688"/>
            </a:xfrm>
            <a:custGeom>
              <a:avLst/>
              <a:gdLst>
                <a:gd name="connsiteX0" fmla="*/ 275273 w 550534"/>
                <a:gd name="connsiteY0" fmla="*/ 198079 h 601867"/>
                <a:gd name="connsiteX1" fmla="*/ 352172 w 550534"/>
                <a:gd name="connsiteY1" fmla="*/ 274852 h 601867"/>
                <a:gd name="connsiteX2" fmla="*/ 301688 w 550534"/>
                <a:gd name="connsiteY2" fmla="*/ 348108 h 601867"/>
                <a:gd name="connsiteX3" fmla="*/ 282317 w 550534"/>
                <a:gd name="connsiteY3" fmla="*/ 294191 h 601867"/>
                <a:gd name="connsiteX4" fmla="*/ 296405 w 550534"/>
                <a:gd name="connsiteY4" fmla="*/ 274852 h 601867"/>
                <a:gd name="connsiteX5" fmla="*/ 275273 w 550534"/>
                <a:gd name="connsiteY5" fmla="*/ 253754 h 601867"/>
                <a:gd name="connsiteX6" fmla="*/ 254140 w 550534"/>
                <a:gd name="connsiteY6" fmla="*/ 274852 h 601867"/>
                <a:gd name="connsiteX7" fmla="*/ 268228 w 550534"/>
                <a:gd name="connsiteY7" fmla="*/ 294191 h 601867"/>
                <a:gd name="connsiteX8" fmla="*/ 275273 w 550534"/>
                <a:gd name="connsiteY8" fmla="*/ 274852 h 601867"/>
                <a:gd name="connsiteX9" fmla="*/ 275273 w 550534"/>
                <a:gd name="connsiteY9" fmla="*/ 601867 h 601867"/>
                <a:gd name="connsiteX10" fmla="*/ 152586 w 550534"/>
                <a:gd name="connsiteY10" fmla="*/ 601867 h 601867"/>
                <a:gd name="connsiteX11" fmla="*/ 248857 w 550534"/>
                <a:gd name="connsiteY11" fmla="*/ 346350 h 601867"/>
                <a:gd name="connsiteX12" fmla="*/ 197786 w 550534"/>
                <a:gd name="connsiteY12" fmla="*/ 274852 h 601867"/>
                <a:gd name="connsiteX13" fmla="*/ 275273 w 550534"/>
                <a:gd name="connsiteY13" fmla="*/ 198079 h 601867"/>
                <a:gd name="connsiteX14" fmla="*/ 275278 w 550534"/>
                <a:gd name="connsiteY14" fmla="*/ 97862 h 601867"/>
                <a:gd name="connsiteX15" fmla="*/ 451919 w 550534"/>
                <a:gd name="connsiteY15" fmla="*/ 274875 h 601867"/>
                <a:gd name="connsiteX16" fmla="*/ 334550 w 550534"/>
                <a:gd name="connsiteY16" fmla="*/ 439579 h 601867"/>
                <a:gd name="connsiteX17" fmla="*/ 315184 w 550534"/>
                <a:gd name="connsiteY17" fmla="*/ 385069 h 601867"/>
                <a:gd name="connsiteX18" fmla="*/ 392648 w 550534"/>
                <a:gd name="connsiteY18" fmla="*/ 274875 h 601867"/>
                <a:gd name="connsiteX19" fmla="*/ 273518 w 550534"/>
                <a:gd name="connsiteY19" fmla="*/ 155890 h 601867"/>
                <a:gd name="connsiteX20" fmla="*/ 154388 w 550534"/>
                <a:gd name="connsiteY20" fmla="*/ 274875 h 601867"/>
                <a:gd name="connsiteX21" fmla="*/ 231265 w 550534"/>
                <a:gd name="connsiteY21" fmla="*/ 385069 h 601867"/>
                <a:gd name="connsiteX22" fmla="*/ 211899 w 550534"/>
                <a:gd name="connsiteY22" fmla="*/ 439579 h 601867"/>
                <a:gd name="connsiteX23" fmla="*/ 98051 w 550534"/>
                <a:gd name="connsiteY23" fmla="*/ 274875 h 601867"/>
                <a:gd name="connsiteX24" fmla="*/ 275278 w 550534"/>
                <a:gd name="connsiteY24" fmla="*/ 97862 h 601867"/>
                <a:gd name="connsiteX25" fmla="*/ 275267 w 550534"/>
                <a:gd name="connsiteY25" fmla="*/ 0 h 601867"/>
                <a:gd name="connsiteX26" fmla="*/ 550534 w 550534"/>
                <a:gd name="connsiteY26" fmla="*/ 274875 h 601867"/>
                <a:gd name="connsiteX27" fmla="*/ 371522 w 550534"/>
                <a:gd name="connsiteY27" fmla="*/ 532167 h 601867"/>
                <a:gd name="connsiteX28" fmla="*/ 352154 w 550534"/>
                <a:gd name="connsiteY28" fmla="*/ 477661 h 601867"/>
                <a:gd name="connsiteX29" fmla="*/ 492429 w 550534"/>
                <a:gd name="connsiteY29" fmla="*/ 274875 h 601867"/>
                <a:gd name="connsiteX30" fmla="*/ 275267 w 550534"/>
                <a:gd name="connsiteY30" fmla="*/ 58023 h 601867"/>
                <a:gd name="connsiteX31" fmla="*/ 57518 w 550534"/>
                <a:gd name="connsiteY31" fmla="*/ 274875 h 601867"/>
                <a:gd name="connsiteX32" fmla="*/ 197793 w 550534"/>
                <a:gd name="connsiteY32" fmla="*/ 477661 h 601867"/>
                <a:gd name="connsiteX33" fmla="*/ 178425 w 550534"/>
                <a:gd name="connsiteY33" fmla="*/ 532167 h 601867"/>
                <a:gd name="connsiteX34" fmla="*/ 0 w 550534"/>
                <a:gd name="connsiteY34" fmla="*/ 274875 h 601867"/>
                <a:gd name="connsiteX35" fmla="*/ 275267 w 550534"/>
                <a:gd name="connsiteY35" fmla="*/ 0 h 6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50534" h="601867">
                  <a:moveTo>
                    <a:pt x="275273" y="198079"/>
                  </a:moveTo>
                  <a:cubicBezTo>
                    <a:pt x="316951" y="198079"/>
                    <a:pt x="352172" y="230898"/>
                    <a:pt x="352172" y="274852"/>
                  </a:cubicBezTo>
                  <a:cubicBezTo>
                    <a:pt x="352172" y="308256"/>
                    <a:pt x="331039" y="335801"/>
                    <a:pt x="301688" y="348108"/>
                  </a:cubicBezTo>
                  <a:lnTo>
                    <a:pt x="282317" y="294191"/>
                  </a:lnTo>
                  <a:cubicBezTo>
                    <a:pt x="291122" y="290675"/>
                    <a:pt x="296405" y="283642"/>
                    <a:pt x="296405" y="274852"/>
                  </a:cubicBezTo>
                  <a:cubicBezTo>
                    <a:pt x="296405" y="262545"/>
                    <a:pt x="285839" y="253754"/>
                    <a:pt x="275273" y="253754"/>
                  </a:cubicBezTo>
                  <a:cubicBezTo>
                    <a:pt x="262945" y="253754"/>
                    <a:pt x="254140" y="264303"/>
                    <a:pt x="254140" y="274852"/>
                  </a:cubicBezTo>
                  <a:cubicBezTo>
                    <a:pt x="254140" y="283642"/>
                    <a:pt x="261184" y="290675"/>
                    <a:pt x="268228" y="294191"/>
                  </a:cubicBezTo>
                  <a:lnTo>
                    <a:pt x="275273" y="274852"/>
                  </a:lnTo>
                  <a:lnTo>
                    <a:pt x="275273" y="601867"/>
                  </a:lnTo>
                  <a:lnTo>
                    <a:pt x="152586" y="601867"/>
                  </a:lnTo>
                  <a:lnTo>
                    <a:pt x="248857" y="346350"/>
                  </a:lnTo>
                  <a:cubicBezTo>
                    <a:pt x="218919" y="335801"/>
                    <a:pt x="197786" y="308256"/>
                    <a:pt x="197786" y="274852"/>
                  </a:cubicBezTo>
                  <a:cubicBezTo>
                    <a:pt x="197786" y="232656"/>
                    <a:pt x="231246" y="198079"/>
                    <a:pt x="275273" y="198079"/>
                  </a:cubicBezTo>
                  <a:close/>
                  <a:moveTo>
                    <a:pt x="275278" y="97862"/>
                  </a:moveTo>
                  <a:cubicBezTo>
                    <a:pt x="373282" y="97862"/>
                    <a:pt x="451919" y="178749"/>
                    <a:pt x="451919" y="274875"/>
                  </a:cubicBezTo>
                  <a:cubicBezTo>
                    <a:pt x="451919" y="349900"/>
                    <a:pt x="403211" y="414961"/>
                    <a:pt x="334550" y="439579"/>
                  </a:cubicBezTo>
                  <a:lnTo>
                    <a:pt x="315184" y="385069"/>
                  </a:lnTo>
                  <a:cubicBezTo>
                    <a:pt x="360958" y="369243"/>
                    <a:pt x="392648" y="325869"/>
                    <a:pt x="392648" y="274875"/>
                  </a:cubicBezTo>
                  <a:cubicBezTo>
                    <a:pt x="392648" y="208056"/>
                    <a:pt x="338071" y="155890"/>
                    <a:pt x="273518" y="155890"/>
                  </a:cubicBezTo>
                  <a:cubicBezTo>
                    <a:pt x="206617" y="155890"/>
                    <a:pt x="154388" y="209814"/>
                    <a:pt x="154388" y="274875"/>
                  </a:cubicBezTo>
                  <a:cubicBezTo>
                    <a:pt x="154388" y="325869"/>
                    <a:pt x="185491" y="367484"/>
                    <a:pt x="231265" y="385069"/>
                  </a:cubicBezTo>
                  <a:lnTo>
                    <a:pt x="211899" y="439579"/>
                  </a:lnTo>
                  <a:cubicBezTo>
                    <a:pt x="145586" y="414961"/>
                    <a:pt x="98051" y="349900"/>
                    <a:pt x="98051" y="274875"/>
                  </a:cubicBezTo>
                  <a:cubicBezTo>
                    <a:pt x="98051" y="176990"/>
                    <a:pt x="178449" y="97862"/>
                    <a:pt x="275278" y="97862"/>
                  </a:cubicBezTo>
                  <a:close/>
                  <a:moveTo>
                    <a:pt x="275267" y="0"/>
                  </a:moveTo>
                  <a:cubicBezTo>
                    <a:pt x="426106" y="0"/>
                    <a:pt x="550534" y="122492"/>
                    <a:pt x="550534" y="274875"/>
                  </a:cubicBezTo>
                  <a:cubicBezTo>
                    <a:pt x="550534" y="392092"/>
                    <a:pt x="474821" y="493485"/>
                    <a:pt x="371522" y="532167"/>
                  </a:cubicBezTo>
                  <a:lnTo>
                    <a:pt x="352154" y="477661"/>
                  </a:lnTo>
                  <a:cubicBezTo>
                    <a:pt x="432562" y="446598"/>
                    <a:pt x="492429" y="367477"/>
                    <a:pt x="492429" y="274875"/>
                  </a:cubicBezTo>
                  <a:cubicBezTo>
                    <a:pt x="492429" y="155899"/>
                    <a:pt x="394412" y="58023"/>
                    <a:pt x="275267" y="58023"/>
                  </a:cubicBezTo>
                  <a:cubicBezTo>
                    <a:pt x="156122" y="58023"/>
                    <a:pt x="57518" y="155899"/>
                    <a:pt x="57518" y="274875"/>
                  </a:cubicBezTo>
                  <a:cubicBezTo>
                    <a:pt x="57518" y="367477"/>
                    <a:pt x="115624" y="446598"/>
                    <a:pt x="197793" y="477661"/>
                  </a:cubicBezTo>
                  <a:lnTo>
                    <a:pt x="178425" y="532167"/>
                  </a:lnTo>
                  <a:cubicBezTo>
                    <a:pt x="73365" y="491727"/>
                    <a:pt x="0" y="392092"/>
                    <a:pt x="0" y="274875"/>
                  </a:cubicBezTo>
                  <a:cubicBezTo>
                    <a:pt x="0" y="122492"/>
                    <a:pt x="124428" y="0"/>
                    <a:pt x="27526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2" name="lightbulb-idea_66298"/>
            <p:cNvSpPr>
              <a:spLocks noChangeAspect="1"/>
            </p:cNvSpPr>
            <p:nvPr/>
          </p:nvSpPr>
          <p:spPr bwMode="auto">
            <a:xfrm>
              <a:off x="11364" y="5039"/>
              <a:ext cx="622" cy="688"/>
            </a:xfrm>
            <a:custGeom>
              <a:avLst/>
              <a:gdLst>
                <a:gd name="connsiteX0" fmla="*/ 261051 w 522989"/>
                <a:gd name="connsiteY0" fmla="*/ 362763 h 577432"/>
                <a:gd name="connsiteX1" fmla="*/ 288791 w 522989"/>
                <a:gd name="connsiteY1" fmla="*/ 390429 h 577432"/>
                <a:gd name="connsiteX2" fmla="*/ 261051 w 522989"/>
                <a:gd name="connsiteY2" fmla="*/ 418095 h 577432"/>
                <a:gd name="connsiteX3" fmla="*/ 233311 w 522989"/>
                <a:gd name="connsiteY3" fmla="*/ 390429 h 577432"/>
                <a:gd name="connsiteX4" fmla="*/ 261051 w 522989"/>
                <a:gd name="connsiteY4" fmla="*/ 362763 h 577432"/>
                <a:gd name="connsiteX5" fmla="*/ 446328 w 522989"/>
                <a:gd name="connsiteY5" fmla="*/ 358474 h 577432"/>
                <a:gd name="connsiteX6" fmla="*/ 454749 w 522989"/>
                <a:gd name="connsiteY6" fmla="*/ 360086 h 577432"/>
                <a:gd name="connsiteX7" fmla="*/ 483355 w 522989"/>
                <a:gd name="connsiteY7" fmla="*/ 376670 h 577432"/>
                <a:gd name="connsiteX8" fmla="*/ 487969 w 522989"/>
                <a:gd name="connsiteY8" fmla="*/ 391410 h 577432"/>
                <a:gd name="connsiteX9" fmla="*/ 477818 w 522989"/>
                <a:gd name="connsiteY9" fmla="*/ 396938 h 577432"/>
                <a:gd name="connsiteX10" fmla="*/ 472281 w 522989"/>
                <a:gd name="connsiteY10" fmla="*/ 395096 h 577432"/>
                <a:gd name="connsiteX11" fmla="*/ 443675 w 522989"/>
                <a:gd name="connsiteY11" fmla="*/ 378512 h 577432"/>
                <a:gd name="connsiteX12" fmla="*/ 439984 w 522989"/>
                <a:gd name="connsiteY12" fmla="*/ 363772 h 577432"/>
                <a:gd name="connsiteX13" fmla="*/ 446328 w 522989"/>
                <a:gd name="connsiteY13" fmla="*/ 358474 h 577432"/>
                <a:gd name="connsiteX14" fmla="*/ 76344 w 522989"/>
                <a:gd name="connsiteY14" fmla="*/ 358474 h 577432"/>
                <a:gd name="connsiteX15" fmla="*/ 83038 w 522989"/>
                <a:gd name="connsiteY15" fmla="*/ 363772 h 577432"/>
                <a:gd name="connsiteX16" fmla="*/ 79344 w 522989"/>
                <a:gd name="connsiteY16" fmla="*/ 378512 h 577432"/>
                <a:gd name="connsiteX17" fmla="*/ 49796 w 522989"/>
                <a:gd name="connsiteY17" fmla="*/ 395096 h 577432"/>
                <a:gd name="connsiteX18" fmla="*/ 44256 w 522989"/>
                <a:gd name="connsiteY18" fmla="*/ 396938 h 577432"/>
                <a:gd name="connsiteX19" fmla="*/ 35022 w 522989"/>
                <a:gd name="connsiteY19" fmla="*/ 391410 h 577432"/>
                <a:gd name="connsiteX20" fmla="*/ 38716 w 522989"/>
                <a:gd name="connsiteY20" fmla="*/ 376670 h 577432"/>
                <a:gd name="connsiteX21" fmla="*/ 68264 w 522989"/>
                <a:gd name="connsiteY21" fmla="*/ 360086 h 577432"/>
                <a:gd name="connsiteX22" fmla="*/ 76344 w 522989"/>
                <a:gd name="connsiteY22" fmla="*/ 358474 h 577432"/>
                <a:gd name="connsiteX23" fmla="*/ 478723 w 522989"/>
                <a:gd name="connsiteY23" fmla="*/ 249584 h 577432"/>
                <a:gd name="connsiteX24" fmla="*/ 511923 w 522989"/>
                <a:gd name="connsiteY24" fmla="*/ 249584 h 577432"/>
                <a:gd name="connsiteX25" fmla="*/ 522989 w 522989"/>
                <a:gd name="connsiteY25" fmla="*/ 260606 h 577432"/>
                <a:gd name="connsiteX26" fmla="*/ 511923 w 522989"/>
                <a:gd name="connsiteY26" fmla="*/ 271628 h 577432"/>
                <a:gd name="connsiteX27" fmla="*/ 478723 w 522989"/>
                <a:gd name="connsiteY27" fmla="*/ 271628 h 577432"/>
                <a:gd name="connsiteX28" fmla="*/ 467657 w 522989"/>
                <a:gd name="connsiteY28" fmla="*/ 260606 h 577432"/>
                <a:gd name="connsiteX29" fmla="*/ 478723 w 522989"/>
                <a:gd name="connsiteY29" fmla="*/ 249584 h 577432"/>
                <a:gd name="connsiteX30" fmla="*/ 11066 w 522989"/>
                <a:gd name="connsiteY30" fmla="*/ 249584 h 577432"/>
                <a:gd name="connsiteX31" fmla="*/ 44266 w 522989"/>
                <a:gd name="connsiteY31" fmla="*/ 249584 h 577432"/>
                <a:gd name="connsiteX32" fmla="*/ 55332 w 522989"/>
                <a:gd name="connsiteY32" fmla="*/ 260606 h 577432"/>
                <a:gd name="connsiteX33" fmla="*/ 44266 w 522989"/>
                <a:gd name="connsiteY33" fmla="*/ 271628 h 577432"/>
                <a:gd name="connsiteX34" fmla="*/ 11066 w 522989"/>
                <a:gd name="connsiteY34" fmla="*/ 271628 h 577432"/>
                <a:gd name="connsiteX35" fmla="*/ 0 w 522989"/>
                <a:gd name="connsiteY35" fmla="*/ 260606 h 577432"/>
                <a:gd name="connsiteX36" fmla="*/ 11066 w 522989"/>
                <a:gd name="connsiteY36" fmla="*/ 249584 h 577432"/>
                <a:gd name="connsiteX37" fmla="*/ 261050 w 522989"/>
                <a:gd name="connsiteY37" fmla="*/ 167622 h 577432"/>
                <a:gd name="connsiteX38" fmla="*/ 287754 w 522989"/>
                <a:gd name="connsiteY38" fmla="*/ 193402 h 577432"/>
                <a:gd name="connsiteX39" fmla="*/ 287754 w 522989"/>
                <a:gd name="connsiteY39" fmla="*/ 232993 h 577432"/>
                <a:gd name="connsiteX40" fmla="*/ 286833 w 522989"/>
                <a:gd name="connsiteY40" fmla="*/ 248645 h 577432"/>
                <a:gd name="connsiteX41" fmla="*/ 276704 w 522989"/>
                <a:gd name="connsiteY41" fmla="*/ 327828 h 577432"/>
                <a:gd name="connsiteX42" fmla="*/ 261050 w 522989"/>
                <a:gd name="connsiteY42" fmla="*/ 340718 h 577432"/>
                <a:gd name="connsiteX43" fmla="*/ 246317 w 522989"/>
                <a:gd name="connsiteY43" fmla="*/ 327828 h 577432"/>
                <a:gd name="connsiteX44" fmla="*/ 236188 w 522989"/>
                <a:gd name="connsiteY44" fmla="*/ 248645 h 577432"/>
                <a:gd name="connsiteX45" fmla="*/ 234346 w 522989"/>
                <a:gd name="connsiteY45" fmla="*/ 232993 h 577432"/>
                <a:gd name="connsiteX46" fmla="*/ 234346 w 522989"/>
                <a:gd name="connsiteY46" fmla="*/ 193402 h 577432"/>
                <a:gd name="connsiteX47" fmla="*/ 261050 w 522989"/>
                <a:gd name="connsiteY47" fmla="*/ 167622 h 577432"/>
                <a:gd name="connsiteX48" fmla="*/ 261034 w 522989"/>
                <a:gd name="connsiteY48" fmla="*/ 133592 h 577432"/>
                <a:gd name="connsiteX49" fmla="*/ 130076 w 522989"/>
                <a:gd name="connsiteY49" fmla="*/ 258825 h 577432"/>
                <a:gd name="connsiteX50" fmla="*/ 165121 w 522989"/>
                <a:gd name="connsiteY50" fmla="*/ 356433 h 577432"/>
                <a:gd name="connsiteX51" fmla="*/ 190022 w 522989"/>
                <a:gd name="connsiteY51" fmla="*/ 418129 h 577432"/>
                <a:gd name="connsiteX52" fmla="*/ 206622 w 522989"/>
                <a:gd name="connsiteY52" fmla="*/ 442070 h 577432"/>
                <a:gd name="connsiteX53" fmla="*/ 315446 w 522989"/>
                <a:gd name="connsiteY53" fmla="*/ 442070 h 577432"/>
                <a:gd name="connsiteX54" fmla="*/ 332046 w 522989"/>
                <a:gd name="connsiteY54" fmla="*/ 418129 h 577432"/>
                <a:gd name="connsiteX55" fmla="*/ 357869 w 522989"/>
                <a:gd name="connsiteY55" fmla="*/ 357354 h 577432"/>
                <a:gd name="connsiteX56" fmla="*/ 392914 w 522989"/>
                <a:gd name="connsiteY56" fmla="*/ 258825 h 577432"/>
                <a:gd name="connsiteX57" fmla="*/ 261034 w 522989"/>
                <a:gd name="connsiteY57" fmla="*/ 133592 h 577432"/>
                <a:gd name="connsiteX58" fmla="*/ 472281 w 522989"/>
                <a:gd name="connsiteY58" fmla="*/ 126151 h 577432"/>
                <a:gd name="connsiteX59" fmla="*/ 487969 w 522989"/>
                <a:gd name="connsiteY59" fmla="*/ 130757 h 577432"/>
                <a:gd name="connsiteX60" fmla="*/ 483355 w 522989"/>
                <a:gd name="connsiteY60" fmla="*/ 145498 h 577432"/>
                <a:gd name="connsiteX61" fmla="*/ 454749 w 522989"/>
                <a:gd name="connsiteY61" fmla="*/ 162081 h 577432"/>
                <a:gd name="connsiteX62" fmla="*/ 449212 w 522989"/>
                <a:gd name="connsiteY62" fmla="*/ 163924 h 577432"/>
                <a:gd name="connsiteX63" fmla="*/ 439984 w 522989"/>
                <a:gd name="connsiteY63" fmla="*/ 158396 h 577432"/>
                <a:gd name="connsiteX64" fmla="*/ 443675 w 522989"/>
                <a:gd name="connsiteY64" fmla="*/ 142734 h 577432"/>
                <a:gd name="connsiteX65" fmla="*/ 49796 w 522989"/>
                <a:gd name="connsiteY65" fmla="*/ 126151 h 577432"/>
                <a:gd name="connsiteX66" fmla="*/ 79344 w 522989"/>
                <a:gd name="connsiteY66" fmla="*/ 142734 h 577432"/>
                <a:gd name="connsiteX67" fmla="*/ 83038 w 522989"/>
                <a:gd name="connsiteY67" fmla="*/ 158396 h 577432"/>
                <a:gd name="connsiteX68" fmla="*/ 73804 w 522989"/>
                <a:gd name="connsiteY68" fmla="*/ 163924 h 577432"/>
                <a:gd name="connsiteX69" fmla="*/ 68264 w 522989"/>
                <a:gd name="connsiteY69" fmla="*/ 162081 h 577432"/>
                <a:gd name="connsiteX70" fmla="*/ 38716 w 522989"/>
                <a:gd name="connsiteY70" fmla="*/ 145498 h 577432"/>
                <a:gd name="connsiteX71" fmla="*/ 35022 w 522989"/>
                <a:gd name="connsiteY71" fmla="*/ 130757 h 577432"/>
                <a:gd name="connsiteX72" fmla="*/ 49796 w 522989"/>
                <a:gd name="connsiteY72" fmla="*/ 126151 h 577432"/>
                <a:gd name="connsiteX73" fmla="*/ 261034 w 522989"/>
                <a:gd name="connsiteY73" fmla="*/ 88472 h 577432"/>
                <a:gd name="connsiteX74" fmla="*/ 437181 w 522989"/>
                <a:gd name="connsiteY74" fmla="*/ 258825 h 577432"/>
                <a:gd name="connsiteX75" fmla="*/ 394758 w 522989"/>
                <a:gd name="connsiteY75" fmla="*/ 382217 h 577432"/>
                <a:gd name="connsiteX76" fmla="*/ 377236 w 522989"/>
                <a:gd name="connsiteY76" fmla="*/ 418129 h 577432"/>
                <a:gd name="connsiteX77" fmla="*/ 344035 w 522989"/>
                <a:gd name="connsiteY77" fmla="*/ 476141 h 577432"/>
                <a:gd name="connsiteX78" fmla="*/ 341268 w 522989"/>
                <a:gd name="connsiteY78" fmla="*/ 521262 h 577432"/>
                <a:gd name="connsiteX79" fmla="*/ 305301 w 522989"/>
                <a:gd name="connsiteY79" fmla="*/ 559016 h 577432"/>
                <a:gd name="connsiteX80" fmla="*/ 290545 w 522989"/>
                <a:gd name="connsiteY80" fmla="*/ 573749 h 577432"/>
                <a:gd name="connsiteX81" fmla="*/ 278556 w 522989"/>
                <a:gd name="connsiteY81" fmla="*/ 577432 h 577432"/>
                <a:gd name="connsiteX82" fmla="*/ 244434 w 522989"/>
                <a:gd name="connsiteY82" fmla="*/ 577432 h 577432"/>
                <a:gd name="connsiteX83" fmla="*/ 231522 w 522989"/>
                <a:gd name="connsiteY83" fmla="*/ 573749 h 577432"/>
                <a:gd name="connsiteX84" fmla="*/ 217689 w 522989"/>
                <a:gd name="connsiteY84" fmla="*/ 559016 h 577432"/>
                <a:gd name="connsiteX85" fmla="*/ 180799 w 522989"/>
                <a:gd name="connsiteY85" fmla="*/ 521262 h 577432"/>
                <a:gd name="connsiteX86" fmla="*/ 178955 w 522989"/>
                <a:gd name="connsiteY86" fmla="*/ 476141 h 577432"/>
                <a:gd name="connsiteX87" fmla="*/ 145754 w 522989"/>
                <a:gd name="connsiteY87" fmla="*/ 418129 h 577432"/>
                <a:gd name="connsiteX88" fmla="*/ 128232 w 522989"/>
                <a:gd name="connsiteY88" fmla="*/ 382217 h 577432"/>
                <a:gd name="connsiteX89" fmla="*/ 85809 w 522989"/>
                <a:gd name="connsiteY89" fmla="*/ 258825 h 577432"/>
                <a:gd name="connsiteX90" fmla="*/ 261034 w 522989"/>
                <a:gd name="connsiteY90" fmla="*/ 88472 h 577432"/>
                <a:gd name="connsiteX91" fmla="*/ 392070 w 522989"/>
                <a:gd name="connsiteY91" fmla="*/ 35016 h 577432"/>
                <a:gd name="connsiteX92" fmla="*/ 395762 w 522989"/>
                <a:gd name="connsiteY92" fmla="*/ 49759 h 577432"/>
                <a:gd name="connsiteX93" fmla="*/ 379147 w 522989"/>
                <a:gd name="connsiteY93" fmla="*/ 79244 h 577432"/>
                <a:gd name="connsiteX94" fmla="*/ 369917 w 522989"/>
                <a:gd name="connsiteY94" fmla="*/ 84773 h 577432"/>
                <a:gd name="connsiteX95" fmla="*/ 364378 w 522989"/>
                <a:gd name="connsiteY95" fmla="*/ 82930 h 577432"/>
                <a:gd name="connsiteX96" fmla="*/ 360686 w 522989"/>
                <a:gd name="connsiteY96" fmla="*/ 68187 h 577432"/>
                <a:gd name="connsiteX97" fmla="*/ 377301 w 522989"/>
                <a:gd name="connsiteY97" fmla="*/ 38702 h 577432"/>
                <a:gd name="connsiteX98" fmla="*/ 392070 w 522989"/>
                <a:gd name="connsiteY98" fmla="*/ 35016 h 577432"/>
                <a:gd name="connsiteX99" fmla="*/ 131042 w 522989"/>
                <a:gd name="connsiteY99" fmla="*/ 35016 h 577432"/>
                <a:gd name="connsiteX100" fmla="*/ 145759 w 522989"/>
                <a:gd name="connsiteY100" fmla="*/ 38702 h 577432"/>
                <a:gd name="connsiteX101" fmla="*/ 162317 w 522989"/>
                <a:gd name="connsiteY101" fmla="*/ 68187 h 577432"/>
                <a:gd name="connsiteX102" fmla="*/ 158637 w 522989"/>
                <a:gd name="connsiteY102" fmla="*/ 82930 h 577432"/>
                <a:gd name="connsiteX103" fmla="*/ 153118 w 522989"/>
                <a:gd name="connsiteY103" fmla="*/ 84773 h 577432"/>
                <a:gd name="connsiteX104" fmla="*/ 143000 w 522989"/>
                <a:gd name="connsiteY104" fmla="*/ 79244 h 577432"/>
                <a:gd name="connsiteX105" fmla="*/ 126443 w 522989"/>
                <a:gd name="connsiteY105" fmla="*/ 49759 h 577432"/>
                <a:gd name="connsiteX106" fmla="*/ 131042 w 522989"/>
                <a:gd name="connsiteY106" fmla="*/ 35016 h 577432"/>
                <a:gd name="connsiteX107" fmla="*/ 261051 w 522989"/>
                <a:gd name="connsiteY107" fmla="*/ 0 h 577432"/>
                <a:gd name="connsiteX108" fmla="*/ 272073 w 522989"/>
                <a:gd name="connsiteY108" fmla="*/ 11037 h 577432"/>
                <a:gd name="connsiteX109" fmla="*/ 272073 w 522989"/>
                <a:gd name="connsiteY109" fmla="*/ 44147 h 577432"/>
                <a:gd name="connsiteX110" fmla="*/ 261051 w 522989"/>
                <a:gd name="connsiteY110" fmla="*/ 55184 h 577432"/>
                <a:gd name="connsiteX111" fmla="*/ 250029 w 522989"/>
                <a:gd name="connsiteY111" fmla="*/ 44147 h 577432"/>
                <a:gd name="connsiteX112" fmla="*/ 250029 w 522989"/>
                <a:gd name="connsiteY112" fmla="*/ 11037 h 577432"/>
                <a:gd name="connsiteX113" fmla="*/ 261051 w 522989"/>
                <a:gd name="connsiteY113" fmla="*/ 0 h 57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22989" h="577432">
                  <a:moveTo>
                    <a:pt x="261051" y="362763"/>
                  </a:moveTo>
                  <a:cubicBezTo>
                    <a:pt x="276371" y="362763"/>
                    <a:pt x="288791" y="375149"/>
                    <a:pt x="288791" y="390429"/>
                  </a:cubicBezTo>
                  <a:cubicBezTo>
                    <a:pt x="288791" y="405709"/>
                    <a:pt x="276371" y="418095"/>
                    <a:pt x="261051" y="418095"/>
                  </a:cubicBezTo>
                  <a:cubicBezTo>
                    <a:pt x="245731" y="418095"/>
                    <a:pt x="233311" y="405709"/>
                    <a:pt x="233311" y="390429"/>
                  </a:cubicBezTo>
                  <a:cubicBezTo>
                    <a:pt x="233311" y="375149"/>
                    <a:pt x="245731" y="362763"/>
                    <a:pt x="261051" y="362763"/>
                  </a:cubicBezTo>
                  <a:close/>
                  <a:moveTo>
                    <a:pt x="446328" y="358474"/>
                  </a:moveTo>
                  <a:cubicBezTo>
                    <a:pt x="448981" y="357783"/>
                    <a:pt x="451980" y="358243"/>
                    <a:pt x="454749" y="360086"/>
                  </a:cubicBezTo>
                  <a:lnTo>
                    <a:pt x="483355" y="376670"/>
                  </a:lnTo>
                  <a:cubicBezTo>
                    <a:pt x="488891" y="379434"/>
                    <a:pt x="490737" y="385883"/>
                    <a:pt x="487969" y="391410"/>
                  </a:cubicBezTo>
                  <a:cubicBezTo>
                    <a:pt x="486123" y="395096"/>
                    <a:pt x="481509" y="396938"/>
                    <a:pt x="477818" y="396938"/>
                  </a:cubicBezTo>
                  <a:cubicBezTo>
                    <a:pt x="475973" y="396938"/>
                    <a:pt x="474127" y="396938"/>
                    <a:pt x="472281" y="395096"/>
                  </a:cubicBezTo>
                  <a:lnTo>
                    <a:pt x="443675" y="378512"/>
                  </a:lnTo>
                  <a:cubicBezTo>
                    <a:pt x="438139" y="375748"/>
                    <a:pt x="436293" y="369299"/>
                    <a:pt x="439984" y="363772"/>
                  </a:cubicBezTo>
                  <a:cubicBezTo>
                    <a:pt x="441368" y="361007"/>
                    <a:pt x="443675" y="359165"/>
                    <a:pt x="446328" y="358474"/>
                  </a:cubicBezTo>
                  <a:close/>
                  <a:moveTo>
                    <a:pt x="76344" y="358474"/>
                  </a:moveTo>
                  <a:cubicBezTo>
                    <a:pt x="79114" y="359165"/>
                    <a:pt x="81653" y="361007"/>
                    <a:pt x="83038" y="363772"/>
                  </a:cubicBezTo>
                  <a:cubicBezTo>
                    <a:pt x="85808" y="369299"/>
                    <a:pt x="83961" y="375748"/>
                    <a:pt x="79344" y="378512"/>
                  </a:cubicBezTo>
                  <a:lnTo>
                    <a:pt x="49796" y="395096"/>
                  </a:lnTo>
                  <a:cubicBezTo>
                    <a:pt x="47949" y="396938"/>
                    <a:pt x="46103" y="396938"/>
                    <a:pt x="44256" y="396938"/>
                  </a:cubicBezTo>
                  <a:cubicBezTo>
                    <a:pt x="40562" y="396938"/>
                    <a:pt x="36869" y="395096"/>
                    <a:pt x="35022" y="391410"/>
                  </a:cubicBezTo>
                  <a:cubicBezTo>
                    <a:pt x="32252" y="385883"/>
                    <a:pt x="34099" y="379434"/>
                    <a:pt x="38716" y="376670"/>
                  </a:cubicBezTo>
                  <a:lnTo>
                    <a:pt x="68264" y="360086"/>
                  </a:lnTo>
                  <a:cubicBezTo>
                    <a:pt x="70573" y="358243"/>
                    <a:pt x="73574" y="357783"/>
                    <a:pt x="76344" y="358474"/>
                  </a:cubicBezTo>
                  <a:close/>
                  <a:moveTo>
                    <a:pt x="478723" y="249584"/>
                  </a:moveTo>
                  <a:lnTo>
                    <a:pt x="511923" y="249584"/>
                  </a:lnTo>
                  <a:cubicBezTo>
                    <a:pt x="517456" y="249584"/>
                    <a:pt x="522989" y="255095"/>
                    <a:pt x="522989" y="260606"/>
                  </a:cubicBezTo>
                  <a:cubicBezTo>
                    <a:pt x="522989" y="267035"/>
                    <a:pt x="517456" y="271628"/>
                    <a:pt x="511923" y="271628"/>
                  </a:cubicBezTo>
                  <a:lnTo>
                    <a:pt x="478723" y="271628"/>
                  </a:lnTo>
                  <a:cubicBezTo>
                    <a:pt x="472268" y="271628"/>
                    <a:pt x="467657" y="267035"/>
                    <a:pt x="467657" y="260606"/>
                  </a:cubicBezTo>
                  <a:cubicBezTo>
                    <a:pt x="467657" y="255095"/>
                    <a:pt x="472268" y="249584"/>
                    <a:pt x="478723" y="249584"/>
                  </a:cubicBezTo>
                  <a:close/>
                  <a:moveTo>
                    <a:pt x="11066" y="249584"/>
                  </a:moveTo>
                  <a:lnTo>
                    <a:pt x="44266" y="249584"/>
                  </a:lnTo>
                  <a:cubicBezTo>
                    <a:pt x="50721" y="249584"/>
                    <a:pt x="55332" y="255095"/>
                    <a:pt x="55332" y="260606"/>
                  </a:cubicBezTo>
                  <a:cubicBezTo>
                    <a:pt x="55332" y="267035"/>
                    <a:pt x="50721" y="271628"/>
                    <a:pt x="44266" y="271628"/>
                  </a:cubicBezTo>
                  <a:lnTo>
                    <a:pt x="11066" y="271628"/>
                  </a:lnTo>
                  <a:cubicBezTo>
                    <a:pt x="4611" y="271628"/>
                    <a:pt x="0" y="267035"/>
                    <a:pt x="0" y="260606"/>
                  </a:cubicBezTo>
                  <a:cubicBezTo>
                    <a:pt x="0" y="255095"/>
                    <a:pt x="4611" y="249584"/>
                    <a:pt x="11066" y="249584"/>
                  </a:cubicBezTo>
                  <a:close/>
                  <a:moveTo>
                    <a:pt x="261050" y="167622"/>
                  </a:moveTo>
                  <a:cubicBezTo>
                    <a:pt x="278546" y="167622"/>
                    <a:pt x="287754" y="176829"/>
                    <a:pt x="287754" y="193402"/>
                  </a:cubicBezTo>
                  <a:lnTo>
                    <a:pt x="287754" y="232993"/>
                  </a:lnTo>
                  <a:cubicBezTo>
                    <a:pt x="287754" y="237597"/>
                    <a:pt x="287754" y="243121"/>
                    <a:pt x="286833" y="248645"/>
                  </a:cubicBezTo>
                  <a:lnTo>
                    <a:pt x="276704" y="327828"/>
                  </a:lnTo>
                  <a:cubicBezTo>
                    <a:pt x="274862" y="337956"/>
                    <a:pt x="270258" y="340718"/>
                    <a:pt x="261050" y="340718"/>
                  </a:cubicBezTo>
                  <a:cubicBezTo>
                    <a:pt x="252763" y="340718"/>
                    <a:pt x="248158" y="337956"/>
                    <a:pt x="246317" y="327828"/>
                  </a:cubicBezTo>
                  <a:lnTo>
                    <a:pt x="236188" y="248645"/>
                  </a:lnTo>
                  <a:cubicBezTo>
                    <a:pt x="235267" y="243121"/>
                    <a:pt x="234346" y="237597"/>
                    <a:pt x="234346" y="232993"/>
                  </a:cubicBezTo>
                  <a:lnTo>
                    <a:pt x="234346" y="193402"/>
                  </a:lnTo>
                  <a:cubicBezTo>
                    <a:pt x="234346" y="176829"/>
                    <a:pt x="244475" y="167622"/>
                    <a:pt x="261050" y="167622"/>
                  </a:cubicBezTo>
                  <a:close/>
                  <a:moveTo>
                    <a:pt x="261034" y="133592"/>
                  </a:moveTo>
                  <a:cubicBezTo>
                    <a:pt x="189099" y="133592"/>
                    <a:pt x="130076" y="189763"/>
                    <a:pt x="130076" y="258825"/>
                  </a:cubicBezTo>
                  <a:cubicBezTo>
                    <a:pt x="130076" y="305787"/>
                    <a:pt x="148521" y="332491"/>
                    <a:pt x="165121" y="356433"/>
                  </a:cubicBezTo>
                  <a:cubicBezTo>
                    <a:pt x="178033" y="375771"/>
                    <a:pt x="190022" y="394187"/>
                    <a:pt x="190022" y="418129"/>
                  </a:cubicBezTo>
                  <a:cubicBezTo>
                    <a:pt x="190022" y="428258"/>
                    <a:pt x="200166" y="437466"/>
                    <a:pt x="206622" y="442070"/>
                  </a:cubicBezTo>
                  <a:lnTo>
                    <a:pt x="315446" y="442070"/>
                  </a:lnTo>
                  <a:cubicBezTo>
                    <a:pt x="322824" y="436545"/>
                    <a:pt x="332046" y="428258"/>
                    <a:pt x="332046" y="418129"/>
                  </a:cubicBezTo>
                  <a:cubicBezTo>
                    <a:pt x="332046" y="394187"/>
                    <a:pt x="344957" y="375771"/>
                    <a:pt x="357869" y="357354"/>
                  </a:cubicBezTo>
                  <a:cubicBezTo>
                    <a:pt x="374469" y="332491"/>
                    <a:pt x="392914" y="305787"/>
                    <a:pt x="392914" y="258825"/>
                  </a:cubicBezTo>
                  <a:cubicBezTo>
                    <a:pt x="392914" y="189763"/>
                    <a:pt x="333891" y="133592"/>
                    <a:pt x="261034" y="133592"/>
                  </a:cubicBezTo>
                  <a:close/>
                  <a:moveTo>
                    <a:pt x="472281" y="126151"/>
                  </a:moveTo>
                  <a:cubicBezTo>
                    <a:pt x="477818" y="123387"/>
                    <a:pt x="484278" y="125229"/>
                    <a:pt x="487969" y="130757"/>
                  </a:cubicBezTo>
                  <a:cubicBezTo>
                    <a:pt x="490737" y="135364"/>
                    <a:pt x="488891" y="142734"/>
                    <a:pt x="483355" y="145498"/>
                  </a:cubicBezTo>
                  <a:lnTo>
                    <a:pt x="454749" y="162081"/>
                  </a:lnTo>
                  <a:cubicBezTo>
                    <a:pt x="452903" y="163002"/>
                    <a:pt x="451057" y="163924"/>
                    <a:pt x="449212" y="163924"/>
                  </a:cubicBezTo>
                  <a:cubicBezTo>
                    <a:pt x="445521" y="163924"/>
                    <a:pt x="441830" y="162081"/>
                    <a:pt x="439984" y="158396"/>
                  </a:cubicBezTo>
                  <a:cubicBezTo>
                    <a:pt x="436293" y="152868"/>
                    <a:pt x="438139" y="146419"/>
                    <a:pt x="443675" y="142734"/>
                  </a:cubicBezTo>
                  <a:close/>
                  <a:moveTo>
                    <a:pt x="49796" y="126151"/>
                  </a:moveTo>
                  <a:lnTo>
                    <a:pt x="79344" y="142734"/>
                  </a:lnTo>
                  <a:cubicBezTo>
                    <a:pt x="83961" y="146419"/>
                    <a:pt x="85808" y="152868"/>
                    <a:pt x="83038" y="158396"/>
                  </a:cubicBezTo>
                  <a:cubicBezTo>
                    <a:pt x="81191" y="162081"/>
                    <a:pt x="77498" y="163924"/>
                    <a:pt x="73804" y="163924"/>
                  </a:cubicBezTo>
                  <a:cubicBezTo>
                    <a:pt x="71957" y="163924"/>
                    <a:pt x="70111" y="163002"/>
                    <a:pt x="68264" y="162081"/>
                  </a:cubicBezTo>
                  <a:lnTo>
                    <a:pt x="38716" y="145498"/>
                  </a:lnTo>
                  <a:cubicBezTo>
                    <a:pt x="34099" y="142734"/>
                    <a:pt x="32252" y="135364"/>
                    <a:pt x="35022" y="130757"/>
                  </a:cubicBezTo>
                  <a:cubicBezTo>
                    <a:pt x="37792" y="125229"/>
                    <a:pt x="45179" y="123387"/>
                    <a:pt x="49796" y="126151"/>
                  </a:cubicBezTo>
                  <a:close/>
                  <a:moveTo>
                    <a:pt x="261034" y="88472"/>
                  </a:moveTo>
                  <a:cubicBezTo>
                    <a:pt x="357869" y="88472"/>
                    <a:pt x="437181" y="164901"/>
                    <a:pt x="437181" y="258825"/>
                  </a:cubicBezTo>
                  <a:cubicBezTo>
                    <a:pt x="437181" y="319600"/>
                    <a:pt x="412281" y="355512"/>
                    <a:pt x="394758" y="382217"/>
                  </a:cubicBezTo>
                  <a:cubicBezTo>
                    <a:pt x="382769" y="398791"/>
                    <a:pt x="377236" y="408000"/>
                    <a:pt x="377236" y="418129"/>
                  </a:cubicBezTo>
                  <a:cubicBezTo>
                    <a:pt x="377236" y="440229"/>
                    <a:pt x="365247" y="460487"/>
                    <a:pt x="344035" y="476141"/>
                  </a:cubicBezTo>
                  <a:cubicBezTo>
                    <a:pt x="343113" y="489033"/>
                    <a:pt x="341268" y="521262"/>
                    <a:pt x="341268" y="521262"/>
                  </a:cubicBezTo>
                  <a:cubicBezTo>
                    <a:pt x="341268" y="529549"/>
                    <a:pt x="336657" y="548887"/>
                    <a:pt x="305301" y="559016"/>
                  </a:cubicBezTo>
                  <a:cubicBezTo>
                    <a:pt x="301612" y="564541"/>
                    <a:pt x="297001" y="569145"/>
                    <a:pt x="290545" y="573749"/>
                  </a:cubicBezTo>
                  <a:cubicBezTo>
                    <a:pt x="286856" y="575591"/>
                    <a:pt x="283168" y="577432"/>
                    <a:pt x="278556" y="577432"/>
                  </a:cubicBezTo>
                  <a:lnTo>
                    <a:pt x="244434" y="577432"/>
                  </a:lnTo>
                  <a:cubicBezTo>
                    <a:pt x="239822" y="577432"/>
                    <a:pt x="235211" y="575591"/>
                    <a:pt x="231522" y="573749"/>
                  </a:cubicBezTo>
                  <a:cubicBezTo>
                    <a:pt x="225989" y="569145"/>
                    <a:pt x="221378" y="564541"/>
                    <a:pt x="217689" y="559016"/>
                  </a:cubicBezTo>
                  <a:cubicBezTo>
                    <a:pt x="186333" y="548887"/>
                    <a:pt x="181722" y="530470"/>
                    <a:pt x="180799" y="521262"/>
                  </a:cubicBezTo>
                  <a:cubicBezTo>
                    <a:pt x="180799" y="521262"/>
                    <a:pt x="178955" y="489033"/>
                    <a:pt x="178955" y="476141"/>
                  </a:cubicBezTo>
                  <a:cubicBezTo>
                    <a:pt x="157743" y="460487"/>
                    <a:pt x="145754" y="440229"/>
                    <a:pt x="145754" y="418129"/>
                  </a:cubicBezTo>
                  <a:cubicBezTo>
                    <a:pt x="145754" y="408000"/>
                    <a:pt x="139299" y="398791"/>
                    <a:pt x="128232" y="382217"/>
                  </a:cubicBezTo>
                  <a:cubicBezTo>
                    <a:pt x="109787" y="355512"/>
                    <a:pt x="85809" y="319600"/>
                    <a:pt x="85809" y="258825"/>
                  </a:cubicBezTo>
                  <a:cubicBezTo>
                    <a:pt x="85809" y="164901"/>
                    <a:pt x="164199" y="88472"/>
                    <a:pt x="261034" y="88472"/>
                  </a:cubicBezTo>
                  <a:close/>
                  <a:moveTo>
                    <a:pt x="392070" y="35016"/>
                  </a:moveTo>
                  <a:cubicBezTo>
                    <a:pt x="397608" y="37780"/>
                    <a:pt x="399454" y="45152"/>
                    <a:pt x="395762" y="49759"/>
                  </a:cubicBezTo>
                  <a:lnTo>
                    <a:pt x="379147" y="79244"/>
                  </a:lnTo>
                  <a:cubicBezTo>
                    <a:pt x="377301" y="82930"/>
                    <a:pt x="373609" y="84773"/>
                    <a:pt x="369917" y="84773"/>
                  </a:cubicBezTo>
                  <a:cubicBezTo>
                    <a:pt x="368071" y="84773"/>
                    <a:pt x="366224" y="83851"/>
                    <a:pt x="364378" y="82930"/>
                  </a:cubicBezTo>
                  <a:cubicBezTo>
                    <a:pt x="358840" y="80166"/>
                    <a:pt x="356994" y="72794"/>
                    <a:pt x="360686" y="68187"/>
                  </a:cubicBezTo>
                  <a:lnTo>
                    <a:pt x="377301" y="38702"/>
                  </a:lnTo>
                  <a:cubicBezTo>
                    <a:pt x="380070" y="34095"/>
                    <a:pt x="386531" y="32252"/>
                    <a:pt x="392070" y="35016"/>
                  </a:cubicBezTo>
                  <a:close/>
                  <a:moveTo>
                    <a:pt x="131042" y="35016"/>
                  </a:moveTo>
                  <a:cubicBezTo>
                    <a:pt x="135641" y="32252"/>
                    <a:pt x="143000" y="34095"/>
                    <a:pt x="145759" y="38702"/>
                  </a:cubicBezTo>
                  <a:lnTo>
                    <a:pt x="162317" y="68187"/>
                  </a:lnTo>
                  <a:cubicBezTo>
                    <a:pt x="165996" y="72794"/>
                    <a:pt x="164156" y="80166"/>
                    <a:pt x="158637" y="82930"/>
                  </a:cubicBezTo>
                  <a:cubicBezTo>
                    <a:pt x="156798" y="83851"/>
                    <a:pt x="154958" y="84773"/>
                    <a:pt x="153118" y="84773"/>
                  </a:cubicBezTo>
                  <a:cubicBezTo>
                    <a:pt x="149439" y="84773"/>
                    <a:pt x="145759" y="82930"/>
                    <a:pt x="143000" y="79244"/>
                  </a:cubicBezTo>
                  <a:lnTo>
                    <a:pt x="126443" y="49759"/>
                  </a:lnTo>
                  <a:cubicBezTo>
                    <a:pt x="123683" y="45152"/>
                    <a:pt x="125523" y="37780"/>
                    <a:pt x="131042" y="35016"/>
                  </a:cubicBezTo>
                  <a:close/>
                  <a:moveTo>
                    <a:pt x="261051" y="0"/>
                  </a:moveTo>
                  <a:cubicBezTo>
                    <a:pt x="267480" y="0"/>
                    <a:pt x="272073" y="4598"/>
                    <a:pt x="272073" y="11037"/>
                  </a:cubicBezTo>
                  <a:lnTo>
                    <a:pt x="272073" y="44147"/>
                  </a:lnTo>
                  <a:cubicBezTo>
                    <a:pt x="272073" y="50585"/>
                    <a:pt x="267480" y="55184"/>
                    <a:pt x="261051" y="55184"/>
                  </a:cubicBezTo>
                  <a:cubicBezTo>
                    <a:pt x="255540" y="55184"/>
                    <a:pt x="250029" y="50585"/>
                    <a:pt x="250029" y="44147"/>
                  </a:cubicBezTo>
                  <a:lnTo>
                    <a:pt x="250029" y="11037"/>
                  </a:lnTo>
                  <a:cubicBezTo>
                    <a:pt x="250029" y="4598"/>
                    <a:pt x="255540" y="0"/>
                    <a:pt x="26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5" name="文本框 34"/>
          <p:cNvSpPr txBox="1"/>
          <p:nvPr/>
        </p:nvSpPr>
        <p:spPr>
          <a:xfrm>
            <a:off x="8239760" y="314896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2BC8D4"/>
                </a:solidFill>
              </a:rPr>
              <a:t>05  </a:t>
            </a:r>
            <a:r>
              <a:rPr lang="zh-CN" altLang="en-US" b="1">
                <a:solidFill>
                  <a:srgbClr val="2BC8D4"/>
                </a:solidFill>
              </a:rPr>
              <a:t>标题</a:t>
            </a:r>
            <a:endParaRPr lang="zh-CN" altLang="en-US" b="1">
              <a:solidFill>
                <a:srgbClr val="2BC8D4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239760" y="362140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926070" y="1355090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FDB220"/>
                </a:solidFill>
              </a:rPr>
              <a:t>06  </a:t>
            </a:r>
            <a:r>
              <a:rPr lang="zh-CN" altLang="en-US" b="1">
                <a:solidFill>
                  <a:srgbClr val="FDB220"/>
                </a:solidFill>
              </a:rPr>
              <a:t>标题</a:t>
            </a:r>
            <a:endParaRPr lang="zh-CN" altLang="en-US" b="1">
              <a:solidFill>
                <a:srgbClr val="FDB220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926070" y="182753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926070" y="471233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>
                <a:solidFill>
                  <a:srgbClr val="0D4769"/>
                </a:solidFill>
              </a:rPr>
              <a:t>04  </a:t>
            </a:r>
            <a:r>
              <a:rPr lang="zh-CN" altLang="en-US" b="1">
                <a:solidFill>
                  <a:srgbClr val="0D4769"/>
                </a:solidFill>
              </a:rPr>
              <a:t>标题</a:t>
            </a:r>
            <a:endParaRPr lang="zh-CN" altLang="en-US" b="1">
              <a:solidFill>
                <a:srgbClr val="0D4769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926070" y="518477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908935" y="314896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en-US" altLang="zh-CN" b="1">
                <a:solidFill>
                  <a:srgbClr val="E54857"/>
                </a:solidFill>
              </a:rPr>
              <a:t>02  </a:t>
            </a:r>
            <a:r>
              <a:rPr lang="zh-CN" altLang="en-US" b="1">
                <a:solidFill>
                  <a:srgbClr val="E54857"/>
                </a:solidFill>
              </a:rPr>
              <a:t>标题</a:t>
            </a:r>
            <a:endParaRPr lang="zh-CN" altLang="en-US" b="1">
              <a:solidFill>
                <a:srgbClr val="E54857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38860" y="362140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181985" y="1355090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en-US" altLang="zh-CN" b="1">
                <a:solidFill>
                  <a:srgbClr val="FE9228"/>
                </a:solidFill>
              </a:rPr>
              <a:t>01  </a:t>
            </a:r>
            <a:r>
              <a:rPr lang="zh-CN" altLang="en-US" b="1">
                <a:solidFill>
                  <a:srgbClr val="FE9228"/>
                </a:solidFill>
              </a:rPr>
              <a:t>标题</a:t>
            </a:r>
            <a:endParaRPr lang="zh-CN" altLang="en-US" b="1">
              <a:solidFill>
                <a:srgbClr val="FE9228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311910" y="1827530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181985" y="4712335"/>
            <a:ext cx="1021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en-US" altLang="zh-CN" b="1">
                <a:solidFill>
                  <a:srgbClr val="8C0E3D"/>
                </a:solidFill>
              </a:rPr>
              <a:t>03  </a:t>
            </a:r>
            <a:r>
              <a:rPr lang="zh-CN" altLang="en-US" b="1">
                <a:solidFill>
                  <a:srgbClr val="8C0E3D"/>
                </a:solidFill>
              </a:rPr>
              <a:t>标题</a:t>
            </a:r>
            <a:endParaRPr lang="zh-CN" altLang="en-US" b="1">
              <a:solidFill>
                <a:srgbClr val="8C0E3D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311910" y="5184775"/>
            <a:ext cx="28911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400">
                <a:solidFill>
                  <a:schemeClr val="tx1"/>
                </a:solidFill>
              </a:rPr>
              <a:t>图形的大小颜色</a:t>
            </a:r>
            <a:r>
              <a:rPr lang="zh-CN" altLang="en-US" sz="1400">
                <a:solidFill>
                  <a:schemeClr val="tx1"/>
                </a:solidFill>
              </a:rPr>
              <a:t>等均可以自由调整。同时图标也是可以随意更换的</a:t>
            </a:r>
            <a:endParaRPr lang="zh-CN" altLang="en-US" sz="14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" name="组合 13"/>
          <p:cNvGrpSpPr/>
          <p:nvPr/>
        </p:nvGrpSpPr>
        <p:grpSpPr>
          <a:xfrm>
            <a:off x="4404360" y="1944370"/>
            <a:ext cx="3334453" cy="3005026"/>
            <a:chOff x="6242" y="1946"/>
            <a:chExt cx="5251" cy="4732"/>
          </a:xfrm>
        </p:grpSpPr>
        <p:sp>
          <p:nvSpPr>
            <p:cNvPr id="5" name="任意多边形 4"/>
            <p:cNvSpPr/>
            <p:nvPr/>
          </p:nvSpPr>
          <p:spPr>
            <a:xfrm>
              <a:off x="7243" y="1946"/>
              <a:ext cx="3196" cy="1774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3196" h="1774">
                  <a:moveTo>
                    <a:pt x="1598" y="0"/>
                  </a:moveTo>
                  <a:cubicBezTo>
                    <a:pt x="2453" y="0"/>
                    <a:pt x="3152" y="672"/>
                    <a:pt x="3195" y="1516"/>
                  </a:cubicBezTo>
                  <a:lnTo>
                    <a:pt x="3196" y="1554"/>
                  </a:lnTo>
                  <a:lnTo>
                    <a:pt x="3187" y="1551"/>
                  </a:lnTo>
                  <a:cubicBezTo>
                    <a:pt x="3006" y="1479"/>
                    <a:pt x="2808" y="1440"/>
                    <a:pt x="2601" y="1440"/>
                  </a:cubicBezTo>
                  <a:cubicBezTo>
                    <a:pt x="2243" y="1440"/>
                    <a:pt x="1911" y="1558"/>
                    <a:pt x="1645" y="1758"/>
                  </a:cubicBezTo>
                  <a:lnTo>
                    <a:pt x="1624" y="1774"/>
                  </a:lnTo>
                  <a:lnTo>
                    <a:pt x="1602" y="1757"/>
                  </a:lnTo>
                  <a:cubicBezTo>
                    <a:pt x="1335" y="1557"/>
                    <a:pt x="1004" y="1439"/>
                    <a:pt x="645" y="1439"/>
                  </a:cubicBezTo>
                  <a:cubicBezTo>
                    <a:pt x="424" y="1439"/>
                    <a:pt x="214" y="1484"/>
                    <a:pt x="23" y="1565"/>
                  </a:cubicBezTo>
                  <a:lnTo>
                    <a:pt x="0" y="1575"/>
                  </a:lnTo>
                  <a:lnTo>
                    <a:pt x="0" y="1557"/>
                  </a:lnTo>
                  <a:cubicBezTo>
                    <a:pt x="22" y="693"/>
                    <a:pt x="729" y="0"/>
                    <a:pt x="1598" y="0"/>
                  </a:cubicBezTo>
                  <a:close/>
                </a:path>
              </a:pathLst>
            </a:custGeom>
            <a:solidFill>
              <a:srgbClr val="30B4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/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8916" y="3590"/>
              <a:ext cx="2577" cy="3083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2577" h="3083">
                  <a:moveTo>
                    <a:pt x="1573" y="0"/>
                  </a:moveTo>
                  <a:lnTo>
                    <a:pt x="1601" y="11"/>
                  </a:lnTo>
                  <a:cubicBezTo>
                    <a:pt x="2175" y="254"/>
                    <a:pt x="2577" y="822"/>
                    <a:pt x="2577" y="1484"/>
                  </a:cubicBezTo>
                  <a:cubicBezTo>
                    <a:pt x="2577" y="2367"/>
                    <a:pt x="1861" y="3083"/>
                    <a:pt x="979" y="3083"/>
                  </a:cubicBezTo>
                  <a:cubicBezTo>
                    <a:pt x="620" y="3083"/>
                    <a:pt x="289" y="2964"/>
                    <a:pt x="22" y="2765"/>
                  </a:cubicBezTo>
                  <a:lnTo>
                    <a:pt x="0" y="2748"/>
                  </a:lnTo>
                  <a:lnTo>
                    <a:pt x="26" y="2727"/>
                  </a:lnTo>
                  <a:cubicBezTo>
                    <a:pt x="379" y="2442"/>
                    <a:pt x="608" y="2010"/>
                    <a:pt x="621" y="1524"/>
                  </a:cubicBezTo>
                  <a:lnTo>
                    <a:pt x="621" y="1507"/>
                  </a:lnTo>
                  <a:lnTo>
                    <a:pt x="633" y="1501"/>
                  </a:lnTo>
                  <a:cubicBezTo>
                    <a:pt x="1188" y="1251"/>
                    <a:pt x="1574" y="692"/>
                    <a:pt x="1574" y="44"/>
                  </a:cubicBezTo>
                  <a:cubicBezTo>
                    <a:pt x="1574" y="30"/>
                    <a:pt x="1574" y="17"/>
                    <a:pt x="1574" y="3"/>
                  </a:cubicBezTo>
                  <a:lnTo>
                    <a:pt x="1573" y="0"/>
                  </a:lnTo>
                  <a:close/>
                </a:path>
              </a:pathLst>
            </a:custGeom>
            <a:solidFill>
              <a:srgbClr val="F47A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8247" y="5071"/>
              <a:ext cx="1240" cy="1241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240" h="1241">
                  <a:moveTo>
                    <a:pt x="1240" y="0"/>
                  </a:moveTo>
                  <a:lnTo>
                    <a:pt x="1240" y="17"/>
                  </a:lnTo>
                  <a:cubicBezTo>
                    <a:pt x="1228" y="503"/>
                    <a:pt x="998" y="935"/>
                    <a:pt x="646" y="1220"/>
                  </a:cubicBezTo>
                  <a:lnTo>
                    <a:pt x="619" y="1241"/>
                  </a:lnTo>
                  <a:lnTo>
                    <a:pt x="611" y="1235"/>
                  </a:lnTo>
                  <a:cubicBezTo>
                    <a:pt x="259" y="958"/>
                    <a:pt x="26" y="536"/>
                    <a:pt x="1" y="59"/>
                  </a:cubicBezTo>
                  <a:lnTo>
                    <a:pt x="0" y="21"/>
                  </a:lnTo>
                  <a:lnTo>
                    <a:pt x="9" y="25"/>
                  </a:lnTo>
                  <a:cubicBezTo>
                    <a:pt x="190" y="96"/>
                    <a:pt x="388" y="136"/>
                    <a:pt x="595" y="136"/>
                  </a:cubicBezTo>
                  <a:cubicBezTo>
                    <a:pt x="816" y="136"/>
                    <a:pt x="1026" y="91"/>
                    <a:pt x="1217" y="10"/>
                  </a:cubicBezTo>
                  <a:lnTo>
                    <a:pt x="1240" y="0"/>
                  </a:lnTo>
                  <a:close/>
                </a:path>
              </a:pathLst>
            </a:custGeom>
            <a:solidFill>
              <a:srgbClr val="8C0E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6242" y="3617"/>
              <a:ext cx="2576" cy="3061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2576" h="3061">
                  <a:moveTo>
                    <a:pt x="953" y="0"/>
                  </a:moveTo>
                  <a:lnTo>
                    <a:pt x="953" y="24"/>
                  </a:lnTo>
                  <a:cubicBezTo>
                    <a:pt x="953" y="686"/>
                    <a:pt x="1356" y="1254"/>
                    <a:pt x="1929" y="1497"/>
                  </a:cubicBezTo>
                  <a:lnTo>
                    <a:pt x="1957" y="1508"/>
                  </a:lnTo>
                  <a:lnTo>
                    <a:pt x="1958" y="1546"/>
                  </a:lnTo>
                  <a:cubicBezTo>
                    <a:pt x="1982" y="2023"/>
                    <a:pt x="2215" y="2445"/>
                    <a:pt x="2568" y="2721"/>
                  </a:cubicBezTo>
                  <a:lnTo>
                    <a:pt x="2576" y="2728"/>
                  </a:lnTo>
                  <a:lnTo>
                    <a:pt x="2573" y="2730"/>
                  </a:lnTo>
                  <a:cubicBezTo>
                    <a:pt x="2303" y="2938"/>
                    <a:pt x="1965" y="3061"/>
                    <a:pt x="1599" y="3061"/>
                  </a:cubicBezTo>
                  <a:cubicBezTo>
                    <a:pt x="716" y="3061"/>
                    <a:pt x="0" y="2346"/>
                    <a:pt x="0" y="1463"/>
                  </a:cubicBezTo>
                  <a:cubicBezTo>
                    <a:pt x="0" y="814"/>
                    <a:pt x="386" y="256"/>
                    <a:pt x="941" y="6"/>
                  </a:cubicBezTo>
                  <a:lnTo>
                    <a:pt x="953" y="0"/>
                  </a:lnTo>
                  <a:close/>
                </a:path>
              </a:pathLst>
            </a:custGeom>
            <a:solidFill>
              <a:srgbClr val="E548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7243" y="3449"/>
              <a:ext cx="1624" cy="1644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624" h="1644">
                  <a:moveTo>
                    <a:pt x="646" y="0"/>
                  </a:moveTo>
                  <a:cubicBezTo>
                    <a:pt x="1004" y="0"/>
                    <a:pt x="1335" y="118"/>
                    <a:pt x="1602" y="318"/>
                  </a:cubicBezTo>
                  <a:lnTo>
                    <a:pt x="1624" y="335"/>
                  </a:lnTo>
                  <a:lnTo>
                    <a:pt x="1615" y="342"/>
                  </a:lnTo>
                  <a:cubicBezTo>
                    <a:pt x="1242" y="635"/>
                    <a:pt x="1003" y="1089"/>
                    <a:pt x="1003" y="1600"/>
                  </a:cubicBezTo>
                  <a:cubicBezTo>
                    <a:pt x="1003" y="1613"/>
                    <a:pt x="1003" y="1627"/>
                    <a:pt x="1004" y="1641"/>
                  </a:cubicBezTo>
                  <a:lnTo>
                    <a:pt x="1004" y="1644"/>
                  </a:lnTo>
                  <a:lnTo>
                    <a:pt x="976" y="1632"/>
                  </a:lnTo>
                  <a:cubicBezTo>
                    <a:pt x="403" y="1390"/>
                    <a:pt x="0" y="822"/>
                    <a:pt x="0" y="160"/>
                  </a:cubicBezTo>
                  <a:lnTo>
                    <a:pt x="0" y="136"/>
                  </a:lnTo>
                  <a:lnTo>
                    <a:pt x="23" y="126"/>
                  </a:lnTo>
                  <a:cubicBezTo>
                    <a:pt x="215" y="45"/>
                    <a:pt x="425" y="0"/>
                    <a:pt x="646" y="0"/>
                  </a:cubicBezTo>
                  <a:close/>
                </a:path>
              </a:pathLst>
            </a:custGeom>
            <a:solidFill>
              <a:srgbClr val="0D47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8867" y="3450"/>
              <a:ext cx="1573" cy="1621"/>
            </a:xfrm>
            <a:custGeom>
              <a:avLst/>
              <a:gdLst>
                <a:gd name="idx" fmla="cos wd2 2700000"/>
                <a:gd name="idy" fmla="sin hd2 2700000"/>
                <a:gd name="il" fmla="+- hc 0 idx"/>
                <a:gd name="ir" fmla="+- hc idx 0"/>
                <a:gd name="it" fmla="+- vc 0 idy"/>
                <a:gd name="ib" fmla="+- vc idy 0"/>
              </a:gdLst>
              <a:ahLst/>
              <a:cxnLst>
                <a:cxn ang="3">
                  <a:pos x="hc" y="t"/>
                </a:cxn>
                <a:cxn ang="3">
                  <a:pos x="il" y="it"/>
                </a:cxn>
                <a:cxn ang="cd2">
                  <a:pos x="l" y="vc"/>
                </a:cxn>
                <a:cxn ang="cd4">
                  <a:pos x="il" y="ib"/>
                </a:cxn>
                <a:cxn ang="cd4">
                  <a:pos x="hc" y="b"/>
                </a:cxn>
                <a:cxn ang="cd4">
                  <a:pos x="ir" y="ib"/>
                </a:cxn>
                <a:cxn ang="0">
                  <a:pos x="r" y="vc"/>
                </a:cxn>
                <a:cxn ang="3">
                  <a:pos x="ir" y="it"/>
                </a:cxn>
              </a:cxnLst>
              <a:rect l="l" t="t" r="r" b="b"/>
              <a:pathLst>
                <a:path w="1573" h="1621">
                  <a:moveTo>
                    <a:pt x="977" y="0"/>
                  </a:moveTo>
                  <a:cubicBezTo>
                    <a:pt x="1184" y="0"/>
                    <a:pt x="1382" y="39"/>
                    <a:pt x="1563" y="111"/>
                  </a:cubicBezTo>
                  <a:lnTo>
                    <a:pt x="1572" y="114"/>
                  </a:lnTo>
                  <a:lnTo>
                    <a:pt x="1572" y="117"/>
                  </a:lnTo>
                  <a:cubicBezTo>
                    <a:pt x="1573" y="131"/>
                    <a:pt x="1573" y="145"/>
                    <a:pt x="1573" y="159"/>
                  </a:cubicBezTo>
                  <a:cubicBezTo>
                    <a:pt x="1573" y="807"/>
                    <a:pt x="1187" y="1365"/>
                    <a:pt x="632" y="1616"/>
                  </a:cubicBezTo>
                  <a:lnTo>
                    <a:pt x="620" y="1621"/>
                  </a:lnTo>
                  <a:lnTo>
                    <a:pt x="620" y="1598"/>
                  </a:lnTo>
                  <a:cubicBezTo>
                    <a:pt x="620" y="1087"/>
                    <a:pt x="381" y="633"/>
                    <a:pt x="8" y="340"/>
                  </a:cubicBezTo>
                  <a:lnTo>
                    <a:pt x="0" y="334"/>
                  </a:lnTo>
                  <a:lnTo>
                    <a:pt x="21" y="318"/>
                  </a:lnTo>
                  <a:cubicBezTo>
                    <a:pt x="288" y="118"/>
                    <a:pt x="619" y="0"/>
                    <a:pt x="977" y="0"/>
                  </a:cubicBezTo>
                  <a:close/>
                </a:path>
              </a:pathLst>
            </a:custGeom>
            <a:solidFill>
              <a:srgbClr val="FDB22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8275955" y="124269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DB220"/>
                </a:solidFill>
              </a:rPr>
              <a:t>标题</a:t>
            </a:r>
            <a:endParaRPr lang="zh-CN" altLang="en-US" sz="2000" b="1">
              <a:solidFill>
                <a:srgbClr val="FDB22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275955" y="1715135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287385" y="44958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8C0E3D"/>
                </a:solidFill>
              </a:rPr>
              <a:t>标题</a:t>
            </a:r>
            <a:endParaRPr lang="zh-CN" altLang="en-US" sz="2000" b="1">
              <a:solidFill>
                <a:srgbClr val="8C0E3D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287385" y="4968240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6" name="cityscape_122376"/>
          <p:cNvSpPr>
            <a:spLocks noChangeAspect="1"/>
          </p:cNvSpPr>
          <p:nvPr/>
        </p:nvSpPr>
        <p:spPr bwMode="auto">
          <a:xfrm>
            <a:off x="10770235" y="4866005"/>
            <a:ext cx="447040" cy="446405"/>
          </a:xfrm>
          <a:custGeom>
            <a:avLst/>
            <a:gdLst>
              <a:gd name="connsiteX0" fmla="*/ 485208 w 606933"/>
              <a:gd name="connsiteY0" fmla="*/ 307595 h 606087"/>
              <a:gd name="connsiteX1" fmla="*/ 606933 w 606933"/>
              <a:gd name="connsiteY1" fmla="*/ 307595 h 606087"/>
              <a:gd name="connsiteX2" fmla="*/ 606933 w 606933"/>
              <a:gd name="connsiteY2" fmla="*/ 606087 h 606087"/>
              <a:gd name="connsiteX3" fmla="*/ 485208 w 606933"/>
              <a:gd name="connsiteY3" fmla="*/ 606087 h 606087"/>
              <a:gd name="connsiteX4" fmla="*/ 121725 w 606933"/>
              <a:gd name="connsiteY4" fmla="*/ 163359 h 606087"/>
              <a:gd name="connsiteX5" fmla="*/ 121725 w 606933"/>
              <a:gd name="connsiteY5" fmla="*/ 606087 h 606087"/>
              <a:gd name="connsiteX6" fmla="*/ 0 w 606933"/>
              <a:gd name="connsiteY6" fmla="*/ 606087 h 606087"/>
              <a:gd name="connsiteX7" fmla="*/ 0 w 606933"/>
              <a:gd name="connsiteY7" fmla="*/ 224893 h 606087"/>
              <a:gd name="connsiteX8" fmla="*/ 364380 w 606933"/>
              <a:gd name="connsiteY8" fmla="*/ 62027 h 606087"/>
              <a:gd name="connsiteX9" fmla="*/ 404389 w 606933"/>
              <a:gd name="connsiteY9" fmla="*/ 62027 h 606087"/>
              <a:gd name="connsiteX10" fmla="*/ 404389 w 606933"/>
              <a:gd name="connsiteY10" fmla="*/ 136153 h 606087"/>
              <a:gd name="connsiteX11" fmla="*/ 445197 w 606933"/>
              <a:gd name="connsiteY11" fmla="*/ 136153 h 606087"/>
              <a:gd name="connsiteX12" fmla="*/ 445197 w 606933"/>
              <a:gd name="connsiteY12" fmla="*/ 606087 h 606087"/>
              <a:gd name="connsiteX13" fmla="*/ 323472 w 606933"/>
              <a:gd name="connsiteY13" fmla="*/ 606087 h 606087"/>
              <a:gd name="connsiteX14" fmla="*/ 323472 w 606933"/>
              <a:gd name="connsiteY14" fmla="*/ 136153 h 606087"/>
              <a:gd name="connsiteX15" fmla="*/ 364380 w 606933"/>
              <a:gd name="connsiteY15" fmla="*/ 136153 h 606087"/>
              <a:gd name="connsiteX16" fmla="*/ 161736 w 606933"/>
              <a:gd name="connsiteY16" fmla="*/ 0 h 606087"/>
              <a:gd name="connsiteX17" fmla="*/ 283391 w 606933"/>
              <a:gd name="connsiteY17" fmla="*/ 0 h 606087"/>
              <a:gd name="connsiteX18" fmla="*/ 283391 w 606933"/>
              <a:gd name="connsiteY18" fmla="*/ 606087 h 606087"/>
              <a:gd name="connsiteX19" fmla="*/ 161736 w 606933"/>
              <a:gd name="connsiteY19" fmla="*/ 606087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6933" h="606087">
                <a:moveTo>
                  <a:pt x="485208" y="307595"/>
                </a:moveTo>
                <a:lnTo>
                  <a:pt x="606933" y="307595"/>
                </a:lnTo>
                <a:lnTo>
                  <a:pt x="606933" y="606087"/>
                </a:lnTo>
                <a:lnTo>
                  <a:pt x="485208" y="606087"/>
                </a:lnTo>
                <a:close/>
                <a:moveTo>
                  <a:pt x="121725" y="163359"/>
                </a:moveTo>
                <a:lnTo>
                  <a:pt x="121725" y="606087"/>
                </a:lnTo>
                <a:lnTo>
                  <a:pt x="0" y="606087"/>
                </a:lnTo>
                <a:lnTo>
                  <a:pt x="0" y="224893"/>
                </a:lnTo>
                <a:close/>
                <a:moveTo>
                  <a:pt x="364380" y="62027"/>
                </a:moveTo>
                <a:lnTo>
                  <a:pt x="404389" y="62027"/>
                </a:lnTo>
                <a:lnTo>
                  <a:pt x="404389" y="136153"/>
                </a:lnTo>
                <a:lnTo>
                  <a:pt x="445197" y="136153"/>
                </a:lnTo>
                <a:lnTo>
                  <a:pt x="445197" y="606087"/>
                </a:lnTo>
                <a:lnTo>
                  <a:pt x="323472" y="606087"/>
                </a:lnTo>
                <a:lnTo>
                  <a:pt x="323472" y="136153"/>
                </a:lnTo>
                <a:lnTo>
                  <a:pt x="364380" y="136153"/>
                </a:lnTo>
                <a:close/>
                <a:moveTo>
                  <a:pt x="161736" y="0"/>
                </a:moveTo>
                <a:lnTo>
                  <a:pt x="283391" y="0"/>
                </a:lnTo>
                <a:lnTo>
                  <a:pt x="283391" y="606087"/>
                </a:lnTo>
                <a:lnTo>
                  <a:pt x="161736" y="606087"/>
                </a:lnTo>
                <a:close/>
              </a:path>
            </a:pathLst>
          </a:custGeom>
          <a:solidFill>
            <a:srgbClr val="8C0E3D"/>
          </a:solidFill>
          <a:ln>
            <a:noFill/>
          </a:ln>
        </p:spPr>
      </p:sp>
      <p:sp>
        <p:nvSpPr>
          <p:cNvPr id="27" name="group_273925"/>
          <p:cNvSpPr>
            <a:spLocks noChangeAspect="1"/>
          </p:cNvSpPr>
          <p:nvPr/>
        </p:nvSpPr>
        <p:spPr bwMode="auto">
          <a:xfrm>
            <a:off x="10787380" y="1755775"/>
            <a:ext cx="424180" cy="447040"/>
          </a:xfrm>
          <a:custGeom>
            <a:avLst/>
            <a:gdLst>
              <a:gd name="connsiteX0" fmla="*/ 433716 w 575564"/>
              <a:gd name="connsiteY0" fmla="*/ 176978 h 606722"/>
              <a:gd name="connsiteX1" fmla="*/ 496291 w 575564"/>
              <a:gd name="connsiteY1" fmla="*/ 176978 h 606722"/>
              <a:gd name="connsiteX2" fmla="*/ 559045 w 575564"/>
              <a:gd name="connsiteY2" fmla="*/ 232339 h 606722"/>
              <a:gd name="connsiteX3" fmla="*/ 575245 w 575564"/>
              <a:gd name="connsiteY3" fmla="*/ 361900 h 606722"/>
              <a:gd name="connsiteX4" fmla="*/ 566077 w 575564"/>
              <a:gd name="connsiteY4" fmla="*/ 391669 h 606722"/>
              <a:gd name="connsiteX5" fmla="*/ 540085 w 575564"/>
              <a:gd name="connsiteY5" fmla="*/ 404376 h 606722"/>
              <a:gd name="connsiteX6" fmla="*/ 528247 w 575564"/>
              <a:gd name="connsiteY6" fmla="*/ 569659 h 606722"/>
              <a:gd name="connsiteX7" fmla="*/ 515607 w 575564"/>
              <a:gd name="connsiteY7" fmla="*/ 581389 h 606722"/>
              <a:gd name="connsiteX8" fmla="*/ 414400 w 575564"/>
              <a:gd name="connsiteY8" fmla="*/ 581389 h 606722"/>
              <a:gd name="connsiteX9" fmla="*/ 401761 w 575564"/>
              <a:gd name="connsiteY9" fmla="*/ 569659 h 606722"/>
              <a:gd name="connsiteX10" fmla="*/ 391791 w 575564"/>
              <a:gd name="connsiteY10" fmla="*/ 430590 h 606722"/>
              <a:gd name="connsiteX11" fmla="*/ 397043 w 575564"/>
              <a:gd name="connsiteY11" fmla="*/ 419483 h 606722"/>
              <a:gd name="connsiteX12" fmla="*/ 407724 w 575564"/>
              <a:gd name="connsiteY12" fmla="*/ 410152 h 606722"/>
              <a:gd name="connsiteX13" fmla="*/ 424459 w 575564"/>
              <a:gd name="connsiteY13" fmla="*/ 357013 h 606722"/>
              <a:gd name="connsiteX14" fmla="*/ 407635 w 575564"/>
              <a:gd name="connsiteY14" fmla="*/ 210213 h 606722"/>
              <a:gd name="connsiteX15" fmla="*/ 404609 w 575564"/>
              <a:gd name="connsiteY15" fmla="*/ 195906 h 606722"/>
              <a:gd name="connsiteX16" fmla="*/ 412620 w 575564"/>
              <a:gd name="connsiteY16" fmla="*/ 180710 h 606722"/>
              <a:gd name="connsiteX17" fmla="*/ 433716 w 575564"/>
              <a:gd name="connsiteY17" fmla="*/ 176978 h 606722"/>
              <a:gd name="connsiteX18" fmla="*/ 79313 w 575564"/>
              <a:gd name="connsiteY18" fmla="*/ 176978 h 606722"/>
              <a:gd name="connsiteX19" fmla="*/ 141789 w 575564"/>
              <a:gd name="connsiteY19" fmla="*/ 176978 h 606722"/>
              <a:gd name="connsiteX20" fmla="*/ 157808 w 575564"/>
              <a:gd name="connsiteY20" fmla="*/ 179200 h 606722"/>
              <a:gd name="connsiteX21" fmla="*/ 165551 w 575564"/>
              <a:gd name="connsiteY21" fmla="*/ 185155 h 606722"/>
              <a:gd name="connsiteX22" fmla="*/ 166797 w 575564"/>
              <a:gd name="connsiteY22" fmla="*/ 194842 h 606722"/>
              <a:gd name="connsiteX23" fmla="*/ 163593 w 575564"/>
              <a:gd name="connsiteY23" fmla="*/ 210217 h 606722"/>
              <a:gd name="connsiteX24" fmla="*/ 146772 w 575564"/>
              <a:gd name="connsiteY24" fmla="*/ 357036 h 606722"/>
              <a:gd name="connsiteX25" fmla="*/ 163504 w 575564"/>
              <a:gd name="connsiteY25" fmla="*/ 410182 h 606722"/>
              <a:gd name="connsiteX26" fmla="*/ 177655 w 575564"/>
              <a:gd name="connsiteY26" fmla="*/ 421914 h 606722"/>
              <a:gd name="connsiteX27" fmla="*/ 183617 w 575564"/>
              <a:gd name="connsiteY27" fmla="*/ 433556 h 606722"/>
              <a:gd name="connsiteX28" fmla="*/ 173828 w 575564"/>
              <a:gd name="connsiteY28" fmla="*/ 569799 h 606722"/>
              <a:gd name="connsiteX29" fmla="*/ 161190 w 575564"/>
              <a:gd name="connsiteY29" fmla="*/ 581530 h 606722"/>
              <a:gd name="connsiteX30" fmla="*/ 59912 w 575564"/>
              <a:gd name="connsiteY30" fmla="*/ 581530 h 606722"/>
              <a:gd name="connsiteX31" fmla="*/ 47275 w 575564"/>
              <a:gd name="connsiteY31" fmla="*/ 569799 h 606722"/>
              <a:gd name="connsiteX32" fmla="*/ 35527 w 575564"/>
              <a:gd name="connsiteY32" fmla="*/ 404494 h 606722"/>
              <a:gd name="connsiteX33" fmla="*/ 9540 w 575564"/>
              <a:gd name="connsiteY33" fmla="*/ 391697 h 606722"/>
              <a:gd name="connsiteX34" fmla="*/ 285 w 575564"/>
              <a:gd name="connsiteY34" fmla="*/ 361924 h 606722"/>
              <a:gd name="connsiteX35" fmla="*/ 16571 w 575564"/>
              <a:gd name="connsiteY35" fmla="*/ 232346 h 606722"/>
              <a:gd name="connsiteX36" fmla="*/ 79313 w 575564"/>
              <a:gd name="connsiteY36" fmla="*/ 176978 h 606722"/>
              <a:gd name="connsiteX37" fmla="*/ 253327 w 575564"/>
              <a:gd name="connsiteY37" fmla="*/ 151716 h 606722"/>
              <a:gd name="connsiteX38" fmla="*/ 317935 w 575564"/>
              <a:gd name="connsiteY38" fmla="*/ 151716 h 606722"/>
              <a:gd name="connsiteX39" fmla="*/ 382454 w 575564"/>
              <a:gd name="connsiteY39" fmla="*/ 213035 h 606722"/>
              <a:gd name="connsiteX40" fmla="*/ 399273 w 575564"/>
              <a:gd name="connsiteY40" fmla="*/ 359935 h 606722"/>
              <a:gd name="connsiteX41" fmla="*/ 388861 w 575564"/>
              <a:gd name="connsiteY41" fmla="*/ 393349 h 606722"/>
              <a:gd name="connsiteX42" fmla="*/ 362876 w 575564"/>
              <a:gd name="connsiteY42" fmla="*/ 406146 h 606722"/>
              <a:gd name="connsiteX43" fmla="*/ 348904 w 575564"/>
              <a:gd name="connsiteY43" fmla="*/ 594992 h 606722"/>
              <a:gd name="connsiteX44" fmla="*/ 336267 w 575564"/>
              <a:gd name="connsiteY44" fmla="*/ 606722 h 606722"/>
              <a:gd name="connsiteX45" fmla="*/ 234995 w 575564"/>
              <a:gd name="connsiteY45" fmla="*/ 606722 h 606722"/>
              <a:gd name="connsiteX46" fmla="*/ 222358 w 575564"/>
              <a:gd name="connsiteY46" fmla="*/ 594992 h 606722"/>
              <a:gd name="connsiteX47" fmla="*/ 208387 w 575564"/>
              <a:gd name="connsiteY47" fmla="*/ 406146 h 606722"/>
              <a:gd name="connsiteX48" fmla="*/ 182401 w 575564"/>
              <a:gd name="connsiteY48" fmla="*/ 393349 h 606722"/>
              <a:gd name="connsiteX49" fmla="*/ 171989 w 575564"/>
              <a:gd name="connsiteY49" fmla="*/ 359846 h 606722"/>
              <a:gd name="connsiteX50" fmla="*/ 188809 w 575564"/>
              <a:gd name="connsiteY50" fmla="*/ 213035 h 606722"/>
              <a:gd name="connsiteX51" fmla="*/ 253327 w 575564"/>
              <a:gd name="connsiteY51" fmla="*/ 151716 h 606722"/>
              <a:gd name="connsiteX52" fmla="*/ 465000 w 575564"/>
              <a:gd name="connsiteY52" fmla="*/ 25262 h 606722"/>
              <a:gd name="connsiteX53" fmla="*/ 528333 w 575564"/>
              <a:gd name="connsiteY53" fmla="*/ 88489 h 606722"/>
              <a:gd name="connsiteX54" fmla="*/ 465000 w 575564"/>
              <a:gd name="connsiteY54" fmla="*/ 151716 h 606722"/>
              <a:gd name="connsiteX55" fmla="*/ 401667 w 575564"/>
              <a:gd name="connsiteY55" fmla="*/ 88489 h 606722"/>
              <a:gd name="connsiteX56" fmla="*/ 465000 w 575564"/>
              <a:gd name="connsiteY56" fmla="*/ 25262 h 606722"/>
              <a:gd name="connsiteX57" fmla="*/ 110549 w 575564"/>
              <a:gd name="connsiteY57" fmla="*/ 25262 h 606722"/>
              <a:gd name="connsiteX58" fmla="*/ 173811 w 575564"/>
              <a:gd name="connsiteY58" fmla="*/ 88489 h 606722"/>
              <a:gd name="connsiteX59" fmla="*/ 110549 w 575564"/>
              <a:gd name="connsiteY59" fmla="*/ 151716 h 606722"/>
              <a:gd name="connsiteX60" fmla="*/ 47287 w 575564"/>
              <a:gd name="connsiteY60" fmla="*/ 88489 h 606722"/>
              <a:gd name="connsiteX61" fmla="*/ 110549 w 575564"/>
              <a:gd name="connsiteY61" fmla="*/ 25262 h 606722"/>
              <a:gd name="connsiteX62" fmla="*/ 285622 w 575564"/>
              <a:gd name="connsiteY62" fmla="*/ 0 h 606722"/>
              <a:gd name="connsiteX63" fmla="*/ 348884 w 575564"/>
              <a:gd name="connsiteY63" fmla="*/ 63192 h 606722"/>
              <a:gd name="connsiteX64" fmla="*/ 285622 w 575564"/>
              <a:gd name="connsiteY64" fmla="*/ 126384 h 606722"/>
              <a:gd name="connsiteX65" fmla="*/ 222360 w 575564"/>
              <a:gd name="connsiteY65" fmla="*/ 63192 h 606722"/>
              <a:gd name="connsiteX66" fmla="*/ 285622 w 575564"/>
              <a:gd name="connsiteY6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75564" h="606722">
                <a:moveTo>
                  <a:pt x="433716" y="176978"/>
                </a:moveTo>
                <a:lnTo>
                  <a:pt x="496291" y="176978"/>
                </a:lnTo>
                <a:cubicBezTo>
                  <a:pt x="528069" y="176978"/>
                  <a:pt x="555128" y="200793"/>
                  <a:pt x="559045" y="232339"/>
                </a:cubicBezTo>
                <a:lnTo>
                  <a:pt x="575245" y="361900"/>
                </a:lnTo>
                <a:cubicBezTo>
                  <a:pt x="576669" y="372652"/>
                  <a:pt x="573287" y="383494"/>
                  <a:pt x="566077" y="391669"/>
                </a:cubicBezTo>
                <a:cubicBezTo>
                  <a:pt x="559401" y="399222"/>
                  <a:pt x="550055" y="403754"/>
                  <a:pt x="540085" y="404376"/>
                </a:cubicBezTo>
                <a:lnTo>
                  <a:pt x="528247" y="569659"/>
                </a:lnTo>
                <a:cubicBezTo>
                  <a:pt x="527802" y="576235"/>
                  <a:pt x="522283" y="581389"/>
                  <a:pt x="515607" y="581389"/>
                </a:cubicBezTo>
                <a:lnTo>
                  <a:pt x="414400" y="581389"/>
                </a:lnTo>
                <a:cubicBezTo>
                  <a:pt x="407724" y="581389"/>
                  <a:pt x="402206" y="576235"/>
                  <a:pt x="401761" y="569659"/>
                </a:cubicBezTo>
                <a:lnTo>
                  <a:pt x="391791" y="430590"/>
                </a:lnTo>
                <a:cubicBezTo>
                  <a:pt x="391435" y="426236"/>
                  <a:pt x="393483" y="421971"/>
                  <a:pt x="397043" y="419483"/>
                </a:cubicBezTo>
                <a:cubicBezTo>
                  <a:pt x="401494" y="416195"/>
                  <a:pt x="404965" y="413262"/>
                  <a:pt x="407724" y="410152"/>
                </a:cubicBezTo>
                <a:cubicBezTo>
                  <a:pt x="420542" y="395845"/>
                  <a:pt x="426595" y="376473"/>
                  <a:pt x="424459" y="357013"/>
                </a:cubicBezTo>
                <a:lnTo>
                  <a:pt x="407635" y="210213"/>
                </a:lnTo>
                <a:cubicBezTo>
                  <a:pt x="407012" y="205325"/>
                  <a:pt x="405855" y="200527"/>
                  <a:pt x="404609" y="195906"/>
                </a:cubicBezTo>
                <a:cubicBezTo>
                  <a:pt x="402918" y="189508"/>
                  <a:pt x="406389" y="182932"/>
                  <a:pt x="412620" y="180710"/>
                </a:cubicBezTo>
                <a:cubicBezTo>
                  <a:pt x="419652" y="178222"/>
                  <a:pt x="426684" y="176978"/>
                  <a:pt x="433716" y="176978"/>
                </a:cubicBezTo>
                <a:close/>
                <a:moveTo>
                  <a:pt x="79313" y="176978"/>
                </a:moveTo>
                <a:lnTo>
                  <a:pt x="141789" y="176978"/>
                </a:lnTo>
                <a:cubicBezTo>
                  <a:pt x="146861" y="176978"/>
                  <a:pt x="151934" y="177689"/>
                  <a:pt x="157808" y="179200"/>
                </a:cubicBezTo>
                <a:cubicBezTo>
                  <a:pt x="161101" y="180089"/>
                  <a:pt x="163860" y="182222"/>
                  <a:pt x="165551" y="185155"/>
                </a:cubicBezTo>
                <a:cubicBezTo>
                  <a:pt x="167241" y="188087"/>
                  <a:pt x="167686" y="191642"/>
                  <a:pt x="166797" y="194842"/>
                </a:cubicBezTo>
                <a:cubicBezTo>
                  <a:pt x="165373" y="199819"/>
                  <a:pt x="164216" y="204973"/>
                  <a:pt x="163593" y="210217"/>
                </a:cubicBezTo>
                <a:lnTo>
                  <a:pt x="146772" y="357036"/>
                </a:lnTo>
                <a:cubicBezTo>
                  <a:pt x="144636" y="376499"/>
                  <a:pt x="150688" y="395874"/>
                  <a:pt x="163504" y="410182"/>
                </a:cubicBezTo>
                <a:cubicBezTo>
                  <a:pt x="167419" y="414626"/>
                  <a:pt x="172226" y="418536"/>
                  <a:pt x="177655" y="421914"/>
                </a:cubicBezTo>
                <a:cubicBezTo>
                  <a:pt x="181659" y="424402"/>
                  <a:pt x="183973" y="428846"/>
                  <a:pt x="183617" y="433556"/>
                </a:cubicBezTo>
                <a:lnTo>
                  <a:pt x="173828" y="569799"/>
                </a:lnTo>
                <a:cubicBezTo>
                  <a:pt x="173383" y="576376"/>
                  <a:pt x="167864" y="581530"/>
                  <a:pt x="161190" y="581530"/>
                </a:cubicBezTo>
                <a:lnTo>
                  <a:pt x="59912" y="581530"/>
                </a:lnTo>
                <a:cubicBezTo>
                  <a:pt x="53326" y="581530"/>
                  <a:pt x="47809" y="576376"/>
                  <a:pt x="47275" y="569799"/>
                </a:cubicBezTo>
                <a:lnTo>
                  <a:pt x="35527" y="404494"/>
                </a:lnTo>
                <a:cubicBezTo>
                  <a:pt x="25560" y="403783"/>
                  <a:pt x="16215" y="399251"/>
                  <a:pt x="9540" y="391697"/>
                </a:cubicBezTo>
                <a:cubicBezTo>
                  <a:pt x="2332" y="383520"/>
                  <a:pt x="-1050" y="372678"/>
                  <a:pt x="285" y="361924"/>
                </a:cubicBezTo>
                <a:lnTo>
                  <a:pt x="16571" y="232346"/>
                </a:lnTo>
                <a:cubicBezTo>
                  <a:pt x="20487" y="200796"/>
                  <a:pt x="47453" y="176978"/>
                  <a:pt x="79313" y="176978"/>
                </a:cubicBezTo>
                <a:close/>
                <a:moveTo>
                  <a:pt x="253327" y="151716"/>
                </a:moveTo>
                <a:lnTo>
                  <a:pt x="317935" y="151716"/>
                </a:lnTo>
                <a:cubicBezTo>
                  <a:pt x="350773" y="151716"/>
                  <a:pt x="378449" y="178110"/>
                  <a:pt x="382454" y="213035"/>
                </a:cubicBezTo>
                <a:lnTo>
                  <a:pt x="399273" y="359935"/>
                </a:lnTo>
                <a:cubicBezTo>
                  <a:pt x="400608" y="372199"/>
                  <a:pt x="396871" y="384374"/>
                  <a:pt x="388861" y="393349"/>
                </a:cubicBezTo>
                <a:cubicBezTo>
                  <a:pt x="382009" y="401081"/>
                  <a:pt x="372843" y="405524"/>
                  <a:pt x="362876" y="406146"/>
                </a:cubicBezTo>
                <a:lnTo>
                  <a:pt x="348904" y="594992"/>
                </a:lnTo>
                <a:cubicBezTo>
                  <a:pt x="348370" y="601568"/>
                  <a:pt x="342942" y="606722"/>
                  <a:pt x="336267" y="606722"/>
                </a:cubicBezTo>
                <a:lnTo>
                  <a:pt x="234995" y="606722"/>
                </a:lnTo>
                <a:cubicBezTo>
                  <a:pt x="228410" y="606722"/>
                  <a:pt x="222892" y="601568"/>
                  <a:pt x="222358" y="594992"/>
                </a:cubicBezTo>
                <a:lnTo>
                  <a:pt x="208387" y="406146"/>
                </a:lnTo>
                <a:cubicBezTo>
                  <a:pt x="198509" y="405524"/>
                  <a:pt x="189342" y="401081"/>
                  <a:pt x="182401" y="393349"/>
                </a:cubicBezTo>
                <a:cubicBezTo>
                  <a:pt x="174392" y="384374"/>
                  <a:pt x="170565" y="372199"/>
                  <a:pt x="171989" y="359846"/>
                </a:cubicBezTo>
                <a:lnTo>
                  <a:pt x="188809" y="213035"/>
                </a:lnTo>
                <a:cubicBezTo>
                  <a:pt x="192813" y="178110"/>
                  <a:pt x="220578" y="151716"/>
                  <a:pt x="253327" y="151716"/>
                </a:cubicBezTo>
                <a:close/>
                <a:moveTo>
                  <a:pt x="465000" y="25262"/>
                </a:moveTo>
                <a:cubicBezTo>
                  <a:pt x="499978" y="25262"/>
                  <a:pt x="528333" y="53570"/>
                  <a:pt x="528333" y="88489"/>
                </a:cubicBezTo>
                <a:cubicBezTo>
                  <a:pt x="528333" y="123408"/>
                  <a:pt x="499978" y="151716"/>
                  <a:pt x="465000" y="151716"/>
                </a:cubicBezTo>
                <a:cubicBezTo>
                  <a:pt x="430022" y="151716"/>
                  <a:pt x="401667" y="123408"/>
                  <a:pt x="401667" y="88489"/>
                </a:cubicBezTo>
                <a:cubicBezTo>
                  <a:pt x="401667" y="53570"/>
                  <a:pt x="430022" y="25262"/>
                  <a:pt x="465000" y="25262"/>
                </a:cubicBezTo>
                <a:close/>
                <a:moveTo>
                  <a:pt x="110549" y="25262"/>
                </a:moveTo>
                <a:cubicBezTo>
                  <a:pt x="145488" y="25262"/>
                  <a:pt x="173811" y="53570"/>
                  <a:pt x="173811" y="88489"/>
                </a:cubicBezTo>
                <a:cubicBezTo>
                  <a:pt x="173811" y="123408"/>
                  <a:pt x="145488" y="151716"/>
                  <a:pt x="110549" y="151716"/>
                </a:cubicBezTo>
                <a:cubicBezTo>
                  <a:pt x="75610" y="151716"/>
                  <a:pt x="47287" y="123408"/>
                  <a:pt x="47287" y="88489"/>
                </a:cubicBezTo>
                <a:cubicBezTo>
                  <a:pt x="47287" y="53570"/>
                  <a:pt x="75610" y="25262"/>
                  <a:pt x="110549" y="25262"/>
                </a:cubicBezTo>
                <a:close/>
                <a:moveTo>
                  <a:pt x="285622" y="0"/>
                </a:moveTo>
                <a:cubicBezTo>
                  <a:pt x="320561" y="0"/>
                  <a:pt x="348884" y="28292"/>
                  <a:pt x="348884" y="63192"/>
                </a:cubicBezTo>
                <a:cubicBezTo>
                  <a:pt x="348884" y="98092"/>
                  <a:pt x="320561" y="126384"/>
                  <a:pt x="285622" y="126384"/>
                </a:cubicBezTo>
                <a:cubicBezTo>
                  <a:pt x="250683" y="126384"/>
                  <a:pt x="222360" y="98092"/>
                  <a:pt x="222360" y="63192"/>
                </a:cubicBezTo>
                <a:cubicBezTo>
                  <a:pt x="222360" y="28292"/>
                  <a:pt x="250683" y="0"/>
                  <a:pt x="285622" y="0"/>
                </a:cubicBezTo>
                <a:close/>
              </a:path>
            </a:pathLst>
          </a:custGeom>
          <a:solidFill>
            <a:srgbClr val="FDB220"/>
          </a:solidFill>
          <a:ln>
            <a:noFill/>
          </a:ln>
        </p:spPr>
      </p:sp>
      <p:sp>
        <p:nvSpPr>
          <p:cNvPr id="29" name="different-currencies_66634"/>
          <p:cNvSpPr>
            <a:spLocks noChangeAspect="1"/>
          </p:cNvSpPr>
          <p:nvPr/>
        </p:nvSpPr>
        <p:spPr bwMode="auto">
          <a:xfrm>
            <a:off x="551180" y="3331845"/>
            <a:ext cx="463550" cy="477520"/>
          </a:xfrm>
          <a:custGeom>
            <a:avLst/>
            <a:gdLst>
              <a:gd name="connsiteX0" fmla="*/ 289678 w 561751"/>
              <a:gd name="connsiteY0" fmla="*/ 418094 h 577432"/>
              <a:gd name="connsiteX1" fmla="*/ 325629 w 561751"/>
              <a:gd name="connsiteY1" fmla="*/ 447552 h 577432"/>
              <a:gd name="connsiteX2" fmla="*/ 289678 w 561751"/>
              <a:gd name="connsiteY2" fmla="*/ 476089 h 577432"/>
              <a:gd name="connsiteX3" fmla="*/ 273108 w 561751"/>
              <a:gd name="connsiteY3" fmla="*/ 325037 h 577432"/>
              <a:gd name="connsiteX4" fmla="*/ 273108 w 561751"/>
              <a:gd name="connsiteY4" fmla="*/ 376670 h 577432"/>
              <a:gd name="connsiteX5" fmla="*/ 239820 w 561751"/>
              <a:gd name="connsiteY5" fmla="*/ 349931 h 577432"/>
              <a:gd name="connsiteX6" fmla="*/ 273108 w 561751"/>
              <a:gd name="connsiteY6" fmla="*/ 325037 h 577432"/>
              <a:gd name="connsiteX7" fmla="*/ 281337 w 561751"/>
              <a:gd name="connsiteY7" fmla="*/ 269795 h 577432"/>
              <a:gd name="connsiteX8" fmla="*/ 273037 w 561751"/>
              <a:gd name="connsiteY8" fmla="*/ 279927 h 577432"/>
              <a:gd name="connsiteX9" fmla="*/ 273037 w 561751"/>
              <a:gd name="connsiteY9" fmla="*/ 295585 h 577432"/>
              <a:gd name="connsiteX10" fmla="*/ 203869 w 561751"/>
              <a:gd name="connsiteY10" fmla="*/ 356376 h 577432"/>
              <a:gd name="connsiteX11" fmla="*/ 273037 w 561751"/>
              <a:gd name="connsiteY11" fmla="*/ 415324 h 577432"/>
              <a:gd name="connsiteX12" fmla="*/ 273037 w 561751"/>
              <a:gd name="connsiteY12" fmla="*/ 476115 h 577432"/>
              <a:gd name="connsiteX13" fmla="*/ 216781 w 561751"/>
              <a:gd name="connsiteY13" fmla="*/ 433745 h 577432"/>
              <a:gd name="connsiteX14" fmla="*/ 199258 w 561751"/>
              <a:gd name="connsiteY14" fmla="*/ 452167 h 577432"/>
              <a:gd name="connsiteX15" fmla="*/ 273037 w 561751"/>
              <a:gd name="connsiteY15" fmla="*/ 505589 h 577432"/>
              <a:gd name="connsiteX16" fmla="*/ 273037 w 561751"/>
              <a:gd name="connsiteY16" fmla="*/ 523089 h 577432"/>
              <a:gd name="connsiteX17" fmla="*/ 281337 w 561751"/>
              <a:gd name="connsiteY17" fmla="*/ 533221 h 577432"/>
              <a:gd name="connsiteX18" fmla="*/ 289637 w 561751"/>
              <a:gd name="connsiteY18" fmla="*/ 523089 h 577432"/>
              <a:gd name="connsiteX19" fmla="*/ 289637 w 561751"/>
              <a:gd name="connsiteY19" fmla="*/ 505589 h 577432"/>
              <a:gd name="connsiteX20" fmla="*/ 362494 w 561751"/>
              <a:gd name="connsiteY20" fmla="*/ 443877 h 577432"/>
              <a:gd name="connsiteX21" fmla="*/ 289637 w 561751"/>
              <a:gd name="connsiteY21" fmla="*/ 380323 h 577432"/>
              <a:gd name="connsiteX22" fmla="*/ 289637 w 561751"/>
              <a:gd name="connsiteY22" fmla="*/ 325059 h 577432"/>
              <a:gd name="connsiteX23" fmla="*/ 340360 w 561751"/>
              <a:gd name="connsiteY23" fmla="*/ 356376 h 577432"/>
              <a:gd name="connsiteX24" fmla="*/ 358805 w 561751"/>
              <a:gd name="connsiteY24" fmla="*/ 338875 h 577432"/>
              <a:gd name="connsiteX25" fmla="*/ 289637 w 561751"/>
              <a:gd name="connsiteY25" fmla="*/ 295585 h 577432"/>
              <a:gd name="connsiteX26" fmla="*/ 289637 w 561751"/>
              <a:gd name="connsiteY26" fmla="*/ 279927 h 577432"/>
              <a:gd name="connsiteX27" fmla="*/ 281337 w 561751"/>
              <a:gd name="connsiteY27" fmla="*/ 269795 h 577432"/>
              <a:gd name="connsiteX28" fmla="*/ 280415 w 561751"/>
              <a:gd name="connsiteY28" fmla="*/ 226505 h 577432"/>
              <a:gd name="connsiteX29" fmla="*/ 456562 w 561751"/>
              <a:gd name="connsiteY29" fmla="*/ 401508 h 577432"/>
              <a:gd name="connsiteX30" fmla="*/ 280415 w 561751"/>
              <a:gd name="connsiteY30" fmla="*/ 577432 h 577432"/>
              <a:gd name="connsiteX31" fmla="*/ 105190 w 561751"/>
              <a:gd name="connsiteY31" fmla="*/ 401508 h 577432"/>
              <a:gd name="connsiteX32" fmla="*/ 280415 w 561751"/>
              <a:gd name="connsiteY32" fmla="*/ 226505 h 577432"/>
              <a:gd name="connsiteX33" fmla="*/ 421555 w 561751"/>
              <a:gd name="connsiteY33" fmla="*/ 69978 h 577432"/>
              <a:gd name="connsiteX34" fmla="*/ 561751 w 561751"/>
              <a:gd name="connsiteY34" fmla="*/ 210866 h 577432"/>
              <a:gd name="connsiteX35" fmla="*/ 481507 w 561751"/>
              <a:gd name="connsiteY35" fmla="*/ 337020 h 577432"/>
              <a:gd name="connsiteX36" fmla="*/ 462138 w 561751"/>
              <a:gd name="connsiteY36" fmla="*/ 294662 h 577432"/>
              <a:gd name="connsiteX37" fmla="*/ 485197 w 561751"/>
              <a:gd name="connsiteY37" fmla="*/ 274403 h 577432"/>
              <a:gd name="connsiteX38" fmla="*/ 472284 w 561751"/>
              <a:gd name="connsiteY38" fmla="*/ 259670 h 577432"/>
              <a:gd name="connsiteX39" fmla="*/ 454759 w 561751"/>
              <a:gd name="connsiteY39" fmla="*/ 262432 h 577432"/>
              <a:gd name="connsiteX40" fmla="*/ 436312 w 561751"/>
              <a:gd name="connsiteY40" fmla="*/ 259670 h 577432"/>
              <a:gd name="connsiteX41" fmla="*/ 414176 w 561751"/>
              <a:gd name="connsiteY41" fmla="*/ 239412 h 577432"/>
              <a:gd name="connsiteX42" fmla="*/ 416943 w 561751"/>
              <a:gd name="connsiteY42" fmla="*/ 228362 h 577432"/>
              <a:gd name="connsiteX43" fmla="*/ 416021 w 561751"/>
              <a:gd name="connsiteY43" fmla="*/ 222837 h 577432"/>
              <a:gd name="connsiteX44" fmla="*/ 434468 w 561751"/>
              <a:gd name="connsiteY44" fmla="*/ 222837 h 577432"/>
              <a:gd name="connsiteX45" fmla="*/ 448303 w 561751"/>
              <a:gd name="connsiteY45" fmla="*/ 211787 h 577432"/>
              <a:gd name="connsiteX46" fmla="*/ 434468 w 561751"/>
              <a:gd name="connsiteY46" fmla="*/ 199816 h 577432"/>
              <a:gd name="connsiteX47" fmla="*/ 408642 w 561751"/>
              <a:gd name="connsiteY47" fmla="*/ 199816 h 577432"/>
              <a:gd name="connsiteX48" fmla="*/ 401263 w 561751"/>
              <a:gd name="connsiteY48" fmla="*/ 177716 h 577432"/>
              <a:gd name="connsiteX49" fmla="*/ 428011 w 561751"/>
              <a:gd name="connsiteY49" fmla="*/ 154695 h 577432"/>
              <a:gd name="connsiteX50" fmla="*/ 466750 w 561751"/>
              <a:gd name="connsiteY50" fmla="*/ 182320 h 577432"/>
              <a:gd name="connsiteX51" fmla="*/ 484274 w 561751"/>
              <a:gd name="connsiteY51" fmla="*/ 166666 h 577432"/>
              <a:gd name="connsiteX52" fmla="*/ 424322 w 561751"/>
              <a:gd name="connsiteY52" fmla="*/ 126149 h 577432"/>
              <a:gd name="connsiteX53" fmla="*/ 366214 w 561751"/>
              <a:gd name="connsiteY53" fmla="*/ 175874 h 577432"/>
              <a:gd name="connsiteX54" fmla="*/ 372671 w 561751"/>
              <a:gd name="connsiteY54" fmla="*/ 199816 h 577432"/>
              <a:gd name="connsiteX55" fmla="*/ 368059 w 561751"/>
              <a:gd name="connsiteY55" fmla="*/ 199816 h 577432"/>
              <a:gd name="connsiteX56" fmla="*/ 357913 w 561751"/>
              <a:gd name="connsiteY56" fmla="*/ 206261 h 577432"/>
              <a:gd name="connsiteX57" fmla="*/ 282281 w 561751"/>
              <a:gd name="connsiteY57" fmla="*/ 191528 h 577432"/>
              <a:gd name="connsiteX58" fmla="*/ 421555 w 561751"/>
              <a:gd name="connsiteY58" fmla="*/ 69978 h 577432"/>
              <a:gd name="connsiteX59" fmla="*/ 93180 w 561751"/>
              <a:gd name="connsiteY59" fmla="*/ 56187 h 577432"/>
              <a:gd name="connsiteX60" fmla="*/ 72883 w 561751"/>
              <a:gd name="connsiteY60" fmla="*/ 73688 h 577432"/>
              <a:gd name="connsiteX61" fmla="*/ 76574 w 561751"/>
              <a:gd name="connsiteY61" fmla="*/ 82899 h 577432"/>
              <a:gd name="connsiteX62" fmla="*/ 107019 w 561751"/>
              <a:gd name="connsiteY62" fmla="*/ 133559 h 577432"/>
              <a:gd name="connsiteX63" fmla="*/ 93180 w 561751"/>
              <a:gd name="connsiteY63" fmla="*/ 133559 h 577432"/>
              <a:gd name="connsiteX64" fmla="*/ 83954 w 561751"/>
              <a:gd name="connsiteY64" fmla="*/ 141849 h 577432"/>
              <a:gd name="connsiteX65" fmla="*/ 93180 w 561751"/>
              <a:gd name="connsiteY65" fmla="*/ 151060 h 577432"/>
              <a:gd name="connsiteX66" fmla="*/ 118090 w 561751"/>
              <a:gd name="connsiteY66" fmla="*/ 151060 h 577432"/>
              <a:gd name="connsiteX67" fmla="*/ 121780 w 561751"/>
              <a:gd name="connsiteY67" fmla="*/ 158429 h 577432"/>
              <a:gd name="connsiteX68" fmla="*/ 121780 w 561751"/>
              <a:gd name="connsiteY68" fmla="*/ 164876 h 577432"/>
              <a:gd name="connsiteX69" fmla="*/ 93180 w 561751"/>
              <a:gd name="connsiteY69" fmla="*/ 164876 h 577432"/>
              <a:gd name="connsiteX70" fmla="*/ 83954 w 561751"/>
              <a:gd name="connsiteY70" fmla="*/ 174087 h 577432"/>
              <a:gd name="connsiteX71" fmla="*/ 93180 w 561751"/>
              <a:gd name="connsiteY71" fmla="*/ 182377 h 577432"/>
              <a:gd name="connsiteX72" fmla="*/ 121780 w 561751"/>
              <a:gd name="connsiteY72" fmla="*/ 182377 h 577432"/>
              <a:gd name="connsiteX73" fmla="*/ 121780 w 561751"/>
              <a:gd name="connsiteY73" fmla="*/ 205404 h 577432"/>
              <a:gd name="connsiteX74" fmla="*/ 140231 w 561751"/>
              <a:gd name="connsiteY74" fmla="*/ 224748 h 577432"/>
              <a:gd name="connsiteX75" fmla="*/ 158683 w 561751"/>
              <a:gd name="connsiteY75" fmla="*/ 205404 h 577432"/>
              <a:gd name="connsiteX76" fmla="*/ 158683 w 561751"/>
              <a:gd name="connsiteY76" fmla="*/ 182377 h 577432"/>
              <a:gd name="connsiteX77" fmla="*/ 187283 w 561751"/>
              <a:gd name="connsiteY77" fmla="*/ 182377 h 577432"/>
              <a:gd name="connsiteX78" fmla="*/ 196508 w 561751"/>
              <a:gd name="connsiteY78" fmla="*/ 174087 h 577432"/>
              <a:gd name="connsiteX79" fmla="*/ 187283 w 561751"/>
              <a:gd name="connsiteY79" fmla="*/ 164876 h 577432"/>
              <a:gd name="connsiteX80" fmla="*/ 158683 w 561751"/>
              <a:gd name="connsiteY80" fmla="*/ 164876 h 577432"/>
              <a:gd name="connsiteX81" fmla="*/ 158683 w 561751"/>
              <a:gd name="connsiteY81" fmla="*/ 158429 h 577432"/>
              <a:gd name="connsiteX82" fmla="*/ 162373 w 561751"/>
              <a:gd name="connsiteY82" fmla="*/ 151060 h 577432"/>
              <a:gd name="connsiteX83" fmla="*/ 187283 w 561751"/>
              <a:gd name="connsiteY83" fmla="*/ 151060 h 577432"/>
              <a:gd name="connsiteX84" fmla="*/ 196508 w 561751"/>
              <a:gd name="connsiteY84" fmla="*/ 141849 h 577432"/>
              <a:gd name="connsiteX85" fmla="*/ 187283 w 561751"/>
              <a:gd name="connsiteY85" fmla="*/ 133559 h 577432"/>
              <a:gd name="connsiteX86" fmla="*/ 173444 w 561751"/>
              <a:gd name="connsiteY86" fmla="*/ 133559 h 577432"/>
              <a:gd name="connsiteX87" fmla="*/ 203889 w 561751"/>
              <a:gd name="connsiteY87" fmla="*/ 82899 h 577432"/>
              <a:gd name="connsiteX88" fmla="*/ 206657 w 561751"/>
              <a:gd name="connsiteY88" fmla="*/ 73688 h 577432"/>
              <a:gd name="connsiteX89" fmla="*/ 187283 w 561751"/>
              <a:gd name="connsiteY89" fmla="*/ 56187 h 577432"/>
              <a:gd name="connsiteX90" fmla="*/ 171599 w 561751"/>
              <a:gd name="connsiteY90" fmla="*/ 67240 h 577432"/>
              <a:gd name="connsiteX91" fmla="*/ 140231 w 561751"/>
              <a:gd name="connsiteY91" fmla="*/ 126190 h 577432"/>
              <a:gd name="connsiteX92" fmla="*/ 108864 w 561751"/>
              <a:gd name="connsiteY92" fmla="*/ 67240 h 577432"/>
              <a:gd name="connsiteX93" fmla="*/ 93180 w 561751"/>
              <a:gd name="connsiteY93" fmla="*/ 56187 h 577432"/>
              <a:gd name="connsiteX94" fmla="*/ 140231 w 561751"/>
              <a:gd name="connsiteY94" fmla="*/ 0 h 577432"/>
              <a:gd name="connsiteX95" fmla="*/ 277695 w 561751"/>
              <a:gd name="connsiteY95" fmla="*/ 110532 h 577432"/>
              <a:gd name="connsiteX96" fmla="*/ 246327 w 561751"/>
              <a:gd name="connsiteY96" fmla="*/ 194351 h 577432"/>
              <a:gd name="connsiteX97" fmla="*/ 110709 w 561751"/>
              <a:gd name="connsiteY97" fmla="*/ 277250 h 577432"/>
              <a:gd name="connsiteX98" fmla="*/ 0 w 561751"/>
              <a:gd name="connsiteY98" fmla="*/ 140007 h 577432"/>
              <a:gd name="connsiteX99" fmla="*/ 140231 w 561751"/>
              <a:gd name="connsiteY99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561751" h="577432">
                <a:moveTo>
                  <a:pt x="289678" y="418094"/>
                </a:moveTo>
                <a:cubicBezTo>
                  <a:pt x="305349" y="421776"/>
                  <a:pt x="325629" y="427300"/>
                  <a:pt x="325629" y="447552"/>
                </a:cubicBezTo>
                <a:cubicBezTo>
                  <a:pt x="325629" y="466883"/>
                  <a:pt x="307193" y="474248"/>
                  <a:pt x="289678" y="476089"/>
                </a:cubicBezTo>
                <a:close/>
                <a:moveTo>
                  <a:pt x="273108" y="325037"/>
                </a:moveTo>
                <a:lnTo>
                  <a:pt x="273108" y="376670"/>
                </a:lnTo>
                <a:cubicBezTo>
                  <a:pt x="250916" y="372982"/>
                  <a:pt x="239820" y="363762"/>
                  <a:pt x="239820" y="349931"/>
                </a:cubicBezTo>
                <a:cubicBezTo>
                  <a:pt x="239820" y="337023"/>
                  <a:pt x="252765" y="325959"/>
                  <a:pt x="273108" y="325037"/>
                </a:cubicBezTo>
                <a:close/>
                <a:moveTo>
                  <a:pt x="281337" y="269795"/>
                </a:moveTo>
                <a:cubicBezTo>
                  <a:pt x="276726" y="269795"/>
                  <a:pt x="273037" y="275322"/>
                  <a:pt x="273037" y="279927"/>
                </a:cubicBezTo>
                <a:lnTo>
                  <a:pt x="273037" y="295585"/>
                </a:lnTo>
                <a:cubicBezTo>
                  <a:pt x="236148" y="296506"/>
                  <a:pt x="203869" y="316770"/>
                  <a:pt x="203869" y="356376"/>
                </a:cubicBezTo>
                <a:cubicBezTo>
                  <a:pt x="203869" y="388613"/>
                  <a:pt x="229692" y="407034"/>
                  <a:pt x="273037" y="415324"/>
                </a:cubicBezTo>
                <a:lnTo>
                  <a:pt x="273037" y="476115"/>
                </a:lnTo>
                <a:cubicBezTo>
                  <a:pt x="224158" y="474272"/>
                  <a:pt x="249981" y="433745"/>
                  <a:pt x="216781" y="433745"/>
                </a:cubicBezTo>
                <a:cubicBezTo>
                  <a:pt x="205714" y="433745"/>
                  <a:pt x="199258" y="440193"/>
                  <a:pt x="199258" y="452167"/>
                </a:cubicBezTo>
                <a:cubicBezTo>
                  <a:pt x="199258" y="475193"/>
                  <a:pt x="223236" y="504668"/>
                  <a:pt x="273037" y="505589"/>
                </a:cubicBezTo>
                <a:lnTo>
                  <a:pt x="273037" y="523089"/>
                </a:lnTo>
                <a:cubicBezTo>
                  <a:pt x="273037" y="528615"/>
                  <a:pt x="276726" y="533221"/>
                  <a:pt x="281337" y="533221"/>
                </a:cubicBezTo>
                <a:cubicBezTo>
                  <a:pt x="285948" y="533221"/>
                  <a:pt x="289637" y="528615"/>
                  <a:pt x="289637" y="523089"/>
                </a:cubicBezTo>
                <a:lnTo>
                  <a:pt x="289637" y="505589"/>
                </a:lnTo>
                <a:cubicBezTo>
                  <a:pt x="332982" y="502825"/>
                  <a:pt x="362494" y="483483"/>
                  <a:pt x="362494" y="443877"/>
                </a:cubicBezTo>
                <a:cubicBezTo>
                  <a:pt x="362494" y="399666"/>
                  <a:pt x="328371" y="388613"/>
                  <a:pt x="289637" y="380323"/>
                </a:cubicBezTo>
                <a:lnTo>
                  <a:pt x="289637" y="325059"/>
                </a:lnTo>
                <a:cubicBezTo>
                  <a:pt x="321916" y="325980"/>
                  <a:pt x="321916" y="356376"/>
                  <a:pt x="340360" y="356376"/>
                </a:cubicBezTo>
                <a:cubicBezTo>
                  <a:pt x="350505" y="356376"/>
                  <a:pt x="358805" y="349928"/>
                  <a:pt x="358805" y="338875"/>
                </a:cubicBezTo>
                <a:cubicBezTo>
                  <a:pt x="358805" y="310322"/>
                  <a:pt x="312693" y="295585"/>
                  <a:pt x="289637" y="295585"/>
                </a:cubicBezTo>
                <a:lnTo>
                  <a:pt x="289637" y="279927"/>
                </a:lnTo>
                <a:cubicBezTo>
                  <a:pt x="289637" y="275322"/>
                  <a:pt x="285948" y="269795"/>
                  <a:pt x="281337" y="269795"/>
                </a:cubicBezTo>
                <a:close/>
                <a:moveTo>
                  <a:pt x="280415" y="226505"/>
                </a:moveTo>
                <a:cubicBezTo>
                  <a:pt x="377250" y="226505"/>
                  <a:pt x="456562" y="304796"/>
                  <a:pt x="456562" y="401508"/>
                </a:cubicBezTo>
                <a:cubicBezTo>
                  <a:pt x="456562" y="498220"/>
                  <a:pt x="377250" y="577432"/>
                  <a:pt x="280415" y="577432"/>
                </a:cubicBezTo>
                <a:cubicBezTo>
                  <a:pt x="183580" y="577432"/>
                  <a:pt x="105190" y="498220"/>
                  <a:pt x="105190" y="401508"/>
                </a:cubicBezTo>
                <a:cubicBezTo>
                  <a:pt x="105190" y="304796"/>
                  <a:pt x="183580" y="226505"/>
                  <a:pt x="280415" y="226505"/>
                </a:cubicBezTo>
                <a:close/>
                <a:moveTo>
                  <a:pt x="421555" y="69978"/>
                </a:moveTo>
                <a:cubicBezTo>
                  <a:pt x="499032" y="69978"/>
                  <a:pt x="561751" y="133516"/>
                  <a:pt x="561751" y="210866"/>
                </a:cubicBezTo>
                <a:cubicBezTo>
                  <a:pt x="561751" y="266116"/>
                  <a:pt x="528547" y="314920"/>
                  <a:pt x="481507" y="337020"/>
                </a:cubicBezTo>
                <a:cubicBezTo>
                  <a:pt x="475973" y="322287"/>
                  <a:pt x="469517" y="307553"/>
                  <a:pt x="462138" y="294662"/>
                </a:cubicBezTo>
                <a:cubicBezTo>
                  <a:pt x="474128" y="293741"/>
                  <a:pt x="485197" y="288216"/>
                  <a:pt x="485197" y="274403"/>
                </a:cubicBezTo>
                <a:cubicBezTo>
                  <a:pt x="485197" y="266116"/>
                  <a:pt x="480585" y="259670"/>
                  <a:pt x="472284" y="259670"/>
                </a:cubicBezTo>
                <a:cubicBezTo>
                  <a:pt x="468594" y="259670"/>
                  <a:pt x="458449" y="262432"/>
                  <a:pt x="454759" y="262432"/>
                </a:cubicBezTo>
                <a:cubicBezTo>
                  <a:pt x="448303" y="262432"/>
                  <a:pt x="442769" y="260591"/>
                  <a:pt x="436312" y="259670"/>
                </a:cubicBezTo>
                <a:cubicBezTo>
                  <a:pt x="428934" y="252303"/>
                  <a:pt x="422477" y="245857"/>
                  <a:pt x="414176" y="239412"/>
                </a:cubicBezTo>
                <a:cubicBezTo>
                  <a:pt x="416021" y="235728"/>
                  <a:pt x="416943" y="232045"/>
                  <a:pt x="416943" y="228362"/>
                </a:cubicBezTo>
                <a:cubicBezTo>
                  <a:pt x="416943" y="225599"/>
                  <a:pt x="416943" y="224678"/>
                  <a:pt x="416021" y="222837"/>
                </a:cubicBezTo>
                <a:lnTo>
                  <a:pt x="434468" y="222837"/>
                </a:lnTo>
                <a:cubicBezTo>
                  <a:pt x="443691" y="222837"/>
                  <a:pt x="448303" y="219153"/>
                  <a:pt x="448303" y="211787"/>
                </a:cubicBezTo>
                <a:cubicBezTo>
                  <a:pt x="448303" y="203499"/>
                  <a:pt x="443691" y="199816"/>
                  <a:pt x="434468" y="199816"/>
                </a:cubicBezTo>
                <a:lnTo>
                  <a:pt x="408642" y="199816"/>
                </a:lnTo>
                <a:cubicBezTo>
                  <a:pt x="404953" y="193370"/>
                  <a:pt x="401263" y="185082"/>
                  <a:pt x="401263" y="177716"/>
                </a:cubicBezTo>
                <a:cubicBezTo>
                  <a:pt x="401263" y="162061"/>
                  <a:pt x="414176" y="154695"/>
                  <a:pt x="428011" y="154695"/>
                </a:cubicBezTo>
                <a:cubicBezTo>
                  <a:pt x="459371" y="154695"/>
                  <a:pt x="446458" y="182320"/>
                  <a:pt x="466750" y="182320"/>
                </a:cubicBezTo>
                <a:cubicBezTo>
                  <a:pt x="477818" y="182320"/>
                  <a:pt x="484274" y="176795"/>
                  <a:pt x="484274" y="166666"/>
                </a:cubicBezTo>
                <a:cubicBezTo>
                  <a:pt x="484274" y="148249"/>
                  <a:pt x="464905" y="126149"/>
                  <a:pt x="424322" y="126149"/>
                </a:cubicBezTo>
                <a:cubicBezTo>
                  <a:pt x="391117" y="126149"/>
                  <a:pt x="366214" y="146407"/>
                  <a:pt x="366214" y="175874"/>
                </a:cubicBezTo>
                <a:cubicBezTo>
                  <a:pt x="366214" y="184161"/>
                  <a:pt x="368059" y="193370"/>
                  <a:pt x="372671" y="199816"/>
                </a:cubicBezTo>
                <a:lnTo>
                  <a:pt x="368059" y="199816"/>
                </a:lnTo>
                <a:cubicBezTo>
                  <a:pt x="362525" y="199816"/>
                  <a:pt x="359758" y="202578"/>
                  <a:pt x="357913" y="206261"/>
                </a:cubicBezTo>
                <a:cubicBezTo>
                  <a:pt x="334855" y="197053"/>
                  <a:pt x="309029" y="191528"/>
                  <a:pt x="282281" y="191528"/>
                </a:cubicBezTo>
                <a:cubicBezTo>
                  <a:pt x="291504" y="123386"/>
                  <a:pt x="350534" y="69978"/>
                  <a:pt x="421555" y="69978"/>
                </a:cubicBezTo>
                <a:close/>
                <a:moveTo>
                  <a:pt x="93180" y="56187"/>
                </a:moveTo>
                <a:cubicBezTo>
                  <a:pt x="84877" y="56187"/>
                  <a:pt x="72883" y="60792"/>
                  <a:pt x="72883" y="73688"/>
                </a:cubicBezTo>
                <a:cubicBezTo>
                  <a:pt x="72883" y="76451"/>
                  <a:pt x="74729" y="80135"/>
                  <a:pt x="76574" y="82899"/>
                </a:cubicBezTo>
                <a:lnTo>
                  <a:pt x="107019" y="133559"/>
                </a:lnTo>
                <a:lnTo>
                  <a:pt x="93180" y="133559"/>
                </a:lnTo>
                <a:cubicBezTo>
                  <a:pt x="87645" y="133559"/>
                  <a:pt x="83954" y="137243"/>
                  <a:pt x="83954" y="141849"/>
                </a:cubicBezTo>
                <a:cubicBezTo>
                  <a:pt x="83954" y="147375"/>
                  <a:pt x="87645" y="151060"/>
                  <a:pt x="93180" y="151060"/>
                </a:cubicBezTo>
                <a:lnTo>
                  <a:pt x="118090" y="151060"/>
                </a:lnTo>
                <a:lnTo>
                  <a:pt x="121780" y="158429"/>
                </a:lnTo>
                <a:lnTo>
                  <a:pt x="121780" y="164876"/>
                </a:lnTo>
                <a:lnTo>
                  <a:pt x="93180" y="164876"/>
                </a:lnTo>
                <a:cubicBezTo>
                  <a:pt x="87645" y="164876"/>
                  <a:pt x="83954" y="168561"/>
                  <a:pt x="83954" y="174087"/>
                </a:cubicBezTo>
                <a:cubicBezTo>
                  <a:pt x="83954" y="178693"/>
                  <a:pt x="87645" y="182377"/>
                  <a:pt x="93180" y="182377"/>
                </a:cubicBezTo>
                <a:lnTo>
                  <a:pt x="121780" y="182377"/>
                </a:lnTo>
                <a:lnTo>
                  <a:pt x="121780" y="205404"/>
                </a:lnTo>
                <a:cubicBezTo>
                  <a:pt x="121780" y="217379"/>
                  <a:pt x="128238" y="224748"/>
                  <a:pt x="140231" y="224748"/>
                </a:cubicBezTo>
                <a:cubicBezTo>
                  <a:pt x="152225" y="224748"/>
                  <a:pt x="158683" y="217379"/>
                  <a:pt x="158683" y="205404"/>
                </a:cubicBezTo>
                <a:lnTo>
                  <a:pt x="158683" y="182377"/>
                </a:lnTo>
                <a:lnTo>
                  <a:pt x="187283" y="182377"/>
                </a:lnTo>
                <a:cubicBezTo>
                  <a:pt x="192818" y="182377"/>
                  <a:pt x="196508" y="178693"/>
                  <a:pt x="196508" y="174087"/>
                </a:cubicBezTo>
                <a:cubicBezTo>
                  <a:pt x="196508" y="168561"/>
                  <a:pt x="192818" y="164876"/>
                  <a:pt x="187283" y="164876"/>
                </a:cubicBezTo>
                <a:lnTo>
                  <a:pt x="158683" y="164876"/>
                </a:lnTo>
                <a:lnTo>
                  <a:pt x="158683" y="158429"/>
                </a:lnTo>
                <a:lnTo>
                  <a:pt x="162373" y="151060"/>
                </a:lnTo>
                <a:lnTo>
                  <a:pt x="187283" y="151060"/>
                </a:lnTo>
                <a:cubicBezTo>
                  <a:pt x="192818" y="151060"/>
                  <a:pt x="196508" y="147375"/>
                  <a:pt x="196508" y="141849"/>
                </a:cubicBezTo>
                <a:cubicBezTo>
                  <a:pt x="196508" y="137243"/>
                  <a:pt x="192818" y="133559"/>
                  <a:pt x="187283" y="133559"/>
                </a:cubicBezTo>
                <a:lnTo>
                  <a:pt x="173444" y="133559"/>
                </a:lnTo>
                <a:lnTo>
                  <a:pt x="203889" y="82899"/>
                </a:lnTo>
                <a:cubicBezTo>
                  <a:pt x="205734" y="80135"/>
                  <a:pt x="206657" y="76451"/>
                  <a:pt x="206657" y="73688"/>
                </a:cubicBezTo>
                <a:cubicBezTo>
                  <a:pt x="206657" y="60792"/>
                  <a:pt x="195586" y="56187"/>
                  <a:pt x="187283" y="56187"/>
                </a:cubicBezTo>
                <a:cubicBezTo>
                  <a:pt x="177134" y="56187"/>
                  <a:pt x="172521" y="63556"/>
                  <a:pt x="171599" y="67240"/>
                </a:cubicBezTo>
                <a:lnTo>
                  <a:pt x="140231" y="126190"/>
                </a:lnTo>
                <a:lnTo>
                  <a:pt x="108864" y="67240"/>
                </a:lnTo>
                <a:cubicBezTo>
                  <a:pt x="107019" y="63556"/>
                  <a:pt x="103328" y="56187"/>
                  <a:pt x="93180" y="56187"/>
                </a:cubicBezTo>
                <a:close/>
                <a:moveTo>
                  <a:pt x="140231" y="0"/>
                </a:moveTo>
                <a:cubicBezTo>
                  <a:pt x="207579" y="0"/>
                  <a:pt x="263856" y="46976"/>
                  <a:pt x="277695" y="110532"/>
                </a:cubicBezTo>
                <a:cubicBezTo>
                  <a:pt x="260166" y="134480"/>
                  <a:pt x="249095" y="163034"/>
                  <a:pt x="246327" y="194351"/>
                </a:cubicBezTo>
                <a:cubicBezTo>
                  <a:pt x="190973" y="203562"/>
                  <a:pt x="142999" y="233958"/>
                  <a:pt x="110709" y="277250"/>
                </a:cubicBezTo>
                <a:cubicBezTo>
                  <a:pt x="47051" y="264355"/>
                  <a:pt x="0" y="208168"/>
                  <a:pt x="0" y="140007"/>
                </a:cubicBezTo>
                <a:cubicBezTo>
                  <a:pt x="0" y="62635"/>
                  <a:pt x="62735" y="0"/>
                  <a:pt x="140231" y="0"/>
                </a:cubicBezTo>
                <a:close/>
              </a:path>
            </a:pathLst>
          </a:custGeom>
          <a:solidFill>
            <a:srgbClr val="0D4769"/>
          </a:solidFill>
          <a:ln>
            <a:noFill/>
          </a:ln>
        </p:spPr>
      </p:sp>
      <p:sp>
        <p:nvSpPr>
          <p:cNvPr id="23" name="diagram_134488"/>
          <p:cNvSpPr>
            <a:spLocks noChangeAspect="1"/>
          </p:cNvSpPr>
          <p:nvPr/>
        </p:nvSpPr>
        <p:spPr bwMode="auto">
          <a:xfrm>
            <a:off x="535305" y="1796415"/>
            <a:ext cx="488950" cy="440055"/>
          </a:xfrm>
          <a:custGeom>
            <a:avLst/>
            <a:gdLst>
              <a:gd name="T0" fmla="*/ 707 w 800"/>
              <a:gd name="T1" fmla="*/ 507 h 720"/>
              <a:gd name="T2" fmla="*/ 707 w 800"/>
              <a:gd name="T3" fmla="*/ 347 h 720"/>
              <a:gd name="T4" fmla="*/ 413 w 800"/>
              <a:gd name="T5" fmla="*/ 347 h 720"/>
              <a:gd name="T6" fmla="*/ 413 w 800"/>
              <a:gd name="T7" fmla="*/ 213 h 720"/>
              <a:gd name="T8" fmla="*/ 507 w 800"/>
              <a:gd name="T9" fmla="*/ 213 h 720"/>
              <a:gd name="T10" fmla="*/ 507 w 800"/>
              <a:gd name="T11" fmla="*/ 0 h 720"/>
              <a:gd name="T12" fmla="*/ 293 w 800"/>
              <a:gd name="T13" fmla="*/ 0 h 720"/>
              <a:gd name="T14" fmla="*/ 293 w 800"/>
              <a:gd name="T15" fmla="*/ 213 h 720"/>
              <a:gd name="T16" fmla="*/ 387 w 800"/>
              <a:gd name="T17" fmla="*/ 213 h 720"/>
              <a:gd name="T18" fmla="*/ 387 w 800"/>
              <a:gd name="T19" fmla="*/ 347 h 720"/>
              <a:gd name="T20" fmla="*/ 93 w 800"/>
              <a:gd name="T21" fmla="*/ 347 h 720"/>
              <a:gd name="T22" fmla="*/ 93 w 800"/>
              <a:gd name="T23" fmla="*/ 507 h 720"/>
              <a:gd name="T24" fmla="*/ 0 w 800"/>
              <a:gd name="T25" fmla="*/ 507 h 720"/>
              <a:gd name="T26" fmla="*/ 0 w 800"/>
              <a:gd name="T27" fmla="*/ 720 h 720"/>
              <a:gd name="T28" fmla="*/ 213 w 800"/>
              <a:gd name="T29" fmla="*/ 720 h 720"/>
              <a:gd name="T30" fmla="*/ 213 w 800"/>
              <a:gd name="T31" fmla="*/ 507 h 720"/>
              <a:gd name="T32" fmla="*/ 120 w 800"/>
              <a:gd name="T33" fmla="*/ 507 h 720"/>
              <a:gd name="T34" fmla="*/ 120 w 800"/>
              <a:gd name="T35" fmla="*/ 373 h 720"/>
              <a:gd name="T36" fmla="*/ 387 w 800"/>
              <a:gd name="T37" fmla="*/ 373 h 720"/>
              <a:gd name="T38" fmla="*/ 387 w 800"/>
              <a:gd name="T39" fmla="*/ 507 h 720"/>
              <a:gd name="T40" fmla="*/ 293 w 800"/>
              <a:gd name="T41" fmla="*/ 507 h 720"/>
              <a:gd name="T42" fmla="*/ 293 w 800"/>
              <a:gd name="T43" fmla="*/ 720 h 720"/>
              <a:gd name="T44" fmla="*/ 507 w 800"/>
              <a:gd name="T45" fmla="*/ 720 h 720"/>
              <a:gd name="T46" fmla="*/ 507 w 800"/>
              <a:gd name="T47" fmla="*/ 507 h 720"/>
              <a:gd name="T48" fmla="*/ 413 w 800"/>
              <a:gd name="T49" fmla="*/ 507 h 720"/>
              <a:gd name="T50" fmla="*/ 413 w 800"/>
              <a:gd name="T51" fmla="*/ 373 h 720"/>
              <a:gd name="T52" fmla="*/ 680 w 800"/>
              <a:gd name="T53" fmla="*/ 373 h 720"/>
              <a:gd name="T54" fmla="*/ 680 w 800"/>
              <a:gd name="T55" fmla="*/ 507 h 720"/>
              <a:gd name="T56" fmla="*/ 587 w 800"/>
              <a:gd name="T57" fmla="*/ 507 h 720"/>
              <a:gd name="T58" fmla="*/ 587 w 800"/>
              <a:gd name="T59" fmla="*/ 720 h 720"/>
              <a:gd name="T60" fmla="*/ 800 w 800"/>
              <a:gd name="T61" fmla="*/ 720 h 720"/>
              <a:gd name="T62" fmla="*/ 800 w 800"/>
              <a:gd name="T63" fmla="*/ 507 h 720"/>
              <a:gd name="T64" fmla="*/ 707 w 800"/>
              <a:gd name="T65" fmla="*/ 507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00" h="720">
                <a:moveTo>
                  <a:pt x="707" y="507"/>
                </a:moveTo>
                <a:lnTo>
                  <a:pt x="707" y="347"/>
                </a:lnTo>
                <a:lnTo>
                  <a:pt x="413" y="347"/>
                </a:lnTo>
                <a:lnTo>
                  <a:pt x="413" y="213"/>
                </a:lnTo>
                <a:lnTo>
                  <a:pt x="507" y="213"/>
                </a:lnTo>
                <a:lnTo>
                  <a:pt x="507" y="0"/>
                </a:lnTo>
                <a:lnTo>
                  <a:pt x="293" y="0"/>
                </a:lnTo>
                <a:lnTo>
                  <a:pt x="293" y="213"/>
                </a:lnTo>
                <a:lnTo>
                  <a:pt x="387" y="213"/>
                </a:lnTo>
                <a:lnTo>
                  <a:pt x="387" y="347"/>
                </a:lnTo>
                <a:lnTo>
                  <a:pt x="93" y="347"/>
                </a:lnTo>
                <a:lnTo>
                  <a:pt x="93" y="507"/>
                </a:lnTo>
                <a:lnTo>
                  <a:pt x="0" y="507"/>
                </a:lnTo>
                <a:lnTo>
                  <a:pt x="0" y="720"/>
                </a:lnTo>
                <a:lnTo>
                  <a:pt x="213" y="720"/>
                </a:lnTo>
                <a:lnTo>
                  <a:pt x="213" y="507"/>
                </a:lnTo>
                <a:lnTo>
                  <a:pt x="120" y="507"/>
                </a:lnTo>
                <a:lnTo>
                  <a:pt x="120" y="373"/>
                </a:lnTo>
                <a:lnTo>
                  <a:pt x="387" y="373"/>
                </a:lnTo>
                <a:lnTo>
                  <a:pt x="387" y="507"/>
                </a:lnTo>
                <a:lnTo>
                  <a:pt x="293" y="507"/>
                </a:lnTo>
                <a:lnTo>
                  <a:pt x="293" y="720"/>
                </a:lnTo>
                <a:lnTo>
                  <a:pt x="507" y="720"/>
                </a:lnTo>
                <a:lnTo>
                  <a:pt x="507" y="507"/>
                </a:lnTo>
                <a:lnTo>
                  <a:pt x="413" y="507"/>
                </a:lnTo>
                <a:lnTo>
                  <a:pt x="413" y="373"/>
                </a:lnTo>
                <a:lnTo>
                  <a:pt x="680" y="373"/>
                </a:lnTo>
                <a:lnTo>
                  <a:pt x="680" y="507"/>
                </a:lnTo>
                <a:lnTo>
                  <a:pt x="587" y="507"/>
                </a:lnTo>
                <a:lnTo>
                  <a:pt x="587" y="720"/>
                </a:lnTo>
                <a:lnTo>
                  <a:pt x="800" y="720"/>
                </a:lnTo>
                <a:lnTo>
                  <a:pt x="800" y="507"/>
                </a:lnTo>
                <a:lnTo>
                  <a:pt x="707" y="507"/>
                </a:lnTo>
                <a:close/>
              </a:path>
            </a:pathLst>
          </a:custGeom>
          <a:solidFill>
            <a:srgbClr val="30B4E4"/>
          </a:solidFill>
          <a:ln>
            <a:noFill/>
          </a:ln>
        </p:spPr>
      </p:sp>
      <p:sp>
        <p:nvSpPr>
          <p:cNvPr id="25" name="文本框 24"/>
          <p:cNvSpPr txBox="1"/>
          <p:nvPr/>
        </p:nvSpPr>
        <p:spPr>
          <a:xfrm>
            <a:off x="2929890" y="124269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30B4E4"/>
                </a:solidFill>
              </a:rPr>
              <a:t>标题</a:t>
            </a:r>
            <a:endParaRPr lang="zh-CN" altLang="en-US" sz="2000" b="1">
              <a:solidFill>
                <a:srgbClr val="30B4E4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437005" y="1715135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pPr algn="r"/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929890" y="285496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0D4769"/>
                </a:solidFill>
              </a:rPr>
              <a:t>标题</a:t>
            </a:r>
            <a:endParaRPr lang="zh-CN" altLang="en-US" sz="2000" b="1">
              <a:solidFill>
                <a:srgbClr val="0D4769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437005" y="3327400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pPr algn="r"/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287385" y="285496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47A0D"/>
                </a:solidFill>
              </a:rPr>
              <a:t>标题</a:t>
            </a:r>
            <a:endParaRPr lang="zh-CN" altLang="en-US" sz="2000" b="1">
              <a:solidFill>
                <a:srgbClr val="F47A0D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87385" y="3327400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17" name="lightbulb-with-bolt-sign_44446"/>
          <p:cNvSpPr>
            <a:spLocks noChangeAspect="1"/>
          </p:cNvSpPr>
          <p:nvPr/>
        </p:nvSpPr>
        <p:spPr bwMode="auto">
          <a:xfrm>
            <a:off x="10807700" y="3192145"/>
            <a:ext cx="459740" cy="488950"/>
          </a:xfrm>
          <a:custGeom>
            <a:avLst/>
            <a:gdLst>
              <a:gd name="connsiteX0" fmla="*/ 254274 w 570592"/>
              <a:gd name="connsiteY0" fmla="*/ 495344 h 606792"/>
              <a:gd name="connsiteX1" fmla="*/ 254274 w 570592"/>
              <a:gd name="connsiteY1" fmla="*/ 520211 h 606792"/>
              <a:gd name="connsiteX2" fmla="*/ 316388 w 570592"/>
              <a:gd name="connsiteY2" fmla="*/ 520211 h 606792"/>
              <a:gd name="connsiteX3" fmla="*/ 316388 w 570592"/>
              <a:gd name="connsiteY3" fmla="*/ 495344 h 606792"/>
              <a:gd name="connsiteX4" fmla="*/ 462463 w 570592"/>
              <a:gd name="connsiteY4" fmla="*/ 362283 h 606792"/>
              <a:gd name="connsiteX5" fmla="*/ 474842 w 570592"/>
              <a:gd name="connsiteY5" fmla="*/ 365597 h 606792"/>
              <a:gd name="connsiteX6" fmla="*/ 523225 w 570592"/>
              <a:gd name="connsiteY6" fmla="*/ 393462 h 606792"/>
              <a:gd name="connsiteX7" fmla="*/ 534773 w 570592"/>
              <a:gd name="connsiteY7" fmla="*/ 408449 h 606792"/>
              <a:gd name="connsiteX8" fmla="*/ 532282 w 570592"/>
              <a:gd name="connsiteY8" fmla="*/ 427201 h 606792"/>
              <a:gd name="connsiteX9" fmla="*/ 510846 w 570592"/>
              <a:gd name="connsiteY9" fmla="*/ 439552 h 606792"/>
              <a:gd name="connsiteX10" fmla="*/ 498467 w 570592"/>
              <a:gd name="connsiteY10" fmla="*/ 436238 h 606792"/>
              <a:gd name="connsiteX11" fmla="*/ 450084 w 570592"/>
              <a:gd name="connsiteY11" fmla="*/ 408373 h 606792"/>
              <a:gd name="connsiteX12" fmla="*/ 438536 w 570592"/>
              <a:gd name="connsiteY12" fmla="*/ 393386 h 606792"/>
              <a:gd name="connsiteX13" fmla="*/ 441027 w 570592"/>
              <a:gd name="connsiteY13" fmla="*/ 374634 h 606792"/>
              <a:gd name="connsiteX14" fmla="*/ 462463 w 570592"/>
              <a:gd name="connsiteY14" fmla="*/ 362283 h 606792"/>
              <a:gd name="connsiteX15" fmla="*/ 107993 w 570592"/>
              <a:gd name="connsiteY15" fmla="*/ 362283 h 606792"/>
              <a:gd name="connsiteX16" fmla="*/ 129500 w 570592"/>
              <a:gd name="connsiteY16" fmla="*/ 374634 h 606792"/>
              <a:gd name="connsiteX17" fmla="*/ 131991 w 570592"/>
              <a:gd name="connsiteY17" fmla="*/ 393386 h 606792"/>
              <a:gd name="connsiteX18" fmla="*/ 120445 w 570592"/>
              <a:gd name="connsiteY18" fmla="*/ 408449 h 606792"/>
              <a:gd name="connsiteX19" fmla="*/ 72147 w 570592"/>
              <a:gd name="connsiteY19" fmla="*/ 436238 h 606792"/>
              <a:gd name="connsiteX20" fmla="*/ 59696 w 570592"/>
              <a:gd name="connsiteY20" fmla="*/ 439552 h 606792"/>
              <a:gd name="connsiteX21" fmla="*/ 38264 w 570592"/>
              <a:gd name="connsiteY21" fmla="*/ 427201 h 606792"/>
              <a:gd name="connsiteX22" fmla="*/ 47320 w 570592"/>
              <a:gd name="connsiteY22" fmla="*/ 393462 h 606792"/>
              <a:gd name="connsiteX23" fmla="*/ 95617 w 570592"/>
              <a:gd name="connsiteY23" fmla="*/ 365672 h 606792"/>
              <a:gd name="connsiteX24" fmla="*/ 107993 w 570592"/>
              <a:gd name="connsiteY24" fmla="*/ 362283 h 606792"/>
              <a:gd name="connsiteX25" fmla="*/ 489992 w 570592"/>
              <a:gd name="connsiteY25" fmla="*/ 260034 h 606792"/>
              <a:gd name="connsiteX26" fmla="*/ 545838 w 570592"/>
              <a:gd name="connsiteY26" fmla="*/ 260034 h 606792"/>
              <a:gd name="connsiteX27" fmla="*/ 570592 w 570592"/>
              <a:gd name="connsiteY27" fmla="*/ 284840 h 606792"/>
              <a:gd name="connsiteX28" fmla="*/ 545838 w 570592"/>
              <a:gd name="connsiteY28" fmla="*/ 309571 h 606792"/>
              <a:gd name="connsiteX29" fmla="*/ 489992 w 570592"/>
              <a:gd name="connsiteY29" fmla="*/ 309571 h 606792"/>
              <a:gd name="connsiteX30" fmla="*/ 465238 w 570592"/>
              <a:gd name="connsiteY30" fmla="*/ 284840 h 606792"/>
              <a:gd name="connsiteX31" fmla="*/ 489992 w 570592"/>
              <a:gd name="connsiteY31" fmla="*/ 260034 h 606792"/>
              <a:gd name="connsiteX32" fmla="*/ 24829 w 570592"/>
              <a:gd name="connsiteY32" fmla="*/ 260034 h 606792"/>
              <a:gd name="connsiteX33" fmla="*/ 80600 w 570592"/>
              <a:gd name="connsiteY33" fmla="*/ 260034 h 606792"/>
              <a:gd name="connsiteX34" fmla="*/ 105354 w 570592"/>
              <a:gd name="connsiteY34" fmla="*/ 284840 h 606792"/>
              <a:gd name="connsiteX35" fmla="*/ 80600 w 570592"/>
              <a:gd name="connsiteY35" fmla="*/ 309571 h 606792"/>
              <a:gd name="connsiteX36" fmla="*/ 24829 w 570592"/>
              <a:gd name="connsiteY36" fmla="*/ 309571 h 606792"/>
              <a:gd name="connsiteX37" fmla="*/ 0 w 570592"/>
              <a:gd name="connsiteY37" fmla="*/ 284840 h 606792"/>
              <a:gd name="connsiteX38" fmla="*/ 24829 w 570592"/>
              <a:gd name="connsiteY38" fmla="*/ 260034 h 606792"/>
              <a:gd name="connsiteX39" fmla="*/ 285185 w 570592"/>
              <a:gd name="connsiteY39" fmla="*/ 185305 h 606792"/>
              <a:gd name="connsiteX40" fmla="*/ 325864 w 570592"/>
              <a:gd name="connsiteY40" fmla="*/ 185305 h 606792"/>
              <a:gd name="connsiteX41" fmla="*/ 331902 w 570592"/>
              <a:gd name="connsiteY41" fmla="*/ 193972 h 606792"/>
              <a:gd name="connsiteX42" fmla="*/ 308506 w 570592"/>
              <a:gd name="connsiteY42" fmla="*/ 257959 h 606792"/>
              <a:gd name="connsiteX43" fmla="*/ 314543 w 570592"/>
              <a:gd name="connsiteY43" fmla="*/ 266626 h 606792"/>
              <a:gd name="connsiteX44" fmla="*/ 328959 w 570592"/>
              <a:gd name="connsiteY44" fmla="*/ 266626 h 606792"/>
              <a:gd name="connsiteX45" fmla="*/ 332657 w 570592"/>
              <a:gd name="connsiteY45" fmla="*/ 274012 h 606792"/>
              <a:gd name="connsiteX46" fmla="*/ 253487 w 570592"/>
              <a:gd name="connsiteY46" fmla="*/ 378395 h 606792"/>
              <a:gd name="connsiteX47" fmla="*/ 249109 w 570592"/>
              <a:gd name="connsiteY47" fmla="*/ 376586 h 606792"/>
              <a:gd name="connsiteX48" fmla="*/ 257336 w 570592"/>
              <a:gd name="connsiteY48" fmla="*/ 313580 h 606792"/>
              <a:gd name="connsiteX49" fmla="*/ 249260 w 570592"/>
              <a:gd name="connsiteY49" fmla="*/ 304385 h 606792"/>
              <a:gd name="connsiteX50" fmla="*/ 241562 w 570592"/>
              <a:gd name="connsiteY50" fmla="*/ 304385 h 606792"/>
              <a:gd name="connsiteX51" fmla="*/ 235524 w 570592"/>
              <a:gd name="connsiteY51" fmla="*/ 295718 h 606792"/>
              <a:gd name="connsiteX52" fmla="*/ 272732 w 570592"/>
              <a:gd name="connsiteY52" fmla="*/ 193972 h 606792"/>
              <a:gd name="connsiteX53" fmla="*/ 285185 w 570592"/>
              <a:gd name="connsiteY53" fmla="*/ 185305 h 606792"/>
              <a:gd name="connsiteX54" fmla="*/ 285293 w 570592"/>
              <a:gd name="connsiteY54" fmla="*/ 160925 h 606792"/>
              <a:gd name="connsiteX55" fmla="*/ 161215 w 570592"/>
              <a:gd name="connsiteY55" fmla="*/ 284882 h 606792"/>
              <a:gd name="connsiteX56" fmla="*/ 230273 w 570592"/>
              <a:gd name="connsiteY56" fmla="*/ 395199 h 606792"/>
              <a:gd name="connsiteX57" fmla="*/ 250877 w 570592"/>
              <a:gd name="connsiteY57" fmla="*/ 405447 h 606792"/>
              <a:gd name="connsiteX58" fmla="*/ 254274 w 570592"/>
              <a:gd name="connsiteY58" fmla="*/ 407105 h 606792"/>
              <a:gd name="connsiteX59" fmla="*/ 254274 w 570592"/>
              <a:gd name="connsiteY59" fmla="*/ 410948 h 606792"/>
              <a:gd name="connsiteX60" fmla="*/ 254274 w 570592"/>
              <a:gd name="connsiteY60" fmla="*/ 445912 h 606792"/>
              <a:gd name="connsiteX61" fmla="*/ 316388 w 570592"/>
              <a:gd name="connsiteY61" fmla="*/ 445912 h 606792"/>
              <a:gd name="connsiteX62" fmla="*/ 316388 w 570592"/>
              <a:gd name="connsiteY62" fmla="*/ 410948 h 606792"/>
              <a:gd name="connsiteX63" fmla="*/ 316388 w 570592"/>
              <a:gd name="connsiteY63" fmla="*/ 407105 h 606792"/>
              <a:gd name="connsiteX64" fmla="*/ 319785 w 570592"/>
              <a:gd name="connsiteY64" fmla="*/ 405447 h 606792"/>
              <a:gd name="connsiteX65" fmla="*/ 340313 w 570592"/>
              <a:gd name="connsiteY65" fmla="*/ 395199 h 606792"/>
              <a:gd name="connsiteX66" fmla="*/ 409371 w 570592"/>
              <a:gd name="connsiteY66" fmla="*/ 284882 h 606792"/>
              <a:gd name="connsiteX67" fmla="*/ 285293 w 570592"/>
              <a:gd name="connsiteY67" fmla="*/ 160925 h 606792"/>
              <a:gd name="connsiteX68" fmla="*/ 510845 w 570592"/>
              <a:gd name="connsiteY68" fmla="*/ 130052 h 606792"/>
              <a:gd name="connsiteX69" fmla="*/ 532282 w 570592"/>
              <a:gd name="connsiteY69" fmla="*/ 142414 h 606792"/>
              <a:gd name="connsiteX70" fmla="*/ 534773 w 570592"/>
              <a:gd name="connsiteY70" fmla="*/ 161184 h 606792"/>
              <a:gd name="connsiteX71" fmla="*/ 523224 w 570592"/>
              <a:gd name="connsiteY71" fmla="*/ 176185 h 606792"/>
              <a:gd name="connsiteX72" fmla="*/ 474839 w 570592"/>
              <a:gd name="connsiteY72" fmla="*/ 204075 h 606792"/>
              <a:gd name="connsiteX73" fmla="*/ 462460 w 570592"/>
              <a:gd name="connsiteY73" fmla="*/ 207392 h 606792"/>
              <a:gd name="connsiteX74" fmla="*/ 441098 w 570592"/>
              <a:gd name="connsiteY74" fmla="*/ 195030 h 606792"/>
              <a:gd name="connsiteX75" fmla="*/ 438532 w 570592"/>
              <a:gd name="connsiteY75" fmla="*/ 176260 h 606792"/>
              <a:gd name="connsiteX76" fmla="*/ 450081 w 570592"/>
              <a:gd name="connsiteY76" fmla="*/ 161259 h 606792"/>
              <a:gd name="connsiteX77" fmla="*/ 498541 w 570592"/>
              <a:gd name="connsiteY77" fmla="*/ 133293 h 606792"/>
              <a:gd name="connsiteX78" fmla="*/ 510845 w 570592"/>
              <a:gd name="connsiteY78" fmla="*/ 130052 h 606792"/>
              <a:gd name="connsiteX79" fmla="*/ 59770 w 570592"/>
              <a:gd name="connsiteY79" fmla="*/ 129981 h 606792"/>
              <a:gd name="connsiteX80" fmla="*/ 72070 w 570592"/>
              <a:gd name="connsiteY80" fmla="*/ 133297 h 606792"/>
              <a:gd name="connsiteX81" fmla="*/ 120440 w 570592"/>
              <a:gd name="connsiteY81" fmla="*/ 161262 h 606792"/>
              <a:gd name="connsiteX82" fmla="*/ 132061 w 570592"/>
              <a:gd name="connsiteY82" fmla="*/ 176261 h 606792"/>
              <a:gd name="connsiteX83" fmla="*/ 129571 w 570592"/>
              <a:gd name="connsiteY83" fmla="*/ 195030 h 606792"/>
              <a:gd name="connsiteX84" fmla="*/ 108064 w 570592"/>
              <a:gd name="connsiteY84" fmla="*/ 207391 h 606792"/>
              <a:gd name="connsiteX85" fmla="*/ 95689 w 570592"/>
              <a:gd name="connsiteY85" fmla="*/ 204075 h 606792"/>
              <a:gd name="connsiteX86" fmla="*/ 47319 w 570592"/>
              <a:gd name="connsiteY86" fmla="*/ 176186 h 606792"/>
              <a:gd name="connsiteX87" fmla="*/ 38263 w 570592"/>
              <a:gd name="connsiteY87" fmla="*/ 142418 h 606792"/>
              <a:gd name="connsiteX88" fmla="*/ 59770 w 570592"/>
              <a:gd name="connsiteY88" fmla="*/ 129981 h 606792"/>
              <a:gd name="connsiteX89" fmla="*/ 285293 w 570592"/>
              <a:gd name="connsiteY89" fmla="*/ 111493 h 606792"/>
              <a:gd name="connsiteX90" fmla="*/ 458957 w 570592"/>
              <a:gd name="connsiteY90" fmla="*/ 284882 h 606792"/>
              <a:gd name="connsiteX91" fmla="*/ 365899 w 570592"/>
              <a:gd name="connsiteY91" fmla="*/ 437623 h 606792"/>
              <a:gd name="connsiteX92" fmla="*/ 365899 w 570592"/>
              <a:gd name="connsiteY92" fmla="*/ 526390 h 606792"/>
              <a:gd name="connsiteX93" fmla="*/ 328313 w 570592"/>
              <a:gd name="connsiteY93" fmla="*/ 569266 h 606792"/>
              <a:gd name="connsiteX94" fmla="*/ 285293 w 570592"/>
              <a:gd name="connsiteY94" fmla="*/ 606792 h 606792"/>
              <a:gd name="connsiteX95" fmla="*/ 242349 w 570592"/>
              <a:gd name="connsiteY95" fmla="*/ 569266 h 606792"/>
              <a:gd name="connsiteX96" fmla="*/ 204688 w 570592"/>
              <a:gd name="connsiteY96" fmla="*/ 526314 h 606792"/>
              <a:gd name="connsiteX97" fmla="*/ 204688 w 570592"/>
              <a:gd name="connsiteY97" fmla="*/ 437623 h 606792"/>
              <a:gd name="connsiteX98" fmla="*/ 111705 w 570592"/>
              <a:gd name="connsiteY98" fmla="*/ 284882 h 606792"/>
              <a:gd name="connsiteX99" fmla="*/ 285293 w 570592"/>
              <a:gd name="connsiteY99" fmla="*/ 111493 h 606792"/>
              <a:gd name="connsiteX100" fmla="*/ 415515 w 570592"/>
              <a:gd name="connsiteY100" fmla="*/ 34859 h 606792"/>
              <a:gd name="connsiteX101" fmla="*/ 427892 w 570592"/>
              <a:gd name="connsiteY101" fmla="*/ 38099 h 606792"/>
              <a:gd name="connsiteX102" fmla="*/ 439439 w 570592"/>
              <a:gd name="connsiteY102" fmla="*/ 53171 h 606792"/>
              <a:gd name="connsiteX103" fmla="*/ 436949 w 570592"/>
              <a:gd name="connsiteY103" fmla="*/ 71859 h 606792"/>
              <a:gd name="connsiteX104" fmla="*/ 409024 w 570592"/>
              <a:gd name="connsiteY104" fmla="*/ 120163 h 606792"/>
              <a:gd name="connsiteX105" fmla="*/ 387590 w 570592"/>
              <a:gd name="connsiteY105" fmla="*/ 132522 h 606792"/>
              <a:gd name="connsiteX106" fmla="*/ 375213 w 570592"/>
              <a:gd name="connsiteY106" fmla="*/ 129206 h 606792"/>
              <a:gd name="connsiteX107" fmla="*/ 363666 w 570592"/>
              <a:gd name="connsiteY107" fmla="*/ 114210 h 606792"/>
              <a:gd name="connsiteX108" fmla="*/ 366156 w 570592"/>
              <a:gd name="connsiteY108" fmla="*/ 95446 h 606792"/>
              <a:gd name="connsiteX109" fmla="*/ 394081 w 570592"/>
              <a:gd name="connsiteY109" fmla="*/ 47142 h 606792"/>
              <a:gd name="connsiteX110" fmla="*/ 415515 w 570592"/>
              <a:gd name="connsiteY110" fmla="*/ 34859 h 606792"/>
              <a:gd name="connsiteX111" fmla="*/ 155005 w 570592"/>
              <a:gd name="connsiteY111" fmla="*/ 34789 h 606792"/>
              <a:gd name="connsiteX112" fmla="*/ 176517 w 570592"/>
              <a:gd name="connsiteY112" fmla="*/ 47148 h 606792"/>
              <a:gd name="connsiteX113" fmla="*/ 204370 w 570592"/>
              <a:gd name="connsiteY113" fmla="*/ 95376 h 606792"/>
              <a:gd name="connsiteX114" fmla="*/ 206860 w 570592"/>
              <a:gd name="connsiteY114" fmla="*/ 114140 h 606792"/>
              <a:gd name="connsiteX115" fmla="*/ 195236 w 570592"/>
              <a:gd name="connsiteY115" fmla="*/ 129136 h 606792"/>
              <a:gd name="connsiteX116" fmla="*/ 182933 w 570592"/>
              <a:gd name="connsiteY116" fmla="*/ 132452 h 606792"/>
              <a:gd name="connsiteX117" fmla="*/ 161421 w 570592"/>
              <a:gd name="connsiteY117" fmla="*/ 120093 h 606792"/>
              <a:gd name="connsiteX118" fmla="*/ 133568 w 570592"/>
              <a:gd name="connsiteY118" fmla="*/ 71865 h 606792"/>
              <a:gd name="connsiteX119" fmla="*/ 131078 w 570592"/>
              <a:gd name="connsiteY119" fmla="*/ 53176 h 606792"/>
              <a:gd name="connsiteX120" fmla="*/ 142626 w 570592"/>
              <a:gd name="connsiteY120" fmla="*/ 38180 h 606792"/>
              <a:gd name="connsiteX121" fmla="*/ 155005 w 570592"/>
              <a:gd name="connsiteY121" fmla="*/ 34789 h 606792"/>
              <a:gd name="connsiteX122" fmla="*/ 285297 w 570592"/>
              <a:gd name="connsiteY122" fmla="*/ 0 h 606792"/>
              <a:gd name="connsiteX123" fmla="*/ 310065 w 570592"/>
              <a:gd name="connsiteY123" fmla="*/ 24721 h 606792"/>
              <a:gd name="connsiteX124" fmla="*/ 310065 w 570592"/>
              <a:gd name="connsiteY124" fmla="*/ 80492 h 606792"/>
              <a:gd name="connsiteX125" fmla="*/ 285297 w 570592"/>
              <a:gd name="connsiteY125" fmla="*/ 105213 h 606792"/>
              <a:gd name="connsiteX126" fmla="*/ 260528 w 570592"/>
              <a:gd name="connsiteY126" fmla="*/ 80492 h 606792"/>
              <a:gd name="connsiteX127" fmla="*/ 260528 w 570592"/>
              <a:gd name="connsiteY127" fmla="*/ 24721 h 606792"/>
              <a:gd name="connsiteX128" fmla="*/ 285297 w 570592"/>
              <a:gd name="connsiteY128" fmla="*/ 0 h 60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570592" h="606792">
                <a:moveTo>
                  <a:pt x="254274" y="495344"/>
                </a:moveTo>
                <a:lnTo>
                  <a:pt x="254274" y="520211"/>
                </a:lnTo>
                <a:lnTo>
                  <a:pt x="316388" y="520211"/>
                </a:lnTo>
                <a:lnTo>
                  <a:pt x="316388" y="495344"/>
                </a:lnTo>
                <a:close/>
                <a:moveTo>
                  <a:pt x="462463" y="362283"/>
                </a:moveTo>
                <a:cubicBezTo>
                  <a:pt x="466841" y="362283"/>
                  <a:pt x="471068" y="363413"/>
                  <a:pt x="474842" y="365597"/>
                </a:cubicBezTo>
                <a:lnTo>
                  <a:pt x="523225" y="393462"/>
                </a:lnTo>
                <a:cubicBezTo>
                  <a:pt x="528961" y="396775"/>
                  <a:pt x="533112" y="402122"/>
                  <a:pt x="534773" y="408449"/>
                </a:cubicBezTo>
                <a:cubicBezTo>
                  <a:pt x="536509" y="414850"/>
                  <a:pt x="535603" y="421553"/>
                  <a:pt x="532282" y="427201"/>
                </a:cubicBezTo>
                <a:cubicBezTo>
                  <a:pt x="527904" y="434883"/>
                  <a:pt x="519677" y="439552"/>
                  <a:pt x="510846" y="439552"/>
                </a:cubicBezTo>
                <a:cubicBezTo>
                  <a:pt x="506543" y="439552"/>
                  <a:pt x="502241" y="438422"/>
                  <a:pt x="498467" y="436238"/>
                </a:cubicBezTo>
                <a:lnTo>
                  <a:pt x="450084" y="408373"/>
                </a:lnTo>
                <a:cubicBezTo>
                  <a:pt x="444348" y="405060"/>
                  <a:pt x="440272" y="399788"/>
                  <a:pt x="438536" y="393386"/>
                </a:cubicBezTo>
                <a:cubicBezTo>
                  <a:pt x="436800" y="386985"/>
                  <a:pt x="437706" y="380358"/>
                  <a:pt x="441027" y="374634"/>
                </a:cubicBezTo>
                <a:cubicBezTo>
                  <a:pt x="445405" y="367028"/>
                  <a:pt x="453632" y="362283"/>
                  <a:pt x="462463" y="362283"/>
                </a:cubicBezTo>
                <a:close/>
                <a:moveTo>
                  <a:pt x="107993" y="362283"/>
                </a:moveTo>
                <a:cubicBezTo>
                  <a:pt x="116822" y="362283"/>
                  <a:pt x="125048" y="367028"/>
                  <a:pt x="129500" y="374634"/>
                </a:cubicBezTo>
                <a:cubicBezTo>
                  <a:pt x="132821" y="380358"/>
                  <a:pt x="133651" y="387060"/>
                  <a:pt x="131991" y="393386"/>
                </a:cubicBezTo>
                <a:cubicBezTo>
                  <a:pt x="130255" y="399788"/>
                  <a:pt x="126180" y="405135"/>
                  <a:pt x="120445" y="408449"/>
                </a:cubicBezTo>
                <a:lnTo>
                  <a:pt x="72147" y="436238"/>
                </a:lnTo>
                <a:cubicBezTo>
                  <a:pt x="68374" y="438422"/>
                  <a:pt x="64073" y="439552"/>
                  <a:pt x="59696" y="439552"/>
                </a:cubicBezTo>
                <a:cubicBezTo>
                  <a:pt x="50942" y="439552"/>
                  <a:pt x="42716" y="434883"/>
                  <a:pt x="38264" y="427201"/>
                </a:cubicBezTo>
                <a:cubicBezTo>
                  <a:pt x="31472" y="415453"/>
                  <a:pt x="35472" y="400315"/>
                  <a:pt x="47320" y="393462"/>
                </a:cubicBezTo>
                <a:lnTo>
                  <a:pt x="95617" y="365672"/>
                </a:lnTo>
                <a:cubicBezTo>
                  <a:pt x="99390" y="363488"/>
                  <a:pt x="103692" y="362283"/>
                  <a:pt x="107993" y="362283"/>
                </a:cubicBezTo>
                <a:close/>
                <a:moveTo>
                  <a:pt x="489992" y="260034"/>
                </a:moveTo>
                <a:lnTo>
                  <a:pt x="545838" y="260034"/>
                </a:lnTo>
                <a:cubicBezTo>
                  <a:pt x="559498" y="260034"/>
                  <a:pt x="570592" y="271193"/>
                  <a:pt x="570592" y="284840"/>
                </a:cubicBezTo>
                <a:cubicBezTo>
                  <a:pt x="570592" y="298487"/>
                  <a:pt x="559498" y="309571"/>
                  <a:pt x="545838" y="309571"/>
                </a:cubicBezTo>
                <a:lnTo>
                  <a:pt x="489992" y="309571"/>
                </a:lnTo>
                <a:cubicBezTo>
                  <a:pt x="476332" y="309571"/>
                  <a:pt x="465238" y="298487"/>
                  <a:pt x="465238" y="284840"/>
                </a:cubicBezTo>
                <a:cubicBezTo>
                  <a:pt x="465238" y="271193"/>
                  <a:pt x="476332" y="260034"/>
                  <a:pt x="489992" y="260034"/>
                </a:cubicBezTo>
                <a:close/>
                <a:moveTo>
                  <a:pt x="24829" y="260034"/>
                </a:moveTo>
                <a:lnTo>
                  <a:pt x="80600" y="260034"/>
                </a:lnTo>
                <a:cubicBezTo>
                  <a:pt x="94260" y="260034"/>
                  <a:pt x="105354" y="271193"/>
                  <a:pt x="105354" y="284840"/>
                </a:cubicBezTo>
                <a:cubicBezTo>
                  <a:pt x="105354" y="298412"/>
                  <a:pt x="94260" y="309571"/>
                  <a:pt x="80600" y="309571"/>
                </a:cubicBezTo>
                <a:lnTo>
                  <a:pt x="24829" y="309571"/>
                </a:lnTo>
                <a:cubicBezTo>
                  <a:pt x="11169" y="309571"/>
                  <a:pt x="0" y="298487"/>
                  <a:pt x="0" y="284840"/>
                </a:cubicBezTo>
                <a:cubicBezTo>
                  <a:pt x="0" y="271193"/>
                  <a:pt x="11169" y="260034"/>
                  <a:pt x="24829" y="260034"/>
                </a:cubicBezTo>
                <a:close/>
                <a:moveTo>
                  <a:pt x="285185" y="185305"/>
                </a:moveTo>
                <a:lnTo>
                  <a:pt x="325864" y="185305"/>
                </a:lnTo>
                <a:cubicBezTo>
                  <a:pt x="330996" y="185305"/>
                  <a:pt x="333713" y="189224"/>
                  <a:pt x="331902" y="193972"/>
                </a:cubicBezTo>
                <a:lnTo>
                  <a:pt x="308506" y="257959"/>
                </a:lnTo>
                <a:cubicBezTo>
                  <a:pt x="306770" y="262782"/>
                  <a:pt x="309487" y="266626"/>
                  <a:pt x="314543" y="266626"/>
                </a:cubicBezTo>
                <a:lnTo>
                  <a:pt x="328959" y="266626"/>
                </a:lnTo>
                <a:cubicBezTo>
                  <a:pt x="334091" y="266626"/>
                  <a:pt x="335751" y="269942"/>
                  <a:pt x="332657" y="274012"/>
                </a:cubicBezTo>
                <a:lnTo>
                  <a:pt x="253487" y="378395"/>
                </a:lnTo>
                <a:cubicBezTo>
                  <a:pt x="250392" y="382465"/>
                  <a:pt x="248430" y="381636"/>
                  <a:pt x="249109" y="376586"/>
                </a:cubicBezTo>
                <a:lnTo>
                  <a:pt x="257336" y="313580"/>
                </a:lnTo>
                <a:cubicBezTo>
                  <a:pt x="258015" y="308530"/>
                  <a:pt x="254392" y="304385"/>
                  <a:pt x="249260" y="304385"/>
                </a:cubicBezTo>
                <a:lnTo>
                  <a:pt x="241562" y="304385"/>
                </a:lnTo>
                <a:cubicBezTo>
                  <a:pt x="236430" y="304385"/>
                  <a:pt x="233713" y="300541"/>
                  <a:pt x="235524" y="295718"/>
                </a:cubicBezTo>
                <a:lnTo>
                  <a:pt x="272732" y="193972"/>
                </a:lnTo>
                <a:cubicBezTo>
                  <a:pt x="274543" y="189224"/>
                  <a:pt x="280053" y="185305"/>
                  <a:pt x="285185" y="185305"/>
                </a:cubicBezTo>
                <a:close/>
                <a:moveTo>
                  <a:pt x="285293" y="160925"/>
                </a:moveTo>
                <a:cubicBezTo>
                  <a:pt x="216915" y="160925"/>
                  <a:pt x="161215" y="216536"/>
                  <a:pt x="161215" y="284882"/>
                </a:cubicBezTo>
                <a:cubicBezTo>
                  <a:pt x="161215" y="331601"/>
                  <a:pt x="187706" y="373874"/>
                  <a:pt x="230273" y="395199"/>
                </a:cubicBezTo>
                <a:lnTo>
                  <a:pt x="250877" y="405447"/>
                </a:lnTo>
                <a:lnTo>
                  <a:pt x="254274" y="407105"/>
                </a:lnTo>
                <a:lnTo>
                  <a:pt x="254274" y="410948"/>
                </a:lnTo>
                <a:lnTo>
                  <a:pt x="254274" y="445912"/>
                </a:lnTo>
                <a:lnTo>
                  <a:pt x="316388" y="445912"/>
                </a:lnTo>
                <a:lnTo>
                  <a:pt x="316388" y="410948"/>
                </a:lnTo>
                <a:lnTo>
                  <a:pt x="316388" y="407105"/>
                </a:lnTo>
                <a:lnTo>
                  <a:pt x="319785" y="405447"/>
                </a:lnTo>
                <a:lnTo>
                  <a:pt x="340313" y="395199"/>
                </a:lnTo>
                <a:cubicBezTo>
                  <a:pt x="382956" y="373874"/>
                  <a:pt x="409371" y="331601"/>
                  <a:pt x="409371" y="284882"/>
                </a:cubicBezTo>
                <a:cubicBezTo>
                  <a:pt x="409371" y="216536"/>
                  <a:pt x="353747" y="160925"/>
                  <a:pt x="285293" y="160925"/>
                </a:cubicBezTo>
                <a:close/>
                <a:moveTo>
                  <a:pt x="510845" y="130052"/>
                </a:moveTo>
                <a:cubicBezTo>
                  <a:pt x="519752" y="130052"/>
                  <a:pt x="527979" y="134801"/>
                  <a:pt x="532282" y="142414"/>
                </a:cubicBezTo>
                <a:cubicBezTo>
                  <a:pt x="535603" y="148143"/>
                  <a:pt x="536509" y="154777"/>
                  <a:pt x="534773" y="161184"/>
                </a:cubicBezTo>
                <a:cubicBezTo>
                  <a:pt x="533112" y="167516"/>
                  <a:pt x="528961" y="172868"/>
                  <a:pt x="523224" y="176185"/>
                </a:cubicBezTo>
                <a:lnTo>
                  <a:pt x="474839" y="204075"/>
                </a:lnTo>
                <a:cubicBezTo>
                  <a:pt x="471065" y="206261"/>
                  <a:pt x="466762" y="207392"/>
                  <a:pt x="462460" y="207392"/>
                </a:cubicBezTo>
                <a:cubicBezTo>
                  <a:pt x="453628" y="207392"/>
                  <a:pt x="445401" y="202643"/>
                  <a:pt x="441098" y="195030"/>
                </a:cubicBezTo>
                <a:cubicBezTo>
                  <a:pt x="437777" y="189301"/>
                  <a:pt x="436871" y="182667"/>
                  <a:pt x="438532" y="176260"/>
                </a:cubicBezTo>
                <a:cubicBezTo>
                  <a:pt x="440268" y="169853"/>
                  <a:pt x="444419" y="164501"/>
                  <a:pt x="450081" y="161259"/>
                </a:cubicBezTo>
                <a:lnTo>
                  <a:pt x="498541" y="133293"/>
                </a:lnTo>
                <a:cubicBezTo>
                  <a:pt x="502315" y="131183"/>
                  <a:pt x="506542" y="130052"/>
                  <a:pt x="510845" y="130052"/>
                </a:cubicBezTo>
                <a:close/>
                <a:moveTo>
                  <a:pt x="59770" y="129981"/>
                </a:moveTo>
                <a:cubicBezTo>
                  <a:pt x="64071" y="129981"/>
                  <a:pt x="68297" y="131187"/>
                  <a:pt x="72070" y="133297"/>
                </a:cubicBezTo>
                <a:lnTo>
                  <a:pt x="120440" y="161262"/>
                </a:lnTo>
                <a:cubicBezTo>
                  <a:pt x="126175" y="164578"/>
                  <a:pt x="130325" y="169854"/>
                  <a:pt x="132061" y="176261"/>
                </a:cubicBezTo>
                <a:cubicBezTo>
                  <a:pt x="133721" y="182668"/>
                  <a:pt x="132891" y="189301"/>
                  <a:pt x="129571" y="195030"/>
                </a:cubicBezTo>
                <a:cubicBezTo>
                  <a:pt x="125119" y="202642"/>
                  <a:pt x="116893" y="207391"/>
                  <a:pt x="108064" y="207391"/>
                </a:cubicBezTo>
                <a:cubicBezTo>
                  <a:pt x="103763" y="207391"/>
                  <a:pt x="99462" y="206260"/>
                  <a:pt x="95689" y="204075"/>
                </a:cubicBezTo>
                <a:lnTo>
                  <a:pt x="47319" y="176186"/>
                </a:lnTo>
                <a:cubicBezTo>
                  <a:pt x="35547" y="169327"/>
                  <a:pt x="31472" y="154176"/>
                  <a:pt x="38263" y="142418"/>
                </a:cubicBezTo>
                <a:cubicBezTo>
                  <a:pt x="42640" y="134730"/>
                  <a:pt x="50865" y="129981"/>
                  <a:pt x="59770" y="129981"/>
                </a:cubicBezTo>
                <a:close/>
                <a:moveTo>
                  <a:pt x="285293" y="111493"/>
                </a:moveTo>
                <a:cubicBezTo>
                  <a:pt x="381069" y="111493"/>
                  <a:pt x="458957" y="189258"/>
                  <a:pt x="458957" y="284882"/>
                </a:cubicBezTo>
                <a:cubicBezTo>
                  <a:pt x="458957" y="349233"/>
                  <a:pt x="423409" y="407406"/>
                  <a:pt x="365899" y="437623"/>
                </a:cubicBezTo>
                <a:lnTo>
                  <a:pt x="365899" y="526390"/>
                </a:lnTo>
                <a:cubicBezTo>
                  <a:pt x="365899" y="548242"/>
                  <a:pt x="349521" y="566478"/>
                  <a:pt x="328313" y="569266"/>
                </a:cubicBezTo>
                <a:cubicBezTo>
                  <a:pt x="325445" y="590440"/>
                  <a:pt x="307256" y="606792"/>
                  <a:pt x="285293" y="606792"/>
                </a:cubicBezTo>
                <a:cubicBezTo>
                  <a:pt x="263331" y="606792"/>
                  <a:pt x="245142" y="590440"/>
                  <a:pt x="242349" y="569266"/>
                </a:cubicBezTo>
                <a:cubicBezTo>
                  <a:pt x="221141" y="566478"/>
                  <a:pt x="204688" y="548242"/>
                  <a:pt x="204688" y="526314"/>
                </a:cubicBezTo>
                <a:lnTo>
                  <a:pt x="204688" y="437623"/>
                </a:lnTo>
                <a:cubicBezTo>
                  <a:pt x="147253" y="407406"/>
                  <a:pt x="111705" y="349233"/>
                  <a:pt x="111705" y="284882"/>
                </a:cubicBezTo>
                <a:cubicBezTo>
                  <a:pt x="111705" y="189258"/>
                  <a:pt x="189593" y="111493"/>
                  <a:pt x="285293" y="111493"/>
                </a:cubicBezTo>
                <a:close/>
                <a:moveTo>
                  <a:pt x="415515" y="34859"/>
                </a:moveTo>
                <a:cubicBezTo>
                  <a:pt x="419817" y="34859"/>
                  <a:pt x="424118" y="35989"/>
                  <a:pt x="427892" y="38099"/>
                </a:cubicBezTo>
                <a:cubicBezTo>
                  <a:pt x="433628" y="41415"/>
                  <a:pt x="437703" y="46765"/>
                  <a:pt x="439439" y="53171"/>
                </a:cubicBezTo>
                <a:cubicBezTo>
                  <a:pt x="441175" y="59576"/>
                  <a:pt x="440269" y="66208"/>
                  <a:pt x="436949" y="71859"/>
                </a:cubicBezTo>
                <a:lnTo>
                  <a:pt x="409024" y="120163"/>
                </a:lnTo>
                <a:cubicBezTo>
                  <a:pt x="404647" y="127774"/>
                  <a:pt x="396420" y="132522"/>
                  <a:pt x="387590" y="132522"/>
                </a:cubicBezTo>
                <a:cubicBezTo>
                  <a:pt x="383213" y="132522"/>
                  <a:pt x="378987" y="131392"/>
                  <a:pt x="375213" y="129206"/>
                </a:cubicBezTo>
                <a:cubicBezTo>
                  <a:pt x="369477" y="125966"/>
                  <a:pt x="365402" y="120616"/>
                  <a:pt x="363666" y="114210"/>
                </a:cubicBezTo>
                <a:cubicBezTo>
                  <a:pt x="361930" y="107805"/>
                  <a:pt x="362836" y="101173"/>
                  <a:pt x="366156" y="95446"/>
                </a:cubicBezTo>
                <a:lnTo>
                  <a:pt x="394081" y="47142"/>
                </a:lnTo>
                <a:cubicBezTo>
                  <a:pt x="398458" y="39607"/>
                  <a:pt x="406685" y="34859"/>
                  <a:pt x="415515" y="34859"/>
                </a:cubicBezTo>
                <a:close/>
                <a:moveTo>
                  <a:pt x="155005" y="34789"/>
                </a:moveTo>
                <a:cubicBezTo>
                  <a:pt x="163761" y="34789"/>
                  <a:pt x="171988" y="39537"/>
                  <a:pt x="176517" y="47148"/>
                </a:cubicBezTo>
                <a:lnTo>
                  <a:pt x="204370" y="95376"/>
                </a:lnTo>
                <a:cubicBezTo>
                  <a:pt x="207691" y="101103"/>
                  <a:pt x="208521" y="107735"/>
                  <a:pt x="206860" y="114140"/>
                </a:cubicBezTo>
                <a:cubicBezTo>
                  <a:pt x="205124" y="120546"/>
                  <a:pt x="201048" y="125821"/>
                  <a:pt x="195236" y="129136"/>
                </a:cubicBezTo>
                <a:cubicBezTo>
                  <a:pt x="191538" y="131322"/>
                  <a:pt x="187235" y="132452"/>
                  <a:pt x="182933" y="132452"/>
                </a:cubicBezTo>
                <a:cubicBezTo>
                  <a:pt x="174102" y="132452"/>
                  <a:pt x="165874" y="127704"/>
                  <a:pt x="161421" y="120093"/>
                </a:cubicBezTo>
                <a:lnTo>
                  <a:pt x="133568" y="71865"/>
                </a:lnTo>
                <a:cubicBezTo>
                  <a:pt x="130247" y="66213"/>
                  <a:pt x="129417" y="59506"/>
                  <a:pt x="131078" y="53176"/>
                </a:cubicBezTo>
                <a:cubicBezTo>
                  <a:pt x="132814" y="46771"/>
                  <a:pt x="136890" y="41420"/>
                  <a:pt x="142626" y="38180"/>
                </a:cubicBezTo>
                <a:cubicBezTo>
                  <a:pt x="146400" y="35995"/>
                  <a:pt x="150627" y="34789"/>
                  <a:pt x="155005" y="34789"/>
                </a:cubicBezTo>
                <a:close/>
                <a:moveTo>
                  <a:pt x="285297" y="0"/>
                </a:moveTo>
                <a:cubicBezTo>
                  <a:pt x="298964" y="0"/>
                  <a:pt x="310065" y="11079"/>
                  <a:pt x="310065" y="24721"/>
                </a:cubicBezTo>
                <a:lnTo>
                  <a:pt x="310065" y="80492"/>
                </a:lnTo>
                <a:cubicBezTo>
                  <a:pt x="310065" y="94134"/>
                  <a:pt x="298964" y="105213"/>
                  <a:pt x="285297" y="105213"/>
                </a:cubicBezTo>
                <a:cubicBezTo>
                  <a:pt x="271629" y="105213"/>
                  <a:pt x="260528" y="94134"/>
                  <a:pt x="260528" y="80492"/>
                </a:cubicBezTo>
                <a:lnTo>
                  <a:pt x="260528" y="24721"/>
                </a:lnTo>
                <a:cubicBezTo>
                  <a:pt x="260528" y="11079"/>
                  <a:pt x="271629" y="0"/>
                  <a:pt x="285297" y="0"/>
                </a:cubicBezTo>
                <a:close/>
              </a:path>
            </a:pathLst>
          </a:custGeom>
          <a:solidFill>
            <a:srgbClr val="F47A0D"/>
          </a:solidFill>
          <a:ln>
            <a:noFill/>
          </a:ln>
        </p:spPr>
      </p:sp>
      <p:sp>
        <p:nvSpPr>
          <p:cNvPr id="36" name="different-currencies_66634"/>
          <p:cNvSpPr>
            <a:spLocks noChangeAspect="1"/>
          </p:cNvSpPr>
          <p:nvPr/>
        </p:nvSpPr>
        <p:spPr bwMode="auto">
          <a:xfrm>
            <a:off x="544195" y="4973049"/>
            <a:ext cx="477520" cy="476791"/>
          </a:xfrm>
          <a:custGeom>
            <a:avLst/>
            <a:gdLst>
              <a:gd name="connsiteX0" fmla="*/ 312566 w 607611"/>
              <a:gd name="connsiteY0" fmla="*/ 199350 h 606684"/>
              <a:gd name="connsiteX1" fmla="*/ 317461 w 607611"/>
              <a:gd name="connsiteY1" fmla="*/ 212594 h 606684"/>
              <a:gd name="connsiteX2" fmla="*/ 272871 w 607611"/>
              <a:gd name="connsiteY2" fmla="*/ 257127 h 606684"/>
              <a:gd name="connsiteX3" fmla="*/ 248307 w 607611"/>
              <a:gd name="connsiteY3" fmla="*/ 308503 h 606684"/>
              <a:gd name="connsiteX4" fmla="*/ 298504 w 607611"/>
              <a:gd name="connsiteY4" fmla="*/ 358724 h 606684"/>
              <a:gd name="connsiteX5" fmla="*/ 349947 w 607611"/>
              <a:gd name="connsiteY5" fmla="*/ 334102 h 606684"/>
              <a:gd name="connsiteX6" fmla="*/ 394538 w 607611"/>
              <a:gd name="connsiteY6" fmla="*/ 289570 h 606684"/>
              <a:gd name="connsiteX7" fmla="*/ 407799 w 607611"/>
              <a:gd name="connsiteY7" fmla="*/ 294459 h 606684"/>
              <a:gd name="connsiteX8" fmla="*/ 298682 w 607611"/>
              <a:gd name="connsiteY8" fmla="*/ 407701 h 606684"/>
              <a:gd name="connsiteX9" fmla="*/ 199177 w 607611"/>
              <a:gd name="connsiteY9" fmla="*/ 308325 h 606684"/>
              <a:gd name="connsiteX10" fmla="*/ 312566 w 607611"/>
              <a:gd name="connsiteY10" fmla="*/ 199350 h 606684"/>
              <a:gd name="connsiteX11" fmla="*/ 289073 w 607611"/>
              <a:gd name="connsiteY11" fmla="*/ 119424 h 606684"/>
              <a:gd name="connsiteX12" fmla="*/ 379882 w 607611"/>
              <a:gd name="connsiteY12" fmla="*/ 135456 h 606684"/>
              <a:gd name="connsiteX13" fmla="*/ 382196 w 607611"/>
              <a:gd name="connsiteY13" fmla="*/ 147989 h 606684"/>
              <a:gd name="connsiteX14" fmla="*/ 356564 w 607611"/>
              <a:gd name="connsiteY14" fmla="*/ 173587 h 606684"/>
              <a:gd name="connsiteX15" fmla="*/ 348465 w 607611"/>
              <a:gd name="connsiteY15" fmla="*/ 175454 h 606684"/>
              <a:gd name="connsiteX16" fmla="*/ 168058 w 607611"/>
              <a:gd name="connsiteY16" fmla="*/ 300691 h 606684"/>
              <a:gd name="connsiteX17" fmla="*/ 306367 w 607611"/>
              <a:gd name="connsiteY17" fmla="*/ 438904 h 606684"/>
              <a:gd name="connsiteX18" fmla="*/ 431770 w 607611"/>
              <a:gd name="connsiteY18" fmla="*/ 258649 h 606684"/>
              <a:gd name="connsiteX19" fmla="*/ 433639 w 607611"/>
              <a:gd name="connsiteY19" fmla="*/ 250560 h 606684"/>
              <a:gd name="connsiteX20" fmla="*/ 459272 w 607611"/>
              <a:gd name="connsiteY20" fmla="*/ 225051 h 606684"/>
              <a:gd name="connsiteX21" fmla="*/ 471821 w 607611"/>
              <a:gd name="connsiteY21" fmla="*/ 227273 h 606684"/>
              <a:gd name="connsiteX22" fmla="*/ 309749 w 607611"/>
              <a:gd name="connsiteY22" fmla="*/ 487701 h 606684"/>
              <a:gd name="connsiteX23" fmla="*/ 119107 w 607611"/>
              <a:gd name="connsiteY23" fmla="*/ 297313 h 606684"/>
              <a:gd name="connsiteX24" fmla="*/ 289073 w 607611"/>
              <a:gd name="connsiteY24" fmla="*/ 119424 h 606684"/>
              <a:gd name="connsiteX25" fmla="*/ 565287 w 607611"/>
              <a:gd name="connsiteY25" fmla="*/ 18863 h 606684"/>
              <a:gd name="connsiteX26" fmla="*/ 581833 w 607611"/>
              <a:gd name="connsiteY26" fmla="*/ 25660 h 606684"/>
              <a:gd name="connsiteX27" fmla="*/ 581833 w 607611"/>
              <a:gd name="connsiteY27" fmla="*/ 58714 h 606684"/>
              <a:gd name="connsiteX28" fmla="*/ 320218 w 607611"/>
              <a:gd name="connsiteY28" fmla="*/ 319856 h 606684"/>
              <a:gd name="connsiteX29" fmla="*/ 287105 w 607611"/>
              <a:gd name="connsiteY29" fmla="*/ 319856 h 606684"/>
              <a:gd name="connsiteX30" fmla="*/ 287105 w 607611"/>
              <a:gd name="connsiteY30" fmla="*/ 286891 h 606684"/>
              <a:gd name="connsiteX31" fmla="*/ 548808 w 607611"/>
              <a:gd name="connsiteY31" fmla="*/ 25660 h 606684"/>
              <a:gd name="connsiteX32" fmla="*/ 565287 w 607611"/>
              <a:gd name="connsiteY32" fmla="*/ 18863 h 606684"/>
              <a:gd name="connsiteX33" fmla="*/ 313851 w 607611"/>
              <a:gd name="connsiteY33" fmla="*/ 143 h 606684"/>
              <a:gd name="connsiteX34" fmla="*/ 468340 w 607611"/>
              <a:gd name="connsiteY34" fmla="*/ 48769 h 606684"/>
              <a:gd name="connsiteX35" fmla="*/ 469587 w 607611"/>
              <a:gd name="connsiteY35" fmla="*/ 60767 h 606684"/>
              <a:gd name="connsiteX36" fmla="*/ 416893 w 607611"/>
              <a:gd name="connsiteY36" fmla="*/ 113380 h 606684"/>
              <a:gd name="connsiteX37" fmla="*/ 407725 w 607611"/>
              <a:gd name="connsiteY37" fmla="*/ 114713 h 606684"/>
              <a:gd name="connsiteX38" fmla="*/ 87916 w 607611"/>
              <a:gd name="connsiteY38" fmla="*/ 298680 h 606684"/>
              <a:gd name="connsiteX39" fmla="*/ 308480 w 607611"/>
              <a:gd name="connsiteY39" fmla="*/ 518818 h 606684"/>
              <a:gd name="connsiteX40" fmla="*/ 492729 w 607611"/>
              <a:gd name="connsiteY40" fmla="*/ 199587 h 606684"/>
              <a:gd name="connsiteX41" fmla="*/ 494064 w 607611"/>
              <a:gd name="connsiteY41" fmla="*/ 190344 h 606684"/>
              <a:gd name="connsiteX42" fmla="*/ 546668 w 607611"/>
              <a:gd name="connsiteY42" fmla="*/ 137731 h 606684"/>
              <a:gd name="connsiteX43" fmla="*/ 558684 w 607611"/>
              <a:gd name="connsiteY43" fmla="*/ 138975 h 606684"/>
              <a:gd name="connsiteX44" fmla="*/ 313376 w 607611"/>
              <a:gd name="connsiteY44" fmla="*/ 606536 h 606684"/>
              <a:gd name="connsiteX45" fmla="*/ 154 w 607611"/>
              <a:gd name="connsiteY45" fmla="*/ 293703 h 606684"/>
              <a:gd name="connsiteX46" fmla="*/ 313851 w 607611"/>
              <a:gd name="connsiteY46" fmla="*/ 143 h 60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7611" h="606684">
                <a:moveTo>
                  <a:pt x="312566" y="199350"/>
                </a:moveTo>
                <a:cubicBezTo>
                  <a:pt x="319241" y="199883"/>
                  <a:pt x="322179" y="207883"/>
                  <a:pt x="317461" y="212594"/>
                </a:cubicBezTo>
                <a:lnTo>
                  <a:pt x="272871" y="257127"/>
                </a:lnTo>
                <a:cubicBezTo>
                  <a:pt x="256584" y="267971"/>
                  <a:pt x="246348" y="287170"/>
                  <a:pt x="248307" y="308503"/>
                </a:cubicBezTo>
                <a:cubicBezTo>
                  <a:pt x="250710" y="334991"/>
                  <a:pt x="272070" y="356324"/>
                  <a:pt x="298504" y="358724"/>
                </a:cubicBezTo>
                <a:cubicBezTo>
                  <a:pt x="319864" y="360591"/>
                  <a:pt x="339089" y="350369"/>
                  <a:pt x="349947" y="334102"/>
                </a:cubicBezTo>
                <a:lnTo>
                  <a:pt x="394538" y="289570"/>
                </a:lnTo>
                <a:cubicBezTo>
                  <a:pt x="399255" y="284859"/>
                  <a:pt x="407265" y="287881"/>
                  <a:pt x="407799" y="294459"/>
                </a:cubicBezTo>
                <a:cubicBezTo>
                  <a:pt x="413228" y="357213"/>
                  <a:pt x="361874" y="410634"/>
                  <a:pt x="298682" y="407701"/>
                </a:cubicBezTo>
                <a:cubicBezTo>
                  <a:pt x="245191" y="405212"/>
                  <a:pt x="201758" y="361835"/>
                  <a:pt x="199177" y="308325"/>
                </a:cubicBezTo>
                <a:cubicBezTo>
                  <a:pt x="196240" y="245216"/>
                  <a:pt x="249820" y="193928"/>
                  <a:pt x="312566" y="199350"/>
                </a:cubicBezTo>
                <a:close/>
                <a:moveTo>
                  <a:pt x="289073" y="119424"/>
                </a:moveTo>
                <a:cubicBezTo>
                  <a:pt x="318821" y="116974"/>
                  <a:pt x="349866" y="121813"/>
                  <a:pt x="379882" y="135456"/>
                </a:cubicBezTo>
                <a:cubicBezTo>
                  <a:pt x="384866" y="137679"/>
                  <a:pt x="386023" y="144167"/>
                  <a:pt x="382196" y="147989"/>
                </a:cubicBezTo>
                <a:lnTo>
                  <a:pt x="356564" y="173587"/>
                </a:lnTo>
                <a:cubicBezTo>
                  <a:pt x="354428" y="175721"/>
                  <a:pt x="351313" y="176432"/>
                  <a:pt x="348465" y="175454"/>
                </a:cubicBezTo>
                <a:cubicBezTo>
                  <a:pt x="260887" y="144789"/>
                  <a:pt x="169749" y="209585"/>
                  <a:pt x="168058" y="300691"/>
                </a:cubicBezTo>
                <a:cubicBezTo>
                  <a:pt x="166545" y="377575"/>
                  <a:pt x="229469" y="440415"/>
                  <a:pt x="306367" y="438904"/>
                </a:cubicBezTo>
                <a:cubicBezTo>
                  <a:pt x="397416" y="437127"/>
                  <a:pt x="462565" y="346288"/>
                  <a:pt x="431770" y="258649"/>
                </a:cubicBezTo>
                <a:cubicBezTo>
                  <a:pt x="430791" y="255805"/>
                  <a:pt x="431503" y="252694"/>
                  <a:pt x="433639" y="250560"/>
                </a:cubicBezTo>
                <a:lnTo>
                  <a:pt x="459272" y="225051"/>
                </a:lnTo>
                <a:cubicBezTo>
                  <a:pt x="463099" y="221140"/>
                  <a:pt x="469596" y="222296"/>
                  <a:pt x="471821" y="227273"/>
                </a:cubicBezTo>
                <a:cubicBezTo>
                  <a:pt x="526557" y="347266"/>
                  <a:pt x="439958" y="483524"/>
                  <a:pt x="309749" y="487701"/>
                </a:cubicBezTo>
                <a:cubicBezTo>
                  <a:pt x="203125" y="491079"/>
                  <a:pt x="115725" y="403795"/>
                  <a:pt x="119107" y="297313"/>
                </a:cubicBezTo>
                <a:cubicBezTo>
                  <a:pt x="122244" y="199719"/>
                  <a:pt x="199826" y="126774"/>
                  <a:pt x="289073" y="119424"/>
                </a:cubicBezTo>
                <a:close/>
                <a:moveTo>
                  <a:pt x="565287" y="18863"/>
                </a:moveTo>
                <a:cubicBezTo>
                  <a:pt x="571262" y="18863"/>
                  <a:pt x="577248" y="21129"/>
                  <a:pt x="581833" y="25660"/>
                </a:cubicBezTo>
                <a:cubicBezTo>
                  <a:pt x="590912" y="34812"/>
                  <a:pt x="590912" y="49562"/>
                  <a:pt x="581833" y="58714"/>
                </a:cubicBezTo>
                <a:lnTo>
                  <a:pt x="320218" y="319856"/>
                </a:lnTo>
                <a:cubicBezTo>
                  <a:pt x="311050" y="328919"/>
                  <a:pt x="296273" y="328919"/>
                  <a:pt x="287105" y="319856"/>
                </a:cubicBezTo>
                <a:cubicBezTo>
                  <a:pt x="278025" y="310704"/>
                  <a:pt x="278025" y="295954"/>
                  <a:pt x="287105" y="286891"/>
                </a:cubicBezTo>
                <a:lnTo>
                  <a:pt x="548808" y="25660"/>
                </a:lnTo>
                <a:cubicBezTo>
                  <a:pt x="553348" y="21129"/>
                  <a:pt x="559312" y="18863"/>
                  <a:pt x="565287" y="18863"/>
                </a:cubicBezTo>
                <a:close/>
                <a:moveTo>
                  <a:pt x="313851" y="143"/>
                </a:moveTo>
                <a:cubicBezTo>
                  <a:pt x="366314" y="1761"/>
                  <a:pt x="419519" y="17175"/>
                  <a:pt x="468340" y="48769"/>
                </a:cubicBezTo>
                <a:cubicBezTo>
                  <a:pt x="472524" y="51435"/>
                  <a:pt x="473058" y="57301"/>
                  <a:pt x="469587" y="60767"/>
                </a:cubicBezTo>
                <a:lnTo>
                  <a:pt x="416893" y="113380"/>
                </a:lnTo>
                <a:cubicBezTo>
                  <a:pt x="414490" y="115779"/>
                  <a:pt x="410752" y="116313"/>
                  <a:pt x="407725" y="114713"/>
                </a:cubicBezTo>
                <a:cubicBezTo>
                  <a:pt x="266112" y="36594"/>
                  <a:pt x="91388" y="137731"/>
                  <a:pt x="87916" y="298680"/>
                </a:cubicBezTo>
                <a:cubicBezTo>
                  <a:pt x="85246" y="421236"/>
                  <a:pt x="185648" y="521484"/>
                  <a:pt x="308480" y="518818"/>
                </a:cubicBezTo>
                <a:cubicBezTo>
                  <a:pt x="469587" y="515352"/>
                  <a:pt x="570968" y="340983"/>
                  <a:pt x="492729" y="199587"/>
                </a:cubicBezTo>
                <a:cubicBezTo>
                  <a:pt x="491038" y="196565"/>
                  <a:pt x="491572" y="192743"/>
                  <a:pt x="494064" y="190344"/>
                </a:cubicBezTo>
                <a:lnTo>
                  <a:pt x="546668" y="137731"/>
                </a:lnTo>
                <a:cubicBezTo>
                  <a:pt x="550140" y="134265"/>
                  <a:pt x="556014" y="134887"/>
                  <a:pt x="558684" y="138975"/>
                </a:cubicBezTo>
                <a:cubicBezTo>
                  <a:pt x="685611" y="334496"/>
                  <a:pt x="552098" y="598982"/>
                  <a:pt x="313376" y="606536"/>
                </a:cubicBezTo>
                <a:cubicBezTo>
                  <a:pt x="138295" y="611957"/>
                  <a:pt x="-5365" y="468605"/>
                  <a:pt x="154" y="293703"/>
                </a:cubicBezTo>
                <a:cubicBezTo>
                  <a:pt x="5761" y="114602"/>
                  <a:pt x="156464" y="-4710"/>
                  <a:pt x="313851" y="143"/>
                </a:cubicBezTo>
                <a:close/>
              </a:path>
            </a:pathLst>
          </a:custGeom>
          <a:solidFill>
            <a:srgbClr val="E54857"/>
          </a:solidFill>
          <a:ln>
            <a:noFill/>
          </a:ln>
        </p:spPr>
      </p:sp>
      <p:sp>
        <p:nvSpPr>
          <p:cNvPr id="32" name="文本框 31"/>
          <p:cNvSpPr txBox="1"/>
          <p:nvPr/>
        </p:nvSpPr>
        <p:spPr>
          <a:xfrm>
            <a:off x="2929890" y="44958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E54857"/>
                </a:solidFill>
              </a:rPr>
              <a:t>标题</a:t>
            </a:r>
            <a:endParaRPr lang="zh-CN" altLang="en-US" sz="2000" b="1">
              <a:solidFill>
                <a:srgbClr val="E54857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437005" y="4968240"/>
            <a:ext cx="218376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zh-CN" altLang="en-US" sz="1600">
              <a:solidFill>
                <a:schemeClr val="tx1"/>
              </a:solidFill>
            </a:endParaRPr>
          </a:p>
          <a:p>
            <a:pPr algn="r"/>
            <a:r>
              <a:rPr lang="en-US" altLang="zh-CN" sz="1600">
                <a:solidFill>
                  <a:schemeClr val="tx1"/>
                </a:solidFill>
              </a:rPr>
              <a:t>……</a:t>
            </a:r>
            <a:endParaRPr lang="en-US" altLang="zh-CN" sz="1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6" name="组合 15"/>
          <p:cNvGrpSpPr/>
          <p:nvPr/>
        </p:nvGrpSpPr>
        <p:grpSpPr>
          <a:xfrm>
            <a:off x="3837623" y="1511618"/>
            <a:ext cx="4323715" cy="3856355"/>
            <a:chOff x="5097" y="1877"/>
            <a:chExt cx="7720" cy="6885"/>
          </a:xfrm>
        </p:grpSpPr>
        <p:sp>
          <p:nvSpPr>
            <p:cNvPr id="10" name="任意多边形 9"/>
            <p:cNvSpPr/>
            <p:nvPr/>
          </p:nvSpPr>
          <p:spPr>
            <a:xfrm rot="16200000">
              <a:off x="8503" y="5785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0D47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 rot="12600000">
              <a:off x="9375" y="3832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30B4E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" name="任意多边形 11"/>
            <p:cNvSpPr/>
            <p:nvPr/>
          </p:nvSpPr>
          <p:spPr>
            <a:xfrm rot="9000000">
              <a:off x="8099" y="2112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66D2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任意多边形 12"/>
            <p:cNvSpPr/>
            <p:nvPr/>
          </p:nvSpPr>
          <p:spPr>
            <a:xfrm rot="5400000">
              <a:off x="5970" y="2342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F47A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 rot="1800000">
              <a:off x="5097" y="4299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E548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5" name="任意多边形 14"/>
            <p:cNvSpPr/>
            <p:nvPr/>
          </p:nvSpPr>
          <p:spPr>
            <a:xfrm rot="19800000">
              <a:off x="6371" y="6027"/>
              <a:ext cx="3443" cy="2513"/>
            </a:xfrm>
            <a:custGeom>
              <a:avLst/>
              <a:gdLst>
                <a:gd name="connsiteX0" fmla="*/ 18 w 3442"/>
                <a:gd name="connsiteY0" fmla="*/ 1053 h 2512"/>
                <a:gd name="connsiteX1" fmla="*/ 1418 w 3442"/>
                <a:gd name="connsiteY1" fmla="*/ 4 h 2512"/>
                <a:gd name="connsiteX2" fmla="*/ 3443 w 3442"/>
                <a:gd name="connsiteY2" fmla="*/ 0 h 2512"/>
                <a:gd name="connsiteX3" fmla="*/ 2370 w 3442"/>
                <a:gd name="connsiteY3" fmla="*/ 1875 h 2512"/>
                <a:gd name="connsiteX4" fmla="*/ 1103 w 3442"/>
                <a:gd name="connsiteY4" fmla="*/ 2501 h 2512"/>
                <a:gd name="connsiteX5" fmla="*/ 18 w 3442"/>
                <a:gd name="connsiteY5" fmla="*/ 1053 h 2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43" h="2513">
                  <a:moveTo>
                    <a:pt x="18" y="1053"/>
                  </a:moveTo>
                  <a:cubicBezTo>
                    <a:pt x="133" y="389"/>
                    <a:pt x="707" y="4"/>
                    <a:pt x="1418" y="4"/>
                  </a:cubicBezTo>
                  <a:cubicBezTo>
                    <a:pt x="1847" y="4"/>
                    <a:pt x="3014" y="0"/>
                    <a:pt x="3443" y="0"/>
                  </a:cubicBezTo>
                  <a:cubicBezTo>
                    <a:pt x="2502" y="1646"/>
                    <a:pt x="2379" y="1860"/>
                    <a:pt x="2370" y="1875"/>
                  </a:cubicBezTo>
                  <a:cubicBezTo>
                    <a:pt x="1941" y="2505"/>
                    <a:pt x="1495" y="2542"/>
                    <a:pt x="1103" y="2501"/>
                  </a:cubicBezTo>
                  <a:cubicBezTo>
                    <a:pt x="711" y="2460"/>
                    <a:pt x="-133" y="2019"/>
                    <a:pt x="18" y="1053"/>
                  </a:cubicBezTo>
                  <a:close/>
                </a:path>
              </a:pathLst>
            </a:custGeom>
            <a:solidFill>
              <a:srgbClr val="8C0E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8384540" y="1511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66D2DC"/>
                </a:solidFill>
              </a:rPr>
              <a:t>标题</a:t>
            </a:r>
            <a:endParaRPr lang="zh-CN" altLang="en-US" sz="2000" b="1">
              <a:solidFill>
                <a:srgbClr val="66D2DC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384540" y="198374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384540" y="466344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0D4769"/>
                </a:solidFill>
              </a:rPr>
              <a:t>标题</a:t>
            </a:r>
            <a:endParaRPr lang="zh-CN" altLang="en-US" sz="2000" b="1">
              <a:solidFill>
                <a:srgbClr val="0D4769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384540" y="513588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6" name="cityscape_122376"/>
          <p:cNvSpPr>
            <a:spLocks noChangeAspect="1"/>
          </p:cNvSpPr>
          <p:nvPr/>
        </p:nvSpPr>
        <p:spPr bwMode="auto">
          <a:xfrm>
            <a:off x="6485890" y="4401820"/>
            <a:ext cx="447040" cy="446405"/>
          </a:xfrm>
          <a:custGeom>
            <a:avLst/>
            <a:gdLst>
              <a:gd name="connsiteX0" fmla="*/ 485208 w 606933"/>
              <a:gd name="connsiteY0" fmla="*/ 307595 h 606087"/>
              <a:gd name="connsiteX1" fmla="*/ 606933 w 606933"/>
              <a:gd name="connsiteY1" fmla="*/ 307595 h 606087"/>
              <a:gd name="connsiteX2" fmla="*/ 606933 w 606933"/>
              <a:gd name="connsiteY2" fmla="*/ 606087 h 606087"/>
              <a:gd name="connsiteX3" fmla="*/ 485208 w 606933"/>
              <a:gd name="connsiteY3" fmla="*/ 606087 h 606087"/>
              <a:gd name="connsiteX4" fmla="*/ 121725 w 606933"/>
              <a:gd name="connsiteY4" fmla="*/ 163359 h 606087"/>
              <a:gd name="connsiteX5" fmla="*/ 121725 w 606933"/>
              <a:gd name="connsiteY5" fmla="*/ 606087 h 606087"/>
              <a:gd name="connsiteX6" fmla="*/ 0 w 606933"/>
              <a:gd name="connsiteY6" fmla="*/ 606087 h 606087"/>
              <a:gd name="connsiteX7" fmla="*/ 0 w 606933"/>
              <a:gd name="connsiteY7" fmla="*/ 224893 h 606087"/>
              <a:gd name="connsiteX8" fmla="*/ 364380 w 606933"/>
              <a:gd name="connsiteY8" fmla="*/ 62027 h 606087"/>
              <a:gd name="connsiteX9" fmla="*/ 404389 w 606933"/>
              <a:gd name="connsiteY9" fmla="*/ 62027 h 606087"/>
              <a:gd name="connsiteX10" fmla="*/ 404389 w 606933"/>
              <a:gd name="connsiteY10" fmla="*/ 136153 h 606087"/>
              <a:gd name="connsiteX11" fmla="*/ 445197 w 606933"/>
              <a:gd name="connsiteY11" fmla="*/ 136153 h 606087"/>
              <a:gd name="connsiteX12" fmla="*/ 445197 w 606933"/>
              <a:gd name="connsiteY12" fmla="*/ 606087 h 606087"/>
              <a:gd name="connsiteX13" fmla="*/ 323472 w 606933"/>
              <a:gd name="connsiteY13" fmla="*/ 606087 h 606087"/>
              <a:gd name="connsiteX14" fmla="*/ 323472 w 606933"/>
              <a:gd name="connsiteY14" fmla="*/ 136153 h 606087"/>
              <a:gd name="connsiteX15" fmla="*/ 364380 w 606933"/>
              <a:gd name="connsiteY15" fmla="*/ 136153 h 606087"/>
              <a:gd name="connsiteX16" fmla="*/ 161736 w 606933"/>
              <a:gd name="connsiteY16" fmla="*/ 0 h 606087"/>
              <a:gd name="connsiteX17" fmla="*/ 283391 w 606933"/>
              <a:gd name="connsiteY17" fmla="*/ 0 h 606087"/>
              <a:gd name="connsiteX18" fmla="*/ 283391 w 606933"/>
              <a:gd name="connsiteY18" fmla="*/ 606087 h 606087"/>
              <a:gd name="connsiteX19" fmla="*/ 161736 w 606933"/>
              <a:gd name="connsiteY19" fmla="*/ 606087 h 606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6933" h="606087">
                <a:moveTo>
                  <a:pt x="485208" y="307595"/>
                </a:moveTo>
                <a:lnTo>
                  <a:pt x="606933" y="307595"/>
                </a:lnTo>
                <a:lnTo>
                  <a:pt x="606933" y="606087"/>
                </a:lnTo>
                <a:lnTo>
                  <a:pt x="485208" y="606087"/>
                </a:lnTo>
                <a:close/>
                <a:moveTo>
                  <a:pt x="121725" y="163359"/>
                </a:moveTo>
                <a:lnTo>
                  <a:pt x="121725" y="606087"/>
                </a:lnTo>
                <a:lnTo>
                  <a:pt x="0" y="606087"/>
                </a:lnTo>
                <a:lnTo>
                  <a:pt x="0" y="224893"/>
                </a:lnTo>
                <a:close/>
                <a:moveTo>
                  <a:pt x="364380" y="62027"/>
                </a:moveTo>
                <a:lnTo>
                  <a:pt x="404389" y="62027"/>
                </a:lnTo>
                <a:lnTo>
                  <a:pt x="404389" y="136153"/>
                </a:lnTo>
                <a:lnTo>
                  <a:pt x="445197" y="136153"/>
                </a:lnTo>
                <a:lnTo>
                  <a:pt x="445197" y="606087"/>
                </a:lnTo>
                <a:lnTo>
                  <a:pt x="323472" y="606087"/>
                </a:lnTo>
                <a:lnTo>
                  <a:pt x="323472" y="136153"/>
                </a:lnTo>
                <a:lnTo>
                  <a:pt x="364380" y="136153"/>
                </a:lnTo>
                <a:close/>
                <a:moveTo>
                  <a:pt x="161736" y="0"/>
                </a:moveTo>
                <a:lnTo>
                  <a:pt x="283391" y="0"/>
                </a:lnTo>
                <a:lnTo>
                  <a:pt x="283391" y="606087"/>
                </a:lnTo>
                <a:lnTo>
                  <a:pt x="161736" y="6060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7" name="group_273925"/>
          <p:cNvSpPr>
            <a:spLocks noChangeAspect="1"/>
          </p:cNvSpPr>
          <p:nvPr/>
        </p:nvSpPr>
        <p:spPr bwMode="auto">
          <a:xfrm>
            <a:off x="6430010" y="2098040"/>
            <a:ext cx="424180" cy="447040"/>
          </a:xfrm>
          <a:custGeom>
            <a:avLst/>
            <a:gdLst>
              <a:gd name="connsiteX0" fmla="*/ 433716 w 575564"/>
              <a:gd name="connsiteY0" fmla="*/ 176978 h 606722"/>
              <a:gd name="connsiteX1" fmla="*/ 496291 w 575564"/>
              <a:gd name="connsiteY1" fmla="*/ 176978 h 606722"/>
              <a:gd name="connsiteX2" fmla="*/ 559045 w 575564"/>
              <a:gd name="connsiteY2" fmla="*/ 232339 h 606722"/>
              <a:gd name="connsiteX3" fmla="*/ 575245 w 575564"/>
              <a:gd name="connsiteY3" fmla="*/ 361900 h 606722"/>
              <a:gd name="connsiteX4" fmla="*/ 566077 w 575564"/>
              <a:gd name="connsiteY4" fmla="*/ 391669 h 606722"/>
              <a:gd name="connsiteX5" fmla="*/ 540085 w 575564"/>
              <a:gd name="connsiteY5" fmla="*/ 404376 h 606722"/>
              <a:gd name="connsiteX6" fmla="*/ 528247 w 575564"/>
              <a:gd name="connsiteY6" fmla="*/ 569659 h 606722"/>
              <a:gd name="connsiteX7" fmla="*/ 515607 w 575564"/>
              <a:gd name="connsiteY7" fmla="*/ 581389 h 606722"/>
              <a:gd name="connsiteX8" fmla="*/ 414400 w 575564"/>
              <a:gd name="connsiteY8" fmla="*/ 581389 h 606722"/>
              <a:gd name="connsiteX9" fmla="*/ 401761 w 575564"/>
              <a:gd name="connsiteY9" fmla="*/ 569659 h 606722"/>
              <a:gd name="connsiteX10" fmla="*/ 391791 w 575564"/>
              <a:gd name="connsiteY10" fmla="*/ 430590 h 606722"/>
              <a:gd name="connsiteX11" fmla="*/ 397043 w 575564"/>
              <a:gd name="connsiteY11" fmla="*/ 419483 h 606722"/>
              <a:gd name="connsiteX12" fmla="*/ 407724 w 575564"/>
              <a:gd name="connsiteY12" fmla="*/ 410152 h 606722"/>
              <a:gd name="connsiteX13" fmla="*/ 424459 w 575564"/>
              <a:gd name="connsiteY13" fmla="*/ 357013 h 606722"/>
              <a:gd name="connsiteX14" fmla="*/ 407635 w 575564"/>
              <a:gd name="connsiteY14" fmla="*/ 210213 h 606722"/>
              <a:gd name="connsiteX15" fmla="*/ 404609 w 575564"/>
              <a:gd name="connsiteY15" fmla="*/ 195906 h 606722"/>
              <a:gd name="connsiteX16" fmla="*/ 412620 w 575564"/>
              <a:gd name="connsiteY16" fmla="*/ 180710 h 606722"/>
              <a:gd name="connsiteX17" fmla="*/ 433716 w 575564"/>
              <a:gd name="connsiteY17" fmla="*/ 176978 h 606722"/>
              <a:gd name="connsiteX18" fmla="*/ 79313 w 575564"/>
              <a:gd name="connsiteY18" fmla="*/ 176978 h 606722"/>
              <a:gd name="connsiteX19" fmla="*/ 141789 w 575564"/>
              <a:gd name="connsiteY19" fmla="*/ 176978 h 606722"/>
              <a:gd name="connsiteX20" fmla="*/ 157808 w 575564"/>
              <a:gd name="connsiteY20" fmla="*/ 179200 h 606722"/>
              <a:gd name="connsiteX21" fmla="*/ 165551 w 575564"/>
              <a:gd name="connsiteY21" fmla="*/ 185155 h 606722"/>
              <a:gd name="connsiteX22" fmla="*/ 166797 w 575564"/>
              <a:gd name="connsiteY22" fmla="*/ 194842 h 606722"/>
              <a:gd name="connsiteX23" fmla="*/ 163593 w 575564"/>
              <a:gd name="connsiteY23" fmla="*/ 210217 h 606722"/>
              <a:gd name="connsiteX24" fmla="*/ 146772 w 575564"/>
              <a:gd name="connsiteY24" fmla="*/ 357036 h 606722"/>
              <a:gd name="connsiteX25" fmla="*/ 163504 w 575564"/>
              <a:gd name="connsiteY25" fmla="*/ 410182 h 606722"/>
              <a:gd name="connsiteX26" fmla="*/ 177655 w 575564"/>
              <a:gd name="connsiteY26" fmla="*/ 421914 h 606722"/>
              <a:gd name="connsiteX27" fmla="*/ 183617 w 575564"/>
              <a:gd name="connsiteY27" fmla="*/ 433556 h 606722"/>
              <a:gd name="connsiteX28" fmla="*/ 173828 w 575564"/>
              <a:gd name="connsiteY28" fmla="*/ 569799 h 606722"/>
              <a:gd name="connsiteX29" fmla="*/ 161190 w 575564"/>
              <a:gd name="connsiteY29" fmla="*/ 581530 h 606722"/>
              <a:gd name="connsiteX30" fmla="*/ 59912 w 575564"/>
              <a:gd name="connsiteY30" fmla="*/ 581530 h 606722"/>
              <a:gd name="connsiteX31" fmla="*/ 47275 w 575564"/>
              <a:gd name="connsiteY31" fmla="*/ 569799 h 606722"/>
              <a:gd name="connsiteX32" fmla="*/ 35527 w 575564"/>
              <a:gd name="connsiteY32" fmla="*/ 404494 h 606722"/>
              <a:gd name="connsiteX33" fmla="*/ 9540 w 575564"/>
              <a:gd name="connsiteY33" fmla="*/ 391697 h 606722"/>
              <a:gd name="connsiteX34" fmla="*/ 285 w 575564"/>
              <a:gd name="connsiteY34" fmla="*/ 361924 h 606722"/>
              <a:gd name="connsiteX35" fmla="*/ 16571 w 575564"/>
              <a:gd name="connsiteY35" fmla="*/ 232346 h 606722"/>
              <a:gd name="connsiteX36" fmla="*/ 79313 w 575564"/>
              <a:gd name="connsiteY36" fmla="*/ 176978 h 606722"/>
              <a:gd name="connsiteX37" fmla="*/ 253327 w 575564"/>
              <a:gd name="connsiteY37" fmla="*/ 151716 h 606722"/>
              <a:gd name="connsiteX38" fmla="*/ 317935 w 575564"/>
              <a:gd name="connsiteY38" fmla="*/ 151716 h 606722"/>
              <a:gd name="connsiteX39" fmla="*/ 382454 w 575564"/>
              <a:gd name="connsiteY39" fmla="*/ 213035 h 606722"/>
              <a:gd name="connsiteX40" fmla="*/ 399273 w 575564"/>
              <a:gd name="connsiteY40" fmla="*/ 359935 h 606722"/>
              <a:gd name="connsiteX41" fmla="*/ 388861 w 575564"/>
              <a:gd name="connsiteY41" fmla="*/ 393349 h 606722"/>
              <a:gd name="connsiteX42" fmla="*/ 362876 w 575564"/>
              <a:gd name="connsiteY42" fmla="*/ 406146 h 606722"/>
              <a:gd name="connsiteX43" fmla="*/ 348904 w 575564"/>
              <a:gd name="connsiteY43" fmla="*/ 594992 h 606722"/>
              <a:gd name="connsiteX44" fmla="*/ 336267 w 575564"/>
              <a:gd name="connsiteY44" fmla="*/ 606722 h 606722"/>
              <a:gd name="connsiteX45" fmla="*/ 234995 w 575564"/>
              <a:gd name="connsiteY45" fmla="*/ 606722 h 606722"/>
              <a:gd name="connsiteX46" fmla="*/ 222358 w 575564"/>
              <a:gd name="connsiteY46" fmla="*/ 594992 h 606722"/>
              <a:gd name="connsiteX47" fmla="*/ 208387 w 575564"/>
              <a:gd name="connsiteY47" fmla="*/ 406146 h 606722"/>
              <a:gd name="connsiteX48" fmla="*/ 182401 w 575564"/>
              <a:gd name="connsiteY48" fmla="*/ 393349 h 606722"/>
              <a:gd name="connsiteX49" fmla="*/ 171989 w 575564"/>
              <a:gd name="connsiteY49" fmla="*/ 359846 h 606722"/>
              <a:gd name="connsiteX50" fmla="*/ 188809 w 575564"/>
              <a:gd name="connsiteY50" fmla="*/ 213035 h 606722"/>
              <a:gd name="connsiteX51" fmla="*/ 253327 w 575564"/>
              <a:gd name="connsiteY51" fmla="*/ 151716 h 606722"/>
              <a:gd name="connsiteX52" fmla="*/ 465000 w 575564"/>
              <a:gd name="connsiteY52" fmla="*/ 25262 h 606722"/>
              <a:gd name="connsiteX53" fmla="*/ 528333 w 575564"/>
              <a:gd name="connsiteY53" fmla="*/ 88489 h 606722"/>
              <a:gd name="connsiteX54" fmla="*/ 465000 w 575564"/>
              <a:gd name="connsiteY54" fmla="*/ 151716 h 606722"/>
              <a:gd name="connsiteX55" fmla="*/ 401667 w 575564"/>
              <a:gd name="connsiteY55" fmla="*/ 88489 h 606722"/>
              <a:gd name="connsiteX56" fmla="*/ 465000 w 575564"/>
              <a:gd name="connsiteY56" fmla="*/ 25262 h 606722"/>
              <a:gd name="connsiteX57" fmla="*/ 110549 w 575564"/>
              <a:gd name="connsiteY57" fmla="*/ 25262 h 606722"/>
              <a:gd name="connsiteX58" fmla="*/ 173811 w 575564"/>
              <a:gd name="connsiteY58" fmla="*/ 88489 h 606722"/>
              <a:gd name="connsiteX59" fmla="*/ 110549 w 575564"/>
              <a:gd name="connsiteY59" fmla="*/ 151716 h 606722"/>
              <a:gd name="connsiteX60" fmla="*/ 47287 w 575564"/>
              <a:gd name="connsiteY60" fmla="*/ 88489 h 606722"/>
              <a:gd name="connsiteX61" fmla="*/ 110549 w 575564"/>
              <a:gd name="connsiteY61" fmla="*/ 25262 h 606722"/>
              <a:gd name="connsiteX62" fmla="*/ 285622 w 575564"/>
              <a:gd name="connsiteY62" fmla="*/ 0 h 606722"/>
              <a:gd name="connsiteX63" fmla="*/ 348884 w 575564"/>
              <a:gd name="connsiteY63" fmla="*/ 63192 h 606722"/>
              <a:gd name="connsiteX64" fmla="*/ 285622 w 575564"/>
              <a:gd name="connsiteY64" fmla="*/ 126384 h 606722"/>
              <a:gd name="connsiteX65" fmla="*/ 222360 w 575564"/>
              <a:gd name="connsiteY65" fmla="*/ 63192 h 606722"/>
              <a:gd name="connsiteX66" fmla="*/ 285622 w 575564"/>
              <a:gd name="connsiteY66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75564" h="606722">
                <a:moveTo>
                  <a:pt x="433716" y="176978"/>
                </a:moveTo>
                <a:lnTo>
                  <a:pt x="496291" y="176978"/>
                </a:lnTo>
                <a:cubicBezTo>
                  <a:pt x="528069" y="176978"/>
                  <a:pt x="555128" y="200793"/>
                  <a:pt x="559045" y="232339"/>
                </a:cubicBezTo>
                <a:lnTo>
                  <a:pt x="575245" y="361900"/>
                </a:lnTo>
                <a:cubicBezTo>
                  <a:pt x="576669" y="372652"/>
                  <a:pt x="573287" y="383494"/>
                  <a:pt x="566077" y="391669"/>
                </a:cubicBezTo>
                <a:cubicBezTo>
                  <a:pt x="559401" y="399222"/>
                  <a:pt x="550055" y="403754"/>
                  <a:pt x="540085" y="404376"/>
                </a:cubicBezTo>
                <a:lnTo>
                  <a:pt x="528247" y="569659"/>
                </a:lnTo>
                <a:cubicBezTo>
                  <a:pt x="527802" y="576235"/>
                  <a:pt x="522283" y="581389"/>
                  <a:pt x="515607" y="581389"/>
                </a:cubicBezTo>
                <a:lnTo>
                  <a:pt x="414400" y="581389"/>
                </a:lnTo>
                <a:cubicBezTo>
                  <a:pt x="407724" y="581389"/>
                  <a:pt x="402206" y="576235"/>
                  <a:pt x="401761" y="569659"/>
                </a:cubicBezTo>
                <a:lnTo>
                  <a:pt x="391791" y="430590"/>
                </a:lnTo>
                <a:cubicBezTo>
                  <a:pt x="391435" y="426236"/>
                  <a:pt x="393483" y="421971"/>
                  <a:pt x="397043" y="419483"/>
                </a:cubicBezTo>
                <a:cubicBezTo>
                  <a:pt x="401494" y="416195"/>
                  <a:pt x="404965" y="413262"/>
                  <a:pt x="407724" y="410152"/>
                </a:cubicBezTo>
                <a:cubicBezTo>
                  <a:pt x="420542" y="395845"/>
                  <a:pt x="426595" y="376473"/>
                  <a:pt x="424459" y="357013"/>
                </a:cubicBezTo>
                <a:lnTo>
                  <a:pt x="407635" y="210213"/>
                </a:lnTo>
                <a:cubicBezTo>
                  <a:pt x="407012" y="205325"/>
                  <a:pt x="405855" y="200527"/>
                  <a:pt x="404609" y="195906"/>
                </a:cubicBezTo>
                <a:cubicBezTo>
                  <a:pt x="402918" y="189508"/>
                  <a:pt x="406389" y="182932"/>
                  <a:pt x="412620" y="180710"/>
                </a:cubicBezTo>
                <a:cubicBezTo>
                  <a:pt x="419652" y="178222"/>
                  <a:pt x="426684" y="176978"/>
                  <a:pt x="433716" y="176978"/>
                </a:cubicBezTo>
                <a:close/>
                <a:moveTo>
                  <a:pt x="79313" y="176978"/>
                </a:moveTo>
                <a:lnTo>
                  <a:pt x="141789" y="176978"/>
                </a:lnTo>
                <a:cubicBezTo>
                  <a:pt x="146861" y="176978"/>
                  <a:pt x="151934" y="177689"/>
                  <a:pt x="157808" y="179200"/>
                </a:cubicBezTo>
                <a:cubicBezTo>
                  <a:pt x="161101" y="180089"/>
                  <a:pt x="163860" y="182222"/>
                  <a:pt x="165551" y="185155"/>
                </a:cubicBezTo>
                <a:cubicBezTo>
                  <a:pt x="167241" y="188087"/>
                  <a:pt x="167686" y="191642"/>
                  <a:pt x="166797" y="194842"/>
                </a:cubicBezTo>
                <a:cubicBezTo>
                  <a:pt x="165373" y="199819"/>
                  <a:pt x="164216" y="204973"/>
                  <a:pt x="163593" y="210217"/>
                </a:cubicBezTo>
                <a:lnTo>
                  <a:pt x="146772" y="357036"/>
                </a:lnTo>
                <a:cubicBezTo>
                  <a:pt x="144636" y="376499"/>
                  <a:pt x="150688" y="395874"/>
                  <a:pt x="163504" y="410182"/>
                </a:cubicBezTo>
                <a:cubicBezTo>
                  <a:pt x="167419" y="414626"/>
                  <a:pt x="172226" y="418536"/>
                  <a:pt x="177655" y="421914"/>
                </a:cubicBezTo>
                <a:cubicBezTo>
                  <a:pt x="181659" y="424402"/>
                  <a:pt x="183973" y="428846"/>
                  <a:pt x="183617" y="433556"/>
                </a:cubicBezTo>
                <a:lnTo>
                  <a:pt x="173828" y="569799"/>
                </a:lnTo>
                <a:cubicBezTo>
                  <a:pt x="173383" y="576376"/>
                  <a:pt x="167864" y="581530"/>
                  <a:pt x="161190" y="581530"/>
                </a:cubicBezTo>
                <a:lnTo>
                  <a:pt x="59912" y="581530"/>
                </a:lnTo>
                <a:cubicBezTo>
                  <a:pt x="53326" y="581530"/>
                  <a:pt x="47809" y="576376"/>
                  <a:pt x="47275" y="569799"/>
                </a:cubicBezTo>
                <a:lnTo>
                  <a:pt x="35527" y="404494"/>
                </a:lnTo>
                <a:cubicBezTo>
                  <a:pt x="25560" y="403783"/>
                  <a:pt x="16215" y="399251"/>
                  <a:pt x="9540" y="391697"/>
                </a:cubicBezTo>
                <a:cubicBezTo>
                  <a:pt x="2332" y="383520"/>
                  <a:pt x="-1050" y="372678"/>
                  <a:pt x="285" y="361924"/>
                </a:cubicBezTo>
                <a:lnTo>
                  <a:pt x="16571" y="232346"/>
                </a:lnTo>
                <a:cubicBezTo>
                  <a:pt x="20487" y="200796"/>
                  <a:pt x="47453" y="176978"/>
                  <a:pt x="79313" y="176978"/>
                </a:cubicBezTo>
                <a:close/>
                <a:moveTo>
                  <a:pt x="253327" y="151716"/>
                </a:moveTo>
                <a:lnTo>
                  <a:pt x="317935" y="151716"/>
                </a:lnTo>
                <a:cubicBezTo>
                  <a:pt x="350773" y="151716"/>
                  <a:pt x="378449" y="178110"/>
                  <a:pt x="382454" y="213035"/>
                </a:cubicBezTo>
                <a:lnTo>
                  <a:pt x="399273" y="359935"/>
                </a:lnTo>
                <a:cubicBezTo>
                  <a:pt x="400608" y="372199"/>
                  <a:pt x="396871" y="384374"/>
                  <a:pt x="388861" y="393349"/>
                </a:cubicBezTo>
                <a:cubicBezTo>
                  <a:pt x="382009" y="401081"/>
                  <a:pt x="372843" y="405524"/>
                  <a:pt x="362876" y="406146"/>
                </a:cubicBezTo>
                <a:lnTo>
                  <a:pt x="348904" y="594992"/>
                </a:lnTo>
                <a:cubicBezTo>
                  <a:pt x="348370" y="601568"/>
                  <a:pt x="342942" y="606722"/>
                  <a:pt x="336267" y="606722"/>
                </a:cubicBezTo>
                <a:lnTo>
                  <a:pt x="234995" y="606722"/>
                </a:lnTo>
                <a:cubicBezTo>
                  <a:pt x="228410" y="606722"/>
                  <a:pt x="222892" y="601568"/>
                  <a:pt x="222358" y="594992"/>
                </a:cubicBezTo>
                <a:lnTo>
                  <a:pt x="208387" y="406146"/>
                </a:lnTo>
                <a:cubicBezTo>
                  <a:pt x="198509" y="405524"/>
                  <a:pt x="189342" y="401081"/>
                  <a:pt x="182401" y="393349"/>
                </a:cubicBezTo>
                <a:cubicBezTo>
                  <a:pt x="174392" y="384374"/>
                  <a:pt x="170565" y="372199"/>
                  <a:pt x="171989" y="359846"/>
                </a:cubicBezTo>
                <a:lnTo>
                  <a:pt x="188809" y="213035"/>
                </a:lnTo>
                <a:cubicBezTo>
                  <a:pt x="192813" y="178110"/>
                  <a:pt x="220578" y="151716"/>
                  <a:pt x="253327" y="151716"/>
                </a:cubicBezTo>
                <a:close/>
                <a:moveTo>
                  <a:pt x="465000" y="25262"/>
                </a:moveTo>
                <a:cubicBezTo>
                  <a:pt x="499978" y="25262"/>
                  <a:pt x="528333" y="53570"/>
                  <a:pt x="528333" y="88489"/>
                </a:cubicBezTo>
                <a:cubicBezTo>
                  <a:pt x="528333" y="123408"/>
                  <a:pt x="499978" y="151716"/>
                  <a:pt x="465000" y="151716"/>
                </a:cubicBezTo>
                <a:cubicBezTo>
                  <a:pt x="430022" y="151716"/>
                  <a:pt x="401667" y="123408"/>
                  <a:pt x="401667" y="88489"/>
                </a:cubicBezTo>
                <a:cubicBezTo>
                  <a:pt x="401667" y="53570"/>
                  <a:pt x="430022" y="25262"/>
                  <a:pt x="465000" y="25262"/>
                </a:cubicBezTo>
                <a:close/>
                <a:moveTo>
                  <a:pt x="110549" y="25262"/>
                </a:moveTo>
                <a:cubicBezTo>
                  <a:pt x="145488" y="25262"/>
                  <a:pt x="173811" y="53570"/>
                  <a:pt x="173811" y="88489"/>
                </a:cubicBezTo>
                <a:cubicBezTo>
                  <a:pt x="173811" y="123408"/>
                  <a:pt x="145488" y="151716"/>
                  <a:pt x="110549" y="151716"/>
                </a:cubicBezTo>
                <a:cubicBezTo>
                  <a:pt x="75610" y="151716"/>
                  <a:pt x="47287" y="123408"/>
                  <a:pt x="47287" y="88489"/>
                </a:cubicBezTo>
                <a:cubicBezTo>
                  <a:pt x="47287" y="53570"/>
                  <a:pt x="75610" y="25262"/>
                  <a:pt x="110549" y="25262"/>
                </a:cubicBezTo>
                <a:close/>
                <a:moveTo>
                  <a:pt x="285622" y="0"/>
                </a:moveTo>
                <a:cubicBezTo>
                  <a:pt x="320561" y="0"/>
                  <a:pt x="348884" y="28292"/>
                  <a:pt x="348884" y="63192"/>
                </a:cubicBezTo>
                <a:cubicBezTo>
                  <a:pt x="348884" y="98092"/>
                  <a:pt x="320561" y="126384"/>
                  <a:pt x="285622" y="126384"/>
                </a:cubicBezTo>
                <a:cubicBezTo>
                  <a:pt x="250683" y="126384"/>
                  <a:pt x="222360" y="98092"/>
                  <a:pt x="222360" y="63192"/>
                </a:cubicBezTo>
                <a:cubicBezTo>
                  <a:pt x="222360" y="28292"/>
                  <a:pt x="250683" y="0"/>
                  <a:pt x="2856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9" name="different-currencies_66634"/>
          <p:cNvSpPr>
            <a:spLocks noChangeAspect="1"/>
          </p:cNvSpPr>
          <p:nvPr/>
        </p:nvSpPr>
        <p:spPr bwMode="auto">
          <a:xfrm>
            <a:off x="4267835" y="3204845"/>
            <a:ext cx="463550" cy="477520"/>
          </a:xfrm>
          <a:custGeom>
            <a:avLst/>
            <a:gdLst>
              <a:gd name="connsiteX0" fmla="*/ 289678 w 561751"/>
              <a:gd name="connsiteY0" fmla="*/ 418094 h 577432"/>
              <a:gd name="connsiteX1" fmla="*/ 325629 w 561751"/>
              <a:gd name="connsiteY1" fmla="*/ 447552 h 577432"/>
              <a:gd name="connsiteX2" fmla="*/ 289678 w 561751"/>
              <a:gd name="connsiteY2" fmla="*/ 476089 h 577432"/>
              <a:gd name="connsiteX3" fmla="*/ 273108 w 561751"/>
              <a:gd name="connsiteY3" fmla="*/ 325037 h 577432"/>
              <a:gd name="connsiteX4" fmla="*/ 273108 w 561751"/>
              <a:gd name="connsiteY4" fmla="*/ 376670 h 577432"/>
              <a:gd name="connsiteX5" fmla="*/ 239820 w 561751"/>
              <a:gd name="connsiteY5" fmla="*/ 349931 h 577432"/>
              <a:gd name="connsiteX6" fmla="*/ 273108 w 561751"/>
              <a:gd name="connsiteY6" fmla="*/ 325037 h 577432"/>
              <a:gd name="connsiteX7" fmla="*/ 281337 w 561751"/>
              <a:gd name="connsiteY7" fmla="*/ 269795 h 577432"/>
              <a:gd name="connsiteX8" fmla="*/ 273037 w 561751"/>
              <a:gd name="connsiteY8" fmla="*/ 279927 h 577432"/>
              <a:gd name="connsiteX9" fmla="*/ 273037 w 561751"/>
              <a:gd name="connsiteY9" fmla="*/ 295585 h 577432"/>
              <a:gd name="connsiteX10" fmla="*/ 203869 w 561751"/>
              <a:gd name="connsiteY10" fmla="*/ 356376 h 577432"/>
              <a:gd name="connsiteX11" fmla="*/ 273037 w 561751"/>
              <a:gd name="connsiteY11" fmla="*/ 415324 h 577432"/>
              <a:gd name="connsiteX12" fmla="*/ 273037 w 561751"/>
              <a:gd name="connsiteY12" fmla="*/ 476115 h 577432"/>
              <a:gd name="connsiteX13" fmla="*/ 216781 w 561751"/>
              <a:gd name="connsiteY13" fmla="*/ 433745 h 577432"/>
              <a:gd name="connsiteX14" fmla="*/ 199258 w 561751"/>
              <a:gd name="connsiteY14" fmla="*/ 452167 h 577432"/>
              <a:gd name="connsiteX15" fmla="*/ 273037 w 561751"/>
              <a:gd name="connsiteY15" fmla="*/ 505589 h 577432"/>
              <a:gd name="connsiteX16" fmla="*/ 273037 w 561751"/>
              <a:gd name="connsiteY16" fmla="*/ 523089 h 577432"/>
              <a:gd name="connsiteX17" fmla="*/ 281337 w 561751"/>
              <a:gd name="connsiteY17" fmla="*/ 533221 h 577432"/>
              <a:gd name="connsiteX18" fmla="*/ 289637 w 561751"/>
              <a:gd name="connsiteY18" fmla="*/ 523089 h 577432"/>
              <a:gd name="connsiteX19" fmla="*/ 289637 w 561751"/>
              <a:gd name="connsiteY19" fmla="*/ 505589 h 577432"/>
              <a:gd name="connsiteX20" fmla="*/ 362494 w 561751"/>
              <a:gd name="connsiteY20" fmla="*/ 443877 h 577432"/>
              <a:gd name="connsiteX21" fmla="*/ 289637 w 561751"/>
              <a:gd name="connsiteY21" fmla="*/ 380323 h 577432"/>
              <a:gd name="connsiteX22" fmla="*/ 289637 w 561751"/>
              <a:gd name="connsiteY22" fmla="*/ 325059 h 577432"/>
              <a:gd name="connsiteX23" fmla="*/ 340360 w 561751"/>
              <a:gd name="connsiteY23" fmla="*/ 356376 h 577432"/>
              <a:gd name="connsiteX24" fmla="*/ 358805 w 561751"/>
              <a:gd name="connsiteY24" fmla="*/ 338875 h 577432"/>
              <a:gd name="connsiteX25" fmla="*/ 289637 w 561751"/>
              <a:gd name="connsiteY25" fmla="*/ 295585 h 577432"/>
              <a:gd name="connsiteX26" fmla="*/ 289637 w 561751"/>
              <a:gd name="connsiteY26" fmla="*/ 279927 h 577432"/>
              <a:gd name="connsiteX27" fmla="*/ 281337 w 561751"/>
              <a:gd name="connsiteY27" fmla="*/ 269795 h 577432"/>
              <a:gd name="connsiteX28" fmla="*/ 280415 w 561751"/>
              <a:gd name="connsiteY28" fmla="*/ 226505 h 577432"/>
              <a:gd name="connsiteX29" fmla="*/ 456562 w 561751"/>
              <a:gd name="connsiteY29" fmla="*/ 401508 h 577432"/>
              <a:gd name="connsiteX30" fmla="*/ 280415 w 561751"/>
              <a:gd name="connsiteY30" fmla="*/ 577432 h 577432"/>
              <a:gd name="connsiteX31" fmla="*/ 105190 w 561751"/>
              <a:gd name="connsiteY31" fmla="*/ 401508 h 577432"/>
              <a:gd name="connsiteX32" fmla="*/ 280415 w 561751"/>
              <a:gd name="connsiteY32" fmla="*/ 226505 h 577432"/>
              <a:gd name="connsiteX33" fmla="*/ 421555 w 561751"/>
              <a:gd name="connsiteY33" fmla="*/ 69978 h 577432"/>
              <a:gd name="connsiteX34" fmla="*/ 561751 w 561751"/>
              <a:gd name="connsiteY34" fmla="*/ 210866 h 577432"/>
              <a:gd name="connsiteX35" fmla="*/ 481507 w 561751"/>
              <a:gd name="connsiteY35" fmla="*/ 337020 h 577432"/>
              <a:gd name="connsiteX36" fmla="*/ 462138 w 561751"/>
              <a:gd name="connsiteY36" fmla="*/ 294662 h 577432"/>
              <a:gd name="connsiteX37" fmla="*/ 485197 w 561751"/>
              <a:gd name="connsiteY37" fmla="*/ 274403 h 577432"/>
              <a:gd name="connsiteX38" fmla="*/ 472284 w 561751"/>
              <a:gd name="connsiteY38" fmla="*/ 259670 h 577432"/>
              <a:gd name="connsiteX39" fmla="*/ 454759 w 561751"/>
              <a:gd name="connsiteY39" fmla="*/ 262432 h 577432"/>
              <a:gd name="connsiteX40" fmla="*/ 436312 w 561751"/>
              <a:gd name="connsiteY40" fmla="*/ 259670 h 577432"/>
              <a:gd name="connsiteX41" fmla="*/ 414176 w 561751"/>
              <a:gd name="connsiteY41" fmla="*/ 239412 h 577432"/>
              <a:gd name="connsiteX42" fmla="*/ 416943 w 561751"/>
              <a:gd name="connsiteY42" fmla="*/ 228362 h 577432"/>
              <a:gd name="connsiteX43" fmla="*/ 416021 w 561751"/>
              <a:gd name="connsiteY43" fmla="*/ 222837 h 577432"/>
              <a:gd name="connsiteX44" fmla="*/ 434468 w 561751"/>
              <a:gd name="connsiteY44" fmla="*/ 222837 h 577432"/>
              <a:gd name="connsiteX45" fmla="*/ 448303 w 561751"/>
              <a:gd name="connsiteY45" fmla="*/ 211787 h 577432"/>
              <a:gd name="connsiteX46" fmla="*/ 434468 w 561751"/>
              <a:gd name="connsiteY46" fmla="*/ 199816 h 577432"/>
              <a:gd name="connsiteX47" fmla="*/ 408642 w 561751"/>
              <a:gd name="connsiteY47" fmla="*/ 199816 h 577432"/>
              <a:gd name="connsiteX48" fmla="*/ 401263 w 561751"/>
              <a:gd name="connsiteY48" fmla="*/ 177716 h 577432"/>
              <a:gd name="connsiteX49" fmla="*/ 428011 w 561751"/>
              <a:gd name="connsiteY49" fmla="*/ 154695 h 577432"/>
              <a:gd name="connsiteX50" fmla="*/ 466750 w 561751"/>
              <a:gd name="connsiteY50" fmla="*/ 182320 h 577432"/>
              <a:gd name="connsiteX51" fmla="*/ 484274 w 561751"/>
              <a:gd name="connsiteY51" fmla="*/ 166666 h 577432"/>
              <a:gd name="connsiteX52" fmla="*/ 424322 w 561751"/>
              <a:gd name="connsiteY52" fmla="*/ 126149 h 577432"/>
              <a:gd name="connsiteX53" fmla="*/ 366214 w 561751"/>
              <a:gd name="connsiteY53" fmla="*/ 175874 h 577432"/>
              <a:gd name="connsiteX54" fmla="*/ 372671 w 561751"/>
              <a:gd name="connsiteY54" fmla="*/ 199816 h 577432"/>
              <a:gd name="connsiteX55" fmla="*/ 368059 w 561751"/>
              <a:gd name="connsiteY55" fmla="*/ 199816 h 577432"/>
              <a:gd name="connsiteX56" fmla="*/ 357913 w 561751"/>
              <a:gd name="connsiteY56" fmla="*/ 206261 h 577432"/>
              <a:gd name="connsiteX57" fmla="*/ 282281 w 561751"/>
              <a:gd name="connsiteY57" fmla="*/ 191528 h 577432"/>
              <a:gd name="connsiteX58" fmla="*/ 421555 w 561751"/>
              <a:gd name="connsiteY58" fmla="*/ 69978 h 577432"/>
              <a:gd name="connsiteX59" fmla="*/ 93180 w 561751"/>
              <a:gd name="connsiteY59" fmla="*/ 56187 h 577432"/>
              <a:gd name="connsiteX60" fmla="*/ 72883 w 561751"/>
              <a:gd name="connsiteY60" fmla="*/ 73688 h 577432"/>
              <a:gd name="connsiteX61" fmla="*/ 76574 w 561751"/>
              <a:gd name="connsiteY61" fmla="*/ 82899 h 577432"/>
              <a:gd name="connsiteX62" fmla="*/ 107019 w 561751"/>
              <a:gd name="connsiteY62" fmla="*/ 133559 h 577432"/>
              <a:gd name="connsiteX63" fmla="*/ 93180 w 561751"/>
              <a:gd name="connsiteY63" fmla="*/ 133559 h 577432"/>
              <a:gd name="connsiteX64" fmla="*/ 83954 w 561751"/>
              <a:gd name="connsiteY64" fmla="*/ 141849 h 577432"/>
              <a:gd name="connsiteX65" fmla="*/ 93180 w 561751"/>
              <a:gd name="connsiteY65" fmla="*/ 151060 h 577432"/>
              <a:gd name="connsiteX66" fmla="*/ 118090 w 561751"/>
              <a:gd name="connsiteY66" fmla="*/ 151060 h 577432"/>
              <a:gd name="connsiteX67" fmla="*/ 121780 w 561751"/>
              <a:gd name="connsiteY67" fmla="*/ 158429 h 577432"/>
              <a:gd name="connsiteX68" fmla="*/ 121780 w 561751"/>
              <a:gd name="connsiteY68" fmla="*/ 164876 h 577432"/>
              <a:gd name="connsiteX69" fmla="*/ 93180 w 561751"/>
              <a:gd name="connsiteY69" fmla="*/ 164876 h 577432"/>
              <a:gd name="connsiteX70" fmla="*/ 83954 w 561751"/>
              <a:gd name="connsiteY70" fmla="*/ 174087 h 577432"/>
              <a:gd name="connsiteX71" fmla="*/ 93180 w 561751"/>
              <a:gd name="connsiteY71" fmla="*/ 182377 h 577432"/>
              <a:gd name="connsiteX72" fmla="*/ 121780 w 561751"/>
              <a:gd name="connsiteY72" fmla="*/ 182377 h 577432"/>
              <a:gd name="connsiteX73" fmla="*/ 121780 w 561751"/>
              <a:gd name="connsiteY73" fmla="*/ 205404 h 577432"/>
              <a:gd name="connsiteX74" fmla="*/ 140231 w 561751"/>
              <a:gd name="connsiteY74" fmla="*/ 224748 h 577432"/>
              <a:gd name="connsiteX75" fmla="*/ 158683 w 561751"/>
              <a:gd name="connsiteY75" fmla="*/ 205404 h 577432"/>
              <a:gd name="connsiteX76" fmla="*/ 158683 w 561751"/>
              <a:gd name="connsiteY76" fmla="*/ 182377 h 577432"/>
              <a:gd name="connsiteX77" fmla="*/ 187283 w 561751"/>
              <a:gd name="connsiteY77" fmla="*/ 182377 h 577432"/>
              <a:gd name="connsiteX78" fmla="*/ 196508 w 561751"/>
              <a:gd name="connsiteY78" fmla="*/ 174087 h 577432"/>
              <a:gd name="connsiteX79" fmla="*/ 187283 w 561751"/>
              <a:gd name="connsiteY79" fmla="*/ 164876 h 577432"/>
              <a:gd name="connsiteX80" fmla="*/ 158683 w 561751"/>
              <a:gd name="connsiteY80" fmla="*/ 164876 h 577432"/>
              <a:gd name="connsiteX81" fmla="*/ 158683 w 561751"/>
              <a:gd name="connsiteY81" fmla="*/ 158429 h 577432"/>
              <a:gd name="connsiteX82" fmla="*/ 162373 w 561751"/>
              <a:gd name="connsiteY82" fmla="*/ 151060 h 577432"/>
              <a:gd name="connsiteX83" fmla="*/ 187283 w 561751"/>
              <a:gd name="connsiteY83" fmla="*/ 151060 h 577432"/>
              <a:gd name="connsiteX84" fmla="*/ 196508 w 561751"/>
              <a:gd name="connsiteY84" fmla="*/ 141849 h 577432"/>
              <a:gd name="connsiteX85" fmla="*/ 187283 w 561751"/>
              <a:gd name="connsiteY85" fmla="*/ 133559 h 577432"/>
              <a:gd name="connsiteX86" fmla="*/ 173444 w 561751"/>
              <a:gd name="connsiteY86" fmla="*/ 133559 h 577432"/>
              <a:gd name="connsiteX87" fmla="*/ 203889 w 561751"/>
              <a:gd name="connsiteY87" fmla="*/ 82899 h 577432"/>
              <a:gd name="connsiteX88" fmla="*/ 206657 w 561751"/>
              <a:gd name="connsiteY88" fmla="*/ 73688 h 577432"/>
              <a:gd name="connsiteX89" fmla="*/ 187283 w 561751"/>
              <a:gd name="connsiteY89" fmla="*/ 56187 h 577432"/>
              <a:gd name="connsiteX90" fmla="*/ 171599 w 561751"/>
              <a:gd name="connsiteY90" fmla="*/ 67240 h 577432"/>
              <a:gd name="connsiteX91" fmla="*/ 140231 w 561751"/>
              <a:gd name="connsiteY91" fmla="*/ 126190 h 577432"/>
              <a:gd name="connsiteX92" fmla="*/ 108864 w 561751"/>
              <a:gd name="connsiteY92" fmla="*/ 67240 h 577432"/>
              <a:gd name="connsiteX93" fmla="*/ 93180 w 561751"/>
              <a:gd name="connsiteY93" fmla="*/ 56187 h 577432"/>
              <a:gd name="connsiteX94" fmla="*/ 140231 w 561751"/>
              <a:gd name="connsiteY94" fmla="*/ 0 h 577432"/>
              <a:gd name="connsiteX95" fmla="*/ 277695 w 561751"/>
              <a:gd name="connsiteY95" fmla="*/ 110532 h 577432"/>
              <a:gd name="connsiteX96" fmla="*/ 246327 w 561751"/>
              <a:gd name="connsiteY96" fmla="*/ 194351 h 577432"/>
              <a:gd name="connsiteX97" fmla="*/ 110709 w 561751"/>
              <a:gd name="connsiteY97" fmla="*/ 277250 h 577432"/>
              <a:gd name="connsiteX98" fmla="*/ 0 w 561751"/>
              <a:gd name="connsiteY98" fmla="*/ 140007 h 577432"/>
              <a:gd name="connsiteX99" fmla="*/ 140231 w 561751"/>
              <a:gd name="connsiteY99" fmla="*/ 0 h 57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561751" h="577432">
                <a:moveTo>
                  <a:pt x="289678" y="418094"/>
                </a:moveTo>
                <a:cubicBezTo>
                  <a:pt x="305349" y="421776"/>
                  <a:pt x="325629" y="427300"/>
                  <a:pt x="325629" y="447552"/>
                </a:cubicBezTo>
                <a:cubicBezTo>
                  <a:pt x="325629" y="466883"/>
                  <a:pt x="307193" y="474248"/>
                  <a:pt x="289678" y="476089"/>
                </a:cubicBezTo>
                <a:close/>
                <a:moveTo>
                  <a:pt x="273108" y="325037"/>
                </a:moveTo>
                <a:lnTo>
                  <a:pt x="273108" y="376670"/>
                </a:lnTo>
                <a:cubicBezTo>
                  <a:pt x="250916" y="372982"/>
                  <a:pt x="239820" y="363762"/>
                  <a:pt x="239820" y="349931"/>
                </a:cubicBezTo>
                <a:cubicBezTo>
                  <a:pt x="239820" y="337023"/>
                  <a:pt x="252765" y="325959"/>
                  <a:pt x="273108" y="325037"/>
                </a:cubicBezTo>
                <a:close/>
                <a:moveTo>
                  <a:pt x="281337" y="269795"/>
                </a:moveTo>
                <a:cubicBezTo>
                  <a:pt x="276726" y="269795"/>
                  <a:pt x="273037" y="275322"/>
                  <a:pt x="273037" y="279927"/>
                </a:cubicBezTo>
                <a:lnTo>
                  <a:pt x="273037" y="295585"/>
                </a:lnTo>
                <a:cubicBezTo>
                  <a:pt x="236148" y="296506"/>
                  <a:pt x="203869" y="316770"/>
                  <a:pt x="203869" y="356376"/>
                </a:cubicBezTo>
                <a:cubicBezTo>
                  <a:pt x="203869" y="388613"/>
                  <a:pt x="229692" y="407034"/>
                  <a:pt x="273037" y="415324"/>
                </a:cubicBezTo>
                <a:lnTo>
                  <a:pt x="273037" y="476115"/>
                </a:lnTo>
                <a:cubicBezTo>
                  <a:pt x="224158" y="474272"/>
                  <a:pt x="249981" y="433745"/>
                  <a:pt x="216781" y="433745"/>
                </a:cubicBezTo>
                <a:cubicBezTo>
                  <a:pt x="205714" y="433745"/>
                  <a:pt x="199258" y="440193"/>
                  <a:pt x="199258" y="452167"/>
                </a:cubicBezTo>
                <a:cubicBezTo>
                  <a:pt x="199258" y="475193"/>
                  <a:pt x="223236" y="504668"/>
                  <a:pt x="273037" y="505589"/>
                </a:cubicBezTo>
                <a:lnTo>
                  <a:pt x="273037" y="523089"/>
                </a:lnTo>
                <a:cubicBezTo>
                  <a:pt x="273037" y="528615"/>
                  <a:pt x="276726" y="533221"/>
                  <a:pt x="281337" y="533221"/>
                </a:cubicBezTo>
                <a:cubicBezTo>
                  <a:pt x="285948" y="533221"/>
                  <a:pt x="289637" y="528615"/>
                  <a:pt x="289637" y="523089"/>
                </a:cubicBezTo>
                <a:lnTo>
                  <a:pt x="289637" y="505589"/>
                </a:lnTo>
                <a:cubicBezTo>
                  <a:pt x="332982" y="502825"/>
                  <a:pt x="362494" y="483483"/>
                  <a:pt x="362494" y="443877"/>
                </a:cubicBezTo>
                <a:cubicBezTo>
                  <a:pt x="362494" y="399666"/>
                  <a:pt x="328371" y="388613"/>
                  <a:pt x="289637" y="380323"/>
                </a:cubicBezTo>
                <a:lnTo>
                  <a:pt x="289637" y="325059"/>
                </a:lnTo>
                <a:cubicBezTo>
                  <a:pt x="321916" y="325980"/>
                  <a:pt x="321916" y="356376"/>
                  <a:pt x="340360" y="356376"/>
                </a:cubicBezTo>
                <a:cubicBezTo>
                  <a:pt x="350505" y="356376"/>
                  <a:pt x="358805" y="349928"/>
                  <a:pt x="358805" y="338875"/>
                </a:cubicBezTo>
                <a:cubicBezTo>
                  <a:pt x="358805" y="310322"/>
                  <a:pt x="312693" y="295585"/>
                  <a:pt x="289637" y="295585"/>
                </a:cubicBezTo>
                <a:lnTo>
                  <a:pt x="289637" y="279927"/>
                </a:lnTo>
                <a:cubicBezTo>
                  <a:pt x="289637" y="275322"/>
                  <a:pt x="285948" y="269795"/>
                  <a:pt x="281337" y="269795"/>
                </a:cubicBezTo>
                <a:close/>
                <a:moveTo>
                  <a:pt x="280415" y="226505"/>
                </a:moveTo>
                <a:cubicBezTo>
                  <a:pt x="377250" y="226505"/>
                  <a:pt x="456562" y="304796"/>
                  <a:pt x="456562" y="401508"/>
                </a:cubicBezTo>
                <a:cubicBezTo>
                  <a:pt x="456562" y="498220"/>
                  <a:pt x="377250" y="577432"/>
                  <a:pt x="280415" y="577432"/>
                </a:cubicBezTo>
                <a:cubicBezTo>
                  <a:pt x="183580" y="577432"/>
                  <a:pt x="105190" y="498220"/>
                  <a:pt x="105190" y="401508"/>
                </a:cubicBezTo>
                <a:cubicBezTo>
                  <a:pt x="105190" y="304796"/>
                  <a:pt x="183580" y="226505"/>
                  <a:pt x="280415" y="226505"/>
                </a:cubicBezTo>
                <a:close/>
                <a:moveTo>
                  <a:pt x="421555" y="69978"/>
                </a:moveTo>
                <a:cubicBezTo>
                  <a:pt x="499032" y="69978"/>
                  <a:pt x="561751" y="133516"/>
                  <a:pt x="561751" y="210866"/>
                </a:cubicBezTo>
                <a:cubicBezTo>
                  <a:pt x="561751" y="266116"/>
                  <a:pt x="528547" y="314920"/>
                  <a:pt x="481507" y="337020"/>
                </a:cubicBezTo>
                <a:cubicBezTo>
                  <a:pt x="475973" y="322287"/>
                  <a:pt x="469517" y="307553"/>
                  <a:pt x="462138" y="294662"/>
                </a:cubicBezTo>
                <a:cubicBezTo>
                  <a:pt x="474128" y="293741"/>
                  <a:pt x="485197" y="288216"/>
                  <a:pt x="485197" y="274403"/>
                </a:cubicBezTo>
                <a:cubicBezTo>
                  <a:pt x="485197" y="266116"/>
                  <a:pt x="480585" y="259670"/>
                  <a:pt x="472284" y="259670"/>
                </a:cubicBezTo>
                <a:cubicBezTo>
                  <a:pt x="468594" y="259670"/>
                  <a:pt x="458449" y="262432"/>
                  <a:pt x="454759" y="262432"/>
                </a:cubicBezTo>
                <a:cubicBezTo>
                  <a:pt x="448303" y="262432"/>
                  <a:pt x="442769" y="260591"/>
                  <a:pt x="436312" y="259670"/>
                </a:cubicBezTo>
                <a:cubicBezTo>
                  <a:pt x="428934" y="252303"/>
                  <a:pt x="422477" y="245857"/>
                  <a:pt x="414176" y="239412"/>
                </a:cubicBezTo>
                <a:cubicBezTo>
                  <a:pt x="416021" y="235728"/>
                  <a:pt x="416943" y="232045"/>
                  <a:pt x="416943" y="228362"/>
                </a:cubicBezTo>
                <a:cubicBezTo>
                  <a:pt x="416943" y="225599"/>
                  <a:pt x="416943" y="224678"/>
                  <a:pt x="416021" y="222837"/>
                </a:cubicBezTo>
                <a:lnTo>
                  <a:pt x="434468" y="222837"/>
                </a:lnTo>
                <a:cubicBezTo>
                  <a:pt x="443691" y="222837"/>
                  <a:pt x="448303" y="219153"/>
                  <a:pt x="448303" y="211787"/>
                </a:cubicBezTo>
                <a:cubicBezTo>
                  <a:pt x="448303" y="203499"/>
                  <a:pt x="443691" y="199816"/>
                  <a:pt x="434468" y="199816"/>
                </a:cubicBezTo>
                <a:lnTo>
                  <a:pt x="408642" y="199816"/>
                </a:lnTo>
                <a:cubicBezTo>
                  <a:pt x="404953" y="193370"/>
                  <a:pt x="401263" y="185082"/>
                  <a:pt x="401263" y="177716"/>
                </a:cubicBezTo>
                <a:cubicBezTo>
                  <a:pt x="401263" y="162061"/>
                  <a:pt x="414176" y="154695"/>
                  <a:pt x="428011" y="154695"/>
                </a:cubicBezTo>
                <a:cubicBezTo>
                  <a:pt x="459371" y="154695"/>
                  <a:pt x="446458" y="182320"/>
                  <a:pt x="466750" y="182320"/>
                </a:cubicBezTo>
                <a:cubicBezTo>
                  <a:pt x="477818" y="182320"/>
                  <a:pt x="484274" y="176795"/>
                  <a:pt x="484274" y="166666"/>
                </a:cubicBezTo>
                <a:cubicBezTo>
                  <a:pt x="484274" y="148249"/>
                  <a:pt x="464905" y="126149"/>
                  <a:pt x="424322" y="126149"/>
                </a:cubicBezTo>
                <a:cubicBezTo>
                  <a:pt x="391117" y="126149"/>
                  <a:pt x="366214" y="146407"/>
                  <a:pt x="366214" y="175874"/>
                </a:cubicBezTo>
                <a:cubicBezTo>
                  <a:pt x="366214" y="184161"/>
                  <a:pt x="368059" y="193370"/>
                  <a:pt x="372671" y="199816"/>
                </a:cubicBezTo>
                <a:lnTo>
                  <a:pt x="368059" y="199816"/>
                </a:lnTo>
                <a:cubicBezTo>
                  <a:pt x="362525" y="199816"/>
                  <a:pt x="359758" y="202578"/>
                  <a:pt x="357913" y="206261"/>
                </a:cubicBezTo>
                <a:cubicBezTo>
                  <a:pt x="334855" y="197053"/>
                  <a:pt x="309029" y="191528"/>
                  <a:pt x="282281" y="191528"/>
                </a:cubicBezTo>
                <a:cubicBezTo>
                  <a:pt x="291504" y="123386"/>
                  <a:pt x="350534" y="69978"/>
                  <a:pt x="421555" y="69978"/>
                </a:cubicBezTo>
                <a:close/>
                <a:moveTo>
                  <a:pt x="93180" y="56187"/>
                </a:moveTo>
                <a:cubicBezTo>
                  <a:pt x="84877" y="56187"/>
                  <a:pt x="72883" y="60792"/>
                  <a:pt x="72883" y="73688"/>
                </a:cubicBezTo>
                <a:cubicBezTo>
                  <a:pt x="72883" y="76451"/>
                  <a:pt x="74729" y="80135"/>
                  <a:pt x="76574" y="82899"/>
                </a:cubicBezTo>
                <a:lnTo>
                  <a:pt x="107019" y="133559"/>
                </a:lnTo>
                <a:lnTo>
                  <a:pt x="93180" y="133559"/>
                </a:lnTo>
                <a:cubicBezTo>
                  <a:pt x="87645" y="133559"/>
                  <a:pt x="83954" y="137243"/>
                  <a:pt x="83954" y="141849"/>
                </a:cubicBezTo>
                <a:cubicBezTo>
                  <a:pt x="83954" y="147375"/>
                  <a:pt x="87645" y="151060"/>
                  <a:pt x="93180" y="151060"/>
                </a:cubicBezTo>
                <a:lnTo>
                  <a:pt x="118090" y="151060"/>
                </a:lnTo>
                <a:lnTo>
                  <a:pt x="121780" y="158429"/>
                </a:lnTo>
                <a:lnTo>
                  <a:pt x="121780" y="164876"/>
                </a:lnTo>
                <a:lnTo>
                  <a:pt x="93180" y="164876"/>
                </a:lnTo>
                <a:cubicBezTo>
                  <a:pt x="87645" y="164876"/>
                  <a:pt x="83954" y="168561"/>
                  <a:pt x="83954" y="174087"/>
                </a:cubicBezTo>
                <a:cubicBezTo>
                  <a:pt x="83954" y="178693"/>
                  <a:pt x="87645" y="182377"/>
                  <a:pt x="93180" y="182377"/>
                </a:cubicBezTo>
                <a:lnTo>
                  <a:pt x="121780" y="182377"/>
                </a:lnTo>
                <a:lnTo>
                  <a:pt x="121780" y="205404"/>
                </a:lnTo>
                <a:cubicBezTo>
                  <a:pt x="121780" y="217379"/>
                  <a:pt x="128238" y="224748"/>
                  <a:pt x="140231" y="224748"/>
                </a:cubicBezTo>
                <a:cubicBezTo>
                  <a:pt x="152225" y="224748"/>
                  <a:pt x="158683" y="217379"/>
                  <a:pt x="158683" y="205404"/>
                </a:cubicBezTo>
                <a:lnTo>
                  <a:pt x="158683" y="182377"/>
                </a:lnTo>
                <a:lnTo>
                  <a:pt x="187283" y="182377"/>
                </a:lnTo>
                <a:cubicBezTo>
                  <a:pt x="192818" y="182377"/>
                  <a:pt x="196508" y="178693"/>
                  <a:pt x="196508" y="174087"/>
                </a:cubicBezTo>
                <a:cubicBezTo>
                  <a:pt x="196508" y="168561"/>
                  <a:pt x="192818" y="164876"/>
                  <a:pt x="187283" y="164876"/>
                </a:cubicBezTo>
                <a:lnTo>
                  <a:pt x="158683" y="164876"/>
                </a:lnTo>
                <a:lnTo>
                  <a:pt x="158683" y="158429"/>
                </a:lnTo>
                <a:lnTo>
                  <a:pt x="162373" y="151060"/>
                </a:lnTo>
                <a:lnTo>
                  <a:pt x="187283" y="151060"/>
                </a:lnTo>
                <a:cubicBezTo>
                  <a:pt x="192818" y="151060"/>
                  <a:pt x="196508" y="147375"/>
                  <a:pt x="196508" y="141849"/>
                </a:cubicBezTo>
                <a:cubicBezTo>
                  <a:pt x="196508" y="137243"/>
                  <a:pt x="192818" y="133559"/>
                  <a:pt x="187283" y="133559"/>
                </a:cubicBezTo>
                <a:lnTo>
                  <a:pt x="173444" y="133559"/>
                </a:lnTo>
                <a:lnTo>
                  <a:pt x="203889" y="82899"/>
                </a:lnTo>
                <a:cubicBezTo>
                  <a:pt x="205734" y="80135"/>
                  <a:pt x="206657" y="76451"/>
                  <a:pt x="206657" y="73688"/>
                </a:cubicBezTo>
                <a:cubicBezTo>
                  <a:pt x="206657" y="60792"/>
                  <a:pt x="195586" y="56187"/>
                  <a:pt x="187283" y="56187"/>
                </a:cubicBezTo>
                <a:cubicBezTo>
                  <a:pt x="177134" y="56187"/>
                  <a:pt x="172521" y="63556"/>
                  <a:pt x="171599" y="67240"/>
                </a:cubicBezTo>
                <a:lnTo>
                  <a:pt x="140231" y="126190"/>
                </a:lnTo>
                <a:lnTo>
                  <a:pt x="108864" y="67240"/>
                </a:lnTo>
                <a:cubicBezTo>
                  <a:pt x="107019" y="63556"/>
                  <a:pt x="103328" y="56187"/>
                  <a:pt x="93180" y="56187"/>
                </a:cubicBezTo>
                <a:close/>
                <a:moveTo>
                  <a:pt x="140231" y="0"/>
                </a:moveTo>
                <a:cubicBezTo>
                  <a:pt x="207579" y="0"/>
                  <a:pt x="263856" y="46976"/>
                  <a:pt x="277695" y="110532"/>
                </a:cubicBezTo>
                <a:cubicBezTo>
                  <a:pt x="260166" y="134480"/>
                  <a:pt x="249095" y="163034"/>
                  <a:pt x="246327" y="194351"/>
                </a:cubicBezTo>
                <a:cubicBezTo>
                  <a:pt x="190973" y="203562"/>
                  <a:pt x="142999" y="233958"/>
                  <a:pt x="110709" y="277250"/>
                </a:cubicBezTo>
                <a:cubicBezTo>
                  <a:pt x="47051" y="264355"/>
                  <a:pt x="0" y="208168"/>
                  <a:pt x="0" y="140007"/>
                </a:cubicBezTo>
                <a:cubicBezTo>
                  <a:pt x="0" y="62635"/>
                  <a:pt x="62735" y="0"/>
                  <a:pt x="1402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3" name="diagram_134488"/>
          <p:cNvSpPr>
            <a:spLocks noChangeAspect="1"/>
          </p:cNvSpPr>
          <p:nvPr/>
        </p:nvSpPr>
        <p:spPr bwMode="auto">
          <a:xfrm>
            <a:off x="5040630" y="2040255"/>
            <a:ext cx="488950" cy="440055"/>
          </a:xfrm>
          <a:custGeom>
            <a:avLst/>
            <a:gdLst>
              <a:gd name="T0" fmla="*/ 707 w 800"/>
              <a:gd name="T1" fmla="*/ 507 h 720"/>
              <a:gd name="T2" fmla="*/ 707 w 800"/>
              <a:gd name="T3" fmla="*/ 347 h 720"/>
              <a:gd name="T4" fmla="*/ 413 w 800"/>
              <a:gd name="T5" fmla="*/ 347 h 720"/>
              <a:gd name="T6" fmla="*/ 413 w 800"/>
              <a:gd name="T7" fmla="*/ 213 h 720"/>
              <a:gd name="T8" fmla="*/ 507 w 800"/>
              <a:gd name="T9" fmla="*/ 213 h 720"/>
              <a:gd name="T10" fmla="*/ 507 w 800"/>
              <a:gd name="T11" fmla="*/ 0 h 720"/>
              <a:gd name="T12" fmla="*/ 293 w 800"/>
              <a:gd name="T13" fmla="*/ 0 h 720"/>
              <a:gd name="T14" fmla="*/ 293 w 800"/>
              <a:gd name="T15" fmla="*/ 213 h 720"/>
              <a:gd name="T16" fmla="*/ 387 w 800"/>
              <a:gd name="T17" fmla="*/ 213 h 720"/>
              <a:gd name="T18" fmla="*/ 387 w 800"/>
              <a:gd name="T19" fmla="*/ 347 h 720"/>
              <a:gd name="T20" fmla="*/ 93 w 800"/>
              <a:gd name="T21" fmla="*/ 347 h 720"/>
              <a:gd name="T22" fmla="*/ 93 w 800"/>
              <a:gd name="T23" fmla="*/ 507 h 720"/>
              <a:gd name="T24" fmla="*/ 0 w 800"/>
              <a:gd name="T25" fmla="*/ 507 h 720"/>
              <a:gd name="T26" fmla="*/ 0 w 800"/>
              <a:gd name="T27" fmla="*/ 720 h 720"/>
              <a:gd name="T28" fmla="*/ 213 w 800"/>
              <a:gd name="T29" fmla="*/ 720 h 720"/>
              <a:gd name="T30" fmla="*/ 213 w 800"/>
              <a:gd name="T31" fmla="*/ 507 h 720"/>
              <a:gd name="T32" fmla="*/ 120 w 800"/>
              <a:gd name="T33" fmla="*/ 507 h 720"/>
              <a:gd name="T34" fmla="*/ 120 w 800"/>
              <a:gd name="T35" fmla="*/ 373 h 720"/>
              <a:gd name="T36" fmla="*/ 387 w 800"/>
              <a:gd name="T37" fmla="*/ 373 h 720"/>
              <a:gd name="T38" fmla="*/ 387 w 800"/>
              <a:gd name="T39" fmla="*/ 507 h 720"/>
              <a:gd name="T40" fmla="*/ 293 w 800"/>
              <a:gd name="T41" fmla="*/ 507 h 720"/>
              <a:gd name="T42" fmla="*/ 293 w 800"/>
              <a:gd name="T43" fmla="*/ 720 h 720"/>
              <a:gd name="T44" fmla="*/ 507 w 800"/>
              <a:gd name="T45" fmla="*/ 720 h 720"/>
              <a:gd name="T46" fmla="*/ 507 w 800"/>
              <a:gd name="T47" fmla="*/ 507 h 720"/>
              <a:gd name="T48" fmla="*/ 413 w 800"/>
              <a:gd name="T49" fmla="*/ 507 h 720"/>
              <a:gd name="T50" fmla="*/ 413 w 800"/>
              <a:gd name="T51" fmla="*/ 373 h 720"/>
              <a:gd name="T52" fmla="*/ 680 w 800"/>
              <a:gd name="T53" fmla="*/ 373 h 720"/>
              <a:gd name="T54" fmla="*/ 680 w 800"/>
              <a:gd name="T55" fmla="*/ 507 h 720"/>
              <a:gd name="T56" fmla="*/ 587 w 800"/>
              <a:gd name="T57" fmla="*/ 507 h 720"/>
              <a:gd name="T58" fmla="*/ 587 w 800"/>
              <a:gd name="T59" fmla="*/ 720 h 720"/>
              <a:gd name="T60" fmla="*/ 800 w 800"/>
              <a:gd name="T61" fmla="*/ 720 h 720"/>
              <a:gd name="T62" fmla="*/ 800 w 800"/>
              <a:gd name="T63" fmla="*/ 507 h 720"/>
              <a:gd name="T64" fmla="*/ 707 w 800"/>
              <a:gd name="T65" fmla="*/ 507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00" h="720">
                <a:moveTo>
                  <a:pt x="707" y="507"/>
                </a:moveTo>
                <a:lnTo>
                  <a:pt x="707" y="347"/>
                </a:lnTo>
                <a:lnTo>
                  <a:pt x="413" y="347"/>
                </a:lnTo>
                <a:lnTo>
                  <a:pt x="413" y="213"/>
                </a:lnTo>
                <a:lnTo>
                  <a:pt x="507" y="213"/>
                </a:lnTo>
                <a:lnTo>
                  <a:pt x="507" y="0"/>
                </a:lnTo>
                <a:lnTo>
                  <a:pt x="293" y="0"/>
                </a:lnTo>
                <a:lnTo>
                  <a:pt x="293" y="213"/>
                </a:lnTo>
                <a:lnTo>
                  <a:pt x="387" y="213"/>
                </a:lnTo>
                <a:lnTo>
                  <a:pt x="387" y="347"/>
                </a:lnTo>
                <a:lnTo>
                  <a:pt x="93" y="347"/>
                </a:lnTo>
                <a:lnTo>
                  <a:pt x="93" y="507"/>
                </a:lnTo>
                <a:lnTo>
                  <a:pt x="0" y="507"/>
                </a:lnTo>
                <a:lnTo>
                  <a:pt x="0" y="720"/>
                </a:lnTo>
                <a:lnTo>
                  <a:pt x="213" y="720"/>
                </a:lnTo>
                <a:lnTo>
                  <a:pt x="213" y="507"/>
                </a:lnTo>
                <a:lnTo>
                  <a:pt x="120" y="507"/>
                </a:lnTo>
                <a:lnTo>
                  <a:pt x="120" y="373"/>
                </a:lnTo>
                <a:lnTo>
                  <a:pt x="387" y="373"/>
                </a:lnTo>
                <a:lnTo>
                  <a:pt x="387" y="507"/>
                </a:lnTo>
                <a:lnTo>
                  <a:pt x="293" y="507"/>
                </a:lnTo>
                <a:lnTo>
                  <a:pt x="293" y="720"/>
                </a:lnTo>
                <a:lnTo>
                  <a:pt x="507" y="720"/>
                </a:lnTo>
                <a:lnTo>
                  <a:pt x="507" y="507"/>
                </a:lnTo>
                <a:lnTo>
                  <a:pt x="413" y="507"/>
                </a:lnTo>
                <a:lnTo>
                  <a:pt x="413" y="373"/>
                </a:lnTo>
                <a:lnTo>
                  <a:pt x="680" y="373"/>
                </a:lnTo>
                <a:lnTo>
                  <a:pt x="680" y="507"/>
                </a:lnTo>
                <a:lnTo>
                  <a:pt x="587" y="507"/>
                </a:lnTo>
                <a:lnTo>
                  <a:pt x="587" y="720"/>
                </a:lnTo>
                <a:lnTo>
                  <a:pt x="800" y="720"/>
                </a:lnTo>
                <a:lnTo>
                  <a:pt x="800" y="507"/>
                </a:lnTo>
                <a:lnTo>
                  <a:pt x="707" y="50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5" name="文本框 24"/>
          <p:cNvSpPr txBox="1"/>
          <p:nvPr/>
        </p:nvSpPr>
        <p:spPr>
          <a:xfrm>
            <a:off x="2924175" y="151130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F47A0D"/>
                </a:solidFill>
              </a:rPr>
              <a:t>标题</a:t>
            </a:r>
            <a:endParaRPr lang="zh-CN" altLang="en-US" sz="2000" b="1">
              <a:solidFill>
                <a:srgbClr val="F47A0D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431290" y="198374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419985" y="311086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E54857"/>
                </a:solidFill>
              </a:rPr>
              <a:t>标题</a:t>
            </a:r>
            <a:endParaRPr lang="zh-CN" altLang="en-US" sz="2000" b="1">
              <a:solidFill>
                <a:srgbClr val="E54857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27100" y="358330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855710" y="3110865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00B0F0"/>
                </a:solidFill>
              </a:rPr>
              <a:t>标题</a:t>
            </a:r>
            <a:endParaRPr lang="zh-CN" altLang="en-US" sz="2000" b="1">
              <a:solidFill>
                <a:srgbClr val="00B0F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855710" y="3583305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  <p:sp>
        <p:nvSpPr>
          <p:cNvPr id="24" name="lightbulb-with-bolt-sign_44446"/>
          <p:cNvSpPr>
            <a:spLocks noChangeAspect="1"/>
          </p:cNvSpPr>
          <p:nvPr/>
        </p:nvSpPr>
        <p:spPr bwMode="auto">
          <a:xfrm>
            <a:off x="7220585" y="3204845"/>
            <a:ext cx="459740" cy="488950"/>
          </a:xfrm>
          <a:custGeom>
            <a:avLst/>
            <a:gdLst>
              <a:gd name="connsiteX0" fmla="*/ 254274 w 570592"/>
              <a:gd name="connsiteY0" fmla="*/ 495344 h 606792"/>
              <a:gd name="connsiteX1" fmla="*/ 254274 w 570592"/>
              <a:gd name="connsiteY1" fmla="*/ 520211 h 606792"/>
              <a:gd name="connsiteX2" fmla="*/ 316388 w 570592"/>
              <a:gd name="connsiteY2" fmla="*/ 520211 h 606792"/>
              <a:gd name="connsiteX3" fmla="*/ 316388 w 570592"/>
              <a:gd name="connsiteY3" fmla="*/ 495344 h 606792"/>
              <a:gd name="connsiteX4" fmla="*/ 462463 w 570592"/>
              <a:gd name="connsiteY4" fmla="*/ 362283 h 606792"/>
              <a:gd name="connsiteX5" fmla="*/ 474842 w 570592"/>
              <a:gd name="connsiteY5" fmla="*/ 365597 h 606792"/>
              <a:gd name="connsiteX6" fmla="*/ 523225 w 570592"/>
              <a:gd name="connsiteY6" fmla="*/ 393462 h 606792"/>
              <a:gd name="connsiteX7" fmla="*/ 534773 w 570592"/>
              <a:gd name="connsiteY7" fmla="*/ 408449 h 606792"/>
              <a:gd name="connsiteX8" fmla="*/ 532282 w 570592"/>
              <a:gd name="connsiteY8" fmla="*/ 427201 h 606792"/>
              <a:gd name="connsiteX9" fmla="*/ 510846 w 570592"/>
              <a:gd name="connsiteY9" fmla="*/ 439552 h 606792"/>
              <a:gd name="connsiteX10" fmla="*/ 498467 w 570592"/>
              <a:gd name="connsiteY10" fmla="*/ 436238 h 606792"/>
              <a:gd name="connsiteX11" fmla="*/ 450084 w 570592"/>
              <a:gd name="connsiteY11" fmla="*/ 408373 h 606792"/>
              <a:gd name="connsiteX12" fmla="*/ 438536 w 570592"/>
              <a:gd name="connsiteY12" fmla="*/ 393386 h 606792"/>
              <a:gd name="connsiteX13" fmla="*/ 441027 w 570592"/>
              <a:gd name="connsiteY13" fmla="*/ 374634 h 606792"/>
              <a:gd name="connsiteX14" fmla="*/ 462463 w 570592"/>
              <a:gd name="connsiteY14" fmla="*/ 362283 h 606792"/>
              <a:gd name="connsiteX15" fmla="*/ 107993 w 570592"/>
              <a:gd name="connsiteY15" fmla="*/ 362283 h 606792"/>
              <a:gd name="connsiteX16" fmla="*/ 129500 w 570592"/>
              <a:gd name="connsiteY16" fmla="*/ 374634 h 606792"/>
              <a:gd name="connsiteX17" fmla="*/ 131991 w 570592"/>
              <a:gd name="connsiteY17" fmla="*/ 393386 h 606792"/>
              <a:gd name="connsiteX18" fmla="*/ 120445 w 570592"/>
              <a:gd name="connsiteY18" fmla="*/ 408449 h 606792"/>
              <a:gd name="connsiteX19" fmla="*/ 72147 w 570592"/>
              <a:gd name="connsiteY19" fmla="*/ 436238 h 606792"/>
              <a:gd name="connsiteX20" fmla="*/ 59696 w 570592"/>
              <a:gd name="connsiteY20" fmla="*/ 439552 h 606792"/>
              <a:gd name="connsiteX21" fmla="*/ 38264 w 570592"/>
              <a:gd name="connsiteY21" fmla="*/ 427201 h 606792"/>
              <a:gd name="connsiteX22" fmla="*/ 47320 w 570592"/>
              <a:gd name="connsiteY22" fmla="*/ 393462 h 606792"/>
              <a:gd name="connsiteX23" fmla="*/ 95617 w 570592"/>
              <a:gd name="connsiteY23" fmla="*/ 365672 h 606792"/>
              <a:gd name="connsiteX24" fmla="*/ 107993 w 570592"/>
              <a:gd name="connsiteY24" fmla="*/ 362283 h 606792"/>
              <a:gd name="connsiteX25" fmla="*/ 489992 w 570592"/>
              <a:gd name="connsiteY25" fmla="*/ 260034 h 606792"/>
              <a:gd name="connsiteX26" fmla="*/ 545838 w 570592"/>
              <a:gd name="connsiteY26" fmla="*/ 260034 h 606792"/>
              <a:gd name="connsiteX27" fmla="*/ 570592 w 570592"/>
              <a:gd name="connsiteY27" fmla="*/ 284840 h 606792"/>
              <a:gd name="connsiteX28" fmla="*/ 545838 w 570592"/>
              <a:gd name="connsiteY28" fmla="*/ 309571 h 606792"/>
              <a:gd name="connsiteX29" fmla="*/ 489992 w 570592"/>
              <a:gd name="connsiteY29" fmla="*/ 309571 h 606792"/>
              <a:gd name="connsiteX30" fmla="*/ 465238 w 570592"/>
              <a:gd name="connsiteY30" fmla="*/ 284840 h 606792"/>
              <a:gd name="connsiteX31" fmla="*/ 489992 w 570592"/>
              <a:gd name="connsiteY31" fmla="*/ 260034 h 606792"/>
              <a:gd name="connsiteX32" fmla="*/ 24829 w 570592"/>
              <a:gd name="connsiteY32" fmla="*/ 260034 h 606792"/>
              <a:gd name="connsiteX33" fmla="*/ 80600 w 570592"/>
              <a:gd name="connsiteY33" fmla="*/ 260034 h 606792"/>
              <a:gd name="connsiteX34" fmla="*/ 105354 w 570592"/>
              <a:gd name="connsiteY34" fmla="*/ 284840 h 606792"/>
              <a:gd name="connsiteX35" fmla="*/ 80600 w 570592"/>
              <a:gd name="connsiteY35" fmla="*/ 309571 h 606792"/>
              <a:gd name="connsiteX36" fmla="*/ 24829 w 570592"/>
              <a:gd name="connsiteY36" fmla="*/ 309571 h 606792"/>
              <a:gd name="connsiteX37" fmla="*/ 0 w 570592"/>
              <a:gd name="connsiteY37" fmla="*/ 284840 h 606792"/>
              <a:gd name="connsiteX38" fmla="*/ 24829 w 570592"/>
              <a:gd name="connsiteY38" fmla="*/ 260034 h 606792"/>
              <a:gd name="connsiteX39" fmla="*/ 285185 w 570592"/>
              <a:gd name="connsiteY39" fmla="*/ 185305 h 606792"/>
              <a:gd name="connsiteX40" fmla="*/ 325864 w 570592"/>
              <a:gd name="connsiteY40" fmla="*/ 185305 h 606792"/>
              <a:gd name="connsiteX41" fmla="*/ 331902 w 570592"/>
              <a:gd name="connsiteY41" fmla="*/ 193972 h 606792"/>
              <a:gd name="connsiteX42" fmla="*/ 308506 w 570592"/>
              <a:gd name="connsiteY42" fmla="*/ 257959 h 606792"/>
              <a:gd name="connsiteX43" fmla="*/ 314543 w 570592"/>
              <a:gd name="connsiteY43" fmla="*/ 266626 h 606792"/>
              <a:gd name="connsiteX44" fmla="*/ 328959 w 570592"/>
              <a:gd name="connsiteY44" fmla="*/ 266626 h 606792"/>
              <a:gd name="connsiteX45" fmla="*/ 332657 w 570592"/>
              <a:gd name="connsiteY45" fmla="*/ 274012 h 606792"/>
              <a:gd name="connsiteX46" fmla="*/ 253487 w 570592"/>
              <a:gd name="connsiteY46" fmla="*/ 378395 h 606792"/>
              <a:gd name="connsiteX47" fmla="*/ 249109 w 570592"/>
              <a:gd name="connsiteY47" fmla="*/ 376586 h 606792"/>
              <a:gd name="connsiteX48" fmla="*/ 257336 w 570592"/>
              <a:gd name="connsiteY48" fmla="*/ 313580 h 606792"/>
              <a:gd name="connsiteX49" fmla="*/ 249260 w 570592"/>
              <a:gd name="connsiteY49" fmla="*/ 304385 h 606792"/>
              <a:gd name="connsiteX50" fmla="*/ 241562 w 570592"/>
              <a:gd name="connsiteY50" fmla="*/ 304385 h 606792"/>
              <a:gd name="connsiteX51" fmla="*/ 235524 w 570592"/>
              <a:gd name="connsiteY51" fmla="*/ 295718 h 606792"/>
              <a:gd name="connsiteX52" fmla="*/ 272732 w 570592"/>
              <a:gd name="connsiteY52" fmla="*/ 193972 h 606792"/>
              <a:gd name="connsiteX53" fmla="*/ 285185 w 570592"/>
              <a:gd name="connsiteY53" fmla="*/ 185305 h 606792"/>
              <a:gd name="connsiteX54" fmla="*/ 285293 w 570592"/>
              <a:gd name="connsiteY54" fmla="*/ 160925 h 606792"/>
              <a:gd name="connsiteX55" fmla="*/ 161215 w 570592"/>
              <a:gd name="connsiteY55" fmla="*/ 284882 h 606792"/>
              <a:gd name="connsiteX56" fmla="*/ 230273 w 570592"/>
              <a:gd name="connsiteY56" fmla="*/ 395199 h 606792"/>
              <a:gd name="connsiteX57" fmla="*/ 250877 w 570592"/>
              <a:gd name="connsiteY57" fmla="*/ 405447 h 606792"/>
              <a:gd name="connsiteX58" fmla="*/ 254274 w 570592"/>
              <a:gd name="connsiteY58" fmla="*/ 407105 h 606792"/>
              <a:gd name="connsiteX59" fmla="*/ 254274 w 570592"/>
              <a:gd name="connsiteY59" fmla="*/ 410948 h 606792"/>
              <a:gd name="connsiteX60" fmla="*/ 254274 w 570592"/>
              <a:gd name="connsiteY60" fmla="*/ 445912 h 606792"/>
              <a:gd name="connsiteX61" fmla="*/ 316388 w 570592"/>
              <a:gd name="connsiteY61" fmla="*/ 445912 h 606792"/>
              <a:gd name="connsiteX62" fmla="*/ 316388 w 570592"/>
              <a:gd name="connsiteY62" fmla="*/ 410948 h 606792"/>
              <a:gd name="connsiteX63" fmla="*/ 316388 w 570592"/>
              <a:gd name="connsiteY63" fmla="*/ 407105 h 606792"/>
              <a:gd name="connsiteX64" fmla="*/ 319785 w 570592"/>
              <a:gd name="connsiteY64" fmla="*/ 405447 h 606792"/>
              <a:gd name="connsiteX65" fmla="*/ 340313 w 570592"/>
              <a:gd name="connsiteY65" fmla="*/ 395199 h 606792"/>
              <a:gd name="connsiteX66" fmla="*/ 409371 w 570592"/>
              <a:gd name="connsiteY66" fmla="*/ 284882 h 606792"/>
              <a:gd name="connsiteX67" fmla="*/ 285293 w 570592"/>
              <a:gd name="connsiteY67" fmla="*/ 160925 h 606792"/>
              <a:gd name="connsiteX68" fmla="*/ 510845 w 570592"/>
              <a:gd name="connsiteY68" fmla="*/ 130052 h 606792"/>
              <a:gd name="connsiteX69" fmla="*/ 532282 w 570592"/>
              <a:gd name="connsiteY69" fmla="*/ 142414 h 606792"/>
              <a:gd name="connsiteX70" fmla="*/ 534773 w 570592"/>
              <a:gd name="connsiteY70" fmla="*/ 161184 h 606792"/>
              <a:gd name="connsiteX71" fmla="*/ 523224 w 570592"/>
              <a:gd name="connsiteY71" fmla="*/ 176185 h 606792"/>
              <a:gd name="connsiteX72" fmla="*/ 474839 w 570592"/>
              <a:gd name="connsiteY72" fmla="*/ 204075 h 606792"/>
              <a:gd name="connsiteX73" fmla="*/ 462460 w 570592"/>
              <a:gd name="connsiteY73" fmla="*/ 207392 h 606792"/>
              <a:gd name="connsiteX74" fmla="*/ 441098 w 570592"/>
              <a:gd name="connsiteY74" fmla="*/ 195030 h 606792"/>
              <a:gd name="connsiteX75" fmla="*/ 438532 w 570592"/>
              <a:gd name="connsiteY75" fmla="*/ 176260 h 606792"/>
              <a:gd name="connsiteX76" fmla="*/ 450081 w 570592"/>
              <a:gd name="connsiteY76" fmla="*/ 161259 h 606792"/>
              <a:gd name="connsiteX77" fmla="*/ 498541 w 570592"/>
              <a:gd name="connsiteY77" fmla="*/ 133293 h 606792"/>
              <a:gd name="connsiteX78" fmla="*/ 510845 w 570592"/>
              <a:gd name="connsiteY78" fmla="*/ 130052 h 606792"/>
              <a:gd name="connsiteX79" fmla="*/ 59770 w 570592"/>
              <a:gd name="connsiteY79" fmla="*/ 129981 h 606792"/>
              <a:gd name="connsiteX80" fmla="*/ 72070 w 570592"/>
              <a:gd name="connsiteY80" fmla="*/ 133297 h 606792"/>
              <a:gd name="connsiteX81" fmla="*/ 120440 w 570592"/>
              <a:gd name="connsiteY81" fmla="*/ 161262 h 606792"/>
              <a:gd name="connsiteX82" fmla="*/ 132061 w 570592"/>
              <a:gd name="connsiteY82" fmla="*/ 176261 h 606792"/>
              <a:gd name="connsiteX83" fmla="*/ 129571 w 570592"/>
              <a:gd name="connsiteY83" fmla="*/ 195030 h 606792"/>
              <a:gd name="connsiteX84" fmla="*/ 108064 w 570592"/>
              <a:gd name="connsiteY84" fmla="*/ 207391 h 606792"/>
              <a:gd name="connsiteX85" fmla="*/ 95689 w 570592"/>
              <a:gd name="connsiteY85" fmla="*/ 204075 h 606792"/>
              <a:gd name="connsiteX86" fmla="*/ 47319 w 570592"/>
              <a:gd name="connsiteY86" fmla="*/ 176186 h 606792"/>
              <a:gd name="connsiteX87" fmla="*/ 38263 w 570592"/>
              <a:gd name="connsiteY87" fmla="*/ 142418 h 606792"/>
              <a:gd name="connsiteX88" fmla="*/ 59770 w 570592"/>
              <a:gd name="connsiteY88" fmla="*/ 129981 h 606792"/>
              <a:gd name="connsiteX89" fmla="*/ 285293 w 570592"/>
              <a:gd name="connsiteY89" fmla="*/ 111493 h 606792"/>
              <a:gd name="connsiteX90" fmla="*/ 458957 w 570592"/>
              <a:gd name="connsiteY90" fmla="*/ 284882 h 606792"/>
              <a:gd name="connsiteX91" fmla="*/ 365899 w 570592"/>
              <a:gd name="connsiteY91" fmla="*/ 437623 h 606792"/>
              <a:gd name="connsiteX92" fmla="*/ 365899 w 570592"/>
              <a:gd name="connsiteY92" fmla="*/ 526390 h 606792"/>
              <a:gd name="connsiteX93" fmla="*/ 328313 w 570592"/>
              <a:gd name="connsiteY93" fmla="*/ 569266 h 606792"/>
              <a:gd name="connsiteX94" fmla="*/ 285293 w 570592"/>
              <a:gd name="connsiteY94" fmla="*/ 606792 h 606792"/>
              <a:gd name="connsiteX95" fmla="*/ 242349 w 570592"/>
              <a:gd name="connsiteY95" fmla="*/ 569266 h 606792"/>
              <a:gd name="connsiteX96" fmla="*/ 204688 w 570592"/>
              <a:gd name="connsiteY96" fmla="*/ 526314 h 606792"/>
              <a:gd name="connsiteX97" fmla="*/ 204688 w 570592"/>
              <a:gd name="connsiteY97" fmla="*/ 437623 h 606792"/>
              <a:gd name="connsiteX98" fmla="*/ 111705 w 570592"/>
              <a:gd name="connsiteY98" fmla="*/ 284882 h 606792"/>
              <a:gd name="connsiteX99" fmla="*/ 285293 w 570592"/>
              <a:gd name="connsiteY99" fmla="*/ 111493 h 606792"/>
              <a:gd name="connsiteX100" fmla="*/ 415515 w 570592"/>
              <a:gd name="connsiteY100" fmla="*/ 34859 h 606792"/>
              <a:gd name="connsiteX101" fmla="*/ 427892 w 570592"/>
              <a:gd name="connsiteY101" fmla="*/ 38099 h 606792"/>
              <a:gd name="connsiteX102" fmla="*/ 439439 w 570592"/>
              <a:gd name="connsiteY102" fmla="*/ 53171 h 606792"/>
              <a:gd name="connsiteX103" fmla="*/ 436949 w 570592"/>
              <a:gd name="connsiteY103" fmla="*/ 71859 h 606792"/>
              <a:gd name="connsiteX104" fmla="*/ 409024 w 570592"/>
              <a:gd name="connsiteY104" fmla="*/ 120163 h 606792"/>
              <a:gd name="connsiteX105" fmla="*/ 387590 w 570592"/>
              <a:gd name="connsiteY105" fmla="*/ 132522 h 606792"/>
              <a:gd name="connsiteX106" fmla="*/ 375213 w 570592"/>
              <a:gd name="connsiteY106" fmla="*/ 129206 h 606792"/>
              <a:gd name="connsiteX107" fmla="*/ 363666 w 570592"/>
              <a:gd name="connsiteY107" fmla="*/ 114210 h 606792"/>
              <a:gd name="connsiteX108" fmla="*/ 366156 w 570592"/>
              <a:gd name="connsiteY108" fmla="*/ 95446 h 606792"/>
              <a:gd name="connsiteX109" fmla="*/ 394081 w 570592"/>
              <a:gd name="connsiteY109" fmla="*/ 47142 h 606792"/>
              <a:gd name="connsiteX110" fmla="*/ 415515 w 570592"/>
              <a:gd name="connsiteY110" fmla="*/ 34859 h 606792"/>
              <a:gd name="connsiteX111" fmla="*/ 155005 w 570592"/>
              <a:gd name="connsiteY111" fmla="*/ 34789 h 606792"/>
              <a:gd name="connsiteX112" fmla="*/ 176517 w 570592"/>
              <a:gd name="connsiteY112" fmla="*/ 47148 h 606792"/>
              <a:gd name="connsiteX113" fmla="*/ 204370 w 570592"/>
              <a:gd name="connsiteY113" fmla="*/ 95376 h 606792"/>
              <a:gd name="connsiteX114" fmla="*/ 206860 w 570592"/>
              <a:gd name="connsiteY114" fmla="*/ 114140 h 606792"/>
              <a:gd name="connsiteX115" fmla="*/ 195236 w 570592"/>
              <a:gd name="connsiteY115" fmla="*/ 129136 h 606792"/>
              <a:gd name="connsiteX116" fmla="*/ 182933 w 570592"/>
              <a:gd name="connsiteY116" fmla="*/ 132452 h 606792"/>
              <a:gd name="connsiteX117" fmla="*/ 161421 w 570592"/>
              <a:gd name="connsiteY117" fmla="*/ 120093 h 606792"/>
              <a:gd name="connsiteX118" fmla="*/ 133568 w 570592"/>
              <a:gd name="connsiteY118" fmla="*/ 71865 h 606792"/>
              <a:gd name="connsiteX119" fmla="*/ 131078 w 570592"/>
              <a:gd name="connsiteY119" fmla="*/ 53176 h 606792"/>
              <a:gd name="connsiteX120" fmla="*/ 142626 w 570592"/>
              <a:gd name="connsiteY120" fmla="*/ 38180 h 606792"/>
              <a:gd name="connsiteX121" fmla="*/ 155005 w 570592"/>
              <a:gd name="connsiteY121" fmla="*/ 34789 h 606792"/>
              <a:gd name="connsiteX122" fmla="*/ 285297 w 570592"/>
              <a:gd name="connsiteY122" fmla="*/ 0 h 606792"/>
              <a:gd name="connsiteX123" fmla="*/ 310065 w 570592"/>
              <a:gd name="connsiteY123" fmla="*/ 24721 h 606792"/>
              <a:gd name="connsiteX124" fmla="*/ 310065 w 570592"/>
              <a:gd name="connsiteY124" fmla="*/ 80492 h 606792"/>
              <a:gd name="connsiteX125" fmla="*/ 285297 w 570592"/>
              <a:gd name="connsiteY125" fmla="*/ 105213 h 606792"/>
              <a:gd name="connsiteX126" fmla="*/ 260528 w 570592"/>
              <a:gd name="connsiteY126" fmla="*/ 80492 h 606792"/>
              <a:gd name="connsiteX127" fmla="*/ 260528 w 570592"/>
              <a:gd name="connsiteY127" fmla="*/ 24721 h 606792"/>
              <a:gd name="connsiteX128" fmla="*/ 285297 w 570592"/>
              <a:gd name="connsiteY128" fmla="*/ 0 h 6067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570592" h="606792">
                <a:moveTo>
                  <a:pt x="254274" y="495344"/>
                </a:moveTo>
                <a:lnTo>
                  <a:pt x="254274" y="520211"/>
                </a:lnTo>
                <a:lnTo>
                  <a:pt x="316388" y="520211"/>
                </a:lnTo>
                <a:lnTo>
                  <a:pt x="316388" y="495344"/>
                </a:lnTo>
                <a:close/>
                <a:moveTo>
                  <a:pt x="462463" y="362283"/>
                </a:moveTo>
                <a:cubicBezTo>
                  <a:pt x="466841" y="362283"/>
                  <a:pt x="471068" y="363413"/>
                  <a:pt x="474842" y="365597"/>
                </a:cubicBezTo>
                <a:lnTo>
                  <a:pt x="523225" y="393462"/>
                </a:lnTo>
                <a:cubicBezTo>
                  <a:pt x="528961" y="396775"/>
                  <a:pt x="533112" y="402122"/>
                  <a:pt x="534773" y="408449"/>
                </a:cubicBezTo>
                <a:cubicBezTo>
                  <a:pt x="536509" y="414850"/>
                  <a:pt x="535603" y="421553"/>
                  <a:pt x="532282" y="427201"/>
                </a:cubicBezTo>
                <a:cubicBezTo>
                  <a:pt x="527904" y="434883"/>
                  <a:pt x="519677" y="439552"/>
                  <a:pt x="510846" y="439552"/>
                </a:cubicBezTo>
                <a:cubicBezTo>
                  <a:pt x="506543" y="439552"/>
                  <a:pt x="502241" y="438422"/>
                  <a:pt x="498467" y="436238"/>
                </a:cubicBezTo>
                <a:lnTo>
                  <a:pt x="450084" y="408373"/>
                </a:lnTo>
                <a:cubicBezTo>
                  <a:pt x="444348" y="405060"/>
                  <a:pt x="440272" y="399788"/>
                  <a:pt x="438536" y="393386"/>
                </a:cubicBezTo>
                <a:cubicBezTo>
                  <a:pt x="436800" y="386985"/>
                  <a:pt x="437706" y="380358"/>
                  <a:pt x="441027" y="374634"/>
                </a:cubicBezTo>
                <a:cubicBezTo>
                  <a:pt x="445405" y="367028"/>
                  <a:pt x="453632" y="362283"/>
                  <a:pt x="462463" y="362283"/>
                </a:cubicBezTo>
                <a:close/>
                <a:moveTo>
                  <a:pt x="107993" y="362283"/>
                </a:moveTo>
                <a:cubicBezTo>
                  <a:pt x="116822" y="362283"/>
                  <a:pt x="125048" y="367028"/>
                  <a:pt x="129500" y="374634"/>
                </a:cubicBezTo>
                <a:cubicBezTo>
                  <a:pt x="132821" y="380358"/>
                  <a:pt x="133651" y="387060"/>
                  <a:pt x="131991" y="393386"/>
                </a:cubicBezTo>
                <a:cubicBezTo>
                  <a:pt x="130255" y="399788"/>
                  <a:pt x="126180" y="405135"/>
                  <a:pt x="120445" y="408449"/>
                </a:cubicBezTo>
                <a:lnTo>
                  <a:pt x="72147" y="436238"/>
                </a:lnTo>
                <a:cubicBezTo>
                  <a:pt x="68374" y="438422"/>
                  <a:pt x="64073" y="439552"/>
                  <a:pt x="59696" y="439552"/>
                </a:cubicBezTo>
                <a:cubicBezTo>
                  <a:pt x="50942" y="439552"/>
                  <a:pt x="42716" y="434883"/>
                  <a:pt x="38264" y="427201"/>
                </a:cubicBezTo>
                <a:cubicBezTo>
                  <a:pt x="31472" y="415453"/>
                  <a:pt x="35472" y="400315"/>
                  <a:pt x="47320" y="393462"/>
                </a:cubicBezTo>
                <a:lnTo>
                  <a:pt x="95617" y="365672"/>
                </a:lnTo>
                <a:cubicBezTo>
                  <a:pt x="99390" y="363488"/>
                  <a:pt x="103692" y="362283"/>
                  <a:pt x="107993" y="362283"/>
                </a:cubicBezTo>
                <a:close/>
                <a:moveTo>
                  <a:pt x="489992" y="260034"/>
                </a:moveTo>
                <a:lnTo>
                  <a:pt x="545838" y="260034"/>
                </a:lnTo>
                <a:cubicBezTo>
                  <a:pt x="559498" y="260034"/>
                  <a:pt x="570592" y="271193"/>
                  <a:pt x="570592" y="284840"/>
                </a:cubicBezTo>
                <a:cubicBezTo>
                  <a:pt x="570592" y="298487"/>
                  <a:pt x="559498" y="309571"/>
                  <a:pt x="545838" y="309571"/>
                </a:cubicBezTo>
                <a:lnTo>
                  <a:pt x="489992" y="309571"/>
                </a:lnTo>
                <a:cubicBezTo>
                  <a:pt x="476332" y="309571"/>
                  <a:pt x="465238" y="298487"/>
                  <a:pt x="465238" y="284840"/>
                </a:cubicBezTo>
                <a:cubicBezTo>
                  <a:pt x="465238" y="271193"/>
                  <a:pt x="476332" y="260034"/>
                  <a:pt x="489992" y="260034"/>
                </a:cubicBezTo>
                <a:close/>
                <a:moveTo>
                  <a:pt x="24829" y="260034"/>
                </a:moveTo>
                <a:lnTo>
                  <a:pt x="80600" y="260034"/>
                </a:lnTo>
                <a:cubicBezTo>
                  <a:pt x="94260" y="260034"/>
                  <a:pt x="105354" y="271193"/>
                  <a:pt x="105354" y="284840"/>
                </a:cubicBezTo>
                <a:cubicBezTo>
                  <a:pt x="105354" y="298412"/>
                  <a:pt x="94260" y="309571"/>
                  <a:pt x="80600" y="309571"/>
                </a:cubicBezTo>
                <a:lnTo>
                  <a:pt x="24829" y="309571"/>
                </a:lnTo>
                <a:cubicBezTo>
                  <a:pt x="11169" y="309571"/>
                  <a:pt x="0" y="298487"/>
                  <a:pt x="0" y="284840"/>
                </a:cubicBezTo>
                <a:cubicBezTo>
                  <a:pt x="0" y="271193"/>
                  <a:pt x="11169" y="260034"/>
                  <a:pt x="24829" y="260034"/>
                </a:cubicBezTo>
                <a:close/>
                <a:moveTo>
                  <a:pt x="285185" y="185305"/>
                </a:moveTo>
                <a:lnTo>
                  <a:pt x="325864" y="185305"/>
                </a:lnTo>
                <a:cubicBezTo>
                  <a:pt x="330996" y="185305"/>
                  <a:pt x="333713" y="189224"/>
                  <a:pt x="331902" y="193972"/>
                </a:cubicBezTo>
                <a:lnTo>
                  <a:pt x="308506" y="257959"/>
                </a:lnTo>
                <a:cubicBezTo>
                  <a:pt x="306770" y="262782"/>
                  <a:pt x="309487" y="266626"/>
                  <a:pt x="314543" y="266626"/>
                </a:cubicBezTo>
                <a:lnTo>
                  <a:pt x="328959" y="266626"/>
                </a:lnTo>
                <a:cubicBezTo>
                  <a:pt x="334091" y="266626"/>
                  <a:pt x="335751" y="269942"/>
                  <a:pt x="332657" y="274012"/>
                </a:cubicBezTo>
                <a:lnTo>
                  <a:pt x="253487" y="378395"/>
                </a:lnTo>
                <a:cubicBezTo>
                  <a:pt x="250392" y="382465"/>
                  <a:pt x="248430" y="381636"/>
                  <a:pt x="249109" y="376586"/>
                </a:cubicBezTo>
                <a:lnTo>
                  <a:pt x="257336" y="313580"/>
                </a:lnTo>
                <a:cubicBezTo>
                  <a:pt x="258015" y="308530"/>
                  <a:pt x="254392" y="304385"/>
                  <a:pt x="249260" y="304385"/>
                </a:cubicBezTo>
                <a:lnTo>
                  <a:pt x="241562" y="304385"/>
                </a:lnTo>
                <a:cubicBezTo>
                  <a:pt x="236430" y="304385"/>
                  <a:pt x="233713" y="300541"/>
                  <a:pt x="235524" y="295718"/>
                </a:cubicBezTo>
                <a:lnTo>
                  <a:pt x="272732" y="193972"/>
                </a:lnTo>
                <a:cubicBezTo>
                  <a:pt x="274543" y="189224"/>
                  <a:pt x="280053" y="185305"/>
                  <a:pt x="285185" y="185305"/>
                </a:cubicBezTo>
                <a:close/>
                <a:moveTo>
                  <a:pt x="285293" y="160925"/>
                </a:moveTo>
                <a:cubicBezTo>
                  <a:pt x="216915" y="160925"/>
                  <a:pt x="161215" y="216536"/>
                  <a:pt x="161215" y="284882"/>
                </a:cubicBezTo>
                <a:cubicBezTo>
                  <a:pt x="161215" y="331601"/>
                  <a:pt x="187706" y="373874"/>
                  <a:pt x="230273" y="395199"/>
                </a:cubicBezTo>
                <a:lnTo>
                  <a:pt x="250877" y="405447"/>
                </a:lnTo>
                <a:lnTo>
                  <a:pt x="254274" y="407105"/>
                </a:lnTo>
                <a:lnTo>
                  <a:pt x="254274" y="410948"/>
                </a:lnTo>
                <a:lnTo>
                  <a:pt x="254274" y="445912"/>
                </a:lnTo>
                <a:lnTo>
                  <a:pt x="316388" y="445912"/>
                </a:lnTo>
                <a:lnTo>
                  <a:pt x="316388" y="410948"/>
                </a:lnTo>
                <a:lnTo>
                  <a:pt x="316388" y="407105"/>
                </a:lnTo>
                <a:lnTo>
                  <a:pt x="319785" y="405447"/>
                </a:lnTo>
                <a:lnTo>
                  <a:pt x="340313" y="395199"/>
                </a:lnTo>
                <a:cubicBezTo>
                  <a:pt x="382956" y="373874"/>
                  <a:pt x="409371" y="331601"/>
                  <a:pt x="409371" y="284882"/>
                </a:cubicBezTo>
                <a:cubicBezTo>
                  <a:pt x="409371" y="216536"/>
                  <a:pt x="353747" y="160925"/>
                  <a:pt x="285293" y="160925"/>
                </a:cubicBezTo>
                <a:close/>
                <a:moveTo>
                  <a:pt x="510845" y="130052"/>
                </a:moveTo>
                <a:cubicBezTo>
                  <a:pt x="519752" y="130052"/>
                  <a:pt x="527979" y="134801"/>
                  <a:pt x="532282" y="142414"/>
                </a:cubicBezTo>
                <a:cubicBezTo>
                  <a:pt x="535603" y="148143"/>
                  <a:pt x="536509" y="154777"/>
                  <a:pt x="534773" y="161184"/>
                </a:cubicBezTo>
                <a:cubicBezTo>
                  <a:pt x="533112" y="167516"/>
                  <a:pt x="528961" y="172868"/>
                  <a:pt x="523224" y="176185"/>
                </a:cubicBezTo>
                <a:lnTo>
                  <a:pt x="474839" y="204075"/>
                </a:lnTo>
                <a:cubicBezTo>
                  <a:pt x="471065" y="206261"/>
                  <a:pt x="466762" y="207392"/>
                  <a:pt x="462460" y="207392"/>
                </a:cubicBezTo>
                <a:cubicBezTo>
                  <a:pt x="453628" y="207392"/>
                  <a:pt x="445401" y="202643"/>
                  <a:pt x="441098" y="195030"/>
                </a:cubicBezTo>
                <a:cubicBezTo>
                  <a:pt x="437777" y="189301"/>
                  <a:pt x="436871" y="182667"/>
                  <a:pt x="438532" y="176260"/>
                </a:cubicBezTo>
                <a:cubicBezTo>
                  <a:pt x="440268" y="169853"/>
                  <a:pt x="444419" y="164501"/>
                  <a:pt x="450081" y="161259"/>
                </a:cubicBezTo>
                <a:lnTo>
                  <a:pt x="498541" y="133293"/>
                </a:lnTo>
                <a:cubicBezTo>
                  <a:pt x="502315" y="131183"/>
                  <a:pt x="506542" y="130052"/>
                  <a:pt x="510845" y="130052"/>
                </a:cubicBezTo>
                <a:close/>
                <a:moveTo>
                  <a:pt x="59770" y="129981"/>
                </a:moveTo>
                <a:cubicBezTo>
                  <a:pt x="64071" y="129981"/>
                  <a:pt x="68297" y="131187"/>
                  <a:pt x="72070" y="133297"/>
                </a:cubicBezTo>
                <a:lnTo>
                  <a:pt x="120440" y="161262"/>
                </a:lnTo>
                <a:cubicBezTo>
                  <a:pt x="126175" y="164578"/>
                  <a:pt x="130325" y="169854"/>
                  <a:pt x="132061" y="176261"/>
                </a:cubicBezTo>
                <a:cubicBezTo>
                  <a:pt x="133721" y="182668"/>
                  <a:pt x="132891" y="189301"/>
                  <a:pt x="129571" y="195030"/>
                </a:cubicBezTo>
                <a:cubicBezTo>
                  <a:pt x="125119" y="202642"/>
                  <a:pt x="116893" y="207391"/>
                  <a:pt x="108064" y="207391"/>
                </a:cubicBezTo>
                <a:cubicBezTo>
                  <a:pt x="103763" y="207391"/>
                  <a:pt x="99462" y="206260"/>
                  <a:pt x="95689" y="204075"/>
                </a:cubicBezTo>
                <a:lnTo>
                  <a:pt x="47319" y="176186"/>
                </a:lnTo>
                <a:cubicBezTo>
                  <a:pt x="35547" y="169327"/>
                  <a:pt x="31472" y="154176"/>
                  <a:pt x="38263" y="142418"/>
                </a:cubicBezTo>
                <a:cubicBezTo>
                  <a:pt x="42640" y="134730"/>
                  <a:pt x="50865" y="129981"/>
                  <a:pt x="59770" y="129981"/>
                </a:cubicBezTo>
                <a:close/>
                <a:moveTo>
                  <a:pt x="285293" y="111493"/>
                </a:moveTo>
                <a:cubicBezTo>
                  <a:pt x="381069" y="111493"/>
                  <a:pt x="458957" y="189258"/>
                  <a:pt x="458957" y="284882"/>
                </a:cubicBezTo>
                <a:cubicBezTo>
                  <a:pt x="458957" y="349233"/>
                  <a:pt x="423409" y="407406"/>
                  <a:pt x="365899" y="437623"/>
                </a:cubicBezTo>
                <a:lnTo>
                  <a:pt x="365899" y="526390"/>
                </a:lnTo>
                <a:cubicBezTo>
                  <a:pt x="365899" y="548242"/>
                  <a:pt x="349521" y="566478"/>
                  <a:pt x="328313" y="569266"/>
                </a:cubicBezTo>
                <a:cubicBezTo>
                  <a:pt x="325445" y="590440"/>
                  <a:pt x="307256" y="606792"/>
                  <a:pt x="285293" y="606792"/>
                </a:cubicBezTo>
                <a:cubicBezTo>
                  <a:pt x="263331" y="606792"/>
                  <a:pt x="245142" y="590440"/>
                  <a:pt x="242349" y="569266"/>
                </a:cubicBezTo>
                <a:cubicBezTo>
                  <a:pt x="221141" y="566478"/>
                  <a:pt x="204688" y="548242"/>
                  <a:pt x="204688" y="526314"/>
                </a:cubicBezTo>
                <a:lnTo>
                  <a:pt x="204688" y="437623"/>
                </a:lnTo>
                <a:cubicBezTo>
                  <a:pt x="147253" y="407406"/>
                  <a:pt x="111705" y="349233"/>
                  <a:pt x="111705" y="284882"/>
                </a:cubicBezTo>
                <a:cubicBezTo>
                  <a:pt x="111705" y="189258"/>
                  <a:pt x="189593" y="111493"/>
                  <a:pt x="285293" y="111493"/>
                </a:cubicBezTo>
                <a:close/>
                <a:moveTo>
                  <a:pt x="415515" y="34859"/>
                </a:moveTo>
                <a:cubicBezTo>
                  <a:pt x="419817" y="34859"/>
                  <a:pt x="424118" y="35989"/>
                  <a:pt x="427892" y="38099"/>
                </a:cubicBezTo>
                <a:cubicBezTo>
                  <a:pt x="433628" y="41415"/>
                  <a:pt x="437703" y="46765"/>
                  <a:pt x="439439" y="53171"/>
                </a:cubicBezTo>
                <a:cubicBezTo>
                  <a:pt x="441175" y="59576"/>
                  <a:pt x="440269" y="66208"/>
                  <a:pt x="436949" y="71859"/>
                </a:cubicBezTo>
                <a:lnTo>
                  <a:pt x="409024" y="120163"/>
                </a:lnTo>
                <a:cubicBezTo>
                  <a:pt x="404647" y="127774"/>
                  <a:pt x="396420" y="132522"/>
                  <a:pt x="387590" y="132522"/>
                </a:cubicBezTo>
                <a:cubicBezTo>
                  <a:pt x="383213" y="132522"/>
                  <a:pt x="378987" y="131392"/>
                  <a:pt x="375213" y="129206"/>
                </a:cubicBezTo>
                <a:cubicBezTo>
                  <a:pt x="369477" y="125966"/>
                  <a:pt x="365402" y="120616"/>
                  <a:pt x="363666" y="114210"/>
                </a:cubicBezTo>
                <a:cubicBezTo>
                  <a:pt x="361930" y="107805"/>
                  <a:pt x="362836" y="101173"/>
                  <a:pt x="366156" y="95446"/>
                </a:cubicBezTo>
                <a:lnTo>
                  <a:pt x="394081" y="47142"/>
                </a:lnTo>
                <a:cubicBezTo>
                  <a:pt x="398458" y="39607"/>
                  <a:pt x="406685" y="34859"/>
                  <a:pt x="415515" y="34859"/>
                </a:cubicBezTo>
                <a:close/>
                <a:moveTo>
                  <a:pt x="155005" y="34789"/>
                </a:moveTo>
                <a:cubicBezTo>
                  <a:pt x="163761" y="34789"/>
                  <a:pt x="171988" y="39537"/>
                  <a:pt x="176517" y="47148"/>
                </a:cubicBezTo>
                <a:lnTo>
                  <a:pt x="204370" y="95376"/>
                </a:lnTo>
                <a:cubicBezTo>
                  <a:pt x="207691" y="101103"/>
                  <a:pt x="208521" y="107735"/>
                  <a:pt x="206860" y="114140"/>
                </a:cubicBezTo>
                <a:cubicBezTo>
                  <a:pt x="205124" y="120546"/>
                  <a:pt x="201048" y="125821"/>
                  <a:pt x="195236" y="129136"/>
                </a:cubicBezTo>
                <a:cubicBezTo>
                  <a:pt x="191538" y="131322"/>
                  <a:pt x="187235" y="132452"/>
                  <a:pt x="182933" y="132452"/>
                </a:cubicBezTo>
                <a:cubicBezTo>
                  <a:pt x="174102" y="132452"/>
                  <a:pt x="165874" y="127704"/>
                  <a:pt x="161421" y="120093"/>
                </a:cubicBezTo>
                <a:lnTo>
                  <a:pt x="133568" y="71865"/>
                </a:lnTo>
                <a:cubicBezTo>
                  <a:pt x="130247" y="66213"/>
                  <a:pt x="129417" y="59506"/>
                  <a:pt x="131078" y="53176"/>
                </a:cubicBezTo>
                <a:cubicBezTo>
                  <a:pt x="132814" y="46771"/>
                  <a:pt x="136890" y="41420"/>
                  <a:pt x="142626" y="38180"/>
                </a:cubicBezTo>
                <a:cubicBezTo>
                  <a:pt x="146400" y="35995"/>
                  <a:pt x="150627" y="34789"/>
                  <a:pt x="155005" y="34789"/>
                </a:cubicBezTo>
                <a:close/>
                <a:moveTo>
                  <a:pt x="285297" y="0"/>
                </a:moveTo>
                <a:cubicBezTo>
                  <a:pt x="298964" y="0"/>
                  <a:pt x="310065" y="11079"/>
                  <a:pt x="310065" y="24721"/>
                </a:cubicBezTo>
                <a:lnTo>
                  <a:pt x="310065" y="80492"/>
                </a:lnTo>
                <a:cubicBezTo>
                  <a:pt x="310065" y="94134"/>
                  <a:pt x="298964" y="105213"/>
                  <a:pt x="285297" y="105213"/>
                </a:cubicBezTo>
                <a:cubicBezTo>
                  <a:pt x="271629" y="105213"/>
                  <a:pt x="260528" y="94134"/>
                  <a:pt x="260528" y="80492"/>
                </a:cubicBezTo>
                <a:lnTo>
                  <a:pt x="260528" y="24721"/>
                </a:lnTo>
                <a:cubicBezTo>
                  <a:pt x="260528" y="11079"/>
                  <a:pt x="271629" y="0"/>
                  <a:pt x="28529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6" name="different-currencies_66634"/>
          <p:cNvSpPr>
            <a:spLocks noChangeAspect="1"/>
          </p:cNvSpPr>
          <p:nvPr/>
        </p:nvSpPr>
        <p:spPr bwMode="auto">
          <a:xfrm>
            <a:off x="5052060" y="4417424"/>
            <a:ext cx="477520" cy="476791"/>
          </a:xfrm>
          <a:custGeom>
            <a:avLst/>
            <a:gdLst>
              <a:gd name="connsiteX0" fmla="*/ 312566 w 607611"/>
              <a:gd name="connsiteY0" fmla="*/ 199350 h 606684"/>
              <a:gd name="connsiteX1" fmla="*/ 317461 w 607611"/>
              <a:gd name="connsiteY1" fmla="*/ 212594 h 606684"/>
              <a:gd name="connsiteX2" fmla="*/ 272871 w 607611"/>
              <a:gd name="connsiteY2" fmla="*/ 257127 h 606684"/>
              <a:gd name="connsiteX3" fmla="*/ 248307 w 607611"/>
              <a:gd name="connsiteY3" fmla="*/ 308503 h 606684"/>
              <a:gd name="connsiteX4" fmla="*/ 298504 w 607611"/>
              <a:gd name="connsiteY4" fmla="*/ 358724 h 606684"/>
              <a:gd name="connsiteX5" fmla="*/ 349947 w 607611"/>
              <a:gd name="connsiteY5" fmla="*/ 334102 h 606684"/>
              <a:gd name="connsiteX6" fmla="*/ 394538 w 607611"/>
              <a:gd name="connsiteY6" fmla="*/ 289570 h 606684"/>
              <a:gd name="connsiteX7" fmla="*/ 407799 w 607611"/>
              <a:gd name="connsiteY7" fmla="*/ 294459 h 606684"/>
              <a:gd name="connsiteX8" fmla="*/ 298682 w 607611"/>
              <a:gd name="connsiteY8" fmla="*/ 407701 h 606684"/>
              <a:gd name="connsiteX9" fmla="*/ 199177 w 607611"/>
              <a:gd name="connsiteY9" fmla="*/ 308325 h 606684"/>
              <a:gd name="connsiteX10" fmla="*/ 312566 w 607611"/>
              <a:gd name="connsiteY10" fmla="*/ 199350 h 606684"/>
              <a:gd name="connsiteX11" fmla="*/ 289073 w 607611"/>
              <a:gd name="connsiteY11" fmla="*/ 119424 h 606684"/>
              <a:gd name="connsiteX12" fmla="*/ 379882 w 607611"/>
              <a:gd name="connsiteY12" fmla="*/ 135456 h 606684"/>
              <a:gd name="connsiteX13" fmla="*/ 382196 w 607611"/>
              <a:gd name="connsiteY13" fmla="*/ 147989 h 606684"/>
              <a:gd name="connsiteX14" fmla="*/ 356564 w 607611"/>
              <a:gd name="connsiteY14" fmla="*/ 173587 h 606684"/>
              <a:gd name="connsiteX15" fmla="*/ 348465 w 607611"/>
              <a:gd name="connsiteY15" fmla="*/ 175454 h 606684"/>
              <a:gd name="connsiteX16" fmla="*/ 168058 w 607611"/>
              <a:gd name="connsiteY16" fmla="*/ 300691 h 606684"/>
              <a:gd name="connsiteX17" fmla="*/ 306367 w 607611"/>
              <a:gd name="connsiteY17" fmla="*/ 438904 h 606684"/>
              <a:gd name="connsiteX18" fmla="*/ 431770 w 607611"/>
              <a:gd name="connsiteY18" fmla="*/ 258649 h 606684"/>
              <a:gd name="connsiteX19" fmla="*/ 433639 w 607611"/>
              <a:gd name="connsiteY19" fmla="*/ 250560 h 606684"/>
              <a:gd name="connsiteX20" fmla="*/ 459272 w 607611"/>
              <a:gd name="connsiteY20" fmla="*/ 225051 h 606684"/>
              <a:gd name="connsiteX21" fmla="*/ 471821 w 607611"/>
              <a:gd name="connsiteY21" fmla="*/ 227273 h 606684"/>
              <a:gd name="connsiteX22" fmla="*/ 309749 w 607611"/>
              <a:gd name="connsiteY22" fmla="*/ 487701 h 606684"/>
              <a:gd name="connsiteX23" fmla="*/ 119107 w 607611"/>
              <a:gd name="connsiteY23" fmla="*/ 297313 h 606684"/>
              <a:gd name="connsiteX24" fmla="*/ 289073 w 607611"/>
              <a:gd name="connsiteY24" fmla="*/ 119424 h 606684"/>
              <a:gd name="connsiteX25" fmla="*/ 565287 w 607611"/>
              <a:gd name="connsiteY25" fmla="*/ 18863 h 606684"/>
              <a:gd name="connsiteX26" fmla="*/ 581833 w 607611"/>
              <a:gd name="connsiteY26" fmla="*/ 25660 h 606684"/>
              <a:gd name="connsiteX27" fmla="*/ 581833 w 607611"/>
              <a:gd name="connsiteY27" fmla="*/ 58714 h 606684"/>
              <a:gd name="connsiteX28" fmla="*/ 320218 w 607611"/>
              <a:gd name="connsiteY28" fmla="*/ 319856 h 606684"/>
              <a:gd name="connsiteX29" fmla="*/ 287105 w 607611"/>
              <a:gd name="connsiteY29" fmla="*/ 319856 h 606684"/>
              <a:gd name="connsiteX30" fmla="*/ 287105 w 607611"/>
              <a:gd name="connsiteY30" fmla="*/ 286891 h 606684"/>
              <a:gd name="connsiteX31" fmla="*/ 548808 w 607611"/>
              <a:gd name="connsiteY31" fmla="*/ 25660 h 606684"/>
              <a:gd name="connsiteX32" fmla="*/ 565287 w 607611"/>
              <a:gd name="connsiteY32" fmla="*/ 18863 h 606684"/>
              <a:gd name="connsiteX33" fmla="*/ 313851 w 607611"/>
              <a:gd name="connsiteY33" fmla="*/ 143 h 606684"/>
              <a:gd name="connsiteX34" fmla="*/ 468340 w 607611"/>
              <a:gd name="connsiteY34" fmla="*/ 48769 h 606684"/>
              <a:gd name="connsiteX35" fmla="*/ 469587 w 607611"/>
              <a:gd name="connsiteY35" fmla="*/ 60767 h 606684"/>
              <a:gd name="connsiteX36" fmla="*/ 416893 w 607611"/>
              <a:gd name="connsiteY36" fmla="*/ 113380 h 606684"/>
              <a:gd name="connsiteX37" fmla="*/ 407725 w 607611"/>
              <a:gd name="connsiteY37" fmla="*/ 114713 h 606684"/>
              <a:gd name="connsiteX38" fmla="*/ 87916 w 607611"/>
              <a:gd name="connsiteY38" fmla="*/ 298680 h 606684"/>
              <a:gd name="connsiteX39" fmla="*/ 308480 w 607611"/>
              <a:gd name="connsiteY39" fmla="*/ 518818 h 606684"/>
              <a:gd name="connsiteX40" fmla="*/ 492729 w 607611"/>
              <a:gd name="connsiteY40" fmla="*/ 199587 h 606684"/>
              <a:gd name="connsiteX41" fmla="*/ 494064 w 607611"/>
              <a:gd name="connsiteY41" fmla="*/ 190344 h 606684"/>
              <a:gd name="connsiteX42" fmla="*/ 546668 w 607611"/>
              <a:gd name="connsiteY42" fmla="*/ 137731 h 606684"/>
              <a:gd name="connsiteX43" fmla="*/ 558684 w 607611"/>
              <a:gd name="connsiteY43" fmla="*/ 138975 h 606684"/>
              <a:gd name="connsiteX44" fmla="*/ 313376 w 607611"/>
              <a:gd name="connsiteY44" fmla="*/ 606536 h 606684"/>
              <a:gd name="connsiteX45" fmla="*/ 154 w 607611"/>
              <a:gd name="connsiteY45" fmla="*/ 293703 h 606684"/>
              <a:gd name="connsiteX46" fmla="*/ 313851 w 607611"/>
              <a:gd name="connsiteY46" fmla="*/ 143 h 606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607611" h="606684">
                <a:moveTo>
                  <a:pt x="312566" y="199350"/>
                </a:moveTo>
                <a:cubicBezTo>
                  <a:pt x="319241" y="199883"/>
                  <a:pt x="322179" y="207883"/>
                  <a:pt x="317461" y="212594"/>
                </a:cubicBezTo>
                <a:lnTo>
                  <a:pt x="272871" y="257127"/>
                </a:lnTo>
                <a:cubicBezTo>
                  <a:pt x="256584" y="267971"/>
                  <a:pt x="246348" y="287170"/>
                  <a:pt x="248307" y="308503"/>
                </a:cubicBezTo>
                <a:cubicBezTo>
                  <a:pt x="250710" y="334991"/>
                  <a:pt x="272070" y="356324"/>
                  <a:pt x="298504" y="358724"/>
                </a:cubicBezTo>
                <a:cubicBezTo>
                  <a:pt x="319864" y="360591"/>
                  <a:pt x="339089" y="350369"/>
                  <a:pt x="349947" y="334102"/>
                </a:cubicBezTo>
                <a:lnTo>
                  <a:pt x="394538" y="289570"/>
                </a:lnTo>
                <a:cubicBezTo>
                  <a:pt x="399255" y="284859"/>
                  <a:pt x="407265" y="287881"/>
                  <a:pt x="407799" y="294459"/>
                </a:cubicBezTo>
                <a:cubicBezTo>
                  <a:pt x="413228" y="357213"/>
                  <a:pt x="361874" y="410634"/>
                  <a:pt x="298682" y="407701"/>
                </a:cubicBezTo>
                <a:cubicBezTo>
                  <a:pt x="245191" y="405212"/>
                  <a:pt x="201758" y="361835"/>
                  <a:pt x="199177" y="308325"/>
                </a:cubicBezTo>
                <a:cubicBezTo>
                  <a:pt x="196240" y="245216"/>
                  <a:pt x="249820" y="193928"/>
                  <a:pt x="312566" y="199350"/>
                </a:cubicBezTo>
                <a:close/>
                <a:moveTo>
                  <a:pt x="289073" y="119424"/>
                </a:moveTo>
                <a:cubicBezTo>
                  <a:pt x="318821" y="116974"/>
                  <a:pt x="349866" y="121813"/>
                  <a:pt x="379882" y="135456"/>
                </a:cubicBezTo>
                <a:cubicBezTo>
                  <a:pt x="384866" y="137679"/>
                  <a:pt x="386023" y="144167"/>
                  <a:pt x="382196" y="147989"/>
                </a:cubicBezTo>
                <a:lnTo>
                  <a:pt x="356564" y="173587"/>
                </a:lnTo>
                <a:cubicBezTo>
                  <a:pt x="354428" y="175721"/>
                  <a:pt x="351313" y="176432"/>
                  <a:pt x="348465" y="175454"/>
                </a:cubicBezTo>
                <a:cubicBezTo>
                  <a:pt x="260887" y="144789"/>
                  <a:pt x="169749" y="209585"/>
                  <a:pt x="168058" y="300691"/>
                </a:cubicBezTo>
                <a:cubicBezTo>
                  <a:pt x="166545" y="377575"/>
                  <a:pt x="229469" y="440415"/>
                  <a:pt x="306367" y="438904"/>
                </a:cubicBezTo>
                <a:cubicBezTo>
                  <a:pt x="397416" y="437127"/>
                  <a:pt x="462565" y="346288"/>
                  <a:pt x="431770" y="258649"/>
                </a:cubicBezTo>
                <a:cubicBezTo>
                  <a:pt x="430791" y="255805"/>
                  <a:pt x="431503" y="252694"/>
                  <a:pt x="433639" y="250560"/>
                </a:cubicBezTo>
                <a:lnTo>
                  <a:pt x="459272" y="225051"/>
                </a:lnTo>
                <a:cubicBezTo>
                  <a:pt x="463099" y="221140"/>
                  <a:pt x="469596" y="222296"/>
                  <a:pt x="471821" y="227273"/>
                </a:cubicBezTo>
                <a:cubicBezTo>
                  <a:pt x="526557" y="347266"/>
                  <a:pt x="439958" y="483524"/>
                  <a:pt x="309749" y="487701"/>
                </a:cubicBezTo>
                <a:cubicBezTo>
                  <a:pt x="203125" y="491079"/>
                  <a:pt x="115725" y="403795"/>
                  <a:pt x="119107" y="297313"/>
                </a:cubicBezTo>
                <a:cubicBezTo>
                  <a:pt x="122244" y="199719"/>
                  <a:pt x="199826" y="126774"/>
                  <a:pt x="289073" y="119424"/>
                </a:cubicBezTo>
                <a:close/>
                <a:moveTo>
                  <a:pt x="565287" y="18863"/>
                </a:moveTo>
                <a:cubicBezTo>
                  <a:pt x="571262" y="18863"/>
                  <a:pt x="577248" y="21129"/>
                  <a:pt x="581833" y="25660"/>
                </a:cubicBezTo>
                <a:cubicBezTo>
                  <a:pt x="590912" y="34812"/>
                  <a:pt x="590912" y="49562"/>
                  <a:pt x="581833" y="58714"/>
                </a:cubicBezTo>
                <a:lnTo>
                  <a:pt x="320218" y="319856"/>
                </a:lnTo>
                <a:cubicBezTo>
                  <a:pt x="311050" y="328919"/>
                  <a:pt x="296273" y="328919"/>
                  <a:pt x="287105" y="319856"/>
                </a:cubicBezTo>
                <a:cubicBezTo>
                  <a:pt x="278025" y="310704"/>
                  <a:pt x="278025" y="295954"/>
                  <a:pt x="287105" y="286891"/>
                </a:cubicBezTo>
                <a:lnTo>
                  <a:pt x="548808" y="25660"/>
                </a:lnTo>
                <a:cubicBezTo>
                  <a:pt x="553348" y="21129"/>
                  <a:pt x="559312" y="18863"/>
                  <a:pt x="565287" y="18863"/>
                </a:cubicBezTo>
                <a:close/>
                <a:moveTo>
                  <a:pt x="313851" y="143"/>
                </a:moveTo>
                <a:cubicBezTo>
                  <a:pt x="366314" y="1761"/>
                  <a:pt x="419519" y="17175"/>
                  <a:pt x="468340" y="48769"/>
                </a:cubicBezTo>
                <a:cubicBezTo>
                  <a:pt x="472524" y="51435"/>
                  <a:pt x="473058" y="57301"/>
                  <a:pt x="469587" y="60767"/>
                </a:cubicBezTo>
                <a:lnTo>
                  <a:pt x="416893" y="113380"/>
                </a:lnTo>
                <a:cubicBezTo>
                  <a:pt x="414490" y="115779"/>
                  <a:pt x="410752" y="116313"/>
                  <a:pt x="407725" y="114713"/>
                </a:cubicBezTo>
                <a:cubicBezTo>
                  <a:pt x="266112" y="36594"/>
                  <a:pt x="91388" y="137731"/>
                  <a:pt x="87916" y="298680"/>
                </a:cubicBezTo>
                <a:cubicBezTo>
                  <a:pt x="85246" y="421236"/>
                  <a:pt x="185648" y="521484"/>
                  <a:pt x="308480" y="518818"/>
                </a:cubicBezTo>
                <a:cubicBezTo>
                  <a:pt x="469587" y="515352"/>
                  <a:pt x="570968" y="340983"/>
                  <a:pt x="492729" y="199587"/>
                </a:cubicBezTo>
                <a:cubicBezTo>
                  <a:pt x="491038" y="196565"/>
                  <a:pt x="491572" y="192743"/>
                  <a:pt x="494064" y="190344"/>
                </a:cubicBezTo>
                <a:lnTo>
                  <a:pt x="546668" y="137731"/>
                </a:lnTo>
                <a:cubicBezTo>
                  <a:pt x="550140" y="134265"/>
                  <a:pt x="556014" y="134887"/>
                  <a:pt x="558684" y="138975"/>
                </a:cubicBezTo>
                <a:cubicBezTo>
                  <a:pt x="685611" y="334496"/>
                  <a:pt x="552098" y="598982"/>
                  <a:pt x="313376" y="606536"/>
                </a:cubicBezTo>
                <a:cubicBezTo>
                  <a:pt x="138295" y="611957"/>
                  <a:pt x="-5365" y="468605"/>
                  <a:pt x="154" y="293703"/>
                </a:cubicBezTo>
                <a:cubicBezTo>
                  <a:pt x="5761" y="114602"/>
                  <a:pt x="156464" y="-4710"/>
                  <a:pt x="313851" y="1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32" name="文本框 31"/>
          <p:cNvSpPr txBox="1"/>
          <p:nvPr/>
        </p:nvSpPr>
        <p:spPr>
          <a:xfrm>
            <a:off x="2924175" y="466344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r"/>
            <a:r>
              <a:rPr lang="zh-CN" altLang="en-US" sz="2000" b="1">
                <a:solidFill>
                  <a:srgbClr val="8C0E3D"/>
                </a:solidFill>
              </a:rPr>
              <a:t>标题</a:t>
            </a:r>
            <a:endParaRPr lang="zh-CN" altLang="en-US" sz="2000" b="1">
              <a:solidFill>
                <a:srgbClr val="8C0E3D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431290" y="5135880"/>
            <a:ext cx="21837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zh-CN" altLang="en-US" sz="1600">
                <a:solidFill>
                  <a:schemeClr val="tx1"/>
                </a:solidFill>
              </a:rPr>
              <a:t>图示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图标</a:t>
            </a:r>
            <a:r>
              <a:rPr lang="en-US" altLang="zh-CN" sz="1600">
                <a:solidFill>
                  <a:schemeClr val="tx1"/>
                </a:solidFill>
              </a:rPr>
              <a:t>/</a:t>
            </a:r>
            <a:r>
              <a:rPr lang="zh-CN" altLang="en-US" sz="1600">
                <a:solidFill>
                  <a:schemeClr val="tx1"/>
                </a:solidFill>
              </a:rPr>
              <a:t>文字等颜色大小均可以更改</a:t>
            </a:r>
            <a:endParaRPr lang="en-US" altLang="zh-CN" sz="160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1455</Words>
  <Application>WPS 演示</Application>
  <PresentationFormat>宽屏</PresentationFormat>
  <Paragraphs>292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方正稚艺简体</vt:lpstr>
      <vt:lpstr>Arial Unicode MS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WPS_130395753</cp:lastModifiedBy>
  <cp:revision>15</cp:revision>
  <dcterms:created xsi:type="dcterms:W3CDTF">2019-07-19T05:44:00Z</dcterms:created>
  <dcterms:modified xsi:type="dcterms:W3CDTF">2019-07-23T01:55:28Z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